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wav" ContentType="audio/wav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5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6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notesSlides/notesSlide7.xml" ContentType="application/vnd.openxmlformats-officedocument.presentationml.notesSlide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notesSlides/notesSlide8.xml" ContentType="application/vnd.openxmlformats-officedocument.presentationml.notesSlide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9.xml" ContentType="application/vnd.openxmlformats-officedocument.presentationml.notesSlide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notesSlides/notesSlide10.xml" ContentType="application/vnd.openxmlformats-officedocument.presentationml.notesSlide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notesSlides/notesSlide11.xml" ContentType="application/vnd.openxmlformats-officedocument.presentationml.notesSlide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notesSlides/notesSlide12.xml" ContentType="application/vnd.openxmlformats-officedocument.presentationml.notesSlide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notesSlides/notesSlide13.xml" ContentType="application/vnd.openxmlformats-officedocument.presentationml.notesSlide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notesSlides/notesSlide14.xml" ContentType="application/vnd.openxmlformats-officedocument.presentationml.notesSlide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notesSlides/notesSlide15.xml" ContentType="application/vnd.openxmlformats-officedocument.presentationml.notesSlide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notesSlides/notesSlide16.xml" ContentType="application/vnd.openxmlformats-officedocument.presentationml.notesSlide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notesSlides/notesSlide17.xml" ContentType="application/vnd.openxmlformats-officedocument.presentationml.notesSlide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notesSlides/notesSlide18.xml" ContentType="application/vnd.openxmlformats-officedocument.presentationml.notesSlide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notesSlides/notesSlide19.xml" ContentType="application/vnd.openxmlformats-officedocument.presentationml.notesSlide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notesSlides/notesSlide20.xml" ContentType="application/vnd.openxmlformats-officedocument.presentationml.notesSlide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ppt/notesSlides/notesSlide21.xml" ContentType="application/vnd.openxmlformats-officedocument.presentationml.notesSlide+xml"/>
  <Override PartName="/ppt/diagrams/data46.xml" ContentType="application/vnd.openxmlformats-officedocument.drawingml.diagramData+xml"/>
  <Override PartName="/ppt/diagrams/layout46.xml" ContentType="application/vnd.openxmlformats-officedocument.drawingml.diagramLayout+xml"/>
  <Override PartName="/ppt/diagrams/quickStyle46.xml" ContentType="application/vnd.openxmlformats-officedocument.drawingml.diagramStyle+xml"/>
  <Override PartName="/ppt/diagrams/colors46.xml" ContentType="application/vnd.openxmlformats-officedocument.drawingml.diagramColors+xml"/>
  <Override PartName="/ppt/diagrams/drawing46.xml" ContentType="application/vnd.ms-office.drawingml.diagramDrawing+xml"/>
  <Override PartName="/ppt/notesSlides/notesSlide22.xml" ContentType="application/vnd.openxmlformats-officedocument.presentationml.notesSlide+xml"/>
  <Override PartName="/ppt/diagrams/data47.xml" ContentType="application/vnd.openxmlformats-officedocument.drawingml.diagramData+xml"/>
  <Override PartName="/ppt/diagrams/layout47.xml" ContentType="application/vnd.openxmlformats-officedocument.drawingml.diagramLayout+xml"/>
  <Override PartName="/ppt/diagrams/quickStyle47.xml" ContentType="application/vnd.openxmlformats-officedocument.drawingml.diagramStyle+xml"/>
  <Override PartName="/ppt/diagrams/colors47.xml" ContentType="application/vnd.openxmlformats-officedocument.drawingml.diagramColors+xml"/>
  <Override PartName="/ppt/diagrams/drawing47.xml" ContentType="application/vnd.ms-office.drawingml.diagramDrawing+xml"/>
  <Override PartName="/ppt/notesSlides/notesSlide23.xml" ContentType="application/vnd.openxmlformats-officedocument.presentationml.notesSlide+xml"/>
  <Override PartName="/ppt/diagrams/data48.xml" ContentType="application/vnd.openxmlformats-officedocument.drawingml.diagramData+xml"/>
  <Override PartName="/ppt/diagrams/layout48.xml" ContentType="application/vnd.openxmlformats-officedocument.drawingml.diagramLayout+xml"/>
  <Override PartName="/ppt/diagrams/quickStyle48.xml" ContentType="application/vnd.openxmlformats-officedocument.drawingml.diagramStyle+xml"/>
  <Override PartName="/ppt/diagrams/colors48.xml" ContentType="application/vnd.openxmlformats-officedocument.drawingml.diagramColors+xml"/>
  <Override PartName="/ppt/diagrams/drawing48.xml" ContentType="application/vnd.ms-office.drawingml.diagramDrawing+xml"/>
  <Override PartName="/ppt/notesSlides/notesSlide24.xml" ContentType="application/vnd.openxmlformats-officedocument.presentationml.notesSlide+xml"/>
  <Override PartName="/ppt/diagrams/data49.xml" ContentType="application/vnd.openxmlformats-officedocument.drawingml.diagramData+xml"/>
  <Override PartName="/ppt/diagrams/layout49.xml" ContentType="application/vnd.openxmlformats-officedocument.drawingml.diagramLayout+xml"/>
  <Override PartName="/ppt/diagrams/quickStyle49.xml" ContentType="application/vnd.openxmlformats-officedocument.drawingml.diagramStyle+xml"/>
  <Override PartName="/ppt/diagrams/colors49.xml" ContentType="application/vnd.openxmlformats-officedocument.drawingml.diagramColors+xml"/>
  <Override PartName="/ppt/diagrams/drawing49.xml" ContentType="application/vnd.ms-office.drawingml.diagramDrawing+xml"/>
  <Override PartName="/ppt/notesSlides/notesSlide25.xml" ContentType="application/vnd.openxmlformats-officedocument.presentationml.notesSlide+xml"/>
  <Override PartName="/ppt/diagrams/data50.xml" ContentType="application/vnd.openxmlformats-officedocument.drawingml.diagramData+xml"/>
  <Override PartName="/ppt/diagrams/layout50.xml" ContentType="application/vnd.openxmlformats-officedocument.drawingml.diagramLayout+xml"/>
  <Override PartName="/ppt/diagrams/quickStyle50.xml" ContentType="application/vnd.openxmlformats-officedocument.drawingml.diagramStyle+xml"/>
  <Override PartName="/ppt/diagrams/colors50.xml" ContentType="application/vnd.openxmlformats-officedocument.drawingml.diagramColors+xml"/>
  <Override PartName="/ppt/diagrams/drawing50.xml" ContentType="application/vnd.ms-office.drawingml.diagramDrawing+xml"/>
  <Override PartName="/ppt/notesSlides/notesSlide26.xml" ContentType="application/vnd.openxmlformats-officedocument.presentationml.notesSlide+xml"/>
  <Override PartName="/ppt/diagrams/data51.xml" ContentType="application/vnd.openxmlformats-officedocument.drawingml.diagramData+xml"/>
  <Override PartName="/ppt/diagrams/layout51.xml" ContentType="application/vnd.openxmlformats-officedocument.drawingml.diagramLayout+xml"/>
  <Override PartName="/ppt/diagrams/quickStyle51.xml" ContentType="application/vnd.openxmlformats-officedocument.drawingml.diagramStyle+xml"/>
  <Override PartName="/ppt/diagrams/colors51.xml" ContentType="application/vnd.openxmlformats-officedocument.drawingml.diagramColors+xml"/>
  <Override PartName="/ppt/diagrams/drawing51.xml" ContentType="application/vnd.ms-office.drawingml.diagramDrawing+xml"/>
  <Override PartName="/ppt/notesSlides/notesSlide27.xml" ContentType="application/vnd.openxmlformats-officedocument.presentationml.notesSlide+xml"/>
  <Override PartName="/ppt/diagrams/data52.xml" ContentType="application/vnd.openxmlformats-officedocument.drawingml.diagramData+xml"/>
  <Override PartName="/ppt/diagrams/layout52.xml" ContentType="application/vnd.openxmlformats-officedocument.drawingml.diagramLayout+xml"/>
  <Override PartName="/ppt/diagrams/quickStyle52.xml" ContentType="application/vnd.openxmlformats-officedocument.drawingml.diagramStyle+xml"/>
  <Override PartName="/ppt/diagrams/colors52.xml" ContentType="application/vnd.openxmlformats-officedocument.drawingml.diagramColors+xml"/>
  <Override PartName="/ppt/diagrams/drawing52.xml" ContentType="application/vnd.ms-office.drawingml.diagramDrawing+xml"/>
  <Override PartName="/ppt/notesSlides/notesSlide28.xml" ContentType="application/vnd.openxmlformats-officedocument.presentationml.notesSlide+xml"/>
  <Override PartName="/ppt/diagrams/data53.xml" ContentType="application/vnd.openxmlformats-officedocument.drawingml.diagramData+xml"/>
  <Override PartName="/ppt/diagrams/layout53.xml" ContentType="application/vnd.openxmlformats-officedocument.drawingml.diagramLayout+xml"/>
  <Override PartName="/ppt/diagrams/quickStyle53.xml" ContentType="application/vnd.openxmlformats-officedocument.drawingml.diagramStyle+xml"/>
  <Override PartName="/ppt/diagrams/colors53.xml" ContentType="application/vnd.openxmlformats-officedocument.drawingml.diagramColors+xml"/>
  <Override PartName="/ppt/diagrams/drawing53.xml" ContentType="application/vnd.ms-office.drawingml.diagramDrawing+xml"/>
  <Override PartName="/ppt/notesSlides/notesSlide29.xml" ContentType="application/vnd.openxmlformats-officedocument.presentationml.notesSlide+xml"/>
  <Override PartName="/ppt/diagrams/data54.xml" ContentType="application/vnd.openxmlformats-officedocument.drawingml.diagramData+xml"/>
  <Override PartName="/ppt/diagrams/layout54.xml" ContentType="application/vnd.openxmlformats-officedocument.drawingml.diagramLayout+xml"/>
  <Override PartName="/ppt/diagrams/quickStyle54.xml" ContentType="application/vnd.openxmlformats-officedocument.drawingml.diagramStyle+xml"/>
  <Override PartName="/ppt/diagrams/colors54.xml" ContentType="application/vnd.openxmlformats-officedocument.drawingml.diagramColors+xml"/>
  <Override PartName="/ppt/diagrams/drawing54.xml" ContentType="application/vnd.ms-office.drawingml.diagramDrawing+xml"/>
  <Override PartName="/ppt/notesSlides/notesSlide30.xml" ContentType="application/vnd.openxmlformats-officedocument.presentationml.notesSlide+xml"/>
  <Override PartName="/ppt/diagrams/data55.xml" ContentType="application/vnd.openxmlformats-officedocument.drawingml.diagramData+xml"/>
  <Override PartName="/ppt/diagrams/layout55.xml" ContentType="application/vnd.openxmlformats-officedocument.drawingml.diagramLayout+xml"/>
  <Override PartName="/ppt/diagrams/quickStyle55.xml" ContentType="application/vnd.openxmlformats-officedocument.drawingml.diagramStyle+xml"/>
  <Override PartName="/ppt/diagrams/colors55.xml" ContentType="application/vnd.openxmlformats-officedocument.drawingml.diagramColors+xml"/>
  <Override PartName="/ppt/diagrams/drawing55.xml" ContentType="application/vnd.ms-office.drawingml.diagramDrawing+xml"/>
  <Override PartName="/ppt/notesSlides/notesSlide31.xml" ContentType="application/vnd.openxmlformats-officedocument.presentationml.notesSlide+xml"/>
  <Override PartName="/ppt/diagrams/data56.xml" ContentType="application/vnd.openxmlformats-officedocument.drawingml.diagramData+xml"/>
  <Override PartName="/ppt/diagrams/layout56.xml" ContentType="application/vnd.openxmlformats-officedocument.drawingml.diagramLayout+xml"/>
  <Override PartName="/ppt/diagrams/quickStyle56.xml" ContentType="application/vnd.openxmlformats-officedocument.drawingml.diagramStyle+xml"/>
  <Override PartName="/ppt/diagrams/colors56.xml" ContentType="application/vnd.openxmlformats-officedocument.drawingml.diagramColors+xml"/>
  <Override PartName="/ppt/diagrams/drawing56.xml" ContentType="application/vnd.ms-office.drawingml.diagramDrawing+xml"/>
  <Override PartName="/ppt/notesSlides/notesSlide32.xml" ContentType="application/vnd.openxmlformats-officedocument.presentationml.notesSlide+xml"/>
  <Override PartName="/ppt/diagrams/data57.xml" ContentType="application/vnd.openxmlformats-officedocument.drawingml.diagramData+xml"/>
  <Override PartName="/ppt/diagrams/layout57.xml" ContentType="application/vnd.openxmlformats-officedocument.drawingml.diagramLayout+xml"/>
  <Override PartName="/ppt/diagrams/quickStyle57.xml" ContentType="application/vnd.openxmlformats-officedocument.drawingml.diagramStyle+xml"/>
  <Override PartName="/ppt/diagrams/colors57.xml" ContentType="application/vnd.openxmlformats-officedocument.drawingml.diagramColors+xml"/>
  <Override PartName="/ppt/diagrams/drawing57.xml" ContentType="application/vnd.ms-office.drawingml.diagramDrawing+xml"/>
  <Override PartName="/ppt/notesSlides/notesSlide33.xml" ContentType="application/vnd.openxmlformats-officedocument.presentationml.notesSlide+xml"/>
  <Override PartName="/ppt/diagrams/data58.xml" ContentType="application/vnd.openxmlformats-officedocument.drawingml.diagramData+xml"/>
  <Override PartName="/ppt/diagrams/layout58.xml" ContentType="application/vnd.openxmlformats-officedocument.drawingml.diagramLayout+xml"/>
  <Override PartName="/ppt/diagrams/quickStyle58.xml" ContentType="application/vnd.openxmlformats-officedocument.drawingml.diagramStyle+xml"/>
  <Override PartName="/ppt/diagrams/colors58.xml" ContentType="application/vnd.openxmlformats-officedocument.drawingml.diagramColors+xml"/>
  <Override PartName="/ppt/diagrams/drawing58.xml" ContentType="application/vnd.ms-office.drawingml.diagramDrawing+xml"/>
  <Override PartName="/ppt/notesSlides/notesSlide34.xml" ContentType="application/vnd.openxmlformats-officedocument.presentationml.notesSlide+xml"/>
  <Override PartName="/ppt/diagrams/data59.xml" ContentType="application/vnd.openxmlformats-officedocument.drawingml.diagramData+xml"/>
  <Override PartName="/ppt/diagrams/layout59.xml" ContentType="application/vnd.openxmlformats-officedocument.drawingml.diagramLayout+xml"/>
  <Override PartName="/ppt/diagrams/quickStyle59.xml" ContentType="application/vnd.openxmlformats-officedocument.drawingml.diagramStyle+xml"/>
  <Override PartName="/ppt/diagrams/colors59.xml" ContentType="application/vnd.openxmlformats-officedocument.drawingml.diagramColors+xml"/>
  <Override PartName="/ppt/diagrams/drawing59.xml" ContentType="application/vnd.ms-office.drawingml.diagramDrawing+xml"/>
  <Override PartName="/ppt/notesSlides/notesSlide35.xml" ContentType="application/vnd.openxmlformats-officedocument.presentationml.notesSlide+xml"/>
  <Override PartName="/ppt/diagrams/data60.xml" ContentType="application/vnd.openxmlformats-officedocument.drawingml.diagramData+xml"/>
  <Override PartName="/ppt/diagrams/layout60.xml" ContentType="application/vnd.openxmlformats-officedocument.drawingml.diagramLayout+xml"/>
  <Override PartName="/ppt/diagrams/quickStyle60.xml" ContentType="application/vnd.openxmlformats-officedocument.drawingml.diagramStyle+xml"/>
  <Override PartName="/ppt/diagrams/colors60.xml" ContentType="application/vnd.openxmlformats-officedocument.drawingml.diagramColors+xml"/>
  <Override PartName="/ppt/diagrams/drawing60.xml" ContentType="application/vnd.ms-office.drawingml.diagramDrawing+xml"/>
  <Override PartName="/ppt/notesSlides/notesSlide36.xml" ContentType="application/vnd.openxmlformats-officedocument.presentationml.notesSlide+xml"/>
  <Override PartName="/ppt/diagrams/data61.xml" ContentType="application/vnd.openxmlformats-officedocument.drawingml.diagramData+xml"/>
  <Override PartName="/ppt/diagrams/layout61.xml" ContentType="application/vnd.openxmlformats-officedocument.drawingml.diagramLayout+xml"/>
  <Override PartName="/ppt/diagrams/quickStyle61.xml" ContentType="application/vnd.openxmlformats-officedocument.drawingml.diagramStyle+xml"/>
  <Override PartName="/ppt/diagrams/colors61.xml" ContentType="application/vnd.openxmlformats-officedocument.drawingml.diagramColors+xml"/>
  <Override PartName="/ppt/diagrams/drawing61.xml" ContentType="application/vnd.ms-office.drawingml.diagramDrawing+xml"/>
  <Override PartName="/ppt/notesSlides/notesSlide37.xml" ContentType="application/vnd.openxmlformats-officedocument.presentationml.notesSlide+xml"/>
  <Override PartName="/ppt/diagrams/data62.xml" ContentType="application/vnd.openxmlformats-officedocument.drawingml.diagramData+xml"/>
  <Override PartName="/ppt/diagrams/layout62.xml" ContentType="application/vnd.openxmlformats-officedocument.drawingml.diagramLayout+xml"/>
  <Override PartName="/ppt/diagrams/quickStyle62.xml" ContentType="application/vnd.openxmlformats-officedocument.drawingml.diagramStyle+xml"/>
  <Override PartName="/ppt/diagrams/colors62.xml" ContentType="application/vnd.openxmlformats-officedocument.drawingml.diagramColors+xml"/>
  <Override PartName="/ppt/diagrams/drawing62.xml" ContentType="application/vnd.ms-office.drawingml.diagramDrawing+xml"/>
  <Override PartName="/ppt/notesSlides/notesSlide38.xml" ContentType="application/vnd.openxmlformats-officedocument.presentationml.notesSlide+xml"/>
  <Override PartName="/ppt/diagrams/data63.xml" ContentType="application/vnd.openxmlformats-officedocument.drawingml.diagramData+xml"/>
  <Override PartName="/ppt/diagrams/layout63.xml" ContentType="application/vnd.openxmlformats-officedocument.drawingml.diagramLayout+xml"/>
  <Override PartName="/ppt/diagrams/quickStyle63.xml" ContentType="application/vnd.openxmlformats-officedocument.drawingml.diagramStyle+xml"/>
  <Override PartName="/ppt/diagrams/colors63.xml" ContentType="application/vnd.openxmlformats-officedocument.drawingml.diagramColors+xml"/>
  <Override PartName="/ppt/diagrams/drawing63.xml" ContentType="application/vnd.ms-office.drawingml.diagramDrawing+xml"/>
  <Override PartName="/ppt/notesSlides/notesSlide39.xml" ContentType="application/vnd.openxmlformats-officedocument.presentationml.notesSlide+xml"/>
  <Override PartName="/ppt/diagrams/data64.xml" ContentType="application/vnd.openxmlformats-officedocument.drawingml.diagramData+xml"/>
  <Override PartName="/ppt/diagrams/layout64.xml" ContentType="application/vnd.openxmlformats-officedocument.drawingml.diagramLayout+xml"/>
  <Override PartName="/ppt/diagrams/quickStyle64.xml" ContentType="application/vnd.openxmlformats-officedocument.drawingml.diagramStyle+xml"/>
  <Override PartName="/ppt/diagrams/colors64.xml" ContentType="application/vnd.openxmlformats-officedocument.drawingml.diagramColors+xml"/>
  <Override PartName="/ppt/diagrams/drawing6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77"/>
  </p:notesMasterIdLst>
  <p:handoutMasterIdLst>
    <p:handoutMasterId r:id="rId78"/>
  </p:handoutMasterIdLst>
  <p:sldIdLst>
    <p:sldId id="545" r:id="rId2"/>
    <p:sldId id="546" r:id="rId3"/>
    <p:sldId id="547" r:id="rId4"/>
    <p:sldId id="548" r:id="rId5"/>
    <p:sldId id="549" r:id="rId6"/>
    <p:sldId id="550" r:id="rId7"/>
    <p:sldId id="551" r:id="rId8"/>
    <p:sldId id="552" r:id="rId9"/>
    <p:sldId id="553" r:id="rId10"/>
    <p:sldId id="554" r:id="rId11"/>
    <p:sldId id="555" r:id="rId12"/>
    <p:sldId id="556" r:id="rId13"/>
    <p:sldId id="557" r:id="rId14"/>
    <p:sldId id="422" r:id="rId15"/>
    <p:sldId id="461" r:id="rId16"/>
    <p:sldId id="475" r:id="rId17"/>
    <p:sldId id="476" r:id="rId18"/>
    <p:sldId id="477" r:id="rId19"/>
    <p:sldId id="478" r:id="rId20"/>
    <p:sldId id="479" r:id="rId21"/>
    <p:sldId id="480" r:id="rId22"/>
    <p:sldId id="481" r:id="rId23"/>
    <p:sldId id="482" r:id="rId24"/>
    <p:sldId id="483" r:id="rId25"/>
    <p:sldId id="484" r:id="rId26"/>
    <p:sldId id="485" r:id="rId27"/>
    <p:sldId id="486" r:id="rId28"/>
    <p:sldId id="487" r:id="rId29"/>
    <p:sldId id="488" r:id="rId30"/>
    <p:sldId id="489" r:id="rId31"/>
    <p:sldId id="490" r:id="rId32"/>
    <p:sldId id="491" r:id="rId33"/>
    <p:sldId id="492" r:id="rId34"/>
    <p:sldId id="493" r:id="rId35"/>
    <p:sldId id="494" r:id="rId36"/>
    <p:sldId id="496" r:id="rId37"/>
    <p:sldId id="497" r:id="rId38"/>
    <p:sldId id="498" r:id="rId39"/>
    <p:sldId id="499" r:id="rId40"/>
    <p:sldId id="500" r:id="rId41"/>
    <p:sldId id="501" r:id="rId42"/>
    <p:sldId id="502" r:id="rId43"/>
    <p:sldId id="503" r:id="rId44"/>
    <p:sldId id="504" r:id="rId45"/>
    <p:sldId id="505" r:id="rId46"/>
    <p:sldId id="506" r:id="rId47"/>
    <p:sldId id="507" r:id="rId48"/>
    <p:sldId id="508" r:id="rId49"/>
    <p:sldId id="509" r:id="rId50"/>
    <p:sldId id="510" r:id="rId51"/>
    <p:sldId id="511" r:id="rId52"/>
    <p:sldId id="512" r:id="rId53"/>
    <p:sldId id="513" r:id="rId54"/>
    <p:sldId id="515" r:id="rId55"/>
    <p:sldId id="516" r:id="rId56"/>
    <p:sldId id="517" r:id="rId57"/>
    <p:sldId id="518" r:id="rId58"/>
    <p:sldId id="519" r:id="rId59"/>
    <p:sldId id="521" r:id="rId60"/>
    <p:sldId id="520" r:id="rId61"/>
    <p:sldId id="522" r:id="rId62"/>
    <p:sldId id="523" r:id="rId63"/>
    <p:sldId id="527" r:id="rId64"/>
    <p:sldId id="529" r:id="rId65"/>
    <p:sldId id="528" r:id="rId66"/>
    <p:sldId id="530" r:id="rId67"/>
    <p:sldId id="531" r:id="rId68"/>
    <p:sldId id="532" r:id="rId69"/>
    <p:sldId id="533" r:id="rId70"/>
    <p:sldId id="535" r:id="rId71"/>
    <p:sldId id="536" r:id="rId72"/>
    <p:sldId id="537" r:id="rId73"/>
    <p:sldId id="538" r:id="rId74"/>
    <p:sldId id="539" r:id="rId75"/>
    <p:sldId id="540" r:id="rId76"/>
  </p:sldIdLst>
  <p:sldSz cx="9144000" cy="6858000" type="screen4x3"/>
  <p:notesSz cx="6888163" cy="10020300"/>
  <p:custDataLst>
    <p:tags r:id="rId79"/>
  </p:custData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6">
          <p15:clr>
            <a:srgbClr val="A4A3A4"/>
          </p15:clr>
        </p15:guide>
        <p15:guide id="2" pos="217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3AAC"/>
    <a:srgbClr val="009900"/>
    <a:srgbClr val="000066"/>
    <a:srgbClr val="663300"/>
    <a:srgbClr val="AD1F03"/>
    <a:srgbClr val="C10726"/>
    <a:srgbClr val="80CAE3"/>
    <a:srgbClr val="EB3DE3"/>
    <a:srgbClr val="5252C6"/>
    <a:srgbClr val="4242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26" autoAdjust="0"/>
    <p:restoredTop sz="92603" autoAdjust="0"/>
  </p:normalViewPr>
  <p:slideViewPr>
    <p:cSldViewPr>
      <p:cViewPr varScale="1">
        <p:scale>
          <a:sx n="55" d="100"/>
          <a:sy n="55" d="100"/>
        </p:scale>
        <p:origin x="1104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22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3156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tags" Target="tags/tag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handoutMaster" Target="handoutMasters/handoutMaster1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tiff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tif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F2F592-5B1A-46DD-83CA-DE9090750765}" type="doc">
      <dgm:prSet loTypeId="urn:microsoft.com/office/officeart/2005/8/layout/vList4#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DC4EEF-AA00-4DD0-B10B-FE9DA566B21E}">
      <dgm:prSet phldrT="[Text]" custT="1"/>
      <dgm:spPr>
        <a:solidFill>
          <a:srgbClr val="C00000"/>
        </a:solidFill>
      </dgm:spPr>
      <dgm:t>
        <a:bodyPr/>
        <a:lstStyle/>
        <a:p>
          <a:pPr marL="114300" indent="0"/>
          <a:r>
            <a:rPr lang="id-ID" sz="1800" b="1" dirty="0">
              <a:latin typeface="Arial" pitchFamily="34" charset="0"/>
              <a:cs typeface="Arial" pitchFamily="34" charset="0"/>
            </a:rPr>
            <a:t>Mary Parker Follet</a:t>
          </a:r>
        </a:p>
        <a:p>
          <a:pPr marL="114300" indent="0"/>
          <a:r>
            <a:rPr lang="id-ID" sz="1800" b="1" dirty="0">
              <a:latin typeface="Arial" pitchFamily="34" charset="0"/>
              <a:cs typeface="Arial" pitchFamily="34" charset="0"/>
            </a:rPr>
            <a:t>Manajemen adalah seni  menyelesaikan pekerjaan melalui orang lain, artinya seorang manajer bertugas mengatur dan mengarahkan  orang lain untuk  mencapai tujuan organisa </a:t>
          </a:r>
          <a:r>
            <a:rPr lang="id-ID" sz="1200" b="1" dirty="0">
              <a:latin typeface="Arial" pitchFamily="34" charset="0"/>
            </a:rPr>
            <a:t>(Wikipedia Bahasa Indonesia, Ensiklopedia Bebas)</a:t>
          </a:r>
          <a:endParaRPr lang="id-ID" sz="1200" b="1" dirty="0">
            <a:latin typeface="Arial" pitchFamily="34" charset="0"/>
            <a:cs typeface="Arial" pitchFamily="34" charset="0"/>
          </a:endParaRPr>
        </a:p>
        <a:p>
          <a:pPr marL="114300" indent="0"/>
          <a:endParaRPr lang="id-ID" sz="1200" b="1" dirty="0">
            <a:latin typeface="Arial" pitchFamily="34" charset="0"/>
            <a:cs typeface="Arial" pitchFamily="34" charset="0"/>
          </a:endParaRPr>
        </a:p>
      </dgm:t>
    </dgm:pt>
    <dgm:pt modelId="{CBC390FE-D6DF-42F5-A5A4-402F30CCF741}" type="parTrans" cxnId="{E139303C-6BF3-45D1-A086-DDBF047BA215}">
      <dgm:prSet/>
      <dgm:spPr/>
      <dgm:t>
        <a:bodyPr/>
        <a:lstStyle/>
        <a:p>
          <a:endParaRPr lang="en-US"/>
        </a:p>
      </dgm:t>
    </dgm:pt>
    <dgm:pt modelId="{DE79A900-33ED-401D-BB2A-7961DD1D6D0E}" type="sibTrans" cxnId="{E139303C-6BF3-45D1-A086-DDBF047BA215}">
      <dgm:prSet/>
      <dgm:spPr/>
      <dgm:t>
        <a:bodyPr/>
        <a:lstStyle/>
        <a:p>
          <a:endParaRPr lang="en-US"/>
        </a:p>
      </dgm:t>
    </dgm:pt>
    <dgm:pt modelId="{F1301BD2-955C-4F15-B943-09596D4164C8}" type="pres">
      <dgm:prSet presAssocID="{F6F2F592-5B1A-46DD-83CA-DE9090750765}" presName="linear" presStyleCnt="0">
        <dgm:presLayoutVars>
          <dgm:dir/>
          <dgm:resizeHandles val="exact"/>
        </dgm:presLayoutVars>
      </dgm:prSet>
      <dgm:spPr/>
    </dgm:pt>
    <dgm:pt modelId="{79FC7E50-4FEE-4B4E-81E2-D9FC6A1DD91D}" type="pres">
      <dgm:prSet presAssocID="{B8DC4EEF-AA00-4DD0-B10B-FE9DA566B21E}" presName="comp" presStyleCnt="0"/>
      <dgm:spPr/>
    </dgm:pt>
    <dgm:pt modelId="{26CB40B8-7BF3-4FC8-BCDF-CFE1FB702E73}" type="pres">
      <dgm:prSet presAssocID="{B8DC4EEF-AA00-4DD0-B10B-FE9DA566B21E}" presName="box" presStyleLbl="node1" presStyleIdx="0" presStyleCnt="1"/>
      <dgm:spPr/>
    </dgm:pt>
    <dgm:pt modelId="{CEE418EC-77C4-44FC-9C6F-7C27D3FCE771}" type="pres">
      <dgm:prSet presAssocID="{B8DC4EEF-AA00-4DD0-B10B-FE9DA566B21E}" presName="img" presStyleLbl="fgImgPlace1" presStyleIdx="0" presStyleCnt="1"/>
      <dgm:spPr>
        <a:blipFill>
          <a:blip xmlns:r="http://schemas.openxmlformats.org/officeDocument/2006/relationships" r:embed="rId1" cstate="print">
            <a:extLst/>
          </a:blip>
          <a:srcRect/>
          <a:stretch>
            <a:fillRect l="-13000" r="-13000"/>
          </a:stretch>
        </a:blipFill>
      </dgm:spPr>
    </dgm:pt>
    <dgm:pt modelId="{983CF56B-A5B1-4A42-A139-95F2B0F23237}" type="pres">
      <dgm:prSet presAssocID="{B8DC4EEF-AA00-4DD0-B10B-FE9DA566B21E}" presName="text" presStyleLbl="node1" presStyleIdx="0" presStyleCnt="1">
        <dgm:presLayoutVars>
          <dgm:bulletEnabled val="1"/>
        </dgm:presLayoutVars>
      </dgm:prSet>
      <dgm:spPr/>
    </dgm:pt>
  </dgm:ptLst>
  <dgm:cxnLst>
    <dgm:cxn modelId="{8DE7AF19-ED65-462C-9D67-760DDB92D466}" type="presOf" srcId="{B8DC4EEF-AA00-4DD0-B10B-FE9DA566B21E}" destId="{26CB40B8-7BF3-4FC8-BCDF-CFE1FB702E73}" srcOrd="0" destOrd="0" presId="urn:microsoft.com/office/officeart/2005/8/layout/vList4#2"/>
    <dgm:cxn modelId="{E139303C-6BF3-45D1-A086-DDBF047BA215}" srcId="{F6F2F592-5B1A-46DD-83CA-DE9090750765}" destId="{B8DC4EEF-AA00-4DD0-B10B-FE9DA566B21E}" srcOrd="0" destOrd="0" parTransId="{CBC390FE-D6DF-42F5-A5A4-402F30CCF741}" sibTransId="{DE79A900-33ED-401D-BB2A-7961DD1D6D0E}"/>
    <dgm:cxn modelId="{4F08225A-47BD-4BD4-87EF-CE6066C7DD82}" type="presOf" srcId="{F6F2F592-5B1A-46DD-83CA-DE9090750765}" destId="{F1301BD2-955C-4F15-B943-09596D4164C8}" srcOrd="0" destOrd="0" presId="urn:microsoft.com/office/officeart/2005/8/layout/vList4#2"/>
    <dgm:cxn modelId="{AE47CFDD-4C61-4818-815E-5CA2B97566FB}" type="presOf" srcId="{B8DC4EEF-AA00-4DD0-B10B-FE9DA566B21E}" destId="{983CF56B-A5B1-4A42-A139-95F2B0F23237}" srcOrd="1" destOrd="0" presId="urn:microsoft.com/office/officeart/2005/8/layout/vList4#2"/>
    <dgm:cxn modelId="{B9023765-D4B1-4846-8BA7-462A5E3525F4}" type="presParOf" srcId="{F1301BD2-955C-4F15-B943-09596D4164C8}" destId="{79FC7E50-4FEE-4B4E-81E2-D9FC6A1DD91D}" srcOrd="0" destOrd="0" presId="urn:microsoft.com/office/officeart/2005/8/layout/vList4#2"/>
    <dgm:cxn modelId="{4E3AA3C5-EB44-45CC-9C3B-6BFF3C13DFE5}" type="presParOf" srcId="{79FC7E50-4FEE-4B4E-81E2-D9FC6A1DD91D}" destId="{26CB40B8-7BF3-4FC8-BCDF-CFE1FB702E73}" srcOrd="0" destOrd="0" presId="urn:microsoft.com/office/officeart/2005/8/layout/vList4#2"/>
    <dgm:cxn modelId="{4092A71E-83D1-4507-A7F2-7DCEA9CD0883}" type="presParOf" srcId="{79FC7E50-4FEE-4B4E-81E2-D9FC6A1DD91D}" destId="{CEE418EC-77C4-44FC-9C6F-7C27D3FCE771}" srcOrd="1" destOrd="0" presId="urn:microsoft.com/office/officeart/2005/8/layout/vList4#2"/>
    <dgm:cxn modelId="{5B3136DC-4BDB-4E90-B48D-7B4AB6CA3973}" type="presParOf" srcId="{79FC7E50-4FEE-4B4E-81E2-D9FC6A1DD91D}" destId="{983CF56B-A5B1-4A42-A139-95F2B0F23237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B1394A-B745-4757-9D85-DB0A857A88A4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61C9BF-819A-429D-AB04-E8B35FCBCC2F}">
      <dgm:prSet phldrT="[Text]" custT="1"/>
      <dgm:spPr/>
      <dgm:t>
        <a:bodyPr/>
        <a:lstStyle/>
        <a:p>
          <a:pPr marL="112713" indent="0"/>
          <a:r>
            <a:rPr lang="id-ID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Fokus pada kebutuhan internal</a:t>
          </a:r>
          <a:endParaRPr lang="en-US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EF0F7677-5CBC-42CA-BEFF-FD5874D5F7D8}" type="parTrans" cxnId="{EE92F1EA-8C8C-45DC-B681-11BEE05398C3}">
      <dgm:prSet/>
      <dgm:spPr/>
      <dgm:t>
        <a:bodyPr/>
        <a:lstStyle/>
        <a:p>
          <a:endParaRPr lang="en-US"/>
        </a:p>
      </dgm:t>
    </dgm:pt>
    <dgm:pt modelId="{27DBC304-D2B5-444C-ABAD-ADFF5D4A12BC}" type="sibTrans" cxnId="{EE92F1EA-8C8C-45DC-B681-11BEE05398C3}">
      <dgm:prSet/>
      <dgm:spPr/>
      <dgm:t>
        <a:bodyPr/>
        <a:lstStyle/>
        <a:p>
          <a:endParaRPr lang="en-US"/>
        </a:p>
      </dgm:t>
    </dgm:pt>
    <dgm:pt modelId="{73B440D5-B4B3-43D7-95A9-EBFACA333912}">
      <dgm:prSet phldrT="[Text]" custT="1"/>
      <dgm:spPr/>
      <dgm:t>
        <a:bodyPr/>
        <a:lstStyle/>
        <a:p>
          <a:r>
            <a:rPr lang="id-ID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Fokus pada deteksi masalah</a:t>
          </a:r>
          <a:endParaRPr lang="en-US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66192D2-7953-4733-AC6F-A401693DEA44}" type="parTrans" cxnId="{559AA09E-920E-486A-ACC1-ABA4626A41FF}">
      <dgm:prSet/>
      <dgm:spPr/>
      <dgm:t>
        <a:bodyPr/>
        <a:lstStyle/>
        <a:p>
          <a:endParaRPr lang="en-US"/>
        </a:p>
      </dgm:t>
    </dgm:pt>
    <dgm:pt modelId="{06FA35EA-06C7-4799-B49D-1AAB8C038A5F}" type="sibTrans" cxnId="{559AA09E-920E-486A-ACC1-ABA4626A41FF}">
      <dgm:prSet/>
      <dgm:spPr/>
      <dgm:t>
        <a:bodyPr/>
        <a:lstStyle/>
        <a:p>
          <a:endParaRPr lang="en-US"/>
        </a:p>
      </dgm:t>
    </dgm:pt>
    <dgm:pt modelId="{B2C59930-09B6-471A-B389-B7E776920ABE}">
      <dgm:prSet phldrT="[Text]" custT="1"/>
      <dgm:spPr/>
      <dgm:t>
        <a:bodyPr/>
        <a:lstStyle/>
        <a:p>
          <a:r>
            <a:rPr lang="id-ID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Pendekatan dan pengembangan SDM tidak sistematis</a:t>
          </a:r>
          <a:endParaRPr lang="en-US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829BD18E-7893-4CDC-8769-A6BAEF8B8D72}" type="parTrans" cxnId="{E65B70CD-0266-4BF4-9289-B2CA38259E23}">
      <dgm:prSet/>
      <dgm:spPr/>
      <dgm:t>
        <a:bodyPr/>
        <a:lstStyle/>
        <a:p>
          <a:endParaRPr lang="en-US"/>
        </a:p>
      </dgm:t>
    </dgm:pt>
    <dgm:pt modelId="{8BF32AE1-F9F5-4F83-A082-0D408B38B2ED}" type="sibTrans" cxnId="{E65B70CD-0266-4BF4-9289-B2CA38259E23}">
      <dgm:prSet/>
      <dgm:spPr/>
      <dgm:t>
        <a:bodyPr/>
        <a:lstStyle/>
        <a:p>
          <a:endParaRPr lang="en-US"/>
        </a:p>
      </dgm:t>
    </dgm:pt>
    <dgm:pt modelId="{DB73AAE2-109B-46DB-879C-F035E7FCCB64}">
      <dgm:prSet custT="1"/>
      <dgm:spPr>
        <a:solidFill>
          <a:srgbClr val="92D050"/>
        </a:solidFill>
      </dgm:spPr>
      <dgm:t>
        <a:bodyPr/>
        <a:lstStyle/>
        <a:p>
          <a:r>
            <a:rPr lang="id-ID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Kurangnya visi strategis mutu, tidak memiliki  standar dan rencana mutu </a:t>
          </a:r>
          <a:endParaRPr lang="en-US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BFF5977F-E15B-4A04-8985-3D77CC4971E4}" type="parTrans" cxnId="{37857A33-509E-41E1-95CB-D898FC8A10A5}">
      <dgm:prSet/>
      <dgm:spPr/>
      <dgm:t>
        <a:bodyPr/>
        <a:lstStyle/>
        <a:p>
          <a:endParaRPr lang="en-US"/>
        </a:p>
      </dgm:t>
    </dgm:pt>
    <dgm:pt modelId="{7BB8D709-2183-4281-B06F-80A60249C6AD}" type="sibTrans" cxnId="{37857A33-509E-41E1-95CB-D898FC8A10A5}">
      <dgm:prSet/>
      <dgm:spPr/>
      <dgm:t>
        <a:bodyPr/>
        <a:lstStyle/>
        <a:p>
          <a:endParaRPr lang="en-US"/>
        </a:p>
      </dgm:t>
    </dgm:pt>
    <dgm:pt modelId="{9E3B26DB-0565-4879-80B3-B9DDAC39231E}">
      <dgm:prSet custT="1"/>
      <dgm:spPr>
        <a:solidFill>
          <a:srgbClr val="92D050"/>
        </a:solidFill>
      </dgm:spPr>
      <dgm:t>
        <a:bodyPr/>
        <a:lstStyle/>
        <a:p>
          <a:r>
            <a:rPr lang="id-ID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Menyikapi complain sebagai gangguan</a:t>
          </a:r>
          <a:endParaRPr lang="en-US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93AD4B50-F21A-4F73-8790-D3296088BA38}" type="parTrans" cxnId="{148A34D4-295F-4EFE-BE4E-4047A30966C7}">
      <dgm:prSet/>
      <dgm:spPr/>
      <dgm:t>
        <a:bodyPr/>
        <a:lstStyle/>
        <a:p>
          <a:endParaRPr lang="en-US"/>
        </a:p>
      </dgm:t>
    </dgm:pt>
    <dgm:pt modelId="{96C45A09-A944-4C70-A067-C9B60D22A9C2}" type="sibTrans" cxnId="{148A34D4-295F-4EFE-BE4E-4047A30966C7}">
      <dgm:prSet/>
      <dgm:spPr/>
      <dgm:t>
        <a:bodyPr/>
        <a:lstStyle/>
        <a:p>
          <a:endParaRPr lang="en-US"/>
        </a:p>
      </dgm:t>
    </dgm:pt>
    <dgm:pt modelId="{896DA7E0-4E5F-4A0D-A97C-8CC5FBCAB0C8}" type="pres">
      <dgm:prSet presAssocID="{3BB1394A-B745-4757-9D85-DB0A857A88A4}" presName="Name0" presStyleCnt="0">
        <dgm:presLayoutVars>
          <dgm:chMax val="7"/>
          <dgm:chPref val="7"/>
          <dgm:dir/>
        </dgm:presLayoutVars>
      </dgm:prSet>
      <dgm:spPr/>
    </dgm:pt>
    <dgm:pt modelId="{9942649E-ACB6-4FAF-BD4D-C9413A901313}" type="pres">
      <dgm:prSet presAssocID="{3BB1394A-B745-4757-9D85-DB0A857A88A4}" presName="Name1" presStyleCnt="0"/>
      <dgm:spPr/>
    </dgm:pt>
    <dgm:pt modelId="{C2541A8A-3E83-458C-8847-C4714A826895}" type="pres">
      <dgm:prSet presAssocID="{3BB1394A-B745-4757-9D85-DB0A857A88A4}" presName="cycle" presStyleCnt="0"/>
      <dgm:spPr/>
    </dgm:pt>
    <dgm:pt modelId="{90D17654-D4EF-4DCB-BBA7-19C4C0935343}" type="pres">
      <dgm:prSet presAssocID="{3BB1394A-B745-4757-9D85-DB0A857A88A4}" presName="srcNode" presStyleLbl="node1" presStyleIdx="0" presStyleCnt="5"/>
      <dgm:spPr/>
    </dgm:pt>
    <dgm:pt modelId="{3501AF4B-5BB9-4A28-A7C7-15B246D1F108}" type="pres">
      <dgm:prSet presAssocID="{3BB1394A-B745-4757-9D85-DB0A857A88A4}" presName="conn" presStyleLbl="parChTrans1D2" presStyleIdx="0" presStyleCnt="1"/>
      <dgm:spPr/>
    </dgm:pt>
    <dgm:pt modelId="{E14B333F-5C38-4681-A13A-EC5B9E5A4059}" type="pres">
      <dgm:prSet presAssocID="{3BB1394A-B745-4757-9D85-DB0A857A88A4}" presName="extraNode" presStyleLbl="node1" presStyleIdx="0" presStyleCnt="5"/>
      <dgm:spPr/>
    </dgm:pt>
    <dgm:pt modelId="{82DD27C3-97A2-4638-8444-2D37BFC84C6E}" type="pres">
      <dgm:prSet presAssocID="{3BB1394A-B745-4757-9D85-DB0A857A88A4}" presName="dstNode" presStyleLbl="node1" presStyleIdx="0" presStyleCnt="5"/>
      <dgm:spPr/>
    </dgm:pt>
    <dgm:pt modelId="{0B752335-06DA-4420-A142-971D29221815}" type="pres">
      <dgm:prSet presAssocID="{5A61C9BF-819A-429D-AB04-E8B35FCBCC2F}" presName="text_1" presStyleLbl="node1" presStyleIdx="0" presStyleCnt="5" custScaleX="104240" custLinFactNeighborX="-2167" custLinFactNeighborY="-38575">
        <dgm:presLayoutVars>
          <dgm:bulletEnabled val="1"/>
        </dgm:presLayoutVars>
      </dgm:prSet>
      <dgm:spPr/>
    </dgm:pt>
    <dgm:pt modelId="{75361DDF-88C5-4034-8EAA-D5E85AE191A9}" type="pres">
      <dgm:prSet presAssocID="{5A61C9BF-819A-429D-AB04-E8B35FCBCC2F}" presName="accent_1" presStyleCnt="0"/>
      <dgm:spPr/>
    </dgm:pt>
    <dgm:pt modelId="{C9977957-B25A-4FD0-B6DA-8A2D1ACB3063}" type="pres">
      <dgm:prSet presAssocID="{5A61C9BF-819A-429D-AB04-E8B35FCBCC2F}" presName="accentRepeatNode" presStyleLbl="solidFgAcc1" presStyleIdx="0" presStyleCnt="5" custLinFactNeighborX="-24208" custLinFactNeighborY="-30860"/>
      <dgm:spPr>
        <a:solidFill>
          <a:srgbClr val="FF3399"/>
        </a:solidFill>
      </dgm:spPr>
    </dgm:pt>
    <dgm:pt modelId="{B6B402ED-8E72-4F91-AB30-4369A26879BB}" type="pres">
      <dgm:prSet presAssocID="{73B440D5-B4B3-43D7-95A9-EBFACA333912}" presName="text_2" presStyleLbl="node1" presStyleIdx="1" presStyleCnt="5" custScaleX="103933" custLinFactNeighborX="-1735" custLinFactNeighborY="-40795">
        <dgm:presLayoutVars>
          <dgm:bulletEnabled val="1"/>
        </dgm:presLayoutVars>
      </dgm:prSet>
      <dgm:spPr/>
    </dgm:pt>
    <dgm:pt modelId="{FAFF5CE9-A45E-42AB-9785-3F6642F6C932}" type="pres">
      <dgm:prSet presAssocID="{73B440D5-B4B3-43D7-95A9-EBFACA333912}" presName="accent_2" presStyleCnt="0"/>
      <dgm:spPr/>
    </dgm:pt>
    <dgm:pt modelId="{BDBF9700-0BFF-426E-BF56-57698580FB01}" type="pres">
      <dgm:prSet presAssocID="{73B440D5-B4B3-43D7-95A9-EBFACA333912}" presName="accentRepeatNode" presStyleLbl="solidFgAcc1" presStyleIdx="1" presStyleCnt="5" custLinFactNeighborX="-12547" custLinFactNeighborY="-32636"/>
      <dgm:spPr>
        <a:solidFill>
          <a:schemeClr val="accent3"/>
        </a:solidFill>
      </dgm:spPr>
    </dgm:pt>
    <dgm:pt modelId="{89B46B64-76F1-4E40-B855-3A36A0C88453}" type="pres">
      <dgm:prSet presAssocID="{B2C59930-09B6-471A-B389-B7E776920ABE}" presName="text_3" presStyleLbl="node1" presStyleIdx="2" presStyleCnt="5" custLinFactNeighborX="-157" custLinFactNeighborY="-40994">
        <dgm:presLayoutVars>
          <dgm:bulletEnabled val="1"/>
        </dgm:presLayoutVars>
      </dgm:prSet>
      <dgm:spPr/>
    </dgm:pt>
    <dgm:pt modelId="{F149DABF-7AA3-410D-9796-F0D5DB4DFB51}" type="pres">
      <dgm:prSet presAssocID="{B2C59930-09B6-471A-B389-B7E776920ABE}" presName="accent_3" presStyleCnt="0"/>
      <dgm:spPr/>
    </dgm:pt>
    <dgm:pt modelId="{2A1675CF-6649-4D14-BD2A-1CDDE1E2229E}" type="pres">
      <dgm:prSet presAssocID="{B2C59930-09B6-471A-B389-B7E776920ABE}" presName="accentRepeatNode" presStyleLbl="solidFgAcc1" presStyleIdx="2" presStyleCnt="5" custLinFactNeighborX="-1087" custLinFactNeighborY="-32796"/>
      <dgm:spPr>
        <a:solidFill>
          <a:schemeClr val="accent4"/>
        </a:solidFill>
      </dgm:spPr>
    </dgm:pt>
    <dgm:pt modelId="{B4FD1AC5-C8CD-4755-BF55-0F82C451143A}" type="pres">
      <dgm:prSet presAssocID="{DB73AAE2-109B-46DB-879C-F035E7FCCB64}" presName="text_4" presStyleLbl="node1" presStyleIdx="3" presStyleCnt="5" custScaleY="92537" custLinFactNeighborX="-570" custLinFactNeighborY="-42831">
        <dgm:presLayoutVars>
          <dgm:bulletEnabled val="1"/>
        </dgm:presLayoutVars>
      </dgm:prSet>
      <dgm:spPr/>
    </dgm:pt>
    <dgm:pt modelId="{3F7E8B32-C34B-4145-9014-1CC0323A4187}" type="pres">
      <dgm:prSet presAssocID="{DB73AAE2-109B-46DB-879C-F035E7FCCB64}" presName="accent_4" presStyleCnt="0"/>
      <dgm:spPr/>
    </dgm:pt>
    <dgm:pt modelId="{C89FA781-17BE-405B-84B4-D47EBDBB27AF}" type="pres">
      <dgm:prSet presAssocID="{DB73AAE2-109B-46DB-879C-F035E7FCCB64}" presName="accentRepeatNode" presStyleLbl="solidFgAcc1" presStyleIdx="3" presStyleCnt="5" custLinFactNeighborY="-32135"/>
      <dgm:spPr>
        <a:solidFill>
          <a:schemeClr val="accent5"/>
        </a:solidFill>
      </dgm:spPr>
    </dgm:pt>
    <dgm:pt modelId="{9812C15D-9A97-4461-BD38-236F275ED371}" type="pres">
      <dgm:prSet presAssocID="{9E3B26DB-0565-4879-80B3-B9DDAC39231E}" presName="text_5" presStyleLbl="node1" presStyleIdx="4" presStyleCnt="5" custScaleY="118592" custLinFactNeighborY="-26731">
        <dgm:presLayoutVars>
          <dgm:bulletEnabled val="1"/>
        </dgm:presLayoutVars>
      </dgm:prSet>
      <dgm:spPr/>
    </dgm:pt>
    <dgm:pt modelId="{649599F2-633A-4E0A-84AA-DF1800F09F22}" type="pres">
      <dgm:prSet presAssocID="{9E3B26DB-0565-4879-80B3-B9DDAC39231E}" presName="accent_5" presStyleCnt="0"/>
      <dgm:spPr/>
    </dgm:pt>
    <dgm:pt modelId="{9735ABFC-BF25-4100-ABC1-769660680718}" type="pres">
      <dgm:prSet presAssocID="{9E3B26DB-0565-4879-80B3-B9DDAC39231E}" presName="accentRepeatNode" presStyleLbl="solidFgAcc1" presStyleIdx="4" presStyleCnt="5" custLinFactNeighborY="-21385"/>
      <dgm:spPr>
        <a:solidFill>
          <a:schemeClr val="accent6"/>
        </a:solidFill>
      </dgm:spPr>
    </dgm:pt>
  </dgm:ptLst>
  <dgm:cxnLst>
    <dgm:cxn modelId="{5F206C2A-3BBA-4DCD-82D3-F5D8AABBBE39}" type="presOf" srcId="{9E3B26DB-0565-4879-80B3-B9DDAC39231E}" destId="{9812C15D-9A97-4461-BD38-236F275ED371}" srcOrd="0" destOrd="0" presId="urn:microsoft.com/office/officeart/2008/layout/VerticalCurvedList"/>
    <dgm:cxn modelId="{E5C1CC2B-AAEC-4F5D-A4F1-4BEC8DEB13AA}" type="presOf" srcId="{B2C59930-09B6-471A-B389-B7E776920ABE}" destId="{89B46B64-76F1-4E40-B855-3A36A0C88453}" srcOrd="0" destOrd="0" presId="urn:microsoft.com/office/officeart/2008/layout/VerticalCurvedList"/>
    <dgm:cxn modelId="{37857A33-509E-41E1-95CB-D898FC8A10A5}" srcId="{3BB1394A-B745-4757-9D85-DB0A857A88A4}" destId="{DB73AAE2-109B-46DB-879C-F035E7FCCB64}" srcOrd="3" destOrd="0" parTransId="{BFF5977F-E15B-4A04-8985-3D77CC4971E4}" sibTransId="{7BB8D709-2183-4281-B06F-80A60249C6AD}"/>
    <dgm:cxn modelId="{8350AF63-E99C-48F4-B2E8-83C71232A5AE}" type="presOf" srcId="{DB73AAE2-109B-46DB-879C-F035E7FCCB64}" destId="{B4FD1AC5-C8CD-4755-BF55-0F82C451143A}" srcOrd="0" destOrd="0" presId="urn:microsoft.com/office/officeart/2008/layout/VerticalCurvedList"/>
    <dgm:cxn modelId="{E1AC137E-5FDB-48FF-A55C-49E82EC00D41}" type="presOf" srcId="{5A61C9BF-819A-429D-AB04-E8B35FCBCC2F}" destId="{0B752335-06DA-4420-A142-971D29221815}" srcOrd="0" destOrd="0" presId="urn:microsoft.com/office/officeart/2008/layout/VerticalCurvedList"/>
    <dgm:cxn modelId="{02B4279A-0B9E-4E57-B61E-434091DF3266}" type="presOf" srcId="{27DBC304-D2B5-444C-ABAD-ADFF5D4A12BC}" destId="{3501AF4B-5BB9-4A28-A7C7-15B246D1F108}" srcOrd="0" destOrd="0" presId="urn:microsoft.com/office/officeart/2008/layout/VerticalCurvedList"/>
    <dgm:cxn modelId="{559AA09E-920E-486A-ACC1-ABA4626A41FF}" srcId="{3BB1394A-B745-4757-9D85-DB0A857A88A4}" destId="{73B440D5-B4B3-43D7-95A9-EBFACA333912}" srcOrd="1" destOrd="0" parTransId="{466192D2-7953-4733-AC6F-A401693DEA44}" sibTransId="{06FA35EA-06C7-4799-B49D-1AAB8C038A5F}"/>
    <dgm:cxn modelId="{344A6BAD-88B8-4000-8072-998F34DD87C4}" type="presOf" srcId="{73B440D5-B4B3-43D7-95A9-EBFACA333912}" destId="{B6B402ED-8E72-4F91-AB30-4369A26879BB}" srcOrd="0" destOrd="0" presId="urn:microsoft.com/office/officeart/2008/layout/VerticalCurvedList"/>
    <dgm:cxn modelId="{E65B70CD-0266-4BF4-9289-B2CA38259E23}" srcId="{3BB1394A-B745-4757-9D85-DB0A857A88A4}" destId="{B2C59930-09B6-471A-B389-B7E776920ABE}" srcOrd="2" destOrd="0" parTransId="{829BD18E-7893-4CDC-8769-A6BAEF8B8D72}" sibTransId="{8BF32AE1-F9F5-4F83-A082-0D408B38B2ED}"/>
    <dgm:cxn modelId="{148A34D4-295F-4EFE-BE4E-4047A30966C7}" srcId="{3BB1394A-B745-4757-9D85-DB0A857A88A4}" destId="{9E3B26DB-0565-4879-80B3-B9DDAC39231E}" srcOrd="4" destOrd="0" parTransId="{93AD4B50-F21A-4F73-8790-D3296088BA38}" sibTransId="{96C45A09-A944-4C70-A067-C9B60D22A9C2}"/>
    <dgm:cxn modelId="{EE92F1EA-8C8C-45DC-B681-11BEE05398C3}" srcId="{3BB1394A-B745-4757-9D85-DB0A857A88A4}" destId="{5A61C9BF-819A-429D-AB04-E8B35FCBCC2F}" srcOrd="0" destOrd="0" parTransId="{EF0F7677-5CBC-42CA-BEFF-FD5874D5F7D8}" sibTransId="{27DBC304-D2B5-444C-ABAD-ADFF5D4A12BC}"/>
    <dgm:cxn modelId="{A766BBFE-ADB8-4DE1-B5FA-B0DD01BF5529}" type="presOf" srcId="{3BB1394A-B745-4757-9D85-DB0A857A88A4}" destId="{896DA7E0-4E5F-4A0D-A97C-8CC5FBCAB0C8}" srcOrd="0" destOrd="0" presId="urn:microsoft.com/office/officeart/2008/layout/VerticalCurvedList"/>
    <dgm:cxn modelId="{65A93B70-902F-4632-8AB4-132E34B11D6C}" type="presParOf" srcId="{896DA7E0-4E5F-4A0D-A97C-8CC5FBCAB0C8}" destId="{9942649E-ACB6-4FAF-BD4D-C9413A901313}" srcOrd="0" destOrd="0" presId="urn:microsoft.com/office/officeart/2008/layout/VerticalCurvedList"/>
    <dgm:cxn modelId="{1CDA5117-2D35-4AE6-BF28-8C7D3100FDA2}" type="presParOf" srcId="{9942649E-ACB6-4FAF-BD4D-C9413A901313}" destId="{C2541A8A-3E83-458C-8847-C4714A826895}" srcOrd="0" destOrd="0" presId="urn:microsoft.com/office/officeart/2008/layout/VerticalCurvedList"/>
    <dgm:cxn modelId="{14601640-AEFD-49D0-A8C8-C28296D6E180}" type="presParOf" srcId="{C2541A8A-3E83-458C-8847-C4714A826895}" destId="{90D17654-D4EF-4DCB-BBA7-19C4C0935343}" srcOrd="0" destOrd="0" presId="urn:microsoft.com/office/officeart/2008/layout/VerticalCurvedList"/>
    <dgm:cxn modelId="{56770617-21C8-41ED-B263-5C2766A824F5}" type="presParOf" srcId="{C2541A8A-3E83-458C-8847-C4714A826895}" destId="{3501AF4B-5BB9-4A28-A7C7-15B246D1F108}" srcOrd="1" destOrd="0" presId="urn:microsoft.com/office/officeart/2008/layout/VerticalCurvedList"/>
    <dgm:cxn modelId="{1C0A1475-E033-49DC-B57F-5932781843F2}" type="presParOf" srcId="{C2541A8A-3E83-458C-8847-C4714A826895}" destId="{E14B333F-5C38-4681-A13A-EC5B9E5A4059}" srcOrd="2" destOrd="0" presId="urn:microsoft.com/office/officeart/2008/layout/VerticalCurvedList"/>
    <dgm:cxn modelId="{10643C88-B3E0-4BD4-A65A-4AD736CCB37B}" type="presParOf" srcId="{C2541A8A-3E83-458C-8847-C4714A826895}" destId="{82DD27C3-97A2-4638-8444-2D37BFC84C6E}" srcOrd="3" destOrd="0" presId="urn:microsoft.com/office/officeart/2008/layout/VerticalCurvedList"/>
    <dgm:cxn modelId="{6270318B-922A-4916-A8F5-F68BE6B473F3}" type="presParOf" srcId="{9942649E-ACB6-4FAF-BD4D-C9413A901313}" destId="{0B752335-06DA-4420-A142-971D29221815}" srcOrd="1" destOrd="0" presId="urn:microsoft.com/office/officeart/2008/layout/VerticalCurvedList"/>
    <dgm:cxn modelId="{76495396-6CAD-4308-B06A-0A85A42BDBFE}" type="presParOf" srcId="{9942649E-ACB6-4FAF-BD4D-C9413A901313}" destId="{75361DDF-88C5-4034-8EAA-D5E85AE191A9}" srcOrd="2" destOrd="0" presId="urn:microsoft.com/office/officeart/2008/layout/VerticalCurvedList"/>
    <dgm:cxn modelId="{9B672370-DABB-4C8C-A839-2D94744B75AD}" type="presParOf" srcId="{75361DDF-88C5-4034-8EAA-D5E85AE191A9}" destId="{C9977957-B25A-4FD0-B6DA-8A2D1ACB3063}" srcOrd="0" destOrd="0" presId="urn:microsoft.com/office/officeart/2008/layout/VerticalCurvedList"/>
    <dgm:cxn modelId="{8F9E67DA-3F1C-4DE6-B8F4-A26045BE1A46}" type="presParOf" srcId="{9942649E-ACB6-4FAF-BD4D-C9413A901313}" destId="{B6B402ED-8E72-4F91-AB30-4369A26879BB}" srcOrd="3" destOrd="0" presId="urn:microsoft.com/office/officeart/2008/layout/VerticalCurvedList"/>
    <dgm:cxn modelId="{D550864D-4918-4153-BEF6-6E22ECFB427D}" type="presParOf" srcId="{9942649E-ACB6-4FAF-BD4D-C9413A901313}" destId="{FAFF5CE9-A45E-42AB-9785-3F6642F6C932}" srcOrd="4" destOrd="0" presId="urn:microsoft.com/office/officeart/2008/layout/VerticalCurvedList"/>
    <dgm:cxn modelId="{46B6D77A-FC5F-461D-96CF-01AF605AEF23}" type="presParOf" srcId="{FAFF5CE9-A45E-42AB-9785-3F6642F6C932}" destId="{BDBF9700-0BFF-426E-BF56-57698580FB01}" srcOrd="0" destOrd="0" presId="urn:microsoft.com/office/officeart/2008/layout/VerticalCurvedList"/>
    <dgm:cxn modelId="{0B73BE85-38AF-4AAE-B34D-BD8E24CC42EE}" type="presParOf" srcId="{9942649E-ACB6-4FAF-BD4D-C9413A901313}" destId="{89B46B64-76F1-4E40-B855-3A36A0C88453}" srcOrd="5" destOrd="0" presId="urn:microsoft.com/office/officeart/2008/layout/VerticalCurvedList"/>
    <dgm:cxn modelId="{83F94859-F145-4B47-948C-1AF9AA5ED0B8}" type="presParOf" srcId="{9942649E-ACB6-4FAF-BD4D-C9413A901313}" destId="{F149DABF-7AA3-410D-9796-F0D5DB4DFB51}" srcOrd="6" destOrd="0" presId="urn:microsoft.com/office/officeart/2008/layout/VerticalCurvedList"/>
    <dgm:cxn modelId="{E7691741-0DA9-4409-BB06-FACB891D70CF}" type="presParOf" srcId="{F149DABF-7AA3-410D-9796-F0D5DB4DFB51}" destId="{2A1675CF-6649-4D14-BD2A-1CDDE1E2229E}" srcOrd="0" destOrd="0" presId="urn:microsoft.com/office/officeart/2008/layout/VerticalCurvedList"/>
    <dgm:cxn modelId="{6376CBC3-4435-499C-A71A-B17023AD5099}" type="presParOf" srcId="{9942649E-ACB6-4FAF-BD4D-C9413A901313}" destId="{B4FD1AC5-C8CD-4755-BF55-0F82C451143A}" srcOrd="7" destOrd="0" presId="urn:microsoft.com/office/officeart/2008/layout/VerticalCurvedList"/>
    <dgm:cxn modelId="{F3B9A7B8-BB18-40F6-BC7F-7B2BD4E64E6A}" type="presParOf" srcId="{9942649E-ACB6-4FAF-BD4D-C9413A901313}" destId="{3F7E8B32-C34B-4145-9014-1CC0323A4187}" srcOrd="8" destOrd="0" presId="urn:microsoft.com/office/officeart/2008/layout/VerticalCurvedList"/>
    <dgm:cxn modelId="{02B36AF1-8E1F-43BE-A625-50AAFDE92D3E}" type="presParOf" srcId="{3F7E8B32-C34B-4145-9014-1CC0323A4187}" destId="{C89FA781-17BE-405B-84B4-D47EBDBB27AF}" srcOrd="0" destOrd="0" presId="urn:microsoft.com/office/officeart/2008/layout/VerticalCurvedList"/>
    <dgm:cxn modelId="{AA67AB19-CF41-4D2B-B79F-406B50DCB031}" type="presParOf" srcId="{9942649E-ACB6-4FAF-BD4D-C9413A901313}" destId="{9812C15D-9A97-4461-BD38-236F275ED371}" srcOrd="9" destOrd="0" presId="urn:microsoft.com/office/officeart/2008/layout/VerticalCurvedList"/>
    <dgm:cxn modelId="{1C06BD6D-8EFD-4AC7-A9AB-196C49703E6B}" type="presParOf" srcId="{9942649E-ACB6-4FAF-BD4D-C9413A901313}" destId="{649599F2-633A-4E0A-84AA-DF1800F09F22}" srcOrd="10" destOrd="0" presId="urn:microsoft.com/office/officeart/2008/layout/VerticalCurvedList"/>
    <dgm:cxn modelId="{9B50D69B-A38A-4808-9312-C39DD87E2893}" type="presParOf" srcId="{649599F2-633A-4E0A-84AA-DF1800F09F22}" destId="{9735ABFC-BF25-4100-ABC1-76966068071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AE48E3C-8877-4DCA-A570-F2F855892A0C}" type="doc">
      <dgm:prSet loTypeId="urn:microsoft.com/office/officeart/2005/8/layout/vList5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E90DD08E-99BE-4AE3-AA65-9DFA1D28C98A}">
      <dgm:prSet phldrT="[Text]" phldr="1"/>
      <dgm:spPr/>
      <dgm:t>
        <a:bodyPr/>
        <a:lstStyle/>
        <a:p>
          <a:endParaRPr lang="en-US"/>
        </a:p>
      </dgm:t>
    </dgm:pt>
    <dgm:pt modelId="{A2B53971-BF71-4F75-906B-497B7CCC90C3}" type="parTrans" cxnId="{3C755425-79C1-49C8-A1CF-D4EB98AFA98C}">
      <dgm:prSet/>
      <dgm:spPr/>
      <dgm:t>
        <a:bodyPr/>
        <a:lstStyle/>
        <a:p>
          <a:endParaRPr lang="en-US"/>
        </a:p>
      </dgm:t>
    </dgm:pt>
    <dgm:pt modelId="{9ED42E97-FEF8-4B40-80F8-7EC701C3FCA9}" type="sibTrans" cxnId="{3C755425-79C1-49C8-A1CF-D4EB98AFA98C}">
      <dgm:prSet/>
      <dgm:spPr/>
      <dgm:t>
        <a:bodyPr/>
        <a:lstStyle/>
        <a:p>
          <a:endParaRPr lang="en-US"/>
        </a:p>
      </dgm:t>
    </dgm:pt>
    <dgm:pt modelId="{87D0F2D6-7B15-4234-801B-95E9D5609440}">
      <dgm:prSet phldrT="[Text]" custT="1"/>
      <dgm:spPr/>
      <dgm:t>
        <a:bodyPr/>
        <a:lstStyle/>
        <a:p>
          <a:r>
            <a:rPr lang="id-ID" sz="2000" b="1" dirty="0"/>
            <a:t>Peran manajemen dipandang sebagai salah satu bentuk kekangan, hanya melibatkan tim manajemen dalam hal apapun</a:t>
          </a:r>
          <a:endParaRPr lang="en-US" sz="2000" b="1" dirty="0"/>
        </a:p>
      </dgm:t>
    </dgm:pt>
    <dgm:pt modelId="{748D0014-0C1E-4A55-86B0-066447EE72A8}" type="parTrans" cxnId="{F93C5E3A-EE78-4380-83E6-0AEDE1211E4F}">
      <dgm:prSet/>
      <dgm:spPr/>
      <dgm:t>
        <a:bodyPr/>
        <a:lstStyle/>
        <a:p>
          <a:endParaRPr lang="en-US"/>
        </a:p>
      </dgm:t>
    </dgm:pt>
    <dgm:pt modelId="{E9E29333-C745-4DE7-AB96-66F45CFEBF08}" type="sibTrans" cxnId="{F93C5E3A-EE78-4380-83E6-0AEDE1211E4F}">
      <dgm:prSet/>
      <dgm:spPr/>
      <dgm:t>
        <a:bodyPr/>
        <a:lstStyle/>
        <a:p>
          <a:endParaRPr lang="en-US"/>
        </a:p>
      </dgm:t>
    </dgm:pt>
    <dgm:pt modelId="{3D57AA30-E32D-49A8-838C-1094DF7EA5CB}">
      <dgm:prSet phldrT="[Text]" phldr="1"/>
      <dgm:spPr/>
      <dgm:t>
        <a:bodyPr/>
        <a:lstStyle/>
        <a:p>
          <a:endParaRPr lang="en-US"/>
        </a:p>
      </dgm:t>
    </dgm:pt>
    <dgm:pt modelId="{16138656-E92F-4BD9-B8AB-594064739D19}" type="parTrans" cxnId="{80914224-4810-4D4F-9AF4-B13001305508}">
      <dgm:prSet/>
      <dgm:spPr/>
      <dgm:t>
        <a:bodyPr/>
        <a:lstStyle/>
        <a:p>
          <a:endParaRPr lang="en-US"/>
        </a:p>
      </dgm:t>
    </dgm:pt>
    <dgm:pt modelId="{5BE70FC2-CF1C-4E71-9C44-860F9BE77F95}" type="sibTrans" cxnId="{80914224-4810-4D4F-9AF4-B13001305508}">
      <dgm:prSet/>
      <dgm:spPr/>
      <dgm:t>
        <a:bodyPr/>
        <a:lstStyle/>
        <a:p>
          <a:endParaRPr lang="en-US"/>
        </a:p>
      </dgm:t>
    </dgm:pt>
    <dgm:pt modelId="{A8AF110E-7B56-46AA-A18D-D59E87C2A420}">
      <dgm:prSet phldrT="[Text]" custT="1"/>
      <dgm:spPr/>
      <dgm:t>
        <a:bodyPr/>
        <a:lstStyle/>
        <a:p>
          <a:r>
            <a:rPr lang="id-ID" sz="2000" b="1" dirty="0"/>
            <a:t>Tidak memiliki aturan dan tanggungjawab yang jelas, tidak memiliki strategi evaluasi yang sistematis</a:t>
          </a:r>
          <a:endParaRPr lang="en-US" sz="2000" b="1" dirty="0"/>
        </a:p>
      </dgm:t>
    </dgm:pt>
    <dgm:pt modelId="{B9253BBA-28AB-4B4B-B8DA-7B0BE341D3EF}" type="parTrans" cxnId="{735FBB86-3BB6-44F9-A1B6-E355C5BE7265}">
      <dgm:prSet/>
      <dgm:spPr/>
      <dgm:t>
        <a:bodyPr/>
        <a:lstStyle/>
        <a:p>
          <a:endParaRPr lang="en-US"/>
        </a:p>
      </dgm:t>
    </dgm:pt>
    <dgm:pt modelId="{FC9C1E56-15F0-414F-8703-CAD83F947620}" type="sibTrans" cxnId="{735FBB86-3BB6-44F9-A1B6-E355C5BE7265}">
      <dgm:prSet/>
      <dgm:spPr/>
      <dgm:t>
        <a:bodyPr/>
        <a:lstStyle/>
        <a:p>
          <a:endParaRPr lang="en-US"/>
        </a:p>
      </dgm:t>
    </dgm:pt>
    <dgm:pt modelId="{FD206E06-1D99-4DFD-A5CE-FF14AA3AC3AA}">
      <dgm:prSet phldrT="[Text]" phldr="1"/>
      <dgm:spPr/>
      <dgm:t>
        <a:bodyPr/>
        <a:lstStyle/>
        <a:p>
          <a:endParaRPr lang="en-US" dirty="0"/>
        </a:p>
      </dgm:t>
    </dgm:pt>
    <dgm:pt modelId="{CA98285C-8310-4862-8E8E-32DEC43947F9}" type="parTrans" cxnId="{B089710D-FB49-4C62-AB4A-9FAC77D7F2E5}">
      <dgm:prSet/>
      <dgm:spPr/>
      <dgm:t>
        <a:bodyPr/>
        <a:lstStyle/>
        <a:p>
          <a:endParaRPr lang="en-US"/>
        </a:p>
      </dgm:t>
    </dgm:pt>
    <dgm:pt modelId="{F000A054-84EB-4166-B98C-BF00C020DED8}" type="sibTrans" cxnId="{B089710D-FB49-4C62-AB4A-9FAC77D7F2E5}">
      <dgm:prSet/>
      <dgm:spPr/>
      <dgm:t>
        <a:bodyPr/>
        <a:lstStyle/>
        <a:p>
          <a:endParaRPr lang="en-US"/>
        </a:p>
      </dgm:t>
    </dgm:pt>
    <dgm:pt modelId="{807864F2-106D-413F-B1BE-354AF2C8BA1A}">
      <dgm:prSet phldrT="[Text]" custT="1"/>
      <dgm:spPr/>
      <dgm:t>
        <a:bodyPr/>
        <a:lstStyle/>
        <a:p>
          <a:r>
            <a:rPr lang="id-ID" sz="2000" b="1" dirty="0"/>
            <a:t>Melihat mutu sebagai cara untuk menghemat biaya</a:t>
          </a:r>
          <a:endParaRPr lang="en-US" sz="2000" b="1" dirty="0"/>
        </a:p>
      </dgm:t>
    </dgm:pt>
    <dgm:pt modelId="{AD97FB80-122F-46DE-8E16-06B18C228DCF}" type="parTrans" cxnId="{D070C520-C7F1-4AF9-BA64-9D4389420871}">
      <dgm:prSet/>
      <dgm:spPr/>
      <dgm:t>
        <a:bodyPr/>
        <a:lstStyle/>
        <a:p>
          <a:endParaRPr lang="en-US"/>
        </a:p>
      </dgm:t>
    </dgm:pt>
    <dgm:pt modelId="{6B9535A4-497C-47F5-96DB-B6E821B90155}" type="sibTrans" cxnId="{D070C520-C7F1-4AF9-BA64-9D4389420871}">
      <dgm:prSet/>
      <dgm:spPr/>
      <dgm:t>
        <a:bodyPr/>
        <a:lstStyle/>
        <a:p>
          <a:endParaRPr lang="en-US"/>
        </a:p>
      </dgm:t>
    </dgm:pt>
    <dgm:pt modelId="{5384E7B2-200E-4C93-AB84-B49F3E1B957F}">
      <dgm:prSet phldrT="[Text]" phldr="1"/>
      <dgm:spPr/>
      <dgm:t>
        <a:bodyPr/>
        <a:lstStyle/>
        <a:p>
          <a:endParaRPr lang="en-US" dirty="0"/>
        </a:p>
      </dgm:t>
    </dgm:pt>
    <dgm:pt modelId="{440E0422-DC59-489F-823A-93DC3F8FC5A3}" type="parTrans" cxnId="{8E4570D5-40E6-46C2-9A30-B7B77138E9E1}">
      <dgm:prSet/>
      <dgm:spPr/>
      <dgm:t>
        <a:bodyPr/>
        <a:lstStyle/>
        <a:p>
          <a:endParaRPr lang="en-US"/>
        </a:p>
      </dgm:t>
    </dgm:pt>
    <dgm:pt modelId="{D39C1622-D4DE-4EFD-BB5B-2AAB0289EE30}" type="sibTrans" cxnId="{8E4570D5-40E6-46C2-9A30-B7B77138E9E1}">
      <dgm:prSet/>
      <dgm:spPr/>
      <dgm:t>
        <a:bodyPr/>
        <a:lstStyle/>
        <a:p>
          <a:endParaRPr lang="en-US"/>
        </a:p>
      </dgm:t>
    </dgm:pt>
    <dgm:pt modelId="{6801DFF3-267F-4D71-8A5A-54B05A5B25D8}">
      <dgm:prSet phldrT="[Text]" custT="1"/>
      <dgm:spPr/>
      <dgm:t>
        <a:bodyPr/>
        <a:lstStyle/>
        <a:p>
          <a:r>
            <a:rPr lang="id-ID" sz="2000" b="1" dirty="0"/>
            <a:t>Rencana jangka pendek</a:t>
          </a:r>
          <a:endParaRPr lang="en-US" sz="2000" b="1" dirty="0"/>
        </a:p>
      </dgm:t>
    </dgm:pt>
    <dgm:pt modelId="{598F010D-4783-4B2F-AD47-3E5D3A9DD58A}" type="parTrans" cxnId="{AAA10182-EADF-4BB2-8DE3-A84D98C228FA}">
      <dgm:prSet/>
      <dgm:spPr/>
      <dgm:t>
        <a:bodyPr/>
        <a:lstStyle/>
        <a:p>
          <a:endParaRPr lang="en-US"/>
        </a:p>
      </dgm:t>
    </dgm:pt>
    <dgm:pt modelId="{E2BF9D16-34D2-4880-9936-6CACA9E763F3}" type="sibTrans" cxnId="{AAA10182-EADF-4BB2-8DE3-A84D98C228FA}">
      <dgm:prSet/>
      <dgm:spPr/>
      <dgm:t>
        <a:bodyPr/>
        <a:lstStyle/>
        <a:p>
          <a:endParaRPr lang="en-US"/>
        </a:p>
      </dgm:t>
    </dgm:pt>
    <dgm:pt modelId="{0F012A05-ECD6-44D9-A356-4D45EA5363C7}">
      <dgm:prSet phldrT="[Text]" phldr="1"/>
      <dgm:spPr/>
      <dgm:t>
        <a:bodyPr/>
        <a:lstStyle/>
        <a:p>
          <a:endParaRPr lang="en-US" dirty="0"/>
        </a:p>
      </dgm:t>
    </dgm:pt>
    <dgm:pt modelId="{A130294D-25DE-490B-A5FA-99131592967F}" type="parTrans" cxnId="{0B63C42C-A6B8-423A-BE02-BE2BCF05A4DC}">
      <dgm:prSet/>
      <dgm:spPr/>
      <dgm:t>
        <a:bodyPr/>
        <a:lstStyle/>
        <a:p>
          <a:endParaRPr lang="en-US"/>
        </a:p>
      </dgm:t>
    </dgm:pt>
    <dgm:pt modelId="{B191A68B-F106-4BFE-8777-F449DDE9FD10}" type="sibTrans" cxnId="{0B63C42C-A6B8-423A-BE02-BE2BCF05A4DC}">
      <dgm:prSet/>
      <dgm:spPr/>
      <dgm:t>
        <a:bodyPr/>
        <a:lstStyle/>
        <a:p>
          <a:endParaRPr lang="en-US"/>
        </a:p>
      </dgm:t>
    </dgm:pt>
    <dgm:pt modelId="{462ACB7D-5BA8-4EB7-8FB0-274902AAFC85}">
      <dgm:prSet phldrT="[Text]" custT="1"/>
      <dgm:spPr/>
      <dgm:t>
        <a:bodyPr/>
        <a:lstStyle/>
        <a:p>
          <a:r>
            <a:rPr lang="id-ID" sz="2000" b="1" dirty="0"/>
            <a:t>Memeriksa mutu hanya untuk memenuhi tuntutan eksternal</a:t>
          </a:r>
          <a:endParaRPr lang="en-US" sz="2000" b="1" dirty="0"/>
        </a:p>
      </dgm:t>
    </dgm:pt>
    <dgm:pt modelId="{42AA1A21-24B7-4C35-82B1-C633CF115913}" type="parTrans" cxnId="{B4C2747E-52D8-4143-A8ED-FD12D2CB16E5}">
      <dgm:prSet/>
      <dgm:spPr/>
      <dgm:t>
        <a:bodyPr/>
        <a:lstStyle/>
        <a:p>
          <a:endParaRPr lang="en-US"/>
        </a:p>
      </dgm:t>
    </dgm:pt>
    <dgm:pt modelId="{55005D3D-7F15-4E68-B3AA-817506682820}" type="sibTrans" cxnId="{B4C2747E-52D8-4143-A8ED-FD12D2CB16E5}">
      <dgm:prSet/>
      <dgm:spPr/>
      <dgm:t>
        <a:bodyPr/>
        <a:lstStyle/>
        <a:p>
          <a:endParaRPr lang="en-US"/>
        </a:p>
      </dgm:t>
    </dgm:pt>
    <dgm:pt modelId="{D5DDD56E-5A78-4078-BCD2-A0FA6A65F058}">
      <dgm:prSet phldrT="[Text]" phldr="1"/>
      <dgm:spPr/>
      <dgm:t>
        <a:bodyPr/>
        <a:lstStyle/>
        <a:p>
          <a:endParaRPr lang="en-US" dirty="0"/>
        </a:p>
      </dgm:t>
    </dgm:pt>
    <dgm:pt modelId="{49589E3E-89DF-4FD9-9B65-9A6D8454AE87}" type="parTrans" cxnId="{A0A815FB-C200-4E89-92D3-5F7C873935D1}">
      <dgm:prSet/>
      <dgm:spPr/>
      <dgm:t>
        <a:bodyPr/>
        <a:lstStyle/>
        <a:p>
          <a:endParaRPr lang="en-US"/>
        </a:p>
      </dgm:t>
    </dgm:pt>
    <dgm:pt modelId="{07DAE77F-9722-4DBB-94D1-1656B0277477}" type="sibTrans" cxnId="{A0A815FB-C200-4E89-92D3-5F7C873935D1}">
      <dgm:prSet/>
      <dgm:spPr/>
      <dgm:t>
        <a:bodyPr/>
        <a:lstStyle/>
        <a:p>
          <a:endParaRPr lang="en-US"/>
        </a:p>
      </dgm:t>
    </dgm:pt>
    <dgm:pt modelId="{D05C5E41-9AA2-47C4-BA6E-50D7306E0A13}">
      <dgm:prSet phldrT="[Text]" custT="1"/>
      <dgm:spPr/>
      <dgm:t>
        <a:bodyPr/>
        <a:lstStyle/>
        <a:p>
          <a:r>
            <a:rPr lang="id-ID" sz="2000" b="1" dirty="0"/>
            <a:t>Memiliki budaya hierarkis</a:t>
          </a:r>
          <a:endParaRPr lang="en-US" sz="2000" b="1" dirty="0"/>
        </a:p>
      </dgm:t>
    </dgm:pt>
    <dgm:pt modelId="{C7CC5E17-4544-49C8-AC50-2AEBFC06D138}" type="parTrans" cxnId="{0EB24D28-09A5-4CE8-A6A7-9B0D4FF6E5AB}">
      <dgm:prSet/>
      <dgm:spPr/>
      <dgm:t>
        <a:bodyPr/>
        <a:lstStyle/>
        <a:p>
          <a:endParaRPr lang="en-US"/>
        </a:p>
      </dgm:t>
    </dgm:pt>
    <dgm:pt modelId="{3ABC496E-1163-431E-8997-2A4B1E8AA5D6}" type="sibTrans" cxnId="{0EB24D28-09A5-4CE8-A6A7-9B0D4FF6E5AB}">
      <dgm:prSet/>
      <dgm:spPr/>
      <dgm:t>
        <a:bodyPr/>
        <a:lstStyle/>
        <a:p>
          <a:endParaRPr lang="en-US"/>
        </a:p>
      </dgm:t>
    </dgm:pt>
    <dgm:pt modelId="{5A0985F4-6E61-4F62-B65E-BECF2928239A}" type="pres">
      <dgm:prSet presAssocID="{BAE48E3C-8877-4DCA-A570-F2F855892A0C}" presName="Name0" presStyleCnt="0">
        <dgm:presLayoutVars>
          <dgm:dir/>
          <dgm:animLvl val="lvl"/>
          <dgm:resizeHandles val="exact"/>
        </dgm:presLayoutVars>
      </dgm:prSet>
      <dgm:spPr/>
    </dgm:pt>
    <dgm:pt modelId="{ACC7C693-6824-4E58-B5DF-181089C8820F}" type="pres">
      <dgm:prSet presAssocID="{E90DD08E-99BE-4AE3-AA65-9DFA1D28C98A}" presName="linNode" presStyleCnt="0"/>
      <dgm:spPr/>
    </dgm:pt>
    <dgm:pt modelId="{B779F430-4148-40B1-8C8C-4A54DEB5B2E7}" type="pres">
      <dgm:prSet presAssocID="{E90DD08E-99BE-4AE3-AA65-9DFA1D28C98A}" presName="parentText" presStyleLbl="node1" presStyleIdx="0" presStyleCnt="6">
        <dgm:presLayoutVars>
          <dgm:chMax val="1"/>
          <dgm:bulletEnabled val="1"/>
        </dgm:presLayoutVars>
      </dgm:prSet>
      <dgm:spPr/>
    </dgm:pt>
    <dgm:pt modelId="{E2098710-A6E5-4A2A-94BF-29981C1F62E8}" type="pres">
      <dgm:prSet presAssocID="{E90DD08E-99BE-4AE3-AA65-9DFA1D28C98A}" presName="descendantText" presStyleLbl="alignAccFollowNode1" presStyleIdx="0" presStyleCnt="6" custScaleX="1105240">
        <dgm:presLayoutVars>
          <dgm:bulletEnabled val="1"/>
        </dgm:presLayoutVars>
      </dgm:prSet>
      <dgm:spPr/>
    </dgm:pt>
    <dgm:pt modelId="{93371617-5DEE-4021-80E8-AE0C0C403024}" type="pres">
      <dgm:prSet presAssocID="{9ED42E97-FEF8-4B40-80F8-7EC701C3FCA9}" presName="sp" presStyleCnt="0"/>
      <dgm:spPr/>
    </dgm:pt>
    <dgm:pt modelId="{670867B0-B2FA-401C-95CF-5D06CBC5FCE0}" type="pres">
      <dgm:prSet presAssocID="{3D57AA30-E32D-49A8-838C-1094DF7EA5CB}" presName="linNode" presStyleCnt="0"/>
      <dgm:spPr/>
    </dgm:pt>
    <dgm:pt modelId="{CB4C7FAC-D7C1-4CDC-95AA-B4D4ABAF41AF}" type="pres">
      <dgm:prSet presAssocID="{3D57AA30-E32D-49A8-838C-1094DF7EA5CB}" presName="parentText" presStyleLbl="node1" presStyleIdx="1" presStyleCnt="6">
        <dgm:presLayoutVars>
          <dgm:chMax val="1"/>
          <dgm:bulletEnabled val="1"/>
        </dgm:presLayoutVars>
      </dgm:prSet>
      <dgm:spPr/>
    </dgm:pt>
    <dgm:pt modelId="{D73F50C9-226F-4827-863D-54C293D9AA8D}" type="pres">
      <dgm:prSet presAssocID="{3D57AA30-E32D-49A8-838C-1094DF7EA5CB}" presName="descendantText" presStyleLbl="alignAccFollowNode1" presStyleIdx="1" presStyleCnt="6" custScaleX="1105240">
        <dgm:presLayoutVars>
          <dgm:bulletEnabled val="1"/>
        </dgm:presLayoutVars>
      </dgm:prSet>
      <dgm:spPr/>
    </dgm:pt>
    <dgm:pt modelId="{EEDCB15C-97AD-4504-9BED-BCF0EDFE1D9D}" type="pres">
      <dgm:prSet presAssocID="{5BE70FC2-CF1C-4E71-9C44-860F9BE77F95}" presName="sp" presStyleCnt="0"/>
      <dgm:spPr/>
    </dgm:pt>
    <dgm:pt modelId="{75B538C2-8E5F-4F3C-BA42-38856F1CFE52}" type="pres">
      <dgm:prSet presAssocID="{FD206E06-1D99-4DFD-A5CE-FF14AA3AC3AA}" presName="linNode" presStyleCnt="0"/>
      <dgm:spPr/>
    </dgm:pt>
    <dgm:pt modelId="{4F8A9DA3-937B-46A3-B253-7766660E5D71}" type="pres">
      <dgm:prSet presAssocID="{FD206E06-1D99-4DFD-A5CE-FF14AA3AC3AA}" presName="parentText" presStyleLbl="node1" presStyleIdx="2" presStyleCnt="6">
        <dgm:presLayoutVars>
          <dgm:chMax val="1"/>
          <dgm:bulletEnabled val="1"/>
        </dgm:presLayoutVars>
      </dgm:prSet>
      <dgm:spPr/>
    </dgm:pt>
    <dgm:pt modelId="{7896FCA0-7854-40F5-8AA1-81645F42E842}" type="pres">
      <dgm:prSet presAssocID="{FD206E06-1D99-4DFD-A5CE-FF14AA3AC3AA}" presName="descendantText" presStyleLbl="alignAccFollowNode1" presStyleIdx="2" presStyleCnt="6" custScaleX="1105240">
        <dgm:presLayoutVars>
          <dgm:bulletEnabled val="1"/>
        </dgm:presLayoutVars>
      </dgm:prSet>
      <dgm:spPr/>
    </dgm:pt>
    <dgm:pt modelId="{66E5C10F-1292-46FC-AAA9-2254E3A3EAE0}" type="pres">
      <dgm:prSet presAssocID="{F000A054-84EB-4166-B98C-BF00C020DED8}" presName="sp" presStyleCnt="0"/>
      <dgm:spPr/>
    </dgm:pt>
    <dgm:pt modelId="{E8F9EB88-F834-4297-81CA-15FA438CC596}" type="pres">
      <dgm:prSet presAssocID="{5384E7B2-200E-4C93-AB84-B49F3E1B957F}" presName="linNode" presStyleCnt="0"/>
      <dgm:spPr/>
    </dgm:pt>
    <dgm:pt modelId="{29061594-06ED-491D-8E44-F36A53E8D589}" type="pres">
      <dgm:prSet presAssocID="{5384E7B2-200E-4C93-AB84-B49F3E1B957F}" presName="parentText" presStyleLbl="node1" presStyleIdx="3" presStyleCnt="6">
        <dgm:presLayoutVars>
          <dgm:chMax val="1"/>
          <dgm:bulletEnabled val="1"/>
        </dgm:presLayoutVars>
      </dgm:prSet>
      <dgm:spPr/>
    </dgm:pt>
    <dgm:pt modelId="{FCDA9215-E0D2-413E-9C36-70CCCDDE8639}" type="pres">
      <dgm:prSet presAssocID="{5384E7B2-200E-4C93-AB84-B49F3E1B957F}" presName="descendantText" presStyleLbl="alignAccFollowNode1" presStyleIdx="3" presStyleCnt="6" custScaleX="1105240">
        <dgm:presLayoutVars>
          <dgm:bulletEnabled val="1"/>
        </dgm:presLayoutVars>
      </dgm:prSet>
      <dgm:spPr/>
    </dgm:pt>
    <dgm:pt modelId="{CF3BB2FF-0DD1-4602-A423-D01B2FCBCE34}" type="pres">
      <dgm:prSet presAssocID="{D39C1622-D4DE-4EFD-BB5B-2AAB0289EE30}" presName="sp" presStyleCnt="0"/>
      <dgm:spPr/>
    </dgm:pt>
    <dgm:pt modelId="{8403034A-22A6-41DE-80A1-AC8FC39A5E6A}" type="pres">
      <dgm:prSet presAssocID="{0F012A05-ECD6-44D9-A356-4D45EA5363C7}" presName="linNode" presStyleCnt="0"/>
      <dgm:spPr/>
    </dgm:pt>
    <dgm:pt modelId="{E5E59928-374B-4DAC-8327-054FF09E387E}" type="pres">
      <dgm:prSet presAssocID="{0F012A05-ECD6-44D9-A356-4D45EA5363C7}" presName="parentText" presStyleLbl="node1" presStyleIdx="4" presStyleCnt="6">
        <dgm:presLayoutVars>
          <dgm:chMax val="1"/>
          <dgm:bulletEnabled val="1"/>
        </dgm:presLayoutVars>
      </dgm:prSet>
      <dgm:spPr/>
    </dgm:pt>
    <dgm:pt modelId="{635BF6EA-7523-4A31-BF78-B53E218B9A87}" type="pres">
      <dgm:prSet presAssocID="{0F012A05-ECD6-44D9-A356-4D45EA5363C7}" presName="descendantText" presStyleLbl="alignAccFollowNode1" presStyleIdx="4" presStyleCnt="6" custScaleX="1105240" custLinFactNeighborX="-24484" custLinFactNeighborY="2016">
        <dgm:presLayoutVars>
          <dgm:bulletEnabled val="1"/>
        </dgm:presLayoutVars>
      </dgm:prSet>
      <dgm:spPr/>
    </dgm:pt>
    <dgm:pt modelId="{FD6901E2-FBA3-4317-A8A6-8FB8BF5D89C7}" type="pres">
      <dgm:prSet presAssocID="{B191A68B-F106-4BFE-8777-F449DDE9FD10}" presName="sp" presStyleCnt="0"/>
      <dgm:spPr/>
    </dgm:pt>
    <dgm:pt modelId="{E28258E8-A8F1-450A-84D1-EF3DD22F173A}" type="pres">
      <dgm:prSet presAssocID="{D5DDD56E-5A78-4078-BCD2-A0FA6A65F058}" presName="linNode" presStyleCnt="0"/>
      <dgm:spPr/>
    </dgm:pt>
    <dgm:pt modelId="{41C76C31-914A-464E-8B38-8FB792F6DBDA}" type="pres">
      <dgm:prSet presAssocID="{D5DDD56E-5A78-4078-BCD2-A0FA6A65F058}" presName="parentText" presStyleLbl="node1" presStyleIdx="5" presStyleCnt="6">
        <dgm:presLayoutVars>
          <dgm:chMax val="1"/>
          <dgm:bulletEnabled val="1"/>
        </dgm:presLayoutVars>
      </dgm:prSet>
      <dgm:spPr/>
    </dgm:pt>
    <dgm:pt modelId="{5905B666-8211-4C80-BDDD-FA731E561823}" type="pres">
      <dgm:prSet presAssocID="{D5DDD56E-5A78-4078-BCD2-A0FA6A65F058}" presName="descendantText" presStyleLbl="alignAccFollowNode1" presStyleIdx="5" presStyleCnt="6" custScaleX="1105240">
        <dgm:presLayoutVars>
          <dgm:bulletEnabled val="1"/>
        </dgm:presLayoutVars>
      </dgm:prSet>
      <dgm:spPr/>
    </dgm:pt>
  </dgm:ptLst>
  <dgm:cxnLst>
    <dgm:cxn modelId="{1F335503-D93B-4213-A046-6E685BE03566}" type="presOf" srcId="{BAE48E3C-8877-4DCA-A570-F2F855892A0C}" destId="{5A0985F4-6E61-4F62-B65E-BECF2928239A}" srcOrd="0" destOrd="0" presId="urn:microsoft.com/office/officeart/2005/8/layout/vList5"/>
    <dgm:cxn modelId="{B089710D-FB49-4C62-AB4A-9FAC77D7F2E5}" srcId="{BAE48E3C-8877-4DCA-A570-F2F855892A0C}" destId="{FD206E06-1D99-4DFD-A5CE-FF14AA3AC3AA}" srcOrd="2" destOrd="0" parTransId="{CA98285C-8310-4862-8E8E-32DEC43947F9}" sibTransId="{F000A054-84EB-4166-B98C-BF00C020DED8}"/>
    <dgm:cxn modelId="{41151812-26FA-46FE-9407-54C40B37B328}" type="presOf" srcId="{E90DD08E-99BE-4AE3-AA65-9DFA1D28C98A}" destId="{B779F430-4148-40B1-8C8C-4A54DEB5B2E7}" srcOrd="0" destOrd="0" presId="urn:microsoft.com/office/officeart/2005/8/layout/vList5"/>
    <dgm:cxn modelId="{63A8C213-2E2B-4053-BBBD-0B7E62F09D6C}" type="presOf" srcId="{807864F2-106D-413F-B1BE-354AF2C8BA1A}" destId="{7896FCA0-7854-40F5-8AA1-81645F42E842}" srcOrd="0" destOrd="0" presId="urn:microsoft.com/office/officeart/2005/8/layout/vList5"/>
    <dgm:cxn modelId="{D070C520-C7F1-4AF9-BA64-9D4389420871}" srcId="{FD206E06-1D99-4DFD-A5CE-FF14AA3AC3AA}" destId="{807864F2-106D-413F-B1BE-354AF2C8BA1A}" srcOrd="0" destOrd="0" parTransId="{AD97FB80-122F-46DE-8E16-06B18C228DCF}" sibTransId="{6B9535A4-497C-47F5-96DB-B6E821B90155}"/>
    <dgm:cxn modelId="{80914224-4810-4D4F-9AF4-B13001305508}" srcId="{BAE48E3C-8877-4DCA-A570-F2F855892A0C}" destId="{3D57AA30-E32D-49A8-838C-1094DF7EA5CB}" srcOrd="1" destOrd="0" parTransId="{16138656-E92F-4BD9-B8AB-594064739D19}" sibTransId="{5BE70FC2-CF1C-4E71-9C44-860F9BE77F95}"/>
    <dgm:cxn modelId="{3C755425-79C1-49C8-A1CF-D4EB98AFA98C}" srcId="{BAE48E3C-8877-4DCA-A570-F2F855892A0C}" destId="{E90DD08E-99BE-4AE3-AA65-9DFA1D28C98A}" srcOrd="0" destOrd="0" parTransId="{A2B53971-BF71-4F75-906B-497B7CCC90C3}" sibTransId="{9ED42E97-FEF8-4B40-80F8-7EC701C3FCA9}"/>
    <dgm:cxn modelId="{0EB24D28-09A5-4CE8-A6A7-9B0D4FF6E5AB}" srcId="{D5DDD56E-5A78-4078-BCD2-A0FA6A65F058}" destId="{D05C5E41-9AA2-47C4-BA6E-50D7306E0A13}" srcOrd="0" destOrd="0" parTransId="{C7CC5E17-4544-49C8-AC50-2AEBFC06D138}" sibTransId="{3ABC496E-1163-431E-8997-2A4B1E8AA5D6}"/>
    <dgm:cxn modelId="{EE33182A-00F1-4E75-A8E0-473B1F6EBFC2}" type="presOf" srcId="{462ACB7D-5BA8-4EB7-8FB0-274902AAFC85}" destId="{635BF6EA-7523-4A31-BF78-B53E218B9A87}" srcOrd="0" destOrd="0" presId="urn:microsoft.com/office/officeart/2005/8/layout/vList5"/>
    <dgm:cxn modelId="{0B63C42C-A6B8-423A-BE02-BE2BCF05A4DC}" srcId="{BAE48E3C-8877-4DCA-A570-F2F855892A0C}" destId="{0F012A05-ECD6-44D9-A356-4D45EA5363C7}" srcOrd="4" destOrd="0" parTransId="{A130294D-25DE-490B-A5FA-99131592967F}" sibTransId="{B191A68B-F106-4BFE-8777-F449DDE9FD10}"/>
    <dgm:cxn modelId="{5A31353A-4AA9-41D0-BCD0-F2C50F55657C}" type="presOf" srcId="{D5DDD56E-5A78-4078-BCD2-A0FA6A65F058}" destId="{41C76C31-914A-464E-8B38-8FB792F6DBDA}" srcOrd="0" destOrd="0" presId="urn:microsoft.com/office/officeart/2005/8/layout/vList5"/>
    <dgm:cxn modelId="{F93C5E3A-EE78-4380-83E6-0AEDE1211E4F}" srcId="{E90DD08E-99BE-4AE3-AA65-9DFA1D28C98A}" destId="{87D0F2D6-7B15-4234-801B-95E9D5609440}" srcOrd="0" destOrd="0" parTransId="{748D0014-0C1E-4A55-86B0-066447EE72A8}" sibTransId="{E9E29333-C745-4DE7-AB96-66F45CFEBF08}"/>
    <dgm:cxn modelId="{6BB90249-E13C-4F93-9D24-0C6EC62B44F6}" type="presOf" srcId="{5384E7B2-200E-4C93-AB84-B49F3E1B957F}" destId="{29061594-06ED-491D-8E44-F36A53E8D589}" srcOrd="0" destOrd="0" presId="urn:microsoft.com/office/officeart/2005/8/layout/vList5"/>
    <dgm:cxn modelId="{2783934D-42CA-4E19-A0FC-3B292F51BF8C}" type="presOf" srcId="{D05C5E41-9AA2-47C4-BA6E-50D7306E0A13}" destId="{5905B666-8211-4C80-BDDD-FA731E561823}" srcOrd="0" destOrd="0" presId="urn:microsoft.com/office/officeart/2005/8/layout/vList5"/>
    <dgm:cxn modelId="{1504D456-0BA0-4529-97E8-52AB0C648C0B}" type="presOf" srcId="{A8AF110E-7B56-46AA-A18D-D59E87C2A420}" destId="{D73F50C9-226F-4827-863D-54C293D9AA8D}" srcOrd="0" destOrd="0" presId="urn:microsoft.com/office/officeart/2005/8/layout/vList5"/>
    <dgm:cxn modelId="{17C73F62-239A-4914-950D-B7606D338A74}" type="presOf" srcId="{6801DFF3-267F-4D71-8A5A-54B05A5B25D8}" destId="{FCDA9215-E0D2-413E-9C36-70CCCDDE8639}" srcOrd="0" destOrd="0" presId="urn:microsoft.com/office/officeart/2005/8/layout/vList5"/>
    <dgm:cxn modelId="{B4C2747E-52D8-4143-A8ED-FD12D2CB16E5}" srcId="{0F012A05-ECD6-44D9-A356-4D45EA5363C7}" destId="{462ACB7D-5BA8-4EB7-8FB0-274902AAFC85}" srcOrd="0" destOrd="0" parTransId="{42AA1A21-24B7-4C35-82B1-C633CF115913}" sibTransId="{55005D3D-7F15-4E68-B3AA-817506682820}"/>
    <dgm:cxn modelId="{2BD87081-45F6-43AB-A6B0-32A99959357B}" type="presOf" srcId="{FD206E06-1D99-4DFD-A5CE-FF14AA3AC3AA}" destId="{4F8A9DA3-937B-46A3-B253-7766660E5D71}" srcOrd="0" destOrd="0" presId="urn:microsoft.com/office/officeart/2005/8/layout/vList5"/>
    <dgm:cxn modelId="{AAA10182-EADF-4BB2-8DE3-A84D98C228FA}" srcId="{5384E7B2-200E-4C93-AB84-B49F3E1B957F}" destId="{6801DFF3-267F-4D71-8A5A-54B05A5B25D8}" srcOrd="0" destOrd="0" parTransId="{598F010D-4783-4B2F-AD47-3E5D3A9DD58A}" sibTransId="{E2BF9D16-34D2-4880-9936-6CACA9E763F3}"/>
    <dgm:cxn modelId="{735FBB86-3BB6-44F9-A1B6-E355C5BE7265}" srcId="{3D57AA30-E32D-49A8-838C-1094DF7EA5CB}" destId="{A8AF110E-7B56-46AA-A18D-D59E87C2A420}" srcOrd="0" destOrd="0" parTransId="{B9253BBA-28AB-4B4B-B8DA-7B0BE341D3EF}" sibTransId="{FC9C1E56-15F0-414F-8703-CAD83F947620}"/>
    <dgm:cxn modelId="{FF5DFB94-2944-4FAC-8247-16D96D81A3C3}" type="presOf" srcId="{0F012A05-ECD6-44D9-A356-4D45EA5363C7}" destId="{E5E59928-374B-4DAC-8327-054FF09E387E}" srcOrd="0" destOrd="0" presId="urn:microsoft.com/office/officeart/2005/8/layout/vList5"/>
    <dgm:cxn modelId="{C8EDB4B1-CED0-4410-860D-8EBFF1692355}" type="presOf" srcId="{3D57AA30-E32D-49A8-838C-1094DF7EA5CB}" destId="{CB4C7FAC-D7C1-4CDC-95AA-B4D4ABAF41AF}" srcOrd="0" destOrd="0" presId="urn:microsoft.com/office/officeart/2005/8/layout/vList5"/>
    <dgm:cxn modelId="{341251BE-E7F6-40D5-B993-4DBAFBB1353A}" type="presOf" srcId="{87D0F2D6-7B15-4234-801B-95E9D5609440}" destId="{E2098710-A6E5-4A2A-94BF-29981C1F62E8}" srcOrd="0" destOrd="0" presId="urn:microsoft.com/office/officeart/2005/8/layout/vList5"/>
    <dgm:cxn modelId="{8E4570D5-40E6-46C2-9A30-B7B77138E9E1}" srcId="{BAE48E3C-8877-4DCA-A570-F2F855892A0C}" destId="{5384E7B2-200E-4C93-AB84-B49F3E1B957F}" srcOrd="3" destOrd="0" parTransId="{440E0422-DC59-489F-823A-93DC3F8FC5A3}" sibTransId="{D39C1622-D4DE-4EFD-BB5B-2AAB0289EE30}"/>
    <dgm:cxn modelId="{A0A815FB-C200-4E89-92D3-5F7C873935D1}" srcId="{BAE48E3C-8877-4DCA-A570-F2F855892A0C}" destId="{D5DDD56E-5A78-4078-BCD2-A0FA6A65F058}" srcOrd="5" destOrd="0" parTransId="{49589E3E-89DF-4FD9-9B65-9A6D8454AE87}" sibTransId="{07DAE77F-9722-4DBB-94D1-1656B0277477}"/>
    <dgm:cxn modelId="{1CCB8980-E29C-43B4-A688-4F4C45BD206B}" type="presParOf" srcId="{5A0985F4-6E61-4F62-B65E-BECF2928239A}" destId="{ACC7C693-6824-4E58-B5DF-181089C8820F}" srcOrd="0" destOrd="0" presId="urn:microsoft.com/office/officeart/2005/8/layout/vList5"/>
    <dgm:cxn modelId="{E72B6BFB-A450-48F8-9FE8-0CD4BBB53A27}" type="presParOf" srcId="{ACC7C693-6824-4E58-B5DF-181089C8820F}" destId="{B779F430-4148-40B1-8C8C-4A54DEB5B2E7}" srcOrd="0" destOrd="0" presId="urn:microsoft.com/office/officeart/2005/8/layout/vList5"/>
    <dgm:cxn modelId="{0F2BEBF0-1394-43CF-8830-6A142C1EA7B9}" type="presParOf" srcId="{ACC7C693-6824-4E58-B5DF-181089C8820F}" destId="{E2098710-A6E5-4A2A-94BF-29981C1F62E8}" srcOrd="1" destOrd="0" presId="urn:microsoft.com/office/officeart/2005/8/layout/vList5"/>
    <dgm:cxn modelId="{8B43B1F7-A1A7-4ED6-9DED-F7700124A0C7}" type="presParOf" srcId="{5A0985F4-6E61-4F62-B65E-BECF2928239A}" destId="{93371617-5DEE-4021-80E8-AE0C0C403024}" srcOrd="1" destOrd="0" presId="urn:microsoft.com/office/officeart/2005/8/layout/vList5"/>
    <dgm:cxn modelId="{A4EA9B22-3A92-4FA9-BE41-648B520398DB}" type="presParOf" srcId="{5A0985F4-6E61-4F62-B65E-BECF2928239A}" destId="{670867B0-B2FA-401C-95CF-5D06CBC5FCE0}" srcOrd="2" destOrd="0" presId="urn:microsoft.com/office/officeart/2005/8/layout/vList5"/>
    <dgm:cxn modelId="{EB90D286-668F-4C40-9475-09DFA0A178CC}" type="presParOf" srcId="{670867B0-B2FA-401C-95CF-5D06CBC5FCE0}" destId="{CB4C7FAC-D7C1-4CDC-95AA-B4D4ABAF41AF}" srcOrd="0" destOrd="0" presId="urn:microsoft.com/office/officeart/2005/8/layout/vList5"/>
    <dgm:cxn modelId="{D9CA4C69-9828-4C0C-9244-A7462A4F049F}" type="presParOf" srcId="{670867B0-B2FA-401C-95CF-5D06CBC5FCE0}" destId="{D73F50C9-226F-4827-863D-54C293D9AA8D}" srcOrd="1" destOrd="0" presId="urn:microsoft.com/office/officeart/2005/8/layout/vList5"/>
    <dgm:cxn modelId="{699DED87-A636-45C9-9F20-2BF6A38A671B}" type="presParOf" srcId="{5A0985F4-6E61-4F62-B65E-BECF2928239A}" destId="{EEDCB15C-97AD-4504-9BED-BCF0EDFE1D9D}" srcOrd="3" destOrd="0" presId="urn:microsoft.com/office/officeart/2005/8/layout/vList5"/>
    <dgm:cxn modelId="{1A32B6B9-70F4-4214-A608-DE362D73E76B}" type="presParOf" srcId="{5A0985F4-6E61-4F62-B65E-BECF2928239A}" destId="{75B538C2-8E5F-4F3C-BA42-38856F1CFE52}" srcOrd="4" destOrd="0" presId="urn:microsoft.com/office/officeart/2005/8/layout/vList5"/>
    <dgm:cxn modelId="{7D8FA8FB-4E4E-4F20-9238-351A457EB23E}" type="presParOf" srcId="{75B538C2-8E5F-4F3C-BA42-38856F1CFE52}" destId="{4F8A9DA3-937B-46A3-B253-7766660E5D71}" srcOrd="0" destOrd="0" presId="urn:microsoft.com/office/officeart/2005/8/layout/vList5"/>
    <dgm:cxn modelId="{700598FC-E944-4B62-890B-DE7EB9272CFC}" type="presParOf" srcId="{75B538C2-8E5F-4F3C-BA42-38856F1CFE52}" destId="{7896FCA0-7854-40F5-8AA1-81645F42E842}" srcOrd="1" destOrd="0" presId="urn:microsoft.com/office/officeart/2005/8/layout/vList5"/>
    <dgm:cxn modelId="{FB564270-8FD7-4D6D-B36C-10A44928CC59}" type="presParOf" srcId="{5A0985F4-6E61-4F62-B65E-BECF2928239A}" destId="{66E5C10F-1292-46FC-AAA9-2254E3A3EAE0}" srcOrd="5" destOrd="0" presId="urn:microsoft.com/office/officeart/2005/8/layout/vList5"/>
    <dgm:cxn modelId="{A11FFF95-65BE-4548-B9C6-E4BB8464C2B4}" type="presParOf" srcId="{5A0985F4-6E61-4F62-B65E-BECF2928239A}" destId="{E8F9EB88-F834-4297-81CA-15FA438CC596}" srcOrd="6" destOrd="0" presId="urn:microsoft.com/office/officeart/2005/8/layout/vList5"/>
    <dgm:cxn modelId="{8E279DB6-D069-457D-B253-71EBF3FCAF3A}" type="presParOf" srcId="{E8F9EB88-F834-4297-81CA-15FA438CC596}" destId="{29061594-06ED-491D-8E44-F36A53E8D589}" srcOrd="0" destOrd="0" presId="urn:microsoft.com/office/officeart/2005/8/layout/vList5"/>
    <dgm:cxn modelId="{C423062E-4424-4CF0-9ECD-B82A5013CA6F}" type="presParOf" srcId="{E8F9EB88-F834-4297-81CA-15FA438CC596}" destId="{FCDA9215-E0D2-413E-9C36-70CCCDDE8639}" srcOrd="1" destOrd="0" presId="urn:microsoft.com/office/officeart/2005/8/layout/vList5"/>
    <dgm:cxn modelId="{EEB4B312-0A24-4AA5-AB62-6001EB21E0D7}" type="presParOf" srcId="{5A0985F4-6E61-4F62-B65E-BECF2928239A}" destId="{CF3BB2FF-0DD1-4602-A423-D01B2FCBCE34}" srcOrd="7" destOrd="0" presId="urn:microsoft.com/office/officeart/2005/8/layout/vList5"/>
    <dgm:cxn modelId="{222B0639-F3CC-4359-BA84-F3DD17E93DBE}" type="presParOf" srcId="{5A0985F4-6E61-4F62-B65E-BECF2928239A}" destId="{8403034A-22A6-41DE-80A1-AC8FC39A5E6A}" srcOrd="8" destOrd="0" presId="urn:microsoft.com/office/officeart/2005/8/layout/vList5"/>
    <dgm:cxn modelId="{2F569400-3F73-440F-B400-4B24A9D4CAF1}" type="presParOf" srcId="{8403034A-22A6-41DE-80A1-AC8FC39A5E6A}" destId="{E5E59928-374B-4DAC-8327-054FF09E387E}" srcOrd="0" destOrd="0" presId="urn:microsoft.com/office/officeart/2005/8/layout/vList5"/>
    <dgm:cxn modelId="{6D931353-2DE3-46D9-8B7F-505F0BF93DAB}" type="presParOf" srcId="{8403034A-22A6-41DE-80A1-AC8FC39A5E6A}" destId="{635BF6EA-7523-4A31-BF78-B53E218B9A87}" srcOrd="1" destOrd="0" presId="urn:microsoft.com/office/officeart/2005/8/layout/vList5"/>
    <dgm:cxn modelId="{6A54CFBB-A568-4F14-8A48-29F7160A7DEE}" type="presParOf" srcId="{5A0985F4-6E61-4F62-B65E-BECF2928239A}" destId="{FD6901E2-FBA3-4317-A8A6-8FB8BF5D89C7}" srcOrd="9" destOrd="0" presId="urn:microsoft.com/office/officeart/2005/8/layout/vList5"/>
    <dgm:cxn modelId="{92C8D83C-9DFB-41D0-8075-FEBDBD986C34}" type="presParOf" srcId="{5A0985F4-6E61-4F62-B65E-BECF2928239A}" destId="{E28258E8-A8F1-450A-84D1-EF3DD22F173A}" srcOrd="10" destOrd="0" presId="urn:microsoft.com/office/officeart/2005/8/layout/vList5"/>
    <dgm:cxn modelId="{47088914-DE34-4FA1-9B26-732D4A306FAB}" type="presParOf" srcId="{E28258E8-A8F1-450A-84D1-EF3DD22F173A}" destId="{41C76C31-914A-464E-8B38-8FB792F6DBDA}" srcOrd="0" destOrd="0" presId="urn:microsoft.com/office/officeart/2005/8/layout/vList5"/>
    <dgm:cxn modelId="{051BB697-9938-406F-988D-19AF4ECE13FA}" type="presParOf" srcId="{E28258E8-A8F1-450A-84D1-EF3DD22F173A}" destId="{5905B666-8211-4C80-BDDD-FA731E56182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EFAB2F6-67D6-491A-8658-28E3BFBE8DB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2A2E6D42-E971-42E5-9000-B00D72D63AB2}">
      <dgm:prSet phldrT="[Text]"/>
      <dgm:spPr>
        <a:solidFill>
          <a:srgbClr val="00B0F0"/>
        </a:solidFill>
      </dgm:spPr>
      <dgm:t>
        <a:bodyPr/>
        <a:lstStyle/>
        <a:p>
          <a:r>
            <a:rPr lang="id-ID" dirty="0">
              <a:solidFill>
                <a:schemeClr val="tx1"/>
              </a:solidFill>
            </a:rPr>
            <a:t>1. Standar tingkat pencapaian perkembangan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Anak</a:t>
          </a:r>
          <a:r>
            <a:rPr lang="en-US" dirty="0">
              <a:solidFill>
                <a:schemeClr val="tx1"/>
              </a:solidFill>
            </a:rPr>
            <a:t> (STPPA)</a:t>
          </a:r>
          <a:endParaRPr lang="id-ID" dirty="0">
            <a:solidFill>
              <a:schemeClr val="tx1"/>
            </a:solidFill>
          </a:endParaRPr>
        </a:p>
      </dgm:t>
    </dgm:pt>
    <dgm:pt modelId="{8968B8DD-1615-4DC5-87CE-C4DF15F211B6}" type="parTrans" cxnId="{43ECDFEB-B9F1-4984-BA17-A564AC7B42D2}">
      <dgm:prSet/>
      <dgm:spPr/>
      <dgm:t>
        <a:bodyPr/>
        <a:lstStyle/>
        <a:p>
          <a:endParaRPr lang="id-ID"/>
        </a:p>
      </dgm:t>
    </dgm:pt>
    <dgm:pt modelId="{668DB40A-5DCF-42DD-9101-F696E2F30159}" type="sibTrans" cxnId="{43ECDFEB-B9F1-4984-BA17-A564AC7B42D2}">
      <dgm:prSet/>
      <dgm:spPr/>
      <dgm:t>
        <a:bodyPr/>
        <a:lstStyle/>
        <a:p>
          <a:endParaRPr lang="id-ID"/>
        </a:p>
      </dgm:t>
    </dgm:pt>
    <dgm:pt modelId="{F300987D-C51A-44D5-B880-607FB64E14BF}">
      <dgm:prSet phldrT="[Text]"/>
      <dgm:spPr>
        <a:solidFill>
          <a:srgbClr val="FFC000"/>
        </a:solidFill>
      </dgm:spPr>
      <dgm:t>
        <a:bodyPr/>
        <a:lstStyle/>
        <a:p>
          <a:r>
            <a:rPr lang="id-ID" dirty="0">
              <a:solidFill>
                <a:schemeClr val="tx1"/>
              </a:solidFill>
            </a:rPr>
            <a:t>2. Standar Isi</a:t>
          </a:r>
        </a:p>
      </dgm:t>
    </dgm:pt>
    <dgm:pt modelId="{7173B1ED-F10F-42DE-979B-C908852CE7FD}" type="parTrans" cxnId="{2CCCCFD3-FA2E-44B6-805B-5C1CD75DAD27}">
      <dgm:prSet/>
      <dgm:spPr/>
      <dgm:t>
        <a:bodyPr/>
        <a:lstStyle/>
        <a:p>
          <a:endParaRPr lang="id-ID"/>
        </a:p>
      </dgm:t>
    </dgm:pt>
    <dgm:pt modelId="{213A5D46-E3C3-4067-ACB0-364CB153AC5C}" type="sibTrans" cxnId="{2CCCCFD3-FA2E-44B6-805B-5C1CD75DAD27}">
      <dgm:prSet/>
      <dgm:spPr/>
      <dgm:t>
        <a:bodyPr/>
        <a:lstStyle/>
        <a:p>
          <a:endParaRPr lang="id-ID"/>
        </a:p>
      </dgm:t>
    </dgm:pt>
    <dgm:pt modelId="{D95C87E0-4505-45BC-9BE9-D78709C2F07C}">
      <dgm:prSet phldrT="[Text]"/>
      <dgm:spPr>
        <a:solidFill>
          <a:srgbClr val="FF0000"/>
        </a:solidFill>
      </dgm:spPr>
      <dgm:t>
        <a:bodyPr/>
        <a:lstStyle/>
        <a:p>
          <a:r>
            <a:rPr lang="id-ID" dirty="0"/>
            <a:t>3. Standar Proses</a:t>
          </a:r>
        </a:p>
      </dgm:t>
    </dgm:pt>
    <dgm:pt modelId="{81D30C9D-98FC-4652-A73E-60E5A52721F2}" type="parTrans" cxnId="{64DD2432-74E0-40A3-BD41-5E7716BBD2D6}">
      <dgm:prSet/>
      <dgm:spPr/>
      <dgm:t>
        <a:bodyPr/>
        <a:lstStyle/>
        <a:p>
          <a:endParaRPr lang="id-ID"/>
        </a:p>
      </dgm:t>
    </dgm:pt>
    <dgm:pt modelId="{0562DE3E-0761-4083-B14B-CF692D7B0A6E}" type="sibTrans" cxnId="{64DD2432-74E0-40A3-BD41-5E7716BBD2D6}">
      <dgm:prSet/>
      <dgm:spPr/>
      <dgm:t>
        <a:bodyPr/>
        <a:lstStyle/>
        <a:p>
          <a:endParaRPr lang="id-ID"/>
        </a:p>
      </dgm:t>
    </dgm:pt>
    <dgm:pt modelId="{CBF24F78-847D-4628-8791-5383CC840DDB}">
      <dgm:prSet phldrT="[Text]"/>
      <dgm:spPr>
        <a:solidFill>
          <a:srgbClr val="7D7DD5"/>
        </a:solidFill>
      </dgm:spPr>
      <dgm:t>
        <a:bodyPr/>
        <a:lstStyle/>
        <a:p>
          <a:r>
            <a:rPr lang="id-ID" dirty="0">
              <a:solidFill>
                <a:schemeClr val="tx1"/>
              </a:solidFill>
            </a:rPr>
            <a:t>4. Standar Pendidik dan Tenaga Kependidikan</a:t>
          </a:r>
        </a:p>
      </dgm:t>
    </dgm:pt>
    <dgm:pt modelId="{775F798F-1106-4113-B881-4A3E72DB602D}" type="parTrans" cxnId="{1FCDEC2D-EAB5-4610-8627-7B21BBE452EA}">
      <dgm:prSet/>
      <dgm:spPr/>
      <dgm:t>
        <a:bodyPr/>
        <a:lstStyle/>
        <a:p>
          <a:endParaRPr lang="id-ID"/>
        </a:p>
      </dgm:t>
    </dgm:pt>
    <dgm:pt modelId="{7653353F-4E3E-47A2-B961-96464BC22CE1}" type="sibTrans" cxnId="{1FCDEC2D-EAB5-4610-8627-7B21BBE452EA}">
      <dgm:prSet/>
      <dgm:spPr/>
      <dgm:t>
        <a:bodyPr/>
        <a:lstStyle/>
        <a:p>
          <a:endParaRPr lang="id-ID"/>
        </a:p>
      </dgm:t>
    </dgm:pt>
    <dgm:pt modelId="{8CB481DC-B32E-4A41-A867-31CFFDC24ED1}">
      <dgm:prSet phldrT="[Text]"/>
      <dgm:spPr>
        <a:solidFill>
          <a:srgbClr val="C00000"/>
        </a:solidFill>
      </dgm:spPr>
      <dgm:t>
        <a:bodyPr/>
        <a:lstStyle/>
        <a:p>
          <a:r>
            <a:rPr lang="id-ID" dirty="0"/>
            <a:t>5. Standar Sarana Prasarana </a:t>
          </a:r>
        </a:p>
      </dgm:t>
    </dgm:pt>
    <dgm:pt modelId="{9662C126-3692-4782-97FB-AB3B34195844}" type="parTrans" cxnId="{EBDCDCF0-8F76-4231-ADB5-92275A137FE6}">
      <dgm:prSet/>
      <dgm:spPr/>
      <dgm:t>
        <a:bodyPr/>
        <a:lstStyle/>
        <a:p>
          <a:endParaRPr lang="id-ID"/>
        </a:p>
      </dgm:t>
    </dgm:pt>
    <dgm:pt modelId="{A02B9EA3-1C39-4423-BC97-266B7DDF92E1}" type="sibTrans" cxnId="{EBDCDCF0-8F76-4231-ADB5-92275A137FE6}">
      <dgm:prSet/>
      <dgm:spPr/>
      <dgm:t>
        <a:bodyPr/>
        <a:lstStyle/>
        <a:p>
          <a:endParaRPr lang="id-ID"/>
        </a:p>
      </dgm:t>
    </dgm:pt>
    <dgm:pt modelId="{9D2AADF7-3CA0-4D4C-A1CA-78326986745E}">
      <dgm:prSet phldrT="[Text]"/>
      <dgm:spPr>
        <a:solidFill>
          <a:srgbClr val="00B050"/>
        </a:solidFill>
      </dgm:spPr>
      <dgm:t>
        <a:bodyPr/>
        <a:lstStyle/>
        <a:p>
          <a:r>
            <a:rPr lang="id-ID" dirty="0"/>
            <a:t>6. Standar Pengelolaan</a:t>
          </a:r>
        </a:p>
      </dgm:t>
    </dgm:pt>
    <dgm:pt modelId="{93799304-A8A3-45D0-BB16-EA67A69894E5}" type="parTrans" cxnId="{CB67721C-4A1C-40BB-B2D4-661F8B9FC329}">
      <dgm:prSet/>
      <dgm:spPr/>
      <dgm:t>
        <a:bodyPr/>
        <a:lstStyle/>
        <a:p>
          <a:endParaRPr lang="id-ID"/>
        </a:p>
      </dgm:t>
    </dgm:pt>
    <dgm:pt modelId="{2480B57E-1EC5-4569-91B3-7BF0CC83E3F0}" type="sibTrans" cxnId="{CB67721C-4A1C-40BB-B2D4-661F8B9FC329}">
      <dgm:prSet/>
      <dgm:spPr/>
      <dgm:t>
        <a:bodyPr/>
        <a:lstStyle/>
        <a:p>
          <a:endParaRPr lang="id-ID"/>
        </a:p>
      </dgm:t>
    </dgm:pt>
    <dgm:pt modelId="{91238199-9592-40B6-9FFF-3D203A3177E3}">
      <dgm:prSet phldrT="[Text]"/>
      <dgm:spPr>
        <a:solidFill>
          <a:srgbClr val="0070C0"/>
        </a:solidFill>
      </dgm:spPr>
      <dgm:t>
        <a:bodyPr/>
        <a:lstStyle/>
        <a:p>
          <a:r>
            <a:rPr lang="id-ID" dirty="0"/>
            <a:t>7. Standar Pembiayaan</a:t>
          </a:r>
        </a:p>
      </dgm:t>
    </dgm:pt>
    <dgm:pt modelId="{03DBCC81-E98E-4F47-A7B6-409BEB2C96DD}" type="parTrans" cxnId="{02E62646-6F5F-49C0-A962-B00C438B3154}">
      <dgm:prSet/>
      <dgm:spPr/>
      <dgm:t>
        <a:bodyPr/>
        <a:lstStyle/>
        <a:p>
          <a:endParaRPr lang="id-ID"/>
        </a:p>
      </dgm:t>
    </dgm:pt>
    <dgm:pt modelId="{0EEC22F3-A9FF-4BAD-99D0-3A1D588AD62E}" type="sibTrans" cxnId="{02E62646-6F5F-49C0-A962-B00C438B3154}">
      <dgm:prSet/>
      <dgm:spPr/>
      <dgm:t>
        <a:bodyPr/>
        <a:lstStyle/>
        <a:p>
          <a:endParaRPr lang="id-ID"/>
        </a:p>
      </dgm:t>
    </dgm:pt>
    <dgm:pt modelId="{49053F6C-A4C3-4035-87F4-4D74E3F77290}">
      <dgm:prSet phldrT="[Text]"/>
      <dgm:spPr>
        <a:solidFill>
          <a:srgbClr val="FFFF00"/>
        </a:solidFill>
      </dgm:spPr>
      <dgm:t>
        <a:bodyPr/>
        <a:lstStyle/>
        <a:p>
          <a:r>
            <a:rPr lang="id-ID" dirty="0">
              <a:solidFill>
                <a:schemeClr val="tx1"/>
              </a:solidFill>
            </a:rPr>
            <a:t>8. Standar Penilaian Pendidikan </a:t>
          </a:r>
        </a:p>
      </dgm:t>
    </dgm:pt>
    <dgm:pt modelId="{980A76DC-E79D-4602-8CB1-AEFAC5830A5C}" type="parTrans" cxnId="{A126698D-C8D0-4B33-8E3D-2FE569551590}">
      <dgm:prSet/>
      <dgm:spPr/>
      <dgm:t>
        <a:bodyPr/>
        <a:lstStyle/>
        <a:p>
          <a:endParaRPr lang="id-ID"/>
        </a:p>
      </dgm:t>
    </dgm:pt>
    <dgm:pt modelId="{FE6C52D6-7DF1-4666-AA3D-95EE0978A970}" type="sibTrans" cxnId="{A126698D-C8D0-4B33-8E3D-2FE569551590}">
      <dgm:prSet/>
      <dgm:spPr/>
      <dgm:t>
        <a:bodyPr/>
        <a:lstStyle/>
        <a:p>
          <a:endParaRPr lang="id-ID"/>
        </a:p>
      </dgm:t>
    </dgm:pt>
    <dgm:pt modelId="{2F627330-E1C2-4DF9-8BF8-71EC0A0D57E6}" type="pres">
      <dgm:prSet presAssocID="{FEFAB2F6-67D6-491A-8658-28E3BFBE8DBF}" presName="diagram" presStyleCnt="0">
        <dgm:presLayoutVars>
          <dgm:dir/>
          <dgm:resizeHandles val="exact"/>
        </dgm:presLayoutVars>
      </dgm:prSet>
      <dgm:spPr/>
    </dgm:pt>
    <dgm:pt modelId="{FDD0F748-701D-403A-96E1-9BAE4EBF6995}" type="pres">
      <dgm:prSet presAssocID="{2A2E6D42-E971-42E5-9000-B00D72D63AB2}" presName="node" presStyleLbl="node1" presStyleIdx="0" presStyleCnt="8">
        <dgm:presLayoutVars>
          <dgm:bulletEnabled val="1"/>
        </dgm:presLayoutVars>
      </dgm:prSet>
      <dgm:spPr/>
    </dgm:pt>
    <dgm:pt modelId="{5CE56A71-E1B7-490A-B883-4D09D94A51A4}" type="pres">
      <dgm:prSet presAssocID="{668DB40A-5DCF-42DD-9101-F696E2F30159}" presName="sibTrans" presStyleCnt="0"/>
      <dgm:spPr/>
    </dgm:pt>
    <dgm:pt modelId="{13D3A765-F78D-4C28-BF43-223A2ED309C4}" type="pres">
      <dgm:prSet presAssocID="{F300987D-C51A-44D5-B880-607FB64E14BF}" presName="node" presStyleLbl="node1" presStyleIdx="1" presStyleCnt="8">
        <dgm:presLayoutVars>
          <dgm:bulletEnabled val="1"/>
        </dgm:presLayoutVars>
      </dgm:prSet>
      <dgm:spPr/>
    </dgm:pt>
    <dgm:pt modelId="{24D531F4-0CC4-4797-B826-24472D259325}" type="pres">
      <dgm:prSet presAssocID="{213A5D46-E3C3-4067-ACB0-364CB153AC5C}" presName="sibTrans" presStyleCnt="0"/>
      <dgm:spPr/>
    </dgm:pt>
    <dgm:pt modelId="{47034B94-46A0-497A-A39C-A8EEDD73E0DD}" type="pres">
      <dgm:prSet presAssocID="{D95C87E0-4505-45BC-9BE9-D78709C2F07C}" presName="node" presStyleLbl="node1" presStyleIdx="2" presStyleCnt="8">
        <dgm:presLayoutVars>
          <dgm:bulletEnabled val="1"/>
        </dgm:presLayoutVars>
      </dgm:prSet>
      <dgm:spPr/>
    </dgm:pt>
    <dgm:pt modelId="{47FF0663-732A-4C34-834F-0A60016AF246}" type="pres">
      <dgm:prSet presAssocID="{0562DE3E-0761-4083-B14B-CF692D7B0A6E}" presName="sibTrans" presStyleCnt="0"/>
      <dgm:spPr/>
    </dgm:pt>
    <dgm:pt modelId="{34C4A087-A1BD-44D9-9D18-6DA3296FD209}" type="pres">
      <dgm:prSet presAssocID="{CBF24F78-847D-4628-8791-5383CC840DDB}" presName="node" presStyleLbl="node1" presStyleIdx="3" presStyleCnt="8">
        <dgm:presLayoutVars>
          <dgm:bulletEnabled val="1"/>
        </dgm:presLayoutVars>
      </dgm:prSet>
      <dgm:spPr/>
    </dgm:pt>
    <dgm:pt modelId="{8EBEAC89-4242-464B-8331-5380A6D478A1}" type="pres">
      <dgm:prSet presAssocID="{7653353F-4E3E-47A2-B961-96464BC22CE1}" presName="sibTrans" presStyleCnt="0"/>
      <dgm:spPr/>
    </dgm:pt>
    <dgm:pt modelId="{44732B1F-1003-4B6B-857F-B52845B3D24B}" type="pres">
      <dgm:prSet presAssocID="{8CB481DC-B32E-4A41-A867-31CFFDC24ED1}" presName="node" presStyleLbl="node1" presStyleIdx="4" presStyleCnt="8">
        <dgm:presLayoutVars>
          <dgm:bulletEnabled val="1"/>
        </dgm:presLayoutVars>
      </dgm:prSet>
      <dgm:spPr/>
    </dgm:pt>
    <dgm:pt modelId="{4E9B89B7-7B4B-4ED1-B20B-D2D0F2DA687A}" type="pres">
      <dgm:prSet presAssocID="{A02B9EA3-1C39-4423-BC97-266B7DDF92E1}" presName="sibTrans" presStyleCnt="0"/>
      <dgm:spPr/>
    </dgm:pt>
    <dgm:pt modelId="{1644EAAA-556B-41A9-A2DE-3CCD58546B63}" type="pres">
      <dgm:prSet presAssocID="{9D2AADF7-3CA0-4D4C-A1CA-78326986745E}" presName="node" presStyleLbl="node1" presStyleIdx="5" presStyleCnt="8">
        <dgm:presLayoutVars>
          <dgm:bulletEnabled val="1"/>
        </dgm:presLayoutVars>
      </dgm:prSet>
      <dgm:spPr/>
    </dgm:pt>
    <dgm:pt modelId="{96F75EB8-453D-4D9A-B9FC-00F1127673DE}" type="pres">
      <dgm:prSet presAssocID="{2480B57E-1EC5-4569-91B3-7BF0CC83E3F0}" presName="sibTrans" presStyleCnt="0"/>
      <dgm:spPr/>
    </dgm:pt>
    <dgm:pt modelId="{34380DF2-6512-41F5-A72E-D24DEB0CFAB1}" type="pres">
      <dgm:prSet presAssocID="{91238199-9592-40B6-9FFF-3D203A3177E3}" presName="node" presStyleLbl="node1" presStyleIdx="6" presStyleCnt="8">
        <dgm:presLayoutVars>
          <dgm:bulletEnabled val="1"/>
        </dgm:presLayoutVars>
      </dgm:prSet>
      <dgm:spPr/>
    </dgm:pt>
    <dgm:pt modelId="{38FFA952-5A18-4DB5-A878-E72800F675DD}" type="pres">
      <dgm:prSet presAssocID="{0EEC22F3-A9FF-4BAD-99D0-3A1D588AD62E}" presName="sibTrans" presStyleCnt="0"/>
      <dgm:spPr/>
    </dgm:pt>
    <dgm:pt modelId="{89DF870E-AA4B-441E-AC77-A5418D498A45}" type="pres">
      <dgm:prSet presAssocID="{49053F6C-A4C3-4035-87F4-4D74E3F77290}" presName="node" presStyleLbl="node1" presStyleIdx="7" presStyleCnt="8">
        <dgm:presLayoutVars>
          <dgm:bulletEnabled val="1"/>
        </dgm:presLayoutVars>
      </dgm:prSet>
      <dgm:spPr/>
    </dgm:pt>
  </dgm:ptLst>
  <dgm:cxnLst>
    <dgm:cxn modelId="{84028010-C14A-4A46-814B-DD473757D180}" type="presOf" srcId="{CBF24F78-847D-4628-8791-5383CC840DDB}" destId="{34C4A087-A1BD-44D9-9D18-6DA3296FD209}" srcOrd="0" destOrd="0" presId="urn:microsoft.com/office/officeart/2005/8/layout/default"/>
    <dgm:cxn modelId="{CB67721C-4A1C-40BB-B2D4-661F8B9FC329}" srcId="{FEFAB2F6-67D6-491A-8658-28E3BFBE8DBF}" destId="{9D2AADF7-3CA0-4D4C-A1CA-78326986745E}" srcOrd="5" destOrd="0" parTransId="{93799304-A8A3-45D0-BB16-EA67A69894E5}" sibTransId="{2480B57E-1EC5-4569-91B3-7BF0CC83E3F0}"/>
    <dgm:cxn modelId="{0A682726-5AFA-490E-BB39-7488ACEA6856}" type="presOf" srcId="{49053F6C-A4C3-4035-87F4-4D74E3F77290}" destId="{89DF870E-AA4B-441E-AC77-A5418D498A45}" srcOrd="0" destOrd="0" presId="urn:microsoft.com/office/officeart/2005/8/layout/default"/>
    <dgm:cxn modelId="{1FCDEC2D-EAB5-4610-8627-7B21BBE452EA}" srcId="{FEFAB2F6-67D6-491A-8658-28E3BFBE8DBF}" destId="{CBF24F78-847D-4628-8791-5383CC840DDB}" srcOrd="3" destOrd="0" parTransId="{775F798F-1106-4113-B881-4A3E72DB602D}" sibTransId="{7653353F-4E3E-47A2-B961-96464BC22CE1}"/>
    <dgm:cxn modelId="{64DD2432-74E0-40A3-BD41-5E7716BBD2D6}" srcId="{FEFAB2F6-67D6-491A-8658-28E3BFBE8DBF}" destId="{D95C87E0-4505-45BC-9BE9-D78709C2F07C}" srcOrd="2" destOrd="0" parTransId="{81D30C9D-98FC-4652-A73E-60E5A52721F2}" sibTransId="{0562DE3E-0761-4083-B14B-CF692D7B0A6E}"/>
    <dgm:cxn modelId="{ED59DD3E-6F3F-414B-9F29-3C900058BA5F}" type="presOf" srcId="{FEFAB2F6-67D6-491A-8658-28E3BFBE8DBF}" destId="{2F627330-E1C2-4DF9-8BF8-71EC0A0D57E6}" srcOrd="0" destOrd="0" presId="urn:microsoft.com/office/officeart/2005/8/layout/default"/>
    <dgm:cxn modelId="{02E62646-6F5F-49C0-A962-B00C438B3154}" srcId="{FEFAB2F6-67D6-491A-8658-28E3BFBE8DBF}" destId="{91238199-9592-40B6-9FFF-3D203A3177E3}" srcOrd="6" destOrd="0" parTransId="{03DBCC81-E98E-4F47-A7B6-409BEB2C96DD}" sibTransId="{0EEC22F3-A9FF-4BAD-99D0-3A1D588AD62E}"/>
    <dgm:cxn modelId="{B856A85E-0365-48A9-9C9F-1AAEB6CACFE9}" type="presOf" srcId="{D95C87E0-4505-45BC-9BE9-D78709C2F07C}" destId="{47034B94-46A0-497A-A39C-A8EEDD73E0DD}" srcOrd="0" destOrd="0" presId="urn:microsoft.com/office/officeart/2005/8/layout/default"/>
    <dgm:cxn modelId="{91D4B87E-3545-40F4-B1B5-8049B1BFD8C1}" type="presOf" srcId="{2A2E6D42-E971-42E5-9000-B00D72D63AB2}" destId="{FDD0F748-701D-403A-96E1-9BAE4EBF6995}" srcOrd="0" destOrd="0" presId="urn:microsoft.com/office/officeart/2005/8/layout/default"/>
    <dgm:cxn modelId="{A126698D-C8D0-4B33-8E3D-2FE569551590}" srcId="{FEFAB2F6-67D6-491A-8658-28E3BFBE8DBF}" destId="{49053F6C-A4C3-4035-87F4-4D74E3F77290}" srcOrd="7" destOrd="0" parTransId="{980A76DC-E79D-4602-8CB1-AEFAC5830A5C}" sibTransId="{FE6C52D6-7DF1-4666-AA3D-95EE0978A970}"/>
    <dgm:cxn modelId="{D182D991-E237-49AB-9E0B-4FCB217C9022}" type="presOf" srcId="{F300987D-C51A-44D5-B880-607FB64E14BF}" destId="{13D3A765-F78D-4C28-BF43-223A2ED309C4}" srcOrd="0" destOrd="0" presId="urn:microsoft.com/office/officeart/2005/8/layout/default"/>
    <dgm:cxn modelId="{2CCCCFD3-FA2E-44B6-805B-5C1CD75DAD27}" srcId="{FEFAB2F6-67D6-491A-8658-28E3BFBE8DBF}" destId="{F300987D-C51A-44D5-B880-607FB64E14BF}" srcOrd="1" destOrd="0" parTransId="{7173B1ED-F10F-42DE-979B-C908852CE7FD}" sibTransId="{213A5D46-E3C3-4067-ACB0-364CB153AC5C}"/>
    <dgm:cxn modelId="{43ECDFEB-B9F1-4984-BA17-A564AC7B42D2}" srcId="{FEFAB2F6-67D6-491A-8658-28E3BFBE8DBF}" destId="{2A2E6D42-E971-42E5-9000-B00D72D63AB2}" srcOrd="0" destOrd="0" parTransId="{8968B8DD-1615-4DC5-87CE-C4DF15F211B6}" sibTransId="{668DB40A-5DCF-42DD-9101-F696E2F30159}"/>
    <dgm:cxn modelId="{A14EEEEE-56FE-4637-AFE0-DA9E0717BD0E}" type="presOf" srcId="{9D2AADF7-3CA0-4D4C-A1CA-78326986745E}" destId="{1644EAAA-556B-41A9-A2DE-3CCD58546B63}" srcOrd="0" destOrd="0" presId="urn:microsoft.com/office/officeart/2005/8/layout/default"/>
    <dgm:cxn modelId="{EBDCDCF0-8F76-4231-ADB5-92275A137FE6}" srcId="{FEFAB2F6-67D6-491A-8658-28E3BFBE8DBF}" destId="{8CB481DC-B32E-4A41-A867-31CFFDC24ED1}" srcOrd="4" destOrd="0" parTransId="{9662C126-3692-4782-97FB-AB3B34195844}" sibTransId="{A02B9EA3-1C39-4423-BC97-266B7DDF92E1}"/>
    <dgm:cxn modelId="{A0C07FFE-EB70-43D0-8717-0192A94BEE89}" type="presOf" srcId="{91238199-9592-40B6-9FFF-3D203A3177E3}" destId="{34380DF2-6512-41F5-A72E-D24DEB0CFAB1}" srcOrd="0" destOrd="0" presId="urn:microsoft.com/office/officeart/2005/8/layout/default"/>
    <dgm:cxn modelId="{D4D113FF-AFA1-4B44-880A-932F9C6FF32C}" type="presOf" srcId="{8CB481DC-B32E-4A41-A867-31CFFDC24ED1}" destId="{44732B1F-1003-4B6B-857F-B52845B3D24B}" srcOrd="0" destOrd="0" presId="urn:microsoft.com/office/officeart/2005/8/layout/default"/>
    <dgm:cxn modelId="{7B883EE4-E4A0-4F88-9529-089ED7D10BCA}" type="presParOf" srcId="{2F627330-E1C2-4DF9-8BF8-71EC0A0D57E6}" destId="{FDD0F748-701D-403A-96E1-9BAE4EBF6995}" srcOrd="0" destOrd="0" presId="urn:microsoft.com/office/officeart/2005/8/layout/default"/>
    <dgm:cxn modelId="{942D4DDE-8D3E-4434-8107-317626B65333}" type="presParOf" srcId="{2F627330-E1C2-4DF9-8BF8-71EC0A0D57E6}" destId="{5CE56A71-E1B7-490A-B883-4D09D94A51A4}" srcOrd="1" destOrd="0" presId="urn:microsoft.com/office/officeart/2005/8/layout/default"/>
    <dgm:cxn modelId="{CBCD052A-8871-4F74-B8D0-FB71CBFA0C64}" type="presParOf" srcId="{2F627330-E1C2-4DF9-8BF8-71EC0A0D57E6}" destId="{13D3A765-F78D-4C28-BF43-223A2ED309C4}" srcOrd="2" destOrd="0" presId="urn:microsoft.com/office/officeart/2005/8/layout/default"/>
    <dgm:cxn modelId="{819F56E9-C1A6-4AAD-860D-084E604F4F31}" type="presParOf" srcId="{2F627330-E1C2-4DF9-8BF8-71EC0A0D57E6}" destId="{24D531F4-0CC4-4797-B826-24472D259325}" srcOrd="3" destOrd="0" presId="urn:microsoft.com/office/officeart/2005/8/layout/default"/>
    <dgm:cxn modelId="{974872CA-AB04-4F2B-BB21-10F03C339CF4}" type="presParOf" srcId="{2F627330-E1C2-4DF9-8BF8-71EC0A0D57E6}" destId="{47034B94-46A0-497A-A39C-A8EEDD73E0DD}" srcOrd="4" destOrd="0" presId="urn:microsoft.com/office/officeart/2005/8/layout/default"/>
    <dgm:cxn modelId="{770898D3-E36D-4EC5-96A3-450CC2E39654}" type="presParOf" srcId="{2F627330-E1C2-4DF9-8BF8-71EC0A0D57E6}" destId="{47FF0663-732A-4C34-834F-0A60016AF246}" srcOrd="5" destOrd="0" presId="urn:microsoft.com/office/officeart/2005/8/layout/default"/>
    <dgm:cxn modelId="{9232D71F-4C79-4BB0-8B67-B41D906240F4}" type="presParOf" srcId="{2F627330-E1C2-4DF9-8BF8-71EC0A0D57E6}" destId="{34C4A087-A1BD-44D9-9D18-6DA3296FD209}" srcOrd="6" destOrd="0" presId="urn:microsoft.com/office/officeart/2005/8/layout/default"/>
    <dgm:cxn modelId="{E38FC4EE-F8AE-46BE-AC9F-A7744F786CEE}" type="presParOf" srcId="{2F627330-E1C2-4DF9-8BF8-71EC0A0D57E6}" destId="{8EBEAC89-4242-464B-8331-5380A6D478A1}" srcOrd="7" destOrd="0" presId="urn:microsoft.com/office/officeart/2005/8/layout/default"/>
    <dgm:cxn modelId="{CF0F2E88-13B7-4926-9A3E-C97BC8FAB11E}" type="presParOf" srcId="{2F627330-E1C2-4DF9-8BF8-71EC0A0D57E6}" destId="{44732B1F-1003-4B6B-857F-B52845B3D24B}" srcOrd="8" destOrd="0" presId="urn:microsoft.com/office/officeart/2005/8/layout/default"/>
    <dgm:cxn modelId="{18AE08D7-91A9-4D9A-B0E7-28E6725213AF}" type="presParOf" srcId="{2F627330-E1C2-4DF9-8BF8-71EC0A0D57E6}" destId="{4E9B89B7-7B4B-4ED1-B20B-D2D0F2DA687A}" srcOrd="9" destOrd="0" presId="urn:microsoft.com/office/officeart/2005/8/layout/default"/>
    <dgm:cxn modelId="{2CE9F8CA-C0FA-46C4-A1C4-D53AE1398410}" type="presParOf" srcId="{2F627330-E1C2-4DF9-8BF8-71EC0A0D57E6}" destId="{1644EAAA-556B-41A9-A2DE-3CCD58546B63}" srcOrd="10" destOrd="0" presId="urn:microsoft.com/office/officeart/2005/8/layout/default"/>
    <dgm:cxn modelId="{9FF54EEF-D7FE-4172-8385-E349F51788E1}" type="presParOf" srcId="{2F627330-E1C2-4DF9-8BF8-71EC0A0D57E6}" destId="{96F75EB8-453D-4D9A-B9FC-00F1127673DE}" srcOrd="11" destOrd="0" presId="urn:microsoft.com/office/officeart/2005/8/layout/default"/>
    <dgm:cxn modelId="{0E54B13D-BBBA-4CB1-A50C-427FA97C6793}" type="presParOf" srcId="{2F627330-E1C2-4DF9-8BF8-71EC0A0D57E6}" destId="{34380DF2-6512-41F5-A72E-D24DEB0CFAB1}" srcOrd="12" destOrd="0" presId="urn:microsoft.com/office/officeart/2005/8/layout/default"/>
    <dgm:cxn modelId="{E107003D-82D1-4D5F-BFD7-93C7210BBA5A}" type="presParOf" srcId="{2F627330-E1C2-4DF9-8BF8-71EC0A0D57E6}" destId="{38FFA952-5A18-4DB5-A878-E72800F675DD}" srcOrd="13" destOrd="0" presId="urn:microsoft.com/office/officeart/2005/8/layout/default"/>
    <dgm:cxn modelId="{A33B8A87-B0B3-41BA-A4FC-03DF7E21BC45}" type="presParOf" srcId="{2F627330-E1C2-4DF9-8BF8-71EC0A0D57E6}" destId="{89DF870E-AA4B-441E-AC77-A5418D498A45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1.1.1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id-ID" sz="2000"/>
            <a:t>1) </a:t>
          </a:r>
          <a:r>
            <a:rPr lang="id-ID" sz="2000" dirty="0"/>
            <a:t>Pencapa</a:t>
          </a:r>
          <a:r>
            <a:rPr lang="en-US" sz="2000" dirty="0" err="1"/>
            <a:t>i</a:t>
          </a:r>
          <a:r>
            <a:rPr lang="id-ID" sz="2000" dirty="0"/>
            <a:t>an Perkembangan Anak berdasarkan atas 6 lingkup perkembangan</a:t>
          </a:r>
          <a:r>
            <a:rPr lang="en-US" sz="2000" dirty="0"/>
            <a:t>:</a:t>
          </a:r>
          <a:endParaRPr lang="id-ID" sz="20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/>
      <dgm:spPr>
        <a:solidFill>
          <a:srgbClr val="FFC000"/>
        </a:solidFill>
      </dgm:spPr>
      <dgm:t>
        <a:bodyPr/>
        <a:lstStyle/>
        <a:p>
          <a:r>
            <a:rPr lang="en-US" dirty="0">
              <a:solidFill>
                <a:srgbClr val="002060"/>
              </a:solidFill>
            </a:rPr>
            <a:t>N</a:t>
          </a:r>
          <a:r>
            <a:rPr lang="id-ID" dirty="0">
              <a:solidFill>
                <a:srgbClr val="002060"/>
              </a:solidFill>
            </a:rPr>
            <a:t>ilai agama dan moral</a:t>
          </a:r>
          <a:endParaRPr lang="en-US" dirty="0">
            <a:solidFill>
              <a:srgbClr val="002060"/>
            </a:solidFill>
          </a:endParaRPr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9B6C0ECA-B34F-4BDB-9440-3124B721C69D}">
      <dgm:prSet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rgbClr val="002060"/>
              </a:solidFill>
            </a:rPr>
            <a:t>F</a:t>
          </a:r>
          <a:r>
            <a:rPr lang="id-ID" dirty="0">
              <a:solidFill>
                <a:srgbClr val="002060"/>
              </a:solidFill>
            </a:rPr>
            <a:t>isik motorik</a:t>
          </a:r>
          <a:endParaRPr lang="en-US" dirty="0">
            <a:solidFill>
              <a:srgbClr val="002060"/>
            </a:solidFill>
          </a:endParaRPr>
        </a:p>
      </dgm:t>
    </dgm:pt>
    <dgm:pt modelId="{79D74D58-7BF5-434B-8F8E-438EF5EB5F77}" type="parTrans" cxnId="{A3849F04-A3CD-4550-9B96-C61CEC1B7A19}">
      <dgm:prSet/>
      <dgm:spPr/>
      <dgm:t>
        <a:bodyPr/>
        <a:lstStyle/>
        <a:p>
          <a:endParaRPr lang="en-US"/>
        </a:p>
      </dgm:t>
    </dgm:pt>
    <dgm:pt modelId="{9BFABBE9-3A8D-467D-81E1-935B1C4E8193}" type="sibTrans" cxnId="{A3849F04-A3CD-4550-9B96-C61CEC1B7A19}">
      <dgm:prSet/>
      <dgm:spPr/>
      <dgm:t>
        <a:bodyPr/>
        <a:lstStyle/>
        <a:p>
          <a:endParaRPr lang="en-US"/>
        </a:p>
      </dgm:t>
    </dgm:pt>
    <dgm:pt modelId="{2C4A4F37-9C04-4D6C-93E7-AFBA3970AB58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dirty="0">
              <a:solidFill>
                <a:srgbClr val="002060"/>
              </a:solidFill>
            </a:rPr>
            <a:t>K</a:t>
          </a:r>
          <a:r>
            <a:rPr lang="id-ID" dirty="0">
              <a:solidFill>
                <a:srgbClr val="002060"/>
              </a:solidFill>
            </a:rPr>
            <a:t>ognitif</a:t>
          </a:r>
          <a:endParaRPr lang="en-US" dirty="0">
            <a:solidFill>
              <a:srgbClr val="002060"/>
            </a:solidFill>
          </a:endParaRPr>
        </a:p>
      </dgm:t>
    </dgm:pt>
    <dgm:pt modelId="{46639256-0AE9-454E-A285-FAEB7B36C668}" type="parTrans" cxnId="{2A3F9C74-7721-4088-9204-5B2768B0AC22}">
      <dgm:prSet/>
      <dgm:spPr/>
      <dgm:t>
        <a:bodyPr/>
        <a:lstStyle/>
        <a:p>
          <a:endParaRPr lang="en-US"/>
        </a:p>
      </dgm:t>
    </dgm:pt>
    <dgm:pt modelId="{38CF09C9-5908-4C52-B80F-F01C9B09FED8}" type="sibTrans" cxnId="{2A3F9C74-7721-4088-9204-5B2768B0AC22}">
      <dgm:prSet/>
      <dgm:spPr/>
      <dgm:t>
        <a:bodyPr/>
        <a:lstStyle/>
        <a:p>
          <a:endParaRPr lang="en-US"/>
        </a:p>
      </dgm:t>
    </dgm:pt>
    <dgm:pt modelId="{85527F48-0EEC-4026-9C7B-0A0F6CB76345}">
      <dgm:prSet/>
      <dgm:spPr>
        <a:solidFill>
          <a:srgbClr val="FF0000"/>
        </a:solidFill>
      </dgm:spPr>
      <dgm:t>
        <a:bodyPr/>
        <a:lstStyle/>
        <a:p>
          <a:r>
            <a:rPr lang="en-US">
              <a:solidFill>
                <a:srgbClr val="002060"/>
              </a:solidFill>
            </a:rPr>
            <a:t>B</a:t>
          </a:r>
          <a:r>
            <a:rPr lang="id-ID">
              <a:solidFill>
                <a:srgbClr val="002060"/>
              </a:solidFill>
            </a:rPr>
            <a:t>ahasa</a:t>
          </a:r>
          <a:endParaRPr lang="en-US">
            <a:solidFill>
              <a:srgbClr val="002060"/>
            </a:solidFill>
          </a:endParaRPr>
        </a:p>
      </dgm:t>
    </dgm:pt>
    <dgm:pt modelId="{1B4F1FE8-788A-4422-A126-5E333F064F88}" type="parTrans" cxnId="{C86AEFE8-BC3C-4C78-AFFC-5BC82E5E0960}">
      <dgm:prSet/>
      <dgm:spPr/>
      <dgm:t>
        <a:bodyPr/>
        <a:lstStyle/>
        <a:p>
          <a:endParaRPr lang="en-US"/>
        </a:p>
      </dgm:t>
    </dgm:pt>
    <dgm:pt modelId="{3A7C49FF-525D-4D6B-8E36-E4F2ED08C725}" type="sibTrans" cxnId="{C86AEFE8-BC3C-4C78-AFFC-5BC82E5E0960}">
      <dgm:prSet/>
      <dgm:spPr/>
      <dgm:t>
        <a:bodyPr/>
        <a:lstStyle/>
        <a:p>
          <a:endParaRPr lang="en-US"/>
        </a:p>
      </dgm:t>
    </dgm:pt>
    <dgm:pt modelId="{F0D44329-3801-4E35-AE78-46F2A5A13A70}">
      <dgm:prSet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>
              <a:solidFill>
                <a:srgbClr val="002060"/>
              </a:solidFill>
            </a:rPr>
            <a:t>S</a:t>
          </a:r>
          <a:r>
            <a:rPr lang="id-ID" dirty="0">
              <a:solidFill>
                <a:srgbClr val="002060"/>
              </a:solidFill>
            </a:rPr>
            <a:t>osial emosional</a:t>
          </a:r>
          <a:endParaRPr lang="en-US" dirty="0">
            <a:solidFill>
              <a:srgbClr val="002060"/>
            </a:solidFill>
          </a:endParaRPr>
        </a:p>
      </dgm:t>
    </dgm:pt>
    <dgm:pt modelId="{61EA87A7-8288-429B-93E4-D7B67B6085E9}" type="parTrans" cxnId="{B4DFCC13-BB76-4F9F-8BBA-FD881098FE7E}">
      <dgm:prSet/>
      <dgm:spPr/>
      <dgm:t>
        <a:bodyPr/>
        <a:lstStyle/>
        <a:p>
          <a:endParaRPr lang="en-US"/>
        </a:p>
      </dgm:t>
    </dgm:pt>
    <dgm:pt modelId="{6C954B22-BFFC-4C79-85FA-4F4BC392D348}" type="sibTrans" cxnId="{B4DFCC13-BB76-4F9F-8BBA-FD881098FE7E}">
      <dgm:prSet/>
      <dgm:spPr/>
      <dgm:t>
        <a:bodyPr/>
        <a:lstStyle/>
        <a:p>
          <a:endParaRPr lang="en-US"/>
        </a:p>
      </dgm:t>
    </dgm:pt>
    <dgm:pt modelId="{54F694C5-9A0C-4807-9565-646C23A357F8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>
              <a:solidFill>
                <a:srgbClr val="002060"/>
              </a:solidFill>
            </a:rPr>
            <a:t>S</a:t>
          </a:r>
          <a:r>
            <a:rPr lang="id-ID" dirty="0">
              <a:solidFill>
                <a:srgbClr val="002060"/>
              </a:solidFill>
            </a:rPr>
            <a:t>eni</a:t>
          </a:r>
          <a:endParaRPr lang="en-US" dirty="0">
            <a:solidFill>
              <a:srgbClr val="002060"/>
            </a:solidFill>
          </a:endParaRPr>
        </a:p>
      </dgm:t>
    </dgm:pt>
    <dgm:pt modelId="{BA515D85-2ACA-4204-9E7E-BF089536B1BF}" type="parTrans" cxnId="{43920937-8DC4-4F95-8E75-811F119E0761}">
      <dgm:prSet/>
      <dgm:spPr/>
      <dgm:t>
        <a:bodyPr/>
        <a:lstStyle/>
        <a:p>
          <a:endParaRPr lang="en-US"/>
        </a:p>
      </dgm:t>
    </dgm:pt>
    <dgm:pt modelId="{3301DB4E-6E18-4D56-A5B6-97C1A2341101}" type="sibTrans" cxnId="{43920937-8DC4-4F95-8E75-811F119E0761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30071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220125" custScaleY="15322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6"/>
      <dgm:spPr/>
    </dgm:pt>
    <dgm:pt modelId="{4B5F9D2C-FBA0-4208-AA46-D126DDFC00B4}" type="pres">
      <dgm:prSet presAssocID="{753CFD62-0AD9-4FF9-88AE-25EC798E90F6}" presName="connTx" presStyleLbl="parChTrans1D3" presStyleIdx="0" presStyleCnt="6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3ED1ECED-EF82-4EDB-BD52-4978955C9909}" type="pres">
      <dgm:prSet presAssocID="{79D74D58-7BF5-434B-8F8E-438EF5EB5F77}" presName="conn2-1" presStyleLbl="parChTrans1D3" presStyleIdx="1" presStyleCnt="6"/>
      <dgm:spPr/>
    </dgm:pt>
    <dgm:pt modelId="{29605287-700A-439D-88F7-FC1348B148D4}" type="pres">
      <dgm:prSet presAssocID="{79D74D58-7BF5-434B-8F8E-438EF5EB5F77}" presName="connTx" presStyleLbl="parChTrans1D3" presStyleIdx="1" presStyleCnt="6"/>
      <dgm:spPr/>
    </dgm:pt>
    <dgm:pt modelId="{DEB5A424-F632-44E2-8AAF-9C71E9588721}" type="pres">
      <dgm:prSet presAssocID="{9B6C0ECA-B34F-4BDB-9440-3124B721C69D}" presName="root2" presStyleCnt="0"/>
      <dgm:spPr/>
    </dgm:pt>
    <dgm:pt modelId="{851F16F0-2C30-46FB-92BD-52665BF02905}" type="pres">
      <dgm:prSet presAssocID="{9B6C0ECA-B34F-4BDB-9440-3124B721C69D}" presName="LevelTwoTextNode" presStyleLbl="node3" presStyleIdx="1" presStyleCnt="6">
        <dgm:presLayoutVars>
          <dgm:chPref val="3"/>
        </dgm:presLayoutVars>
      </dgm:prSet>
      <dgm:spPr/>
    </dgm:pt>
    <dgm:pt modelId="{01E08FD4-EDF9-4DD5-BE80-B8A3D2476C96}" type="pres">
      <dgm:prSet presAssocID="{9B6C0ECA-B34F-4BDB-9440-3124B721C69D}" presName="level3hierChild" presStyleCnt="0"/>
      <dgm:spPr/>
    </dgm:pt>
    <dgm:pt modelId="{71B55C39-294A-485B-B40B-B1F63B63D2D9}" type="pres">
      <dgm:prSet presAssocID="{46639256-0AE9-454E-A285-FAEB7B36C668}" presName="conn2-1" presStyleLbl="parChTrans1D3" presStyleIdx="2" presStyleCnt="6"/>
      <dgm:spPr/>
    </dgm:pt>
    <dgm:pt modelId="{659E0DA1-D6F1-40C6-99B2-9FD9C2CF48E8}" type="pres">
      <dgm:prSet presAssocID="{46639256-0AE9-454E-A285-FAEB7B36C668}" presName="connTx" presStyleLbl="parChTrans1D3" presStyleIdx="2" presStyleCnt="6"/>
      <dgm:spPr/>
    </dgm:pt>
    <dgm:pt modelId="{1EB569AB-847A-43D3-892B-45D33D68D232}" type="pres">
      <dgm:prSet presAssocID="{2C4A4F37-9C04-4D6C-93E7-AFBA3970AB58}" presName="root2" presStyleCnt="0"/>
      <dgm:spPr/>
    </dgm:pt>
    <dgm:pt modelId="{5E41630A-BBE7-4F34-BE02-5AC12C7410FF}" type="pres">
      <dgm:prSet presAssocID="{2C4A4F37-9C04-4D6C-93E7-AFBA3970AB58}" presName="LevelTwoTextNode" presStyleLbl="node3" presStyleIdx="2" presStyleCnt="6">
        <dgm:presLayoutVars>
          <dgm:chPref val="3"/>
        </dgm:presLayoutVars>
      </dgm:prSet>
      <dgm:spPr/>
    </dgm:pt>
    <dgm:pt modelId="{01500DE8-6C28-4E51-A3BD-0FDAE5D22A4D}" type="pres">
      <dgm:prSet presAssocID="{2C4A4F37-9C04-4D6C-93E7-AFBA3970AB58}" presName="level3hierChild" presStyleCnt="0"/>
      <dgm:spPr/>
    </dgm:pt>
    <dgm:pt modelId="{7672B31C-D353-4FFF-ABE4-002F6FD77335}" type="pres">
      <dgm:prSet presAssocID="{1B4F1FE8-788A-4422-A126-5E333F064F88}" presName="conn2-1" presStyleLbl="parChTrans1D3" presStyleIdx="3" presStyleCnt="6"/>
      <dgm:spPr/>
    </dgm:pt>
    <dgm:pt modelId="{91BD85FC-221B-4569-9576-C84F18DDF1B1}" type="pres">
      <dgm:prSet presAssocID="{1B4F1FE8-788A-4422-A126-5E333F064F88}" presName="connTx" presStyleLbl="parChTrans1D3" presStyleIdx="3" presStyleCnt="6"/>
      <dgm:spPr/>
    </dgm:pt>
    <dgm:pt modelId="{5F3A0FE1-0D26-4225-ABE6-B44DAA0BAEDE}" type="pres">
      <dgm:prSet presAssocID="{85527F48-0EEC-4026-9C7B-0A0F6CB76345}" presName="root2" presStyleCnt="0"/>
      <dgm:spPr/>
    </dgm:pt>
    <dgm:pt modelId="{6247C5A8-B5AD-463F-B24D-1222BD611CA4}" type="pres">
      <dgm:prSet presAssocID="{85527F48-0EEC-4026-9C7B-0A0F6CB76345}" presName="LevelTwoTextNode" presStyleLbl="node3" presStyleIdx="3" presStyleCnt="6">
        <dgm:presLayoutVars>
          <dgm:chPref val="3"/>
        </dgm:presLayoutVars>
      </dgm:prSet>
      <dgm:spPr/>
    </dgm:pt>
    <dgm:pt modelId="{F2CA474A-AFF7-496A-B0C6-1EA94880BF7C}" type="pres">
      <dgm:prSet presAssocID="{85527F48-0EEC-4026-9C7B-0A0F6CB76345}" presName="level3hierChild" presStyleCnt="0"/>
      <dgm:spPr/>
    </dgm:pt>
    <dgm:pt modelId="{18AE0C06-DFA3-4EAA-AC45-03961CF03B5F}" type="pres">
      <dgm:prSet presAssocID="{61EA87A7-8288-429B-93E4-D7B67B6085E9}" presName="conn2-1" presStyleLbl="parChTrans1D3" presStyleIdx="4" presStyleCnt="6"/>
      <dgm:spPr/>
    </dgm:pt>
    <dgm:pt modelId="{07A7EBBD-CBC3-4FC0-9ED7-12690D0F5A90}" type="pres">
      <dgm:prSet presAssocID="{61EA87A7-8288-429B-93E4-D7B67B6085E9}" presName="connTx" presStyleLbl="parChTrans1D3" presStyleIdx="4" presStyleCnt="6"/>
      <dgm:spPr/>
    </dgm:pt>
    <dgm:pt modelId="{88A7089A-7C96-47AC-A9F9-89F15A6C2E50}" type="pres">
      <dgm:prSet presAssocID="{F0D44329-3801-4E35-AE78-46F2A5A13A70}" presName="root2" presStyleCnt="0"/>
      <dgm:spPr/>
    </dgm:pt>
    <dgm:pt modelId="{5CB4C619-EB5A-4044-BC62-ECE7E58304B7}" type="pres">
      <dgm:prSet presAssocID="{F0D44329-3801-4E35-AE78-46F2A5A13A70}" presName="LevelTwoTextNode" presStyleLbl="node3" presStyleIdx="4" presStyleCnt="6">
        <dgm:presLayoutVars>
          <dgm:chPref val="3"/>
        </dgm:presLayoutVars>
      </dgm:prSet>
      <dgm:spPr/>
    </dgm:pt>
    <dgm:pt modelId="{22641381-FDE8-4F71-AE6E-105119722628}" type="pres">
      <dgm:prSet presAssocID="{F0D44329-3801-4E35-AE78-46F2A5A13A70}" presName="level3hierChild" presStyleCnt="0"/>
      <dgm:spPr/>
    </dgm:pt>
    <dgm:pt modelId="{06246216-E9BE-404B-84B6-06230006B3D4}" type="pres">
      <dgm:prSet presAssocID="{BA515D85-2ACA-4204-9E7E-BF089536B1BF}" presName="conn2-1" presStyleLbl="parChTrans1D3" presStyleIdx="5" presStyleCnt="6"/>
      <dgm:spPr/>
    </dgm:pt>
    <dgm:pt modelId="{2C6CF8F3-526E-4611-8656-0565DB48F7DF}" type="pres">
      <dgm:prSet presAssocID="{BA515D85-2ACA-4204-9E7E-BF089536B1BF}" presName="connTx" presStyleLbl="parChTrans1D3" presStyleIdx="5" presStyleCnt="6"/>
      <dgm:spPr/>
    </dgm:pt>
    <dgm:pt modelId="{CFFF7090-B735-4E0D-85C1-12E69EA09374}" type="pres">
      <dgm:prSet presAssocID="{54F694C5-9A0C-4807-9565-646C23A357F8}" presName="root2" presStyleCnt="0"/>
      <dgm:spPr/>
    </dgm:pt>
    <dgm:pt modelId="{CCCE5B3A-43CC-4687-9E1A-A5729ACD1F7E}" type="pres">
      <dgm:prSet presAssocID="{54F694C5-9A0C-4807-9565-646C23A357F8}" presName="LevelTwoTextNode" presStyleLbl="node3" presStyleIdx="5" presStyleCnt="6">
        <dgm:presLayoutVars>
          <dgm:chPref val="3"/>
        </dgm:presLayoutVars>
      </dgm:prSet>
      <dgm:spPr/>
    </dgm:pt>
    <dgm:pt modelId="{2A07AD72-8927-43C5-A186-96DB7531FCBB}" type="pres">
      <dgm:prSet presAssocID="{54F694C5-9A0C-4807-9565-646C23A357F8}" presName="level3hierChild" presStyleCnt="0"/>
      <dgm:spPr/>
    </dgm:pt>
  </dgm:ptLst>
  <dgm:cxnLst>
    <dgm:cxn modelId="{A3849F04-A3CD-4550-9B96-C61CEC1B7A19}" srcId="{B54E1A32-1FB8-4484-9DD7-DB5866ADCE10}" destId="{9B6C0ECA-B34F-4BDB-9440-3124B721C69D}" srcOrd="1" destOrd="0" parTransId="{79D74D58-7BF5-434B-8F8E-438EF5EB5F77}" sibTransId="{9BFABBE9-3A8D-467D-81E1-935B1C4E8193}"/>
    <dgm:cxn modelId="{5A8D160B-DD44-4DEB-B055-4A8C07D4F535}" type="presOf" srcId="{79D74D58-7BF5-434B-8F8E-438EF5EB5F77}" destId="{3ED1ECED-EF82-4EDB-BD52-4978955C9909}" srcOrd="0" destOrd="0" presId="urn:microsoft.com/office/officeart/2008/layout/HorizontalMultiLevelHierarchy"/>
    <dgm:cxn modelId="{CD5CDB12-6089-4DDF-96CE-88A1ECF07CB9}" type="presOf" srcId="{F0D44329-3801-4E35-AE78-46F2A5A13A70}" destId="{5CB4C619-EB5A-4044-BC62-ECE7E58304B7}" srcOrd="0" destOrd="0" presId="urn:microsoft.com/office/officeart/2008/layout/HorizontalMultiLevelHierarchy"/>
    <dgm:cxn modelId="{B4DFCC13-BB76-4F9F-8BBA-FD881098FE7E}" srcId="{B54E1A32-1FB8-4484-9DD7-DB5866ADCE10}" destId="{F0D44329-3801-4E35-AE78-46F2A5A13A70}" srcOrd="4" destOrd="0" parTransId="{61EA87A7-8288-429B-93E4-D7B67B6085E9}" sibTransId="{6C954B22-BFFC-4C79-85FA-4F4BC392D348}"/>
    <dgm:cxn modelId="{B3B85A14-D0C0-45D0-AB30-7014204023E2}" type="presOf" srcId="{43081AD2-A198-4E09-B366-59AF4C3961D1}" destId="{0960B8E7-A47F-4509-A600-DE2BD2F72F27}" srcOrd="0" destOrd="0" presId="urn:microsoft.com/office/officeart/2008/layout/HorizontalMultiLevelHierarchy"/>
    <dgm:cxn modelId="{97462C16-0A78-4AFF-8522-BD9371328A81}" type="presOf" srcId="{DC2E1F6F-946D-47F0-BC56-7CB69E13A329}" destId="{4594F833-E8AD-4F7D-9DBB-756E81F5E9FF}" srcOrd="0" destOrd="0" presId="urn:microsoft.com/office/officeart/2008/layout/HorizontalMultiLevelHierarchy"/>
    <dgm:cxn modelId="{433EB41B-12F3-4E0A-8D73-B6C15417A8B0}" type="presOf" srcId="{1B4F1FE8-788A-4422-A126-5E333F064F88}" destId="{91BD85FC-221B-4569-9576-C84F18DDF1B1}" srcOrd="1" destOrd="0" presId="urn:microsoft.com/office/officeart/2008/layout/HorizontalMultiLevelHierarchy"/>
    <dgm:cxn modelId="{32FE9A21-2B06-4C85-831B-13166490B75A}" type="presOf" srcId="{61EA87A7-8288-429B-93E4-D7B67B6085E9}" destId="{07A7EBBD-CBC3-4FC0-9ED7-12690D0F5A90}" srcOrd="1" destOrd="0" presId="urn:microsoft.com/office/officeart/2008/layout/HorizontalMultiLevelHierarchy"/>
    <dgm:cxn modelId="{55AEFD24-5526-44BF-A6CE-0697975608B3}" type="presOf" srcId="{9B6C0ECA-B34F-4BDB-9440-3124B721C69D}" destId="{851F16F0-2C30-46FB-92BD-52665BF02905}" srcOrd="0" destOrd="0" presId="urn:microsoft.com/office/officeart/2008/layout/HorizontalMultiLevelHierarchy"/>
    <dgm:cxn modelId="{6434E12E-4DF5-44EA-88A0-8606D0A1EB39}" type="presOf" srcId="{0BE62E88-0D7E-4BB5-A4B3-B77B0095617E}" destId="{018C7471-60F8-472C-B2C1-1AF03B14A5F7}" srcOrd="1" destOrd="0" presId="urn:microsoft.com/office/officeart/2008/layout/HorizontalMultiLevelHierarchy"/>
    <dgm:cxn modelId="{2E9A7E33-D330-4C61-82B1-A84F70675614}" type="presOf" srcId="{46639256-0AE9-454E-A285-FAEB7B36C668}" destId="{71B55C39-294A-485B-B40B-B1F63B63D2D9}" srcOrd="0" destOrd="0" presId="urn:microsoft.com/office/officeart/2008/layout/HorizontalMultiLevelHierarchy"/>
    <dgm:cxn modelId="{43920937-8DC4-4F95-8E75-811F119E0761}" srcId="{B54E1A32-1FB8-4484-9DD7-DB5866ADCE10}" destId="{54F694C5-9A0C-4807-9565-646C23A357F8}" srcOrd="5" destOrd="0" parTransId="{BA515D85-2ACA-4204-9E7E-BF089536B1BF}" sibTransId="{3301DB4E-6E18-4D56-A5B6-97C1A2341101}"/>
    <dgm:cxn modelId="{8ED32E40-8C72-426A-901F-BF4C5917B352}" type="presOf" srcId="{61EA87A7-8288-429B-93E4-D7B67B6085E9}" destId="{18AE0C06-DFA3-4EAA-AC45-03961CF03B5F}" srcOrd="0" destOrd="0" presId="urn:microsoft.com/office/officeart/2008/layout/HorizontalMultiLevelHierarchy"/>
    <dgm:cxn modelId="{E0ACBC49-751C-47D9-B24A-BA87E9C7BA7A}" type="presOf" srcId="{753CFD62-0AD9-4FF9-88AE-25EC798E90F6}" destId="{4B5F9D2C-FBA0-4208-AA46-D126DDFC00B4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A1111173-235F-4456-A350-92D6A3ACA005}" type="presOf" srcId="{46639256-0AE9-454E-A285-FAEB7B36C668}" destId="{659E0DA1-D6F1-40C6-99B2-9FD9C2CF48E8}" srcOrd="1" destOrd="0" presId="urn:microsoft.com/office/officeart/2008/layout/HorizontalMultiLevelHierarchy"/>
    <dgm:cxn modelId="{2A3F9C74-7721-4088-9204-5B2768B0AC22}" srcId="{B54E1A32-1FB8-4484-9DD7-DB5866ADCE10}" destId="{2C4A4F37-9C04-4D6C-93E7-AFBA3970AB58}" srcOrd="2" destOrd="0" parTransId="{46639256-0AE9-454E-A285-FAEB7B36C668}" sibTransId="{38CF09C9-5908-4C52-B80F-F01C9B09FED8}"/>
    <dgm:cxn modelId="{BA7DF575-378B-45C8-BF77-96A5C56FDBA8}" type="presOf" srcId="{BA515D85-2ACA-4204-9E7E-BF089536B1BF}" destId="{06246216-E9BE-404B-84B6-06230006B3D4}" srcOrd="0" destOrd="0" presId="urn:microsoft.com/office/officeart/2008/layout/HorizontalMultiLevelHierarchy"/>
    <dgm:cxn modelId="{9E53D77D-68EB-44EF-AF9F-E68188ED719D}" type="presOf" srcId="{54F694C5-9A0C-4807-9565-646C23A357F8}" destId="{CCCE5B3A-43CC-4687-9E1A-A5729ACD1F7E}" srcOrd="0" destOrd="0" presId="urn:microsoft.com/office/officeart/2008/layout/HorizontalMultiLevelHierarchy"/>
    <dgm:cxn modelId="{A309867F-5329-4F04-BCCB-E3FDEA27B35D}" type="presOf" srcId="{D5CFB394-1938-4FA9-A1AA-32FBAA428D0D}" destId="{68020E43-01AE-401A-9C75-6DD4DAFF60E2}" srcOrd="0" destOrd="0" presId="urn:microsoft.com/office/officeart/2008/layout/HorizontalMultiLevelHierarchy"/>
    <dgm:cxn modelId="{ABF5DE85-5AD9-42DF-AB9F-1C623EBF192B}" type="presOf" srcId="{0BE62E88-0D7E-4BB5-A4B3-B77B0095617E}" destId="{227510C1-165E-41BC-86F8-664912EE1BA0}" srcOrd="0" destOrd="0" presId="urn:microsoft.com/office/officeart/2008/layout/HorizontalMultiLevelHierarchy"/>
    <dgm:cxn modelId="{EC448C93-54FF-49D8-ADE4-0FCEC9B5A306}" type="presOf" srcId="{85527F48-0EEC-4026-9C7B-0A0F6CB76345}" destId="{6247C5A8-B5AD-463F-B24D-1222BD611CA4}" srcOrd="0" destOrd="0" presId="urn:microsoft.com/office/officeart/2008/layout/HorizontalMultiLevelHierarchy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84F6669E-724B-4850-ADBF-086465CD0B7B}" type="presOf" srcId="{79D74D58-7BF5-434B-8F8E-438EF5EB5F77}" destId="{29605287-700A-439D-88F7-FC1348B148D4}" srcOrd="1" destOrd="0" presId="urn:microsoft.com/office/officeart/2008/layout/HorizontalMultiLevelHierarchy"/>
    <dgm:cxn modelId="{A870C6AB-A398-4C40-88CE-F803C5BF17C1}" type="presOf" srcId="{B54E1A32-1FB8-4484-9DD7-DB5866ADCE10}" destId="{D9C606CC-AC18-4590-951B-B64D6881E5E3}" srcOrd="0" destOrd="0" presId="urn:microsoft.com/office/officeart/2008/layout/HorizontalMultiLevelHierarchy"/>
    <dgm:cxn modelId="{544463B6-5CE1-49A1-87AC-9B494B578038}" type="presOf" srcId="{753CFD62-0AD9-4FF9-88AE-25EC798E90F6}" destId="{178C0D28-2F7E-4BB4-9836-3A46414FD0A9}" srcOrd="0" destOrd="0" presId="urn:microsoft.com/office/officeart/2008/layout/HorizontalMultiLevelHierarchy"/>
    <dgm:cxn modelId="{B5E35CBD-B067-4B77-BCD9-ABD22EABDF67}" type="presOf" srcId="{BA515D85-2ACA-4204-9E7E-BF089536B1BF}" destId="{2C6CF8F3-526E-4611-8656-0565DB48F7DF}" srcOrd="1" destOrd="0" presId="urn:microsoft.com/office/officeart/2008/layout/HorizontalMultiLevelHierarchy"/>
    <dgm:cxn modelId="{6310ADBF-53AA-453E-9C88-374A938C834D}" type="presOf" srcId="{1B4F1FE8-788A-4422-A126-5E333F064F88}" destId="{7672B31C-D353-4FFF-ABE4-002F6FD77335}" srcOrd="0" destOrd="0" presId="urn:microsoft.com/office/officeart/2008/layout/HorizontalMultiLevelHierarchy"/>
    <dgm:cxn modelId="{B63E32D4-C5C2-4BEC-9A5D-CEF5F9766579}" type="presOf" srcId="{2C4A4F37-9C04-4D6C-93E7-AFBA3970AB58}" destId="{5E41630A-BBE7-4F34-BE02-5AC12C7410FF}" srcOrd="0" destOrd="0" presId="urn:microsoft.com/office/officeart/2008/layout/HorizontalMultiLevelHierarchy"/>
    <dgm:cxn modelId="{C86AEFE8-BC3C-4C78-AFFC-5BC82E5E0960}" srcId="{B54E1A32-1FB8-4484-9DD7-DB5866ADCE10}" destId="{85527F48-0EEC-4026-9C7B-0A0F6CB76345}" srcOrd="3" destOrd="0" parTransId="{1B4F1FE8-788A-4422-A126-5E333F064F88}" sibTransId="{3A7C49FF-525D-4D6B-8E36-E4F2ED08C725}"/>
    <dgm:cxn modelId="{E8A778D0-42C5-48CA-8D1B-15F259F39CB4}" type="presParOf" srcId="{0960B8E7-A47F-4509-A600-DE2BD2F72F27}" destId="{06C8DDC0-2103-4F16-B22E-01C402C605E7}" srcOrd="0" destOrd="0" presId="urn:microsoft.com/office/officeart/2008/layout/HorizontalMultiLevelHierarchy"/>
    <dgm:cxn modelId="{229AE2A5-1249-4765-814E-F5603E0024AD}" type="presParOf" srcId="{06C8DDC0-2103-4F16-B22E-01C402C605E7}" destId="{4594F833-E8AD-4F7D-9DBB-756E81F5E9FF}" srcOrd="0" destOrd="0" presId="urn:microsoft.com/office/officeart/2008/layout/HorizontalMultiLevelHierarchy"/>
    <dgm:cxn modelId="{DEE5852C-4F58-44F3-99E3-169B4808A3FB}" type="presParOf" srcId="{06C8DDC0-2103-4F16-B22E-01C402C605E7}" destId="{4BD7D809-F46F-4BCF-9277-A6D4F8135189}" srcOrd="1" destOrd="0" presId="urn:microsoft.com/office/officeart/2008/layout/HorizontalMultiLevelHierarchy"/>
    <dgm:cxn modelId="{B6AAED87-88C4-423E-9433-EB24BD4CA80D}" type="presParOf" srcId="{4BD7D809-F46F-4BCF-9277-A6D4F8135189}" destId="{227510C1-165E-41BC-86F8-664912EE1BA0}" srcOrd="0" destOrd="0" presId="urn:microsoft.com/office/officeart/2008/layout/HorizontalMultiLevelHierarchy"/>
    <dgm:cxn modelId="{B65A49BA-6472-435B-B66E-55F1AB2F4AC6}" type="presParOf" srcId="{227510C1-165E-41BC-86F8-664912EE1BA0}" destId="{018C7471-60F8-472C-B2C1-1AF03B14A5F7}" srcOrd="0" destOrd="0" presId="urn:microsoft.com/office/officeart/2008/layout/HorizontalMultiLevelHierarchy"/>
    <dgm:cxn modelId="{C05CFC9E-CA1E-439F-9AAB-FB7901979DA6}" type="presParOf" srcId="{4BD7D809-F46F-4BCF-9277-A6D4F8135189}" destId="{9AA261D0-C58A-40FF-808C-34A303FAB605}" srcOrd="1" destOrd="0" presId="urn:microsoft.com/office/officeart/2008/layout/HorizontalMultiLevelHierarchy"/>
    <dgm:cxn modelId="{3D6D358E-57B8-4CDD-8FCD-B8BF30A1FF55}" type="presParOf" srcId="{9AA261D0-C58A-40FF-808C-34A303FAB605}" destId="{D9C606CC-AC18-4590-951B-B64D6881E5E3}" srcOrd="0" destOrd="0" presId="urn:microsoft.com/office/officeart/2008/layout/HorizontalMultiLevelHierarchy"/>
    <dgm:cxn modelId="{E0FDD96F-F928-4148-83CD-CEC1C21F87DA}" type="presParOf" srcId="{9AA261D0-C58A-40FF-808C-34A303FAB605}" destId="{E06DA82E-A227-45D6-9A1D-080B97151E8B}" srcOrd="1" destOrd="0" presId="urn:microsoft.com/office/officeart/2008/layout/HorizontalMultiLevelHierarchy"/>
    <dgm:cxn modelId="{43E9435A-579D-449E-BB48-D11E1560428A}" type="presParOf" srcId="{E06DA82E-A227-45D6-9A1D-080B97151E8B}" destId="{178C0D28-2F7E-4BB4-9836-3A46414FD0A9}" srcOrd="0" destOrd="0" presId="urn:microsoft.com/office/officeart/2008/layout/HorizontalMultiLevelHierarchy"/>
    <dgm:cxn modelId="{8D4E4D1C-44D2-4733-96F7-B08BCE7B8A34}" type="presParOf" srcId="{178C0D28-2F7E-4BB4-9836-3A46414FD0A9}" destId="{4B5F9D2C-FBA0-4208-AA46-D126DDFC00B4}" srcOrd="0" destOrd="0" presId="urn:microsoft.com/office/officeart/2008/layout/HorizontalMultiLevelHierarchy"/>
    <dgm:cxn modelId="{8A1E3C48-70A3-4BDF-9518-47E63E3416CD}" type="presParOf" srcId="{E06DA82E-A227-45D6-9A1D-080B97151E8B}" destId="{D7EF356D-33BF-408B-83A4-28843326F3C4}" srcOrd="1" destOrd="0" presId="urn:microsoft.com/office/officeart/2008/layout/HorizontalMultiLevelHierarchy"/>
    <dgm:cxn modelId="{C20480C0-70ED-4628-9367-3436AE2461DB}" type="presParOf" srcId="{D7EF356D-33BF-408B-83A4-28843326F3C4}" destId="{68020E43-01AE-401A-9C75-6DD4DAFF60E2}" srcOrd="0" destOrd="0" presId="urn:microsoft.com/office/officeart/2008/layout/HorizontalMultiLevelHierarchy"/>
    <dgm:cxn modelId="{346DE1B4-906C-4864-BB96-CDEA1826917C}" type="presParOf" srcId="{D7EF356D-33BF-408B-83A4-28843326F3C4}" destId="{CA069BC0-9D92-4E9D-B704-E3CE2E866B0B}" srcOrd="1" destOrd="0" presId="urn:microsoft.com/office/officeart/2008/layout/HorizontalMultiLevelHierarchy"/>
    <dgm:cxn modelId="{5294E9CB-CE25-4F30-A674-3078A34B57C3}" type="presParOf" srcId="{E06DA82E-A227-45D6-9A1D-080B97151E8B}" destId="{3ED1ECED-EF82-4EDB-BD52-4978955C9909}" srcOrd="2" destOrd="0" presId="urn:microsoft.com/office/officeart/2008/layout/HorizontalMultiLevelHierarchy"/>
    <dgm:cxn modelId="{2569894E-473A-4125-A66D-8AB7C083601D}" type="presParOf" srcId="{3ED1ECED-EF82-4EDB-BD52-4978955C9909}" destId="{29605287-700A-439D-88F7-FC1348B148D4}" srcOrd="0" destOrd="0" presId="urn:microsoft.com/office/officeart/2008/layout/HorizontalMultiLevelHierarchy"/>
    <dgm:cxn modelId="{DC6F4B05-C684-4C3A-8CA8-81622965BC18}" type="presParOf" srcId="{E06DA82E-A227-45D6-9A1D-080B97151E8B}" destId="{DEB5A424-F632-44E2-8AAF-9C71E9588721}" srcOrd="3" destOrd="0" presId="urn:microsoft.com/office/officeart/2008/layout/HorizontalMultiLevelHierarchy"/>
    <dgm:cxn modelId="{404BDCF2-45BF-474F-9594-C2340943CFAC}" type="presParOf" srcId="{DEB5A424-F632-44E2-8AAF-9C71E9588721}" destId="{851F16F0-2C30-46FB-92BD-52665BF02905}" srcOrd="0" destOrd="0" presId="urn:microsoft.com/office/officeart/2008/layout/HorizontalMultiLevelHierarchy"/>
    <dgm:cxn modelId="{5D0126DF-50F4-4540-82AB-BCA8A7763D2D}" type="presParOf" srcId="{DEB5A424-F632-44E2-8AAF-9C71E9588721}" destId="{01E08FD4-EDF9-4DD5-BE80-B8A3D2476C96}" srcOrd="1" destOrd="0" presId="urn:microsoft.com/office/officeart/2008/layout/HorizontalMultiLevelHierarchy"/>
    <dgm:cxn modelId="{EEAB9242-A7F5-4101-888A-AA1652358DC9}" type="presParOf" srcId="{E06DA82E-A227-45D6-9A1D-080B97151E8B}" destId="{71B55C39-294A-485B-B40B-B1F63B63D2D9}" srcOrd="4" destOrd="0" presId="urn:microsoft.com/office/officeart/2008/layout/HorizontalMultiLevelHierarchy"/>
    <dgm:cxn modelId="{0D4A40ED-FF72-4323-80BF-3916429E109E}" type="presParOf" srcId="{71B55C39-294A-485B-B40B-B1F63B63D2D9}" destId="{659E0DA1-D6F1-40C6-99B2-9FD9C2CF48E8}" srcOrd="0" destOrd="0" presId="urn:microsoft.com/office/officeart/2008/layout/HorizontalMultiLevelHierarchy"/>
    <dgm:cxn modelId="{A417EAC8-7219-4D0C-A5B9-B685B2A126A3}" type="presParOf" srcId="{E06DA82E-A227-45D6-9A1D-080B97151E8B}" destId="{1EB569AB-847A-43D3-892B-45D33D68D232}" srcOrd="5" destOrd="0" presId="urn:microsoft.com/office/officeart/2008/layout/HorizontalMultiLevelHierarchy"/>
    <dgm:cxn modelId="{13BD02F4-E4EE-4C7B-9FC7-462D5F4E6DB8}" type="presParOf" srcId="{1EB569AB-847A-43D3-892B-45D33D68D232}" destId="{5E41630A-BBE7-4F34-BE02-5AC12C7410FF}" srcOrd="0" destOrd="0" presId="urn:microsoft.com/office/officeart/2008/layout/HorizontalMultiLevelHierarchy"/>
    <dgm:cxn modelId="{8FAA7E0E-7B35-43DE-9BEB-D15A26352225}" type="presParOf" srcId="{1EB569AB-847A-43D3-892B-45D33D68D232}" destId="{01500DE8-6C28-4E51-A3BD-0FDAE5D22A4D}" srcOrd="1" destOrd="0" presId="urn:microsoft.com/office/officeart/2008/layout/HorizontalMultiLevelHierarchy"/>
    <dgm:cxn modelId="{6546588C-E423-471D-B54E-4657E1DA0F2D}" type="presParOf" srcId="{E06DA82E-A227-45D6-9A1D-080B97151E8B}" destId="{7672B31C-D353-4FFF-ABE4-002F6FD77335}" srcOrd="6" destOrd="0" presId="urn:microsoft.com/office/officeart/2008/layout/HorizontalMultiLevelHierarchy"/>
    <dgm:cxn modelId="{FFB8BC6B-7361-4627-9504-6BBA2192646C}" type="presParOf" srcId="{7672B31C-D353-4FFF-ABE4-002F6FD77335}" destId="{91BD85FC-221B-4569-9576-C84F18DDF1B1}" srcOrd="0" destOrd="0" presId="urn:microsoft.com/office/officeart/2008/layout/HorizontalMultiLevelHierarchy"/>
    <dgm:cxn modelId="{A009B3A7-8B00-4ED8-9508-42F6C3718385}" type="presParOf" srcId="{E06DA82E-A227-45D6-9A1D-080B97151E8B}" destId="{5F3A0FE1-0D26-4225-ABE6-B44DAA0BAEDE}" srcOrd="7" destOrd="0" presId="urn:microsoft.com/office/officeart/2008/layout/HorizontalMultiLevelHierarchy"/>
    <dgm:cxn modelId="{A86BED28-B4CF-4E46-8E62-D8D12CCD0412}" type="presParOf" srcId="{5F3A0FE1-0D26-4225-ABE6-B44DAA0BAEDE}" destId="{6247C5A8-B5AD-463F-B24D-1222BD611CA4}" srcOrd="0" destOrd="0" presId="urn:microsoft.com/office/officeart/2008/layout/HorizontalMultiLevelHierarchy"/>
    <dgm:cxn modelId="{22C2F49A-14B3-4EA6-B01B-07EC8FFA9048}" type="presParOf" srcId="{5F3A0FE1-0D26-4225-ABE6-B44DAA0BAEDE}" destId="{F2CA474A-AFF7-496A-B0C6-1EA94880BF7C}" srcOrd="1" destOrd="0" presId="urn:microsoft.com/office/officeart/2008/layout/HorizontalMultiLevelHierarchy"/>
    <dgm:cxn modelId="{D04EFAE9-44C3-4BEA-83C0-4E79AADEDC26}" type="presParOf" srcId="{E06DA82E-A227-45D6-9A1D-080B97151E8B}" destId="{18AE0C06-DFA3-4EAA-AC45-03961CF03B5F}" srcOrd="8" destOrd="0" presId="urn:microsoft.com/office/officeart/2008/layout/HorizontalMultiLevelHierarchy"/>
    <dgm:cxn modelId="{7A59EDD8-CF44-4A64-9EA2-EEE946BE0F33}" type="presParOf" srcId="{18AE0C06-DFA3-4EAA-AC45-03961CF03B5F}" destId="{07A7EBBD-CBC3-4FC0-9ED7-12690D0F5A90}" srcOrd="0" destOrd="0" presId="urn:microsoft.com/office/officeart/2008/layout/HorizontalMultiLevelHierarchy"/>
    <dgm:cxn modelId="{EECDB370-CE39-47A9-A5A1-1D0D46E3D0DA}" type="presParOf" srcId="{E06DA82E-A227-45D6-9A1D-080B97151E8B}" destId="{88A7089A-7C96-47AC-A9F9-89F15A6C2E50}" srcOrd="9" destOrd="0" presId="urn:microsoft.com/office/officeart/2008/layout/HorizontalMultiLevelHierarchy"/>
    <dgm:cxn modelId="{42108965-D2C7-4A59-9860-EC8D48B4A67B}" type="presParOf" srcId="{88A7089A-7C96-47AC-A9F9-89F15A6C2E50}" destId="{5CB4C619-EB5A-4044-BC62-ECE7E58304B7}" srcOrd="0" destOrd="0" presId="urn:microsoft.com/office/officeart/2008/layout/HorizontalMultiLevelHierarchy"/>
    <dgm:cxn modelId="{B50EE645-98D8-4408-A12A-4D052CF4EDBE}" type="presParOf" srcId="{88A7089A-7C96-47AC-A9F9-89F15A6C2E50}" destId="{22641381-FDE8-4F71-AE6E-105119722628}" srcOrd="1" destOrd="0" presId="urn:microsoft.com/office/officeart/2008/layout/HorizontalMultiLevelHierarchy"/>
    <dgm:cxn modelId="{F371DA2F-B365-4A58-A4B0-C017C8BCB244}" type="presParOf" srcId="{E06DA82E-A227-45D6-9A1D-080B97151E8B}" destId="{06246216-E9BE-404B-84B6-06230006B3D4}" srcOrd="10" destOrd="0" presId="urn:microsoft.com/office/officeart/2008/layout/HorizontalMultiLevelHierarchy"/>
    <dgm:cxn modelId="{142DAE34-7A55-4672-B6A9-F546F35B561C}" type="presParOf" srcId="{06246216-E9BE-404B-84B6-06230006B3D4}" destId="{2C6CF8F3-526E-4611-8656-0565DB48F7DF}" srcOrd="0" destOrd="0" presId="urn:microsoft.com/office/officeart/2008/layout/HorizontalMultiLevelHierarchy"/>
    <dgm:cxn modelId="{AF1858B0-24FD-410F-8696-86C517AF62EC}" type="presParOf" srcId="{E06DA82E-A227-45D6-9A1D-080B97151E8B}" destId="{CFFF7090-B735-4E0D-85C1-12E69EA09374}" srcOrd="11" destOrd="0" presId="urn:microsoft.com/office/officeart/2008/layout/HorizontalMultiLevelHierarchy"/>
    <dgm:cxn modelId="{13D39677-680E-4E66-A692-535D56C4B6D8}" type="presParOf" srcId="{CFFF7090-B735-4E0D-85C1-12E69EA09374}" destId="{CCCE5B3A-43CC-4687-9E1A-A5729ACD1F7E}" srcOrd="0" destOrd="0" presId="urn:microsoft.com/office/officeart/2008/layout/HorizontalMultiLevelHierarchy"/>
    <dgm:cxn modelId="{26C80280-A218-4CC4-8B54-BC00C666B07C}" type="presParOf" srcId="{CFFF7090-B735-4E0D-85C1-12E69EA09374}" destId="{2A07AD72-8927-43C5-A186-96DB7531FCB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1.1.2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000"/>
            <a:t>2</a:t>
          </a:r>
          <a:r>
            <a:rPr lang="id-ID" sz="2000" dirty="0"/>
            <a:t>) </a:t>
          </a:r>
          <a:r>
            <a:rPr lang="id-ID" sz="2000" b="1"/>
            <a:t>Pencapaian Perkembangan </a:t>
          </a:r>
          <a:r>
            <a:rPr lang="id-ID" sz="2000" b="1" dirty="0"/>
            <a:t>Sesuai Kelompok Usia</a:t>
          </a:r>
          <a:r>
            <a:rPr lang="en-US" sz="2000" b="1" dirty="0"/>
            <a:t> yang di </a:t>
          </a:r>
          <a:r>
            <a:rPr lang="en-US" sz="2000" b="1" dirty="0" err="1"/>
            <a:t>layani</a:t>
          </a:r>
          <a:endParaRPr lang="id-ID" sz="20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dirty="0"/>
            <a:t>9-12 </a:t>
          </a:r>
          <a:r>
            <a:rPr lang="en-US" dirty="0" err="1"/>
            <a:t>bulan</a:t>
          </a:r>
          <a:r>
            <a:rPr lang="en-US" dirty="0"/>
            <a:t>,</a:t>
          </a:r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7BA41928-1EF8-4E32-BBB2-8552C4C2AEC2}">
      <dgm:prSet/>
      <dgm:spPr>
        <a:solidFill>
          <a:srgbClr val="FFC000"/>
        </a:solidFill>
      </dgm:spPr>
      <dgm:t>
        <a:bodyPr/>
        <a:lstStyle/>
        <a:p>
          <a:r>
            <a:rPr lang="en-US" dirty="0"/>
            <a:t>12-18 </a:t>
          </a:r>
          <a:r>
            <a:rPr lang="en-US" dirty="0" err="1"/>
            <a:t>bulan</a:t>
          </a:r>
          <a:r>
            <a:rPr lang="en-US" dirty="0"/>
            <a:t>,</a:t>
          </a:r>
        </a:p>
      </dgm:t>
    </dgm:pt>
    <dgm:pt modelId="{85392470-E8FD-428D-AF40-C3FD81493C1F}" type="parTrans" cxnId="{7415616A-79B2-491C-BA92-BABE3617362B}">
      <dgm:prSet/>
      <dgm:spPr/>
      <dgm:t>
        <a:bodyPr/>
        <a:lstStyle/>
        <a:p>
          <a:endParaRPr lang="en-US"/>
        </a:p>
      </dgm:t>
    </dgm:pt>
    <dgm:pt modelId="{86326979-AAD2-41F5-A5D6-37C35E7034ED}" type="sibTrans" cxnId="{7415616A-79B2-491C-BA92-BABE3617362B}">
      <dgm:prSet/>
      <dgm:spPr/>
      <dgm:t>
        <a:bodyPr/>
        <a:lstStyle/>
        <a:p>
          <a:endParaRPr lang="en-US"/>
        </a:p>
      </dgm:t>
    </dgm:pt>
    <dgm:pt modelId="{EBEB4148-93C7-4764-B94B-4B47F715251D}">
      <dgm:prSet/>
      <dgm:spPr>
        <a:solidFill>
          <a:srgbClr val="C10726"/>
        </a:solidFill>
      </dgm:spPr>
      <dgm:t>
        <a:bodyPr/>
        <a:lstStyle/>
        <a:p>
          <a:r>
            <a:rPr lang="en-US" dirty="0"/>
            <a:t> 18-24 </a:t>
          </a:r>
          <a:r>
            <a:rPr lang="en-US" dirty="0" err="1"/>
            <a:t>bulan</a:t>
          </a:r>
          <a:r>
            <a:rPr lang="en-US" dirty="0"/>
            <a:t>, </a:t>
          </a:r>
        </a:p>
      </dgm:t>
    </dgm:pt>
    <dgm:pt modelId="{D4D9C396-1914-4287-AD83-7B9A79CA823D}" type="parTrans" cxnId="{2F02CEA1-5B6B-421F-BE4E-0AE2E69DFF86}">
      <dgm:prSet/>
      <dgm:spPr/>
      <dgm:t>
        <a:bodyPr/>
        <a:lstStyle/>
        <a:p>
          <a:endParaRPr lang="en-US"/>
        </a:p>
      </dgm:t>
    </dgm:pt>
    <dgm:pt modelId="{685E083C-2E08-4E52-B31E-A7EFE8BBEBAD}" type="sibTrans" cxnId="{2F02CEA1-5B6B-421F-BE4E-0AE2E69DFF86}">
      <dgm:prSet/>
      <dgm:spPr/>
      <dgm:t>
        <a:bodyPr/>
        <a:lstStyle/>
        <a:p>
          <a:endParaRPr lang="en-US"/>
        </a:p>
      </dgm:t>
    </dgm:pt>
    <dgm:pt modelId="{507A3A01-E997-4D57-B4C9-A4D642DEBB7F}">
      <dgm:prSet/>
      <dgm:spPr>
        <a:solidFill>
          <a:srgbClr val="002060"/>
        </a:solidFill>
      </dgm:spPr>
      <dgm:t>
        <a:bodyPr/>
        <a:lstStyle/>
        <a:p>
          <a:r>
            <a:rPr lang="en-US" dirty="0"/>
            <a:t>24-36 </a:t>
          </a:r>
          <a:r>
            <a:rPr lang="en-US" dirty="0" err="1"/>
            <a:t>bulan</a:t>
          </a:r>
          <a:r>
            <a:rPr lang="en-US" dirty="0"/>
            <a:t>,</a:t>
          </a:r>
        </a:p>
      </dgm:t>
    </dgm:pt>
    <dgm:pt modelId="{EBDF7D8B-104B-4283-8DFC-4493C1D7246D}" type="parTrans" cxnId="{0D319973-F66C-441B-8E47-619BBC63FD2C}">
      <dgm:prSet/>
      <dgm:spPr/>
      <dgm:t>
        <a:bodyPr/>
        <a:lstStyle/>
        <a:p>
          <a:endParaRPr lang="en-US"/>
        </a:p>
      </dgm:t>
    </dgm:pt>
    <dgm:pt modelId="{76F03577-514B-4CCE-8B99-36C85006871E}" type="sibTrans" cxnId="{0D319973-F66C-441B-8E47-619BBC63FD2C}">
      <dgm:prSet/>
      <dgm:spPr/>
      <dgm:t>
        <a:bodyPr/>
        <a:lstStyle/>
        <a:p>
          <a:endParaRPr lang="en-US"/>
        </a:p>
      </dgm:t>
    </dgm:pt>
    <dgm:pt modelId="{80F66B18-51DB-44A8-9FD7-7FEEE16E737C}">
      <dgm:prSet/>
      <dgm:spPr>
        <a:solidFill>
          <a:srgbClr val="4242C2"/>
        </a:solidFill>
      </dgm:spPr>
      <dgm:t>
        <a:bodyPr/>
        <a:lstStyle/>
        <a:p>
          <a:r>
            <a:rPr lang="en-US" dirty="0"/>
            <a:t> 36-48 </a:t>
          </a:r>
          <a:r>
            <a:rPr lang="en-US" dirty="0" err="1"/>
            <a:t>bulan</a:t>
          </a:r>
          <a:r>
            <a:rPr lang="en-US" dirty="0"/>
            <a:t>)</a:t>
          </a:r>
        </a:p>
      </dgm:t>
    </dgm:pt>
    <dgm:pt modelId="{4667D608-D8D5-4D01-BC98-72D409E038F9}" type="parTrans" cxnId="{991BDBF9-32FF-4208-9C01-6C5821C61C0E}">
      <dgm:prSet/>
      <dgm:spPr/>
      <dgm:t>
        <a:bodyPr/>
        <a:lstStyle/>
        <a:p>
          <a:endParaRPr lang="en-US"/>
        </a:p>
      </dgm:t>
    </dgm:pt>
    <dgm:pt modelId="{B013A81D-7509-478A-BC8F-ED9104C5E7AC}" type="sibTrans" cxnId="{991BDBF9-32FF-4208-9C01-6C5821C61C0E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26662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220125" custScaleY="15322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5"/>
      <dgm:spPr/>
    </dgm:pt>
    <dgm:pt modelId="{4B5F9D2C-FBA0-4208-AA46-D126DDFC00B4}" type="pres">
      <dgm:prSet presAssocID="{753CFD62-0AD9-4FF9-88AE-25EC798E90F6}" presName="connTx" presStyleLbl="parChTrans1D3" presStyleIdx="0" presStyleCnt="5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5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C633FA06-43AA-4DFD-A0A6-8830102D174B}" type="pres">
      <dgm:prSet presAssocID="{85392470-E8FD-428D-AF40-C3FD81493C1F}" presName="conn2-1" presStyleLbl="parChTrans1D3" presStyleIdx="1" presStyleCnt="5"/>
      <dgm:spPr/>
    </dgm:pt>
    <dgm:pt modelId="{E1ED088E-AC23-4B64-91E2-D8F389AED9B7}" type="pres">
      <dgm:prSet presAssocID="{85392470-E8FD-428D-AF40-C3FD81493C1F}" presName="connTx" presStyleLbl="parChTrans1D3" presStyleIdx="1" presStyleCnt="5"/>
      <dgm:spPr/>
    </dgm:pt>
    <dgm:pt modelId="{3E555BC8-07DD-4A70-90E2-7A0B06FA461E}" type="pres">
      <dgm:prSet presAssocID="{7BA41928-1EF8-4E32-BBB2-8552C4C2AEC2}" presName="root2" presStyleCnt="0"/>
      <dgm:spPr/>
    </dgm:pt>
    <dgm:pt modelId="{040BF139-0298-4FBC-8A3A-E832D8A2DB8A}" type="pres">
      <dgm:prSet presAssocID="{7BA41928-1EF8-4E32-BBB2-8552C4C2AEC2}" presName="LevelTwoTextNode" presStyleLbl="node3" presStyleIdx="1" presStyleCnt="5">
        <dgm:presLayoutVars>
          <dgm:chPref val="3"/>
        </dgm:presLayoutVars>
      </dgm:prSet>
      <dgm:spPr/>
    </dgm:pt>
    <dgm:pt modelId="{DA4EA093-95D6-4776-BBAA-A1C0FF89EC4C}" type="pres">
      <dgm:prSet presAssocID="{7BA41928-1EF8-4E32-BBB2-8552C4C2AEC2}" presName="level3hierChild" presStyleCnt="0"/>
      <dgm:spPr/>
    </dgm:pt>
    <dgm:pt modelId="{A02D520C-304F-497A-BACD-E0D74EDC5C90}" type="pres">
      <dgm:prSet presAssocID="{D4D9C396-1914-4287-AD83-7B9A79CA823D}" presName="conn2-1" presStyleLbl="parChTrans1D3" presStyleIdx="2" presStyleCnt="5"/>
      <dgm:spPr/>
    </dgm:pt>
    <dgm:pt modelId="{5F621740-AB12-45B0-9186-17DCF9757D94}" type="pres">
      <dgm:prSet presAssocID="{D4D9C396-1914-4287-AD83-7B9A79CA823D}" presName="connTx" presStyleLbl="parChTrans1D3" presStyleIdx="2" presStyleCnt="5"/>
      <dgm:spPr/>
    </dgm:pt>
    <dgm:pt modelId="{34690D16-7BEE-4370-AAA0-E77BAC34DB49}" type="pres">
      <dgm:prSet presAssocID="{EBEB4148-93C7-4764-B94B-4B47F715251D}" presName="root2" presStyleCnt="0"/>
      <dgm:spPr/>
    </dgm:pt>
    <dgm:pt modelId="{B551DDEA-5B6A-448C-B478-749C5DD5AB14}" type="pres">
      <dgm:prSet presAssocID="{EBEB4148-93C7-4764-B94B-4B47F715251D}" presName="LevelTwoTextNode" presStyleLbl="node3" presStyleIdx="2" presStyleCnt="5">
        <dgm:presLayoutVars>
          <dgm:chPref val="3"/>
        </dgm:presLayoutVars>
      </dgm:prSet>
      <dgm:spPr/>
    </dgm:pt>
    <dgm:pt modelId="{86EA07B2-FE79-461E-B69B-6E28CFBE3053}" type="pres">
      <dgm:prSet presAssocID="{EBEB4148-93C7-4764-B94B-4B47F715251D}" presName="level3hierChild" presStyleCnt="0"/>
      <dgm:spPr/>
    </dgm:pt>
    <dgm:pt modelId="{1C66E208-D447-4A3A-80F5-5272E3DE2970}" type="pres">
      <dgm:prSet presAssocID="{EBDF7D8B-104B-4283-8DFC-4493C1D7246D}" presName="conn2-1" presStyleLbl="parChTrans1D3" presStyleIdx="3" presStyleCnt="5"/>
      <dgm:spPr/>
    </dgm:pt>
    <dgm:pt modelId="{BA2BDA90-166A-4D6E-8AE5-EC87A2994F13}" type="pres">
      <dgm:prSet presAssocID="{EBDF7D8B-104B-4283-8DFC-4493C1D7246D}" presName="connTx" presStyleLbl="parChTrans1D3" presStyleIdx="3" presStyleCnt="5"/>
      <dgm:spPr/>
    </dgm:pt>
    <dgm:pt modelId="{6501730C-8C80-40B6-A6D9-893D53482E26}" type="pres">
      <dgm:prSet presAssocID="{507A3A01-E997-4D57-B4C9-A4D642DEBB7F}" presName="root2" presStyleCnt="0"/>
      <dgm:spPr/>
    </dgm:pt>
    <dgm:pt modelId="{4DC9846D-60B7-4995-B3FD-97E058C08DE8}" type="pres">
      <dgm:prSet presAssocID="{507A3A01-E997-4D57-B4C9-A4D642DEBB7F}" presName="LevelTwoTextNode" presStyleLbl="node3" presStyleIdx="3" presStyleCnt="5">
        <dgm:presLayoutVars>
          <dgm:chPref val="3"/>
        </dgm:presLayoutVars>
      </dgm:prSet>
      <dgm:spPr/>
    </dgm:pt>
    <dgm:pt modelId="{B6F0FAD7-CA75-406F-94D5-853A44281276}" type="pres">
      <dgm:prSet presAssocID="{507A3A01-E997-4D57-B4C9-A4D642DEBB7F}" presName="level3hierChild" presStyleCnt="0"/>
      <dgm:spPr/>
    </dgm:pt>
    <dgm:pt modelId="{4C7A51E9-96FC-48F1-8DAC-57F46ADA55AB}" type="pres">
      <dgm:prSet presAssocID="{4667D608-D8D5-4D01-BC98-72D409E038F9}" presName="conn2-1" presStyleLbl="parChTrans1D3" presStyleIdx="4" presStyleCnt="5"/>
      <dgm:spPr/>
    </dgm:pt>
    <dgm:pt modelId="{03300E68-A060-46E9-A140-C72380F11796}" type="pres">
      <dgm:prSet presAssocID="{4667D608-D8D5-4D01-BC98-72D409E038F9}" presName="connTx" presStyleLbl="parChTrans1D3" presStyleIdx="4" presStyleCnt="5"/>
      <dgm:spPr/>
    </dgm:pt>
    <dgm:pt modelId="{C412B2AA-A3A7-4E81-BCBF-329541888FE9}" type="pres">
      <dgm:prSet presAssocID="{80F66B18-51DB-44A8-9FD7-7FEEE16E737C}" presName="root2" presStyleCnt="0"/>
      <dgm:spPr/>
    </dgm:pt>
    <dgm:pt modelId="{5370B8ED-2102-4199-A208-0B2EA684ED2B}" type="pres">
      <dgm:prSet presAssocID="{80F66B18-51DB-44A8-9FD7-7FEEE16E737C}" presName="LevelTwoTextNode" presStyleLbl="node3" presStyleIdx="4" presStyleCnt="5">
        <dgm:presLayoutVars>
          <dgm:chPref val="3"/>
        </dgm:presLayoutVars>
      </dgm:prSet>
      <dgm:spPr/>
    </dgm:pt>
    <dgm:pt modelId="{1E26B62B-EE98-4798-ACA1-54B852B49EB4}" type="pres">
      <dgm:prSet presAssocID="{80F66B18-51DB-44A8-9FD7-7FEEE16E737C}" presName="level3hierChild" presStyleCnt="0"/>
      <dgm:spPr/>
    </dgm:pt>
  </dgm:ptLst>
  <dgm:cxnLst>
    <dgm:cxn modelId="{115DA50F-931E-4CBE-9AA1-29921D3F584B}" type="presOf" srcId="{D4D9C396-1914-4287-AD83-7B9A79CA823D}" destId="{5F621740-AB12-45B0-9186-17DCF9757D94}" srcOrd="1" destOrd="0" presId="urn:microsoft.com/office/officeart/2008/layout/HorizontalMultiLevelHierarchy"/>
    <dgm:cxn modelId="{39B06344-4ED3-42F6-AA51-144B1296C7AE}" type="presOf" srcId="{43081AD2-A198-4E09-B366-59AF4C3961D1}" destId="{0960B8E7-A47F-4509-A600-DE2BD2F72F27}" srcOrd="0" destOrd="0" presId="urn:microsoft.com/office/officeart/2008/layout/HorizontalMultiLevelHierarchy"/>
    <dgm:cxn modelId="{C3293049-D023-47F4-ABA5-939892BC29FC}" type="presOf" srcId="{D4D9C396-1914-4287-AD83-7B9A79CA823D}" destId="{A02D520C-304F-497A-BACD-E0D74EDC5C90}" srcOrd="0" destOrd="0" presId="urn:microsoft.com/office/officeart/2008/layout/HorizontalMultiLevelHierarchy"/>
    <dgm:cxn modelId="{220FBF49-D417-41CB-827A-2A117FEB0123}" type="presOf" srcId="{4667D608-D8D5-4D01-BC98-72D409E038F9}" destId="{4C7A51E9-96FC-48F1-8DAC-57F46ADA55AB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9C3DEE5F-DD61-4DC3-9A15-71BC7309F430}" type="presOf" srcId="{D5CFB394-1938-4FA9-A1AA-32FBAA428D0D}" destId="{68020E43-01AE-401A-9C75-6DD4DAFF60E2}" srcOrd="0" destOrd="0" presId="urn:microsoft.com/office/officeart/2008/layout/HorizontalMultiLevelHierarchy"/>
    <dgm:cxn modelId="{DE0D5A61-198E-4D42-BEDD-94DC7D8FF75F}" type="presOf" srcId="{EBEB4148-93C7-4764-B94B-4B47F715251D}" destId="{B551DDEA-5B6A-448C-B478-749C5DD5AB14}" srcOrd="0" destOrd="0" presId="urn:microsoft.com/office/officeart/2008/layout/HorizontalMultiLevelHierarchy"/>
    <dgm:cxn modelId="{EC7CDF61-44CE-4E9A-866B-08EB26FABDC3}" type="presOf" srcId="{80F66B18-51DB-44A8-9FD7-7FEEE16E737C}" destId="{5370B8ED-2102-4199-A208-0B2EA684ED2B}" srcOrd="0" destOrd="0" presId="urn:microsoft.com/office/officeart/2008/layout/HorizontalMultiLevelHierarchy"/>
    <dgm:cxn modelId="{7415616A-79B2-491C-BA92-BABE3617362B}" srcId="{B54E1A32-1FB8-4484-9DD7-DB5866ADCE10}" destId="{7BA41928-1EF8-4E32-BBB2-8552C4C2AEC2}" srcOrd="1" destOrd="0" parTransId="{85392470-E8FD-428D-AF40-C3FD81493C1F}" sibTransId="{86326979-AAD2-41F5-A5D6-37C35E7034ED}"/>
    <dgm:cxn modelId="{7456E372-8F99-4E1D-AE63-2030611A8E67}" type="presOf" srcId="{507A3A01-E997-4D57-B4C9-A4D642DEBB7F}" destId="{4DC9846D-60B7-4995-B3FD-97E058C08DE8}" srcOrd="0" destOrd="0" presId="urn:microsoft.com/office/officeart/2008/layout/HorizontalMultiLevelHierarchy"/>
    <dgm:cxn modelId="{0D319973-F66C-441B-8E47-619BBC63FD2C}" srcId="{B54E1A32-1FB8-4484-9DD7-DB5866ADCE10}" destId="{507A3A01-E997-4D57-B4C9-A4D642DEBB7F}" srcOrd="3" destOrd="0" parTransId="{EBDF7D8B-104B-4283-8DFC-4493C1D7246D}" sibTransId="{76F03577-514B-4CCE-8B99-36C85006871E}"/>
    <dgm:cxn modelId="{0A8E8E8B-C614-4529-94C7-530200B5B550}" type="presOf" srcId="{EBDF7D8B-104B-4283-8DFC-4493C1D7246D}" destId="{BA2BDA90-166A-4D6E-8AE5-EC87A2994F13}" srcOrd="1" destOrd="0" presId="urn:microsoft.com/office/officeart/2008/layout/HorizontalMultiLevelHierarchy"/>
    <dgm:cxn modelId="{8ECA588F-F679-4BCB-8855-CE5D7A202A8C}" type="presOf" srcId="{DC2E1F6F-946D-47F0-BC56-7CB69E13A329}" destId="{4594F833-E8AD-4F7D-9DBB-756E81F5E9FF}" srcOrd="0" destOrd="0" presId="urn:microsoft.com/office/officeart/2008/layout/HorizontalMultiLevelHierarchy"/>
    <dgm:cxn modelId="{F7D07E95-D0C0-4CD3-BCD5-CD440A4729D7}" type="presOf" srcId="{EBDF7D8B-104B-4283-8DFC-4493C1D7246D}" destId="{1C66E208-D447-4A3A-80F5-5272E3DE2970}" srcOrd="0" destOrd="0" presId="urn:microsoft.com/office/officeart/2008/layout/HorizontalMultiLevelHierarchy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5AB51A9E-3D86-4180-8303-5BC18640FC62}" type="presOf" srcId="{7BA41928-1EF8-4E32-BBB2-8552C4C2AEC2}" destId="{040BF139-0298-4FBC-8A3A-E832D8A2DB8A}" srcOrd="0" destOrd="0" presId="urn:microsoft.com/office/officeart/2008/layout/HorizontalMultiLevelHierarchy"/>
    <dgm:cxn modelId="{2F02CEA1-5B6B-421F-BE4E-0AE2E69DFF86}" srcId="{B54E1A32-1FB8-4484-9DD7-DB5866ADCE10}" destId="{EBEB4148-93C7-4764-B94B-4B47F715251D}" srcOrd="2" destOrd="0" parTransId="{D4D9C396-1914-4287-AD83-7B9A79CA823D}" sibTransId="{685E083C-2E08-4E52-B31E-A7EFE8BBEBAD}"/>
    <dgm:cxn modelId="{DCDE00A4-1E39-497E-9FB3-9B0303B01175}" type="presOf" srcId="{0BE62E88-0D7E-4BB5-A4B3-B77B0095617E}" destId="{227510C1-165E-41BC-86F8-664912EE1BA0}" srcOrd="0" destOrd="0" presId="urn:microsoft.com/office/officeart/2008/layout/HorizontalMultiLevelHierarchy"/>
    <dgm:cxn modelId="{817651B3-AB34-4593-8583-E6DFF3610A80}" type="presOf" srcId="{B54E1A32-1FB8-4484-9DD7-DB5866ADCE10}" destId="{D9C606CC-AC18-4590-951B-B64D6881E5E3}" srcOrd="0" destOrd="0" presId="urn:microsoft.com/office/officeart/2008/layout/HorizontalMultiLevelHierarchy"/>
    <dgm:cxn modelId="{F7ED48BC-CF06-480E-BB0A-E5522E4DBE37}" type="presOf" srcId="{753CFD62-0AD9-4FF9-88AE-25EC798E90F6}" destId="{178C0D28-2F7E-4BB4-9836-3A46414FD0A9}" srcOrd="0" destOrd="0" presId="urn:microsoft.com/office/officeart/2008/layout/HorizontalMultiLevelHierarchy"/>
    <dgm:cxn modelId="{9088FDDE-1A83-43BE-A043-464D2C29FCE4}" type="presOf" srcId="{85392470-E8FD-428D-AF40-C3FD81493C1F}" destId="{C633FA06-43AA-4DFD-A0A6-8830102D174B}" srcOrd="0" destOrd="0" presId="urn:microsoft.com/office/officeart/2008/layout/HorizontalMultiLevelHierarchy"/>
    <dgm:cxn modelId="{1205C2EA-D10E-440C-B28E-FB4CC10694F9}" type="presOf" srcId="{753CFD62-0AD9-4FF9-88AE-25EC798E90F6}" destId="{4B5F9D2C-FBA0-4208-AA46-D126DDFC00B4}" srcOrd="1" destOrd="0" presId="urn:microsoft.com/office/officeart/2008/layout/HorizontalMultiLevelHierarchy"/>
    <dgm:cxn modelId="{EAE3B6F2-64A9-400F-9CD8-8DF81C1F708F}" type="presOf" srcId="{4667D608-D8D5-4D01-BC98-72D409E038F9}" destId="{03300E68-A060-46E9-A140-C72380F11796}" srcOrd="1" destOrd="0" presId="urn:microsoft.com/office/officeart/2008/layout/HorizontalMultiLevelHierarchy"/>
    <dgm:cxn modelId="{991BDBF9-32FF-4208-9C01-6C5821C61C0E}" srcId="{B54E1A32-1FB8-4484-9DD7-DB5866ADCE10}" destId="{80F66B18-51DB-44A8-9FD7-7FEEE16E737C}" srcOrd="4" destOrd="0" parTransId="{4667D608-D8D5-4D01-BC98-72D409E038F9}" sibTransId="{B013A81D-7509-478A-BC8F-ED9104C5E7AC}"/>
    <dgm:cxn modelId="{A23428FF-E479-415A-BFFC-B16F99103CBA}" type="presOf" srcId="{0BE62E88-0D7E-4BB5-A4B3-B77B0095617E}" destId="{018C7471-60F8-472C-B2C1-1AF03B14A5F7}" srcOrd="1" destOrd="0" presId="urn:microsoft.com/office/officeart/2008/layout/HorizontalMultiLevelHierarchy"/>
    <dgm:cxn modelId="{91FEF8FF-EE90-4083-9FAE-E25BDD2C4BF5}" type="presOf" srcId="{85392470-E8FD-428D-AF40-C3FD81493C1F}" destId="{E1ED088E-AC23-4B64-91E2-D8F389AED9B7}" srcOrd="1" destOrd="0" presId="urn:microsoft.com/office/officeart/2008/layout/HorizontalMultiLevelHierarchy"/>
    <dgm:cxn modelId="{967F3355-BC39-4524-A74C-F8B2AD5D8E99}" type="presParOf" srcId="{0960B8E7-A47F-4509-A600-DE2BD2F72F27}" destId="{06C8DDC0-2103-4F16-B22E-01C402C605E7}" srcOrd="0" destOrd="0" presId="urn:microsoft.com/office/officeart/2008/layout/HorizontalMultiLevelHierarchy"/>
    <dgm:cxn modelId="{0C662F02-8E65-4CCE-9917-4D71147F88F4}" type="presParOf" srcId="{06C8DDC0-2103-4F16-B22E-01C402C605E7}" destId="{4594F833-E8AD-4F7D-9DBB-756E81F5E9FF}" srcOrd="0" destOrd="0" presId="urn:microsoft.com/office/officeart/2008/layout/HorizontalMultiLevelHierarchy"/>
    <dgm:cxn modelId="{57303749-A886-443C-BB9D-6B065096B0AE}" type="presParOf" srcId="{06C8DDC0-2103-4F16-B22E-01C402C605E7}" destId="{4BD7D809-F46F-4BCF-9277-A6D4F8135189}" srcOrd="1" destOrd="0" presId="urn:microsoft.com/office/officeart/2008/layout/HorizontalMultiLevelHierarchy"/>
    <dgm:cxn modelId="{26D9D919-FE62-4A7F-8BEF-4A525EAA2E6B}" type="presParOf" srcId="{4BD7D809-F46F-4BCF-9277-A6D4F8135189}" destId="{227510C1-165E-41BC-86F8-664912EE1BA0}" srcOrd="0" destOrd="0" presId="urn:microsoft.com/office/officeart/2008/layout/HorizontalMultiLevelHierarchy"/>
    <dgm:cxn modelId="{4F40A5B4-E21F-4B5C-AF96-B84C94B36B1D}" type="presParOf" srcId="{227510C1-165E-41BC-86F8-664912EE1BA0}" destId="{018C7471-60F8-472C-B2C1-1AF03B14A5F7}" srcOrd="0" destOrd="0" presId="urn:microsoft.com/office/officeart/2008/layout/HorizontalMultiLevelHierarchy"/>
    <dgm:cxn modelId="{C06C776A-55E7-4DC9-8393-BCECCEF30300}" type="presParOf" srcId="{4BD7D809-F46F-4BCF-9277-A6D4F8135189}" destId="{9AA261D0-C58A-40FF-808C-34A303FAB605}" srcOrd="1" destOrd="0" presId="urn:microsoft.com/office/officeart/2008/layout/HorizontalMultiLevelHierarchy"/>
    <dgm:cxn modelId="{FD2F84BC-A182-4393-85D0-6519B72701E8}" type="presParOf" srcId="{9AA261D0-C58A-40FF-808C-34A303FAB605}" destId="{D9C606CC-AC18-4590-951B-B64D6881E5E3}" srcOrd="0" destOrd="0" presId="urn:microsoft.com/office/officeart/2008/layout/HorizontalMultiLevelHierarchy"/>
    <dgm:cxn modelId="{1EA5B02D-7DE5-462B-A173-B380BD9A8E03}" type="presParOf" srcId="{9AA261D0-C58A-40FF-808C-34A303FAB605}" destId="{E06DA82E-A227-45D6-9A1D-080B97151E8B}" srcOrd="1" destOrd="0" presId="urn:microsoft.com/office/officeart/2008/layout/HorizontalMultiLevelHierarchy"/>
    <dgm:cxn modelId="{1E08E971-2ABF-4D09-8CDD-EA3C8A4FF203}" type="presParOf" srcId="{E06DA82E-A227-45D6-9A1D-080B97151E8B}" destId="{178C0D28-2F7E-4BB4-9836-3A46414FD0A9}" srcOrd="0" destOrd="0" presId="urn:microsoft.com/office/officeart/2008/layout/HorizontalMultiLevelHierarchy"/>
    <dgm:cxn modelId="{4CB0D002-EEB1-4FA6-8C68-90136DC24BF3}" type="presParOf" srcId="{178C0D28-2F7E-4BB4-9836-3A46414FD0A9}" destId="{4B5F9D2C-FBA0-4208-AA46-D126DDFC00B4}" srcOrd="0" destOrd="0" presId="urn:microsoft.com/office/officeart/2008/layout/HorizontalMultiLevelHierarchy"/>
    <dgm:cxn modelId="{8A38D25E-5134-48F1-B5A8-D3FDDF519CC4}" type="presParOf" srcId="{E06DA82E-A227-45D6-9A1D-080B97151E8B}" destId="{D7EF356D-33BF-408B-83A4-28843326F3C4}" srcOrd="1" destOrd="0" presId="urn:microsoft.com/office/officeart/2008/layout/HorizontalMultiLevelHierarchy"/>
    <dgm:cxn modelId="{2672D0F1-52AB-4578-A9A9-AF5D44967104}" type="presParOf" srcId="{D7EF356D-33BF-408B-83A4-28843326F3C4}" destId="{68020E43-01AE-401A-9C75-6DD4DAFF60E2}" srcOrd="0" destOrd="0" presId="urn:microsoft.com/office/officeart/2008/layout/HorizontalMultiLevelHierarchy"/>
    <dgm:cxn modelId="{519B60A9-4D5C-419D-9030-0945E604E62F}" type="presParOf" srcId="{D7EF356D-33BF-408B-83A4-28843326F3C4}" destId="{CA069BC0-9D92-4E9D-B704-E3CE2E866B0B}" srcOrd="1" destOrd="0" presId="urn:microsoft.com/office/officeart/2008/layout/HorizontalMultiLevelHierarchy"/>
    <dgm:cxn modelId="{59817154-28AB-4854-9330-477A8DB99B62}" type="presParOf" srcId="{E06DA82E-A227-45D6-9A1D-080B97151E8B}" destId="{C633FA06-43AA-4DFD-A0A6-8830102D174B}" srcOrd="2" destOrd="0" presId="urn:microsoft.com/office/officeart/2008/layout/HorizontalMultiLevelHierarchy"/>
    <dgm:cxn modelId="{7F458E6D-1BDD-4679-A07F-BC0EE11E5BFF}" type="presParOf" srcId="{C633FA06-43AA-4DFD-A0A6-8830102D174B}" destId="{E1ED088E-AC23-4B64-91E2-D8F389AED9B7}" srcOrd="0" destOrd="0" presId="urn:microsoft.com/office/officeart/2008/layout/HorizontalMultiLevelHierarchy"/>
    <dgm:cxn modelId="{108A5585-0750-4F31-B7DC-2A14E6FC70AE}" type="presParOf" srcId="{E06DA82E-A227-45D6-9A1D-080B97151E8B}" destId="{3E555BC8-07DD-4A70-90E2-7A0B06FA461E}" srcOrd="3" destOrd="0" presId="urn:microsoft.com/office/officeart/2008/layout/HorizontalMultiLevelHierarchy"/>
    <dgm:cxn modelId="{36188ECF-A264-4E90-A95A-E29E721D2EFC}" type="presParOf" srcId="{3E555BC8-07DD-4A70-90E2-7A0B06FA461E}" destId="{040BF139-0298-4FBC-8A3A-E832D8A2DB8A}" srcOrd="0" destOrd="0" presId="urn:microsoft.com/office/officeart/2008/layout/HorizontalMultiLevelHierarchy"/>
    <dgm:cxn modelId="{7BB23F44-C0AA-4146-A46E-2DC142C21357}" type="presParOf" srcId="{3E555BC8-07DD-4A70-90E2-7A0B06FA461E}" destId="{DA4EA093-95D6-4776-BBAA-A1C0FF89EC4C}" srcOrd="1" destOrd="0" presId="urn:microsoft.com/office/officeart/2008/layout/HorizontalMultiLevelHierarchy"/>
    <dgm:cxn modelId="{75EE5B79-561F-472D-8CB3-BDC462546BE4}" type="presParOf" srcId="{E06DA82E-A227-45D6-9A1D-080B97151E8B}" destId="{A02D520C-304F-497A-BACD-E0D74EDC5C90}" srcOrd="4" destOrd="0" presId="urn:microsoft.com/office/officeart/2008/layout/HorizontalMultiLevelHierarchy"/>
    <dgm:cxn modelId="{B3357FF5-51BA-433F-8D67-ECFEBCA43995}" type="presParOf" srcId="{A02D520C-304F-497A-BACD-E0D74EDC5C90}" destId="{5F621740-AB12-45B0-9186-17DCF9757D94}" srcOrd="0" destOrd="0" presId="urn:microsoft.com/office/officeart/2008/layout/HorizontalMultiLevelHierarchy"/>
    <dgm:cxn modelId="{C3B23269-68F9-42A9-B5ED-14751B7B417A}" type="presParOf" srcId="{E06DA82E-A227-45D6-9A1D-080B97151E8B}" destId="{34690D16-7BEE-4370-AAA0-E77BAC34DB49}" srcOrd="5" destOrd="0" presId="urn:microsoft.com/office/officeart/2008/layout/HorizontalMultiLevelHierarchy"/>
    <dgm:cxn modelId="{C35FACCC-9BF7-4BD9-AEF8-C4C3DC448952}" type="presParOf" srcId="{34690D16-7BEE-4370-AAA0-E77BAC34DB49}" destId="{B551DDEA-5B6A-448C-B478-749C5DD5AB14}" srcOrd="0" destOrd="0" presId="urn:microsoft.com/office/officeart/2008/layout/HorizontalMultiLevelHierarchy"/>
    <dgm:cxn modelId="{F98B374E-3E51-4BBE-8FC2-B4A74682FB66}" type="presParOf" srcId="{34690D16-7BEE-4370-AAA0-E77BAC34DB49}" destId="{86EA07B2-FE79-461E-B69B-6E28CFBE3053}" srcOrd="1" destOrd="0" presId="urn:microsoft.com/office/officeart/2008/layout/HorizontalMultiLevelHierarchy"/>
    <dgm:cxn modelId="{03B970B7-5580-4829-8A02-B432BC59923F}" type="presParOf" srcId="{E06DA82E-A227-45D6-9A1D-080B97151E8B}" destId="{1C66E208-D447-4A3A-80F5-5272E3DE2970}" srcOrd="6" destOrd="0" presId="urn:microsoft.com/office/officeart/2008/layout/HorizontalMultiLevelHierarchy"/>
    <dgm:cxn modelId="{89A7C50D-E904-4881-B21C-74D9CB63B25D}" type="presParOf" srcId="{1C66E208-D447-4A3A-80F5-5272E3DE2970}" destId="{BA2BDA90-166A-4D6E-8AE5-EC87A2994F13}" srcOrd="0" destOrd="0" presId="urn:microsoft.com/office/officeart/2008/layout/HorizontalMultiLevelHierarchy"/>
    <dgm:cxn modelId="{E5ECE9A7-FDE4-42FE-8A50-23E632F39EC8}" type="presParOf" srcId="{E06DA82E-A227-45D6-9A1D-080B97151E8B}" destId="{6501730C-8C80-40B6-A6D9-893D53482E26}" srcOrd="7" destOrd="0" presId="urn:microsoft.com/office/officeart/2008/layout/HorizontalMultiLevelHierarchy"/>
    <dgm:cxn modelId="{1997690C-2125-4009-83D6-CA1BF436E8E7}" type="presParOf" srcId="{6501730C-8C80-40B6-A6D9-893D53482E26}" destId="{4DC9846D-60B7-4995-B3FD-97E058C08DE8}" srcOrd="0" destOrd="0" presId="urn:microsoft.com/office/officeart/2008/layout/HorizontalMultiLevelHierarchy"/>
    <dgm:cxn modelId="{45AFE60F-644A-4182-B395-FBF2A484FF30}" type="presParOf" srcId="{6501730C-8C80-40B6-A6D9-893D53482E26}" destId="{B6F0FAD7-CA75-406F-94D5-853A44281276}" srcOrd="1" destOrd="0" presId="urn:microsoft.com/office/officeart/2008/layout/HorizontalMultiLevelHierarchy"/>
    <dgm:cxn modelId="{1A3E7E27-DD45-49F7-9F0A-591363B04D22}" type="presParOf" srcId="{E06DA82E-A227-45D6-9A1D-080B97151E8B}" destId="{4C7A51E9-96FC-48F1-8DAC-57F46ADA55AB}" srcOrd="8" destOrd="0" presId="urn:microsoft.com/office/officeart/2008/layout/HorizontalMultiLevelHierarchy"/>
    <dgm:cxn modelId="{B4DB0B30-994D-4E11-A8AD-F02FA449EB01}" type="presParOf" srcId="{4C7A51E9-96FC-48F1-8DAC-57F46ADA55AB}" destId="{03300E68-A060-46E9-A140-C72380F11796}" srcOrd="0" destOrd="0" presId="urn:microsoft.com/office/officeart/2008/layout/HorizontalMultiLevelHierarchy"/>
    <dgm:cxn modelId="{02E4AADA-50E0-491C-B308-444A260A66C4}" type="presParOf" srcId="{E06DA82E-A227-45D6-9A1D-080B97151E8B}" destId="{C412B2AA-A3A7-4E81-BCBF-329541888FE9}" srcOrd="9" destOrd="0" presId="urn:microsoft.com/office/officeart/2008/layout/HorizontalMultiLevelHierarchy"/>
    <dgm:cxn modelId="{A03BD5A3-B9DF-4944-9BEC-C0E7B32B22B1}" type="presParOf" srcId="{C412B2AA-A3A7-4E81-BCBF-329541888FE9}" destId="{5370B8ED-2102-4199-A208-0B2EA684ED2B}" srcOrd="0" destOrd="0" presId="urn:microsoft.com/office/officeart/2008/layout/HorizontalMultiLevelHierarchy"/>
    <dgm:cxn modelId="{0AA6CDE2-5CA7-49B3-9487-D8CFEE92EB22}" type="presParOf" srcId="{C412B2AA-A3A7-4E81-BCBF-329541888FE9}" destId="{1E26B62B-EE98-4798-ACA1-54B852B49EB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1.1.3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000"/>
            <a:t>3</a:t>
          </a:r>
          <a:r>
            <a:rPr lang="id-ID" sz="2000" dirty="0"/>
            <a:t>) </a:t>
          </a:r>
          <a:r>
            <a:rPr lang="en-US" sz="2000" dirty="0" err="1"/>
            <a:t>Rekaman</a:t>
          </a:r>
          <a:r>
            <a:rPr lang="en-US" sz="2000" dirty="0"/>
            <a:t> </a:t>
          </a:r>
          <a:r>
            <a:rPr lang="id-ID" sz="2000" b="1" dirty="0"/>
            <a:t>Pendokumentasian </a:t>
          </a:r>
          <a:r>
            <a:rPr lang="id-ID" b="1" dirty="0"/>
            <a:t>Pencapaian Perkembangan</a:t>
          </a:r>
          <a:r>
            <a:rPr lang="en-US" b="1" dirty="0"/>
            <a:t> </a:t>
          </a:r>
          <a:r>
            <a:rPr lang="en-US" b="1" dirty="0" err="1"/>
            <a:t>anak</a:t>
          </a:r>
          <a:r>
            <a:rPr lang="en-US" b="1" dirty="0"/>
            <a:t> yang di </a:t>
          </a:r>
          <a:r>
            <a:rPr lang="en-US" b="1" dirty="0" err="1"/>
            <a:t>layani</a:t>
          </a:r>
          <a:endParaRPr lang="id-ID" sz="20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/>
      <dgm:spPr>
        <a:solidFill>
          <a:srgbClr val="7030A0"/>
        </a:solidFill>
      </dgm:spPr>
      <dgm:t>
        <a:bodyPr/>
        <a:lstStyle/>
        <a:p>
          <a:r>
            <a:rPr lang="en-US" dirty="0" err="1"/>
            <a:t>Rekaman</a:t>
          </a:r>
          <a:r>
            <a:rPr lang="en-US" dirty="0"/>
            <a:t> h</a:t>
          </a:r>
          <a:r>
            <a:rPr lang="id-ID" dirty="0"/>
            <a:t>arian</a:t>
          </a:r>
          <a:endParaRPr lang="en-US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8E7539C0-649D-4D7A-B603-60B699E03816}">
      <dgm:prSet/>
      <dgm:spPr>
        <a:solidFill>
          <a:schemeClr val="tx1"/>
        </a:solidFill>
      </dgm:spPr>
      <dgm:t>
        <a:bodyPr/>
        <a:lstStyle/>
        <a:p>
          <a:r>
            <a:rPr lang="en-US" dirty="0" err="1"/>
            <a:t>Rekaman</a:t>
          </a:r>
          <a:r>
            <a:rPr lang="en-US" dirty="0"/>
            <a:t> </a:t>
          </a:r>
          <a:r>
            <a:rPr lang="id-ID" dirty="0"/>
            <a:t>mingguan</a:t>
          </a:r>
          <a:endParaRPr lang="en-US" dirty="0"/>
        </a:p>
      </dgm:t>
    </dgm:pt>
    <dgm:pt modelId="{2CC80A42-366A-4A6F-83B4-B51F06F7EAB9}" type="parTrans" cxnId="{8474D291-C867-4524-8436-8CB72088BECA}">
      <dgm:prSet/>
      <dgm:spPr/>
      <dgm:t>
        <a:bodyPr/>
        <a:lstStyle/>
        <a:p>
          <a:endParaRPr lang="en-US"/>
        </a:p>
      </dgm:t>
    </dgm:pt>
    <dgm:pt modelId="{48A956C8-074E-4B33-A33A-AC9592503E29}" type="sibTrans" cxnId="{8474D291-C867-4524-8436-8CB72088BECA}">
      <dgm:prSet/>
      <dgm:spPr/>
      <dgm:t>
        <a:bodyPr/>
        <a:lstStyle/>
        <a:p>
          <a:endParaRPr lang="en-US"/>
        </a:p>
      </dgm:t>
    </dgm:pt>
    <dgm:pt modelId="{D02CDC73-A908-4109-A513-645146AB7EB5}">
      <dgm:prSet/>
      <dgm:spPr>
        <a:solidFill>
          <a:srgbClr val="002060"/>
        </a:solidFill>
      </dgm:spPr>
      <dgm:t>
        <a:bodyPr/>
        <a:lstStyle/>
        <a:p>
          <a:r>
            <a:rPr lang="en-US" dirty="0" err="1"/>
            <a:t>Rekaman</a:t>
          </a:r>
          <a:r>
            <a:rPr lang="en-US" dirty="0"/>
            <a:t> </a:t>
          </a:r>
          <a:r>
            <a:rPr lang="id-ID" dirty="0"/>
            <a:t>bulanan</a:t>
          </a:r>
          <a:endParaRPr lang="en-US" dirty="0"/>
        </a:p>
      </dgm:t>
    </dgm:pt>
    <dgm:pt modelId="{6285C815-2A93-49D2-9B7B-010EEA07D741}" type="parTrans" cxnId="{9B717568-DF8A-47A7-9D01-5BF637C81ACE}">
      <dgm:prSet/>
      <dgm:spPr/>
      <dgm:t>
        <a:bodyPr/>
        <a:lstStyle/>
        <a:p>
          <a:endParaRPr lang="en-US"/>
        </a:p>
      </dgm:t>
    </dgm:pt>
    <dgm:pt modelId="{B90DB737-744D-4321-889A-F367CAE02B80}" type="sibTrans" cxnId="{9B717568-DF8A-47A7-9D01-5BF637C81ACE}">
      <dgm:prSet/>
      <dgm:spPr/>
      <dgm:t>
        <a:bodyPr/>
        <a:lstStyle/>
        <a:p>
          <a:endParaRPr lang="en-US"/>
        </a:p>
      </dgm:t>
    </dgm:pt>
    <dgm:pt modelId="{2BF01701-6DA5-46C1-BCB4-CF0666182919}">
      <dgm:prSet/>
      <dgm:spPr>
        <a:solidFill>
          <a:srgbClr val="C10726"/>
        </a:solidFill>
      </dgm:spPr>
      <dgm:t>
        <a:bodyPr/>
        <a:lstStyle/>
        <a:p>
          <a:r>
            <a:rPr lang="en-US" dirty="0" err="1"/>
            <a:t>Rekaman</a:t>
          </a:r>
          <a:r>
            <a:rPr lang="en-US" dirty="0"/>
            <a:t> </a:t>
          </a:r>
          <a:r>
            <a:rPr lang="id-ID" dirty="0"/>
            <a:t>semesteran</a:t>
          </a:r>
          <a:endParaRPr lang="en-US" dirty="0"/>
        </a:p>
      </dgm:t>
    </dgm:pt>
    <dgm:pt modelId="{78AC9F5A-5AD0-40E4-A3A0-F42DDED870F1}" type="parTrans" cxnId="{90251C33-A6A9-4DE8-9B27-500AEAE91A28}">
      <dgm:prSet/>
      <dgm:spPr/>
      <dgm:t>
        <a:bodyPr/>
        <a:lstStyle/>
        <a:p>
          <a:endParaRPr lang="en-US"/>
        </a:p>
      </dgm:t>
    </dgm:pt>
    <dgm:pt modelId="{A414AED7-EC56-4CA8-BC46-6BB50CD19CEE}" type="sibTrans" cxnId="{90251C33-A6A9-4DE8-9B27-500AEAE91A28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1309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220125" custScaleY="15322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4"/>
      <dgm:spPr/>
    </dgm:pt>
    <dgm:pt modelId="{4B5F9D2C-FBA0-4208-AA46-D126DDFC00B4}" type="pres">
      <dgm:prSet presAssocID="{753CFD62-0AD9-4FF9-88AE-25EC798E90F6}" presName="connTx" presStyleLbl="parChTrans1D3" presStyleIdx="0" presStyleCnt="4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4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91B77467-37E1-49BF-8388-0DF0C6F8EC72}" type="pres">
      <dgm:prSet presAssocID="{2CC80A42-366A-4A6F-83B4-B51F06F7EAB9}" presName="conn2-1" presStyleLbl="parChTrans1D3" presStyleIdx="1" presStyleCnt="4"/>
      <dgm:spPr/>
    </dgm:pt>
    <dgm:pt modelId="{A6C288F5-B671-436F-B6A0-D7665411DCA4}" type="pres">
      <dgm:prSet presAssocID="{2CC80A42-366A-4A6F-83B4-B51F06F7EAB9}" presName="connTx" presStyleLbl="parChTrans1D3" presStyleIdx="1" presStyleCnt="4"/>
      <dgm:spPr/>
    </dgm:pt>
    <dgm:pt modelId="{6999A02A-2C44-419D-B311-91CE5DB189DB}" type="pres">
      <dgm:prSet presAssocID="{8E7539C0-649D-4D7A-B603-60B699E03816}" presName="root2" presStyleCnt="0"/>
      <dgm:spPr/>
    </dgm:pt>
    <dgm:pt modelId="{1F02C360-6345-4D7B-9F7E-DAAEB58133DA}" type="pres">
      <dgm:prSet presAssocID="{8E7539C0-649D-4D7A-B603-60B699E03816}" presName="LevelTwoTextNode" presStyleLbl="node3" presStyleIdx="1" presStyleCnt="4">
        <dgm:presLayoutVars>
          <dgm:chPref val="3"/>
        </dgm:presLayoutVars>
      </dgm:prSet>
      <dgm:spPr/>
    </dgm:pt>
    <dgm:pt modelId="{E77EFD13-E17F-410A-ACB1-BF1EE394E650}" type="pres">
      <dgm:prSet presAssocID="{8E7539C0-649D-4D7A-B603-60B699E03816}" presName="level3hierChild" presStyleCnt="0"/>
      <dgm:spPr/>
    </dgm:pt>
    <dgm:pt modelId="{9AEF5CCA-0642-4E3B-9C8B-67F1DA4D64DE}" type="pres">
      <dgm:prSet presAssocID="{6285C815-2A93-49D2-9B7B-010EEA07D741}" presName="conn2-1" presStyleLbl="parChTrans1D3" presStyleIdx="2" presStyleCnt="4"/>
      <dgm:spPr/>
    </dgm:pt>
    <dgm:pt modelId="{677A9067-134C-492A-BBD8-711320B177C4}" type="pres">
      <dgm:prSet presAssocID="{6285C815-2A93-49D2-9B7B-010EEA07D741}" presName="connTx" presStyleLbl="parChTrans1D3" presStyleIdx="2" presStyleCnt="4"/>
      <dgm:spPr/>
    </dgm:pt>
    <dgm:pt modelId="{D70D3371-8909-4394-80F4-0F721D2D1940}" type="pres">
      <dgm:prSet presAssocID="{D02CDC73-A908-4109-A513-645146AB7EB5}" presName="root2" presStyleCnt="0"/>
      <dgm:spPr/>
    </dgm:pt>
    <dgm:pt modelId="{DD85D389-B0E7-4344-9C0A-E5EEFA889B5B}" type="pres">
      <dgm:prSet presAssocID="{D02CDC73-A908-4109-A513-645146AB7EB5}" presName="LevelTwoTextNode" presStyleLbl="node3" presStyleIdx="2" presStyleCnt="4">
        <dgm:presLayoutVars>
          <dgm:chPref val="3"/>
        </dgm:presLayoutVars>
      </dgm:prSet>
      <dgm:spPr/>
    </dgm:pt>
    <dgm:pt modelId="{2C579CBE-0903-47F7-BB96-AAFF57B57E77}" type="pres">
      <dgm:prSet presAssocID="{D02CDC73-A908-4109-A513-645146AB7EB5}" presName="level3hierChild" presStyleCnt="0"/>
      <dgm:spPr/>
    </dgm:pt>
    <dgm:pt modelId="{9CC81BE1-6D0A-472E-955B-7AD0D37AB424}" type="pres">
      <dgm:prSet presAssocID="{78AC9F5A-5AD0-40E4-A3A0-F42DDED870F1}" presName="conn2-1" presStyleLbl="parChTrans1D3" presStyleIdx="3" presStyleCnt="4"/>
      <dgm:spPr/>
    </dgm:pt>
    <dgm:pt modelId="{5964A43C-196F-4792-BE42-4E44A86FCBF7}" type="pres">
      <dgm:prSet presAssocID="{78AC9F5A-5AD0-40E4-A3A0-F42DDED870F1}" presName="connTx" presStyleLbl="parChTrans1D3" presStyleIdx="3" presStyleCnt="4"/>
      <dgm:spPr/>
    </dgm:pt>
    <dgm:pt modelId="{3A0A4EA1-036F-4C00-9285-1420710AE843}" type="pres">
      <dgm:prSet presAssocID="{2BF01701-6DA5-46C1-BCB4-CF0666182919}" presName="root2" presStyleCnt="0"/>
      <dgm:spPr/>
    </dgm:pt>
    <dgm:pt modelId="{FDA2549E-BE57-4295-B5D5-C4726452BB9E}" type="pres">
      <dgm:prSet presAssocID="{2BF01701-6DA5-46C1-BCB4-CF0666182919}" presName="LevelTwoTextNode" presStyleLbl="node3" presStyleIdx="3" presStyleCnt="4">
        <dgm:presLayoutVars>
          <dgm:chPref val="3"/>
        </dgm:presLayoutVars>
      </dgm:prSet>
      <dgm:spPr/>
    </dgm:pt>
    <dgm:pt modelId="{7A6F5C93-5EEF-4E81-9FFC-668F90D39538}" type="pres">
      <dgm:prSet presAssocID="{2BF01701-6DA5-46C1-BCB4-CF0666182919}" presName="level3hierChild" presStyleCnt="0"/>
      <dgm:spPr/>
    </dgm:pt>
  </dgm:ptLst>
  <dgm:cxnLst>
    <dgm:cxn modelId="{306B7E0E-03F5-4630-9E77-89D19B4CDC51}" type="presOf" srcId="{2CC80A42-366A-4A6F-83B4-B51F06F7EAB9}" destId="{A6C288F5-B671-436F-B6A0-D7665411DCA4}" srcOrd="1" destOrd="0" presId="urn:microsoft.com/office/officeart/2008/layout/HorizontalMultiLevelHierarchy"/>
    <dgm:cxn modelId="{8EE54923-FB68-4243-83D2-F986BC670A12}" type="presOf" srcId="{6285C815-2A93-49D2-9B7B-010EEA07D741}" destId="{9AEF5CCA-0642-4E3B-9C8B-67F1DA4D64DE}" srcOrd="0" destOrd="0" presId="urn:microsoft.com/office/officeart/2008/layout/HorizontalMultiLevelHierarchy"/>
    <dgm:cxn modelId="{C357E927-C26F-402B-A931-DD760480BCDA}" type="presOf" srcId="{D02CDC73-A908-4109-A513-645146AB7EB5}" destId="{DD85D389-B0E7-4344-9C0A-E5EEFA889B5B}" srcOrd="0" destOrd="0" presId="urn:microsoft.com/office/officeart/2008/layout/HorizontalMultiLevelHierarchy"/>
    <dgm:cxn modelId="{0709A32C-3220-4163-86A6-130D66933E9E}" type="presOf" srcId="{6285C815-2A93-49D2-9B7B-010EEA07D741}" destId="{677A9067-134C-492A-BBD8-711320B177C4}" srcOrd="1" destOrd="0" presId="urn:microsoft.com/office/officeart/2008/layout/HorizontalMultiLevelHierarchy"/>
    <dgm:cxn modelId="{90251C33-A6A9-4DE8-9B27-500AEAE91A28}" srcId="{B54E1A32-1FB8-4484-9DD7-DB5866ADCE10}" destId="{2BF01701-6DA5-46C1-BCB4-CF0666182919}" srcOrd="3" destOrd="0" parTransId="{78AC9F5A-5AD0-40E4-A3A0-F42DDED870F1}" sibTransId="{A414AED7-EC56-4CA8-BC46-6BB50CD19CEE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66388364-9AFF-4A05-957D-8CD458215DCB}" type="presOf" srcId="{2CC80A42-366A-4A6F-83B4-B51F06F7EAB9}" destId="{91B77467-37E1-49BF-8388-0DF0C6F8EC72}" srcOrd="0" destOrd="0" presId="urn:microsoft.com/office/officeart/2008/layout/HorizontalMultiLevelHierarchy"/>
    <dgm:cxn modelId="{9B717568-DF8A-47A7-9D01-5BF637C81ACE}" srcId="{B54E1A32-1FB8-4484-9DD7-DB5866ADCE10}" destId="{D02CDC73-A908-4109-A513-645146AB7EB5}" srcOrd="2" destOrd="0" parTransId="{6285C815-2A93-49D2-9B7B-010EEA07D741}" sibTransId="{B90DB737-744D-4321-889A-F367CAE02B80}"/>
    <dgm:cxn modelId="{B27C3578-32A2-4FA0-862E-802840B6EE08}" type="presOf" srcId="{D5CFB394-1938-4FA9-A1AA-32FBAA428D0D}" destId="{68020E43-01AE-401A-9C75-6DD4DAFF60E2}" srcOrd="0" destOrd="0" presId="urn:microsoft.com/office/officeart/2008/layout/HorizontalMultiLevelHierarchy"/>
    <dgm:cxn modelId="{45E72F7E-B63D-48BF-BE5C-C4D386A6C03A}" type="presOf" srcId="{0BE62E88-0D7E-4BB5-A4B3-B77B0095617E}" destId="{018C7471-60F8-472C-B2C1-1AF03B14A5F7}" srcOrd="1" destOrd="0" presId="urn:microsoft.com/office/officeart/2008/layout/HorizontalMultiLevelHierarchy"/>
    <dgm:cxn modelId="{8474D291-C867-4524-8436-8CB72088BECA}" srcId="{B54E1A32-1FB8-4484-9DD7-DB5866ADCE10}" destId="{8E7539C0-649D-4D7A-B603-60B699E03816}" srcOrd="1" destOrd="0" parTransId="{2CC80A42-366A-4A6F-83B4-B51F06F7EAB9}" sibTransId="{48A956C8-074E-4B33-A33A-AC9592503E29}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C072129D-5A62-4A09-A44D-5D7769E1A783}" type="presOf" srcId="{DC2E1F6F-946D-47F0-BC56-7CB69E13A329}" destId="{4594F833-E8AD-4F7D-9DBB-756E81F5E9FF}" srcOrd="0" destOrd="0" presId="urn:microsoft.com/office/officeart/2008/layout/HorizontalMultiLevelHierarchy"/>
    <dgm:cxn modelId="{FBEE8AA1-6308-416D-B584-C1CC96282D2B}" type="presOf" srcId="{2BF01701-6DA5-46C1-BCB4-CF0666182919}" destId="{FDA2549E-BE57-4295-B5D5-C4726452BB9E}" srcOrd="0" destOrd="0" presId="urn:microsoft.com/office/officeart/2008/layout/HorizontalMultiLevelHierarchy"/>
    <dgm:cxn modelId="{2D2AA2A4-EC0D-4A74-B4C3-FAEC49128FD8}" type="presOf" srcId="{B54E1A32-1FB8-4484-9DD7-DB5866ADCE10}" destId="{D9C606CC-AC18-4590-951B-B64D6881E5E3}" srcOrd="0" destOrd="0" presId="urn:microsoft.com/office/officeart/2008/layout/HorizontalMultiLevelHierarchy"/>
    <dgm:cxn modelId="{A22635A8-3244-4F2E-9D56-6ACD11495397}" type="presOf" srcId="{78AC9F5A-5AD0-40E4-A3A0-F42DDED870F1}" destId="{5964A43C-196F-4792-BE42-4E44A86FCBF7}" srcOrd="1" destOrd="0" presId="urn:microsoft.com/office/officeart/2008/layout/HorizontalMultiLevelHierarchy"/>
    <dgm:cxn modelId="{816EE1AF-2697-4D9C-90B2-7C1386283BE6}" type="presOf" srcId="{753CFD62-0AD9-4FF9-88AE-25EC798E90F6}" destId="{4B5F9D2C-FBA0-4208-AA46-D126DDFC00B4}" srcOrd="1" destOrd="0" presId="urn:microsoft.com/office/officeart/2008/layout/HorizontalMultiLevelHierarchy"/>
    <dgm:cxn modelId="{B3CD3BB2-6B9D-419A-AA94-E52081233839}" type="presOf" srcId="{8E7539C0-649D-4D7A-B603-60B699E03816}" destId="{1F02C360-6345-4D7B-9F7E-DAAEB58133DA}" srcOrd="0" destOrd="0" presId="urn:microsoft.com/office/officeart/2008/layout/HorizontalMultiLevelHierarchy"/>
    <dgm:cxn modelId="{C2ACDBB9-21D0-4A58-838F-E9A592837E34}" type="presOf" srcId="{43081AD2-A198-4E09-B366-59AF4C3961D1}" destId="{0960B8E7-A47F-4509-A600-DE2BD2F72F27}" srcOrd="0" destOrd="0" presId="urn:microsoft.com/office/officeart/2008/layout/HorizontalMultiLevelHierarchy"/>
    <dgm:cxn modelId="{BB0332C4-ACEB-4DBE-8ADF-FF8D2D48EEE7}" type="presOf" srcId="{78AC9F5A-5AD0-40E4-A3A0-F42DDED870F1}" destId="{9CC81BE1-6D0A-472E-955B-7AD0D37AB424}" srcOrd="0" destOrd="0" presId="urn:microsoft.com/office/officeart/2008/layout/HorizontalMultiLevelHierarchy"/>
    <dgm:cxn modelId="{CC2A7FDE-4907-4121-9FB8-79412D4F471E}" type="presOf" srcId="{753CFD62-0AD9-4FF9-88AE-25EC798E90F6}" destId="{178C0D28-2F7E-4BB4-9836-3A46414FD0A9}" srcOrd="0" destOrd="0" presId="urn:microsoft.com/office/officeart/2008/layout/HorizontalMultiLevelHierarchy"/>
    <dgm:cxn modelId="{47BCA1EA-4BD5-4E7D-8C99-4D0EBB4CBED2}" type="presOf" srcId="{0BE62E88-0D7E-4BB5-A4B3-B77B0095617E}" destId="{227510C1-165E-41BC-86F8-664912EE1BA0}" srcOrd="0" destOrd="0" presId="urn:microsoft.com/office/officeart/2008/layout/HorizontalMultiLevelHierarchy"/>
    <dgm:cxn modelId="{F22ABFC2-3618-405D-B9B4-156B860B4202}" type="presParOf" srcId="{0960B8E7-A47F-4509-A600-DE2BD2F72F27}" destId="{06C8DDC0-2103-4F16-B22E-01C402C605E7}" srcOrd="0" destOrd="0" presId="urn:microsoft.com/office/officeart/2008/layout/HorizontalMultiLevelHierarchy"/>
    <dgm:cxn modelId="{069A5A62-04B0-4F26-A8AA-F42C77ECB119}" type="presParOf" srcId="{06C8DDC0-2103-4F16-B22E-01C402C605E7}" destId="{4594F833-E8AD-4F7D-9DBB-756E81F5E9FF}" srcOrd="0" destOrd="0" presId="urn:microsoft.com/office/officeart/2008/layout/HorizontalMultiLevelHierarchy"/>
    <dgm:cxn modelId="{6CAD85F2-28D7-4517-BB40-56D7209A28A3}" type="presParOf" srcId="{06C8DDC0-2103-4F16-B22E-01C402C605E7}" destId="{4BD7D809-F46F-4BCF-9277-A6D4F8135189}" srcOrd="1" destOrd="0" presId="urn:microsoft.com/office/officeart/2008/layout/HorizontalMultiLevelHierarchy"/>
    <dgm:cxn modelId="{E149EEAB-9F24-47CF-BFAA-F25CC399FA39}" type="presParOf" srcId="{4BD7D809-F46F-4BCF-9277-A6D4F8135189}" destId="{227510C1-165E-41BC-86F8-664912EE1BA0}" srcOrd="0" destOrd="0" presId="urn:microsoft.com/office/officeart/2008/layout/HorizontalMultiLevelHierarchy"/>
    <dgm:cxn modelId="{C2184E54-12FC-477A-B672-059942219F55}" type="presParOf" srcId="{227510C1-165E-41BC-86F8-664912EE1BA0}" destId="{018C7471-60F8-472C-B2C1-1AF03B14A5F7}" srcOrd="0" destOrd="0" presId="urn:microsoft.com/office/officeart/2008/layout/HorizontalMultiLevelHierarchy"/>
    <dgm:cxn modelId="{BD8075C0-28E3-4FF8-ADE3-A07804B0E691}" type="presParOf" srcId="{4BD7D809-F46F-4BCF-9277-A6D4F8135189}" destId="{9AA261D0-C58A-40FF-808C-34A303FAB605}" srcOrd="1" destOrd="0" presId="urn:microsoft.com/office/officeart/2008/layout/HorizontalMultiLevelHierarchy"/>
    <dgm:cxn modelId="{3ED68BC9-9210-4832-BD90-A67CD1D35B3D}" type="presParOf" srcId="{9AA261D0-C58A-40FF-808C-34A303FAB605}" destId="{D9C606CC-AC18-4590-951B-B64D6881E5E3}" srcOrd="0" destOrd="0" presId="urn:microsoft.com/office/officeart/2008/layout/HorizontalMultiLevelHierarchy"/>
    <dgm:cxn modelId="{97793CF6-9117-42A2-8674-4449813087BE}" type="presParOf" srcId="{9AA261D0-C58A-40FF-808C-34A303FAB605}" destId="{E06DA82E-A227-45D6-9A1D-080B97151E8B}" srcOrd="1" destOrd="0" presId="urn:microsoft.com/office/officeart/2008/layout/HorizontalMultiLevelHierarchy"/>
    <dgm:cxn modelId="{31C6D29E-309B-44F4-A037-AE58B7275E11}" type="presParOf" srcId="{E06DA82E-A227-45D6-9A1D-080B97151E8B}" destId="{178C0D28-2F7E-4BB4-9836-3A46414FD0A9}" srcOrd="0" destOrd="0" presId="urn:microsoft.com/office/officeart/2008/layout/HorizontalMultiLevelHierarchy"/>
    <dgm:cxn modelId="{EBE134D9-579C-41D1-8474-01755797DE34}" type="presParOf" srcId="{178C0D28-2F7E-4BB4-9836-3A46414FD0A9}" destId="{4B5F9D2C-FBA0-4208-AA46-D126DDFC00B4}" srcOrd="0" destOrd="0" presId="urn:microsoft.com/office/officeart/2008/layout/HorizontalMultiLevelHierarchy"/>
    <dgm:cxn modelId="{5D659450-ECF7-4A1C-8009-C59BB2AD0F02}" type="presParOf" srcId="{E06DA82E-A227-45D6-9A1D-080B97151E8B}" destId="{D7EF356D-33BF-408B-83A4-28843326F3C4}" srcOrd="1" destOrd="0" presId="urn:microsoft.com/office/officeart/2008/layout/HorizontalMultiLevelHierarchy"/>
    <dgm:cxn modelId="{9D6AAC8C-6216-4882-8E0C-3A255AC83D9B}" type="presParOf" srcId="{D7EF356D-33BF-408B-83A4-28843326F3C4}" destId="{68020E43-01AE-401A-9C75-6DD4DAFF60E2}" srcOrd="0" destOrd="0" presId="urn:microsoft.com/office/officeart/2008/layout/HorizontalMultiLevelHierarchy"/>
    <dgm:cxn modelId="{D379BA77-D974-4771-938E-22C75060E541}" type="presParOf" srcId="{D7EF356D-33BF-408B-83A4-28843326F3C4}" destId="{CA069BC0-9D92-4E9D-B704-E3CE2E866B0B}" srcOrd="1" destOrd="0" presId="urn:microsoft.com/office/officeart/2008/layout/HorizontalMultiLevelHierarchy"/>
    <dgm:cxn modelId="{79A5B6A0-6F66-470B-9BAB-E50697661471}" type="presParOf" srcId="{E06DA82E-A227-45D6-9A1D-080B97151E8B}" destId="{91B77467-37E1-49BF-8388-0DF0C6F8EC72}" srcOrd="2" destOrd="0" presId="urn:microsoft.com/office/officeart/2008/layout/HorizontalMultiLevelHierarchy"/>
    <dgm:cxn modelId="{4CB044D5-2309-4144-BDEA-49F0B01F9DCD}" type="presParOf" srcId="{91B77467-37E1-49BF-8388-0DF0C6F8EC72}" destId="{A6C288F5-B671-436F-B6A0-D7665411DCA4}" srcOrd="0" destOrd="0" presId="urn:microsoft.com/office/officeart/2008/layout/HorizontalMultiLevelHierarchy"/>
    <dgm:cxn modelId="{2220AF1A-367A-4F34-A586-34A83EF8B091}" type="presParOf" srcId="{E06DA82E-A227-45D6-9A1D-080B97151E8B}" destId="{6999A02A-2C44-419D-B311-91CE5DB189DB}" srcOrd="3" destOrd="0" presId="urn:microsoft.com/office/officeart/2008/layout/HorizontalMultiLevelHierarchy"/>
    <dgm:cxn modelId="{1E8927CD-536F-4101-8FCD-7E5D42B3589B}" type="presParOf" srcId="{6999A02A-2C44-419D-B311-91CE5DB189DB}" destId="{1F02C360-6345-4D7B-9F7E-DAAEB58133DA}" srcOrd="0" destOrd="0" presId="urn:microsoft.com/office/officeart/2008/layout/HorizontalMultiLevelHierarchy"/>
    <dgm:cxn modelId="{D08DE492-B918-49DF-833D-2484948C3BD9}" type="presParOf" srcId="{6999A02A-2C44-419D-B311-91CE5DB189DB}" destId="{E77EFD13-E17F-410A-ACB1-BF1EE394E650}" srcOrd="1" destOrd="0" presId="urn:microsoft.com/office/officeart/2008/layout/HorizontalMultiLevelHierarchy"/>
    <dgm:cxn modelId="{642E321B-E0D0-4E28-823E-AADC0AA18804}" type="presParOf" srcId="{E06DA82E-A227-45D6-9A1D-080B97151E8B}" destId="{9AEF5CCA-0642-4E3B-9C8B-67F1DA4D64DE}" srcOrd="4" destOrd="0" presId="urn:microsoft.com/office/officeart/2008/layout/HorizontalMultiLevelHierarchy"/>
    <dgm:cxn modelId="{6050F37F-1E62-4C22-A4AD-1245C112B948}" type="presParOf" srcId="{9AEF5CCA-0642-4E3B-9C8B-67F1DA4D64DE}" destId="{677A9067-134C-492A-BBD8-711320B177C4}" srcOrd="0" destOrd="0" presId="urn:microsoft.com/office/officeart/2008/layout/HorizontalMultiLevelHierarchy"/>
    <dgm:cxn modelId="{111C852D-108A-42F1-A81F-130FCE836DB7}" type="presParOf" srcId="{E06DA82E-A227-45D6-9A1D-080B97151E8B}" destId="{D70D3371-8909-4394-80F4-0F721D2D1940}" srcOrd="5" destOrd="0" presId="urn:microsoft.com/office/officeart/2008/layout/HorizontalMultiLevelHierarchy"/>
    <dgm:cxn modelId="{A122AF4F-ECEE-47B9-99C0-1582468FB02A}" type="presParOf" srcId="{D70D3371-8909-4394-80F4-0F721D2D1940}" destId="{DD85D389-B0E7-4344-9C0A-E5EEFA889B5B}" srcOrd="0" destOrd="0" presId="urn:microsoft.com/office/officeart/2008/layout/HorizontalMultiLevelHierarchy"/>
    <dgm:cxn modelId="{A11E9022-0FB6-4A51-90F9-361278C6E78C}" type="presParOf" srcId="{D70D3371-8909-4394-80F4-0F721D2D1940}" destId="{2C579CBE-0903-47F7-BB96-AAFF57B57E77}" srcOrd="1" destOrd="0" presId="urn:microsoft.com/office/officeart/2008/layout/HorizontalMultiLevelHierarchy"/>
    <dgm:cxn modelId="{02D2FA95-365D-4C72-B9A9-E812B47BA7C4}" type="presParOf" srcId="{E06DA82E-A227-45D6-9A1D-080B97151E8B}" destId="{9CC81BE1-6D0A-472E-955B-7AD0D37AB424}" srcOrd="6" destOrd="0" presId="urn:microsoft.com/office/officeart/2008/layout/HorizontalMultiLevelHierarchy"/>
    <dgm:cxn modelId="{DCDCA295-A3D2-4402-AF01-3E380586CF86}" type="presParOf" srcId="{9CC81BE1-6D0A-472E-955B-7AD0D37AB424}" destId="{5964A43C-196F-4792-BE42-4E44A86FCBF7}" srcOrd="0" destOrd="0" presId="urn:microsoft.com/office/officeart/2008/layout/HorizontalMultiLevelHierarchy"/>
    <dgm:cxn modelId="{10146B86-139E-4601-8F17-8142B8BB3045}" type="presParOf" srcId="{E06DA82E-A227-45D6-9A1D-080B97151E8B}" destId="{3A0A4EA1-036F-4C00-9285-1420710AE843}" srcOrd="7" destOrd="0" presId="urn:microsoft.com/office/officeart/2008/layout/HorizontalMultiLevelHierarchy"/>
    <dgm:cxn modelId="{E172DA41-33AB-4FF0-8E0F-813674B9EAC9}" type="presParOf" srcId="{3A0A4EA1-036F-4C00-9285-1420710AE843}" destId="{FDA2549E-BE57-4295-B5D5-C4726452BB9E}" srcOrd="0" destOrd="0" presId="urn:microsoft.com/office/officeart/2008/layout/HorizontalMultiLevelHierarchy"/>
    <dgm:cxn modelId="{487A3F80-6C94-44E0-819A-D03F74338EAD}" type="presParOf" srcId="{3A0A4EA1-036F-4C00-9285-1420710AE843}" destId="{7A6F5C93-5EEF-4E81-9FFC-668F90D3953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000"/>
            <a:t>4</a:t>
          </a:r>
          <a:r>
            <a:rPr lang="id-ID" sz="2000"/>
            <a:t>) </a:t>
          </a:r>
          <a:r>
            <a:rPr lang="en-US" sz="2000" dirty="0" err="1"/>
            <a:t>Struktur</a:t>
          </a:r>
          <a:r>
            <a:rPr lang="en-US" sz="2000" dirty="0"/>
            <a:t> K</a:t>
          </a:r>
          <a:r>
            <a:rPr lang="id-ID" sz="2000" dirty="0"/>
            <a:t>urikulum</a:t>
          </a:r>
          <a:r>
            <a:rPr lang="en-US" sz="2000" dirty="0"/>
            <a:t> </a:t>
          </a:r>
          <a:r>
            <a:rPr lang="en-US" sz="2000" dirty="0" err="1"/>
            <a:t>Operasional</a:t>
          </a:r>
          <a:endParaRPr lang="id-ID" sz="20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/>
      <dgm:spPr>
        <a:solidFill>
          <a:srgbClr val="7030A0"/>
        </a:solidFill>
      </dgm:spPr>
      <dgm:t>
        <a:bodyPr/>
        <a:lstStyle/>
        <a:p>
          <a:r>
            <a:rPr lang="id-ID" dirty="0"/>
            <a:t>Enam (</a:t>
          </a:r>
          <a:r>
            <a:rPr lang="en-US" dirty="0"/>
            <a:t>6</a:t>
          </a:r>
          <a:r>
            <a:rPr lang="id-ID" dirty="0"/>
            <a:t>)</a:t>
          </a:r>
          <a:r>
            <a:rPr lang="en-US" dirty="0"/>
            <a:t> </a:t>
          </a:r>
          <a:r>
            <a:rPr lang="en-US" dirty="0" err="1"/>
            <a:t>Aspek</a:t>
          </a:r>
          <a:r>
            <a:rPr lang="en-US" dirty="0"/>
            <a:t> </a:t>
          </a:r>
          <a:r>
            <a:rPr lang="en-US" dirty="0" err="1"/>
            <a:t>Lingkup</a:t>
          </a:r>
          <a:r>
            <a:rPr lang="en-US" dirty="0"/>
            <a:t> </a:t>
          </a:r>
          <a:r>
            <a:rPr lang="en-US" dirty="0" err="1"/>
            <a:t>Perkembangan</a:t>
          </a:r>
          <a:endParaRPr lang="en-US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EFA5516C-73DE-4622-AFFB-7DEC9423F9C4}">
      <dgm:prSet/>
      <dgm:spPr>
        <a:solidFill>
          <a:srgbClr val="AD1F03"/>
        </a:solidFill>
      </dgm:spPr>
      <dgm:t>
        <a:bodyPr/>
        <a:lstStyle/>
        <a:p>
          <a:r>
            <a:rPr lang="en-US" dirty="0"/>
            <a:t>Tingkat </a:t>
          </a:r>
          <a:r>
            <a:rPr lang="en-US" dirty="0" err="1"/>
            <a:t>Pencapaian</a:t>
          </a:r>
          <a:r>
            <a:rPr lang="en-US" dirty="0"/>
            <a:t> </a:t>
          </a:r>
          <a:r>
            <a:rPr lang="en-US" dirty="0" err="1"/>
            <a:t>Perkembangan</a:t>
          </a:r>
          <a:r>
            <a:rPr lang="en-US" dirty="0"/>
            <a:t> (TPP)</a:t>
          </a:r>
        </a:p>
      </dgm:t>
    </dgm:pt>
    <dgm:pt modelId="{F07636CD-A307-4136-8BBA-C9F95F8BF190}" type="parTrans" cxnId="{ACBAD20D-1EB1-43AD-A4DD-C74746591454}">
      <dgm:prSet/>
      <dgm:spPr/>
      <dgm:t>
        <a:bodyPr/>
        <a:lstStyle/>
        <a:p>
          <a:endParaRPr lang="en-US"/>
        </a:p>
      </dgm:t>
    </dgm:pt>
    <dgm:pt modelId="{BBDA2666-A86C-434C-991A-4D8567923A0C}" type="sibTrans" cxnId="{ACBAD20D-1EB1-43AD-A4DD-C74746591454}">
      <dgm:prSet/>
      <dgm:spPr/>
      <dgm:t>
        <a:bodyPr/>
        <a:lstStyle/>
        <a:p>
          <a:endParaRPr lang="en-US"/>
        </a:p>
      </dgm:t>
    </dgm:pt>
    <dgm:pt modelId="{6F6065C7-F4CE-409C-B634-DE60DA3A4AAE}">
      <dgm:prSet/>
      <dgm:spPr>
        <a:solidFill>
          <a:srgbClr val="002060"/>
        </a:solidFill>
      </dgm:spPr>
      <dgm:t>
        <a:bodyPr/>
        <a:lstStyle/>
        <a:p>
          <a:r>
            <a:rPr lang="en-US" dirty="0" err="1"/>
            <a:t>Indikator</a:t>
          </a:r>
          <a:r>
            <a:rPr lang="en-US" dirty="0"/>
            <a:t> </a:t>
          </a:r>
          <a:r>
            <a:rPr lang="en-US" dirty="0" err="1"/>
            <a:t>pencapaian</a:t>
          </a:r>
          <a:r>
            <a:rPr lang="en-US" dirty="0"/>
            <a:t> </a:t>
          </a:r>
          <a:r>
            <a:rPr lang="en-US" dirty="0" err="1"/>
            <a:t>perkembangan</a:t>
          </a:r>
          <a:endParaRPr lang="en-US" dirty="0"/>
        </a:p>
      </dgm:t>
    </dgm:pt>
    <dgm:pt modelId="{CCBEFA5A-5700-40B6-BE36-F7DC383022B8}" type="parTrans" cxnId="{DA910EC1-48CD-4C87-93D4-191F2924D2AC}">
      <dgm:prSet/>
      <dgm:spPr/>
      <dgm:t>
        <a:bodyPr/>
        <a:lstStyle/>
        <a:p>
          <a:endParaRPr lang="en-US"/>
        </a:p>
      </dgm:t>
    </dgm:pt>
    <dgm:pt modelId="{EBD89829-1073-41E9-B939-A04573172C29}" type="sibTrans" cxnId="{DA910EC1-48CD-4C87-93D4-191F2924D2AC}">
      <dgm:prSet/>
      <dgm:spPr/>
      <dgm:t>
        <a:bodyPr/>
        <a:lstStyle/>
        <a:p>
          <a:endParaRPr lang="en-US"/>
        </a:p>
      </dgm:t>
    </dgm:pt>
    <dgm:pt modelId="{4900F6BC-56F2-4BEE-8509-40E38D6C2A50}">
      <dgm:prSet/>
      <dgm:spPr>
        <a:solidFill>
          <a:schemeClr val="accent4"/>
        </a:solidFill>
      </dgm:spPr>
      <dgm:t>
        <a:bodyPr/>
        <a:lstStyle/>
        <a:p>
          <a:r>
            <a:rPr lang="id-ID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Nilai agama dan moral </a:t>
          </a:r>
          <a:endParaRPr lang="en-US" b="0" cap="none" spc="0" dirty="0">
            <a:ln w="0"/>
            <a:solidFill>
              <a:schemeClr val="bg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BBB15E75-CE61-465D-86E6-904ACD8D6E59}" type="parTrans" cxnId="{7747CFEB-820C-4870-956F-8FB76BF4C345}">
      <dgm:prSet/>
      <dgm:spPr/>
      <dgm:t>
        <a:bodyPr/>
        <a:lstStyle/>
        <a:p>
          <a:endParaRPr lang="en-US"/>
        </a:p>
      </dgm:t>
    </dgm:pt>
    <dgm:pt modelId="{83004C70-CDA3-41BB-8BFC-347A9D21D3A0}" type="sibTrans" cxnId="{7747CFEB-820C-4870-956F-8FB76BF4C345}">
      <dgm:prSet/>
      <dgm:spPr/>
      <dgm:t>
        <a:bodyPr/>
        <a:lstStyle/>
        <a:p>
          <a:endParaRPr lang="en-US"/>
        </a:p>
      </dgm:t>
    </dgm:pt>
    <dgm:pt modelId="{B1461540-C138-4C0B-844E-FFC10D5BC23E}">
      <dgm:prSet/>
      <dgm:spPr>
        <a:solidFill>
          <a:srgbClr val="FFC000"/>
        </a:solidFill>
      </dgm:spPr>
      <dgm:t>
        <a:bodyPr/>
        <a:lstStyle/>
        <a:p>
          <a:r>
            <a:rPr lang="id-ID" dirty="0"/>
            <a:t>Fisik motorik</a:t>
          </a:r>
          <a:endParaRPr lang="en-US" dirty="0"/>
        </a:p>
      </dgm:t>
    </dgm:pt>
    <dgm:pt modelId="{E3F49AD2-03DF-4E61-BD34-3FCF848EA3F3}" type="parTrans" cxnId="{10F3C8D2-4FD3-4AA6-BEB7-EBF9F1FCEDDF}">
      <dgm:prSet/>
      <dgm:spPr/>
      <dgm:t>
        <a:bodyPr/>
        <a:lstStyle/>
        <a:p>
          <a:endParaRPr lang="en-US"/>
        </a:p>
      </dgm:t>
    </dgm:pt>
    <dgm:pt modelId="{EEBCFDE8-936C-4990-9324-11A213394C5F}" type="sibTrans" cxnId="{10F3C8D2-4FD3-4AA6-BEB7-EBF9F1FCEDDF}">
      <dgm:prSet/>
      <dgm:spPr/>
      <dgm:t>
        <a:bodyPr/>
        <a:lstStyle/>
        <a:p>
          <a:endParaRPr lang="en-US"/>
        </a:p>
      </dgm:t>
    </dgm:pt>
    <dgm:pt modelId="{E861A30D-1D63-439B-8305-DA95757F7102}">
      <dgm:prSet/>
      <dgm:spPr>
        <a:solidFill>
          <a:srgbClr val="002060"/>
        </a:solidFill>
      </dgm:spPr>
      <dgm:t>
        <a:bodyPr/>
        <a:lstStyle/>
        <a:p>
          <a:r>
            <a:rPr lang="id-ID"/>
            <a:t>Kognitif</a:t>
          </a:r>
          <a:endParaRPr lang="en-US"/>
        </a:p>
      </dgm:t>
    </dgm:pt>
    <dgm:pt modelId="{E7676569-B1E6-4EC3-A1E6-D40334AF5791}" type="parTrans" cxnId="{56FFBED6-3062-4835-90DF-7915B4051615}">
      <dgm:prSet/>
      <dgm:spPr/>
      <dgm:t>
        <a:bodyPr/>
        <a:lstStyle/>
        <a:p>
          <a:endParaRPr lang="en-US"/>
        </a:p>
      </dgm:t>
    </dgm:pt>
    <dgm:pt modelId="{4AC1DE8C-E6FE-4A08-A520-19201105F157}" type="sibTrans" cxnId="{56FFBED6-3062-4835-90DF-7915B4051615}">
      <dgm:prSet/>
      <dgm:spPr/>
      <dgm:t>
        <a:bodyPr/>
        <a:lstStyle/>
        <a:p>
          <a:endParaRPr lang="en-US"/>
        </a:p>
      </dgm:t>
    </dgm:pt>
    <dgm:pt modelId="{99AFF42C-182F-43FE-9741-2CDF29F30402}">
      <dgm:prSet/>
      <dgm:spPr>
        <a:solidFill>
          <a:schemeClr val="tx1"/>
        </a:solidFill>
      </dgm:spPr>
      <dgm:t>
        <a:bodyPr/>
        <a:lstStyle/>
        <a:p>
          <a:r>
            <a:rPr lang="id-ID"/>
            <a:t>Bahasa</a:t>
          </a:r>
          <a:endParaRPr lang="en-US"/>
        </a:p>
      </dgm:t>
    </dgm:pt>
    <dgm:pt modelId="{E8A757A4-4953-4872-B3AD-4ADAE9BC7FE1}" type="parTrans" cxnId="{62022864-0BC2-4C41-A130-6E66317F764D}">
      <dgm:prSet/>
      <dgm:spPr/>
      <dgm:t>
        <a:bodyPr/>
        <a:lstStyle/>
        <a:p>
          <a:endParaRPr lang="en-US"/>
        </a:p>
      </dgm:t>
    </dgm:pt>
    <dgm:pt modelId="{E5FFA2CE-85B1-4C5B-9E17-293EAFB705E9}" type="sibTrans" cxnId="{62022864-0BC2-4C41-A130-6E66317F764D}">
      <dgm:prSet/>
      <dgm:spPr/>
      <dgm:t>
        <a:bodyPr/>
        <a:lstStyle/>
        <a:p>
          <a:endParaRPr lang="en-US"/>
        </a:p>
      </dgm:t>
    </dgm:pt>
    <dgm:pt modelId="{4CF1E6B4-A331-4601-A6AE-252BBE450CE0}">
      <dgm:prSet/>
      <dgm:spPr>
        <a:solidFill>
          <a:srgbClr val="FF0000"/>
        </a:solidFill>
      </dgm:spPr>
      <dgm:t>
        <a:bodyPr/>
        <a:lstStyle/>
        <a:p>
          <a:r>
            <a:rPr lang="id-ID" dirty="0"/>
            <a:t>Sosial-emosional</a:t>
          </a:r>
          <a:endParaRPr lang="en-US" dirty="0"/>
        </a:p>
      </dgm:t>
    </dgm:pt>
    <dgm:pt modelId="{4F2C5A42-1149-4526-8EBE-53D24F70E652}" type="parTrans" cxnId="{2F847FB4-2B77-49FE-8C9E-4ED3C4D0FBAE}">
      <dgm:prSet/>
      <dgm:spPr/>
      <dgm:t>
        <a:bodyPr/>
        <a:lstStyle/>
        <a:p>
          <a:endParaRPr lang="en-US"/>
        </a:p>
      </dgm:t>
    </dgm:pt>
    <dgm:pt modelId="{5C3661A7-5A3A-4157-96FB-068134D4ED2D}" type="sibTrans" cxnId="{2F847FB4-2B77-49FE-8C9E-4ED3C4D0FBAE}">
      <dgm:prSet/>
      <dgm:spPr/>
      <dgm:t>
        <a:bodyPr/>
        <a:lstStyle/>
        <a:p>
          <a:endParaRPr lang="en-US"/>
        </a:p>
      </dgm:t>
    </dgm:pt>
    <dgm:pt modelId="{81BD9C53-348D-4FB9-A00C-27563B0E33B2}">
      <dgm:prSet/>
      <dgm:spPr>
        <a:solidFill>
          <a:srgbClr val="009900"/>
        </a:solidFill>
      </dgm:spPr>
      <dgm:t>
        <a:bodyPr/>
        <a:lstStyle/>
        <a:p>
          <a:r>
            <a:rPr lang="id-ID"/>
            <a:t>Seni</a:t>
          </a:r>
          <a:endParaRPr lang="en-US"/>
        </a:p>
      </dgm:t>
    </dgm:pt>
    <dgm:pt modelId="{3061D8A4-D8C9-40A0-87BC-98DB8AB6A245}" type="parTrans" cxnId="{33AE7ACF-1254-4F3E-8237-F5B3E03CBCE7}">
      <dgm:prSet/>
      <dgm:spPr/>
      <dgm:t>
        <a:bodyPr/>
        <a:lstStyle/>
        <a:p>
          <a:endParaRPr lang="en-US"/>
        </a:p>
      </dgm:t>
    </dgm:pt>
    <dgm:pt modelId="{19F3EC7E-A209-4005-92D9-FD7B29FBB427}" type="sibTrans" cxnId="{33AE7ACF-1254-4F3E-8237-F5B3E03CBCE7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48614" custLinFactNeighborX="-961" custLinFactNeighborY="-418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220125" custScaleY="266810" custLinFactY="-25539" custLinFactNeighborX="4107" custLinFactNeighborY="-10000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3"/>
      <dgm:spPr/>
    </dgm:pt>
    <dgm:pt modelId="{4B5F9D2C-FBA0-4208-AA46-D126DDFC00B4}" type="pres">
      <dgm:prSet presAssocID="{753CFD62-0AD9-4FF9-88AE-25EC798E90F6}" presName="connTx" presStyleLbl="parChTrans1D3" presStyleIdx="0" presStyleCnt="3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3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818A2454-86F4-4419-8166-10901904C711}" type="pres">
      <dgm:prSet presAssocID="{BBB15E75-CE61-465D-86E6-904ACD8D6E59}" presName="conn2-1" presStyleLbl="parChTrans1D4" presStyleIdx="0" presStyleCnt="6"/>
      <dgm:spPr/>
    </dgm:pt>
    <dgm:pt modelId="{851DA78A-DA9D-4FB2-98CB-8838624DE9FC}" type="pres">
      <dgm:prSet presAssocID="{BBB15E75-CE61-465D-86E6-904ACD8D6E59}" presName="connTx" presStyleLbl="parChTrans1D4" presStyleIdx="0" presStyleCnt="6"/>
      <dgm:spPr/>
    </dgm:pt>
    <dgm:pt modelId="{632B537A-9AF1-44FB-AA1D-8E8FB5F67E11}" type="pres">
      <dgm:prSet presAssocID="{4900F6BC-56F2-4BEE-8509-40E38D6C2A50}" presName="root2" presStyleCnt="0"/>
      <dgm:spPr/>
    </dgm:pt>
    <dgm:pt modelId="{1AD0DE4D-5004-4B81-B306-D941E5964353}" type="pres">
      <dgm:prSet presAssocID="{4900F6BC-56F2-4BEE-8509-40E38D6C2A50}" presName="LevelTwoTextNode" presStyleLbl="node4" presStyleIdx="0" presStyleCnt="6">
        <dgm:presLayoutVars>
          <dgm:chPref val="3"/>
        </dgm:presLayoutVars>
      </dgm:prSet>
      <dgm:spPr/>
    </dgm:pt>
    <dgm:pt modelId="{F5F22232-EFDF-4D06-B541-CF9CDC5917A2}" type="pres">
      <dgm:prSet presAssocID="{4900F6BC-56F2-4BEE-8509-40E38D6C2A50}" presName="level3hierChild" presStyleCnt="0"/>
      <dgm:spPr/>
    </dgm:pt>
    <dgm:pt modelId="{18AA50EE-841A-463E-839F-00F63BE62992}" type="pres">
      <dgm:prSet presAssocID="{E3F49AD2-03DF-4E61-BD34-3FCF848EA3F3}" presName="conn2-1" presStyleLbl="parChTrans1D4" presStyleIdx="1" presStyleCnt="6"/>
      <dgm:spPr/>
    </dgm:pt>
    <dgm:pt modelId="{2CABAC9D-D673-4D2D-AA81-714B8CBABE64}" type="pres">
      <dgm:prSet presAssocID="{E3F49AD2-03DF-4E61-BD34-3FCF848EA3F3}" presName="connTx" presStyleLbl="parChTrans1D4" presStyleIdx="1" presStyleCnt="6"/>
      <dgm:spPr/>
    </dgm:pt>
    <dgm:pt modelId="{750387DC-D212-4928-8FF3-7F1CB616B21F}" type="pres">
      <dgm:prSet presAssocID="{B1461540-C138-4C0B-844E-FFC10D5BC23E}" presName="root2" presStyleCnt="0"/>
      <dgm:spPr/>
    </dgm:pt>
    <dgm:pt modelId="{76CEF6E0-7D1C-4CB5-B132-7843FAC7D206}" type="pres">
      <dgm:prSet presAssocID="{B1461540-C138-4C0B-844E-FFC10D5BC23E}" presName="LevelTwoTextNode" presStyleLbl="node4" presStyleIdx="1" presStyleCnt="6">
        <dgm:presLayoutVars>
          <dgm:chPref val="3"/>
        </dgm:presLayoutVars>
      </dgm:prSet>
      <dgm:spPr/>
    </dgm:pt>
    <dgm:pt modelId="{FD35AEA0-2C37-4DEE-A628-756F23CEFB8C}" type="pres">
      <dgm:prSet presAssocID="{B1461540-C138-4C0B-844E-FFC10D5BC23E}" presName="level3hierChild" presStyleCnt="0"/>
      <dgm:spPr/>
    </dgm:pt>
    <dgm:pt modelId="{8247DDA6-3D53-4459-BD5D-C8BBCFB98568}" type="pres">
      <dgm:prSet presAssocID="{E7676569-B1E6-4EC3-A1E6-D40334AF5791}" presName="conn2-1" presStyleLbl="parChTrans1D4" presStyleIdx="2" presStyleCnt="6"/>
      <dgm:spPr/>
    </dgm:pt>
    <dgm:pt modelId="{C4CF9A06-4BB1-4117-8706-E6425B455ACC}" type="pres">
      <dgm:prSet presAssocID="{E7676569-B1E6-4EC3-A1E6-D40334AF5791}" presName="connTx" presStyleLbl="parChTrans1D4" presStyleIdx="2" presStyleCnt="6"/>
      <dgm:spPr/>
    </dgm:pt>
    <dgm:pt modelId="{52AA97C3-8801-441B-97B1-058296BD8ACC}" type="pres">
      <dgm:prSet presAssocID="{E861A30D-1D63-439B-8305-DA95757F7102}" presName="root2" presStyleCnt="0"/>
      <dgm:spPr/>
    </dgm:pt>
    <dgm:pt modelId="{E7F86C3A-C541-4877-A44C-7D30A3C632E1}" type="pres">
      <dgm:prSet presAssocID="{E861A30D-1D63-439B-8305-DA95757F7102}" presName="LevelTwoTextNode" presStyleLbl="node4" presStyleIdx="2" presStyleCnt="6">
        <dgm:presLayoutVars>
          <dgm:chPref val="3"/>
        </dgm:presLayoutVars>
      </dgm:prSet>
      <dgm:spPr/>
    </dgm:pt>
    <dgm:pt modelId="{A7203267-E47F-4107-815D-1BB839FD8E7C}" type="pres">
      <dgm:prSet presAssocID="{E861A30D-1D63-439B-8305-DA95757F7102}" presName="level3hierChild" presStyleCnt="0"/>
      <dgm:spPr/>
    </dgm:pt>
    <dgm:pt modelId="{30968AF3-3C6C-436A-9516-2ACA8E218376}" type="pres">
      <dgm:prSet presAssocID="{E8A757A4-4953-4872-B3AD-4ADAE9BC7FE1}" presName="conn2-1" presStyleLbl="parChTrans1D4" presStyleIdx="3" presStyleCnt="6"/>
      <dgm:spPr/>
    </dgm:pt>
    <dgm:pt modelId="{830F6EE9-5C07-42ED-8C3C-C27C955F4AE6}" type="pres">
      <dgm:prSet presAssocID="{E8A757A4-4953-4872-B3AD-4ADAE9BC7FE1}" presName="connTx" presStyleLbl="parChTrans1D4" presStyleIdx="3" presStyleCnt="6"/>
      <dgm:spPr/>
    </dgm:pt>
    <dgm:pt modelId="{A745FA5C-60D9-40C8-9CDB-3F08ADA6E80F}" type="pres">
      <dgm:prSet presAssocID="{99AFF42C-182F-43FE-9741-2CDF29F30402}" presName="root2" presStyleCnt="0"/>
      <dgm:spPr/>
    </dgm:pt>
    <dgm:pt modelId="{6B091B44-4697-492C-8068-A95EC4192DFE}" type="pres">
      <dgm:prSet presAssocID="{99AFF42C-182F-43FE-9741-2CDF29F30402}" presName="LevelTwoTextNode" presStyleLbl="node4" presStyleIdx="3" presStyleCnt="6">
        <dgm:presLayoutVars>
          <dgm:chPref val="3"/>
        </dgm:presLayoutVars>
      </dgm:prSet>
      <dgm:spPr/>
    </dgm:pt>
    <dgm:pt modelId="{B2465534-223A-4B75-A910-F3F6FA56F8E0}" type="pres">
      <dgm:prSet presAssocID="{99AFF42C-182F-43FE-9741-2CDF29F30402}" presName="level3hierChild" presStyleCnt="0"/>
      <dgm:spPr/>
    </dgm:pt>
    <dgm:pt modelId="{701F299D-3CA3-4D85-B22A-6F8290BD03A6}" type="pres">
      <dgm:prSet presAssocID="{4F2C5A42-1149-4526-8EBE-53D24F70E652}" presName="conn2-1" presStyleLbl="parChTrans1D4" presStyleIdx="4" presStyleCnt="6"/>
      <dgm:spPr/>
    </dgm:pt>
    <dgm:pt modelId="{C97BEEB7-EA3B-4C75-8478-EC8956175F0C}" type="pres">
      <dgm:prSet presAssocID="{4F2C5A42-1149-4526-8EBE-53D24F70E652}" presName="connTx" presStyleLbl="parChTrans1D4" presStyleIdx="4" presStyleCnt="6"/>
      <dgm:spPr/>
    </dgm:pt>
    <dgm:pt modelId="{6BEACCE5-70D3-47EA-ACC2-88CC5498C08A}" type="pres">
      <dgm:prSet presAssocID="{4CF1E6B4-A331-4601-A6AE-252BBE450CE0}" presName="root2" presStyleCnt="0"/>
      <dgm:spPr/>
    </dgm:pt>
    <dgm:pt modelId="{F303EFE9-1718-434F-A0C5-EFC09D088038}" type="pres">
      <dgm:prSet presAssocID="{4CF1E6B4-A331-4601-A6AE-252BBE450CE0}" presName="LevelTwoTextNode" presStyleLbl="node4" presStyleIdx="4" presStyleCnt="6">
        <dgm:presLayoutVars>
          <dgm:chPref val="3"/>
        </dgm:presLayoutVars>
      </dgm:prSet>
      <dgm:spPr/>
    </dgm:pt>
    <dgm:pt modelId="{C52334F1-2B5C-4808-A893-5C3906C28CFA}" type="pres">
      <dgm:prSet presAssocID="{4CF1E6B4-A331-4601-A6AE-252BBE450CE0}" presName="level3hierChild" presStyleCnt="0"/>
      <dgm:spPr/>
    </dgm:pt>
    <dgm:pt modelId="{128D9521-8BE2-4875-8BD4-8760973250DB}" type="pres">
      <dgm:prSet presAssocID="{3061D8A4-D8C9-40A0-87BC-98DB8AB6A245}" presName="conn2-1" presStyleLbl="parChTrans1D4" presStyleIdx="5" presStyleCnt="6"/>
      <dgm:spPr/>
    </dgm:pt>
    <dgm:pt modelId="{3F4E5049-11AA-41F2-A707-A50FC2ED4280}" type="pres">
      <dgm:prSet presAssocID="{3061D8A4-D8C9-40A0-87BC-98DB8AB6A245}" presName="connTx" presStyleLbl="parChTrans1D4" presStyleIdx="5" presStyleCnt="6"/>
      <dgm:spPr/>
    </dgm:pt>
    <dgm:pt modelId="{20AD43A7-3C09-4545-925F-452FC3F3E3F3}" type="pres">
      <dgm:prSet presAssocID="{81BD9C53-348D-4FB9-A00C-27563B0E33B2}" presName="root2" presStyleCnt="0"/>
      <dgm:spPr/>
    </dgm:pt>
    <dgm:pt modelId="{06896EB2-1689-4761-A516-4B1FA4F26F1D}" type="pres">
      <dgm:prSet presAssocID="{81BD9C53-348D-4FB9-A00C-27563B0E33B2}" presName="LevelTwoTextNode" presStyleLbl="node4" presStyleIdx="5" presStyleCnt="6">
        <dgm:presLayoutVars>
          <dgm:chPref val="3"/>
        </dgm:presLayoutVars>
      </dgm:prSet>
      <dgm:spPr/>
    </dgm:pt>
    <dgm:pt modelId="{AE902BC8-0EB9-4D5E-89DA-07D33C5AC699}" type="pres">
      <dgm:prSet presAssocID="{81BD9C53-348D-4FB9-A00C-27563B0E33B2}" presName="level3hierChild" presStyleCnt="0"/>
      <dgm:spPr/>
    </dgm:pt>
    <dgm:pt modelId="{3E2618B8-5633-4C2A-863E-ADDD60DA92BC}" type="pres">
      <dgm:prSet presAssocID="{F07636CD-A307-4136-8BBA-C9F95F8BF190}" presName="conn2-1" presStyleLbl="parChTrans1D3" presStyleIdx="1" presStyleCnt="3"/>
      <dgm:spPr/>
    </dgm:pt>
    <dgm:pt modelId="{C7CF5826-40EC-4675-87A1-10E1FEC52B9C}" type="pres">
      <dgm:prSet presAssocID="{F07636CD-A307-4136-8BBA-C9F95F8BF190}" presName="connTx" presStyleLbl="parChTrans1D3" presStyleIdx="1" presStyleCnt="3"/>
      <dgm:spPr/>
    </dgm:pt>
    <dgm:pt modelId="{C3231AB6-086D-4448-81EA-A7292BC7CC8B}" type="pres">
      <dgm:prSet presAssocID="{EFA5516C-73DE-4622-AFFB-7DEC9423F9C4}" presName="root2" presStyleCnt="0"/>
      <dgm:spPr/>
    </dgm:pt>
    <dgm:pt modelId="{A9124C91-D1AD-4D9F-BAB1-1F89F47C1D74}" type="pres">
      <dgm:prSet presAssocID="{EFA5516C-73DE-4622-AFFB-7DEC9423F9C4}" presName="LevelTwoTextNode" presStyleLbl="node3" presStyleIdx="1" presStyleCnt="3" custScaleY="204031">
        <dgm:presLayoutVars>
          <dgm:chPref val="3"/>
        </dgm:presLayoutVars>
      </dgm:prSet>
      <dgm:spPr/>
    </dgm:pt>
    <dgm:pt modelId="{B93EF532-7A76-4699-9A92-0125F5562DE3}" type="pres">
      <dgm:prSet presAssocID="{EFA5516C-73DE-4622-AFFB-7DEC9423F9C4}" presName="level3hierChild" presStyleCnt="0"/>
      <dgm:spPr/>
    </dgm:pt>
    <dgm:pt modelId="{5ADD9A8D-E315-4A80-B2FA-D52E4BBE0209}" type="pres">
      <dgm:prSet presAssocID="{CCBEFA5A-5700-40B6-BE36-F7DC383022B8}" presName="conn2-1" presStyleLbl="parChTrans1D3" presStyleIdx="2" presStyleCnt="3"/>
      <dgm:spPr/>
    </dgm:pt>
    <dgm:pt modelId="{E5EB356F-78B0-4FB5-8F04-597082316BF3}" type="pres">
      <dgm:prSet presAssocID="{CCBEFA5A-5700-40B6-BE36-F7DC383022B8}" presName="connTx" presStyleLbl="parChTrans1D3" presStyleIdx="2" presStyleCnt="3"/>
      <dgm:spPr/>
    </dgm:pt>
    <dgm:pt modelId="{DB47A6D0-5757-439C-8A48-B8A446FFE657}" type="pres">
      <dgm:prSet presAssocID="{6F6065C7-F4CE-409C-B634-DE60DA3A4AAE}" presName="root2" presStyleCnt="0"/>
      <dgm:spPr/>
    </dgm:pt>
    <dgm:pt modelId="{0C95021C-8C8A-4DB2-81E4-41E77AA6EF4F}" type="pres">
      <dgm:prSet presAssocID="{6F6065C7-F4CE-409C-B634-DE60DA3A4AAE}" presName="LevelTwoTextNode" presStyleLbl="node3" presStyleIdx="2" presStyleCnt="3" custScaleY="160626">
        <dgm:presLayoutVars>
          <dgm:chPref val="3"/>
        </dgm:presLayoutVars>
      </dgm:prSet>
      <dgm:spPr/>
    </dgm:pt>
    <dgm:pt modelId="{4B8ECBA0-B198-4793-9028-117499E74037}" type="pres">
      <dgm:prSet presAssocID="{6F6065C7-F4CE-409C-B634-DE60DA3A4AAE}" presName="level3hierChild" presStyleCnt="0"/>
      <dgm:spPr/>
    </dgm:pt>
  </dgm:ptLst>
  <dgm:cxnLst>
    <dgm:cxn modelId="{191C3206-D726-4806-B2B7-8018260DD8D8}" type="presOf" srcId="{81BD9C53-348D-4FB9-A00C-27563B0E33B2}" destId="{06896EB2-1689-4761-A516-4B1FA4F26F1D}" srcOrd="0" destOrd="0" presId="urn:microsoft.com/office/officeart/2008/layout/HorizontalMultiLevelHierarchy"/>
    <dgm:cxn modelId="{0238B006-E9D9-4A49-B518-3DA56B66080C}" type="presOf" srcId="{B54E1A32-1FB8-4484-9DD7-DB5866ADCE10}" destId="{D9C606CC-AC18-4590-951B-B64D6881E5E3}" srcOrd="0" destOrd="0" presId="urn:microsoft.com/office/officeart/2008/layout/HorizontalMultiLevelHierarchy"/>
    <dgm:cxn modelId="{ACBAD20D-1EB1-43AD-A4DD-C74746591454}" srcId="{B54E1A32-1FB8-4484-9DD7-DB5866ADCE10}" destId="{EFA5516C-73DE-4622-AFFB-7DEC9423F9C4}" srcOrd="1" destOrd="0" parTransId="{F07636CD-A307-4136-8BBA-C9F95F8BF190}" sibTransId="{BBDA2666-A86C-434C-991A-4D8567923A0C}"/>
    <dgm:cxn modelId="{3FCFF10D-3C4B-4A33-A047-DC8BD29BABDC}" type="presOf" srcId="{0BE62E88-0D7E-4BB5-A4B3-B77B0095617E}" destId="{018C7471-60F8-472C-B2C1-1AF03B14A5F7}" srcOrd="1" destOrd="0" presId="urn:microsoft.com/office/officeart/2008/layout/HorizontalMultiLevelHierarchy"/>
    <dgm:cxn modelId="{754C4416-78DF-466C-9928-108FD277DC14}" type="presOf" srcId="{E8A757A4-4953-4872-B3AD-4ADAE9BC7FE1}" destId="{30968AF3-3C6C-436A-9516-2ACA8E218376}" srcOrd="0" destOrd="0" presId="urn:microsoft.com/office/officeart/2008/layout/HorizontalMultiLevelHierarchy"/>
    <dgm:cxn modelId="{77364918-24CD-49B2-B5E9-48D91190E486}" type="presOf" srcId="{BBB15E75-CE61-465D-86E6-904ACD8D6E59}" destId="{851DA78A-DA9D-4FB2-98CB-8838624DE9FC}" srcOrd="1" destOrd="0" presId="urn:microsoft.com/office/officeart/2008/layout/HorizontalMultiLevelHierarchy"/>
    <dgm:cxn modelId="{8B38961A-AB57-44FB-A143-9E5F8C7C829A}" type="presOf" srcId="{3061D8A4-D8C9-40A0-87BC-98DB8AB6A245}" destId="{128D9521-8BE2-4875-8BD4-8760973250DB}" srcOrd="0" destOrd="0" presId="urn:microsoft.com/office/officeart/2008/layout/HorizontalMultiLevelHierarchy"/>
    <dgm:cxn modelId="{D6ECF922-4A30-4903-99CE-2154A1DD76FB}" type="presOf" srcId="{E3F49AD2-03DF-4E61-BD34-3FCF848EA3F3}" destId="{18AA50EE-841A-463E-839F-00F63BE62992}" srcOrd="0" destOrd="0" presId="urn:microsoft.com/office/officeart/2008/layout/HorizontalMultiLevelHierarchy"/>
    <dgm:cxn modelId="{90F1FB2E-7E93-49FB-965A-DBC447F5F277}" type="presOf" srcId="{EFA5516C-73DE-4622-AFFB-7DEC9423F9C4}" destId="{A9124C91-D1AD-4D9F-BAB1-1F89F47C1D74}" srcOrd="0" destOrd="0" presId="urn:microsoft.com/office/officeart/2008/layout/HorizontalMultiLevelHierarchy"/>
    <dgm:cxn modelId="{85013930-A1E6-42D3-9D39-91D34BDD436D}" type="presOf" srcId="{753CFD62-0AD9-4FF9-88AE-25EC798E90F6}" destId="{178C0D28-2F7E-4BB4-9836-3A46414FD0A9}" srcOrd="0" destOrd="0" presId="urn:microsoft.com/office/officeart/2008/layout/HorizontalMultiLevelHierarchy"/>
    <dgm:cxn modelId="{D7A07B30-3FCE-461D-A0CF-28B41E5ABE8A}" type="presOf" srcId="{99AFF42C-182F-43FE-9741-2CDF29F30402}" destId="{6B091B44-4697-492C-8068-A95EC4192DFE}" srcOrd="0" destOrd="0" presId="urn:microsoft.com/office/officeart/2008/layout/HorizontalMultiLevelHierarchy"/>
    <dgm:cxn modelId="{563F8431-F553-47D6-A368-F878F5F7975F}" type="presOf" srcId="{753CFD62-0AD9-4FF9-88AE-25EC798E90F6}" destId="{4B5F9D2C-FBA0-4208-AA46-D126DDFC00B4}" srcOrd="1" destOrd="0" presId="urn:microsoft.com/office/officeart/2008/layout/HorizontalMultiLevelHierarchy"/>
    <dgm:cxn modelId="{388FB434-81FA-4713-B240-5F5B746B5F8E}" type="presOf" srcId="{43081AD2-A198-4E09-B366-59AF4C3961D1}" destId="{0960B8E7-A47F-4509-A600-DE2BD2F72F27}" srcOrd="0" destOrd="0" presId="urn:microsoft.com/office/officeart/2008/layout/HorizontalMultiLevelHierarchy"/>
    <dgm:cxn modelId="{1A3F8441-C187-41F2-9753-2176D7A734A3}" type="presOf" srcId="{E7676569-B1E6-4EC3-A1E6-D40334AF5791}" destId="{8247DDA6-3D53-4459-BD5D-C8BBCFB98568}" srcOrd="0" destOrd="0" presId="urn:microsoft.com/office/officeart/2008/layout/HorizontalMultiLevelHierarchy"/>
    <dgm:cxn modelId="{A4B2BB43-7C59-4018-86D3-C9EBD77002A9}" type="presOf" srcId="{DC2E1F6F-946D-47F0-BC56-7CB69E13A329}" destId="{4594F833-E8AD-4F7D-9DBB-756E81F5E9FF}" srcOrd="0" destOrd="0" presId="urn:microsoft.com/office/officeart/2008/layout/HorizontalMultiLevelHierarchy"/>
    <dgm:cxn modelId="{1F81EC4A-BA50-4A7E-B5B6-1877F21B485E}" type="presOf" srcId="{3061D8A4-D8C9-40A0-87BC-98DB8AB6A245}" destId="{3F4E5049-11AA-41F2-A707-A50FC2ED4280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6676E257-B722-435B-A0C8-D82FDA18EA93}" type="presOf" srcId="{B1461540-C138-4C0B-844E-FFC10D5BC23E}" destId="{76CEF6E0-7D1C-4CB5-B132-7843FAC7D206}" srcOrd="0" destOrd="0" presId="urn:microsoft.com/office/officeart/2008/layout/HorizontalMultiLevelHierarchy"/>
    <dgm:cxn modelId="{80E1BC5A-0150-4E9A-BD02-CB0D1184709B}" type="presOf" srcId="{4900F6BC-56F2-4BEE-8509-40E38D6C2A50}" destId="{1AD0DE4D-5004-4B81-B306-D941E5964353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E85F1564-5F47-460D-B1A5-0702C64D3234}" type="presOf" srcId="{D5CFB394-1938-4FA9-A1AA-32FBAA428D0D}" destId="{68020E43-01AE-401A-9C75-6DD4DAFF60E2}" srcOrd="0" destOrd="0" presId="urn:microsoft.com/office/officeart/2008/layout/HorizontalMultiLevelHierarchy"/>
    <dgm:cxn modelId="{62022864-0BC2-4C41-A130-6E66317F764D}" srcId="{D5CFB394-1938-4FA9-A1AA-32FBAA428D0D}" destId="{99AFF42C-182F-43FE-9741-2CDF29F30402}" srcOrd="3" destOrd="0" parTransId="{E8A757A4-4953-4872-B3AD-4ADAE9BC7FE1}" sibTransId="{E5FFA2CE-85B1-4C5B-9E17-293EAFB705E9}"/>
    <dgm:cxn modelId="{98E04072-7660-4B55-A0A2-8071D2C46EAA}" type="presOf" srcId="{BBB15E75-CE61-465D-86E6-904ACD8D6E59}" destId="{818A2454-86F4-4419-8166-10901904C711}" srcOrd="0" destOrd="0" presId="urn:microsoft.com/office/officeart/2008/layout/HorizontalMultiLevelHierarchy"/>
    <dgm:cxn modelId="{0F44367B-84B4-4E0C-AD33-8BE04F834340}" type="presOf" srcId="{0BE62E88-0D7E-4BB5-A4B3-B77B0095617E}" destId="{227510C1-165E-41BC-86F8-664912EE1BA0}" srcOrd="0" destOrd="0" presId="urn:microsoft.com/office/officeart/2008/layout/HorizontalMultiLevelHierarchy"/>
    <dgm:cxn modelId="{7AFBFB7C-7C10-47C1-AD41-CFEFD8B7887D}" type="presOf" srcId="{6F6065C7-F4CE-409C-B634-DE60DA3A4AAE}" destId="{0C95021C-8C8A-4DB2-81E4-41E77AA6EF4F}" srcOrd="0" destOrd="0" presId="urn:microsoft.com/office/officeart/2008/layout/HorizontalMultiLevelHierarchy"/>
    <dgm:cxn modelId="{2C92BD7E-CD67-4DB5-BEA5-C5058F94A24C}" type="presOf" srcId="{F07636CD-A307-4136-8BBA-C9F95F8BF190}" destId="{3E2618B8-5633-4C2A-863E-ADDD60DA92BC}" srcOrd="0" destOrd="0" presId="urn:microsoft.com/office/officeart/2008/layout/HorizontalMultiLevelHierarchy"/>
    <dgm:cxn modelId="{2527C58B-161B-44EE-83B9-7A3AB9FF0BCB}" type="presOf" srcId="{F07636CD-A307-4136-8BBA-C9F95F8BF190}" destId="{C7CF5826-40EC-4675-87A1-10E1FEC52B9C}" srcOrd="1" destOrd="0" presId="urn:microsoft.com/office/officeart/2008/layout/HorizontalMultiLevelHierarchy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ECD6749B-259A-4B07-9364-8AF82E04C251}" type="presOf" srcId="{CCBEFA5A-5700-40B6-BE36-F7DC383022B8}" destId="{5ADD9A8D-E315-4A80-B2FA-D52E4BBE0209}" srcOrd="0" destOrd="0" presId="urn:microsoft.com/office/officeart/2008/layout/HorizontalMultiLevelHierarchy"/>
    <dgm:cxn modelId="{2F847FB4-2B77-49FE-8C9E-4ED3C4D0FBAE}" srcId="{D5CFB394-1938-4FA9-A1AA-32FBAA428D0D}" destId="{4CF1E6B4-A331-4601-A6AE-252BBE450CE0}" srcOrd="4" destOrd="0" parTransId="{4F2C5A42-1149-4526-8EBE-53D24F70E652}" sibTransId="{5C3661A7-5A3A-4157-96FB-068134D4ED2D}"/>
    <dgm:cxn modelId="{8FD2AEB4-7B94-41C7-80BD-603F4F0DDCE5}" type="presOf" srcId="{E8A757A4-4953-4872-B3AD-4ADAE9BC7FE1}" destId="{830F6EE9-5C07-42ED-8C3C-C27C955F4AE6}" srcOrd="1" destOrd="0" presId="urn:microsoft.com/office/officeart/2008/layout/HorizontalMultiLevelHierarchy"/>
    <dgm:cxn modelId="{BC2503B9-7D8A-4C5A-A38D-7C3ECF12BB72}" type="presOf" srcId="{4CF1E6B4-A331-4601-A6AE-252BBE450CE0}" destId="{F303EFE9-1718-434F-A0C5-EFC09D088038}" srcOrd="0" destOrd="0" presId="urn:microsoft.com/office/officeart/2008/layout/HorizontalMultiLevelHierarchy"/>
    <dgm:cxn modelId="{DA910EC1-48CD-4C87-93D4-191F2924D2AC}" srcId="{B54E1A32-1FB8-4484-9DD7-DB5866ADCE10}" destId="{6F6065C7-F4CE-409C-B634-DE60DA3A4AAE}" srcOrd="2" destOrd="0" parTransId="{CCBEFA5A-5700-40B6-BE36-F7DC383022B8}" sibTransId="{EBD89829-1073-41E9-B939-A04573172C29}"/>
    <dgm:cxn modelId="{951F2EC3-DD35-4BD6-8088-7BD22E6A3FAB}" type="presOf" srcId="{E7676569-B1E6-4EC3-A1E6-D40334AF5791}" destId="{C4CF9A06-4BB1-4117-8706-E6425B455ACC}" srcOrd="1" destOrd="0" presId="urn:microsoft.com/office/officeart/2008/layout/HorizontalMultiLevelHierarchy"/>
    <dgm:cxn modelId="{33AE7ACF-1254-4F3E-8237-F5B3E03CBCE7}" srcId="{D5CFB394-1938-4FA9-A1AA-32FBAA428D0D}" destId="{81BD9C53-348D-4FB9-A00C-27563B0E33B2}" srcOrd="5" destOrd="0" parTransId="{3061D8A4-D8C9-40A0-87BC-98DB8AB6A245}" sibTransId="{19F3EC7E-A209-4005-92D9-FD7B29FBB427}"/>
    <dgm:cxn modelId="{10F3C8D2-4FD3-4AA6-BEB7-EBF9F1FCEDDF}" srcId="{D5CFB394-1938-4FA9-A1AA-32FBAA428D0D}" destId="{B1461540-C138-4C0B-844E-FFC10D5BC23E}" srcOrd="1" destOrd="0" parTransId="{E3F49AD2-03DF-4E61-BD34-3FCF848EA3F3}" sibTransId="{EEBCFDE8-936C-4990-9324-11A213394C5F}"/>
    <dgm:cxn modelId="{43BADAD2-04E5-463D-AF2F-5FEF7BAC1AEE}" type="presOf" srcId="{E3F49AD2-03DF-4E61-BD34-3FCF848EA3F3}" destId="{2CABAC9D-D673-4D2D-AA81-714B8CBABE64}" srcOrd="1" destOrd="0" presId="urn:microsoft.com/office/officeart/2008/layout/HorizontalMultiLevelHierarchy"/>
    <dgm:cxn modelId="{56FFBED6-3062-4835-90DF-7915B4051615}" srcId="{D5CFB394-1938-4FA9-A1AA-32FBAA428D0D}" destId="{E861A30D-1D63-439B-8305-DA95757F7102}" srcOrd="2" destOrd="0" parTransId="{E7676569-B1E6-4EC3-A1E6-D40334AF5791}" sibTransId="{4AC1DE8C-E6FE-4A08-A520-19201105F157}"/>
    <dgm:cxn modelId="{7747CFEB-820C-4870-956F-8FB76BF4C345}" srcId="{D5CFB394-1938-4FA9-A1AA-32FBAA428D0D}" destId="{4900F6BC-56F2-4BEE-8509-40E38D6C2A50}" srcOrd="0" destOrd="0" parTransId="{BBB15E75-CE61-465D-86E6-904ACD8D6E59}" sibTransId="{83004C70-CDA3-41BB-8BFC-347A9D21D3A0}"/>
    <dgm:cxn modelId="{18AD13F1-84DC-4EDF-B2B2-9CC62D82AB6A}" type="presOf" srcId="{CCBEFA5A-5700-40B6-BE36-F7DC383022B8}" destId="{E5EB356F-78B0-4FB5-8F04-597082316BF3}" srcOrd="1" destOrd="0" presId="urn:microsoft.com/office/officeart/2008/layout/HorizontalMultiLevelHierarchy"/>
    <dgm:cxn modelId="{6DDA24F1-9E5F-46C1-AA5E-C57E7B2C6652}" type="presOf" srcId="{E861A30D-1D63-439B-8305-DA95757F7102}" destId="{E7F86C3A-C541-4877-A44C-7D30A3C632E1}" srcOrd="0" destOrd="0" presId="urn:microsoft.com/office/officeart/2008/layout/HorizontalMultiLevelHierarchy"/>
    <dgm:cxn modelId="{776B13F5-4327-4F26-A4FE-14E8B503662F}" type="presOf" srcId="{4F2C5A42-1149-4526-8EBE-53D24F70E652}" destId="{701F299D-3CA3-4D85-B22A-6F8290BD03A6}" srcOrd="0" destOrd="0" presId="urn:microsoft.com/office/officeart/2008/layout/HorizontalMultiLevelHierarchy"/>
    <dgm:cxn modelId="{1A2E9CF7-C6BA-4A04-9EEC-082C82FE6210}" type="presOf" srcId="{4F2C5A42-1149-4526-8EBE-53D24F70E652}" destId="{C97BEEB7-EA3B-4C75-8478-EC8956175F0C}" srcOrd="1" destOrd="0" presId="urn:microsoft.com/office/officeart/2008/layout/HorizontalMultiLevelHierarchy"/>
    <dgm:cxn modelId="{1D1A57C1-A286-4F7F-87DA-51F993121BA5}" type="presParOf" srcId="{0960B8E7-A47F-4509-A600-DE2BD2F72F27}" destId="{06C8DDC0-2103-4F16-B22E-01C402C605E7}" srcOrd="0" destOrd="0" presId="urn:microsoft.com/office/officeart/2008/layout/HorizontalMultiLevelHierarchy"/>
    <dgm:cxn modelId="{EC4FCFA0-32CE-4697-B7BB-55E2EFA29C0D}" type="presParOf" srcId="{06C8DDC0-2103-4F16-B22E-01C402C605E7}" destId="{4594F833-E8AD-4F7D-9DBB-756E81F5E9FF}" srcOrd="0" destOrd="0" presId="urn:microsoft.com/office/officeart/2008/layout/HorizontalMultiLevelHierarchy"/>
    <dgm:cxn modelId="{09B48E72-8E19-40E5-9EEE-790E0783F19D}" type="presParOf" srcId="{06C8DDC0-2103-4F16-B22E-01C402C605E7}" destId="{4BD7D809-F46F-4BCF-9277-A6D4F8135189}" srcOrd="1" destOrd="0" presId="urn:microsoft.com/office/officeart/2008/layout/HorizontalMultiLevelHierarchy"/>
    <dgm:cxn modelId="{4EA24632-C6B5-4EDC-BA69-877E686FD842}" type="presParOf" srcId="{4BD7D809-F46F-4BCF-9277-A6D4F8135189}" destId="{227510C1-165E-41BC-86F8-664912EE1BA0}" srcOrd="0" destOrd="0" presId="urn:microsoft.com/office/officeart/2008/layout/HorizontalMultiLevelHierarchy"/>
    <dgm:cxn modelId="{B3E13615-81D5-41B9-A684-AA675B70DDE1}" type="presParOf" srcId="{227510C1-165E-41BC-86F8-664912EE1BA0}" destId="{018C7471-60F8-472C-B2C1-1AF03B14A5F7}" srcOrd="0" destOrd="0" presId="urn:microsoft.com/office/officeart/2008/layout/HorizontalMultiLevelHierarchy"/>
    <dgm:cxn modelId="{BF312255-7A7A-4650-AEEF-B5B8EE4E07BF}" type="presParOf" srcId="{4BD7D809-F46F-4BCF-9277-A6D4F8135189}" destId="{9AA261D0-C58A-40FF-808C-34A303FAB605}" srcOrd="1" destOrd="0" presId="urn:microsoft.com/office/officeart/2008/layout/HorizontalMultiLevelHierarchy"/>
    <dgm:cxn modelId="{005CA502-7D81-48A3-8895-5F096689006E}" type="presParOf" srcId="{9AA261D0-C58A-40FF-808C-34A303FAB605}" destId="{D9C606CC-AC18-4590-951B-B64D6881E5E3}" srcOrd="0" destOrd="0" presId="urn:microsoft.com/office/officeart/2008/layout/HorizontalMultiLevelHierarchy"/>
    <dgm:cxn modelId="{785B42E2-9F27-4330-8324-74D4DBC4B61D}" type="presParOf" srcId="{9AA261D0-C58A-40FF-808C-34A303FAB605}" destId="{E06DA82E-A227-45D6-9A1D-080B97151E8B}" srcOrd="1" destOrd="0" presId="urn:microsoft.com/office/officeart/2008/layout/HorizontalMultiLevelHierarchy"/>
    <dgm:cxn modelId="{ED123931-3EFC-495F-BC58-22A4C1E1EE52}" type="presParOf" srcId="{E06DA82E-A227-45D6-9A1D-080B97151E8B}" destId="{178C0D28-2F7E-4BB4-9836-3A46414FD0A9}" srcOrd="0" destOrd="0" presId="urn:microsoft.com/office/officeart/2008/layout/HorizontalMultiLevelHierarchy"/>
    <dgm:cxn modelId="{F0E12138-D0BC-4293-9648-A5311AD6111A}" type="presParOf" srcId="{178C0D28-2F7E-4BB4-9836-3A46414FD0A9}" destId="{4B5F9D2C-FBA0-4208-AA46-D126DDFC00B4}" srcOrd="0" destOrd="0" presId="urn:microsoft.com/office/officeart/2008/layout/HorizontalMultiLevelHierarchy"/>
    <dgm:cxn modelId="{2001DCD1-D27E-43AD-BF56-61A35BBBD776}" type="presParOf" srcId="{E06DA82E-A227-45D6-9A1D-080B97151E8B}" destId="{D7EF356D-33BF-408B-83A4-28843326F3C4}" srcOrd="1" destOrd="0" presId="urn:microsoft.com/office/officeart/2008/layout/HorizontalMultiLevelHierarchy"/>
    <dgm:cxn modelId="{38600EA7-FB6F-4699-9B86-36911D5BEE38}" type="presParOf" srcId="{D7EF356D-33BF-408B-83A4-28843326F3C4}" destId="{68020E43-01AE-401A-9C75-6DD4DAFF60E2}" srcOrd="0" destOrd="0" presId="urn:microsoft.com/office/officeart/2008/layout/HorizontalMultiLevelHierarchy"/>
    <dgm:cxn modelId="{D29D7C64-FBD4-45D9-867E-93E1D2B01692}" type="presParOf" srcId="{D7EF356D-33BF-408B-83A4-28843326F3C4}" destId="{CA069BC0-9D92-4E9D-B704-E3CE2E866B0B}" srcOrd="1" destOrd="0" presId="urn:microsoft.com/office/officeart/2008/layout/HorizontalMultiLevelHierarchy"/>
    <dgm:cxn modelId="{D97A4F21-55CE-4F8F-9E84-38B3D3D937C6}" type="presParOf" srcId="{CA069BC0-9D92-4E9D-B704-E3CE2E866B0B}" destId="{818A2454-86F4-4419-8166-10901904C711}" srcOrd="0" destOrd="0" presId="urn:microsoft.com/office/officeart/2008/layout/HorizontalMultiLevelHierarchy"/>
    <dgm:cxn modelId="{59820D3E-36B3-4D92-A281-44CD70943D9F}" type="presParOf" srcId="{818A2454-86F4-4419-8166-10901904C711}" destId="{851DA78A-DA9D-4FB2-98CB-8838624DE9FC}" srcOrd="0" destOrd="0" presId="urn:microsoft.com/office/officeart/2008/layout/HorizontalMultiLevelHierarchy"/>
    <dgm:cxn modelId="{9D5289E6-1BEB-499A-ABFB-49D0C0D1906B}" type="presParOf" srcId="{CA069BC0-9D92-4E9D-B704-E3CE2E866B0B}" destId="{632B537A-9AF1-44FB-AA1D-8E8FB5F67E11}" srcOrd="1" destOrd="0" presId="urn:microsoft.com/office/officeart/2008/layout/HorizontalMultiLevelHierarchy"/>
    <dgm:cxn modelId="{7399D9F1-B52D-4BB1-B023-084E29C445C9}" type="presParOf" srcId="{632B537A-9AF1-44FB-AA1D-8E8FB5F67E11}" destId="{1AD0DE4D-5004-4B81-B306-D941E5964353}" srcOrd="0" destOrd="0" presId="urn:microsoft.com/office/officeart/2008/layout/HorizontalMultiLevelHierarchy"/>
    <dgm:cxn modelId="{48249C7B-F491-4FE0-82F3-2AB89C8CC3F6}" type="presParOf" srcId="{632B537A-9AF1-44FB-AA1D-8E8FB5F67E11}" destId="{F5F22232-EFDF-4D06-B541-CF9CDC5917A2}" srcOrd="1" destOrd="0" presId="urn:microsoft.com/office/officeart/2008/layout/HorizontalMultiLevelHierarchy"/>
    <dgm:cxn modelId="{E8A255BF-F056-4E80-9E25-7384D8D6A618}" type="presParOf" srcId="{CA069BC0-9D92-4E9D-B704-E3CE2E866B0B}" destId="{18AA50EE-841A-463E-839F-00F63BE62992}" srcOrd="2" destOrd="0" presId="urn:microsoft.com/office/officeart/2008/layout/HorizontalMultiLevelHierarchy"/>
    <dgm:cxn modelId="{6CF088C2-C8F5-4650-A6B6-66665DE385BF}" type="presParOf" srcId="{18AA50EE-841A-463E-839F-00F63BE62992}" destId="{2CABAC9D-D673-4D2D-AA81-714B8CBABE64}" srcOrd="0" destOrd="0" presId="urn:microsoft.com/office/officeart/2008/layout/HorizontalMultiLevelHierarchy"/>
    <dgm:cxn modelId="{EB6A11E2-AF0C-45C2-8477-622DA3736956}" type="presParOf" srcId="{CA069BC0-9D92-4E9D-B704-E3CE2E866B0B}" destId="{750387DC-D212-4928-8FF3-7F1CB616B21F}" srcOrd="3" destOrd="0" presId="urn:microsoft.com/office/officeart/2008/layout/HorizontalMultiLevelHierarchy"/>
    <dgm:cxn modelId="{0C5198CF-C454-42E7-ABAC-48F59B561DE7}" type="presParOf" srcId="{750387DC-D212-4928-8FF3-7F1CB616B21F}" destId="{76CEF6E0-7D1C-4CB5-B132-7843FAC7D206}" srcOrd="0" destOrd="0" presId="urn:microsoft.com/office/officeart/2008/layout/HorizontalMultiLevelHierarchy"/>
    <dgm:cxn modelId="{2E876E67-D331-4D9F-93EF-20ABA033525E}" type="presParOf" srcId="{750387DC-D212-4928-8FF3-7F1CB616B21F}" destId="{FD35AEA0-2C37-4DEE-A628-756F23CEFB8C}" srcOrd="1" destOrd="0" presId="urn:microsoft.com/office/officeart/2008/layout/HorizontalMultiLevelHierarchy"/>
    <dgm:cxn modelId="{DB796D2F-AD7E-495E-B6AC-3DBF481763E9}" type="presParOf" srcId="{CA069BC0-9D92-4E9D-B704-E3CE2E866B0B}" destId="{8247DDA6-3D53-4459-BD5D-C8BBCFB98568}" srcOrd="4" destOrd="0" presId="urn:microsoft.com/office/officeart/2008/layout/HorizontalMultiLevelHierarchy"/>
    <dgm:cxn modelId="{F69D6B13-5DE5-48B4-80B5-685EB9118846}" type="presParOf" srcId="{8247DDA6-3D53-4459-BD5D-C8BBCFB98568}" destId="{C4CF9A06-4BB1-4117-8706-E6425B455ACC}" srcOrd="0" destOrd="0" presId="urn:microsoft.com/office/officeart/2008/layout/HorizontalMultiLevelHierarchy"/>
    <dgm:cxn modelId="{84BFD645-EA17-4428-AD7F-6C0BD19CAB33}" type="presParOf" srcId="{CA069BC0-9D92-4E9D-B704-E3CE2E866B0B}" destId="{52AA97C3-8801-441B-97B1-058296BD8ACC}" srcOrd="5" destOrd="0" presId="urn:microsoft.com/office/officeart/2008/layout/HorizontalMultiLevelHierarchy"/>
    <dgm:cxn modelId="{655C441B-E117-49CC-8EBC-96E983AFF632}" type="presParOf" srcId="{52AA97C3-8801-441B-97B1-058296BD8ACC}" destId="{E7F86C3A-C541-4877-A44C-7D30A3C632E1}" srcOrd="0" destOrd="0" presId="urn:microsoft.com/office/officeart/2008/layout/HorizontalMultiLevelHierarchy"/>
    <dgm:cxn modelId="{EEB51842-2513-4097-8AAD-A848F8A74A7F}" type="presParOf" srcId="{52AA97C3-8801-441B-97B1-058296BD8ACC}" destId="{A7203267-E47F-4107-815D-1BB839FD8E7C}" srcOrd="1" destOrd="0" presId="urn:microsoft.com/office/officeart/2008/layout/HorizontalMultiLevelHierarchy"/>
    <dgm:cxn modelId="{AD9D107B-A805-481C-8F8A-D2D04F55CD68}" type="presParOf" srcId="{CA069BC0-9D92-4E9D-B704-E3CE2E866B0B}" destId="{30968AF3-3C6C-436A-9516-2ACA8E218376}" srcOrd="6" destOrd="0" presId="urn:microsoft.com/office/officeart/2008/layout/HorizontalMultiLevelHierarchy"/>
    <dgm:cxn modelId="{2BD751AC-E3E3-42BE-85CB-031030D2241B}" type="presParOf" srcId="{30968AF3-3C6C-436A-9516-2ACA8E218376}" destId="{830F6EE9-5C07-42ED-8C3C-C27C955F4AE6}" srcOrd="0" destOrd="0" presId="urn:microsoft.com/office/officeart/2008/layout/HorizontalMultiLevelHierarchy"/>
    <dgm:cxn modelId="{83076868-F4CF-4DBA-A4D3-CE8C58EA155E}" type="presParOf" srcId="{CA069BC0-9D92-4E9D-B704-E3CE2E866B0B}" destId="{A745FA5C-60D9-40C8-9CDB-3F08ADA6E80F}" srcOrd="7" destOrd="0" presId="urn:microsoft.com/office/officeart/2008/layout/HorizontalMultiLevelHierarchy"/>
    <dgm:cxn modelId="{7F159991-DEA3-4BD5-B890-9FA94A5DD9DD}" type="presParOf" srcId="{A745FA5C-60D9-40C8-9CDB-3F08ADA6E80F}" destId="{6B091B44-4697-492C-8068-A95EC4192DFE}" srcOrd="0" destOrd="0" presId="urn:microsoft.com/office/officeart/2008/layout/HorizontalMultiLevelHierarchy"/>
    <dgm:cxn modelId="{11C51984-F394-4CEE-8E86-05CBDB81B153}" type="presParOf" srcId="{A745FA5C-60D9-40C8-9CDB-3F08ADA6E80F}" destId="{B2465534-223A-4B75-A910-F3F6FA56F8E0}" srcOrd="1" destOrd="0" presId="urn:microsoft.com/office/officeart/2008/layout/HorizontalMultiLevelHierarchy"/>
    <dgm:cxn modelId="{7D123283-D8D5-4FBD-9F4D-36962842AF3C}" type="presParOf" srcId="{CA069BC0-9D92-4E9D-B704-E3CE2E866B0B}" destId="{701F299D-3CA3-4D85-B22A-6F8290BD03A6}" srcOrd="8" destOrd="0" presId="urn:microsoft.com/office/officeart/2008/layout/HorizontalMultiLevelHierarchy"/>
    <dgm:cxn modelId="{DED59032-D251-48CF-AE4F-123D492D612E}" type="presParOf" srcId="{701F299D-3CA3-4D85-B22A-6F8290BD03A6}" destId="{C97BEEB7-EA3B-4C75-8478-EC8956175F0C}" srcOrd="0" destOrd="0" presId="urn:microsoft.com/office/officeart/2008/layout/HorizontalMultiLevelHierarchy"/>
    <dgm:cxn modelId="{1C98F6C7-71FD-41AE-AF2E-3C0DA308A036}" type="presParOf" srcId="{CA069BC0-9D92-4E9D-B704-E3CE2E866B0B}" destId="{6BEACCE5-70D3-47EA-ACC2-88CC5498C08A}" srcOrd="9" destOrd="0" presId="urn:microsoft.com/office/officeart/2008/layout/HorizontalMultiLevelHierarchy"/>
    <dgm:cxn modelId="{11CE7AC2-4555-4FDB-AA51-27D2B7BE5815}" type="presParOf" srcId="{6BEACCE5-70D3-47EA-ACC2-88CC5498C08A}" destId="{F303EFE9-1718-434F-A0C5-EFC09D088038}" srcOrd="0" destOrd="0" presId="urn:microsoft.com/office/officeart/2008/layout/HorizontalMultiLevelHierarchy"/>
    <dgm:cxn modelId="{F6D90C54-3FE7-4565-A41F-6973BF4AA2C2}" type="presParOf" srcId="{6BEACCE5-70D3-47EA-ACC2-88CC5498C08A}" destId="{C52334F1-2B5C-4808-A893-5C3906C28CFA}" srcOrd="1" destOrd="0" presId="urn:microsoft.com/office/officeart/2008/layout/HorizontalMultiLevelHierarchy"/>
    <dgm:cxn modelId="{08ECAD46-ED7A-40C3-AEB1-35642A9943AC}" type="presParOf" srcId="{CA069BC0-9D92-4E9D-B704-E3CE2E866B0B}" destId="{128D9521-8BE2-4875-8BD4-8760973250DB}" srcOrd="10" destOrd="0" presId="urn:microsoft.com/office/officeart/2008/layout/HorizontalMultiLevelHierarchy"/>
    <dgm:cxn modelId="{76D22F87-53C6-4A87-A097-39E1629A7994}" type="presParOf" srcId="{128D9521-8BE2-4875-8BD4-8760973250DB}" destId="{3F4E5049-11AA-41F2-A707-A50FC2ED4280}" srcOrd="0" destOrd="0" presId="urn:microsoft.com/office/officeart/2008/layout/HorizontalMultiLevelHierarchy"/>
    <dgm:cxn modelId="{DB1AA7A7-C135-4067-9F0E-3186C220583C}" type="presParOf" srcId="{CA069BC0-9D92-4E9D-B704-E3CE2E866B0B}" destId="{20AD43A7-3C09-4545-925F-452FC3F3E3F3}" srcOrd="11" destOrd="0" presId="urn:microsoft.com/office/officeart/2008/layout/HorizontalMultiLevelHierarchy"/>
    <dgm:cxn modelId="{6E98DC93-B31D-4F90-AEAC-C03A5EA73459}" type="presParOf" srcId="{20AD43A7-3C09-4545-925F-452FC3F3E3F3}" destId="{06896EB2-1689-4761-A516-4B1FA4F26F1D}" srcOrd="0" destOrd="0" presId="urn:microsoft.com/office/officeart/2008/layout/HorizontalMultiLevelHierarchy"/>
    <dgm:cxn modelId="{BE6DDC2F-E2B4-4439-B924-3AF92914968A}" type="presParOf" srcId="{20AD43A7-3C09-4545-925F-452FC3F3E3F3}" destId="{AE902BC8-0EB9-4D5E-89DA-07D33C5AC699}" srcOrd="1" destOrd="0" presId="urn:microsoft.com/office/officeart/2008/layout/HorizontalMultiLevelHierarchy"/>
    <dgm:cxn modelId="{50B2B5E2-81AF-40B6-96B0-03FA3CAF5235}" type="presParOf" srcId="{E06DA82E-A227-45D6-9A1D-080B97151E8B}" destId="{3E2618B8-5633-4C2A-863E-ADDD60DA92BC}" srcOrd="2" destOrd="0" presId="urn:microsoft.com/office/officeart/2008/layout/HorizontalMultiLevelHierarchy"/>
    <dgm:cxn modelId="{263195B0-A002-48F7-915A-67FD8E3F5673}" type="presParOf" srcId="{3E2618B8-5633-4C2A-863E-ADDD60DA92BC}" destId="{C7CF5826-40EC-4675-87A1-10E1FEC52B9C}" srcOrd="0" destOrd="0" presId="urn:microsoft.com/office/officeart/2008/layout/HorizontalMultiLevelHierarchy"/>
    <dgm:cxn modelId="{F6C5478D-F08F-4FC0-9715-A09FAFA3FF33}" type="presParOf" srcId="{E06DA82E-A227-45D6-9A1D-080B97151E8B}" destId="{C3231AB6-086D-4448-81EA-A7292BC7CC8B}" srcOrd="3" destOrd="0" presId="urn:microsoft.com/office/officeart/2008/layout/HorizontalMultiLevelHierarchy"/>
    <dgm:cxn modelId="{9CF6B729-C297-4976-AE52-7BD11A75319D}" type="presParOf" srcId="{C3231AB6-086D-4448-81EA-A7292BC7CC8B}" destId="{A9124C91-D1AD-4D9F-BAB1-1F89F47C1D74}" srcOrd="0" destOrd="0" presId="urn:microsoft.com/office/officeart/2008/layout/HorizontalMultiLevelHierarchy"/>
    <dgm:cxn modelId="{D18A9F40-C9F6-4280-804E-114C64C8E868}" type="presParOf" srcId="{C3231AB6-086D-4448-81EA-A7292BC7CC8B}" destId="{B93EF532-7A76-4699-9A92-0125F5562DE3}" srcOrd="1" destOrd="0" presId="urn:microsoft.com/office/officeart/2008/layout/HorizontalMultiLevelHierarchy"/>
    <dgm:cxn modelId="{4CA668CE-ED48-412B-A931-AC98A5171EA4}" type="presParOf" srcId="{E06DA82E-A227-45D6-9A1D-080B97151E8B}" destId="{5ADD9A8D-E315-4A80-B2FA-D52E4BBE0209}" srcOrd="4" destOrd="0" presId="urn:microsoft.com/office/officeart/2008/layout/HorizontalMultiLevelHierarchy"/>
    <dgm:cxn modelId="{8C7BDE89-E8C3-4528-8036-1FF319688266}" type="presParOf" srcId="{5ADD9A8D-E315-4A80-B2FA-D52E4BBE0209}" destId="{E5EB356F-78B0-4FB5-8F04-597082316BF3}" srcOrd="0" destOrd="0" presId="urn:microsoft.com/office/officeart/2008/layout/HorizontalMultiLevelHierarchy"/>
    <dgm:cxn modelId="{601EF049-8412-46B7-B717-5499CC6C0E24}" type="presParOf" srcId="{E06DA82E-A227-45D6-9A1D-080B97151E8B}" destId="{DB47A6D0-5757-439C-8A48-B8A446FFE657}" srcOrd="5" destOrd="0" presId="urn:microsoft.com/office/officeart/2008/layout/HorizontalMultiLevelHierarchy"/>
    <dgm:cxn modelId="{DB2CDB61-3D48-4B2D-8B67-6EB6B56856A4}" type="presParOf" srcId="{DB47A6D0-5757-439C-8A48-B8A446FFE657}" destId="{0C95021C-8C8A-4DB2-81E4-41E77AA6EF4F}" srcOrd="0" destOrd="0" presId="urn:microsoft.com/office/officeart/2008/layout/HorizontalMultiLevelHierarchy"/>
    <dgm:cxn modelId="{37F02991-C7AE-4535-9682-969CCBF33151}" type="presParOf" srcId="{DB47A6D0-5757-439C-8A48-B8A446FFE657}" destId="{4B8ECBA0-B198-4793-9028-117499E7403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</a:t>
          </a:r>
          <a:r>
            <a:rPr lang="id-ID" sz="3200" dirty="0"/>
            <a:t>) </a:t>
          </a:r>
          <a:r>
            <a:rPr lang="en-US" sz="3200" dirty="0" err="1"/>
            <a:t>Struktur</a:t>
          </a:r>
          <a:r>
            <a:rPr lang="en-US" sz="3200" dirty="0"/>
            <a:t> K</a:t>
          </a:r>
          <a:r>
            <a:rPr lang="id-ID" sz="3200" dirty="0"/>
            <a:t>urikulum</a:t>
          </a:r>
          <a:r>
            <a:rPr lang="en-US" sz="3200" dirty="0"/>
            <a:t> </a:t>
          </a:r>
          <a:r>
            <a:rPr lang="en-US" sz="3200" dirty="0" err="1"/>
            <a:t>Terpadu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/>
      <dgm:spPr>
        <a:solidFill>
          <a:srgbClr val="AD1F03"/>
        </a:solidFill>
      </dgm:spPr>
      <dgm:t>
        <a:bodyPr/>
        <a:lstStyle/>
        <a:p>
          <a:r>
            <a:rPr lang="en-US" dirty="0" err="1"/>
            <a:t>Tematik</a:t>
          </a:r>
          <a:endParaRPr lang="en-US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EFA5516C-73DE-4622-AFFB-7DEC9423F9C4}">
      <dgm:prSet/>
      <dgm:spPr>
        <a:solidFill>
          <a:srgbClr val="002060"/>
        </a:solidFill>
      </dgm:spPr>
      <dgm:t>
        <a:bodyPr/>
        <a:lstStyle/>
        <a:p>
          <a:r>
            <a:rPr lang="en-US" dirty="0" err="1"/>
            <a:t>Kegiatan</a:t>
          </a:r>
          <a:r>
            <a:rPr lang="en-US" dirty="0"/>
            <a:t> </a:t>
          </a:r>
          <a:r>
            <a:rPr lang="en-US" dirty="0" err="1"/>
            <a:t>Bermain</a:t>
          </a:r>
          <a:endParaRPr lang="en-US" dirty="0"/>
        </a:p>
      </dgm:t>
    </dgm:pt>
    <dgm:pt modelId="{F07636CD-A307-4136-8BBA-C9F95F8BF190}" type="parTrans" cxnId="{ACBAD20D-1EB1-43AD-A4DD-C74746591454}">
      <dgm:prSet/>
      <dgm:spPr/>
      <dgm:t>
        <a:bodyPr/>
        <a:lstStyle/>
        <a:p>
          <a:endParaRPr lang="en-US"/>
        </a:p>
      </dgm:t>
    </dgm:pt>
    <dgm:pt modelId="{BBDA2666-A86C-434C-991A-4D8567923A0C}" type="sibTrans" cxnId="{ACBAD20D-1EB1-43AD-A4DD-C74746591454}">
      <dgm:prSet/>
      <dgm:spPr/>
      <dgm:t>
        <a:bodyPr/>
        <a:lstStyle/>
        <a:p>
          <a:endParaRPr lang="en-US"/>
        </a:p>
      </dgm:t>
    </dgm:pt>
    <dgm:pt modelId="{6F6065C7-F4CE-409C-B634-DE60DA3A4AAE}">
      <dgm:prSet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dirty="0" err="1"/>
            <a:t>Pembiasaan</a:t>
          </a:r>
          <a:endParaRPr lang="en-US" dirty="0"/>
        </a:p>
      </dgm:t>
    </dgm:pt>
    <dgm:pt modelId="{CCBEFA5A-5700-40B6-BE36-F7DC383022B8}" type="parTrans" cxnId="{DA910EC1-48CD-4C87-93D4-191F2924D2AC}">
      <dgm:prSet/>
      <dgm:spPr/>
      <dgm:t>
        <a:bodyPr/>
        <a:lstStyle/>
        <a:p>
          <a:endParaRPr lang="en-US"/>
        </a:p>
      </dgm:t>
    </dgm:pt>
    <dgm:pt modelId="{EBD89829-1073-41E9-B939-A04573172C29}" type="sibTrans" cxnId="{DA910EC1-48CD-4C87-93D4-191F2924D2AC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48136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22012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1"/>
      <dgm:spPr/>
    </dgm:pt>
    <dgm:pt modelId="{4B5F9D2C-FBA0-4208-AA46-D126DDFC00B4}" type="pres">
      <dgm:prSet presAssocID="{753CFD62-0AD9-4FF9-88AE-25EC798E90F6}" presName="connTx" presStyleLbl="parChTrans1D3" presStyleIdx="0" presStyleCnt="1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1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3E2618B8-5633-4C2A-863E-ADDD60DA92BC}" type="pres">
      <dgm:prSet presAssocID="{F07636CD-A307-4136-8BBA-C9F95F8BF190}" presName="conn2-1" presStyleLbl="parChTrans1D4" presStyleIdx="0" presStyleCnt="2"/>
      <dgm:spPr/>
    </dgm:pt>
    <dgm:pt modelId="{C7CF5826-40EC-4675-87A1-10E1FEC52B9C}" type="pres">
      <dgm:prSet presAssocID="{F07636CD-A307-4136-8BBA-C9F95F8BF190}" presName="connTx" presStyleLbl="parChTrans1D4" presStyleIdx="0" presStyleCnt="2"/>
      <dgm:spPr/>
    </dgm:pt>
    <dgm:pt modelId="{C3231AB6-086D-4448-81EA-A7292BC7CC8B}" type="pres">
      <dgm:prSet presAssocID="{EFA5516C-73DE-4622-AFFB-7DEC9423F9C4}" presName="root2" presStyleCnt="0"/>
      <dgm:spPr/>
    </dgm:pt>
    <dgm:pt modelId="{A9124C91-D1AD-4D9F-BAB1-1F89F47C1D74}" type="pres">
      <dgm:prSet presAssocID="{EFA5516C-73DE-4622-AFFB-7DEC9423F9C4}" presName="LevelTwoTextNode" presStyleLbl="node4" presStyleIdx="0" presStyleCnt="2" custScaleY="204031">
        <dgm:presLayoutVars>
          <dgm:chPref val="3"/>
        </dgm:presLayoutVars>
      </dgm:prSet>
      <dgm:spPr/>
    </dgm:pt>
    <dgm:pt modelId="{B93EF532-7A76-4699-9A92-0125F5562DE3}" type="pres">
      <dgm:prSet presAssocID="{EFA5516C-73DE-4622-AFFB-7DEC9423F9C4}" presName="level3hierChild" presStyleCnt="0"/>
      <dgm:spPr/>
    </dgm:pt>
    <dgm:pt modelId="{5ADD9A8D-E315-4A80-B2FA-D52E4BBE0209}" type="pres">
      <dgm:prSet presAssocID="{CCBEFA5A-5700-40B6-BE36-F7DC383022B8}" presName="conn2-1" presStyleLbl="parChTrans1D4" presStyleIdx="1" presStyleCnt="2"/>
      <dgm:spPr/>
    </dgm:pt>
    <dgm:pt modelId="{E5EB356F-78B0-4FB5-8F04-597082316BF3}" type="pres">
      <dgm:prSet presAssocID="{CCBEFA5A-5700-40B6-BE36-F7DC383022B8}" presName="connTx" presStyleLbl="parChTrans1D4" presStyleIdx="1" presStyleCnt="2"/>
      <dgm:spPr/>
    </dgm:pt>
    <dgm:pt modelId="{DB47A6D0-5757-439C-8A48-B8A446FFE657}" type="pres">
      <dgm:prSet presAssocID="{6F6065C7-F4CE-409C-B634-DE60DA3A4AAE}" presName="root2" presStyleCnt="0"/>
      <dgm:spPr/>
    </dgm:pt>
    <dgm:pt modelId="{0C95021C-8C8A-4DB2-81E4-41E77AA6EF4F}" type="pres">
      <dgm:prSet presAssocID="{6F6065C7-F4CE-409C-B634-DE60DA3A4AAE}" presName="LevelTwoTextNode" presStyleLbl="node4" presStyleIdx="1" presStyleCnt="2" custScaleY="160626">
        <dgm:presLayoutVars>
          <dgm:chPref val="3"/>
        </dgm:presLayoutVars>
      </dgm:prSet>
      <dgm:spPr/>
    </dgm:pt>
    <dgm:pt modelId="{4B8ECBA0-B198-4793-9028-117499E74037}" type="pres">
      <dgm:prSet presAssocID="{6F6065C7-F4CE-409C-B634-DE60DA3A4AAE}" presName="level3hierChild" presStyleCnt="0"/>
      <dgm:spPr/>
    </dgm:pt>
  </dgm:ptLst>
  <dgm:cxnLst>
    <dgm:cxn modelId="{60841509-D3A7-46DB-895F-A148851B9CAE}" type="presOf" srcId="{43081AD2-A198-4E09-B366-59AF4C3961D1}" destId="{0960B8E7-A47F-4509-A600-DE2BD2F72F27}" srcOrd="0" destOrd="0" presId="urn:microsoft.com/office/officeart/2008/layout/HorizontalMultiLevelHierarchy"/>
    <dgm:cxn modelId="{5B8B550A-C1AA-40F5-B310-39456C23CB1F}" type="presOf" srcId="{F07636CD-A307-4136-8BBA-C9F95F8BF190}" destId="{3E2618B8-5633-4C2A-863E-ADDD60DA92BC}" srcOrd="0" destOrd="0" presId="urn:microsoft.com/office/officeart/2008/layout/HorizontalMultiLevelHierarchy"/>
    <dgm:cxn modelId="{ACBAD20D-1EB1-43AD-A4DD-C74746591454}" srcId="{D5CFB394-1938-4FA9-A1AA-32FBAA428D0D}" destId="{EFA5516C-73DE-4622-AFFB-7DEC9423F9C4}" srcOrd="0" destOrd="0" parTransId="{F07636CD-A307-4136-8BBA-C9F95F8BF190}" sibTransId="{BBDA2666-A86C-434C-991A-4D8567923A0C}"/>
    <dgm:cxn modelId="{0940BC0F-B077-46FF-970A-C9241510276A}" type="presOf" srcId="{753CFD62-0AD9-4FF9-88AE-25EC798E90F6}" destId="{178C0D28-2F7E-4BB4-9836-3A46414FD0A9}" srcOrd="0" destOrd="0" presId="urn:microsoft.com/office/officeart/2008/layout/HorizontalMultiLevelHierarchy"/>
    <dgm:cxn modelId="{4C58E24B-71F3-444D-86BE-03ED1AB89702}" type="presOf" srcId="{CCBEFA5A-5700-40B6-BE36-F7DC383022B8}" destId="{5ADD9A8D-E315-4A80-B2FA-D52E4BBE0209}" srcOrd="0" destOrd="0" presId="urn:microsoft.com/office/officeart/2008/layout/HorizontalMultiLevelHierarchy"/>
    <dgm:cxn modelId="{75E4F14B-9515-49C0-8DF8-D66BDC2C19B2}" type="presOf" srcId="{CCBEFA5A-5700-40B6-BE36-F7DC383022B8}" destId="{E5EB356F-78B0-4FB5-8F04-597082316BF3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50973264-58B4-4702-9B2C-A3A818D32793}" type="presOf" srcId="{0BE62E88-0D7E-4BB5-A4B3-B77B0095617E}" destId="{227510C1-165E-41BC-86F8-664912EE1BA0}" srcOrd="0" destOrd="0" presId="urn:microsoft.com/office/officeart/2008/layout/HorizontalMultiLevelHierarchy"/>
    <dgm:cxn modelId="{095A2B66-A5AE-457B-A121-A11011611B10}" type="presOf" srcId="{EFA5516C-73DE-4622-AFFB-7DEC9423F9C4}" destId="{A9124C91-D1AD-4D9F-BAB1-1F89F47C1D74}" srcOrd="0" destOrd="0" presId="urn:microsoft.com/office/officeart/2008/layout/HorizontalMultiLevelHierarchy"/>
    <dgm:cxn modelId="{88E2288F-BED2-460D-AAB4-8CA296C77AC9}" type="presOf" srcId="{B54E1A32-1FB8-4484-9DD7-DB5866ADCE10}" destId="{D9C606CC-AC18-4590-951B-B64D6881E5E3}" srcOrd="0" destOrd="0" presId="urn:microsoft.com/office/officeart/2008/layout/HorizontalMultiLevelHierarchy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9AE305A1-3A81-4878-BFDD-79E357536474}" type="presOf" srcId="{D5CFB394-1938-4FA9-A1AA-32FBAA428D0D}" destId="{68020E43-01AE-401A-9C75-6DD4DAFF60E2}" srcOrd="0" destOrd="0" presId="urn:microsoft.com/office/officeart/2008/layout/HorizontalMultiLevelHierarchy"/>
    <dgm:cxn modelId="{DBEF41B9-67CE-4596-9F67-C1D8D8A2F52D}" type="presOf" srcId="{0BE62E88-0D7E-4BB5-A4B3-B77B0095617E}" destId="{018C7471-60F8-472C-B2C1-1AF03B14A5F7}" srcOrd="1" destOrd="0" presId="urn:microsoft.com/office/officeart/2008/layout/HorizontalMultiLevelHierarchy"/>
    <dgm:cxn modelId="{01FB6EBE-987F-485B-9B9F-9CB48C5C5791}" type="presOf" srcId="{F07636CD-A307-4136-8BBA-C9F95F8BF190}" destId="{C7CF5826-40EC-4675-87A1-10E1FEC52B9C}" srcOrd="1" destOrd="0" presId="urn:microsoft.com/office/officeart/2008/layout/HorizontalMultiLevelHierarchy"/>
    <dgm:cxn modelId="{DA910EC1-48CD-4C87-93D4-191F2924D2AC}" srcId="{D5CFB394-1938-4FA9-A1AA-32FBAA428D0D}" destId="{6F6065C7-F4CE-409C-B634-DE60DA3A4AAE}" srcOrd="1" destOrd="0" parTransId="{CCBEFA5A-5700-40B6-BE36-F7DC383022B8}" sibTransId="{EBD89829-1073-41E9-B939-A04573172C29}"/>
    <dgm:cxn modelId="{D2D6C2E6-1A60-4AF4-AA39-98750291704C}" type="presOf" srcId="{753CFD62-0AD9-4FF9-88AE-25EC798E90F6}" destId="{4B5F9D2C-FBA0-4208-AA46-D126DDFC00B4}" srcOrd="1" destOrd="0" presId="urn:microsoft.com/office/officeart/2008/layout/HorizontalMultiLevelHierarchy"/>
    <dgm:cxn modelId="{2949C6FC-3229-49FA-950D-DD9E60C6881A}" type="presOf" srcId="{DC2E1F6F-946D-47F0-BC56-7CB69E13A329}" destId="{4594F833-E8AD-4F7D-9DBB-756E81F5E9FF}" srcOrd="0" destOrd="0" presId="urn:microsoft.com/office/officeart/2008/layout/HorizontalMultiLevelHierarchy"/>
    <dgm:cxn modelId="{E5DAE9FE-6140-417F-A6D2-8E7E5EDDB502}" type="presOf" srcId="{6F6065C7-F4CE-409C-B634-DE60DA3A4AAE}" destId="{0C95021C-8C8A-4DB2-81E4-41E77AA6EF4F}" srcOrd="0" destOrd="0" presId="urn:microsoft.com/office/officeart/2008/layout/HorizontalMultiLevelHierarchy"/>
    <dgm:cxn modelId="{CC553712-FE42-401C-BFAD-463799DAB7DA}" type="presParOf" srcId="{0960B8E7-A47F-4509-A600-DE2BD2F72F27}" destId="{06C8DDC0-2103-4F16-B22E-01C402C605E7}" srcOrd="0" destOrd="0" presId="urn:microsoft.com/office/officeart/2008/layout/HorizontalMultiLevelHierarchy"/>
    <dgm:cxn modelId="{C0926503-ABCD-4D64-A561-4AAF9B49965F}" type="presParOf" srcId="{06C8DDC0-2103-4F16-B22E-01C402C605E7}" destId="{4594F833-E8AD-4F7D-9DBB-756E81F5E9FF}" srcOrd="0" destOrd="0" presId="urn:microsoft.com/office/officeart/2008/layout/HorizontalMultiLevelHierarchy"/>
    <dgm:cxn modelId="{0809448A-57C4-4CCD-9DDE-BBFCD139D569}" type="presParOf" srcId="{06C8DDC0-2103-4F16-B22E-01C402C605E7}" destId="{4BD7D809-F46F-4BCF-9277-A6D4F8135189}" srcOrd="1" destOrd="0" presId="urn:microsoft.com/office/officeart/2008/layout/HorizontalMultiLevelHierarchy"/>
    <dgm:cxn modelId="{61027943-D41D-4B04-A8C7-F67D25647EDE}" type="presParOf" srcId="{4BD7D809-F46F-4BCF-9277-A6D4F8135189}" destId="{227510C1-165E-41BC-86F8-664912EE1BA0}" srcOrd="0" destOrd="0" presId="urn:microsoft.com/office/officeart/2008/layout/HorizontalMultiLevelHierarchy"/>
    <dgm:cxn modelId="{E8E28AFA-6874-4A93-BE45-0CF5BC76482E}" type="presParOf" srcId="{227510C1-165E-41BC-86F8-664912EE1BA0}" destId="{018C7471-60F8-472C-B2C1-1AF03B14A5F7}" srcOrd="0" destOrd="0" presId="urn:microsoft.com/office/officeart/2008/layout/HorizontalMultiLevelHierarchy"/>
    <dgm:cxn modelId="{6E189045-31AA-4EC8-B208-4703E0D1FCDB}" type="presParOf" srcId="{4BD7D809-F46F-4BCF-9277-A6D4F8135189}" destId="{9AA261D0-C58A-40FF-808C-34A303FAB605}" srcOrd="1" destOrd="0" presId="urn:microsoft.com/office/officeart/2008/layout/HorizontalMultiLevelHierarchy"/>
    <dgm:cxn modelId="{19A17BB6-B148-43E9-BA37-B4D839BD78F6}" type="presParOf" srcId="{9AA261D0-C58A-40FF-808C-34A303FAB605}" destId="{D9C606CC-AC18-4590-951B-B64D6881E5E3}" srcOrd="0" destOrd="0" presId="urn:microsoft.com/office/officeart/2008/layout/HorizontalMultiLevelHierarchy"/>
    <dgm:cxn modelId="{10386746-BA34-4EC8-AA2A-5B3B7FD624A4}" type="presParOf" srcId="{9AA261D0-C58A-40FF-808C-34A303FAB605}" destId="{E06DA82E-A227-45D6-9A1D-080B97151E8B}" srcOrd="1" destOrd="0" presId="urn:microsoft.com/office/officeart/2008/layout/HorizontalMultiLevelHierarchy"/>
    <dgm:cxn modelId="{57D92AE7-FD0F-4C25-A28A-99270757D3D8}" type="presParOf" srcId="{E06DA82E-A227-45D6-9A1D-080B97151E8B}" destId="{178C0D28-2F7E-4BB4-9836-3A46414FD0A9}" srcOrd="0" destOrd="0" presId="urn:microsoft.com/office/officeart/2008/layout/HorizontalMultiLevelHierarchy"/>
    <dgm:cxn modelId="{805BC4BF-6712-4A6A-822E-89BB5BAE6618}" type="presParOf" srcId="{178C0D28-2F7E-4BB4-9836-3A46414FD0A9}" destId="{4B5F9D2C-FBA0-4208-AA46-D126DDFC00B4}" srcOrd="0" destOrd="0" presId="urn:microsoft.com/office/officeart/2008/layout/HorizontalMultiLevelHierarchy"/>
    <dgm:cxn modelId="{E979D45C-5B9F-4077-8C53-4CD8EB019DC9}" type="presParOf" srcId="{E06DA82E-A227-45D6-9A1D-080B97151E8B}" destId="{D7EF356D-33BF-408B-83A4-28843326F3C4}" srcOrd="1" destOrd="0" presId="urn:microsoft.com/office/officeart/2008/layout/HorizontalMultiLevelHierarchy"/>
    <dgm:cxn modelId="{25F113E5-8263-4E87-9260-0196D5ECC017}" type="presParOf" srcId="{D7EF356D-33BF-408B-83A4-28843326F3C4}" destId="{68020E43-01AE-401A-9C75-6DD4DAFF60E2}" srcOrd="0" destOrd="0" presId="urn:microsoft.com/office/officeart/2008/layout/HorizontalMultiLevelHierarchy"/>
    <dgm:cxn modelId="{8D9020A2-25C1-47AE-AEBD-4442C8749C3C}" type="presParOf" srcId="{D7EF356D-33BF-408B-83A4-28843326F3C4}" destId="{CA069BC0-9D92-4E9D-B704-E3CE2E866B0B}" srcOrd="1" destOrd="0" presId="urn:microsoft.com/office/officeart/2008/layout/HorizontalMultiLevelHierarchy"/>
    <dgm:cxn modelId="{5887BCDF-3EBB-4A6C-8B7B-8835345ACE31}" type="presParOf" srcId="{CA069BC0-9D92-4E9D-B704-E3CE2E866B0B}" destId="{3E2618B8-5633-4C2A-863E-ADDD60DA92BC}" srcOrd="0" destOrd="0" presId="urn:microsoft.com/office/officeart/2008/layout/HorizontalMultiLevelHierarchy"/>
    <dgm:cxn modelId="{43461B43-13B1-4693-8ACE-19D068B2CBD4}" type="presParOf" srcId="{3E2618B8-5633-4C2A-863E-ADDD60DA92BC}" destId="{C7CF5826-40EC-4675-87A1-10E1FEC52B9C}" srcOrd="0" destOrd="0" presId="urn:microsoft.com/office/officeart/2008/layout/HorizontalMultiLevelHierarchy"/>
    <dgm:cxn modelId="{B8C2C82D-1F0B-4D77-840F-FF602BC57737}" type="presParOf" srcId="{CA069BC0-9D92-4E9D-B704-E3CE2E866B0B}" destId="{C3231AB6-086D-4448-81EA-A7292BC7CC8B}" srcOrd="1" destOrd="0" presId="urn:microsoft.com/office/officeart/2008/layout/HorizontalMultiLevelHierarchy"/>
    <dgm:cxn modelId="{FD134C7A-EA63-4D47-9256-FF408A9B77C7}" type="presParOf" srcId="{C3231AB6-086D-4448-81EA-A7292BC7CC8B}" destId="{A9124C91-D1AD-4D9F-BAB1-1F89F47C1D74}" srcOrd="0" destOrd="0" presId="urn:microsoft.com/office/officeart/2008/layout/HorizontalMultiLevelHierarchy"/>
    <dgm:cxn modelId="{2C4AE019-F9E6-41B6-9935-257C21955DAF}" type="presParOf" srcId="{C3231AB6-086D-4448-81EA-A7292BC7CC8B}" destId="{B93EF532-7A76-4699-9A92-0125F5562DE3}" srcOrd="1" destOrd="0" presId="urn:microsoft.com/office/officeart/2008/layout/HorizontalMultiLevelHierarchy"/>
    <dgm:cxn modelId="{BC567038-2543-4574-9AA1-B88D9B8809BC}" type="presParOf" srcId="{CA069BC0-9D92-4E9D-B704-E3CE2E866B0B}" destId="{5ADD9A8D-E315-4A80-B2FA-D52E4BBE0209}" srcOrd="2" destOrd="0" presId="urn:microsoft.com/office/officeart/2008/layout/HorizontalMultiLevelHierarchy"/>
    <dgm:cxn modelId="{7AE725CC-FD6F-4222-9455-83A2F4EEF423}" type="presParOf" srcId="{5ADD9A8D-E315-4A80-B2FA-D52E4BBE0209}" destId="{E5EB356F-78B0-4FB5-8F04-597082316BF3}" srcOrd="0" destOrd="0" presId="urn:microsoft.com/office/officeart/2008/layout/HorizontalMultiLevelHierarchy"/>
    <dgm:cxn modelId="{65F7D24C-5B43-4E00-8E8A-2E7BE59A0A5D}" type="presParOf" srcId="{CA069BC0-9D92-4E9D-B704-E3CE2E866B0B}" destId="{DB47A6D0-5757-439C-8A48-B8A446FFE657}" srcOrd="3" destOrd="0" presId="urn:microsoft.com/office/officeart/2008/layout/HorizontalMultiLevelHierarchy"/>
    <dgm:cxn modelId="{262B7332-15E2-4E1C-9156-7992FEDCF0D5}" type="presParOf" srcId="{DB47A6D0-5757-439C-8A48-B8A446FFE657}" destId="{0C95021C-8C8A-4DB2-81E4-41E77AA6EF4F}" srcOrd="0" destOrd="0" presId="urn:microsoft.com/office/officeart/2008/layout/HorizontalMultiLevelHierarchy"/>
    <dgm:cxn modelId="{C50BD2B8-ADA9-4D4D-9141-EFBF24874752}" type="presParOf" srcId="{DB47A6D0-5757-439C-8A48-B8A446FFE657}" destId="{4B8ECBA0-B198-4793-9028-117499E7403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2.1.2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6</a:t>
          </a:r>
          <a:r>
            <a:rPr lang="id-ID" sz="3200" dirty="0"/>
            <a:t>) </a:t>
          </a:r>
          <a:r>
            <a:rPr lang="id-ID" sz="3200" b="1" dirty="0"/>
            <a:t>Acuan</a:t>
          </a:r>
          <a:r>
            <a:rPr lang="en-US" sz="3200" b="1" dirty="0"/>
            <a:t> </a:t>
          </a:r>
          <a:r>
            <a:rPr lang="id-ID" sz="3200" b="1" dirty="0"/>
            <a:t>Kurikulum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/>
      <dgm:spPr>
        <a:solidFill>
          <a:srgbClr val="009900"/>
        </a:solidFill>
      </dgm:spPr>
      <dgm:t>
        <a:bodyPr/>
        <a:lstStyle/>
        <a:p>
          <a:r>
            <a:rPr lang="id-ID" dirty="0"/>
            <a:t>Standar N</a:t>
          </a:r>
          <a:r>
            <a:rPr lang="en-US" dirty="0" err="1"/>
            <a:t>asional</a:t>
          </a:r>
          <a:endParaRPr lang="en-US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EFA5516C-73DE-4622-AFFB-7DEC9423F9C4}">
      <dgm:prSet/>
      <dgm:spPr>
        <a:solidFill>
          <a:srgbClr val="3A3AAC"/>
        </a:solidFill>
      </dgm:spPr>
      <dgm:t>
        <a:bodyPr/>
        <a:lstStyle/>
        <a:p>
          <a:r>
            <a:rPr lang="id-ID" dirty="0"/>
            <a:t>Standar N</a:t>
          </a:r>
          <a:r>
            <a:rPr lang="en-US" dirty="0" err="1"/>
            <a:t>asional</a:t>
          </a:r>
          <a:endParaRPr lang="en-US" dirty="0"/>
        </a:p>
      </dgm:t>
    </dgm:pt>
    <dgm:pt modelId="{F07636CD-A307-4136-8BBA-C9F95F8BF190}" type="parTrans" cxnId="{ACBAD20D-1EB1-43AD-A4DD-C74746591454}">
      <dgm:prSet/>
      <dgm:spPr/>
      <dgm:t>
        <a:bodyPr/>
        <a:lstStyle/>
        <a:p>
          <a:endParaRPr lang="en-US"/>
        </a:p>
      </dgm:t>
    </dgm:pt>
    <dgm:pt modelId="{BBDA2666-A86C-434C-991A-4D8567923A0C}" type="sibTrans" cxnId="{ACBAD20D-1EB1-43AD-A4DD-C74746591454}">
      <dgm:prSet/>
      <dgm:spPr/>
      <dgm:t>
        <a:bodyPr/>
        <a:lstStyle/>
        <a:p>
          <a:endParaRPr lang="en-US"/>
        </a:p>
      </dgm:t>
    </dgm:pt>
    <dgm:pt modelId="{6F6065C7-F4CE-409C-B634-DE60DA3A4AAE}">
      <dgm:prSet/>
      <dgm:spPr>
        <a:solidFill>
          <a:srgbClr val="C00000"/>
        </a:solidFill>
      </dgm:spPr>
      <dgm:t>
        <a:bodyPr/>
        <a:lstStyle/>
        <a:p>
          <a:r>
            <a:rPr lang="id-ID" dirty="0"/>
            <a:t>Standar N</a:t>
          </a:r>
          <a:r>
            <a:rPr lang="en-US" dirty="0" err="1"/>
            <a:t>asional</a:t>
          </a:r>
          <a:endParaRPr lang="en-US" dirty="0"/>
        </a:p>
      </dgm:t>
    </dgm:pt>
    <dgm:pt modelId="{CCBEFA5A-5700-40B6-BE36-F7DC383022B8}" type="parTrans" cxnId="{DA910EC1-48CD-4C87-93D4-191F2924D2AC}">
      <dgm:prSet/>
      <dgm:spPr/>
      <dgm:t>
        <a:bodyPr/>
        <a:lstStyle/>
        <a:p>
          <a:endParaRPr lang="en-US"/>
        </a:p>
      </dgm:t>
    </dgm:pt>
    <dgm:pt modelId="{EBD89829-1073-41E9-B939-A04573172C29}" type="sibTrans" cxnId="{DA910EC1-48CD-4C87-93D4-191F2924D2AC}">
      <dgm:prSet/>
      <dgm:spPr/>
      <dgm:t>
        <a:bodyPr/>
        <a:lstStyle/>
        <a:p>
          <a:endParaRPr lang="en-US"/>
        </a:p>
      </dgm:t>
    </dgm:pt>
    <dgm:pt modelId="{59939CC3-2A6E-477E-B20A-F6791B7FB8A2}">
      <dgm:prSet/>
      <dgm:spPr>
        <a:solidFill>
          <a:schemeClr val="tx2"/>
        </a:solidFill>
      </dgm:spPr>
      <dgm:t>
        <a:bodyPr/>
        <a:lstStyle/>
        <a:p>
          <a:r>
            <a:rPr lang="en-US" dirty="0" err="1"/>
            <a:t>Standar</a:t>
          </a:r>
          <a:r>
            <a:rPr lang="en-US" dirty="0"/>
            <a:t> </a:t>
          </a:r>
          <a:r>
            <a:rPr lang="en-US" dirty="0" err="1"/>
            <a:t>Lokal</a:t>
          </a:r>
          <a:r>
            <a:rPr lang="en-US" dirty="0"/>
            <a:t>/ </a:t>
          </a:r>
          <a:r>
            <a:rPr lang="en-US" dirty="0" err="1"/>
            <a:t>Provinsi</a:t>
          </a:r>
          <a:endParaRPr lang="en-US" dirty="0"/>
        </a:p>
      </dgm:t>
    </dgm:pt>
    <dgm:pt modelId="{59A935FD-9A46-4C90-AFF3-02D8D5BBA037}" type="parTrans" cxnId="{4DE06C70-22A2-4BD9-B323-0008EC0FA9F3}">
      <dgm:prSet/>
      <dgm:spPr/>
      <dgm:t>
        <a:bodyPr/>
        <a:lstStyle/>
        <a:p>
          <a:endParaRPr lang="en-US"/>
        </a:p>
      </dgm:t>
    </dgm:pt>
    <dgm:pt modelId="{80D34ABE-C6D0-4DA8-8772-D0EF5A6DC7B3}" type="sibTrans" cxnId="{4DE06C70-22A2-4BD9-B323-0008EC0FA9F3}">
      <dgm:prSet/>
      <dgm:spPr/>
      <dgm:t>
        <a:bodyPr/>
        <a:lstStyle/>
        <a:p>
          <a:endParaRPr lang="en-US"/>
        </a:p>
      </dgm:t>
    </dgm:pt>
    <dgm:pt modelId="{03322680-1E83-44EA-91D4-63C52839892C}">
      <dgm:prSet/>
      <dgm:spPr>
        <a:solidFill>
          <a:srgbClr val="009900"/>
        </a:solidFill>
      </dgm:spPr>
      <dgm:t>
        <a:bodyPr/>
        <a:lstStyle/>
        <a:p>
          <a:r>
            <a:rPr lang="id-ID"/>
            <a:t> </a:t>
          </a:r>
          <a:r>
            <a:rPr lang="id-ID" dirty="0"/>
            <a:t>yang diperkaya dengan </a:t>
          </a:r>
          <a:r>
            <a:rPr lang="en-US" dirty="0" err="1"/>
            <a:t>Standar</a:t>
          </a:r>
          <a:r>
            <a:rPr lang="en-US" dirty="0"/>
            <a:t> </a:t>
          </a:r>
          <a:r>
            <a:rPr lang="en-US" dirty="0" err="1"/>
            <a:t>Lokal</a:t>
          </a:r>
          <a:r>
            <a:rPr lang="en-US" dirty="0"/>
            <a:t>/</a:t>
          </a:r>
          <a:r>
            <a:rPr lang="en-US" dirty="0" err="1"/>
            <a:t>Provinsi</a:t>
          </a:r>
          <a:r>
            <a:rPr lang="id-ID" dirty="0"/>
            <a:t> dan </a:t>
          </a:r>
          <a:r>
            <a:rPr lang="en-US" dirty="0" err="1"/>
            <a:t>Standar</a:t>
          </a:r>
          <a:r>
            <a:rPr lang="en-US" dirty="0"/>
            <a:t> </a:t>
          </a:r>
          <a:r>
            <a:rPr lang="en-US" dirty="0" err="1"/>
            <a:t>Internasional</a:t>
          </a:r>
          <a:endParaRPr lang="en-US" dirty="0"/>
        </a:p>
      </dgm:t>
    </dgm:pt>
    <dgm:pt modelId="{469C4CD1-2F98-472A-A110-66186875E0CC}" type="parTrans" cxnId="{8294979B-C510-411A-9351-E433A44A0046}">
      <dgm:prSet/>
      <dgm:spPr/>
      <dgm:t>
        <a:bodyPr/>
        <a:lstStyle/>
        <a:p>
          <a:endParaRPr lang="en-US"/>
        </a:p>
      </dgm:t>
    </dgm:pt>
    <dgm:pt modelId="{00AF8B49-AACA-435C-BCD9-7720A6058227}" type="sibTrans" cxnId="{8294979B-C510-411A-9351-E433A44A0046}">
      <dgm:prSet/>
      <dgm:spPr/>
      <dgm:t>
        <a:bodyPr/>
        <a:lstStyle/>
        <a:p>
          <a:endParaRPr lang="en-US"/>
        </a:p>
      </dgm:t>
    </dgm:pt>
    <dgm:pt modelId="{AA30E5E9-7871-4D3A-A950-6CF1F3DC472C}">
      <dgm:prSet/>
      <dgm:spPr>
        <a:solidFill>
          <a:srgbClr val="3A3AAC"/>
        </a:solidFill>
      </dgm:spPr>
      <dgm:t>
        <a:bodyPr/>
        <a:lstStyle/>
        <a:p>
          <a:r>
            <a:rPr lang="id-ID"/>
            <a:t>yang </a:t>
          </a:r>
          <a:r>
            <a:rPr lang="id-ID" dirty="0"/>
            <a:t>diperkaya dengan </a:t>
          </a:r>
          <a:r>
            <a:rPr lang="en-US" dirty="0" err="1"/>
            <a:t>Standar</a:t>
          </a:r>
          <a:r>
            <a:rPr lang="en-US" dirty="0"/>
            <a:t> </a:t>
          </a:r>
          <a:r>
            <a:rPr lang="en-US" dirty="0" err="1"/>
            <a:t>Lokal</a:t>
          </a:r>
          <a:r>
            <a:rPr lang="en-US" dirty="0"/>
            <a:t>/</a:t>
          </a:r>
          <a:r>
            <a:rPr lang="en-US" dirty="0" err="1"/>
            <a:t>Provinsi</a:t>
          </a:r>
          <a:r>
            <a:rPr lang="en-US" dirty="0"/>
            <a:t> </a:t>
          </a:r>
        </a:p>
      </dgm:t>
    </dgm:pt>
    <dgm:pt modelId="{083C00CE-C49E-42DD-ACBE-085AF044983F}" type="parTrans" cxnId="{ADE2A425-85A1-45AF-832E-7E8F222B6E0B}">
      <dgm:prSet/>
      <dgm:spPr/>
      <dgm:t>
        <a:bodyPr/>
        <a:lstStyle/>
        <a:p>
          <a:endParaRPr lang="en-US"/>
        </a:p>
      </dgm:t>
    </dgm:pt>
    <dgm:pt modelId="{C5764754-2D26-4ACB-AD97-9E69904973D5}" type="sibTrans" cxnId="{ADE2A425-85A1-45AF-832E-7E8F222B6E0B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46542" custScaleY="146999" custLinFactNeighborX="-48" custLinFactNeighborY="-5008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4"/>
      <dgm:spPr/>
    </dgm:pt>
    <dgm:pt modelId="{4B5F9D2C-FBA0-4208-AA46-D126DDFC00B4}" type="pres">
      <dgm:prSet presAssocID="{753CFD62-0AD9-4FF9-88AE-25EC798E90F6}" presName="connTx" presStyleLbl="parChTrans1D3" presStyleIdx="0" presStyleCnt="4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4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10A31BB0-5B5C-4E94-BCFC-535D2145A456}" type="pres">
      <dgm:prSet presAssocID="{469C4CD1-2F98-472A-A110-66186875E0CC}" presName="conn2-1" presStyleLbl="parChTrans1D4" presStyleIdx="0" presStyleCnt="2"/>
      <dgm:spPr/>
    </dgm:pt>
    <dgm:pt modelId="{2FF54BCD-17DA-40C8-9E8B-D03E4BDD45E3}" type="pres">
      <dgm:prSet presAssocID="{469C4CD1-2F98-472A-A110-66186875E0CC}" presName="connTx" presStyleLbl="parChTrans1D4" presStyleIdx="0" presStyleCnt="2"/>
      <dgm:spPr/>
    </dgm:pt>
    <dgm:pt modelId="{20BD29D2-3E68-4CD0-AAAF-95A07CD4087E}" type="pres">
      <dgm:prSet presAssocID="{03322680-1E83-44EA-91D4-63C52839892C}" presName="root2" presStyleCnt="0"/>
      <dgm:spPr/>
    </dgm:pt>
    <dgm:pt modelId="{8B3665BB-9EC4-410C-974E-F0430EF7AC51}" type="pres">
      <dgm:prSet presAssocID="{03322680-1E83-44EA-91D4-63C52839892C}" presName="LevelTwoTextNode" presStyleLbl="node4" presStyleIdx="0" presStyleCnt="2">
        <dgm:presLayoutVars>
          <dgm:chPref val="3"/>
        </dgm:presLayoutVars>
      </dgm:prSet>
      <dgm:spPr/>
    </dgm:pt>
    <dgm:pt modelId="{CC735C77-9016-4386-8E66-8BE0B33C18B7}" type="pres">
      <dgm:prSet presAssocID="{03322680-1E83-44EA-91D4-63C52839892C}" presName="level3hierChild" presStyleCnt="0"/>
      <dgm:spPr/>
    </dgm:pt>
    <dgm:pt modelId="{3E2618B8-5633-4C2A-863E-ADDD60DA92BC}" type="pres">
      <dgm:prSet presAssocID="{F07636CD-A307-4136-8BBA-C9F95F8BF190}" presName="conn2-1" presStyleLbl="parChTrans1D3" presStyleIdx="1" presStyleCnt="4"/>
      <dgm:spPr/>
    </dgm:pt>
    <dgm:pt modelId="{C7CF5826-40EC-4675-87A1-10E1FEC52B9C}" type="pres">
      <dgm:prSet presAssocID="{F07636CD-A307-4136-8BBA-C9F95F8BF190}" presName="connTx" presStyleLbl="parChTrans1D3" presStyleIdx="1" presStyleCnt="4"/>
      <dgm:spPr/>
    </dgm:pt>
    <dgm:pt modelId="{C3231AB6-086D-4448-81EA-A7292BC7CC8B}" type="pres">
      <dgm:prSet presAssocID="{EFA5516C-73DE-4622-AFFB-7DEC9423F9C4}" presName="root2" presStyleCnt="0"/>
      <dgm:spPr/>
    </dgm:pt>
    <dgm:pt modelId="{A9124C91-D1AD-4D9F-BAB1-1F89F47C1D74}" type="pres">
      <dgm:prSet presAssocID="{EFA5516C-73DE-4622-AFFB-7DEC9423F9C4}" presName="LevelTwoTextNode" presStyleLbl="node3" presStyleIdx="1" presStyleCnt="4" custScaleY="204031">
        <dgm:presLayoutVars>
          <dgm:chPref val="3"/>
        </dgm:presLayoutVars>
      </dgm:prSet>
      <dgm:spPr/>
    </dgm:pt>
    <dgm:pt modelId="{B93EF532-7A76-4699-9A92-0125F5562DE3}" type="pres">
      <dgm:prSet presAssocID="{EFA5516C-73DE-4622-AFFB-7DEC9423F9C4}" presName="level3hierChild" presStyleCnt="0"/>
      <dgm:spPr/>
    </dgm:pt>
    <dgm:pt modelId="{5A63CBB0-AF00-47EF-A128-9C1FEEACAC2B}" type="pres">
      <dgm:prSet presAssocID="{083C00CE-C49E-42DD-ACBE-085AF044983F}" presName="conn2-1" presStyleLbl="parChTrans1D4" presStyleIdx="1" presStyleCnt="2"/>
      <dgm:spPr/>
    </dgm:pt>
    <dgm:pt modelId="{5CFBAAC2-9917-451B-B30F-8A4C50363A48}" type="pres">
      <dgm:prSet presAssocID="{083C00CE-C49E-42DD-ACBE-085AF044983F}" presName="connTx" presStyleLbl="parChTrans1D4" presStyleIdx="1" presStyleCnt="2"/>
      <dgm:spPr/>
    </dgm:pt>
    <dgm:pt modelId="{464D740D-D00F-41F6-B04F-46CD61DE9297}" type="pres">
      <dgm:prSet presAssocID="{AA30E5E9-7871-4D3A-A950-6CF1F3DC472C}" presName="root2" presStyleCnt="0"/>
      <dgm:spPr/>
    </dgm:pt>
    <dgm:pt modelId="{0D1A78F4-F306-4FD7-AB03-AF4216183307}" type="pres">
      <dgm:prSet presAssocID="{AA30E5E9-7871-4D3A-A950-6CF1F3DC472C}" presName="LevelTwoTextNode" presStyleLbl="node4" presStyleIdx="1" presStyleCnt="2">
        <dgm:presLayoutVars>
          <dgm:chPref val="3"/>
        </dgm:presLayoutVars>
      </dgm:prSet>
      <dgm:spPr/>
    </dgm:pt>
    <dgm:pt modelId="{EDD586B0-4004-4D37-A48A-8762B1C74D1C}" type="pres">
      <dgm:prSet presAssocID="{AA30E5E9-7871-4D3A-A950-6CF1F3DC472C}" presName="level3hierChild" presStyleCnt="0"/>
      <dgm:spPr/>
    </dgm:pt>
    <dgm:pt modelId="{5ADD9A8D-E315-4A80-B2FA-D52E4BBE0209}" type="pres">
      <dgm:prSet presAssocID="{CCBEFA5A-5700-40B6-BE36-F7DC383022B8}" presName="conn2-1" presStyleLbl="parChTrans1D3" presStyleIdx="2" presStyleCnt="4"/>
      <dgm:spPr/>
    </dgm:pt>
    <dgm:pt modelId="{E5EB356F-78B0-4FB5-8F04-597082316BF3}" type="pres">
      <dgm:prSet presAssocID="{CCBEFA5A-5700-40B6-BE36-F7DC383022B8}" presName="connTx" presStyleLbl="parChTrans1D3" presStyleIdx="2" presStyleCnt="4"/>
      <dgm:spPr/>
    </dgm:pt>
    <dgm:pt modelId="{DB47A6D0-5757-439C-8A48-B8A446FFE657}" type="pres">
      <dgm:prSet presAssocID="{6F6065C7-F4CE-409C-B634-DE60DA3A4AAE}" presName="root2" presStyleCnt="0"/>
      <dgm:spPr/>
    </dgm:pt>
    <dgm:pt modelId="{0C95021C-8C8A-4DB2-81E4-41E77AA6EF4F}" type="pres">
      <dgm:prSet presAssocID="{6F6065C7-F4CE-409C-B634-DE60DA3A4AAE}" presName="LevelTwoTextNode" presStyleLbl="node3" presStyleIdx="2" presStyleCnt="4" custScaleY="160626">
        <dgm:presLayoutVars>
          <dgm:chPref val="3"/>
        </dgm:presLayoutVars>
      </dgm:prSet>
      <dgm:spPr/>
    </dgm:pt>
    <dgm:pt modelId="{4B8ECBA0-B198-4793-9028-117499E74037}" type="pres">
      <dgm:prSet presAssocID="{6F6065C7-F4CE-409C-B634-DE60DA3A4AAE}" presName="level3hierChild" presStyleCnt="0"/>
      <dgm:spPr/>
    </dgm:pt>
    <dgm:pt modelId="{9F125279-9CE6-4B1E-A236-24FD54C96E55}" type="pres">
      <dgm:prSet presAssocID="{59A935FD-9A46-4C90-AFF3-02D8D5BBA037}" presName="conn2-1" presStyleLbl="parChTrans1D3" presStyleIdx="3" presStyleCnt="4"/>
      <dgm:spPr/>
    </dgm:pt>
    <dgm:pt modelId="{00D0AB10-6AB7-4A3A-A3B6-D6F2CB17C169}" type="pres">
      <dgm:prSet presAssocID="{59A935FD-9A46-4C90-AFF3-02D8D5BBA037}" presName="connTx" presStyleLbl="parChTrans1D3" presStyleIdx="3" presStyleCnt="4"/>
      <dgm:spPr/>
    </dgm:pt>
    <dgm:pt modelId="{2B3A590A-0104-4B4D-8660-E84A943306C0}" type="pres">
      <dgm:prSet presAssocID="{59939CC3-2A6E-477E-B20A-F6791B7FB8A2}" presName="root2" presStyleCnt="0"/>
      <dgm:spPr/>
    </dgm:pt>
    <dgm:pt modelId="{4E65A907-F2BC-4027-BA21-B0B5587C00B9}" type="pres">
      <dgm:prSet presAssocID="{59939CC3-2A6E-477E-B20A-F6791B7FB8A2}" presName="LevelTwoTextNode" presStyleLbl="node3" presStyleIdx="3" presStyleCnt="4">
        <dgm:presLayoutVars>
          <dgm:chPref val="3"/>
        </dgm:presLayoutVars>
      </dgm:prSet>
      <dgm:spPr/>
    </dgm:pt>
    <dgm:pt modelId="{E28F02DC-D162-4DA8-87FA-40B44C83AB95}" type="pres">
      <dgm:prSet presAssocID="{59939CC3-2A6E-477E-B20A-F6791B7FB8A2}" presName="level3hierChild" presStyleCnt="0"/>
      <dgm:spPr/>
    </dgm:pt>
  </dgm:ptLst>
  <dgm:cxnLst>
    <dgm:cxn modelId="{ACBAD20D-1EB1-43AD-A4DD-C74746591454}" srcId="{B54E1A32-1FB8-4484-9DD7-DB5866ADCE10}" destId="{EFA5516C-73DE-4622-AFFB-7DEC9423F9C4}" srcOrd="1" destOrd="0" parTransId="{F07636CD-A307-4136-8BBA-C9F95F8BF190}" sibTransId="{BBDA2666-A86C-434C-991A-4D8567923A0C}"/>
    <dgm:cxn modelId="{870AF413-D53E-4E92-B0A4-73BB913A8C0C}" type="presOf" srcId="{59A935FD-9A46-4C90-AFF3-02D8D5BBA037}" destId="{9F125279-9CE6-4B1E-A236-24FD54C96E55}" srcOrd="0" destOrd="0" presId="urn:microsoft.com/office/officeart/2008/layout/HorizontalMultiLevelHierarchy"/>
    <dgm:cxn modelId="{1B590517-7329-442C-9B9A-447616F75869}" type="presOf" srcId="{469C4CD1-2F98-472A-A110-66186875E0CC}" destId="{2FF54BCD-17DA-40C8-9E8B-D03E4BDD45E3}" srcOrd="1" destOrd="0" presId="urn:microsoft.com/office/officeart/2008/layout/HorizontalMultiLevelHierarchy"/>
    <dgm:cxn modelId="{ADE2A425-85A1-45AF-832E-7E8F222B6E0B}" srcId="{EFA5516C-73DE-4622-AFFB-7DEC9423F9C4}" destId="{AA30E5E9-7871-4D3A-A950-6CF1F3DC472C}" srcOrd="0" destOrd="0" parTransId="{083C00CE-C49E-42DD-ACBE-085AF044983F}" sibTransId="{C5764754-2D26-4ACB-AD97-9E69904973D5}"/>
    <dgm:cxn modelId="{4F6B0B2C-0C30-43F0-B295-40B38E7A1FEF}" type="presOf" srcId="{CCBEFA5A-5700-40B6-BE36-F7DC383022B8}" destId="{5ADD9A8D-E315-4A80-B2FA-D52E4BBE0209}" srcOrd="0" destOrd="0" presId="urn:microsoft.com/office/officeart/2008/layout/HorizontalMultiLevelHierarchy"/>
    <dgm:cxn modelId="{672E9B48-F046-48AE-A487-008BE2B37B8C}" type="presOf" srcId="{083C00CE-C49E-42DD-ACBE-085AF044983F}" destId="{5CFBAAC2-9917-451B-B30F-8A4C50363A48}" srcOrd="1" destOrd="0" presId="urn:microsoft.com/office/officeart/2008/layout/HorizontalMultiLevelHierarchy"/>
    <dgm:cxn modelId="{3732064E-0925-4481-B252-D16DD11CBB64}" type="presOf" srcId="{B54E1A32-1FB8-4484-9DD7-DB5866ADCE10}" destId="{D9C606CC-AC18-4590-951B-B64D6881E5E3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B04F8B5C-CEB3-4027-8752-62588A5E658A}" type="presOf" srcId="{D5CFB394-1938-4FA9-A1AA-32FBAA428D0D}" destId="{68020E43-01AE-401A-9C75-6DD4DAFF60E2}" srcOrd="0" destOrd="0" presId="urn:microsoft.com/office/officeart/2008/layout/HorizontalMultiLevelHierarchy"/>
    <dgm:cxn modelId="{6EE9965C-DB2D-4985-BD7E-3257E64FA1D1}" type="presOf" srcId="{CCBEFA5A-5700-40B6-BE36-F7DC383022B8}" destId="{E5EB356F-78B0-4FB5-8F04-597082316BF3}" srcOrd="1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88794162-42C6-42E0-B5AB-DB74F20F0DCF}" type="presOf" srcId="{59A935FD-9A46-4C90-AFF3-02D8D5BBA037}" destId="{00D0AB10-6AB7-4A3A-A3B6-D6F2CB17C169}" srcOrd="1" destOrd="0" presId="urn:microsoft.com/office/officeart/2008/layout/HorizontalMultiLevelHierarchy"/>
    <dgm:cxn modelId="{6033E26B-BC95-4368-A07E-B1F49E0F08F3}" type="presOf" srcId="{59939CC3-2A6E-477E-B20A-F6791B7FB8A2}" destId="{4E65A907-F2BC-4027-BA21-B0B5587C00B9}" srcOrd="0" destOrd="0" presId="urn:microsoft.com/office/officeart/2008/layout/HorizontalMultiLevelHierarchy"/>
    <dgm:cxn modelId="{F5166C70-6E69-41C2-9DBB-B9632F5C524C}" type="presOf" srcId="{0BE62E88-0D7E-4BB5-A4B3-B77B0095617E}" destId="{227510C1-165E-41BC-86F8-664912EE1BA0}" srcOrd="0" destOrd="0" presId="urn:microsoft.com/office/officeart/2008/layout/HorizontalMultiLevelHierarchy"/>
    <dgm:cxn modelId="{4DE06C70-22A2-4BD9-B323-0008EC0FA9F3}" srcId="{B54E1A32-1FB8-4484-9DD7-DB5866ADCE10}" destId="{59939CC3-2A6E-477E-B20A-F6791B7FB8A2}" srcOrd="3" destOrd="0" parTransId="{59A935FD-9A46-4C90-AFF3-02D8D5BBA037}" sibTransId="{80D34ABE-C6D0-4DA8-8772-D0EF5A6DC7B3}"/>
    <dgm:cxn modelId="{F3568A76-CD10-4CF4-89D7-811A9152ADB8}" type="presOf" srcId="{6F6065C7-F4CE-409C-B634-DE60DA3A4AAE}" destId="{0C95021C-8C8A-4DB2-81E4-41E77AA6EF4F}" srcOrd="0" destOrd="0" presId="urn:microsoft.com/office/officeart/2008/layout/HorizontalMultiLevelHierarchy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8294979B-C510-411A-9351-E433A44A0046}" srcId="{D5CFB394-1938-4FA9-A1AA-32FBAA428D0D}" destId="{03322680-1E83-44EA-91D4-63C52839892C}" srcOrd="0" destOrd="0" parTransId="{469C4CD1-2F98-472A-A110-66186875E0CC}" sibTransId="{00AF8B49-AACA-435C-BCD9-7720A6058227}"/>
    <dgm:cxn modelId="{98285CA9-3483-41EF-A6B9-EB6C79CD3472}" type="presOf" srcId="{0BE62E88-0D7E-4BB5-A4B3-B77B0095617E}" destId="{018C7471-60F8-472C-B2C1-1AF03B14A5F7}" srcOrd="1" destOrd="0" presId="urn:microsoft.com/office/officeart/2008/layout/HorizontalMultiLevelHierarchy"/>
    <dgm:cxn modelId="{8C0855AB-F768-41C0-BF33-BE291D235EED}" type="presOf" srcId="{F07636CD-A307-4136-8BBA-C9F95F8BF190}" destId="{3E2618B8-5633-4C2A-863E-ADDD60DA92BC}" srcOrd="0" destOrd="0" presId="urn:microsoft.com/office/officeart/2008/layout/HorizontalMultiLevelHierarchy"/>
    <dgm:cxn modelId="{C89CF4B1-9084-44AF-8C9B-B1405195AD91}" type="presOf" srcId="{EFA5516C-73DE-4622-AFFB-7DEC9423F9C4}" destId="{A9124C91-D1AD-4D9F-BAB1-1F89F47C1D74}" srcOrd="0" destOrd="0" presId="urn:microsoft.com/office/officeart/2008/layout/HorizontalMultiLevelHierarchy"/>
    <dgm:cxn modelId="{DA910EC1-48CD-4C87-93D4-191F2924D2AC}" srcId="{B54E1A32-1FB8-4484-9DD7-DB5866ADCE10}" destId="{6F6065C7-F4CE-409C-B634-DE60DA3A4AAE}" srcOrd="2" destOrd="0" parTransId="{CCBEFA5A-5700-40B6-BE36-F7DC383022B8}" sibTransId="{EBD89829-1073-41E9-B939-A04573172C29}"/>
    <dgm:cxn modelId="{66A096C5-5C89-4326-9FE7-36DEA4183C02}" type="presOf" srcId="{43081AD2-A198-4E09-B366-59AF4C3961D1}" destId="{0960B8E7-A47F-4509-A600-DE2BD2F72F27}" srcOrd="0" destOrd="0" presId="urn:microsoft.com/office/officeart/2008/layout/HorizontalMultiLevelHierarchy"/>
    <dgm:cxn modelId="{84DC88D7-0DC2-43BC-956A-0F0F08690763}" type="presOf" srcId="{03322680-1E83-44EA-91D4-63C52839892C}" destId="{8B3665BB-9EC4-410C-974E-F0430EF7AC51}" srcOrd="0" destOrd="0" presId="urn:microsoft.com/office/officeart/2008/layout/HorizontalMultiLevelHierarchy"/>
    <dgm:cxn modelId="{B6DD2DD8-3AAC-47B0-B4AA-16628317664F}" type="presOf" srcId="{753CFD62-0AD9-4FF9-88AE-25EC798E90F6}" destId="{4B5F9D2C-FBA0-4208-AA46-D126DDFC00B4}" srcOrd="1" destOrd="0" presId="urn:microsoft.com/office/officeart/2008/layout/HorizontalMultiLevelHierarchy"/>
    <dgm:cxn modelId="{D024F7DB-1DB5-49E7-A3B7-DAF1FC87DEB9}" type="presOf" srcId="{083C00CE-C49E-42DD-ACBE-085AF044983F}" destId="{5A63CBB0-AF00-47EF-A128-9C1FEEACAC2B}" srcOrd="0" destOrd="0" presId="urn:microsoft.com/office/officeart/2008/layout/HorizontalMultiLevelHierarchy"/>
    <dgm:cxn modelId="{FF87A0E3-E3D2-4757-AFC9-92397B94C3A1}" type="presOf" srcId="{AA30E5E9-7871-4D3A-A950-6CF1F3DC472C}" destId="{0D1A78F4-F306-4FD7-AB03-AF4216183307}" srcOrd="0" destOrd="0" presId="urn:microsoft.com/office/officeart/2008/layout/HorizontalMultiLevelHierarchy"/>
    <dgm:cxn modelId="{E2F2A8E7-6D7F-4F01-A021-FC9A1F3F333F}" type="presOf" srcId="{469C4CD1-2F98-472A-A110-66186875E0CC}" destId="{10A31BB0-5B5C-4E94-BCFC-535D2145A456}" srcOrd="0" destOrd="0" presId="urn:microsoft.com/office/officeart/2008/layout/HorizontalMultiLevelHierarchy"/>
    <dgm:cxn modelId="{82D3C8EE-94D9-4342-A713-30F2889DC95D}" type="presOf" srcId="{DC2E1F6F-946D-47F0-BC56-7CB69E13A329}" destId="{4594F833-E8AD-4F7D-9DBB-756E81F5E9FF}" srcOrd="0" destOrd="0" presId="urn:microsoft.com/office/officeart/2008/layout/HorizontalMultiLevelHierarchy"/>
    <dgm:cxn modelId="{334048FB-8C74-45E8-9FC7-3B5FE4A652DE}" type="presOf" srcId="{753CFD62-0AD9-4FF9-88AE-25EC798E90F6}" destId="{178C0D28-2F7E-4BB4-9836-3A46414FD0A9}" srcOrd="0" destOrd="0" presId="urn:microsoft.com/office/officeart/2008/layout/HorizontalMultiLevelHierarchy"/>
    <dgm:cxn modelId="{E27E3EFD-2241-4E9B-AD1E-F58A2F076DB8}" type="presOf" srcId="{F07636CD-A307-4136-8BBA-C9F95F8BF190}" destId="{C7CF5826-40EC-4675-87A1-10E1FEC52B9C}" srcOrd="1" destOrd="0" presId="urn:microsoft.com/office/officeart/2008/layout/HorizontalMultiLevelHierarchy"/>
    <dgm:cxn modelId="{7C9DE364-2D61-450B-BD51-705C87926EC3}" type="presParOf" srcId="{0960B8E7-A47F-4509-A600-DE2BD2F72F27}" destId="{06C8DDC0-2103-4F16-B22E-01C402C605E7}" srcOrd="0" destOrd="0" presId="urn:microsoft.com/office/officeart/2008/layout/HorizontalMultiLevelHierarchy"/>
    <dgm:cxn modelId="{50ED0106-D2D4-42B9-964F-0CC33C057A7E}" type="presParOf" srcId="{06C8DDC0-2103-4F16-B22E-01C402C605E7}" destId="{4594F833-E8AD-4F7D-9DBB-756E81F5E9FF}" srcOrd="0" destOrd="0" presId="urn:microsoft.com/office/officeart/2008/layout/HorizontalMultiLevelHierarchy"/>
    <dgm:cxn modelId="{AA0565E4-5376-4B01-9BCB-48B8500EB7DB}" type="presParOf" srcId="{06C8DDC0-2103-4F16-B22E-01C402C605E7}" destId="{4BD7D809-F46F-4BCF-9277-A6D4F8135189}" srcOrd="1" destOrd="0" presId="urn:microsoft.com/office/officeart/2008/layout/HorizontalMultiLevelHierarchy"/>
    <dgm:cxn modelId="{4B4A6316-00BD-4372-9555-F4BFFABAAB9C}" type="presParOf" srcId="{4BD7D809-F46F-4BCF-9277-A6D4F8135189}" destId="{227510C1-165E-41BC-86F8-664912EE1BA0}" srcOrd="0" destOrd="0" presId="urn:microsoft.com/office/officeart/2008/layout/HorizontalMultiLevelHierarchy"/>
    <dgm:cxn modelId="{C62F2690-B332-4DFC-B5E2-EED3D4128AF9}" type="presParOf" srcId="{227510C1-165E-41BC-86F8-664912EE1BA0}" destId="{018C7471-60F8-472C-B2C1-1AF03B14A5F7}" srcOrd="0" destOrd="0" presId="urn:microsoft.com/office/officeart/2008/layout/HorizontalMultiLevelHierarchy"/>
    <dgm:cxn modelId="{1294BC73-ACF5-413A-A14D-B2D1E1FA21FD}" type="presParOf" srcId="{4BD7D809-F46F-4BCF-9277-A6D4F8135189}" destId="{9AA261D0-C58A-40FF-808C-34A303FAB605}" srcOrd="1" destOrd="0" presId="urn:microsoft.com/office/officeart/2008/layout/HorizontalMultiLevelHierarchy"/>
    <dgm:cxn modelId="{520C1949-114A-4804-924C-4B788C52898E}" type="presParOf" srcId="{9AA261D0-C58A-40FF-808C-34A303FAB605}" destId="{D9C606CC-AC18-4590-951B-B64D6881E5E3}" srcOrd="0" destOrd="0" presId="urn:microsoft.com/office/officeart/2008/layout/HorizontalMultiLevelHierarchy"/>
    <dgm:cxn modelId="{6FF2C619-E33E-41BF-8E6D-3028F2B89E9B}" type="presParOf" srcId="{9AA261D0-C58A-40FF-808C-34A303FAB605}" destId="{E06DA82E-A227-45D6-9A1D-080B97151E8B}" srcOrd="1" destOrd="0" presId="urn:microsoft.com/office/officeart/2008/layout/HorizontalMultiLevelHierarchy"/>
    <dgm:cxn modelId="{A8EFC93E-5997-4EC3-92D1-D2F68D68D7BD}" type="presParOf" srcId="{E06DA82E-A227-45D6-9A1D-080B97151E8B}" destId="{178C0D28-2F7E-4BB4-9836-3A46414FD0A9}" srcOrd="0" destOrd="0" presId="urn:microsoft.com/office/officeart/2008/layout/HorizontalMultiLevelHierarchy"/>
    <dgm:cxn modelId="{FE55BC02-2467-400D-89AC-9CE517912355}" type="presParOf" srcId="{178C0D28-2F7E-4BB4-9836-3A46414FD0A9}" destId="{4B5F9D2C-FBA0-4208-AA46-D126DDFC00B4}" srcOrd="0" destOrd="0" presId="urn:microsoft.com/office/officeart/2008/layout/HorizontalMultiLevelHierarchy"/>
    <dgm:cxn modelId="{856A0460-E3CF-4008-B961-363A1F5893E8}" type="presParOf" srcId="{E06DA82E-A227-45D6-9A1D-080B97151E8B}" destId="{D7EF356D-33BF-408B-83A4-28843326F3C4}" srcOrd="1" destOrd="0" presId="urn:microsoft.com/office/officeart/2008/layout/HorizontalMultiLevelHierarchy"/>
    <dgm:cxn modelId="{6BC42F86-D1F7-4416-B284-7FD595A42821}" type="presParOf" srcId="{D7EF356D-33BF-408B-83A4-28843326F3C4}" destId="{68020E43-01AE-401A-9C75-6DD4DAFF60E2}" srcOrd="0" destOrd="0" presId="urn:microsoft.com/office/officeart/2008/layout/HorizontalMultiLevelHierarchy"/>
    <dgm:cxn modelId="{05E4180D-A22E-4C00-8BC5-C537A88BE74F}" type="presParOf" srcId="{D7EF356D-33BF-408B-83A4-28843326F3C4}" destId="{CA069BC0-9D92-4E9D-B704-E3CE2E866B0B}" srcOrd="1" destOrd="0" presId="urn:microsoft.com/office/officeart/2008/layout/HorizontalMultiLevelHierarchy"/>
    <dgm:cxn modelId="{FEF53F14-A106-4BDF-997F-8CE8F6DF5F55}" type="presParOf" srcId="{CA069BC0-9D92-4E9D-B704-E3CE2E866B0B}" destId="{10A31BB0-5B5C-4E94-BCFC-535D2145A456}" srcOrd="0" destOrd="0" presId="urn:microsoft.com/office/officeart/2008/layout/HorizontalMultiLevelHierarchy"/>
    <dgm:cxn modelId="{AF3F6377-DBB8-4499-B5FD-704068D2671C}" type="presParOf" srcId="{10A31BB0-5B5C-4E94-BCFC-535D2145A456}" destId="{2FF54BCD-17DA-40C8-9E8B-D03E4BDD45E3}" srcOrd="0" destOrd="0" presId="urn:microsoft.com/office/officeart/2008/layout/HorizontalMultiLevelHierarchy"/>
    <dgm:cxn modelId="{EED8AD62-F659-49E5-83A9-4D98E878A7C8}" type="presParOf" srcId="{CA069BC0-9D92-4E9D-B704-E3CE2E866B0B}" destId="{20BD29D2-3E68-4CD0-AAAF-95A07CD4087E}" srcOrd="1" destOrd="0" presId="urn:microsoft.com/office/officeart/2008/layout/HorizontalMultiLevelHierarchy"/>
    <dgm:cxn modelId="{F9B52964-E66A-47F7-B0FB-A92626B19FA3}" type="presParOf" srcId="{20BD29D2-3E68-4CD0-AAAF-95A07CD4087E}" destId="{8B3665BB-9EC4-410C-974E-F0430EF7AC51}" srcOrd="0" destOrd="0" presId="urn:microsoft.com/office/officeart/2008/layout/HorizontalMultiLevelHierarchy"/>
    <dgm:cxn modelId="{0CD8FE39-D5B8-443A-A4C5-D09E24785A4A}" type="presParOf" srcId="{20BD29D2-3E68-4CD0-AAAF-95A07CD4087E}" destId="{CC735C77-9016-4386-8E66-8BE0B33C18B7}" srcOrd="1" destOrd="0" presId="urn:microsoft.com/office/officeart/2008/layout/HorizontalMultiLevelHierarchy"/>
    <dgm:cxn modelId="{05FB8749-C141-40EB-B22E-C0F630B4F615}" type="presParOf" srcId="{E06DA82E-A227-45D6-9A1D-080B97151E8B}" destId="{3E2618B8-5633-4C2A-863E-ADDD60DA92BC}" srcOrd="2" destOrd="0" presId="urn:microsoft.com/office/officeart/2008/layout/HorizontalMultiLevelHierarchy"/>
    <dgm:cxn modelId="{C1013C6B-0393-471B-8A3C-FB73886CB135}" type="presParOf" srcId="{3E2618B8-5633-4C2A-863E-ADDD60DA92BC}" destId="{C7CF5826-40EC-4675-87A1-10E1FEC52B9C}" srcOrd="0" destOrd="0" presId="urn:microsoft.com/office/officeart/2008/layout/HorizontalMultiLevelHierarchy"/>
    <dgm:cxn modelId="{52ABB929-C299-4E5F-89D3-29EFE580B6C4}" type="presParOf" srcId="{E06DA82E-A227-45D6-9A1D-080B97151E8B}" destId="{C3231AB6-086D-4448-81EA-A7292BC7CC8B}" srcOrd="3" destOrd="0" presId="urn:microsoft.com/office/officeart/2008/layout/HorizontalMultiLevelHierarchy"/>
    <dgm:cxn modelId="{80611448-8119-4B0F-85D9-898EC20C0EE1}" type="presParOf" srcId="{C3231AB6-086D-4448-81EA-A7292BC7CC8B}" destId="{A9124C91-D1AD-4D9F-BAB1-1F89F47C1D74}" srcOrd="0" destOrd="0" presId="urn:microsoft.com/office/officeart/2008/layout/HorizontalMultiLevelHierarchy"/>
    <dgm:cxn modelId="{1A2EB291-D09D-47CC-80D7-D8062A7FDD9A}" type="presParOf" srcId="{C3231AB6-086D-4448-81EA-A7292BC7CC8B}" destId="{B93EF532-7A76-4699-9A92-0125F5562DE3}" srcOrd="1" destOrd="0" presId="urn:microsoft.com/office/officeart/2008/layout/HorizontalMultiLevelHierarchy"/>
    <dgm:cxn modelId="{BBCBD38E-051B-4A21-BEA8-E2D9F4E4AC5A}" type="presParOf" srcId="{B93EF532-7A76-4699-9A92-0125F5562DE3}" destId="{5A63CBB0-AF00-47EF-A128-9C1FEEACAC2B}" srcOrd="0" destOrd="0" presId="urn:microsoft.com/office/officeart/2008/layout/HorizontalMultiLevelHierarchy"/>
    <dgm:cxn modelId="{3FD0BAD8-CFDA-4AB8-AC91-F7E3BFB44C94}" type="presParOf" srcId="{5A63CBB0-AF00-47EF-A128-9C1FEEACAC2B}" destId="{5CFBAAC2-9917-451B-B30F-8A4C50363A48}" srcOrd="0" destOrd="0" presId="urn:microsoft.com/office/officeart/2008/layout/HorizontalMultiLevelHierarchy"/>
    <dgm:cxn modelId="{46CC045F-9676-442A-94EB-2A42C0118543}" type="presParOf" srcId="{B93EF532-7A76-4699-9A92-0125F5562DE3}" destId="{464D740D-D00F-41F6-B04F-46CD61DE9297}" srcOrd="1" destOrd="0" presId="urn:microsoft.com/office/officeart/2008/layout/HorizontalMultiLevelHierarchy"/>
    <dgm:cxn modelId="{E015A9CA-14BF-4071-8AC2-7AFCCD926221}" type="presParOf" srcId="{464D740D-D00F-41F6-B04F-46CD61DE9297}" destId="{0D1A78F4-F306-4FD7-AB03-AF4216183307}" srcOrd="0" destOrd="0" presId="urn:microsoft.com/office/officeart/2008/layout/HorizontalMultiLevelHierarchy"/>
    <dgm:cxn modelId="{F4EA3ACE-095A-4ECB-AA90-FDE004E464E1}" type="presParOf" srcId="{464D740D-D00F-41F6-B04F-46CD61DE9297}" destId="{EDD586B0-4004-4D37-A48A-8762B1C74D1C}" srcOrd="1" destOrd="0" presId="urn:microsoft.com/office/officeart/2008/layout/HorizontalMultiLevelHierarchy"/>
    <dgm:cxn modelId="{C6F3C40F-E6E7-4356-BB87-8E3A92380934}" type="presParOf" srcId="{E06DA82E-A227-45D6-9A1D-080B97151E8B}" destId="{5ADD9A8D-E315-4A80-B2FA-D52E4BBE0209}" srcOrd="4" destOrd="0" presId="urn:microsoft.com/office/officeart/2008/layout/HorizontalMultiLevelHierarchy"/>
    <dgm:cxn modelId="{F786662A-FF75-40B7-89FD-FE05A574B179}" type="presParOf" srcId="{5ADD9A8D-E315-4A80-B2FA-D52E4BBE0209}" destId="{E5EB356F-78B0-4FB5-8F04-597082316BF3}" srcOrd="0" destOrd="0" presId="urn:microsoft.com/office/officeart/2008/layout/HorizontalMultiLevelHierarchy"/>
    <dgm:cxn modelId="{26BEFAF4-55F8-4A95-BBC4-0E57581D06D1}" type="presParOf" srcId="{E06DA82E-A227-45D6-9A1D-080B97151E8B}" destId="{DB47A6D0-5757-439C-8A48-B8A446FFE657}" srcOrd="5" destOrd="0" presId="urn:microsoft.com/office/officeart/2008/layout/HorizontalMultiLevelHierarchy"/>
    <dgm:cxn modelId="{C8026092-B960-45E5-84FC-BE8D533A1086}" type="presParOf" srcId="{DB47A6D0-5757-439C-8A48-B8A446FFE657}" destId="{0C95021C-8C8A-4DB2-81E4-41E77AA6EF4F}" srcOrd="0" destOrd="0" presId="urn:microsoft.com/office/officeart/2008/layout/HorizontalMultiLevelHierarchy"/>
    <dgm:cxn modelId="{70FEC781-6101-423C-A4FD-6B9E78428E04}" type="presParOf" srcId="{DB47A6D0-5757-439C-8A48-B8A446FFE657}" destId="{4B8ECBA0-B198-4793-9028-117499E74037}" srcOrd="1" destOrd="0" presId="urn:microsoft.com/office/officeart/2008/layout/HorizontalMultiLevelHierarchy"/>
    <dgm:cxn modelId="{9FB63C65-8D09-41E5-8722-E361A803AE04}" type="presParOf" srcId="{E06DA82E-A227-45D6-9A1D-080B97151E8B}" destId="{9F125279-9CE6-4B1E-A236-24FD54C96E55}" srcOrd="6" destOrd="0" presId="urn:microsoft.com/office/officeart/2008/layout/HorizontalMultiLevelHierarchy"/>
    <dgm:cxn modelId="{1BC1C173-FBB5-4D32-8E71-89FD6ECEA62C}" type="presParOf" srcId="{9F125279-9CE6-4B1E-A236-24FD54C96E55}" destId="{00D0AB10-6AB7-4A3A-A3B6-D6F2CB17C169}" srcOrd="0" destOrd="0" presId="urn:microsoft.com/office/officeart/2008/layout/HorizontalMultiLevelHierarchy"/>
    <dgm:cxn modelId="{1EA1A178-CC76-4BF6-90C9-A1711EE3AF07}" type="presParOf" srcId="{E06DA82E-A227-45D6-9A1D-080B97151E8B}" destId="{2B3A590A-0104-4B4D-8660-E84A943306C0}" srcOrd="7" destOrd="0" presId="urn:microsoft.com/office/officeart/2008/layout/HorizontalMultiLevelHierarchy"/>
    <dgm:cxn modelId="{399587B4-16C5-4EEE-8117-52E1E9F129FB}" type="presParOf" srcId="{2B3A590A-0104-4B4D-8660-E84A943306C0}" destId="{4E65A907-F2BC-4027-BA21-B0B5587C00B9}" srcOrd="0" destOrd="0" presId="urn:microsoft.com/office/officeart/2008/layout/HorizontalMultiLevelHierarchy"/>
    <dgm:cxn modelId="{BBBF8595-1126-40F9-B07F-5461DF2E9AA4}" type="presParOf" srcId="{2B3A590A-0104-4B4D-8660-E84A943306C0}" destId="{E28F02DC-D162-4DA8-87FA-40B44C83AB9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2.1.3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800" dirty="0"/>
            <a:t>7</a:t>
          </a:r>
          <a:r>
            <a:rPr lang="id-ID" sz="2800" dirty="0"/>
            <a:t>) </a:t>
          </a:r>
          <a:r>
            <a:rPr lang="id-ID" sz="2800" b="1" dirty="0"/>
            <a:t>Peninjauan</a:t>
          </a:r>
          <a:r>
            <a:rPr lang="en-US" sz="2800" b="1" dirty="0"/>
            <a:t>/ </a:t>
          </a:r>
          <a:r>
            <a:rPr lang="en-US" sz="2800" b="1" dirty="0" err="1"/>
            <a:t>Evaluasi</a:t>
          </a:r>
          <a:r>
            <a:rPr lang="en-US" sz="2800" b="1" dirty="0"/>
            <a:t> </a:t>
          </a:r>
          <a:r>
            <a:rPr lang="id-ID" sz="2800" b="1" dirty="0"/>
            <a:t>Kurikulum</a:t>
          </a:r>
          <a:endParaRPr lang="id-ID" sz="28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/>
            <a:t>1 </a:t>
          </a:r>
          <a:r>
            <a:rPr lang="en-US" dirty="0" err="1"/>
            <a:t>Tahun</a:t>
          </a:r>
          <a:r>
            <a:rPr lang="en-US" dirty="0"/>
            <a:t> </a:t>
          </a:r>
          <a:r>
            <a:rPr lang="en-US" dirty="0" err="1"/>
            <a:t>sekali</a:t>
          </a:r>
          <a:endParaRPr lang="en-US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EFA5516C-73DE-4622-AFFB-7DEC9423F9C4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/>
            <a:t>2 </a:t>
          </a:r>
          <a:r>
            <a:rPr lang="en-US" dirty="0" err="1"/>
            <a:t>Tahun</a:t>
          </a:r>
          <a:r>
            <a:rPr lang="en-US" dirty="0"/>
            <a:t> </a:t>
          </a:r>
          <a:r>
            <a:rPr lang="en-US" dirty="0" err="1"/>
            <a:t>sekali</a:t>
          </a:r>
          <a:endParaRPr lang="en-US" dirty="0"/>
        </a:p>
      </dgm:t>
    </dgm:pt>
    <dgm:pt modelId="{F07636CD-A307-4136-8BBA-C9F95F8BF190}" type="parTrans" cxnId="{ACBAD20D-1EB1-43AD-A4DD-C74746591454}">
      <dgm:prSet/>
      <dgm:spPr/>
      <dgm:t>
        <a:bodyPr/>
        <a:lstStyle/>
        <a:p>
          <a:endParaRPr lang="en-US"/>
        </a:p>
      </dgm:t>
    </dgm:pt>
    <dgm:pt modelId="{BBDA2666-A86C-434C-991A-4D8567923A0C}" type="sibTrans" cxnId="{ACBAD20D-1EB1-43AD-A4DD-C74746591454}">
      <dgm:prSet/>
      <dgm:spPr/>
      <dgm:t>
        <a:bodyPr/>
        <a:lstStyle/>
        <a:p>
          <a:endParaRPr lang="en-US"/>
        </a:p>
      </dgm:t>
    </dgm:pt>
    <dgm:pt modelId="{6F6065C7-F4CE-409C-B634-DE60DA3A4AAE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/>
            <a:t>3 </a:t>
          </a:r>
          <a:r>
            <a:rPr lang="en-US" dirty="0" err="1"/>
            <a:t>Tahun</a:t>
          </a:r>
          <a:r>
            <a:rPr lang="en-US" dirty="0"/>
            <a:t> </a:t>
          </a:r>
          <a:r>
            <a:rPr lang="en-US" dirty="0" err="1"/>
            <a:t>sekali</a:t>
          </a:r>
          <a:endParaRPr lang="en-US" dirty="0"/>
        </a:p>
      </dgm:t>
    </dgm:pt>
    <dgm:pt modelId="{CCBEFA5A-5700-40B6-BE36-F7DC383022B8}" type="parTrans" cxnId="{DA910EC1-48CD-4C87-93D4-191F2924D2AC}">
      <dgm:prSet/>
      <dgm:spPr/>
      <dgm:t>
        <a:bodyPr/>
        <a:lstStyle/>
        <a:p>
          <a:endParaRPr lang="en-US"/>
        </a:p>
      </dgm:t>
    </dgm:pt>
    <dgm:pt modelId="{EBD89829-1073-41E9-B939-A04573172C29}" type="sibTrans" cxnId="{DA910EC1-48CD-4C87-93D4-191F2924D2AC}">
      <dgm:prSet/>
      <dgm:spPr/>
      <dgm:t>
        <a:bodyPr/>
        <a:lstStyle/>
        <a:p>
          <a:endParaRPr lang="en-US"/>
        </a:p>
      </dgm:t>
    </dgm:pt>
    <dgm:pt modelId="{59939CC3-2A6E-477E-B20A-F6791B7FB8A2}">
      <dgm:prSet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/>
            <a:t>&gt; 3 </a:t>
          </a:r>
          <a:r>
            <a:rPr lang="en-US" dirty="0" err="1"/>
            <a:t>Tahun</a:t>
          </a:r>
          <a:r>
            <a:rPr lang="en-US" dirty="0"/>
            <a:t> </a:t>
          </a:r>
          <a:r>
            <a:rPr lang="en-US" dirty="0" err="1"/>
            <a:t>sekali</a:t>
          </a:r>
          <a:endParaRPr lang="en-US" dirty="0"/>
        </a:p>
      </dgm:t>
    </dgm:pt>
    <dgm:pt modelId="{59A935FD-9A46-4C90-AFF3-02D8D5BBA037}" type="parTrans" cxnId="{4DE06C70-22A2-4BD9-B323-0008EC0FA9F3}">
      <dgm:prSet/>
      <dgm:spPr/>
      <dgm:t>
        <a:bodyPr/>
        <a:lstStyle/>
        <a:p>
          <a:endParaRPr lang="en-US"/>
        </a:p>
      </dgm:t>
    </dgm:pt>
    <dgm:pt modelId="{80D34ABE-C6D0-4DA8-8772-D0EF5A6DC7B3}" type="sibTrans" cxnId="{4DE06C70-22A2-4BD9-B323-0008EC0FA9F3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72268" custScaleY="167530" custLinFactNeighborX="-46753" custLinFactNeighborY="14471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22012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4"/>
      <dgm:spPr/>
    </dgm:pt>
    <dgm:pt modelId="{4B5F9D2C-FBA0-4208-AA46-D126DDFC00B4}" type="pres">
      <dgm:prSet presAssocID="{753CFD62-0AD9-4FF9-88AE-25EC798E90F6}" presName="connTx" presStyleLbl="parChTrans1D3" presStyleIdx="0" presStyleCnt="4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4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3E2618B8-5633-4C2A-863E-ADDD60DA92BC}" type="pres">
      <dgm:prSet presAssocID="{F07636CD-A307-4136-8BBA-C9F95F8BF190}" presName="conn2-1" presStyleLbl="parChTrans1D3" presStyleIdx="1" presStyleCnt="4"/>
      <dgm:spPr/>
    </dgm:pt>
    <dgm:pt modelId="{C7CF5826-40EC-4675-87A1-10E1FEC52B9C}" type="pres">
      <dgm:prSet presAssocID="{F07636CD-A307-4136-8BBA-C9F95F8BF190}" presName="connTx" presStyleLbl="parChTrans1D3" presStyleIdx="1" presStyleCnt="4"/>
      <dgm:spPr/>
    </dgm:pt>
    <dgm:pt modelId="{C3231AB6-086D-4448-81EA-A7292BC7CC8B}" type="pres">
      <dgm:prSet presAssocID="{EFA5516C-73DE-4622-AFFB-7DEC9423F9C4}" presName="root2" presStyleCnt="0"/>
      <dgm:spPr/>
    </dgm:pt>
    <dgm:pt modelId="{A9124C91-D1AD-4D9F-BAB1-1F89F47C1D74}" type="pres">
      <dgm:prSet presAssocID="{EFA5516C-73DE-4622-AFFB-7DEC9423F9C4}" presName="LevelTwoTextNode" presStyleLbl="node3" presStyleIdx="1" presStyleCnt="4" custScaleY="204031">
        <dgm:presLayoutVars>
          <dgm:chPref val="3"/>
        </dgm:presLayoutVars>
      </dgm:prSet>
      <dgm:spPr/>
    </dgm:pt>
    <dgm:pt modelId="{B93EF532-7A76-4699-9A92-0125F5562DE3}" type="pres">
      <dgm:prSet presAssocID="{EFA5516C-73DE-4622-AFFB-7DEC9423F9C4}" presName="level3hierChild" presStyleCnt="0"/>
      <dgm:spPr/>
    </dgm:pt>
    <dgm:pt modelId="{5ADD9A8D-E315-4A80-B2FA-D52E4BBE0209}" type="pres">
      <dgm:prSet presAssocID="{CCBEFA5A-5700-40B6-BE36-F7DC383022B8}" presName="conn2-1" presStyleLbl="parChTrans1D3" presStyleIdx="2" presStyleCnt="4"/>
      <dgm:spPr/>
    </dgm:pt>
    <dgm:pt modelId="{E5EB356F-78B0-4FB5-8F04-597082316BF3}" type="pres">
      <dgm:prSet presAssocID="{CCBEFA5A-5700-40B6-BE36-F7DC383022B8}" presName="connTx" presStyleLbl="parChTrans1D3" presStyleIdx="2" presStyleCnt="4"/>
      <dgm:spPr/>
    </dgm:pt>
    <dgm:pt modelId="{DB47A6D0-5757-439C-8A48-B8A446FFE657}" type="pres">
      <dgm:prSet presAssocID="{6F6065C7-F4CE-409C-B634-DE60DA3A4AAE}" presName="root2" presStyleCnt="0"/>
      <dgm:spPr/>
    </dgm:pt>
    <dgm:pt modelId="{0C95021C-8C8A-4DB2-81E4-41E77AA6EF4F}" type="pres">
      <dgm:prSet presAssocID="{6F6065C7-F4CE-409C-B634-DE60DA3A4AAE}" presName="LevelTwoTextNode" presStyleLbl="node3" presStyleIdx="2" presStyleCnt="4" custScaleY="160626">
        <dgm:presLayoutVars>
          <dgm:chPref val="3"/>
        </dgm:presLayoutVars>
      </dgm:prSet>
      <dgm:spPr/>
    </dgm:pt>
    <dgm:pt modelId="{4B8ECBA0-B198-4793-9028-117499E74037}" type="pres">
      <dgm:prSet presAssocID="{6F6065C7-F4CE-409C-B634-DE60DA3A4AAE}" presName="level3hierChild" presStyleCnt="0"/>
      <dgm:spPr/>
    </dgm:pt>
    <dgm:pt modelId="{9F125279-9CE6-4B1E-A236-24FD54C96E55}" type="pres">
      <dgm:prSet presAssocID="{59A935FD-9A46-4C90-AFF3-02D8D5BBA037}" presName="conn2-1" presStyleLbl="parChTrans1D3" presStyleIdx="3" presStyleCnt="4"/>
      <dgm:spPr/>
    </dgm:pt>
    <dgm:pt modelId="{00D0AB10-6AB7-4A3A-A3B6-D6F2CB17C169}" type="pres">
      <dgm:prSet presAssocID="{59A935FD-9A46-4C90-AFF3-02D8D5BBA037}" presName="connTx" presStyleLbl="parChTrans1D3" presStyleIdx="3" presStyleCnt="4"/>
      <dgm:spPr/>
    </dgm:pt>
    <dgm:pt modelId="{2B3A590A-0104-4B4D-8660-E84A943306C0}" type="pres">
      <dgm:prSet presAssocID="{59939CC3-2A6E-477E-B20A-F6791B7FB8A2}" presName="root2" presStyleCnt="0"/>
      <dgm:spPr/>
    </dgm:pt>
    <dgm:pt modelId="{4E65A907-F2BC-4027-BA21-B0B5587C00B9}" type="pres">
      <dgm:prSet presAssocID="{59939CC3-2A6E-477E-B20A-F6791B7FB8A2}" presName="LevelTwoTextNode" presStyleLbl="node3" presStyleIdx="3" presStyleCnt="4">
        <dgm:presLayoutVars>
          <dgm:chPref val="3"/>
        </dgm:presLayoutVars>
      </dgm:prSet>
      <dgm:spPr/>
    </dgm:pt>
    <dgm:pt modelId="{E28F02DC-D162-4DA8-87FA-40B44C83AB95}" type="pres">
      <dgm:prSet presAssocID="{59939CC3-2A6E-477E-B20A-F6791B7FB8A2}" presName="level3hierChild" presStyleCnt="0"/>
      <dgm:spPr/>
    </dgm:pt>
  </dgm:ptLst>
  <dgm:cxnLst>
    <dgm:cxn modelId="{ACBAD20D-1EB1-43AD-A4DD-C74746591454}" srcId="{B54E1A32-1FB8-4484-9DD7-DB5866ADCE10}" destId="{EFA5516C-73DE-4622-AFFB-7DEC9423F9C4}" srcOrd="1" destOrd="0" parTransId="{F07636CD-A307-4136-8BBA-C9F95F8BF190}" sibTransId="{BBDA2666-A86C-434C-991A-4D8567923A0C}"/>
    <dgm:cxn modelId="{90D61828-0343-4D29-9092-83DF7BA489CA}" type="presOf" srcId="{59A935FD-9A46-4C90-AFF3-02D8D5BBA037}" destId="{9F125279-9CE6-4B1E-A236-24FD54C96E55}" srcOrd="0" destOrd="0" presId="urn:microsoft.com/office/officeart/2008/layout/HorizontalMultiLevelHierarchy"/>
    <dgm:cxn modelId="{C104A12C-1626-4F41-81F0-69C1ADE7F75A}" type="presOf" srcId="{F07636CD-A307-4136-8BBA-C9F95F8BF190}" destId="{C7CF5826-40EC-4675-87A1-10E1FEC52B9C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39332162-B4AA-48EC-9156-40E43235A505}" type="presOf" srcId="{0BE62E88-0D7E-4BB5-A4B3-B77B0095617E}" destId="{227510C1-165E-41BC-86F8-664912EE1BA0}" srcOrd="0" destOrd="0" presId="urn:microsoft.com/office/officeart/2008/layout/HorizontalMultiLevelHierarchy"/>
    <dgm:cxn modelId="{9DC81B6C-3628-437D-997C-807E20A51162}" type="presOf" srcId="{CCBEFA5A-5700-40B6-BE36-F7DC383022B8}" destId="{E5EB356F-78B0-4FB5-8F04-597082316BF3}" srcOrd="1" destOrd="0" presId="urn:microsoft.com/office/officeart/2008/layout/HorizontalMultiLevelHierarchy"/>
    <dgm:cxn modelId="{AC232A6D-6E00-446A-9D55-E7D98C4C0B64}" type="presOf" srcId="{0BE62E88-0D7E-4BB5-A4B3-B77B0095617E}" destId="{018C7471-60F8-472C-B2C1-1AF03B14A5F7}" srcOrd="1" destOrd="0" presId="urn:microsoft.com/office/officeart/2008/layout/HorizontalMultiLevelHierarchy"/>
    <dgm:cxn modelId="{9E635C6D-4E30-4AC0-8B01-47BBB7E14E7A}" type="presOf" srcId="{753CFD62-0AD9-4FF9-88AE-25EC798E90F6}" destId="{4B5F9D2C-FBA0-4208-AA46-D126DDFC00B4}" srcOrd="1" destOrd="0" presId="urn:microsoft.com/office/officeart/2008/layout/HorizontalMultiLevelHierarchy"/>
    <dgm:cxn modelId="{3DE7406E-A60A-4761-8756-A6D74CFB9BCB}" type="presOf" srcId="{59939CC3-2A6E-477E-B20A-F6791B7FB8A2}" destId="{4E65A907-F2BC-4027-BA21-B0B5587C00B9}" srcOrd="0" destOrd="0" presId="urn:microsoft.com/office/officeart/2008/layout/HorizontalMultiLevelHierarchy"/>
    <dgm:cxn modelId="{4DE06C70-22A2-4BD9-B323-0008EC0FA9F3}" srcId="{B54E1A32-1FB8-4484-9DD7-DB5866ADCE10}" destId="{59939CC3-2A6E-477E-B20A-F6791B7FB8A2}" srcOrd="3" destOrd="0" parTransId="{59A935FD-9A46-4C90-AFF3-02D8D5BBA037}" sibTransId="{80D34ABE-C6D0-4DA8-8772-D0EF5A6DC7B3}"/>
    <dgm:cxn modelId="{9E354075-C3C7-4468-AA4D-A498085750D6}" type="presOf" srcId="{6F6065C7-F4CE-409C-B634-DE60DA3A4AAE}" destId="{0C95021C-8C8A-4DB2-81E4-41E77AA6EF4F}" srcOrd="0" destOrd="0" presId="urn:microsoft.com/office/officeart/2008/layout/HorizontalMultiLevelHierarchy"/>
    <dgm:cxn modelId="{A7430082-5095-4669-8DBE-A072D15D16D5}" type="presOf" srcId="{CCBEFA5A-5700-40B6-BE36-F7DC383022B8}" destId="{5ADD9A8D-E315-4A80-B2FA-D52E4BBE0209}" srcOrd="0" destOrd="0" presId="urn:microsoft.com/office/officeart/2008/layout/HorizontalMultiLevelHierarchy"/>
    <dgm:cxn modelId="{EB5F9D83-CF69-44E3-B3A6-D0208A2A86EF}" type="presOf" srcId="{59A935FD-9A46-4C90-AFF3-02D8D5BBA037}" destId="{00D0AB10-6AB7-4A3A-A3B6-D6F2CB17C169}" srcOrd="1" destOrd="0" presId="urn:microsoft.com/office/officeart/2008/layout/HorizontalMultiLevelHierarchy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E1355496-5BCC-406E-AA3D-BA2DAE9ABC18}" type="presOf" srcId="{EFA5516C-73DE-4622-AFFB-7DEC9423F9C4}" destId="{A9124C91-D1AD-4D9F-BAB1-1F89F47C1D74}" srcOrd="0" destOrd="0" presId="urn:microsoft.com/office/officeart/2008/layout/HorizontalMultiLevelHierarchy"/>
    <dgm:cxn modelId="{7F5A4B97-3FE5-4ABC-B81D-C769F7E29CD5}" type="presOf" srcId="{DC2E1F6F-946D-47F0-BC56-7CB69E13A329}" destId="{4594F833-E8AD-4F7D-9DBB-756E81F5E9FF}" srcOrd="0" destOrd="0" presId="urn:microsoft.com/office/officeart/2008/layout/HorizontalMultiLevelHierarchy"/>
    <dgm:cxn modelId="{BB3036A1-FAD3-4A97-9750-105573CD65B9}" type="presOf" srcId="{B54E1A32-1FB8-4484-9DD7-DB5866ADCE10}" destId="{D9C606CC-AC18-4590-951B-B64D6881E5E3}" srcOrd="0" destOrd="0" presId="urn:microsoft.com/office/officeart/2008/layout/HorizontalMultiLevelHierarchy"/>
    <dgm:cxn modelId="{B5B6B3A1-8659-436D-A2F7-9FEB1C30B6DE}" type="presOf" srcId="{D5CFB394-1938-4FA9-A1AA-32FBAA428D0D}" destId="{68020E43-01AE-401A-9C75-6DD4DAFF60E2}" srcOrd="0" destOrd="0" presId="urn:microsoft.com/office/officeart/2008/layout/HorizontalMultiLevelHierarchy"/>
    <dgm:cxn modelId="{631F4FC0-E793-44D7-8201-C7AF241FC668}" type="presOf" srcId="{43081AD2-A198-4E09-B366-59AF4C3961D1}" destId="{0960B8E7-A47F-4509-A600-DE2BD2F72F27}" srcOrd="0" destOrd="0" presId="urn:microsoft.com/office/officeart/2008/layout/HorizontalMultiLevelHierarchy"/>
    <dgm:cxn modelId="{DA910EC1-48CD-4C87-93D4-191F2924D2AC}" srcId="{B54E1A32-1FB8-4484-9DD7-DB5866ADCE10}" destId="{6F6065C7-F4CE-409C-B634-DE60DA3A4AAE}" srcOrd="2" destOrd="0" parTransId="{CCBEFA5A-5700-40B6-BE36-F7DC383022B8}" sibTransId="{EBD89829-1073-41E9-B939-A04573172C29}"/>
    <dgm:cxn modelId="{447F36C8-F410-4FE0-B9DD-61BC21229099}" type="presOf" srcId="{753CFD62-0AD9-4FF9-88AE-25EC798E90F6}" destId="{178C0D28-2F7E-4BB4-9836-3A46414FD0A9}" srcOrd="0" destOrd="0" presId="urn:microsoft.com/office/officeart/2008/layout/HorizontalMultiLevelHierarchy"/>
    <dgm:cxn modelId="{DE2AD6D3-7047-48D8-A115-9E0B2C738AD0}" type="presOf" srcId="{F07636CD-A307-4136-8BBA-C9F95F8BF190}" destId="{3E2618B8-5633-4C2A-863E-ADDD60DA92BC}" srcOrd="0" destOrd="0" presId="urn:microsoft.com/office/officeart/2008/layout/HorizontalMultiLevelHierarchy"/>
    <dgm:cxn modelId="{0E7BD5EB-FCD3-43A6-A52A-BFE61859EE85}" type="presParOf" srcId="{0960B8E7-A47F-4509-A600-DE2BD2F72F27}" destId="{06C8DDC0-2103-4F16-B22E-01C402C605E7}" srcOrd="0" destOrd="0" presId="urn:microsoft.com/office/officeart/2008/layout/HorizontalMultiLevelHierarchy"/>
    <dgm:cxn modelId="{B99B3B5C-044D-4BAF-8686-3E8BEAF2EF2A}" type="presParOf" srcId="{06C8DDC0-2103-4F16-B22E-01C402C605E7}" destId="{4594F833-E8AD-4F7D-9DBB-756E81F5E9FF}" srcOrd="0" destOrd="0" presId="urn:microsoft.com/office/officeart/2008/layout/HorizontalMultiLevelHierarchy"/>
    <dgm:cxn modelId="{FE350753-5B7A-4851-909F-91EBFB352A0D}" type="presParOf" srcId="{06C8DDC0-2103-4F16-B22E-01C402C605E7}" destId="{4BD7D809-F46F-4BCF-9277-A6D4F8135189}" srcOrd="1" destOrd="0" presId="urn:microsoft.com/office/officeart/2008/layout/HorizontalMultiLevelHierarchy"/>
    <dgm:cxn modelId="{8E11E6C8-1834-4CF6-A455-1F783292516F}" type="presParOf" srcId="{4BD7D809-F46F-4BCF-9277-A6D4F8135189}" destId="{227510C1-165E-41BC-86F8-664912EE1BA0}" srcOrd="0" destOrd="0" presId="urn:microsoft.com/office/officeart/2008/layout/HorizontalMultiLevelHierarchy"/>
    <dgm:cxn modelId="{F8DC68D5-26BB-4C30-B114-0BE60C7924CC}" type="presParOf" srcId="{227510C1-165E-41BC-86F8-664912EE1BA0}" destId="{018C7471-60F8-472C-B2C1-1AF03B14A5F7}" srcOrd="0" destOrd="0" presId="urn:microsoft.com/office/officeart/2008/layout/HorizontalMultiLevelHierarchy"/>
    <dgm:cxn modelId="{D632F9BC-1085-4808-AD28-567C427B0E96}" type="presParOf" srcId="{4BD7D809-F46F-4BCF-9277-A6D4F8135189}" destId="{9AA261D0-C58A-40FF-808C-34A303FAB605}" srcOrd="1" destOrd="0" presId="urn:microsoft.com/office/officeart/2008/layout/HorizontalMultiLevelHierarchy"/>
    <dgm:cxn modelId="{EC558D9A-F299-400C-AE3A-B3656E0B9916}" type="presParOf" srcId="{9AA261D0-C58A-40FF-808C-34A303FAB605}" destId="{D9C606CC-AC18-4590-951B-B64D6881E5E3}" srcOrd="0" destOrd="0" presId="urn:microsoft.com/office/officeart/2008/layout/HorizontalMultiLevelHierarchy"/>
    <dgm:cxn modelId="{DD6F054D-ECAD-4A42-B909-9EB5DF828567}" type="presParOf" srcId="{9AA261D0-C58A-40FF-808C-34A303FAB605}" destId="{E06DA82E-A227-45D6-9A1D-080B97151E8B}" srcOrd="1" destOrd="0" presId="urn:microsoft.com/office/officeart/2008/layout/HorizontalMultiLevelHierarchy"/>
    <dgm:cxn modelId="{79A19835-A1BD-4CFD-967E-6C6B6E42035E}" type="presParOf" srcId="{E06DA82E-A227-45D6-9A1D-080B97151E8B}" destId="{178C0D28-2F7E-4BB4-9836-3A46414FD0A9}" srcOrd="0" destOrd="0" presId="urn:microsoft.com/office/officeart/2008/layout/HorizontalMultiLevelHierarchy"/>
    <dgm:cxn modelId="{F8EEDF1D-CF36-41C0-9C43-E219BFC05F42}" type="presParOf" srcId="{178C0D28-2F7E-4BB4-9836-3A46414FD0A9}" destId="{4B5F9D2C-FBA0-4208-AA46-D126DDFC00B4}" srcOrd="0" destOrd="0" presId="urn:microsoft.com/office/officeart/2008/layout/HorizontalMultiLevelHierarchy"/>
    <dgm:cxn modelId="{6A665E21-F33C-4B5B-806D-43B146374451}" type="presParOf" srcId="{E06DA82E-A227-45D6-9A1D-080B97151E8B}" destId="{D7EF356D-33BF-408B-83A4-28843326F3C4}" srcOrd="1" destOrd="0" presId="urn:microsoft.com/office/officeart/2008/layout/HorizontalMultiLevelHierarchy"/>
    <dgm:cxn modelId="{A715732B-981C-4EE8-8DB8-360D5BC3580F}" type="presParOf" srcId="{D7EF356D-33BF-408B-83A4-28843326F3C4}" destId="{68020E43-01AE-401A-9C75-6DD4DAFF60E2}" srcOrd="0" destOrd="0" presId="urn:microsoft.com/office/officeart/2008/layout/HorizontalMultiLevelHierarchy"/>
    <dgm:cxn modelId="{F84EA84E-2D95-42C4-BB15-2C295AA38B25}" type="presParOf" srcId="{D7EF356D-33BF-408B-83A4-28843326F3C4}" destId="{CA069BC0-9D92-4E9D-B704-E3CE2E866B0B}" srcOrd="1" destOrd="0" presId="urn:microsoft.com/office/officeart/2008/layout/HorizontalMultiLevelHierarchy"/>
    <dgm:cxn modelId="{0F65E4DA-74E0-4DEC-A522-86900F130D6C}" type="presParOf" srcId="{E06DA82E-A227-45D6-9A1D-080B97151E8B}" destId="{3E2618B8-5633-4C2A-863E-ADDD60DA92BC}" srcOrd="2" destOrd="0" presId="urn:microsoft.com/office/officeart/2008/layout/HorizontalMultiLevelHierarchy"/>
    <dgm:cxn modelId="{51DE8441-3EF6-4624-85B8-DA7E88BC4709}" type="presParOf" srcId="{3E2618B8-5633-4C2A-863E-ADDD60DA92BC}" destId="{C7CF5826-40EC-4675-87A1-10E1FEC52B9C}" srcOrd="0" destOrd="0" presId="urn:microsoft.com/office/officeart/2008/layout/HorizontalMultiLevelHierarchy"/>
    <dgm:cxn modelId="{C3B6D5DC-4D95-4867-97D8-E4CC33B69ACF}" type="presParOf" srcId="{E06DA82E-A227-45D6-9A1D-080B97151E8B}" destId="{C3231AB6-086D-4448-81EA-A7292BC7CC8B}" srcOrd="3" destOrd="0" presId="urn:microsoft.com/office/officeart/2008/layout/HorizontalMultiLevelHierarchy"/>
    <dgm:cxn modelId="{76321542-9523-4EB3-BD3A-B95D942F04D6}" type="presParOf" srcId="{C3231AB6-086D-4448-81EA-A7292BC7CC8B}" destId="{A9124C91-D1AD-4D9F-BAB1-1F89F47C1D74}" srcOrd="0" destOrd="0" presId="urn:microsoft.com/office/officeart/2008/layout/HorizontalMultiLevelHierarchy"/>
    <dgm:cxn modelId="{85CE2DD8-58A5-44A8-97A1-17A414E84A90}" type="presParOf" srcId="{C3231AB6-086D-4448-81EA-A7292BC7CC8B}" destId="{B93EF532-7A76-4699-9A92-0125F5562DE3}" srcOrd="1" destOrd="0" presId="urn:microsoft.com/office/officeart/2008/layout/HorizontalMultiLevelHierarchy"/>
    <dgm:cxn modelId="{C9C3D976-9C07-4F65-B363-533BEF31FA03}" type="presParOf" srcId="{E06DA82E-A227-45D6-9A1D-080B97151E8B}" destId="{5ADD9A8D-E315-4A80-B2FA-D52E4BBE0209}" srcOrd="4" destOrd="0" presId="urn:microsoft.com/office/officeart/2008/layout/HorizontalMultiLevelHierarchy"/>
    <dgm:cxn modelId="{53175148-97A6-4F72-905A-7A61DF47CB01}" type="presParOf" srcId="{5ADD9A8D-E315-4A80-B2FA-D52E4BBE0209}" destId="{E5EB356F-78B0-4FB5-8F04-597082316BF3}" srcOrd="0" destOrd="0" presId="urn:microsoft.com/office/officeart/2008/layout/HorizontalMultiLevelHierarchy"/>
    <dgm:cxn modelId="{62568865-FEF0-418C-A3F8-98EC98A29A4B}" type="presParOf" srcId="{E06DA82E-A227-45D6-9A1D-080B97151E8B}" destId="{DB47A6D0-5757-439C-8A48-B8A446FFE657}" srcOrd="5" destOrd="0" presId="urn:microsoft.com/office/officeart/2008/layout/HorizontalMultiLevelHierarchy"/>
    <dgm:cxn modelId="{66DF0209-0235-4360-89D8-9254B6FF7C35}" type="presParOf" srcId="{DB47A6D0-5757-439C-8A48-B8A446FFE657}" destId="{0C95021C-8C8A-4DB2-81E4-41E77AA6EF4F}" srcOrd="0" destOrd="0" presId="urn:microsoft.com/office/officeart/2008/layout/HorizontalMultiLevelHierarchy"/>
    <dgm:cxn modelId="{BFE17235-C748-44F3-BE66-A2B568EF00A4}" type="presParOf" srcId="{DB47A6D0-5757-439C-8A48-B8A446FFE657}" destId="{4B8ECBA0-B198-4793-9028-117499E74037}" srcOrd="1" destOrd="0" presId="urn:microsoft.com/office/officeart/2008/layout/HorizontalMultiLevelHierarchy"/>
    <dgm:cxn modelId="{FEBC9BD9-D886-441A-A87B-BD2DC05C4A04}" type="presParOf" srcId="{E06DA82E-A227-45D6-9A1D-080B97151E8B}" destId="{9F125279-9CE6-4B1E-A236-24FD54C96E55}" srcOrd="6" destOrd="0" presId="urn:microsoft.com/office/officeart/2008/layout/HorizontalMultiLevelHierarchy"/>
    <dgm:cxn modelId="{D3BE715F-5043-4165-89DE-D61D241F5F30}" type="presParOf" srcId="{9F125279-9CE6-4B1E-A236-24FD54C96E55}" destId="{00D0AB10-6AB7-4A3A-A3B6-D6F2CB17C169}" srcOrd="0" destOrd="0" presId="urn:microsoft.com/office/officeart/2008/layout/HorizontalMultiLevelHierarchy"/>
    <dgm:cxn modelId="{FB35DA1D-130E-4D04-AFE4-7EFA80B30BDA}" type="presParOf" srcId="{E06DA82E-A227-45D6-9A1D-080B97151E8B}" destId="{2B3A590A-0104-4B4D-8660-E84A943306C0}" srcOrd="7" destOrd="0" presId="urn:microsoft.com/office/officeart/2008/layout/HorizontalMultiLevelHierarchy"/>
    <dgm:cxn modelId="{87CFAA20-1BA8-4B9F-BEF4-0560BB3C95CC}" type="presParOf" srcId="{2B3A590A-0104-4B4D-8660-E84A943306C0}" destId="{4E65A907-F2BC-4027-BA21-B0B5587C00B9}" srcOrd="0" destOrd="0" presId="urn:microsoft.com/office/officeart/2008/layout/HorizontalMultiLevelHierarchy"/>
    <dgm:cxn modelId="{31D95673-CBA8-45D1-8ACA-65C8A54CE7A2}" type="presParOf" srcId="{2B3A590A-0104-4B4D-8660-E84A943306C0}" destId="{E28F02DC-D162-4DA8-87FA-40B44C83AB9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2.2.1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8</a:t>
          </a:r>
          <a:r>
            <a:rPr lang="id-ID" sz="3200" dirty="0"/>
            <a:t>) </a:t>
          </a:r>
          <a:r>
            <a:rPr lang="id-ID" sz="3200" b="1" dirty="0"/>
            <a:t>Layanan Menurut Kelompok Usia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rgbClr val="009900"/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Kelompok sejak lahir </a:t>
          </a:r>
          <a:r>
            <a:rPr lang="en-US" sz="2000" dirty="0">
              <a:solidFill>
                <a:srgbClr val="FFFF00"/>
              </a:solidFill>
            </a:rPr>
            <a:t>–</a:t>
          </a:r>
          <a:r>
            <a:rPr lang="id-ID" sz="2000" dirty="0">
              <a:solidFill>
                <a:srgbClr val="FFFF00"/>
              </a:solidFill>
            </a:rPr>
            <a:t> 2</a:t>
          </a:r>
          <a:r>
            <a:rPr lang="en-US" sz="2000" dirty="0">
              <a:solidFill>
                <a:srgbClr val="FFFF00"/>
              </a:solidFill>
            </a:rPr>
            <a:t> </a:t>
          </a:r>
          <a:r>
            <a:rPr lang="en-US" sz="2000" dirty="0" err="1">
              <a:solidFill>
                <a:srgbClr val="FFFF00"/>
              </a:solidFill>
            </a:rPr>
            <a:t>tahun</a:t>
          </a:r>
          <a:endParaRPr lang="en-US" sz="2000" dirty="0">
            <a:solidFill>
              <a:srgbClr val="FFFF00"/>
            </a:solidFill>
          </a:endParaRPr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EE24CEB1-C55C-4125-8DFD-11CB514247D8}">
      <dgm:prSet custT="1"/>
      <dgm:spPr>
        <a:solidFill>
          <a:srgbClr val="009900"/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Kelompok</a:t>
          </a:r>
          <a:r>
            <a:rPr lang="en-US" sz="2000" dirty="0">
              <a:solidFill>
                <a:srgbClr val="FFFF00"/>
              </a:solidFill>
            </a:rPr>
            <a:t> &gt; 2 – 4 </a:t>
          </a:r>
          <a:r>
            <a:rPr lang="en-US" sz="2000" dirty="0" err="1">
              <a:solidFill>
                <a:srgbClr val="FFFF00"/>
              </a:solidFill>
            </a:rPr>
            <a:t>tahun</a:t>
          </a:r>
          <a:endParaRPr lang="en-US" sz="2000" dirty="0">
            <a:solidFill>
              <a:srgbClr val="FFFF00"/>
            </a:solidFill>
          </a:endParaRPr>
        </a:p>
      </dgm:t>
    </dgm:pt>
    <dgm:pt modelId="{E615C2A3-E874-4C14-89E2-5FB62E41FDEC}" type="parTrans" cxnId="{957E8658-EC2F-45E0-BB3A-2602CA5D9721}">
      <dgm:prSet/>
      <dgm:spPr/>
      <dgm:t>
        <a:bodyPr/>
        <a:lstStyle/>
        <a:p>
          <a:endParaRPr lang="en-US"/>
        </a:p>
      </dgm:t>
    </dgm:pt>
    <dgm:pt modelId="{ED701405-31E9-4D55-B22F-418A367B43FC}" type="sibTrans" cxnId="{957E8658-EC2F-45E0-BB3A-2602CA5D9721}">
      <dgm:prSet/>
      <dgm:spPr/>
      <dgm:t>
        <a:bodyPr/>
        <a:lstStyle/>
        <a:p>
          <a:endParaRPr lang="en-US"/>
        </a:p>
      </dgm:t>
    </dgm:pt>
    <dgm:pt modelId="{2C906215-0AC9-4EE6-BB5A-4E27C9DCE40A}">
      <dgm:prSet custT="1"/>
      <dgm:spPr>
        <a:solidFill>
          <a:srgbClr val="009900"/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Kelompok </a:t>
          </a:r>
          <a:r>
            <a:rPr lang="en-US" sz="2000" dirty="0">
              <a:solidFill>
                <a:srgbClr val="FFFF00"/>
              </a:solidFill>
            </a:rPr>
            <a:t>&gt; </a:t>
          </a:r>
          <a:r>
            <a:rPr lang="id-ID" sz="2000" dirty="0">
              <a:solidFill>
                <a:srgbClr val="FFFF00"/>
              </a:solidFill>
            </a:rPr>
            <a:t>4 </a:t>
          </a:r>
          <a:r>
            <a:rPr lang="en-US" sz="2000" dirty="0">
              <a:solidFill>
                <a:srgbClr val="FFFF00"/>
              </a:solidFill>
            </a:rPr>
            <a:t>–</a:t>
          </a:r>
          <a:r>
            <a:rPr lang="id-ID" sz="2000" dirty="0">
              <a:solidFill>
                <a:srgbClr val="FFFF00"/>
              </a:solidFill>
            </a:rPr>
            <a:t> 5 tahun </a:t>
          </a:r>
          <a:endParaRPr lang="en-US" sz="2000" dirty="0">
            <a:solidFill>
              <a:srgbClr val="FFFF00"/>
            </a:solidFill>
          </a:endParaRPr>
        </a:p>
      </dgm:t>
    </dgm:pt>
    <dgm:pt modelId="{6C375C7A-B1CC-4821-A4A3-76BF64D8153C}" type="parTrans" cxnId="{4359169C-2E9B-47A8-AA49-054C871970C0}">
      <dgm:prSet/>
      <dgm:spPr/>
      <dgm:t>
        <a:bodyPr/>
        <a:lstStyle/>
        <a:p>
          <a:endParaRPr lang="en-US"/>
        </a:p>
      </dgm:t>
    </dgm:pt>
    <dgm:pt modelId="{8E76773C-FA71-490F-81D3-82F136CC2EC0}" type="sibTrans" cxnId="{4359169C-2E9B-47A8-AA49-054C871970C0}">
      <dgm:prSet/>
      <dgm:spPr/>
      <dgm:t>
        <a:bodyPr/>
        <a:lstStyle/>
        <a:p>
          <a:endParaRPr lang="en-US"/>
        </a:p>
      </dgm:t>
    </dgm:pt>
    <dgm:pt modelId="{21EA8E1D-5C6D-478B-AD4E-0FD65DA08565}">
      <dgm:prSet custT="1"/>
      <dgm:spPr>
        <a:solidFill>
          <a:srgbClr val="009900"/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Kelompok</a:t>
          </a:r>
          <a:r>
            <a:rPr lang="en-US" sz="2000" dirty="0">
              <a:solidFill>
                <a:srgbClr val="FFFF00"/>
              </a:solidFill>
            </a:rPr>
            <a:t> &gt; 5 – 6 </a:t>
          </a:r>
          <a:r>
            <a:rPr lang="en-US" sz="2000" dirty="0" err="1">
              <a:solidFill>
                <a:srgbClr val="FFFF00"/>
              </a:solidFill>
            </a:rPr>
            <a:t>tahun</a:t>
          </a:r>
          <a:endParaRPr lang="en-US" sz="2000" dirty="0">
            <a:solidFill>
              <a:srgbClr val="FFFF00"/>
            </a:solidFill>
          </a:endParaRPr>
        </a:p>
      </dgm:t>
    </dgm:pt>
    <dgm:pt modelId="{7BDBC28B-CC81-46E2-A3B9-B5764C5AD24C}" type="parTrans" cxnId="{FF7F776B-704F-4FB0-9FC5-F38A238628CB}">
      <dgm:prSet/>
      <dgm:spPr/>
      <dgm:t>
        <a:bodyPr/>
        <a:lstStyle/>
        <a:p>
          <a:endParaRPr lang="en-US"/>
        </a:p>
      </dgm:t>
    </dgm:pt>
    <dgm:pt modelId="{0F8988D3-8AD6-4EDD-A070-9D72188E3DF8}" type="sibTrans" cxnId="{FF7F776B-704F-4FB0-9FC5-F38A238628CB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22012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4"/>
      <dgm:spPr/>
    </dgm:pt>
    <dgm:pt modelId="{4B5F9D2C-FBA0-4208-AA46-D126DDFC00B4}" type="pres">
      <dgm:prSet presAssocID="{753CFD62-0AD9-4FF9-88AE-25EC798E90F6}" presName="connTx" presStyleLbl="parChTrans1D3" presStyleIdx="0" presStyleCnt="4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4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7034E424-1743-49A4-B4D0-E6D086A84DDA}" type="pres">
      <dgm:prSet presAssocID="{E615C2A3-E874-4C14-89E2-5FB62E41FDEC}" presName="conn2-1" presStyleLbl="parChTrans1D3" presStyleIdx="1" presStyleCnt="4"/>
      <dgm:spPr/>
    </dgm:pt>
    <dgm:pt modelId="{492D72C7-40E9-4BB5-9986-9EE204B06A4F}" type="pres">
      <dgm:prSet presAssocID="{E615C2A3-E874-4C14-89E2-5FB62E41FDEC}" presName="connTx" presStyleLbl="parChTrans1D3" presStyleIdx="1" presStyleCnt="4"/>
      <dgm:spPr/>
    </dgm:pt>
    <dgm:pt modelId="{3FCA97D6-ECB1-4830-9354-4B15DAF6E59A}" type="pres">
      <dgm:prSet presAssocID="{EE24CEB1-C55C-4125-8DFD-11CB514247D8}" presName="root2" presStyleCnt="0"/>
      <dgm:spPr/>
    </dgm:pt>
    <dgm:pt modelId="{BE03511F-F2FF-4515-A3B5-FA9EE53B0F6D}" type="pres">
      <dgm:prSet presAssocID="{EE24CEB1-C55C-4125-8DFD-11CB514247D8}" presName="LevelTwoTextNode" presStyleLbl="node3" presStyleIdx="1" presStyleCnt="4">
        <dgm:presLayoutVars>
          <dgm:chPref val="3"/>
        </dgm:presLayoutVars>
      </dgm:prSet>
      <dgm:spPr/>
    </dgm:pt>
    <dgm:pt modelId="{B4E116F3-67CC-4DBA-9B22-BA101AD9380C}" type="pres">
      <dgm:prSet presAssocID="{EE24CEB1-C55C-4125-8DFD-11CB514247D8}" presName="level3hierChild" presStyleCnt="0"/>
      <dgm:spPr/>
    </dgm:pt>
    <dgm:pt modelId="{A708B7DD-C294-4F15-B40C-A5B63A28D817}" type="pres">
      <dgm:prSet presAssocID="{6C375C7A-B1CC-4821-A4A3-76BF64D8153C}" presName="conn2-1" presStyleLbl="parChTrans1D3" presStyleIdx="2" presStyleCnt="4"/>
      <dgm:spPr/>
    </dgm:pt>
    <dgm:pt modelId="{BED45D20-7136-41BB-AF9F-C07D1A87B9EC}" type="pres">
      <dgm:prSet presAssocID="{6C375C7A-B1CC-4821-A4A3-76BF64D8153C}" presName="connTx" presStyleLbl="parChTrans1D3" presStyleIdx="2" presStyleCnt="4"/>
      <dgm:spPr/>
    </dgm:pt>
    <dgm:pt modelId="{6D9467A6-80D3-46EA-B11D-4340E152F063}" type="pres">
      <dgm:prSet presAssocID="{2C906215-0AC9-4EE6-BB5A-4E27C9DCE40A}" presName="root2" presStyleCnt="0"/>
      <dgm:spPr/>
    </dgm:pt>
    <dgm:pt modelId="{72E400DF-616E-413E-8ED1-04E8BA7F10C8}" type="pres">
      <dgm:prSet presAssocID="{2C906215-0AC9-4EE6-BB5A-4E27C9DCE40A}" presName="LevelTwoTextNode" presStyleLbl="node3" presStyleIdx="2" presStyleCnt="4">
        <dgm:presLayoutVars>
          <dgm:chPref val="3"/>
        </dgm:presLayoutVars>
      </dgm:prSet>
      <dgm:spPr/>
    </dgm:pt>
    <dgm:pt modelId="{61C062A1-017C-467C-9EEF-015904C73BD7}" type="pres">
      <dgm:prSet presAssocID="{2C906215-0AC9-4EE6-BB5A-4E27C9DCE40A}" presName="level3hierChild" presStyleCnt="0"/>
      <dgm:spPr/>
    </dgm:pt>
    <dgm:pt modelId="{6BC77E33-3C3A-4CBF-B9FD-83E42B9C082B}" type="pres">
      <dgm:prSet presAssocID="{7BDBC28B-CC81-46E2-A3B9-B5764C5AD24C}" presName="conn2-1" presStyleLbl="parChTrans1D3" presStyleIdx="3" presStyleCnt="4"/>
      <dgm:spPr/>
    </dgm:pt>
    <dgm:pt modelId="{137390B5-BD68-422C-A728-981AC3F7BEED}" type="pres">
      <dgm:prSet presAssocID="{7BDBC28B-CC81-46E2-A3B9-B5764C5AD24C}" presName="connTx" presStyleLbl="parChTrans1D3" presStyleIdx="3" presStyleCnt="4"/>
      <dgm:spPr/>
    </dgm:pt>
    <dgm:pt modelId="{5355D9BD-847C-4B40-BF0C-8DE973384BEC}" type="pres">
      <dgm:prSet presAssocID="{21EA8E1D-5C6D-478B-AD4E-0FD65DA08565}" presName="root2" presStyleCnt="0"/>
      <dgm:spPr/>
    </dgm:pt>
    <dgm:pt modelId="{4E06C84B-3067-4D78-A0D8-27A8E0650DE8}" type="pres">
      <dgm:prSet presAssocID="{21EA8E1D-5C6D-478B-AD4E-0FD65DA08565}" presName="LevelTwoTextNode" presStyleLbl="node3" presStyleIdx="3" presStyleCnt="4">
        <dgm:presLayoutVars>
          <dgm:chPref val="3"/>
        </dgm:presLayoutVars>
      </dgm:prSet>
      <dgm:spPr/>
    </dgm:pt>
    <dgm:pt modelId="{91A02B03-BD4B-4F75-BF86-AE0DC2EDEAEE}" type="pres">
      <dgm:prSet presAssocID="{21EA8E1D-5C6D-478B-AD4E-0FD65DA08565}" presName="level3hierChild" presStyleCnt="0"/>
      <dgm:spPr/>
    </dgm:pt>
  </dgm:ptLst>
  <dgm:cxnLst>
    <dgm:cxn modelId="{A5E30F07-5F79-46BC-9A84-104DFEA3F387}" type="presOf" srcId="{7BDBC28B-CC81-46E2-A3B9-B5764C5AD24C}" destId="{137390B5-BD68-422C-A728-981AC3F7BEED}" srcOrd="1" destOrd="0" presId="urn:microsoft.com/office/officeart/2008/layout/HorizontalMultiLevelHierarchy"/>
    <dgm:cxn modelId="{D719DA18-F7AD-4075-A0AD-88F5E9D13BEC}" type="presOf" srcId="{21EA8E1D-5C6D-478B-AD4E-0FD65DA08565}" destId="{4E06C84B-3067-4D78-A0D8-27A8E0650DE8}" srcOrd="0" destOrd="0" presId="urn:microsoft.com/office/officeart/2008/layout/HorizontalMultiLevelHierarchy"/>
    <dgm:cxn modelId="{E578DE1D-B3B1-4321-B6F7-0E0506E60AF3}" type="presOf" srcId="{43081AD2-A198-4E09-B366-59AF4C3961D1}" destId="{0960B8E7-A47F-4509-A600-DE2BD2F72F27}" srcOrd="0" destOrd="0" presId="urn:microsoft.com/office/officeart/2008/layout/HorizontalMultiLevelHierarchy"/>
    <dgm:cxn modelId="{9768EC25-95C4-47EF-83FC-A7948869EDE5}" type="presOf" srcId="{753CFD62-0AD9-4FF9-88AE-25EC798E90F6}" destId="{4B5F9D2C-FBA0-4208-AA46-D126DDFC00B4}" srcOrd="1" destOrd="0" presId="urn:microsoft.com/office/officeart/2008/layout/HorizontalMultiLevelHierarchy"/>
    <dgm:cxn modelId="{7644B751-FFA4-48ED-84F9-6675A0BBF084}" type="presOf" srcId="{6C375C7A-B1CC-4821-A4A3-76BF64D8153C}" destId="{BED45D20-7136-41BB-AF9F-C07D1A87B9EC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957E8658-EC2F-45E0-BB3A-2602CA5D9721}" srcId="{B54E1A32-1FB8-4484-9DD7-DB5866ADCE10}" destId="{EE24CEB1-C55C-4125-8DFD-11CB514247D8}" srcOrd="1" destOrd="0" parTransId="{E615C2A3-E874-4C14-89E2-5FB62E41FDEC}" sibTransId="{ED701405-31E9-4D55-B22F-418A367B43FC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9267D369-C426-4E4A-9B38-1E6BBC01EFEC}" type="presOf" srcId="{B54E1A32-1FB8-4484-9DD7-DB5866ADCE10}" destId="{D9C606CC-AC18-4590-951B-B64D6881E5E3}" srcOrd="0" destOrd="0" presId="urn:microsoft.com/office/officeart/2008/layout/HorizontalMultiLevelHierarchy"/>
    <dgm:cxn modelId="{FF7F776B-704F-4FB0-9FC5-F38A238628CB}" srcId="{B54E1A32-1FB8-4484-9DD7-DB5866ADCE10}" destId="{21EA8E1D-5C6D-478B-AD4E-0FD65DA08565}" srcOrd="3" destOrd="0" parTransId="{7BDBC28B-CC81-46E2-A3B9-B5764C5AD24C}" sibTransId="{0F8988D3-8AD6-4EDD-A070-9D72188E3DF8}"/>
    <dgm:cxn modelId="{2BB6EE7A-40B7-44D3-B110-2EDFEEBC3051}" type="presOf" srcId="{0BE62E88-0D7E-4BB5-A4B3-B77B0095617E}" destId="{227510C1-165E-41BC-86F8-664912EE1BA0}" srcOrd="0" destOrd="0" presId="urn:microsoft.com/office/officeart/2008/layout/HorizontalMultiLevelHierarchy"/>
    <dgm:cxn modelId="{208D7D93-06FF-46D8-978B-BCEF9E155533}" type="presOf" srcId="{753CFD62-0AD9-4FF9-88AE-25EC798E90F6}" destId="{178C0D28-2F7E-4BB4-9836-3A46414FD0A9}" srcOrd="0" destOrd="0" presId="urn:microsoft.com/office/officeart/2008/layout/HorizontalMultiLevelHierarchy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4359169C-2E9B-47A8-AA49-054C871970C0}" srcId="{B54E1A32-1FB8-4484-9DD7-DB5866ADCE10}" destId="{2C906215-0AC9-4EE6-BB5A-4E27C9DCE40A}" srcOrd="2" destOrd="0" parTransId="{6C375C7A-B1CC-4821-A4A3-76BF64D8153C}" sibTransId="{8E76773C-FA71-490F-81D3-82F136CC2EC0}"/>
    <dgm:cxn modelId="{EA00A79D-895A-4670-AD7F-7E92614DED0C}" type="presOf" srcId="{6C375C7A-B1CC-4821-A4A3-76BF64D8153C}" destId="{A708B7DD-C294-4F15-B40C-A5B63A28D817}" srcOrd="0" destOrd="0" presId="urn:microsoft.com/office/officeart/2008/layout/HorizontalMultiLevelHierarchy"/>
    <dgm:cxn modelId="{CF88C7A3-B225-4808-9351-01B898EA2735}" type="presOf" srcId="{2C906215-0AC9-4EE6-BB5A-4E27C9DCE40A}" destId="{72E400DF-616E-413E-8ED1-04E8BA7F10C8}" srcOrd="0" destOrd="0" presId="urn:microsoft.com/office/officeart/2008/layout/HorizontalMultiLevelHierarchy"/>
    <dgm:cxn modelId="{53252CAF-8BB7-4728-AD70-55E4ADEC602C}" type="presOf" srcId="{D5CFB394-1938-4FA9-A1AA-32FBAA428D0D}" destId="{68020E43-01AE-401A-9C75-6DD4DAFF60E2}" srcOrd="0" destOrd="0" presId="urn:microsoft.com/office/officeart/2008/layout/HorizontalMultiLevelHierarchy"/>
    <dgm:cxn modelId="{2054DDAF-8205-4593-9985-FE1941B21C44}" type="presOf" srcId="{E615C2A3-E874-4C14-89E2-5FB62E41FDEC}" destId="{492D72C7-40E9-4BB5-9986-9EE204B06A4F}" srcOrd="1" destOrd="0" presId="urn:microsoft.com/office/officeart/2008/layout/HorizontalMultiLevelHierarchy"/>
    <dgm:cxn modelId="{AEA4AEBF-983C-4E37-BDBD-0307E87F8BE5}" type="presOf" srcId="{E615C2A3-E874-4C14-89E2-5FB62E41FDEC}" destId="{7034E424-1743-49A4-B4D0-E6D086A84DDA}" srcOrd="0" destOrd="0" presId="urn:microsoft.com/office/officeart/2008/layout/HorizontalMultiLevelHierarchy"/>
    <dgm:cxn modelId="{B5B5C3C5-7CB9-469E-AD45-B542C4B90FAD}" type="presOf" srcId="{0BE62E88-0D7E-4BB5-A4B3-B77B0095617E}" destId="{018C7471-60F8-472C-B2C1-1AF03B14A5F7}" srcOrd="1" destOrd="0" presId="urn:microsoft.com/office/officeart/2008/layout/HorizontalMultiLevelHierarchy"/>
    <dgm:cxn modelId="{654D34D2-A636-486D-A213-00679B119F68}" type="presOf" srcId="{EE24CEB1-C55C-4125-8DFD-11CB514247D8}" destId="{BE03511F-F2FF-4515-A3B5-FA9EE53B0F6D}" srcOrd="0" destOrd="0" presId="urn:microsoft.com/office/officeart/2008/layout/HorizontalMultiLevelHierarchy"/>
    <dgm:cxn modelId="{2A8D59DD-B9B4-4907-A2AB-A7A170178477}" type="presOf" srcId="{7BDBC28B-CC81-46E2-A3B9-B5764C5AD24C}" destId="{6BC77E33-3C3A-4CBF-B9FD-83E42B9C082B}" srcOrd="0" destOrd="0" presId="urn:microsoft.com/office/officeart/2008/layout/HorizontalMultiLevelHierarchy"/>
    <dgm:cxn modelId="{39D96CE5-2660-408E-A8E0-5E85FCBEA3D0}" type="presOf" srcId="{DC2E1F6F-946D-47F0-BC56-7CB69E13A329}" destId="{4594F833-E8AD-4F7D-9DBB-756E81F5E9FF}" srcOrd="0" destOrd="0" presId="urn:microsoft.com/office/officeart/2008/layout/HorizontalMultiLevelHierarchy"/>
    <dgm:cxn modelId="{C2DF5203-75DE-4B9F-84C5-6409FFE04A8F}" type="presParOf" srcId="{0960B8E7-A47F-4509-A600-DE2BD2F72F27}" destId="{06C8DDC0-2103-4F16-B22E-01C402C605E7}" srcOrd="0" destOrd="0" presId="urn:microsoft.com/office/officeart/2008/layout/HorizontalMultiLevelHierarchy"/>
    <dgm:cxn modelId="{F418CCD3-D6C1-471B-8C31-8CBF7952F9FA}" type="presParOf" srcId="{06C8DDC0-2103-4F16-B22E-01C402C605E7}" destId="{4594F833-E8AD-4F7D-9DBB-756E81F5E9FF}" srcOrd="0" destOrd="0" presId="urn:microsoft.com/office/officeart/2008/layout/HorizontalMultiLevelHierarchy"/>
    <dgm:cxn modelId="{3E1C9F27-73B6-49FD-A7E2-494906AC4EA8}" type="presParOf" srcId="{06C8DDC0-2103-4F16-B22E-01C402C605E7}" destId="{4BD7D809-F46F-4BCF-9277-A6D4F8135189}" srcOrd="1" destOrd="0" presId="urn:microsoft.com/office/officeart/2008/layout/HorizontalMultiLevelHierarchy"/>
    <dgm:cxn modelId="{408351A9-5BDF-4290-A3C5-7884CABEDDC5}" type="presParOf" srcId="{4BD7D809-F46F-4BCF-9277-A6D4F8135189}" destId="{227510C1-165E-41BC-86F8-664912EE1BA0}" srcOrd="0" destOrd="0" presId="urn:microsoft.com/office/officeart/2008/layout/HorizontalMultiLevelHierarchy"/>
    <dgm:cxn modelId="{7EDF085E-01DE-46F5-A17D-D2EB1BB27539}" type="presParOf" srcId="{227510C1-165E-41BC-86F8-664912EE1BA0}" destId="{018C7471-60F8-472C-B2C1-1AF03B14A5F7}" srcOrd="0" destOrd="0" presId="urn:microsoft.com/office/officeart/2008/layout/HorizontalMultiLevelHierarchy"/>
    <dgm:cxn modelId="{A4819E42-329D-4F5A-BFEB-F2AFAE00D96F}" type="presParOf" srcId="{4BD7D809-F46F-4BCF-9277-A6D4F8135189}" destId="{9AA261D0-C58A-40FF-808C-34A303FAB605}" srcOrd="1" destOrd="0" presId="urn:microsoft.com/office/officeart/2008/layout/HorizontalMultiLevelHierarchy"/>
    <dgm:cxn modelId="{AE01D0D0-67F3-4E58-8906-3DC425ED2DC1}" type="presParOf" srcId="{9AA261D0-C58A-40FF-808C-34A303FAB605}" destId="{D9C606CC-AC18-4590-951B-B64D6881E5E3}" srcOrd="0" destOrd="0" presId="urn:microsoft.com/office/officeart/2008/layout/HorizontalMultiLevelHierarchy"/>
    <dgm:cxn modelId="{31C3CAE5-7E35-40DC-AA51-3101BDB55470}" type="presParOf" srcId="{9AA261D0-C58A-40FF-808C-34A303FAB605}" destId="{E06DA82E-A227-45D6-9A1D-080B97151E8B}" srcOrd="1" destOrd="0" presId="urn:microsoft.com/office/officeart/2008/layout/HorizontalMultiLevelHierarchy"/>
    <dgm:cxn modelId="{532A6DD8-1DE9-44A1-8A74-D6373DF4CF39}" type="presParOf" srcId="{E06DA82E-A227-45D6-9A1D-080B97151E8B}" destId="{178C0D28-2F7E-4BB4-9836-3A46414FD0A9}" srcOrd="0" destOrd="0" presId="urn:microsoft.com/office/officeart/2008/layout/HorizontalMultiLevelHierarchy"/>
    <dgm:cxn modelId="{D3832869-D4D4-42AF-A346-6A9368EA5F44}" type="presParOf" srcId="{178C0D28-2F7E-4BB4-9836-3A46414FD0A9}" destId="{4B5F9D2C-FBA0-4208-AA46-D126DDFC00B4}" srcOrd="0" destOrd="0" presId="urn:microsoft.com/office/officeart/2008/layout/HorizontalMultiLevelHierarchy"/>
    <dgm:cxn modelId="{CE3DB423-5F95-4BB9-9BF7-20FF0B678062}" type="presParOf" srcId="{E06DA82E-A227-45D6-9A1D-080B97151E8B}" destId="{D7EF356D-33BF-408B-83A4-28843326F3C4}" srcOrd="1" destOrd="0" presId="urn:microsoft.com/office/officeart/2008/layout/HorizontalMultiLevelHierarchy"/>
    <dgm:cxn modelId="{E6D3DCF2-0110-4DB6-8D32-BC90193DF1C3}" type="presParOf" srcId="{D7EF356D-33BF-408B-83A4-28843326F3C4}" destId="{68020E43-01AE-401A-9C75-6DD4DAFF60E2}" srcOrd="0" destOrd="0" presId="urn:microsoft.com/office/officeart/2008/layout/HorizontalMultiLevelHierarchy"/>
    <dgm:cxn modelId="{89E155B4-0F37-457D-9C68-A8271BCDCFDE}" type="presParOf" srcId="{D7EF356D-33BF-408B-83A4-28843326F3C4}" destId="{CA069BC0-9D92-4E9D-B704-E3CE2E866B0B}" srcOrd="1" destOrd="0" presId="urn:microsoft.com/office/officeart/2008/layout/HorizontalMultiLevelHierarchy"/>
    <dgm:cxn modelId="{1EFCB7E7-EA60-4233-ABE3-C0E4AA2548F5}" type="presParOf" srcId="{E06DA82E-A227-45D6-9A1D-080B97151E8B}" destId="{7034E424-1743-49A4-B4D0-E6D086A84DDA}" srcOrd="2" destOrd="0" presId="urn:microsoft.com/office/officeart/2008/layout/HorizontalMultiLevelHierarchy"/>
    <dgm:cxn modelId="{5838993F-48B6-4F3E-AC6F-04B135F1CEA5}" type="presParOf" srcId="{7034E424-1743-49A4-B4D0-E6D086A84DDA}" destId="{492D72C7-40E9-4BB5-9986-9EE204B06A4F}" srcOrd="0" destOrd="0" presId="urn:microsoft.com/office/officeart/2008/layout/HorizontalMultiLevelHierarchy"/>
    <dgm:cxn modelId="{4D6EA0A6-A73A-448C-86DD-C66CEF820163}" type="presParOf" srcId="{E06DA82E-A227-45D6-9A1D-080B97151E8B}" destId="{3FCA97D6-ECB1-4830-9354-4B15DAF6E59A}" srcOrd="3" destOrd="0" presId="urn:microsoft.com/office/officeart/2008/layout/HorizontalMultiLevelHierarchy"/>
    <dgm:cxn modelId="{4A4FC139-0CEE-4132-89F8-58A9AD25553C}" type="presParOf" srcId="{3FCA97D6-ECB1-4830-9354-4B15DAF6E59A}" destId="{BE03511F-F2FF-4515-A3B5-FA9EE53B0F6D}" srcOrd="0" destOrd="0" presId="urn:microsoft.com/office/officeart/2008/layout/HorizontalMultiLevelHierarchy"/>
    <dgm:cxn modelId="{CFC57E05-1016-4D18-8CFB-95FAD1CACC4E}" type="presParOf" srcId="{3FCA97D6-ECB1-4830-9354-4B15DAF6E59A}" destId="{B4E116F3-67CC-4DBA-9B22-BA101AD9380C}" srcOrd="1" destOrd="0" presId="urn:microsoft.com/office/officeart/2008/layout/HorizontalMultiLevelHierarchy"/>
    <dgm:cxn modelId="{B6C55AB8-298F-404E-8DE9-F28B8DB9D8D7}" type="presParOf" srcId="{E06DA82E-A227-45D6-9A1D-080B97151E8B}" destId="{A708B7DD-C294-4F15-B40C-A5B63A28D817}" srcOrd="4" destOrd="0" presId="urn:microsoft.com/office/officeart/2008/layout/HorizontalMultiLevelHierarchy"/>
    <dgm:cxn modelId="{363EDE69-3EDE-430F-86DD-F957DAF5AEF3}" type="presParOf" srcId="{A708B7DD-C294-4F15-B40C-A5B63A28D817}" destId="{BED45D20-7136-41BB-AF9F-C07D1A87B9EC}" srcOrd="0" destOrd="0" presId="urn:microsoft.com/office/officeart/2008/layout/HorizontalMultiLevelHierarchy"/>
    <dgm:cxn modelId="{E4A058DE-8B4D-4F1C-B239-59B173B91857}" type="presParOf" srcId="{E06DA82E-A227-45D6-9A1D-080B97151E8B}" destId="{6D9467A6-80D3-46EA-B11D-4340E152F063}" srcOrd="5" destOrd="0" presId="urn:microsoft.com/office/officeart/2008/layout/HorizontalMultiLevelHierarchy"/>
    <dgm:cxn modelId="{140FC433-346D-4C70-8A6B-006630013CFA}" type="presParOf" srcId="{6D9467A6-80D3-46EA-B11D-4340E152F063}" destId="{72E400DF-616E-413E-8ED1-04E8BA7F10C8}" srcOrd="0" destOrd="0" presId="urn:microsoft.com/office/officeart/2008/layout/HorizontalMultiLevelHierarchy"/>
    <dgm:cxn modelId="{4A366A19-58E4-4DC9-BABA-8D032BB66CB3}" type="presParOf" srcId="{6D9467A6-80D3-46EA-B11D-4340E152F063}" destId="{61C062A1-017C-467C-9EEF-015904C73BD7}" srcOrd="1" destOrd="0" presId="urn:microsoft.com/office/officeart/2008/layout/HorizontalMultiLevelHierarchy"/>
    <dgm:cxn modelId="{E3D08585-4F6F-4065-82CE-26C71FB059E8}" type="presParOf" srcId="{E06DA82E-A227-45D6-9A1D-080B97151E8B}" destId="{6BC77E33-3C3A-4CBF-B9FD-83E42B9C082B}" srcOrd="6" destOrd="0" presId="urn:microsoft.com/office/officeart/2008/layout/HorizontalMultiLevelHierarchy"/>
    <dgm:cxn modelId="{C5F35E89-BD27-4942-827C-961A685A0289}" type="presParOf" srcId="{6BC77E33-3C3A-4CBF-B9FD-83E42B9C082B}" destId="{137390B5-BD68-422C-A728-981AC3F7BEED}" srcOrd="0" destOrd="0" presId="urn:microsoft.com/office/officeart/2008/layout/HorizontalMultiLevelHierarchy"/>
    <dgm:cxn modelId="{E88C8B75-6EEA-4531-928A-E1655397E95B}" type="presParOf" srcId="{E06DA82E-A227-45D6-9A1D-080B97151E8B}" destId="{5355D9BD-847C-4B40-BF0C-8DE973384BEC}" srcOrd="7" destOrd="0" presId="urn:microsoft.com/office/officeart/2008/layout/HorizontalMultiLevelHierarchy"/>
    <dgm:cxn modelId="{464E1060-923A-491F-8E61-42502D8E8D02}" type="presParOf" srcId="{5355D9BD-847C-4B40-BF0C-8DE973384BEC}" destId="{4E06C84B-3067-4D78-A0D8-27A8E0650DE8}" srcOrd="0" destOrd="0" presId="urn:microsoft.com/office/officeart/2008/layout/HorizontalMultiLevelHierarchy"/>
    <dgm:cxn modelId="{57B4C5F6-87E7-4002-A410-D911F8B073EF}" type="presParOf" srcId="{5355D9BD-847C-4B40-BF0C-8DE973384BEC}" destId="{91A02B03-BD4B-4F75-BF86-AE0DC2EDEAE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9</a:t>
          </a:r>
          <a:r>
            <a:rPr lang="id-ID" sz="3200" dirty="0"/>
            <a:t>) </a:t>
          </a:r>
          <a:r>
            <a:rPr lang="en-US" sz="3200" b="1" dirty="0" err="1"/>
            <a:t>Beban</a:t>
          </a:r>
          <a:r>
            <a:rPr lang="en-US" sz="3200" b="1" dirty="0"/>
            <a:t> </a:t>
          </a:r>
          <a:r>
            <a:rPr lang="en-US" sz="3200" b="1" dirty="0" err="1"/>
            <a:t>Belajar</a:t>
          </a:r>
          <a:r>
            <a:rPr lang="en-US" sz="3200" b="1" dirty="0"/>
            <a:t> 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rgbClr val="002060"/>
        </a:solidFill>
      </dgm:spPr>
      <dgm:t>
        <a:bodyPr/>
        <a:lstStyle/>
        <a:p>
          <a:r>
            <a:rPr lang="en-US" sz="1800" dirty="0"/>
            <a:t>Non Formal</a:t>
          </a:r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80788D7E-A698-42D7-B9AA-C87B63765630}">
      <dgm:prSet custT="1"/>
      <dgm:spPr>
        <a:solidFill>
          <a:srgbClr val="C10726"/>
        </a:solidFill>
      </dgm:spPr>
      <dgm:t>
        <a:bodyPr/>
        <a:lstStyle/>
        <a:p>
          <a:r>
            <a:rPr lang="en-US" sz="2000" dirty="0" err="1"/>
            <a:t>durasi</a:t>
          </a:r>
          <a:r>
            <a:rPr lang="en-US" sz="2000" dirty="0"/>
            <a:t> </a:t>
          </a:r>
          <a:r>
            <a:rPr lang="en-US" sz="2000" dirty="0" err="1"/>
            <a:t>waktu</a:t>
          </a:r>
          <a:r>
            <a:rPr lang="en-US" sz="2000" dirty="0"/>
            <a:t> per </a:t>
          </a:r>
          <a:r>
            <a:rPr lang="en-US" sz="2000" dirty="0" err="1"/>
            <a:t>hari</a:t>
          </a:r>
          <a:r>
            <a:rPr lang="en-US" sz="2000" dirty="0"/>
            <a:t> / </a:t>
          </a:r>
          <a:r>
            <a:rPr lang="en-US" sz="2000" dirty="0" err="1"/>
            <a:t>layanan</a:t>
          </a:r>
          <a:r>
            <a:rPr lang="en-US" sz="2000" dirty="0"/>
            <a:t> </a:t>
          </a:r>
          <a:r>
            <a:rPr lang="en-US" sz="2000" dirty="0" err="1"/>
            <a:t>usia</a:t>
          </a:r>
          <a:endParaRPr lang="en-US" sz="2000" dirty="0"/>
        </a:p>
      </dgm:t>
    </dgm:pt>
    <dgm:pt modelId="{13D3AACF-7044-4ADC-B186-E5445259ECA1}" type="parTrans" cxnId="{E13823A0-C935-45D9-BDF7-445A222B7AD8}">
      <dgm:prSet/>
      <dgm:spPr/>
      <dgm:t>
        <a:bodyPr/>
        <a:lstStyle/>
        <a:p>
          <a:endParaRPr lang="en-US"/>
        </a:p>
      </dgm:t>
    </dgm:pt>
    <dgm:pt modelId="{B99BD328-05D9-403F-B3D7-51D790FFEE16}" type="sibTrans" cxnId="{E13823A0-C935-45D9-BDF7-445A222B7AD8}">
      <dgm:prSet/>
      <dgm:spPr/>
      <dgm:t>
        <a:bodyPr/>
        <a:lstStyle/>
        <a:p>
          <a:endParaRPr lang="en-US"/>
        </a:p>
      </dgm:t>
    </dgm:pt>
    <dgm:pt modelId="{3B27D421-6555-4CD4-9FEB-8EF872E01C75}">
      <dgm:prSet custT="1"/>
      <dgm:spPr>
        <a:solidFill>
          <a:srgbClr val="002060"/>
        </a:solidFill>
      </dgm:spPr>
      <dgm:t>
        <a:bodyPr/>
        <a:lstStyle/>
        <a:p>
          <a:r>
            <a:rPr lang="en-US" sz="1800" dirty="0"/>
            <a:t>PAUD Formal</a:t>
          </a:r>
        </a:p>
      </dgm:t>
    </dgm:pt>
    <dgm:pt modelId="{E88DA889-C3A2-44F2-B6F3-A82B4CAF878A}" type="parTrans" cxnId="{1DDFDE63-1446-4E01-8658-E725C95B4530}">
      <dgm:prSet/>
      <dgm:spPr/>
      <dgm:t>
        <a:bodyPr/>
        <a:lstStyle/>
        <a:p>
          <a:endParaRPr lang="en-US"/>
        </a:p>
      </dgm:t>
    </dgm:pt>
    <dgm:pt modelId="{697A307E-9993-4F1E-B404-E38DDF7629EB}" type="sibTrans" cxnId="{1DDFDE63-1446-4E01-8658-E725C95B4530}">
      <dgm:prSet/>
      <dgm:spPr/>
      <dgm:t>
        <a:bodyPr/>
        <a:lstStyle/>
        <a:p>
          <a:endParaRPr lang="en-US"/>
        </a:p>
      </dgm:t>
    </dgm:pt>
    <dgm:pt modelId="{167703EB-EF8C-47BD-8602-18BCF8AF182A}">
      <dgm:prSet custT="1"/>
      <dgm:spPr>
        <a:solidFill>
          <a:schemeClr val="tx1"/>
        </a:solidFill>
      </dgm:spPr>
      <dgm:t>
        <a:bodyPr/>
        <a:lstStyle/>
        <a:p>
          <a:r>
            <a:rPr lang="id-ID" sz="1800" dirty="0"/>
            <a:t>≥ 120 menit untuk </a:t>
          </a:r>
          <a:r>
            <a:rPr lang="en-US" sz="1800" dirty="0"/>
            <a:t>0 </a:t>
          </a:r>
          <a:r>
            <a:rPr lang="id-ID" sz="1800" dirty="0"/>
            <a:t>– 2 tahun;</a:t>
          </a:r>
          <a:endParaRPr lang="en-US" sz="1800" dirty="0"/>
        </a:p>
      </dgm:t>
    </dgm:pt>
    <dgm:pt modelId="{194BE405-50B6-4C8C-8779-B8925BEAB783}" type="parTrans" cxnId="{44BA1A18-A080-4369-9196-8B590D5F527E}">
      <dgm:prSet/>
      <dgm:spPr/>
      <dgm:t>
        <a:bodyPr/>
        <a:lstStyle/>
        <a:p>
          <a:endParaRPr lang="en-US"/>
        </a:p>
      </dgm:t>
    </dgm:pt>
    <dgm:pt modelId="{E78D24E5-8C63-45BA-8C89-53E93FB940E8}" type="sibTrans" cxnId="{44BA1A18-A080-4369-9196-8B590D5F527E}">
      <dgm:prSet/>
      <dgm:spPr/>
      <dgm:t>
        <a:bodyPr/>
        <a:lstStyle/>
        <a:p>
          <a:endParaRPr lang="en-US"/>
        </a:p>
      </dgm:t>
    </dgm:pt>
    <dgm:pt modelId="{F3BDE5A3-402C-4411-9EE2-28BCC244744D}">
      <dgm:prSet custT="1"/>
      <dgm:spPr>
        <a:solidFill>
          <a:srgbClr val="FFFF00"/>
        </a:solidFill>
      </dgm:spPr>
      <dgm:t>
        <a:bodyPr/>
        <a:lstStyle/>
        <a:p>
          <a:r>
            <a:rPr lang="id-ID" sz="1800" dirty="0">
              <a:solidFill>
                <a:schemeClr val="tx1"/>
              </a:solidFill>
            </a:rPr>
            <a:t>900 menit untuk 4 - 6 tahun</a:t>
          </a:r>
          <a:endParaRPr lang="en-US" sz="1800" dirty="0">
            <a:solidFill>
              <a:schemeClr val="tx1"/>
            </a:solidFill>
          </a:endParaRPr>
        </a:p>
      </dgm:t>
    </dgm:pt>
    <dgm:pt modelId="{C1CF449D-AF13-476A-AC9E-B484787D9272}" type="parTrans" cxnId="{926740D8-A51D-453B-8C80-78F7250EBD1C}">
      <dgm:prSet/>
      <dgm:spPr/>
      <dgm:t>
        <a:bodyPr/>
        <a:lstStyle/>
        <a:p>
          <a:endParaRPr lang="en-US"/>
        </a:p>
      </dgm:t>
    </dgm:pt>
    <dgm:pt modelId="{704BBC89-7B5D-4DC6-BA26-0AFB97756E5E}" type="sibTrans" cxnId="{926740D8-A51D-453B-8C80-78F7250EBD1C}">
      <dgm:prSet/>
      <dgm:spPr/>
      <dgm:t>
        <a:bodyPr/>
        <a:lstStyle/>
        <a:p>
          <a:endParaRPr lang="en-US"/>
        </a:p>
      </dgm:t>
    </dgm:pt>
    <dgm:pt modelId="{E28FD2EC-C19D-4388-A372-B1F0F88AD73F}">
      <dgm:prSet/>
      <dgm:spPr>
        <a:solidFill>
          <a:schemeClr val="tx1"/>
        </a:solidFill>
      </dgm:spPr>
      <dgm:t>
        <a:bodyPr/>
        <a:lstStyle/>
        <a:p>
          <a:r>
            <a:rPr lang="id-ID" dirty="0"/>
            <a:t>≥ 150 menit untuk &gt; 2 – 4 tahun</a:t>
          </a:r>
          <a:endParaRPr lang="en-US" dirty="0"/>
        </a:p>
      </dgm:t>
    </dgm:pt>
    <dgm:pt modelId="{1CD35ABA-AD51-4805-9674-FCD31D72DB3C}" type="parTrans" cxnId="{7ABE9AEA-5A6A-4FF9-9CDC-C0656CCEE9E8}">
      <dgm:prSet/>
      <dgm:spPr/>
      <dgm:t>
        <a:bodyPr/>
        <a:lstStyle/>
        <a:p>
          <a:endParaRPr lang="en-US"/>
        </a:p>
      </dgm:t>
    </dgm:pt>
    <dgm:pt modelId="{A7F62459-8B9A-4910-854E-C9A689C22CA5}" type="sibTrans" cxnId="{7ABE9AEA-5A6A-4FF9-9CDC-C0656CCEE9E8}">
      <dgm:prSet/>
      <dgm:spPr/>
      <dgm:t>
        <a:bodyPr/>
        <a:lstStyle/>
        <a:p>
          <a:endParaRPr lang="en-US"/>
        </a:p>
      </dgm:t>
    </dgm:pt>
    <dgm:pt modelId="{1B7CC923-94F2-4001-A03E-D997C5CE383E}">
      <dgm:prSet/>
      <dgm:spPr>
        <a:solidFill>
          <a:schemeClr val="tx1"/>
        </a:solidFill>
      </dgm:spPr>
      <dgm:t>
        <a:bodyPr/>
        <a:lstStyle/>
        <a:p>
          <a:r>
            <a:rPr lang="id-ID" dirty="0"/>
            <a:t>≥ 180 menit untuk &gt; </a:t>
          </a:r>
          <a:r>
            <a:rPr lang="en-US" dirty="0"/>
            <a:t>4</a:t>
          </a:r>
          <a:r>
            <a:rPr lang="id-ID" dirty="0"/>
            <a:t> – 6 tahun</a:t>
          </a:r>
          <a:endParaRPr lang="en-US" dirty="0"/>
        </a:p>
      </dgm:t>
    </dgm:pt>
    <dgm:pt modelId="{846B7D55-B89D-4DC3-9B5C-DADF00190F55}" type="parTrans" cxnId="{6521D243-1BE2-48E3-8B7B-4F0F90407CAD}">
      <dgm:prSet/>
      <dgm:spPr/>
      <dgm:t>
        <a:bodyPr/>
        <a:lstStyle/>
        <a:p>
          <a:endParaRPr lang="en-US"/>
        </a:p>
      </dgm:t>
    </dgm:pt>
    <dgm:pt modelId="{733CF4DE-D1B5-4D5F-AE70-A51E67727704}" type="sibTrans" cxnId="{6521D243-1BE2-48E3-8B7B-4F0F90407CAD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20631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49133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29182EA3-8468-4FC9-B502-0E189569FE4C}" type="pres">
      <dgm:prSet presAssocID="{13D3AACF-7044-4ADC-B186-E5445259ECA1}" presName="conn2-1" presStyleLbl="parChTrans1D3" presStyleIdx="0" presStyleCnt="1"/>
      <dgm:spPr/>
    </dgm:pt>
    <dgm:pt modelId="{106D496C-5E89-4E3B-BDEE-DCD206DBEDD5}" type="pres">
      <dgm:prSet presAssocID="{13D3AACF-7044-4ADC-B186-E5445259ECA1}" presName="connTx" presStyleLbl="parChTrans1D3" presStyleIdx="0" presStyleCnt="1"/>
      <dgm:spPr/>
    </dgm:pt>
    <dgm:pt modelId="{812B5442-3869-4585-B047-6043CD011D35}" type="pres">
      <dgm:prSet presAssocID="{80788D7E-A698-42D7-B9AA-C87B63765630}" presName="root2" presStyleCnt="0"/>
      <dgm:spPr/>
    </dgm:pt>
    <dgm:pt modelId="{BFFDE4F5-3617-4A20-BFB1-0A58839B652C}" type="pres">
      <dgm:prSet presAssocID="{80788D7E-A698-42D7-B9AA-C87B63765630}" presName="LevelTwoTextNode" presStyleLbl="node3" presStyleIdx="0" presStyleCnt="1" custScaleY="409653">
        <dgm:presLayoutVars>
          <dgm:chPref val="3"/>
        </dgm:presLayoutVars>
      </dgm:prSet>
      <dgm:spPr/>
    </dgm:pt>
    <dgm:pt modelId="{594C4E6D-264A-4974-B492-43A5928E61E4}" type="pres">
      <dgm:prSet presAssocID="{80788D7E-A698-42D7-B9AA-C87B63765630}" presName="level3hierChild" presStyleCnt="0"/>
      <dgm:spPr/>
    </dgm:pt>
    <dgm:pt modelId="{178C0D28-2F7E-4BB4-9836-3A46414FD0A9}" type="pres">
      <dgm:prSet presAssocID="{753CFD62-0AD9-4FF9-88AE-25EC798E90F6}" presName="conn2-1" presStyleLbl="parChTrans1D4" presStyleIdx="0" presStyleCnt="6"/>
      <dgm:spPr/>
    </dgm:pt>
    <dgm:pt modelId="{4B5F9D2C-FBA0-4208-AA46-D126DDFC00B4}" type="pres">
      <dgm:prSet presAssocID="{753CFD62-0AD9-4FF9-88AE-25EC798E90F6}" presName="connTx" presStyleLbl="parChTrans1D4" presStyleIdx="0" presStyleCnt="6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4" presStyleIdx="0" presStyleCnt="6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E0D455DC-1C22-49B6-BF95-2E6157F8F621}" type="pres">
      <dgm:prSet presAssocID="{194BE405-50B6-4C8C-8779-B8925BEAB783}" presName="conn2-1" presStyleLbl="parChTrans1D4" presStyleIdx="1" presStyleCnt="6"/>
      <dgm:spPr/>
    </dgm:pt>
    <dgm:pt modelId="{9FB93DFB-D784-42A8-B3F0-A43B3FCE5B90}" type="pres">
      <dgm:prSet presAssocID="{194BE405-50B6-4C8C-8779-B8925BEAB783}" presName="connTx" presStyleLbl="parChTrans1D4" presStyleIdx="1" presStyleCnt="6"/>
      <dgm:spPr/>
    </dgm:pt>
    <dgm:pt modelId="{DCB85794-3C5A-4423-8142-1B63A0658AB9}" type="pres">
      <dgm:prSet presAssocID="{167703EB-EF8C-47BD-8602-18BCF8AF182A}" presName="root2" presStyleCnt="0"/>
      <dgm:spPr/>
    </dgm:pt>
    <dgm:pt modelId="{92FADEF7-B07E-45B5-A06B-30E795BD8C02}" type="pres">
      <dgm:prSet presAssocID="{167703EB-EF8C-47BD-8602-18BCF8AF182A}" presName="LevelTwoTextNode" presStyleLbl="node4" presStyleIdx="1" presStyleCnt="6" custScaleY="187751">
        <dgm:presLayoutVars>
          <dgm:chPref val="3"/>
        </dgm:presLayoutVars>
      </dgm:prSet>
      <dgm:spPr/>
    </dgm:pt>
    <dgm:pt modelId="{DD233047-4D9C-4BE7-BE2C-AE3BBBD315C8}" type="pres">
      <dgm:prSet presAssocID="{167703EB-EF8C-47BD-8602-18BCF8AF182A}" presName="level3hierChild" presStyleCnt="0"/>
      <dgm:spPr/>
    </dgm:pt>
    <dgm:pt modelId="{0EB0454A-29B2-49D4-8564-038C87CA62C0}" type="pres">
      <dgm:prSet presAssocID="{1CD35ABA-AD51-4805-9674-FCD31D72DB3C}" presName="conn2-1" presStyleLbl="parChTrans1D4" presStyleIdx="2" presStyleCnt="6"/>
      <dgm:spPr/>
    </dgm:pt>
    <dgm:pt modelId="{FCDF40A7-F7A9-4FFB-9B37-626D25EF933C}" type="pres">
      <dgm:prSet presAssocID="{1CD35ABA-AD51-4805-9674-FCD31D72DB3C}" presName="connTx" presStyleLbl="parChTrans1D4" presStyleIdx="2" presStyleCnt="6"/>
      <dgm:spPr/>
    </dgm:pt>
    <dgm:pt modelId="{0A926263-191F-4C74-992A-2E7A7A02337C}" type="pres">
      <dgm:prSet presAssocID="{E28FD2EC-C19D-4388-A372-B1F0F88AD73F}" presName="root2" presStyleCnt="0"/>
      <dgm:spPr/>
    </dgm:pt>
    <dgm:pt modelId="{AD65CE01-5643-45DF-86E2-4BA31D3EFE14}" type="pres">
      <dgm:prSet presAssocID="{E28FD2EC-C19D-4388-A372-B1F0F88AD73F}" presName="LevelTwoTextNode" presStyleLbl="node4" presStyleIdx="2" presStyleCnt="6">
        <dgm:presLayoutVars>
          <dgm:chPref val="3"/>
        </dgm:presLayoutVars>
      </dgm:prSet>
      <dgm:spPr/>
    </dgm:pt>
    <dgm:pt modelId="{C34A206F-DC45-4AB0-9B37-0D6595B386B7}" type="pres">
      <dgm:prSet presAssocID="{E28FD2EC-C19D-4388-A372-B1F0F88AD73F}" presName="level3hierChild" presStyleCnt="0"/>
      <dgm:spPr/>
    </dgm:pt>
    <dgm:pt modelId="{4A4A52A6-FBF0-41F6-81AA-F098E098D4DA}" type="pres">
      <dgm:prSet presAssocID="{846B7D55-B89D-4DC3-9B5C-DADF00190F55}" presName="conn2-1" presStyleLbl="parChTrans1D4" presStyleIdx="3" presStyleCnt="6"/>
      <dgm:spPr/>
    </dgm:pt>
    <dgm:pt modelId="{C9A8605C-A38E-4CE0-892B-6E71B23CDB42}" type="pres">
      <dgm:prSet presAssocID="{846B7D55-B89D-4DC3-9B5C-DADF00190F55}" presName="connTx" presStyleLbl="parChTrans1D4" presStyleIdx="3" presStyleCnt="6"/>
      <dgm:spPr/>
    </dgm:pt>
    <dgm:pt modelId="{D4E1373F-CD97-4286-B99E-7BD7475098D5}" type="pres">
      <dgm:prSet presAssocID="{1B7CC923-94F2-4001-A03E-D997C5CE383E}" presName="root2" presStyleCnt="0"/>
      <dgm:spPr/>
    </dgm:pt>
    <dgm:pt modelId="{4345DD01-42C4-4BCB-9CF7-6B63AB2A73DB}" type="pres">
      <dgm:prSet presAssocID="{1B7CC923-94F2-4001-A03E-D997C5CE383E}" presName="LevelTwoTextNode" presStyleLbl="node4" presStyleIdx="3" presStyleCnt="6">
        <dgm:presLayoutVars>
          <dgm:chPref val="3"/>
        </dgm:presLayoutVars>
      </dgm:prSet>
      <dgm:spPr/>
    </dgm:pt>
    <dgm:pt modelId="{F0601DE8-8A7F-4BCD-84AC-700331AB3E71}" type="pres">
      <dgm:prSet presAssocID="{1B7CC923-94F2-4001-A03E-D997C5CE383E}" presName="level3hierChild" presStyleCnt="0"/>
      <dgm:spPr/>
    </dgm:pt>
    <dgm:pt modelId="{588CFA1B-D0BB-48FF-A644-12A4B542C720}" type="pres">
      <dgm:prSet presAssocID="{E88DA889-C3A2-44F2-B6F3-A82B4CAF878A}" presName="conn2-1" presStyleLbl="parChTrans1D4" presStyleIdx="4" presStyleCnt="6"/>
      <dgm:spPr/>
    </dgm:pt>
    <dgm:pt modelId="{A41A015D-C480-4467-B949-D3AD414E5816}" type="pres">
      <dgm:prSet presAssocID="{E88DA889-C3A2-44F2-B6F3-A82B4CAF878A}" presName="connTx" presStyleLbl="parChTrans1D4" presStyleIdx="4" presStyleCnt="6"/>
      <dgm:spPr/>
    </dgm:pt>
    <dgm:pt modelId="{9E1ABD97-F704-4585-AC18-206C4E2EB195}" type="pres">
      <dgm:prSet presAssocID="{3B27D421-6555-4CD4-9FEB-8EF872E01C75}" presName="root2" presStyleCnt="0"/>
      <dgm:spPr/>
    </dgm:pt>
    <dgm:pt modelId="{8A8E9263-8090-425D-81FF-F4F94F541367}" type="pres">
      <dgm:prSet presAssocID="{3B27D421-6555-4CD4-9FEB-8EF872E01C75}" presName="LevelTwoTextNode" presStyleLbl="node4" presStyleIdx="4" presStyleCnt="6">
        <dgm:presLayoutVars>
          <dgm:chPref val="3"/>
        </dgm:presLayoutVars>
      </dgm:prSet>
      <dgm:spPr/>
    </dgm:pt>
    <dgm:pt modelId="{0870148B-8719-48BC-B3FF-952EB28B8AD7}" type="pres">
      <dgm:prSet presAssocID="{3B27D421-6555-4CD4-9FEB-8EF872E01C75}" presName="level3hierChild" presStyleCnt="0"/>
      <dgm:spPr/>
    </dgm:pt>
    <dgm:pt modelId="{26C2F6D4-9C99-49A3-AEBA-C2E028B9C27C}" type="pres">
      <dgm:prSet presAssocID="{C1CF449D-AF13-476A-AC9E-B484787D9272}" presName="conn2-1" presStyleLbl="parChTrans1D4" presStyleIdx="5" presStyleCnt="6"/>
      <dgm:spPr/>
    </dgm:pt>
    <dgm:pt modelId="{ACDD3DEF-443A-4593-A47C-D0E6604B3DB7}" type="pres">
      <dgm:prSet presAssocID="{C1CF449D-AF13-476A-AC9E-B484787D9272}" presName="connTx" presStyleLbl="parChTrans1D4" presStyleIdx="5" presStyleCnt="6"/>
      <dgm:spPr/>
    </dgm:pt>
    <dgm:pt modelId="{E59A523B-328D-4DA9-851A-111F340DA870}" type="pres">
      <dgm:prSet presAssocID="{F3BDE5A3-402C-4411-9EE2-28BCC244744D}" presName="root2" presStyleCnt="0"/>
      <dgm:spPr/>
    </dgm:pt>
    <dgm:pt modelId="{2BE93D6C-C786-48C5-BA30-BC8689E405AD}" type="pres">
      <dgm:prSet presAssocID="{F3BDE5A3-402C-4411-9EE2-28BCC244744D}" presName="LevelTwoTextNode" presStyleLbl="node4" presStyleIdx="5" presStyleCnt="6" custScaleY="202171">
        <dgm:presLayoutVars>
          <dgm:chPref val="3"/>
        </dgm:presLayoutVars>
      </dgm:prSet>
      <dgm:spPr/>
    </dgm:pt>
    <dgm:pt modelId="{57B97969-C5E4-4140-B0B9-C6483169806D}" type="pres">
      <dgm:prSet presAssocID="{F3BDE5A3-402C-4411-9EE2-28BCC244744D}" presName="level3hierChild" presStyleCnt="0"/>
      <dgm:spPr/>
    </dgm:pt>
  </dgm:ptLst>
  <dgm:cxnLst>
    <dgm:cxn modelId="{A264A406-FD41-4437-B2FF-CADA5F3081DD}" type="presOf" srcId="{3B27D421-6555-4CD4-9FEB-8EF872E01C75}" destId="{8A8E9263-8090-425D-81FF-F4F94F541367}" srcOrd="0" destOrd="0" presId="urn:microsoft.com/office/officeart/2008/layout/HorizontalMultiLevelHierarchy"/>
    <dgm:cxn modelId="{661F990B-E2B7-4FE2-A2DB-24AA698289F9}" type="presOf" srcId="{846B7D55-B89D-4DC3-9B5C-DADF00190F55}" destId="{C9A8605C-A38E-4CE0-892B-6E71B23CDB42}" srcOrd="1" destOrd="0" presId="urn:microsoft.com/office/officeart/2008/layout/HorizontalMultiLevelHierarchy"/>
    <dgm:cxn modelId="{70D46D11-1474-46B9-A9C6-DC9748B8D26E}" type="presOf" srcId="{E88DA889-C3A2-44F2-B6F3-A82B4CAF878A}" destId="{A41A015D-C480-4467-B949-D3AD414E5816}" srcOrd="1" destOrd="0" presId="urn:microsoft.com/office/officeart/2008/layout/HorizontalMultiLevelHierarchy"/>
    <dgm:cxn modelId="{44BA1A18-A080-4369-9196-8B590D5F527E}" srcId="{D5CFB394-1938-4FA9-A1AA-32FBAA428D0D}" destId="{167703EB-EF8C-47BD-8602-18BCF8AF182A}" srcOrd="0" destOrd="0" parTransId="{194BE405-50B6-4C8C-8779-B8925BEAB783}" sibTransId="{E78D24E5-8C63-45BA-8C89-53E93FB940E8}"/>
    <dgm:cxn modelId="{4938021C-792A-4789-86F1-85BE518F8BBA}" type="presOf" srcId="{DC2E1F6F-946D-47F0-BC56-7CB69E13A329}" destId="{4594F833-E8AD-4F7D-9DBB-756E81F5E9FF}" srcOrd="0" destOrd="0" presId="urn:microsoft.com/office/officeart/2008/layout/HorizontalMultiLevelHierarchy"/>
    <dgm:cxn modelId="{4A343029-492D-4079-BCCE-37BF590D312D}" type="presOf" srcId="{194BE405-50B6-4C8C-8779-B8925BEAB783}" destId="{9FB93DFB-D784-42A8-B3F0-A43B3FCE5B90}" srcOrd="1" destOrd="0" presId="urn:microsoft.com/office/officeart/2008/layout/HorizontalMultiLevelHierarchy"/>
    <dgm:cxn modelId="{8120972E-874B-4493-8AA3-3F85F221F146}" type="presOf" srcId="{167703EB-EF8C-47BD-8602-18BCF8AF182A}" destId="{92FADEF7-B07E-45B5-A06B-30E795BD8C02}" srcOrd="0" destOrd="0" presId="urn:microsoft.com/office/officeart/2008/layout/HorizontalMultiLevelHierarchy"/>
    <dgm:cxn modelId="{D1959D37-3DDC-4293-A473-C938D5D7CB69}" type="presOf" srcId="{E88DA889-C3A2-44F2-B6F3-A82B4CAF878A}" destId="{588CFA1B-D0BB-48FF-A644-12A4B542C720}" srcOrd="0" destOrd="0" presId="urn:microsoft.com/office/officeart/2008/layout/HorizontalMultiLevelHierarchy"/>
    <dgm:cxn modelId="{0F41423D-04DC-441B-8C68-5098F9F1C83F}" type="presOf" srcId="{13D3AACF-7044-4ADC-B186-E5445259ECA1}" destId="{106D496C-5E89-4E3B-BDEE-DCD206DBEDD5}" srcOrd="1" destOrd="0" presId="urn:microsoft.com/office/officeart/2008/layout/HorizontalMultiLevelHierarchy"/>
    <dgm:cxn modelId="{EA2F2440-0A9A-4359-8377-DD4DCF77957F}" type="presOf" srcId="{43081AD2-A198-4E09-B366-59AF4C3961D1}" destId="{0960B8E7-A47F-4509-A600-DE2BD2F72F27}" srcOrd="0" destOrd="0" presId="urn:microsoft.com/office/officeart/2008/layout/HorizontalMultiLevelHierarchy"/>
    <dgm:cxn modelId="{6521D243-1BE2-48E3-8B7B-4F0F90407CAD}" srcId="{D5CFB394-1938-4FA9-A1AA-32FBAA428D0D}" destId="{1B7CC923-94F2-4001-A03E-D997C5CE383E}" srcOrd="2" destOrd="0" parTransId="{846B7D55-B89D-4DC3-9B5C-DADF00190F55}" sibTransId="{733CF4DE-D1B5-4D5F-AE70-A51E67727704}"/>
    <dgm:cxn modelId="{5DFFF147-1F68-43A4-A8E6-CE17E6DCEA60}" type="presOf" srcId="{13D3AACF-7044-4ADC-B186-E5445259ECA1}" destId="{29182EA3-8468-4FC9-B502-0E189569FE4C}" srcOrd="0" destOrd="0" presId="urn:microsoft.com/office/officeart/2008/layout/HorizontalMultiLevelHierarchy"/>
    <dgm:cxn modelId="{83064B51-56A2-499A-A229-FDEFAD4733DF}" type="presOf" srcId="{753CFD62-0AD9-4FF9-88AE-25EC798E90F6}" destId="{4B5F9D2C-FBA0-4208-AA46-D126DDFC00B4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1DDFDE63-1446-4E01-8658-E725C95B4530}" srcId="{80788D7E-A698-42D7-B9AA-C87B63765630}" destId="{3B27D421-6555-4CD4-9FEB-8EF872E01C75}" srcOrd="1" destOrd="0" parTransId="{E88DA889-C3A2-44F2-B6F3-A82B4CAF878A}" sibTransId="{697A307E-9993-4F1E-B404-E38DDF7629EB}"/>
    <dgm:cxn modelId="{F826326B-8EDD-4C69-8CFB-469FA2F7F83C}" type="presOf" srcId="{F3BDE5A3-402C-4411-9EE2-28BCC244744D}" destId="{2BE93D6C-C786-48C5-BA30-BC8689E405AD}" srcOrd="0" destOrd="0" presId="urn:microsoft.com/office/officeart/2008/layout/HorizontalMultiLevelHierarchy"/>
    <dgm:cxn modelId="{4F57916D-F160-470F-8E94-8916398F75E0}" type="presOf" srcId="{0BE62E88-0D7E-4BB5-A4B3-B77B0095617E}" destId="{018C7471-60F8-472C-B2C1-1AF03B14A5F7}" srcOrd="1" destOrd="0" presId="urn:microsoft.com/office/officeart/2008/layout/HorizontalMultiLevelHierarchy"/>
    <dgm:cxn modelId="{6906F095-54D1-4E3E-8300-B627890FDDBF}" srcId="{80788D7E-A698-42D7-B9AA-C87B63765630}" destId="{D5CFB394-1938-4FA9-A1AA-32FBAA428D0D}" srcOrd="0" destOrd="0" parTransId="{753CFD62-0AD9-4FF9-88AE-25EC798E90F6}" sibTransId="{6DDE09B7-57CF-4B8A-935B-F59D49D9AC20}"/>
    <dgm:cxn modelId="{B5742E96-FA34-425E-9BA3-8C4EE4AE8C14}" type="presOf" srcId="{194BE405-50B6-4C8C-8779-B8925BEAB783}" destId="{E0D455DC-1C22-49B6-BF95-2E6157F8F621}" srcOrd="0" destOrd="0" presId="urn:microsoft.com/office/officeart/2008/layout/HorizontalMultiLevelHierarchy"/>
    <dgm:cxn modelId="{DBB6679B-0B07-480E-B042-8EA0ABBE2BE9}" type="presOf" srcId="{753CFD62-0AD9-4FF9-88AE-25EC798E90F6}" destId="{178C0D28-2F7E-4BB4-9836-3A46414FD0A9}" srcOrd="0" destOrd="0" presId="urn:microsoft.com/office/officeart/2008/layout/HorizontalMultiLevelHierarchy"/>
    <dgm:cxn modelId="{B24E3F9C-2EBF-4A37-82D3-630B29B8D04B}" type="presOf" srcId="{80788D7E-A698-42D7-B9AA-C87B63765630}" destId="{BFFDE4F5-3617-4A20-BFB1-0A58839B652C}" srcOrd="0" destOrd="0" presId="urn:microsoft.com/office/officeart/2008/layout/HorizontalMultiLevelHierarchy"/>
    <dgm:cxn modelId="{71CDAF9D-FA69-4299-8160-F9D065F63F80}" type="presOf" srcId="{D5CFB394-1938-4FA9-A1AA-32FBAA428D0D}" destId="{68020E43-01AE-401A-9C75-6DD4DAFF60E2}" srcOrd="0" destOrd="0" presId="urn:microsoft.com/office/officeart/2008/layout/HorizontalMultiLevelHierarchy"/>
    <dgm:cxn modelId="{E13823A0-C935-45D9-BDF7-445A222B7AD8}" srcId="{B54E1A32-1FB8-4484-9DD7-DB5866ADCE10}" destId="{80788D7E-A698-42D7-B9AA-C87B63765630}" srcOrd="0" destOrd="0" parTransId="{13D3AACF-7044-4ADC-B186-E5445259ECA1}" sibTransId="{B99BD328-05D9-403F-B3D7-51D790FFEE16}"/>
    <dgm:cxn modelId="{30FFAEA5-D2E2-4EFC-B31F-3F755200E224}" type="presOf" srcId="{1CD35ABA-AD51-4805-9674-FCD31D72DB3C}" destId="{0EB0454A-29B2-49D4-8564-038C87CA62C0}" srcOrd="0" destOrd="0" presId="urn:microsoft.com/office/officeart/2008/layout/HorizontalMultiLevelHierarchy"/>
    <dgm:cxn modelId="{86F620A6-F015-48F5-9C79-F86FE6FD6FC0}" type="presOf" srcId="{846B7D55-B89D-4DC3-9B5C-DADF00190F55}" destId="{4A4A52A6-FBF0-41F6-81AA-F098E098D4DA}" srcOrd="0" destOrd="0" presId="urn:microsoft.com/office/officeart/2008/layout/HorizontalMultiLevelHierarchy"/>
    <dgm:cxn modelId="{07EAE0B1-5F95-4078-9676-F24C0F726603}" type="presOf" srcId="{B54E1A32-1FB8-4484-9DD7-DB5866ADCE10}" destId="{D9C606CC-AC18-4590-951B-B64D6881E5E3}" srcOrd="0" destOrd="0" presId="urn:microsoft.com/office/officeart/2008/layout/HorizontalMultiLevelHierarchy"/>
    <dgm:cxn modelId="{E33224BE-BADB-4722-9EDF-3DE47B5C204B}" type="presOf" srcId="{C1CF449D-AF13-476A-AC9E-B484787D9272}" destId="{ACDD3DEF-443A-4593-A47C-D0E6604B3DB7}" srcOrd="1" destOrd="0" presId="urn:microsoft.com/office/officeart/2008/layout/HorizontalMultiLevelHierarchy"/>
    <dgm:cxn modelId="{5AFF3EBE-BEFA-4240-8878-5D35E154DC9E}" type="presOf" srcId="{1B7CC923-94F2-4001-A03E-D997C5CE383E}" destId="{4345DD01-42C4-4BCB-9CF7-6B63AB2A73DB}" srcOrd="0" destOrd="0" presId="urn:microsoft.com/office/officeart/2008/layout/HorizontalMultiLevelHierarchy"/>
    <dgm:cxn modelId="{9AE311C3-559C-49CB-8041-D402F23023C5}" type="presOf" srcId="{0BE62E88-0D7E-4BB5-A4B3-B77B0095617E}" destId="{227510C1-165E-41BC-86F8-664912EE1BA0}" srcOrd="0" destOrd="0" presId="urn:microsoft.com/office/officeart/2008/layout/HorizontalMultiLevelHierarchy"/>
    <dgm:cxn modelId="{926740D8-A51D-453B-8C80-78F7250EBD1C}" srcId="{3B27D421-6555-4CD4-9FEB-8EF872E01C75}" destId="{F3BDE5A3-402C-4411-9EE2-28BCC244744D}" srcOrd="0" destOrd="0" parTransId="{C1CF449D-AF13-476A-AC9E-B484787D9272}" sibTransId="{704BBC89-7B5D-4DC6-BA26-0AFB97756E5E}"/>
    <dgm:cxn modelId="{7ABE9AEA-5A6A-4FF9-9CDC-C0656CCEE9E8}" srcId="{D5CFB394-1938-4FA9-A1AA-32FBAA428D0D}" destId="{E28FD2EC-C19D-4388-A372-B1F0F88AD73F}" srcOrd="1" destOrd="0" parTransId="{1CD35ABA-AD51-4805-9674-FCD31D72DB3C}" sibTransId="{A7F62459-8B9A-4910-854E-C9A689C22CA5}"/>
    <dgm:cxn modelId="{7D75A3ED-3A94-4E01-99D1-C43FC47BA22F}" type="presOf" srcId="{1CD35ABA-AD51-4805-9674-FCD31D72DB3C}" destId="{FCDF40A7-F7A9-4FFB-9B37-626D25EF933C}" srcOrd="1" destOrd="0" presId="urn:microsoft.com/office/officeart/2008/layout/HorizontalMultiLevelHierarchy"/>
    <dgm:cxn modelId="{4D9E25F7-57A0-435E-89AA-F88821AC8F7E}" type="presOf" srcId="{E28FD2EC-C19D-4388-A372-B1F0F88AD73F}" destId="{AD65CE01-5643-45DF-86E2-4BA31D3EFE14}" srcOrd="0" destOrd="0" presId="urn:microsoft.com/office/officeart/2008/layout/HorizontalMultiLevelHierarchy"/>
    <dgm:cxn modelId="{B79035FD-B633-43D7-9E6B-CF8F2F5E9F5E}" type="presOf" srcId="{C1CF449D-AF13-476A-AC9E-B484787D9272}" destId="{26C2F6D4-9C99-49A3-AEBA-C2E028B9C27C}" srcOrd="0" destOrd="0" presId="urn:microsoft.com/office/officeart/2008/layout/HorizontalMultiLevelHierarchy"/>
    <dgm:cxn modelId="{E4390C49-BD41-4A1A-B540-9B082D614868}" type="presParOf" srcId="{0960B8E7-A47F-4509-A600-DE2BD2F72F27}" destId="{06C8DDC0-2103-4F16-B22E-01C402C605E7}" srcOrd="0" destOrd="0" presId="urn:microsoft.com/office/officeart/2008/layout/HorizontalMultiLevelHierarchy"/>
    <dgm:cxn modelId="{DE134BE5-EA61-480C-880B-5D90E81C908D}" type="presParOf" srcId="{06C8DDC0-2103-4F16-B22E-01C402C605E7}" destId="{4594F833-E8AD-4F7D-9DBB-756E81F5E9FF}" srcOrd="0" destOrd="0" presId="urn:microsoft.com/office/officeart/2008/layout/HorizontalMultiLevelHierarchy"/>
    <dgm:cxn modelId="{19AEC720-B86E-4778-B54F-4D25B40B35D5}" type="presParOf" srcId="{06C8DDC0-2103-4F16-B22E-01C402C605E7}" destId="{4BD7D809-F46F-4BCF-9277-A6D4F8135189}" srcOrd="1" destOrd="0" presId="urn:microsoft.com/office/officeart/2008/layout/HorizontalMultiLevelHierarchy"/>
    <dgm:cxn modelId="{536FED24-1E28-421D-BC1B-8496093F824C}" type="presParOf" srcId="{4BD7D809-F46F-4BCF-9277-A6D4F8135189}" destId="{227510C1-165E-41BC-86F8-664912EE1BA0}" srcOrd="0" destOrd="0" presId="urn:microsoft.com/office/officeart/2008/layout/HorizontalMultiLevelHierarchy"/>
    <dgm:cxn modelId="{808890D7-0205-48E2-90C9-31713BF7F3FD}" type="presParOf" srcId="{227510C1-165E-41BC-86F8-664912EE1BA0}" destId="{018C7471-60F8-472C-B2C1-1AF03B14A5F7}" srcOrd="0" destOrd="0" presId="urn:microsoft.com/office/officeart/2008/layout/HorizontalMultiLevelHierarchy"/>
    <dgm:cxn modelId="{069ED6DD-D759-4AFC-BA92-10EA93E0BAB8}" type="presParOf" srcId="{4BD7D809-F46F-4BCF-9277-A6D4F8135189}" destId="{9AA261D0-C58A-40FF-808C-34A303FAB605}" srcOrd="1" destOrd="0" presId="urn:microsoft.com/office/officeart/2008/layout/HorizontalMultiLevelHierarchy"/>
    <dgm:cxn modelId="{A0FE1504-4C8E-4A48-BC8A-3015BB92568E}" type="presParOf" srcId="{9AA261D0-C58A-40FF-808C-34A303FAB605}" destId="{D9C606CC-AC18-4590-951B-B64D6881E5E3}" srcOrd="0" destOrd="0" presId="urn:microsoft.com/office/officeart/2008/layout/HorizontalMultiLevelHierarchy"/>
    <dgm:cxn modelId="{5A3BDFB8-4CAE-49B2-8DFD-12849D5D4BD1}" type="presParOf" srcId="{9AA261D0-C58A-40FF-808C-34A303FAB605}" destId="{E06DA82E-A227-45D6-9A1D-080B97151E8B}" srcOrd="1" destOrd="0" presId="urn:microsoft.com/office/officeart/2008/layout/HorizontalMultiLevelHierarchy"/>
    <dgm:cxn modelId="{5CA5F20B-C336-41DC-8C21-7F377D6DCB64}" type="presParOf" srcId="{E06DA82E-A227-45D6-9A1D-080B97151E8B}" destId="{29182EA3-8468-4FC9-B502-0E189569FE4C}" srcOrd="0" destOrd="0" presId="urn:microsoft.com/office/officeart/2008/layout/HorizontalMultiLevelHierarchy"/>
    <dgm:cxn modelId="{54975637-8EFC-4C35-BC5D-6C1F164AA4C5}" type="presParOf" srcId="{29182EA3-8468-4FC9-B502-0E189569FE4C}" destId="{106D496C-5E89-4E3B-BDEE-DCD206DBEDD5}" srcOrd="0" destOrd="0" presId="urn:microsoft.com/office/officeart/2008/layout/HorizontalMultiLevelHierarchy"/>
    <dgm:cxn modelId="{AFDA054D-7660-440C-903D-A4CF1D8F4E40}" type="presParOf" srcId="{E06DA82E-A227-45D6-9A1D-080B97151E8B}" destId="{812B5442-3869-4585-B047-6043CD011D35}" srcOrd="1" destOrd="0" presId="urn:microsoft.com/office/officeart/2008/layout/HorizontalMultiLevelHierarchy"/>
    <dgm:cxn modelId="{51F7941B-0BD5-45C5-B21C-7CEF282D9732}" type="presParOf" srcId="{812B5442-3869-4585-B047-6043CD011D35}" destId="{BFFDE4F5-3617-4A20-BFB1-0A58839B652C}" srcOrd="0" destOrd="0" presId="urn:microsoft.com/office/officeart/2008/layout/HorizontalMultiLevelHierarchy"/>
    <dgm:cxn modelId="{208FB958-18B2-4F8D-9759-889C287CFDD8}" type="presParOf" srcId="{812B5442-3869-4585-B047-6043CD011D35}" destId="{594C4E6D-264A-4974-B492-43A5928E61E4}" srcOrd="1" destOrd="0" presId="urn:microsoft.com/office/officeart/2008/layout/HorizontalMultiLevelHierarchy"/>
    <dgm:cxn modelId="{47672DCB-B0FE-448B-8655-3C7F948FB552}" type="presParOf" srcId="{594C4E6D-264A-4974-B492-43A5928E61E4}" destId="{178C0D28-2F7E-4BB4-9836-3A46414FD0A9}" srcOrd="0" destOrd="0" presId="urn:microsoft.com/office/officeart/2008/layout/HorizontalMultiLevelHierarchy"/>
    <dgm:cxn modelId="{293AAB7B-9A23-4B30-8588-47C230C48E45}" type="presParOf" srcId="{178C0D28-2F7E-4BB4-9836-3A46414FD0A9}" destId="{4B5F9D2C-FBA0-4208-AA46-D126DDFC00B4}" srcOrd="0" destOrd="0" presId="urn:microsoft.com/office/officeart/2008/layout/HorizontalMultiLevelHierarchy"/>
    <dgm:cxn modelId="{157E4984-883C-42D9-9445-E1DFDA8F1881}" type="presParOf" srcId="{594C4E6D-264A-4974-B492-43A5928E61E4}" destId="{D7EF356D-33BF-408B-83A4-28843326F3C4}" srcOrd="1" destOrd="0" presId="urn:microsoft.com/office/officeart/2008/layout/HorizontalMultiLevelHierarchy"/>
    <dgm:cxn modelId="{85790637-2AD3-4DF0-8014-D3EC96315ABC}" type="presParOf" srcId="{D7EF356D-33BF-408B-83A4-28843326F3C4}" destId="{68020E43-01AE-401A-9C75-6DD4DAFF60E2}" srcOrd="0" destOrd="0" presId="urn:microsoft.com/office/officeart/2008/layout/HorizontalMultiLevelHierarchy"/>
    <dgm:cxn modelId="{1D4F6568-F7E5-4A2A-89AE-A6D2FAC2E47B}" type="presParOf" srcId="{D7EF356D-33BF-408B-83A4-28843326F3C4}" destId="{CA069BC0-9D92-4E9D-B704-E3CE2E866B0B}" srcOrd="1" destOrd="0" presId="urn:microsoft.com/office/officeart/2008/layout/HorizontalMultiLevelHierarchy"/>
    <dgm:cxn modelId="{AD12F83F-FD4D-42D4-80DD-F80809FD1E68}" type="presParOf" srcId="{CA069BC0-9D92-4E9D-B704-E3CE2E866B0B}" destId="{E0D455DC-1C22-49B6-BF95-2E6157F8F621}" srcOrd="0" destOrd="0" presId="urn:microsoft.com/office/officeart/2008/layout/HorizontalMultiLevelHierarchy"/>
    <dgm:cxn modelId="{58265696-783E-4FA3-AA0D-7534D97856F6}" type="presParOf" srcId="{E0D455DC-1C22-49B6-BF95-2E6157F8F621}" destId="{9FB93DFB-D784-42A8-B3F0-A43B3FCE5B90}" srcOrd="0" destOrd="0" presId="urn:microsoft.com/office/officeart/2008/layout/HorizontalMultiLevelHierarchy"/>
    <dgm:cxn modelId="{1F04EC2A-542D-4FD9-B0EA-A689BB090849}" type="presParOf" srcId="{CA069BC0-9D92-4E9D-B704-E3CE2E866B0B}" destId="{DCB85794-3C5A-4423-8142-1B63A0658AB9}" srcOrd="1" destOrd="0" presId="urn:microsoft.com/office/officeart/2008/layout/HorizontalMultiLevelHierarchy"/>
    <dgm:cxn modelId="{5FCEB13E-DA2A-41FA-8A02-EBACEBE76A36}" type="presParOf" srcId="{DCB85794-3C5A-4423-8142-1B63A0658AB9}" destId="{92FADEF7-B07E-45B5-A06B-30E795BD8C02}" srcOrd="0" destOrd="0" presId="urn:microsoft.com/office/officeart/2008/layout/HorizontalMultiLevelHierarchy"/>
    <dgm:cxn modelId="{D7764704-D77E-4630-B35C-3668C328C703}" type="presParOf" srcId="{DCB85794-3C5A-4423-8142-1B63A0658AB9}" destId="{DD233047-4D9C-4BE7-BE2C-AE3BBBD315C8}" srcOrd="1" destOrd="0" presId="urn:microsoft.com/office/officeart/2008/layout/HorizontalMultiLevelHierarchy"/>
    <dgm:cxn modelId="{5223C699-9DFA-4BF3-86E2-978E60D88266}" type="presParOf" srcId="{CA069BC0-9D92-4E9D-B704-E3CE2E866B0B}" destId="{0EB0454A-29B2-49D4-8564-038C87CA62C0}" srcOrd="2" destOrd="0" presId="urn:microsoft.com/office/officeart/2008/layout/HorizontalMultiLevelHierarchy"/>
    <dgm:cxn modelId="{C7379FDF-E086-4387-B19E-B87890DBF994}" type="presParOf" srcId="{0EB0454A-29B2-49D4-8564-038C87CA62C0}" destId="{FCDF40A7-F7A9-4FFB-9B37-626D25EF933C}" srcOrd="0" destOrd="0" presId="urn:microsoft.com/office/officeart/2008/layout/HorizontalMultiLevelHierarchy"/>
    <dgm:cxn modelId="{7D0FF43A-9954-458B-AFAF-5771E06B78CE}" type="presParOf" srcId="{CA069BC0-9D92-4E9D-B704-E3CE2E866B0B}" destId="{0A926263-191F-4C74-992A-2E7A7A02337C}" srcOrd="3" destOrd="0" presId="urn:microsoft.com/office/officeart/2008/layout/HorizontalMultiLevelHierarchy"/>
    <dgm:cxn modelId="{D0F75942-3E06-407F-9996-F1F43AC56D6A}" type="presParOf" srcId="{0A926263-191F-4C74-992A-2E7A7A02337C}" destId="{AD65CE01-5643-45DF-86E2-4BA31D3EFE14}" srcOrd="0" destOrd="0" presId="urn:microsoft.com/office/officeart/2008/layout/HorizontalMultiLevelHierarchy"/>
    <dgm:cxn modelId="{4317D08B-3D33-46E4-81E1-B648229482C1}" type="presParOf" srcId="{0A926263-191F-4C74-992A-2E7A7A02337C}" destId="{C34A206F-DC45-4AB0-9B37-0D6595B386B7}" srcOrd="1" destOrd="0" presId="urn:microsoft.com/office/officeart/2008/layout/HorizontalMultiLevelHierarchy"/>
    <dgm:cxn modelId="{54FC290F-5D38-4079-86CD-B071CD448C98}" type="presParOf" srcId="{CA069BC0-9D92-4E9D-B704-E3CE2E866B0B}" destId="{4A4A52A6-FBF0-41F6-81AA-F098E098D4DA}" srcOrd="4" destOrd="0" presId="urn:microsoft.com/office/officeart/2008/layout/HorizontalMultiLevelHierarchy"/>
    <dgm:cxn modelId="{F9C35CC5-143E-44E1-9D50-C93B3503B493}" type="presParOf" srcId="{4A4A52A6-FBF0-41F6-81AA-F098E098D4DA}" destId="{C9A8605C-A38E-4CE0-892B-6E71B23CDB42}" srcOrd="0" destOrd="0" presId="urn:microsoft.com/office/officeart/2008/layout/HorizontalMultiLevelHierarchy"/>
    <dgm:cxn modelId="{A056C6CE-6035-4F0E-B821-0EFBC5EF0012}" type="presParOf" srcId="{CA069BC0-9D92-4E9D-B704-E3CE2E866B0B}" destId="{D4E1373F-CD97-4286-B99E-7BD7475098D5}" srcOrd="5" destOrd="0" presId="urn:microsoft.com/office/officeart/2008/layout/HorizontalMultiLevelHierarchy"/>
    <dgm:cxn modelId="{5FB19415-D5AC-4409-AAD8-2176C7F2B1BB}" type="presParOf" srcId="{D4E1373F-CD97-4286-B99E-7BD7475098D5}" destId="{4345DD01-42C4-4BCB-9CF7-6B63AB2A73DB}" srcOrd="0" destOrd="0" presId="urn:microsoft.com/office/officeart/2008/layout/HorizontalMultiLevelHierarchy"/>
    <dgm:cxn modelId="{DA975FE2-D3EF-4A1F-9630-31C4F77BEF91}" type="presParOf" srcId="{D4E1373F-CD97-4286-B99E-7BD7475098D5}" destId="{F0601DE8-8A7F-4BCD-84AC-700331AB3E71}" srcOrd="1" destOrd="0" presId="urn:microsoft.com/office/officeart/2008/layout/HorizontalMultiLevelHierarchy"/>
    <dgm:cxn modelId="{F22F35D8-5201-4AEF-8922-23218504A46B}" type="presParOf" srcId="{594C4E6D-264A-4974-B492-43A5928E61E4}" destId="{588CFA1B-D0BB-48FF-A644-12A4B542C720}" srcOrd="2" destOrd="0" presId="urn:microsoft.com/office/officeart/2008/layout/HorizontalMultiLevelHierarchy"/>
    <dgm:cxn modelId="{E1E66890-8EC3-41E5-BC3A-B0E309365A39}" type="presParOf" srcId="{588CFA1B-D0BB-48FF-A644-12A4B542C720}" destId="{A41A015D-C480-4467-B949-D3AD414E5816}" srcOrd="0" destOrd="0" presId="urn:microsoft.com/office/officeart/2008/layout/HorizontalMultiLevelHierarchy"/>
    <dgm:cxn modelId="{2086A252-11AD-45FB-8421-006997E17380}" type="presParOf" srcId="{594C4E6D-264A-4974-B492-43A5928E61E4}" destId="{9E1ABD97-F704-4585-AC18-206C4E2EB195}" srcOrd="3" destOrd="0" presId="urn:microsoft.com/office/officeart/2008/layout/HorizontalMultiLevelHierarchy"/>
    <dgm:cxn modelId="{0B70A297-FA31-49E5-9DF1-AAA94A963D43}" type="presParOf" srcId="{9E1ABD97-F704-4585-AC18-206C4E2EB195}" destId="{8A8E9263-8090-425D-81FF-F4F94F541367}" srcOrd="0" destOrd="0" presId="urn:microsoft.com/office/officeart/2008/layout/HorizontalMultiLevelHierarchy"/>
    <dgm:cxn modelId="{11C54F78-52FF-4CC8-8C79-86DB63628861}" type="presParOf" srcId="{9E1ABD97-F704-4585-AC18-206C4E2EB195}" destId="{0870148B-8719-48BC-B3FF-952EB28B8AD7}" srcOrd="1" destOrd="0" presId="urn:microsoft.com/office/officeart/2008/layout/HorizontalMultiLevelHierarchy"/>
    <dgm:cxn modelId="{AE39F0DB-2434-4CA4-AF12-72BD006C6085}" type="presParOf" srcId="{0870148B-8719-48BC-B3FF-952EB28B8AD7}" destId="{26C2F6D4-9C99-49A3-AEBA-C2E028B9C27C}" srcOrd="0" destOrd="0" presId="urn:microsoft.com/office/officeart/2008/layout/HorizontalMultiLevelHierarchy"/>
    <dgm:cxn modelId="{414D911F-16AC-4CDF-BFAB-1805B6728B67}" type="presParOf" srcId="{26C2F6D4-9C99-49A3-AEBA-C2E028B9C27C}" destId="{ACDD3DEF-443A-4593-A47C-D0E6604B3DB7}" srcOrd="0" destOrd="0" presId="urn:microsoft.com/office/officeart/2008/layout/HorizontalMultiLevelHierarchy"/>
    <dgm:cxn modelId="{48F1B425-6369-4256-85B3-E4050D6BAB6F}" type="presParOf" srcId="{0870148B-8719-48BC-B3FF-952EB28B8AD7}" destId="{E59A523B-328D-4DA9-851A-111F340DA870}" srcOrd="1" destOrd="0" presId="urn:microsoft.com/office/officeart/2008/layout/HorizontalMultiLevelHierarchy"/>
    <dgm:cxn modelId="{B4F11123-47AE-4BEE-8E8E-938B5FF77C80}" type="presParOf" srcId="{E59A523B-328D-4DA9-851A-111F340DA870}" destId="{2BE93D6C-C786-48C5-BA30-BC8689E405AD}" srcOrd="0" destOrd="0" presId="urn:microsoft.com/office/officeart/2008/layout/HorizontalMultiLevelHierarchy"/>
    <dgm:cxn modelId="{B964F91A-C6A8-45DE-9CB2-AFC7E868FFDD}" type="presParOf" srcId="{E59A523B-328D-4DA9-851A-111F340DA870}" destId="{57B97969-C5E4-4140-B0B9-C6483169806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10</a:t>
          </a:r>
          <a:r>
            <a:rPr lang="id-ID" sz="3200" dirty="0"/>
            <a:t>) </a:t>
          </a:r>
          <a:r>
            <a:rPr lang="en-US" sz="3200" b="1" dirty="0" err="1"/>
            <a:t>Beban</a:t>
          </a:r>
          <a:r>
            <a:rPr lang="en-US" sz="3200" b="1" dirty="0"/>
            <a:t> </a:t>
          </a:r>
          <a:r>
            <a:rPr lang="en-US" sz="3200" b="1" dirty="0" err="1"/>
            <a:t>Belajar</a:t>
          </a:r>
          <a:r>
            <a:rPr lang="en-US" sz="3200" b="1" dirty="0"/>
            <a:t> 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rgbClr val="009900"/>
        </a:solidFill>
      </dgm:spPr>
      <dgm:t>
        <a:bodyPr/>
        <a:lstStyle/>
        <a:p>
          <a:r>
            <a:rPr lang="en-US" sz="1800" dirty="0"/>
            <a:t>Non Formal</a:t>
          </a:r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80788D7E-A698-42D7-B9AA-C87B63765630}">
      <dgm:prSet custT="1"/>
      <dgm:spPr>
        <a:solidFill>
          <a:srgbClr val="3A3AAC"/>
        </a:solidFill>
      </dgm:spPr>
      <dgm:t>
        <a:bodyPr/>
        <a:lstStyle/>
        <a:p>
          <a:r>
            <a:rPr lang="en-US" sz="2000" dirty="0" err="1"/>
            <a:t>durasi</a:t>
          </a:r>
          <a:r>
            <a:rPr lang="en-US" sz="2000" dirty="0"/>
            <a:t> </a:t>
          </a:r>
          <a:r>
            <a:rPr lang="en-US" sz="2000" dirty="0" err="1"/>
            <a:t>waktu</a:t>
          </a:r>
          <a:r>
            <a:rPr lang="en-US" sz="2000" dirty="0"/>
            <a:t> per </a:t>
          </a:r>
          <a:r>
            <a:rPr lang="en-US" sz="2000" dirty="0" err="1"/>
            <a:t>minggu</a:t>
          </a:r>
          <a:r>
            <a:rPr lang="en-US" sz="2000" dirty="0"/>
            <a:t>/ </a:t>
          </a:r>
          <a:r>
            <a:rPr lang="en-US" sz="2000" dirty="0" err="1"/>
            <a:t>layanan</a:t>
          </a:r>
          <a:r>
            <a:rPr lang="en-US" sz="2000" dirty="0"/>
            <a:t> </a:t>
          </a:r>
          <a:r>
            <a:rPr lang="en-US" sz="2000" dirty="0" err="1"/>
            <a:t>usia</a:t>
          </a:r>
          <a:endParaRPr lang="en-US" sz="2000" dirty="0"/>
        </a:p>
      </dgm:t>
    </dgm:pt>
    <dgm:pt modelId="{13D3AACF-7044-4ADC-B186-E5445259ECA1}" type="parTrans" cxnId="{E13823A0-C935-45D9-BDF7-445A222B7AD8}">
      <dgm:prSet/>
      <dgm:spPr/>
      <dgm:t>
        <a:bodyPr/>
        <a:lstStyle/>
        <a:p>
          <a:endParaRPr lang="en-US"/>
        </a:p>
      </dgm:t>
    </dgm:pt>
    <dgm:pt modelId="{B99BD328-05D9-403F-B3D7-51D790FFEE16}" type="sibTrans" cxnId="{E13823A0-C935-45D9-BDF7-445A222B7AD8}">
      <dgm:prSet/>
      <dgm:spPr/>
      <dgm:t>
        <a:bodyPr/>
        <a:lstStyle/>
        <a:p>
          <a:endParaRPr lang="en-US"/>
        </a:p>
      </dgm:t>
    </dgm:pt>
    <dgm:pt modelId="{B164E593-71CA-4D68-99EE-10C1D13B2F7E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360 menit untuk 2 - 4 tahun;  </a:t>
          </a:r>
          <a:r>
            <a:rPr lang="en-US" sz="1800" dirty="0"/>
            <a:t>  </a:t>
          </a:r>
        </a:p>
      </dgm:t>
    </dgm:pt>
    <dgm:pt modelId="{001F248F-CB1F-4D35-820B-22FB99B424FD}" type="parTrans" cxnId="{EEE6C00C-3401-4C7A-91EF-90A130826BEF}">
      <dgm:prSet/>
      <dgm:spPr/>
      <dgm:t>
        <a:bodyPr/>
        <a:lstStyle/>
        <a:p>
          <a:endParaRPr lang="en-US"/>
        </a:p>
      </dgm:t>
    </dgm:pt>
    <dgm:pt modelId="{0CC4DE3A-16C9-4A8F-A5B8-AA1885C79FC0}" type="sibTrans" cxnId="{EEE6C00C-3401-4C7A-91EF-90A130826BEF}">
      <dgm:prSet/>
      <dgm:spPr/>
      <dgm:t>
        <a:bodyPr/>
        <a:lstStyle/>
        <a:p>
          <a:endParaRPr lang="en-US"/>
        </a:p>
      </dgm:t>
    </dgm:pt>
    <dgm:pt modelId="{E7601E3B-E949-4734-8064-931DB97D4705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540 menit untuk 4 - 6 tahun; </a:t>
          </a:r>
          <a:r>
            <a:rPr lang="en-US" sz="1800" dirty="0"/>
            <a:t> </a:t>
          </a:r>
        </a:p>
      </dgm:t>
    </dgm:pt>
    <dgm:pt modelId="{7133E380-1648-4920-9F8B-B6D9861668A5}" type="parTrans" cxnId="{241A3140-A061-497C-8BBD-BFDB17056C2E}">
      <dgm:prSet/>
      <dgm:spPr/>
      <dgm:t>
        <a:bodyPr/>
        <a:lstStyle/>
        <a:p>
          <a:endParaRPr lang="en-US"/>
        </a:p>
      </dgm:t>
    </dgm:pt>
    <dgm:pt modelId="{4114A1CF-DA9C-4E1C-8ABB-29E136AABBE1}" type="sibTrans" cxnId="{241A3140-A061-497C-8BBD-BFDB17056C2E}">
      <dgm:prSet/>
      <dgm:spPr/>
      <dgm:t>
        <a:bodyPr/>
        <a:lstStyle/>
        <a:p>
          <a:endParaRPr lang="en-US"/>
        </a:p>
      </dgm:t>
    </dgm:pt>
    <dgm:pt modelId="{3B27D421-6555-4CD4-9FEB-8EF872E01C75}">
      <dgm:prSet custT="1"/>
      <dgm:spPr>
        <a:solidFill>
          <a:srgbClr val="009900"/>
        </a:solidFill>
      </dgm:spPr>
      <dgm:t>
        <a:bodyPr/>
        <a:lstStyle/>
        <a:p>
          <a:r>
            <a:rPr lang="en-US" sz="1800" dirty="0"/>
            <a:t>PAUD Formal</a:t>
          </a:r>
        </a:p>
      </dgm:t>
    </dgm:pt>
    <dgm:pt modelId="{E88DA889-C3A2-44F2-B6F3-A82B4CAF878A}" type="parTrans" cxnId="{1DDFDE63-1446-4E01-8658-E725C95B4530}">
      <dgm:prSet/>
      <dgm:spPr/>
      <dgm:t>
        <a:bodyPr/>
        <a:lstStyle/>
        <a:p>
          <a:endParaRPr lang="en-US"/>
        </a:p>
      </dgm:t>
    </dgm:pt>
    <dgm:pt modelId="{697A307E-9993-4F1E-B404-E38DDF7629EB}" type="sibTrans" cxnId="{1DDFDE63-1446-4E01-8658-E725C95B4530}">
      <dgm:prSet/>
      <dgm:spPr/>
      <dgm:t>
        <a:bodyPr/>
        <a:lstStyle/>
        <a:p>
          <a:endParaRPr lang="en-US"/>
        </a:p>
      </dgm:t>
    </dgm:pt>
    <dgm:pt modelId="{167703EB-EF8C-47BD-8602-18BCF8AF182A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≥ 120 menit untuk </a:t>
          </a:r>
          <a:r>
            <a:rPr lang="en-US" sz="1800" dirty="0"/>
            <a:t> 0</a:t>
          </a:r>
          <a:r>
            <a:rPr lang="id-ID" sz="1800" dirty="0"/>
            <a:t> - 2 tahun; </a:t>
          </a:r>
          <a:endParaRPr lang="en-US" sz="1800" dirty="0"/>
        </a:p>
      </dgm:t>
    </dgm:pt>
    <dgm:pt modelId="{194BE405-50B6-4C8C-8779-B8925BEAB783}" type="parTrans" cxnId="{44BA1A18-A080-4369-9196-8B590D5F527E}">
      <dgm:prSet/>
      <dgm:spPr/>
      <dgm:t>
        <a:bodyPr/>
        <a:lstStyle/>
        <a:p>
          <a:endParaRPr lang="en-US"/>
        </a:p>
      </dgm:t>
    </dgm:pt>
    <dgm:pt modelId="{E78D24E5-8C63-45BA-8C89-53E93FB940E8}" type="sibTrans" cxnId="{44BA1A18-A080-4369-9196-8B590D5F527E}">
      <dgm:prSet/>
      <dgm:spPr/>
      <dgm:t>
        <a:bodyPr/>
        <a:lstStyle/>
        <a:p>
          <a:endParaRPr lang="en-US"/>
        </a:p>
      </dgm:t>
    </dgm:pt>
    <dgm:pt modelId="{F3BDE5A3-402C-4411-9EE2-28BCC244744D}">
      <dgm:prSet custT="1"/>
      <dgm:spPr>
        <a:solidFill>
          <a:srgbClr val="7030A0"/>
        </a:solidFill>
      </dgm:spPr>
      <dgm:t>
        <a:bodyPr/>
        <a:lstStyle/>
        <a:p>
          <a:r>
            <a:rPr lang="id-ID" sz="1800" dirty="0"/>
            <a:t>900 menit untuk 4 - 6 tahun</a:t>
          </a:r>
          <a:endParaRPr lang="en-US" sz="1800" dirty="0"/>
        </a:p>
      </dgm:t>
    </dgm:pt>
    <dgm:pt modelId="{C1CF449D-AF13-476A-AC9E-B484787D9272}" type="parTrans" cxnId="{926740D8-A51D-453B-8C80-78F7250EBD1C}">
      <dgm:prSet/>
      <dgm:spPr/>
      <dgm:t>
        <a:bodyPr/>
        <a:lstStyle/>
        <a:p>
          <a:endParaRPr lang="en-US"/>
        </a:p>
      </dgm:t>
    </dgm:pt>
    <dgm:pt modelId="{704BBC89-7B5D-4DC6-BA26-0AFB97756E5E}" type="sibTrans" cxnId="{926740D8-A51D-453B-8C80-78F7250EBD1C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49133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29182EA3-8468-4FC9-B502-0E189569FE4C}" type="pres">
      <dgm:prSet presAssocID="{13D3AACF-7044-4ADC-B186-E5445259ECA1}" presName="conn2-1" presStyleLbl="parChTrans1D3" presStyleIdx="0" presStyleCnt="1"/>
      <dgm:spPr/>
    </dgm:pt>
    <dgm:pt modelId="{106D496C-5E89-4E3B-BDEE-DCD206DBEDD5}" type="pres">
      <dgm:prSet presAssocID="{13D3AACF-7044-4ADC-B186-E5445259ECA1}" presName="connTx" presStyleLbl="parChTrans1D3" presStyleIdx="0" presStyleCnt="1"/>
      <dgm:spPr/>
    </dgm:pt>
    <dgm:pt modelId="{812B5442-3869-4585-B047-6043CD011D35}" type="pres">
      <dgm:prSet presAssocID="{80788D7E-A698-42D7-B9AA-C87B63765630}" presName="root2" presStyleCnt="0"/>
      <dgm:spPr/>
    </dgm:pt>
    <dgm:pt modelId="{BFFDE4F5-3617-4A20-BFB1-0A58839B652C}" type="pres">
      <dgm:prSet presAssocID="{80788D7E-A698-42D7-B9AA-C87B63765630}" presName="LevelTwoTextNode" presStyleLbl="node3" presStyleIdx="0" presStyleCnt="1" custScaleY="409653">
        <dgm:presLayoutVars>
          <dgm:chPref val="3"/>
        </dgm:presLayoutVars>
      </dgm:prSet>
      <dgm:spPr/>
    </dgm:pt>
    <dgm:pt modelId="{594C4E6D-264A-4974-B492-43A5928E61E4}" type="pres">
      <dgm:prSet presAssocID="{80788D7E-A698-42D7-B9AA-C87B63765630}" presName="level3hierChild" presStyleCnt="0"/>
      <dgm:spPr/>
    </dgm:pt>
    <dgm:pt modelId="{178C0D28-2F7E-4BB4-9836-3A46414FD0A9}" type="pres">
      <dgm:prSet presAssocID="{753CFD62-0AD9-4FF9-88AE-25EC798E90F6}" presName="conn2-1" presStyleLbl="parChTrans1D4" presStyleIdx="0" presStyleCnt="6"/>
      <dgm:spPr/>
    </dgm:pt>
    <dgm:pt modelId="{4B5F9D2C-FBA0-4208-AA46-D126DDFC00B4}" type="pres">
      <dgm:prSet presAssocID="{753CFD62-0AD9-4FF9-88AE-25EC798E90F6}" presName="connTx" presStyleLbl="parChTrans1D4" presStyleIdx="0" presStyleCnt="6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4" presStyleIdx="0" presStyleCnt="6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E0D455DC-1C22-49B6-BF95-2E6157F8F621}" type="pres">
      <dgm:prSet presAssocID="{194BE405-50B6-4C8C-8779-B8925BEAB783}" presName="conn2-1" presStyleLbl="parChTrans1D4" presStyleIdx="1" presStyleCnt="6"/>
      <dgm:spPr/>
    </dgm:pt>
    <dgm:pt modelId="{9FB93DFB-D784-42A8-B3F0-A43B3FCE5B90}" type="pres">
      <dgm:prSet presAssocID="{194BE405-50B6-4C8C-8779-B8925BEAB783}" presName="connTx" presStyleLbl="parChTrans1D4" presStyleIdx="1" presStyleCnt="6"/>
      <dgm:spPr/>
    </dgm:pt>
    <dgm:pt modelId="{DCB85794-3C5A-4423-8142-1B63A0658AB9}" type="pres">
      <dgm:prSet presAssocID="{167703EB-EF8C-47BD-8602-18BCF8AF182A}" presName="root2" presStyleCnt="0"/>
      <dgm:spPr/>
    </dgm:pt>
    <dgm:pt modelId="{92FADEF7-B07E-45B5-A06B-30E795BD8C02}" type="pres">
      <dgm:prSet presAssocID="{167703EB-EF8C-47BD-8602-18BCF8AF182A}" presName="LevelTwoTextNode" presStyleLbl="node4" presStyleIdx="1" presStyleCnt="6" custScaleY="187751">
        <dgm:presLayoutVars>
          <dgm:chPref val="3"/>
        </dgm:presLayoutVars>
      </dgm:prSet>
      <dgm:spPr/>
    </dgm:pt>
    <dgm:pt modelId="{DD233047-4D9C-4BE7-BE2C-AE3BBBD315C8}" type="pres">
      <dgm:prSet presAssocID="{167703EB-EF8C-47BD-8602-18BCF8AF182A}" presName="level3hierChild" presStyleCnt="0"/>
      <dgm:spPr/>
    </dgm:pt>
    <dgm:pt modelId="{9E8D0180-88D8-47FE-B0AB-1BBADAD8DC53}" type="pres">
      <dgm:prSet presAssocID="{001F248F-CB1F-4D35-820B-22FB99B424FD}" presName="conn2-1" presStyleLbl="parChTrans1D4" presStyleIdx="2" presStyleCnt="6"/>
      <dgm:spPr/>
    </dgm:pt>
    <dgm:pt modelId="{AD0072CA-008E-4DE1-975C-DA4D81B5AD8E}" type="pres">
      <dgm:prSet presAssocID="{001F248F-CB1F-4D35-820B-22FB99B424FD}" presName="connTx" presStyleLbl="parChTrans1D4" presStyleIdx="2" presStyleCnt="6"/>
      <dgm:spPr/>
    </dgm:pt>
    <dgm:pt modelId="{63E8CE40-1375-425E-B9F4-656A19D409DF}" type="pres">
      <dgm:prSet presAssocID="{B164E593-71CA-4D68-99EE-10C1D13B2F7E}" presName="root2" presStyleCnt="0"/>
      <dgm:spPr/>
    </dgm:pt>
    <dgm:pt modelId="{3D906047-7E0F-4CA1-BFAA-076DE6ACA0F1}" type="pres">
      <dgm:prSet presAssocID="{B164E593-71CA-4D68-99EE-10C1D13B2F7E}" presName="LevelTwoTextNode" presStyleLbl="node4" presStyleIdx="2" presStyleCnt="6" custScaleY="187751">
        <dgm:presLayoutVars>
          <dgm:chPref val="3"/>
        </dgm:presLayoutVars>
      </dgm:prSet>
      <dgm:spPr/>
    </dgm:pt>
    <dgm:pt modelId="{95DE7BD6-DB96-445C-93FB-D4D7C592C575}" type="pres">
      <dgm:prSet presAssocID="{B164E593-71CA-4D68-99EE-10C1D13B2F7E}" presName="level3hierChild" presStyleCnt="0"/>
      <dgm:spPr/>
    </dgm:pt>
    <dgm:pt modelId="{1A76E367-F55B-4E77-AF25-3F913A14300B}" type="pres">
      <dgm:prSet presAssocID="{7133E380-1648-4920-9F8B-B6D9861668A5}" presName="conn2-1" presStyleLbl="parChTrans1D4" presStyleIdx="3" presStyleCnt="6"/>
      <dgm:spPr/>
    </dgm:pt>
    <dgm:pt modelId="{BCFBB01C-DD15-4D57-B437-0FABFA58F173}" type="pres">
      <dgm:prSet presAssocID="{7133E380-1648-4920-9F8B-B6D9861668A5}" presName="connTx" presStyleLbl="parChTrans1D4" presStyleIdx="3" presStyleCnt="6"/>
      <dgm:spPr/>
    </dgm:pt>
    <dgm:pt modelId="{37BA25AB-9E05-4901-B1E6-39D0B206EBD7}" type="pres">
      <dgm:prSet presAssocID="{E7601E3B-E949-4734-8064-931DB97D4705}" presName="root2" presStyleCnt="0"/>
      <dgm:spPr/>
    </dgm:pt>
    <dgm:pt modelId="{218BDB55-BABE-49D8-824B-025B7379C5EE}" type="pres">
      <dgm:prSet presAssocID="{E7601E3B-E949-4734-8064-931DB97D4705}" presName="LevelTwoTextNode" presStyleLbl="node4" presStyleIdx="3" presStyleCnt="6" custScaleY="187751">
        <dgm:presLayoutVars>
          <dgm:chPref val="3"/>
        </dgm:presLayoutVars>
      </dgm:prSet>
      <dgm:spPr/>
    </dgm:pt>
    <dgm:pt modelId="{91DCE23F-3B62-48A7-A6F4-333F46456EE5}" type="pres">
      <dgm:prSet presAssocID="{E7601E3B-E949-4734-8064-931DB97D4705}" presName="level3hierChild" presStyleCnt="0"/>
      <dgm:spPr/>
    </dgm:pt>
    <dgm:pt modelId="{588CFA1B-D0BB-48FF-A644-12A4B542C720}" type="pres">
      <dgm:prSet presAssocID="{E88DA889-C3A2-44F2-B6F3-A82B4CAF878A}" presName="conn2-1" presStyleLbl="parChTrans1D4" presStyleIdx="4" presStyleCnt="6"/>
      <dgm:spPr/>
    </dgm:pt>
    <dgm:pt modelId="{A41A015D-C480-4467-B949-D3AD414E5816}" type="pres">
      <dgm:prSet presAssocID="{E88DA889-C3A2-44F2-B6F3-A82B4CAF878A}" presName="connTx" presStyleLbl="parChTrans1D4" presStyleIdx="4" presStyleCnt="6"/>
      <dgm:spPr/>
    </dgm:pt>
    <dgm:pt modelId="{9E1ABD97-F704-4585-AC18-206C4E2EB195}" type="pres">
      <dgm:prSet presAssocID="{3B27D421-6555-4CD4-9FEB-8EF872E01C75}" presName="root2" presStyleCnt="0"/>
      <dgm:spPr/>
    </dgm:pt>
    <dgm:pt modelId="{8A8E9263-8090-425D-81FF-F4F94F541367}" type="pres">
      <dgm:prSet presAssocID="{3B27D421-6555-4CD4-9FEB-8EF872E01C75}" presName="LevelTwoTextNode" presStyleLbl="node4" presStyleIdx="4" presStyleCnt="6">
        <dgm:presLayoutVars>
          <dgm:chPref val="3"/>
        </dgm:presLayoutVars>
      </dgm:prSet>
      <dgm:spPr/>
    </dgm:pt>
    <dgm:pt modelId="{0870148B-8719-48BC-B3FF-952EB28B8AD7}" type="pres">
      <dgm:prSet presAssocID="{3B27D421-6555-4CD4-9FEB-8EF872E01C75}" presName="level3hierChild" presStyleCnt="0"/>
      <dgm:spPr/>
    </dgm:pt>
    <dgm:pt modelId="{26C2F6D4-9C99-49A3-AEBA-C2E028B9C27C}" type="pres">
      <dgm:prSet presAssocID="{C1CF449D-AF13-476A-AC9E-B484787D9272}" presName="conn2-1" presStyleLbl="parChTrans1D4" presStyleIdx="5" presStyleCnt="6"/>
      <dgm:spPr/>
    </dgm:pt>
    <dgm:pt modelId="{ACDD3DEF-443A-4593-A47C-D0E6604B3DB7}" type="pres">
      <dgm:prSet presAssocID="{C1CF449D-AF13-476A-AC9E-B484787D9272}" presName="connTx" presStyleLbl="parChTrans1D4" presStyleIdx="5" presStyleCnt="6"/>
      <dgm:spPr/>
    </dgm:pt>
    <dgm:pt modelId="{E59A523B-328D-4DA9-851A-111F340DA870}" type="pres">
      <dgm:prSet presAssocID="{F3BDE5A3-402C-4411-9EE2-28BCC244744D}" presName="root2" presStyleCnt="0"/>
      <dgm:spPr/>
    </dgm:pt>
    <dgm:pt modelId="{2BE93D6C-C786-48C5-BA30-BC8689E405AD}" type="pres">
      <dgm:prSet presAssocID="{F3BDE5A3-402C-4411-9EE2-28BCC244744D}" presName="LevelTwoTextNode" presStyleLbl="node4" presStyleIdx="5" presStyleCnt="6" custScaleY="202171">
        <dgm:presLayoutVars>
          <dgm:chPref val="3"/>
        </dgm:presLayoutVars>
      </dgm:prSet>
      <dgm:spPr/>
    </dgm:pt>
    <dgm:pt modelId="{57B97969-C5E4-4140-B0B9-C6483169806D}" type="pres">
      <dgm:prSet presAssocID="{F3BDE5A3-402C-4411-9EE2-28BCC244744D}" presName="level3hierChild" presStyleCnt="0"/>
      <dgm:spPr/>
    </dgm:pt>
  </dgm:ptLst>
  <dgm:cxnLst>
    <dgm:cxn modelId="{6B4F590A-6480-4372-800F-A20A3FE57CF2}" type="presOf" srcId="{F3BDE5A3-402C-4411-9EE2-28BCC244744D}" destId="{2BE93D6C-C786-48C5-BA30-BC8689E405AD}" srcOrd="0" destOrd="0" presId="urn:microsoft.com/office/officeart/2008/layout/HorizontalMultiLevelHierarchy"/>
    <dgm:cxn modelId="{EEE6C00C-3401-4C7A-91EF-90A130826BEF}" srcId="{D5CFB394-1938-4FA9-A1AA-32FBAA428D0D}" destId="{B164E593-71CA-4D68-99EE-10C1D13B2F7E}" srcOrd="1" destOrd="0" parTransId="{001F248F-CB1F-4D35-820B-22FB99B424FD}" sibTransId="{0CC4DE3A-16C9-4A8F-A5B8-AA1885C79FC0}"/>
    <dgm:cxn modelId="{44BA1A18-A080-4369-9196-8B590D5F527E}" srcId="{D5CFB394-1938-4FA9-A1AA-32FBAA428D0D}" destId="{167703EB-EF8C-47BD-8602-18BCF8AF182A}" srcOrd="0" destOrd="0" parTransId="{194BE405-50B6-4C8C-8779-B8925BEAB783}" sibTransId="{E78D24E5-8C63-45BA-8C89-53E93FB940E8}"/>
    <dgm:cxn modelId="{53B3971D-EC35-4D1D-B9D2-13A9A0DCDDC4}" type="presOf" srcId="{D5CFB394-1938-4FA9-A1AA-32FBAA428D0D}" destId="{68020E43-01AE-401A-9C75-6DD4DAFF60E2}" srcOrd="0" destOrd="0" presId="urn:microsoft.com/office/officeart/2008/layout/HorizontalMultiLevelHierarchy"/>
    <dgm:cxn modelId="{68ED9D2D-2097-4547-9EAB-76DBBEF8AE53}" type="presOf" srcId="{E88DA889-C3A2-44F2-B6F3-A82B4CAF878A}" destId="{588CFA1B-D0BB-48FF-A644-12A4B542C720}" srcOrd="0" destOrd="0" presId="urn:microsoft.com/office/officeart/2008/layout/HorizontalMultiLevelHierarchy"/>
    <dgm:cxn modelId="{B78C1334-EB7C-49E2-BC2D-968B84BE7DC1}" type="presOf" srcId="{C1CF449D-AF13-476A-AC9E-B484787D9272}" destId="{26C2F6D4-9C99-49A3-AEBA-C2E028B9C27C}" srcOrd="0" destOrd="0" presId="urn:microsoft.com/office/officeart/2008/layout/HorizontalMultiLevelHierarchy"/>
    <dgm:cxn modelId="{241A3140-A061-497C-8BBD-BFDB17056C2E}" srcId="{D5CFB394-1938-4FA9-A1AA-32FBAA428D0D}" destId="{E7601E3B-E949-4734-8064-931DB97D4705}" srcOrd="2" destOrd="0" parTransId="{7133E380-1648-4920-9F8B-B6D9861668A5}" sibTransId="{4114A1CF-DA9C-4E1C-8ABB-29E136AABBE1}"/>
    <dgm:cxn modelId="{D4681641-7588-4FAB-AC54-1350E7545370}" type="presOf" srcId="{753CFD62-0AD9-4FF9-88AE-25EC798E90F6}" destId="{4B5F9D2C-FBA0-4208-AA46-D126DDFC00B4}" srcOrd="1" destOrd="0" presId="urn:microsoft.com/office/officeart/2008/layout/HorizontalMultiLevelHierarchy"/>
    <dgm:cxn modelId="{C058AC44-6747-4B5E-86D9-2985C1CD03F4}" type="presOf" srcId="{7133E380-1648-4920-9F8B-B6D9861668A5}" destId="{1A76E367-F55B-4E77-AF25-3F913A14300B}" srcOrd="0" destOrd="0" presId="urn:microsoft.com/office/officeart/2008/layout/HorizontalMultiLevelHierarchy"/>
    <dgm:cxn modelId="{69547E48-A65E-40CC-8B10-560B1E13DB2B}" type="presOf" srcId="{13D3AACF-7044-4ADC-B186-E5445259ECA1}" destId="{29182EA3-8468-4FC9-B502-0E189569FE4C}" srcOrd="0" destOrd="0" presId="urn:microsoft.com/office/officeart/2008/layout/HorizontalMultiLevelHierarchy"/>
    <dgm:cxn modelId="{867DB448-C717-49E3-96DE-87B51D0A9DE0}" type="presOf" srcId="{80788D7E-A698-42D7-B9AA-C87B63765630}" destId="{BFFDE4F5-3617-4A20-BFB1-0A58839B652C}" srcOrd="0" destOrd="0" presId="urn:microsoft.com/office/officeart/2008/layout/HorizontalMultiLevelHierarchy"/>
    <dgm:cxn modelId="{DD2C854B-C255-455F-B431-179BDE527418}" type="presOf" srcId="{E7601E3B-E949-4734-8064-931DB97D4705}" destId="{218BDB55-BABE-49D8-824B-025B7379C5EE}" srcOrd="0" destOrd="0" presId="urn:microsoft.com/office/officeart/2008/layout/HorizontalMultiLevelHierarchy"/>
    <dgm:cxn modelId="{946BDC4E-9595-4274-ACC6-392EC4460113}" type="presOf" srcId="{194BE405-50B6-4C8C-8779-B8925BEAB783}" destId="{9FB93DFB-D784-42A8-B3F0-A43B3FCE5B90}" srcOrd="1" destOrd="0" presId="urn:microsoft.com/office/officeart/2008/layout/HorizontalMultiLevelHierarchy"/>
    <dgm:cxn modelId="{34C2E64E-03BF-4F14-A9F4-C9642267A4BC}" type="presOf" srcId="{753CFD62-0AD9-4FF9-88AE-25EC798E90F6}" destId="{178C0D28-2F7E-4BB4-9836-3A46414FD0A9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82207756-9532-4D6C-AD11-AE2B4FAE1DAF}" type="presOf" srcId="{E88DA889-C3A2-44F2-B6F3-A82B4CAF878A}" destId="{A41A015D-C480-4467-B949-D3AD414E5816}" srcOrd="1" destOrd="0" presId="urn:microsoft.com/office/officeart/2008/layout/HorizontalMultiLevelHierarchy"/>
    <dgm:cxn modelId="{33F6C858-A6CD-4B8F-8304-23C9E5E92829}" type="presOf" srcId="{0BE62E88-0D7E-4BB5-A4B3-B77B0095617E}" destId="{227510C1-165E-41BC-86F8-664912EE1BA0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1DDFDE63-1446-4E01-8658-E725C95B4530}" srcId="{80788D7E-A698-42D7-B9AA-C87B63765630}" destId="{3B27D421-6555-4CD4-9FEB-8EF872E01C75}" srcOrd="1" destOrd="0" parTransId="{E88DA889-C3A2-44F2-B6F3-A82B4CAF878A}" sibTransId="{697A307E-9993-4F1E-B404-E38DDF7629EB}"/>
    <dgm:cxn modelId="{B0F8176D-8A94-4988-A6E9-62E21FF3D481}" type="presOf" srcId="{13D3AACF-7044-4ADC-B186-E5445259ECA1}" destId="{106D496C-5E89-4E3B-BDEE-DCD206DBEDD5}" srcOrd="1" destOrd="0" presId="urn:microsoft.com/office/officeart/2008/layout/HorizontalMultiLevelHierarchy"/>
    <dgm:cxn modelId="{33141E6E-D32F-4D82-9707-8C96985C7C06}" type="presOf" srcId="{3B27D421-6555-4CD4-9FEB-8EF872E01C75}" destId="{8A8E9263-8090-425D-81FF-F4F94F541367}" srcOrd="0" destOrd="0" presId="urn:microsoft.com/office/officeart/2008/layout/HorizontalMultiLevelHierarchy"/>
    <dgm:cxn modelId="{0D3D0772-FF5C-41EF-BF78-975D16F66D31}" type="presOf" srcId="{C1CF449D-AF13-476A-AC9E-B484787D9272}" destId="{ACDD3DEF-443A-4593-A47C-D0E6604B3DB7}" srcOrd="1" destOrd="0" presId="urn:microsoft.com/office/officeart/2008/layout/HorizontalMultiLevelHierarchy"/>
    <dgm:cxn modelId="{B3B6A987-D569-401C-AE10-29D40EA37B13}" type="presOf" srcId="{0BE62E88-0D7E-4BB5-A4B3-B77B0095617E}" destId="{018C7471-60F8-472C-B2C1-1AF03B14A5F7}" srcOrd="1" destOrd="0" presId="urn:microsoft.com/office/officeart/2008/layout/HorizontalMultiLevelHierarchy"/>
    <dgm:cxn modelId="{1875CE8B-0AD1-47E1-9FC3-3C0D4A58472A}" type="presOf" srcId="{43081AD2-A198-4E09-B366-59AF4C3961D1}" destId="{0960B8E7-A47F-4509-A600-DE2BD2F72F27}" srcOrd="0" destOrd="0" presId="urn:microsoft.com/office/officeart/2008/layout/HorizontalMultiLevelHierarchy"/>
    <dgm:cxn modelId="{6906F095-54D1-4E3E-8300-B627890FDDBF}" srcId="{80788D7E-A698-42D7-B9AA-C87B63765630}" destId="{D5CFB394-1938-4FA9-A1AA-32FBAA428D0D}" srcOrd="0" destOrd="0" parTransId="{753CFD62-0AD9-4FF9-88AE-25EC798E90F6}" sibTransId="{6DDE09B7-57CF-4B8A-935B-F59D49D9AC20}"/>
    <dgm:cxn modelId="{1BCF8F98-07A0-4E05-B520-A6931C10F17C}" type="presOf" srcId="{167703EB-EF8C-47BD-8602-18BCF8AF182A}" destId="{92FADEF7-B07E-45B5-A06B-30E795BD8C02}" srcOrd="0" destOrd="0" presId="urn:microsoft.com/office/officeart/2008/layout/HorizontalMultiLevelHierarchy"/>
    <dgm:cxn modelId="{86E92F9F-4F3E-4593-92A1-16E9C1BD4197}" type="presOf" srcId="{B164E593-71CA-4D68-99EE-10C1D13B2F7E}" destId="{3D906047-7E0F-4CA1-BFAA-076DE6ACA0F1}" srcOrd="0" destOrd="0" presId="urn:microsoft.com/office/officeart/2008/layout/HorizontalMultiLevelHierarchy"/>
    <dgm:cxn modelId="{3DCF8D9F-64A6-42DE-901E-79E5CE08D21B}" type="presOf" srcId="{194BE405-50B6-4C8C-8779-B8925BEAB783}" destId="{E0D455DC-1C22-49B6-BF95-2E6157F8F621}" srcOrd="0" destOrd="0" presId="urn:microsoft.com/office/officeart/2008/layout/HorizontalMultiLevelHierarchy"/>
    <dgm:cxn modelId="{E13823A0-C935-45D9-BDF7-445A222B7AD8}" srcId="{B54E1A32-1FB8-4484-9DD7-DB5866ADCE10}" destId="{80788D7E-A698-42D7-B9AA-C87B63765630}" srcOrd="0" destOrd="0" parTransId="{13D3AACF-7044-4ADC-B186-E5445259ECA1}" sibTransId="{B99BD328-05D9-403F-B3D7-51D790FFEE16}"/>
    <dgm:cxn modelId="{343C61B5-070B-4D78-AE05-4A1329875FD0}" type="presOf" srcId="{7133E380-1648-4920-9F8B-B6D9861668A5}" destId="{BCFBB01C-DD15-4D57-B437-0FABFA58F173}" srcOrd="1" destOrd="0" presId="urn:microsoft.com/office/officeart/2008/layout/HorizontalMultiLevelHierarchy"/>
    <dgm:cxn modelId="{36E407C0-3219-4D99-A7B2-D0B75934698A}" type="presOf" srcId="{001F248F-CB1F-4D35-820B-22FB99B424FD}" destId="{AD0072CA-008E-4DE1-975C-DA4D81B5AD8E}" srcOrd="1" destOrd="0" presId="urn:microsoft.com/office/officeart/2008/layout/HorizontalMultiLevelHierarchy"/>
    <dgm:cxn modelId="{9C6B36C7-DC80-4F27-BECB-D41246F5262B}" type="presOf" srcId="{DC2E1F6F-946D-47F0-BC56-7CB69E13A329}" destId="{4594F833-E8AD-4F7D-9DBB-756E81F5E9FF}" srcOrd="0" destOrd="0" presId="urn:microsoft.com/office/officeart/2008/layout/HorizontalMultiLevelHierarchy"/>
    <dgm:cxn modelId="{96780FC8-9D4D-4D06-BD4C-436AB4E53C03}" type="presOf" srcId="{B54E1A32-1FB8-4484-9DD7-DB5866ADCE10}" destId="{D9C606CC-AC18-4590-951B-B64D6881E5E3}" srcOrd="0" destOrd="0" presId="urn:microsoft.com/office/officeart/2008/layout/HorizontalMultiLevelHierarchy"/>
    <dgm:cxn modelId="{926740D8-A51D-453B-8C80-78F7250EBD1C}" srcId="{3B27D421-6555-4CD4-9FEB-8EF872E01C75}" destId="{F3BDE5A3-402C-4411-9EE2-28BCC244744D}" srcOrd="0" destOrd="0" parTransId="{C1CF449D-AF13-476A-AC9E-B484787D9272}" sibTransId="{704BBC89-7B5D-4DC6-BA26-0AFB97756E5E}"/>
    <dgm:cxn modelId="{1EDB7FED-752C-4326-BD5B-10E167E56FB7}" type="presOf" srcId="{001F248F-CB1F-4D35-820B-22FB99B424FD}" destId="{9E8D0180-88D8-47FE-B0AB-1BBADAD8DC53}" srcOrd="0" destOrd="0" presId="urn:microsoft.com/office/officeart/2008/layout/HorizontalMultiLevelHierarchy"/>
    <dgm:cxn modelId="{4382C00B-EB00-4FA6-8124-442F48569F06}" type="presParOf" srcId="{0960B8E7-A47F-4509-A600-DE2BD2F72F27}" destId="{06C8DDC0-2103-4F16-B22E-01C402C605E7}" srcOrd="0" destOrd="0" presId="urn:microsoft.com/office/officeart/2008/layout/HorizontalMultiLevelHierarchy"/>
    <dgm:cxn modelId="{BE065942-5212-4B5B-8CA3-6CCD8F4D9A2B}" type="presParOf" srcId="{06C8DDC0-2103-4F16-B22E-01C402C605E7}" destId="{4594F833-E8AD-4F7D-9DBB-756E81F5E9FF}" srcOrd="0" destOrd="0" presId="urn:microsoft.com/office/officeart/2008/layout/HorizontalMultiLevelHierarchy"/>
    <dgm:cxn modelId="{7B6D9AA7-2F93-4E90-A6E7-EF9EBBD335F7}" type="presParOf" srcId="{06C8DDC0-2103-4F16-B22E-01C402C605E7}" destId="{4BD7D809-F46F-4BCF-9277-A6D4F8135189}" srcOrd="1" destOrd="0" presId="urn:microsoft.com/office/officeart/2008/layout/HorizontalMultiLevelHierarchy"/>
    <dgm:cxn modelId="{98A9263C-0653-4CB5-B6AD-D8C027109877}" type="presParOf" srcId="{4BD7D809-F46F-4BCF-9277-A6D4F8135189}" destId="{227510C1-165E-41BC-86F8-664912EE1BA0}" srcOrd="0" destOrd="0" presId="urn:microsoft.com/office/officeart/2008/layout/HorizontalMultiLevelHierarchy"/>
    <dgm:cxn modelId="{B81FC17C-A8DE-4E15-A8DC-574F57B5991A}" type="presParOf" srcId="{227510C1-165E-41BC-86F8-664912EE1BA0}" destId="{018C7471-60F8-472C-B2C1-1AF03B14A5F7}" srcOrd="0" destOrd="0" presId="urn:microsoft.com/office/officeart/2008/layout/HorizontalMultiLevelHierarchy"/>
    <dgm:cxn modelId="{4E30D3AA-D10A-48BF-A653-8271B1E4A094}" type="presParOf" srcId="{4BD7D809-F46F-4BCF-9277-A6D4F8135189}" destId="{9AA261D0-C58A-40FF-808C-34A303FAB605}" srcOrd="1" destOrd="0" presId="urn:microsoft.com/office/officeart/2008/layout/HorizontalMultiLevelHierarchy"/>
    <dgm:cxn modelId="{584623D4-2133-42DF-8190-4842E447A8EE}" type="presParOf" srcId="{9AA261D0-C58A-40FF-808C-34A303FAB605}" destId="{D9C606CC-AC18-4590-951B-B64D6881E5E3}" srcOrd="0" destOrd="0" presId="urn:microsoft.com/office/officeart/2008/layout/HorizontalMultiLevelHierarchy"/>
    <dgm:cxn modelId="{BA076E1A-A374-4D20-9890-24EBB0A0A182}" type="presParOf" srcId="{9AA261D0-C58A-40FF-808C-34A303FAB605}" destId="{E06DA82E-A227-45D6-9A1D-080B97151E8B}" srcOrd="1" destOrd="0" presId="urn:microsoft.com/office/officeart/2008/layout/HorizontalMultiLevelHierarchy"/>
    <dgm:cxn modelId="{19D49100-261F-4E0F-8883-D1C2AF141259}" type="presParOf" srcId="{E06DA82E-A227-45D6-9A1D-080B97151E8B}" destId="{29182EA3-8468-4FC9-B502-0E189569FE4C}" srcOrd="0" destOrd="0" presId="urn:microsoft.com/office/officeart/2008/layout/HorizontalMultiLevelHierarchy"/>
    <dgm:cxn modelId="{00A76E3E-A2CC-4969-85BE-9FDAA21E21C3}" type="presParOf" srcId="{29182EA3-8468-4FC9-B502-0E189569FE4C}" destId="{106D496C-5E89-4E3B-BDEE-DCD206DBEDD5}" srcOrd="0" destOrd="0" presId="urn:microsoft.com/office/officeart/2008/layout/HorizontalMultiLevelHierarchy"/>
    <dgm:cxn modelId="{1ED6AC6A-3AB8-4854-9CFC-5A89CF24D7AB}" type="presParOf" srcId="{E06DA82E-A227-45D6-9A1D-080B97151E8B}" destId="{812B5442-3869-4585-B047-6043CD011D35}" srcOrd="1" destOrd="0" presId="urn:microsoft.com/office/officeart/2008/layout/HorizontalMultiLevelHierarchy"/>
    <dgm:cxn modelId="{45B75C4E-C42C-4157-B4FF-FED81A5F065B}" type="presParOf" srcId="{812B5442-3869-4585-B047-6043CD011D35}" destId="{BFFDE4F5-3617-4A20-BFB1-0A58839B652C}" srcOrd="0" destOrd="0" presId="urn:microsoft.com/office/officeart/2008/layout/HorizontalMultiLevelHierarchy"/>
    <dgm:cxn modelId="{50D1C3A7-D19D-42A4-8350-3D1CC64DF35C}" type="presParOf" srcId="{812B5442-3869-4585-B047-6043CD011D35}" destId="{594C4E6D-264A-4974-B492-43A5928E61E4}" srcOrd="1" destOrd="0" presId="urn:microsoft.com/office/officeart/2008/layout/HorizontalMultiLevelHierarchy"/>
    <dgm:cxn modelId="{8F6D36CE-3376-4F67-936C-4210410BB70E}" type="presParOf" srcId="{594C4E6D-264A-4974-B492-43A5928E61E4}" destId="{178C0D28-2F7E-4BB4-9836-3A46414FD0A9}" srcOrd="0" destOrd="0" presId="urn:microsoft.com/office/officeart/2008/layout/HorizontalMultiLevelHierarchy"/>
    <dgm:cxn modelId="{A626DD97-CC72-4A08-9DFA-0CF8405897FE}" type="presParOf" srcId="{178C0D28-2F7E-4BB4-9836-3A46414FD0A9}" destId="{4B5F9D2C-FBA0-4208-AA46-D126DDFC00B4}" srcOrd="0" destOrd="0" presId="urn:microsoft.com/office/officeart/2008/layout/HorizontalMultiLevelHierarchy"/>
    <dgm:cxn modelId="{F5403CF5-CE0F-4AD8-9005-A84C5120C43F}" type="presParOf" srcId="{594C4E6D-264A-4974-B492-43A5928E61E4}" destId="{D7EF356D-33BF-408B-83A4-28843326F3C4}" srcOrd="1" destOrd="0" presId="urn:microsoft.com/office/officeart/2008/layout/HorizontalMultiLevelHierarchy"/>
    <dgm:cxn modelId="{B2BE834C-CE6D-4A8D-804C-A5F91A94EC47}" type="presParOf" srcId="{D7EF356D-33BF-408B-83A4-28843326F3C4}" destId="{68020E43-01AE-401A-9C75-6DD4DAFF60E2}" srcOrd="0" destOrd="0" presId="urn:microsoft.com/office/officeart/2008/layout/HorizontalMultiLevelHierarchy"/>
    <dgm:cxn modelId="{51FBD776-0870-429A-A9F0-6641176B3FAA}" type="presParOf" srcId="{D7EF356D-33BF-408B-83A4-28843326F3C4}" destId="{CA069BC0-9D92-4E9D-B704-E3CE2E866B0B}" srcOrd="1" destOrd="0" presId="urn:microsoft.com/office/officeart/2008/layout/HorizontalMultiLevelHierarchy"/>
    <dgm:cxn modelId="{23DFE76C-66D8-46A8-9440-54E70811FA26}" type="presParOf" srcId="{CA069BC0-9D92-4E9D-B704-E3CE2E866B0B}" destId="{E0D455DC-1C22-49B6-BF95-2E6157F8F621}" srcOrd="0" destOrd="0" presId="urn:microsoft.com/office/officeart/2008/layout/HorizontalMultiLevelHierarchy"/>
    <dgm:cxn modelId="{836F1E64-9B56-4181-9D89-566DB62679D2}" type="presParOf" srcId="{E0D455DC-1C22-49B6-BF95-2E6157F8F621}" destId="{9FB93DFB-D784-42A8-B3F0-A43B3FCE5B90}" srcOrd="0" destOrd="0" presId="urn:microsoft.com/office/officeart/2008/layout/HorizontalMultiLevelHierarchy"/>
    <dgm:cxn modelId="{B870F124-1857-447C-BAB1-425F48C5BDD4}" type="presParOf" srcId="{CA069BC0-9D92-4E9D-B704-E3CE2E866B0B}" destId="{DCB85794-3C5A-4423-8142-1B63A0658AB9}" srcOrd="1" destOrd="0" presId="urn:microsoft.com/office/officeart/2008/layout/HorizontalMultiLevelHierarchy"/>
    <dgm:cxn modelId="{6099FE49-7963-4232-97EA-87AB15E5B55C}" type="presParOf" srcId="{DCB85794-3C5A-4423-8142-1B63A0658AB9}" destId="{92FADEF7-B07E-45B5-A06B-30E795BD8C02}" srcOrd="0" destOrd="0" presId="urn:microsoft.com/office/officeart/2008/layout/HorizontalMultiLevelHierarchy"/>
    <dgm:cxn modelId="{AA508420-F085-47F6-97F0-E4C7A9FB5BA3}" type="presParOf" srcId="{DCB85794-3C5A-4423-8142-1B63A0658AB9}" destId="{DD233047-4D9C-4BE7-BE2C-AE3BBBD315C8}" srcOrd="1" destOrd="0" presId="urn:microsoft.com/office/officeart/2008/layout/HorizontalMultiLevelHierarchy"/>
    <dgm:cxn modelId="{7824F3F8-575E-446C-A38C-2956F64198A2}" type="presParOf" srcId="{CA069BC0-9D92-4E9D-B704-E3CE2E866B0B}" destId="{9E8D0180-88D8-47FE-B0AB-1BBADAD8DC53}" srcOrd="2" destOrd="0" presId="urn:microsoft.com/office/officeart/2008/layout/HorizontalMultiLevelHierarchy"/>
    <dgm:cxn modelId="{02CE36DD-D36E-43A8-866A-5F941923D056}" type="presParOf" srcId="{9E8D0180-88D8-47FE-B0AB-1BBADAD8DC53}" destId="{AD0072CA-008E-4DE1-975C-DA4D81B5AD8E}" srcOrd="0" destOrd="0" presId="urn:microsoft.com/office/officeart/2008/layout/HorizontalMultiLevelHierarchy"/>
    <dgm:cxn modelId="{BCF8AB69-599C-4F0B-9B74-FA19E290EB57}" type="presParOf" srcId="{CA069BC0-9D92-4E9D-B704-E3CE2E866B0B}" destId="{63E8CE40-1375-425E-B9F4-656A19D409DF}" srcOrd="3" destOrd="0" presId="urn:microsoft.com/office/officeart/2008/layout/HorizontalMultiLevelHierarchy"/>
    <dgm:cxn modelId="{F90B336B-D4DC-41D0-B1EF-426B41F240FF}" type="presParOf" srcId="{63E8CE40-1375-425E-B9F4-656A19D409DF}" destId="{3D906047-7E0F-4CA1-BFAA-076DE6ACA0F1}" srcOrd="0" destOrd="0" presId="urn:microsoft.com/office/officeart/2008/layout/HorizontalMultiLevelHierarchy"/>
    <dgm:cxn modelId="{642DC31F-647F-401A-89EC-9E0678D3AB75}" type="presParOf" srcId="{63E8CE40-1375-425E-B9F4-656A19D409DF}" destId="{95DE7BD6-DB96-445C-93FB-D4D7C592C575}" srcOrd="1" destOrd="0" presId="urn:microsoft.com/office/officeart/2008/layout/HorizontalMultiLevelHierarchy"/>
    <dgm:cxn modelId="{829BA5AC-965F-4FDF-AA89-5578FED60E51}" type="presParOf" srcId="{CA069BC0-9D92-4E9D-B704-E3CE2E866B0B}" destId="{1A76E367-F55B-4E77-AF25-3F913A14300B}" srcOrd="4" destOrd="0" presId="urn:microsoft.com/office/officeart/2008/layout/HorizontalMultiLevelHierarchy"/>
    <dgm:cxn modelId="{DEEFC80B-3643-48E5-AB2B-7A2F37A14C70}" type="presParOf" srcId="{1A76E367-F55B-4E77-AF25-3F913A14300B}" destId="{BCFBB01C-DD15-4D57-B437-0FABFA58F173}" srcOrd="0" destOrd="0" presId="urn:microsoft.com/office/officeart/2008/layout/HorizontalMultiLevelHierarchy"/>
    <dgm:cxn modelId="{A5C49319-4B68-4A86-8540-C9749D0867FA}" type="presParOf" srcId="{CA069BC0-9D92-4E9D-B704-E3CE2E866B0B}" destId="{37BA25AB-9E05-4901-B1E6-39D0B206EBD7}" srcOrd="5" destOrd="0" presId="urn:microsoft.com/office/officeart/2008/layout/HorizontalMultiLevelHierarchy"/>
    <dgm:cxn modelId="{0B58E97B-75B9-4FC3-839F-FADB8B627D52}" type="presParOf" srcId="{37BA25AB-9E05-4901-B1E6-39D0B206EBD7}" destId="{218BDB55-BABE-49D8-824B-025B7379C5EE}" srcOrd="0" destOrd="0" presId="urn:microsoft.com/office/officeart/2008/layout/HorizontalMultiLevelHierarchy"/>
    <dgm:cxn modelId="{F5697A41-D3C1-4F07-8C37-3A56EF57F25E}" type="presParOf" srcId="{37BA25AB-9E05-4901-B1E6-39D0B206EBD7}" destId="{91DCE23F-3B62-48A7-A6F4-333F46456EE5}" srcOrd="1" destOrd="0" presId="urn:microsoft.com/office/officeart/2008/layout/HorizontalMultiLevelHierarchy"/>
    <dgm:cxn modelId="{89566F29-9071-4414-BAD9-B110F4D4F53B}" type="presParOf" srcId="{594C4E6D-264A-4974-B492-43A5928E61E4}" destId="{588CFA1B-D0BB-48FF-A644-12A4B542C720}" srcOrd="2" destOrd="0" presId="urn:microsoft.com/office/officeart/2008/layout/HorizontalMultiLevelHierarchy"/>
    <dgm:cxn modelId="{77A2B56C-99E5-4A20-A110-B1D328F98E12}" type="presParOf" srcId="{588CFA1B-D0BB-48FF-A644-12A4B542C720}" destId="{A41A015D-C480-4467-B949-D3AD414E5816}" srcOrd="0" destOrd="0" presId="urn:microsoft.com/office/officeart/2008/layout/HorizontalMultiLevelHierarchy"/>
    <dgm:cxn modelId="{C9D87EE0-09D3-4FAC-BB24-B4D977F8EB82}" type="presParOf" srcId="{594C4E6D-264A-4974-B492-43A5928E61E4}" destId="{9E1ABD97-F704-4585-AC18-206C4E2EB195}" srcOrd="3" destOrd="0" presId="urn:microsoft.com/office/officeart/2008/layout/HorizontalMultiLevelHierarchy"/>
    <dgm:cxn modelId="{9D963070-FAC8-4C39-B23A-5C231F470564}" type="presParOf" srcId="{9E1ABD97-F704-4585-AC18-206C4E2EB195}" destId="{8A8E9263-8090-425D-81FF-F4F94F541367}" srcOrd="0" destOrd="0" presId="urn:microsoft.com/office/officeart/2008/layout/HorizontalMultiLevelHierarchy"/>
    <dgm:cxn modelId="{6679E927-D976-4771-83EC-8DB310389922}" type="presParOf" srcId="{9E1ABD97-F704-4585-AC18-206C4E2EB195}" destId="{0870148B-8719-48BC-B3FF-952EB28B8AD7}" srcOrd="1" destOrd="0" presId="urn:microsoft.com/office/officeart/2008/layout/HorizontalMultiLevelHierarchy"/>
    <dgm:cxn modelId="{8EF0B4EF-E4A0-459E-9370-F6CD41F2213F}" type="presParOf" srcId="{0870148B-8719-48BC-B3FF-952EB28B8AD7}" destId="{26C2F6D4-9C99-49A3-AEBA-C2E028B9C27C}" srcOrd="0" destOrd="0" presId="urn:microsoft.com/office/officeart/2008/layout/HorizontalMultiLevelHierarchy"/>
    <dgm:cxn modelId="{B19A33C3-8878-4280-A731-19691192B742}" type="presParOf" srcId="{26C2F6D4-9C99-49A3-AEBA-C2E028B9C27C}" destId="{ACDD3DEF-443A-4593-A47C-D0E6604B3DB7}" srcOrd="0" destOrd="0" presId="urn:microsoft.com/office/officeart/2008/layout/HorizontalMultiLevelHierarchy"/>
    <dgm:cxn modelId="{9C1E0C69-7CBC-4FF9-BEB1-06ABDEC5D443}" type="presParOf" srcId="{0870148B-8719-48BC-B3FF-952EB28B8AD7}" destId="{E59A523B-328D-4DA9-851A-111F340DA870}" srcOrd="1" destOrd="0" presId="urn:microsoft.com/office/officeart/2008/layout/HorizontalMultiLevelHierarchy"/>
    <dgm:cxn modelId="{615D73C8-975B-4FF4-B8CD-F2643F6FB3F7}" type="presParOf" srcId="{E59A523B-328D-4DA9-851A-111F340DA870}" destId="{2BE93D6C-C786-48C5-BA30-BC8689E405AD}" srcOrd="0" destOrd="0" presId="urn:microsoft.com/office/officeart/2008/layout/HorizontalMultiLevelHierarchy"/>
    <dgm:cxn modelId="{28B3DC97-44CB-4859-8BBC-FD2BDCE4E5A3}" type="presParOf" srcId="{E59A523B-328D-4DA9-851A-111F340DA870}" destId="{57B97969-C5E4-4140-B0B9-C6483169806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2.2.3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11</a:t>
          </a:r>
          <a:r>
            <a:rPr lang="id-ID" sz="3200" dirty="0"/>
            <a:t>) </a:t>
          </a:r>
          <a:r>
            <a:rPr lang="en-US" sz="3200" b="1" dirty="0" err="1"/>
            <a:t>Rombongan</a:t>
          </a:r>
          <a:r>
            <a:rPr lang="en-US" sz="3200" b="1" dirty="0"/>
            <a:t> </a:t>
          </a:r>
          <a:r>
            <a:rPr lang="en-US" sz="3200" b="1" dirty="0" err="1"/>
            <a:t>Belajar</a:t>
          </a:r>
          <a:r>
            <a:rPr lang="en-US" sz="3200" b="1" dirty="0"/>
            <a:t> 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Kelompok usia sejak lahir – 1 tahun; </a:t>
          </a:r>
          <a:endParaRPr lang="en-US" sz="1600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80788D7E-A698-42D7-B9AA-C87B63765630}">
      <dgm:prSet custT="1"/>
      <dgm:spPr>
        <a:solidFill>
          <a:srgbClr val="009900"/>
        </a:solidFill>
      </dgm:spPr>
      <dgm:t>
        <a:bodyPr/>
        <a:lstStyle/>
        <a:p>
          <a:r>
            <a:rPr lang="en-US" sz="2000" dirty="0" err="1"/>
            <a:t>Rasio</a:t>
          </a:r>
          <a:r>
            <a:rPr lang="en-US" sz="2000" dirty="0"/>
            <a:t> </a:t>
          </a:r>
          <a:r>
            <a:rPr lang="en-US" sz="2000" dirty="0" err="1"/>
            <a:t>pendidik</a:t>
          </a:r>
          <a:r>
            <a:rPr lang="en-US" sz="2000" dirty="0"/>
            <a:t> </a:t>
          </a:r>
          <a:r>
            <a:rPr lang="en-US" sz="2000" dirty="0" err="1"/>
            <a:t>dengan</a:t>
          </a:r>
          <a:r>
            <a:rPr lang="en-US" sz="2000" dirty="0"/>
            <a:t> </a:t>
          </a:r>
          <a:r>
            <a:rPr lang="en-US" sz="2000" dirty="0" err="1"/>
            <a:t>Peserta</a:t>
          </a:r>
          <a:r>
            <a:rPr lang="en-US" sz="2000" dirty="0"/>
            <a:t> </a:t>
          </a:r>
          <a:r>
            <a:rPr lang="en-US" sz="2000" dirty="0" err="1"/>
            <a:t>didik</a:t>
          </a:r>
          <a:endParaRPr lang="en-US" sz="2000" dirty="0"/>
        </a:p>
      </dgm:t>
    </dgm:pt>
    <dgm:pt modelId="{13D3AACF-7044-4ADC-B186-E5445259ECA1}" type="parTrans" cxnId="{E13823A0-C935-45D9-BDF7-445A222B7AD8}">
      <dgm:prSet/>
      <dgm:spPr/>
      <dgm:t>
        <a:bodyPr/>
        <a:lstStyle/>
        <a:p>
          <a:endParaRPr lang="en-US"/>
        </a:p>
      </dgm:t>
    </dgm:pt>
    <dgm:pt modelId="{B99BD328-05D9-403F-B3D7-51D790FFEE16}" type="sibTrans" cxnId="{E13823A0-C935-45D9-BDF7-445A222B7AD8}">
      <dgm:prSet/>
      <dgm:spPr/>
      <dgm:t>
        <a:bodyPr/>
        <a:lstStyle/>
        <a:p>
          <a:endParaRPr lang="en-US"/>
        </a:p>
      </dgm:t>
    </dgm:pt>
    <dgm:pt modelId="{82FF4791-6B0F-48C4-A84C-9A0F2E28ECFD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Kelompok usia 1 - 2 tahun;</a:t>
          </a:r>
          <a:endParaRPr lang="en-US" sz="1600" dirty="0"/>
        </a:p>
      </dgm:t>
    </dgm:pt>
    <dgm:pt modelId="{4C8AD586-52A5-4312-9148-FFD54148553B}" type="parTrans" cxnId="{2F9CD5B2-1934-4B35-8D03-75277EDDA12B}">
      <dgm:prSet/>
      <dgm:spPr/>
      <dgm:t>
        <a:bodyPr/>
        <a:lstStyle/>
        <a:p>
          <a:endParaRPr lang="en-US"/>
        </a:p>
      </dgm:t>
    </dgm:pt>
    <dgm:pt modelId="{3554E902-E96C-44E2-BD7F-7A73A4DED126}" type="sibTrans" cxnId="{2F9CD5B2-1934-4B35-8D03-75277EDDA12B}">
      <dgm:prSet/>
      <dgm:spPr/>
      <dgm:t>
        <a:bodyPr/>
        <a:lstStyle/>
        <a:p>
          <a:endParaRPr lang="en-US"/>
        </a:p>
      </dgm:t>
    </dgm:pt>
    <dgm:pt modelId="{ABD48AA7-B881-4D3B-8373-3590DC57F26B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Kelompok usia &gt; 2 - 3 tahun; </a:t>
          </a:r>
          <a:endParaRPr lang="en-US" sz="1600" dirty="0"/>
        </a:p>
      </dgm:t>
    </dgm:pt>
    <dgm:pt modelId="{D786085F-D43E-4747-9F18-412B506CB5E4}" type="parTrans" cxnId="{13007584-F8C0-49A2-9D04-7993791DEBDB}">
      <dgm:prSet/>
      <dgm:spPr/>
      <dgm:t>
        <a:bodyPr/>
        <a:lstStyle/>
        <a:p>
          <a:endParaRPr lang="en-US"/>
        </a:p>
      </dgm:t>
    </dgm:pt>
    <dgm:pt modelId="{3E7F8832-CAB3-4A46-9930-8DB89AFE3468}" type="sibTrans" cxnId="{13007584-F8C0-49A2-9D04-7993791DEBDB}">
      <dgm:prSet/>
      <dgm:spPr/>
      <dgm:t>
        <a:bodyPr/>
        <a:lstStyle/>
        <a:p>
          <a:endParaRPr lang="en-US"/>
        </a:p>
      </dgm:t>
    </dgm:pt>
    <dgm:pt modelId="{3455C753-41AB-4862-90F8-A8DEB8FE5937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Kelompok usia &gt; 3 - 4 tahun; </a:t>
          </a:r>
          <a:endParaRPr lang="en-US" sz="1600" dirty="0"/>
        </a:p>
      </dgm:t>
    </dgm:pt>
    <dgm:pt modelId="{546CD5C5-A013-4BCA-BCE3-E885CE5D5C25}" type="parTrans" cxnId="{52885349-7219-4E11-BD29-5CF41873A1DA}">
      <dgm:prSet/>
      <dgm:spPr/>
      <dgm:t>
        <a:bodyPr/>
        <a:lstStyle/>
        <a:p>
          <a:endParaRPr lang="en-US"/>
        </a:p>
      </dgm:t>
    </dgm:pt>
    <dgm:pt modelId="{BBE0DF5D-456B-4901-84F5-473F7706A66A}" type="sibTrans" cxnId="{52885349-7219-4E11-BD29-5CF41873A1DA}">
      <dgm:prSet/>
      <dgm:spPr/>
      <dgm:t>
        <a:bodyPr/>
        <a:lstStyle/>
        <a:p>
          <a:endParaRPr lang="en-US"/>
        </a:p>
      </dgm:t>
    </dgm:pt>
    <dgm:pt modelId="{F1CD4CD5-9580-4975-B799-063D412511AC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Kelompok usia &gt; 4 - 5 tahun; </a:t>
          </a:r>
          <a:endParaRPr lang="en-US" sz="1600" dirty="0"/>
        </a:p>
      </dgm:t>
    </dgm:pt>
    <dgm:pt modelId="{26437AAC-F9CD-478D-9771-8D309E856B2C}" type="parTrans" cxnId="{3FD89C6D-0062-4BC8-A3BD-498EE51CE2CC}">
      <dgm:prSet/>
      <dgm:spPr/>
      <dgm:t>
        <a:bodyPr/>
        <a:lstStyle/>
        <a:p>
          <a:endParaRPr lang="en-US"/>
        </a:p>
      </dgm:t>
    </dgm:pt>
    <dgm:pt modelId="{C101A84E-5B60-46E7-9633-639180FF747B}" type="sibTrans" cxnId="{3FD89C6D-0062-4BC8-A3BD-498EE51CE2CC}">
      <dgm:prSet/>
      <dgm:spPr/>
      <dgm:t>
        <a:bodyPr/>
        <a:lstStyle/>
        <a:p>
          <a:endParaRPr lang="en-US"/>
        </a:p>
      </dgm:t>
    </dgm:pt>
    <dgm:pt modelId="{57365F71-981B-4809-8967-B1C5598DD308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Kelompok usia &gt; 5 -  6 tahun; </a:t>
          </a:r>
          <a:endParaRPr lang="en-US" sz="1600" dirty="0"/>
        </a:p>
      </dgm:t>
    </dgm:pt>
    <dgm:pt modelId="{D1A51990-3F82-471B-B0CB-859C99D36553}" type="parTrans" cxnId="{350B24AB-F46B-45D5-A2F2-CF5E3820A579}">
      <dgm:prSet/>
      <dgm:spPr/>
      <dgm:t>
        <a:bodyPr/>
        <a:lstStyle/>
        <a:p>
          <a:endParaRPr lang="en-US"/>
        </a:p>
      </dgm:t>
    </dgm:pt>
    <dgm:pt modelId="{24EFE2BE-613C-44FE-BA98-E6E91FF9CEE5}" type="sibTrans" cxnId="{350B24AB-F46B-45D5-A2F2-CF5E3820A579}">
      <dgm:prSet/>
      <dgm:spPr/>
      <dgm:t>
        <a:bodyPr/>
        <a:lstStyle/>
        <a:p>
          <a:endParaRPr lang="en-US"/>
        </a:p>
      </dgm:t>
    </dgm:pt>
    <dgm:pt modelId="{DAB82485-0897-413E-B2FA-C68E7DC04454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sz="1600" dirty="0"/>
            <a:t>rasio 1 : 4 </a:t>
          </a:r>
          <a:endParaRPr lang="en-US" sz="1600" dirty="0"/>
        </a:p>
      </dgm:t>
    </dgm:pt>
    <dgm:pt modelId="{9C4901DC-F4C1-4F6D-8052-6EEED01C6C10}" type="parTrans" cxnId="{89B8A4A7-3F09-48D9-BEFA-BC6DDF38BB06}">
      <dgm:prSet/>
      <dgm:spPr/>
      <dgm:t>
        <a:bodyPr/>
        <a:lstStyle/>
        <a:p>
          <a:endParaRPr lang="en-US"/>
        </a:p>
      </dgm:t>
    </dgm:pt>
    <dgm:pt modelId="{09DF8AF8-1E3D-428A-A096-49022B4196D0}" type="sibTrans" cxnId="{89B8A4A7-3F09-48D9-BEFA-BC6DDF38BB06}">
      <dgm:prSet/>
      <dgm:spPr/>
      <dgm:t>
        <a:bodyPr/>
        <a:lstStyle/>
        <a:p>
          <a:endParaRPr lang="en-US"/>
        </a:p>
      </dgm:t>
    </dgm:pt>
    <dgm:pt modelId="{D5007CE6-B2FC-4208-A1EC-4EA828745BF8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sz="1600" dirty="0"/>
            <a:t> rasio 1 : 6 </a:t>
          </a:r>
          <a:endParaRPr lang="en-US" sz="1600" dirty="0"/>
        </a:p>
      </dgm:t>
    </dgm:pt>
    <dgm:pt modelId="{7252B17B-0C6C-4756-997A-3A84A3C31D44}" type="parTrans" cxnId="{8E90021D-2BF2-44BB-AA40-395729260F80}">
      <dgm:prSet/>
      <dgm:spPr/>
      <dgm:t>
        <a:bodyPr/>
        <a:lstStyle/>
        <a:p>
          <a:endParaRPr lang="en-US"/>
        </a:p>
      </dgm:t>
    </dgm:pt>
    <dgm:pt modelId="{BEC428B8-8EDF-4190-A976-A70580C93CD8}" type="sibTrans" cxnId="{8E90021D-2BF2-44BB-AA40-395729260F80}">
      <dgm:prSet/>
      <dgm:spPr/>
      <dgm:t>
        <a:bodyPr/>
        <a:lstStyle/>
        <a:p>
          <a:endParaRPr lang="en-US"/>
        </a:p>
      </dgm:t>
    </dgm:pt>
    <dgm:pt modelId="{4AD3AC7F-3427-4295-B55E-5B276B598595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sz="1600" dirty="0"/>
            <a:t>rasio 1 : 8 </a:t>
          </a:r>
          <a:endParaRPr lang="en-US" sz="1600" dirty="0"/>
        </a:p>
      </dgm:t>
    </dgm:pt>
    <dgm:pt modelId="{702AD655-5A33-4C9F-A137-4C2377D9B537}" type="parTrans" cxnId="{22144734-2743-43EA-B975-C24FB781FD75}">
      <dgm:prSet/>
      <dgm:spPr/>
      <dgm:t>
        <a:bodyPr/>
        <a:lstStyle/>
        <a:p>
          <a:endParaRPr lang="en-US"/>
        </a:p>
      </dgm:t>
    </dgm:pt>
    <dgm:pt modelId="{5663476E-445D-4C71-BFC7-4B70F27BDC1C}" type="sibTrans" cxnId="{22144734-2743-43EA-B975-C24FB781FD75}">
      <dgm:prSet/>
      <dgm:spPr/>
      <dgm:t>
        <a:bodyPr/>
        <a:lstStyle/>
        <a:p>
          <a:endParaRPr lang="en-US"/>
        </a:p>
      </dgm:t>
    </dgm:pt>
    <dgm:pt modelId="{BF197671-893E-467B-B742-B4EFE6873C80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sz="1600" dirty="0"/>
            <a:t>rasio 1 : 10 </a:t>
          </a:r>
          <a:endParaRPr lang="en-US" sz="1600" dirty="0"/>
        </a:p>
      </dgm:t>
    </dgm:pt>
    <dgm:pt modelId="{F7CB3E2A-11BA-454D-92CF-0DF9938AB54D}" type="parTrans" cxnId="{968A31C0-2336-4ACB-9B98-7EDB9E564151}">
      <dgm:prSet/>
      <dgm:spPr/>
      <dgm:t>
        <a:bodyPr/>
        <a:lstStyle/>
        <a:p>
          <a:endParaRPr lang="en-US"/>
        </a:p>
      </dgm:t>
    </dgm:pt>
    <dgm:pt modelId="{E2D23ED9-D2D6-4008-95FD-FEE4C85018F1}" type="sibTrans" cxnId="{968A31C0-2336-4ACB-9B98-7EDB9E564151}">
      <dgm:prSet/>
      <dgm:spPr/>
      <dgm:t>
        <a:bodyPr/>
        <a:lstStyle/>
        <a:p>
          <a:endParaRPr lang="en-US"/>
        </a:p>
      </dgm:t>
    </dgm:pt>
    <dgm:pt modelId="{ABE16FF2-2D51-4B46-9C0E-76D555E06495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sz="1600" dirty="0"/>
            <a:t>rasio 1 : 12 </a:t>
          </a:r>
          <a:endParaRPr lang="en-US" sz="1600" dirty="0"/>
        </a:p>
      </dgm:t>
    </dgm:pt>
    <dgm:pt modelId="{35F9D109-9F6A-4934-8FA2-A73D1C38AC6D}" type="parTrans" cxnId="{D3911B10-28E1-4800-A49E-7C9F46B0D5B7}">
      <dgm:prSet/>
      <dgm:spPr/>
      <dgm:t>
        <a:bodyPr/>
        <a:lstStyle/>
        <a:p>
          <a:endParaRPr lang="en-US"/>
        </a:p>
      </dgm:t>
    </dgm:pt>
    <dgm:pt modelId="{413C83B9-1845-4D10-9F0F-F5C745B58264}" type="sibTrans" cxnId="{D3911B10-28E1-4800-A49E-7C9F46B0D5B7}">
      <dgm:prSet/>
      <dgm:spPr/>
      <dgm:t>
        <a:bodyPr/>
        <a:lstStyle/>
        <a:p>
          <a:endParaRPr lang="en-US"/>
        </a:p>
      </dgm:t>
    </dgm:pt>
    <dgm:pt modelId="{BF326D5A-7A47-443B-9B24-E1EDC2E3DE0D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sz="1600" dirty="0"/>
            <a:t>rasio 1 : 15 </a:t>
          </a:r>
          <a:endParaRPr lang="en-US" sz="1600" dirty="0"/>
        </a:p>
      </dgm:t>
    </dgm:pt>
    <dgm:pt modelId="{2641C049-A84E-44CE-8A26-155993E74C4D}" type="parTrans" cxnId="{3F2E773C-55DE-410F-904E-7959E143D3D1}">
      <dgm:prSet/>
      <dgm:spPr/>
      <dgm:t>
        <a:bodyPr/>
        <a:lstStyle/>
        <a:p>
          <a:endParaRPr lang="en-US"/>
        </a:p>
      </dgm:t>
    </dgm:pt>
    <dgm:pt modelId="{1372844B-CC1A-42C7-BAD3-1D9E95FD9018}" type="sibTrans" cxnId="{3F2E773C-55DE-410F-904E-7959E143D3D1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76306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29182EA3-8468-4FC9-B502-0E189569FE4C}" type="pres">
      <dgm:prSet presAssocID="{13D3AACF-7044-4ADC-B186-E5445259ECA1}" presName="conn2-1" presStyleLbl="parChTrans1D3" presStyleIdx="0" presStyleCnt="1"/>
      <dgm:spPr/>
    </dgm:pt>
    <dgm:pt modelId="{106D496C-5E89-4E3B-BDEE-DCD206DBEDD5}" type="pres">
      <dgm:prSet presAssocID="{13D3AACF-7044-4ADC-B186-E5445259ECA1}" presName="connTx" presStyleLbl="parChTrans1D3" presStyleIdx="0" presStyleCnt="1"/>
      <dgm:spPr/>
    </dgm:pt>
    <dgm:pt modelId="{812B5442-3869-4585-B047-6043CD011D35}" type="pres">
      <dgm:prSet presAssocID="{80788D7E-A698-42D7-B9AA-C87B63765630}" presName="root2" presStyleCnt="0"/>
      <dgm:spPr/>
    </dgm:pt>
    <dgm:pt modelId="{BFFDE4F5-3617-4A20-BFB1-0A58839B652C}" type="pres">
      <dgm:prSet presAssocID="{80788D7E-A698-42D7-B9AA-C87B63765630}" presName="LevelTwoTextNode" presStyleLbl="node3" presStyleIdx="0" presStyleCnt="1" custScaleY="409653">
        <dgm:presLayoutVars>
          <dgm:chPref val="3"/>
        </dgm:presLayoutVars>
      </dgm:prSet>
      <dgm:spPr/>
    </dgm:pt>
    <dgm:pt modelId="{594C4E6D-264A-4974-B492-43A5928E61E4}" type="pres">
      <dgm:prSet presAssocID="{80788D7E-A698-42D7-B9AA-C87B63765630}" presName="level3hierChild" presStyleCnt="0"/>
      <dgm:spPr/>
    </dgm:pt>
    <dgm:pt modelId="{178C0D28-2F7E-4BB4-9836-3A46414FD0A9}" type="pres">
      <dgm:prSet presAssocID="{753CFD62-0AD9-4FF9-88AE-25EC798E90F6}" presName="conn2-1" presStyleLbl="parChTrans1D4" presStyleIdx="0" presStyleCnt="12"/>
      <dgm:spPr/>
    </dgm:pt>
    <dgm:pt modelId="{4B5F9D2C-FBA0-4208-AA46-D126DDFC00B4}" type="pres">
      <dgm:prSet presAssocID="{753CFD62-0AD9-4FF9-88AE-25EC798E90F6}" presName="connTx" presStyleLbl="parChTrans1D4" presStyleIdx="0" presStyleCnt="12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4" presStyleIdx="0" presStyleCnt="12" custScaleY="24074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EFAF69C9-5970-499C-AE8A-6380C2A62726}" type="pres">
      <dgm:prSet presAssocID="{9C4901DC-F4C1-4F6D-8052-6EEED01C6C10}" presName="conn2-1" presStyleLbl="parChTrans1D4" presStyleIdx="1" presStyleCnt="12"/>
      <dgm:spPr/>
    </dgm:pt>
    <dgm:pt modelId="{E58810C7-E5B2-43DC-82D6-DFF228FA9E1A}" type="pres">
      <dgm:prSet presAssocID="{9C4901DC-F4C1-4F6D-8052-6EEED01C6C10}" presName="connTx" presStyleLbl="parChTrans1D4" presStyleIdx="1" presStyleCnt="12"/>
      <dgm:spPr/>
    </dgm:pt>
    <dgm:pt modelId="{001FE21A-754C-4B49-8852-2D04EC1A7DC5}" type="pres">
      <dgm:prSet presAssocID="{DAB82485-0897-413E-B2FA-C68E7DC04454}" presName="root2" presStyleCnt="0"/>
      <dgm:spPr/>
    </dgm:pt>
    <dgm:pt modelId="{30781062-CF88-4768-BABD-2BBA0C43827C}" type="pres">
      <dgm:prSet presAssocID="{DAB82485-0897-413E-B2FA-C68E7DC04454}" presName="LevelTwoTextNode" presStyleLbl="node4" presStyleIdx="1" presStyleCnt="12" custScaleY="139623">
        <dgm:presLayoutVars>
          <dgm:chPref val="3"/>
        </dgm:presLayoutVars>
      </dgm:prSet>
      <dgm:spPr/>
    </dgm:pt>
    <dgm:pt modelId="{FB281B64-BF1A-4C15-ABF0-E5676648B793}" type="pres">
      <dgm:prSet presAssocID="{DAB82485-0897-413E-B2FA-C68E7DC04454}" presName="level3hierChild" presStyleCnt="0"/>
      <dgm:spPr/>
    </dgm:pt>
    <dgm:pt modelId="{766B15E7-7211-4F4C-9293-5BA66EC0DFE1}" type="pres">
      <dgm:prSet presAssocID="{4C8AD586-52A5-4312-9148-FFD54148553B}" presName="conn2-1" presStyleLbl="parChTrans1D4" presStyleIdx="2" presStyleCnt="12"/>
      <dgm:spPr/>
    </dgm:pt>
    <dgm:pt modelId="{589B9042-763F-4885-A123-5146EF4E7F12}" type="pres">
      <dgm:prSet presAssocID="{4C8AD586-52A5-4312-9148-FFD54148553B}" presName="connTx" presStyleLbl="parChTrans1D4" presStyleIdx="2" presStyleCnt="12"/>
      <dgm:spPr/>
    </dgm:pt>
    <dgm:pt modelId="{92181183-16F3-4EC6-8D7E-5C6FABECDE88}" type="pres">
      <dgm:prSet presAssocID="{82FF4791-6B0F-48C4-A84C-9A0F2E28ECFD}" presName="root2" presStyleCnt="0"/>
      <dgm:spPr/>
    </dgm:pt>
    <dgm:pt modelId="{3DB33CAF-959B-4145-A1F1-403A6D1D21B5}" type="pres">
      <dgm:prSet presAssocID="{82FF4791-6B0F-48C4-A84C-9A0F2E28ECFD}" presName="LevelTwoTextNode" presStyleLbl="node4" presStyleIdx="2" presStyleCnt="12" custScaleY="139623">
        <dgm:presLayoutVars>
          <dgm:chPref val="3"/>
        </dgm:presLayoutVars>
      </dgm:prSet>
      <dgm:spPr/>
    </dgm:pt>
    <dgm:pt modelId="{78EF0895-F56F-4418-BA27-2C271BD9C883}" type="pres">
      <dgm:prSet presAssocID="{82FF4791-6B0F-48C4-A84C-9A0F2E28ECFD}" presName="level3hierChild" presStyleCnt="0"/>
      <dgm:spPr/>
    </dgm:pt>
    <dgm:pt modelId="{22139011-B310-415F-A255-568C7E19C862}" type="pres">
      <dgm:prSet presAssocID="{7252B17B-0C6C-4756-997A-3A84A3C31D44}" presName="conn2-1" presStyleLbl="parChTrans1D4" presStyleIdx="3" presStyleCnt="12"/>
      <dgm:spPr/>
    </dgm:pt>
    <dgm:pt modelId="{4DF59122-CD89-4EEC-ADB2-C53F136A4C37}" type="pres">
      <dgm:prSet presAssocID="{7252B17B-0C6C-4756-997A-3A84A3C31D44}" presName="connTx" presStyleLbl="parChTrans1D4" presStyleIdx="3" presStyleCnt="12"/>
      <dgm:spPr/>
    </dgm:pt>
    <dgm:pt modelId="{B624ACB4-D4BC-417E-AB50-81EBC4583773}" type="pres">
      <dgm:prSet presAssocID="{D5007CE6-B2FC-4208-A1EC-4EA828745BF8}" presName="root2" presStyleCnt="0"/>
      <dgm:spPr/>
    </dgm:pt>
    <dgm:pt modelId="{99D7B2E5-BA63-4995-B199-E336C2FF4917}" type="pres">
      <dgm:prSet presAssocID="{D5007CE6-B2FC-4208-A1EC-4EA828745BF8}" presName="LevelTwoTextNode" presStyleLbl="node4" presStyleIdx="3" presStyleCnt="12" custScaleY="139623">
        <dgm:presLayoutVars>
          <dgm:chPref val="3"/>
        </dgm:presLayoutVars>
      </dgm:prSet>
      <dgm:spPr/>
    </dgm:pt>
    <dgm:pt modelId="{D6CA15C4-6227-452A-B776-6C47E360D79C}" type="pres">
      <dgm:prSet presAssocID="{D5007CE6-B2FC-4208-A1EC-4EA828745BF8}" presName="level3hierChild" presStyleCnt="0"/>
      <dgm:spPr/>
    </dgm:pt>
    <dgm:pt modelId="{E3AE0452-65EE-4F7A-846E-2B0AB206BE90}" type="pres">
      <dgm:prSet presAssocID="{D786085F-D43E-4747-9F18-412B506CB5E4}" presName="conn2-1" presStyleLbl="parChTrans1D4" presStyleIdx="4" presStyleCnt="12"/>
      <dgm:spPr/>
    </dgm:pt>
    <dgm:pt modelId="{DF549541-54E6-41FE-B077-86C13B59D996}" type="pres">
      <dgm:prSet presAssocID="{D786085F-D43E-4747-9F18-412B506CB5E4}" presName="connTx" presStyleLbl="parChTrans1D4" presStyleIdx="4" presStyleCnt="12"/>
      <dgm:spPr/>
    </dgm:pt>
    <dgm:pt modelId="{8D43BE0D-8B75-4081-B460-09DDFD3D460E}" type="pres">
      <dgm:prSet presAssocID="{ABD48AA7-B881-4D3B-8373-3590DC57F26B}" presName="root2" presStyleCnt="0"/>
      <dgm:spPr/>
    </dgm:pt>
    <dgm:pt modelId="{148097BB-65EE-4C33-8A0A-C26DEFA5B0CF}" type="pres">
      <dgm:prSet presAssocID="{ABD48AA7-B881-4D3B-8373-3590DC57F26B}" presName="LevelTwoTextNode" presStyleLbl="node4" presStyleIdx="4" presStyleCnt="12" custScaleY="139623">
        <dgm:presLayoutVars>
          <dgm:chPref val="3"/>
        </dgm:presLayoutVars>
      </dgm:prSet>
      <dgm:spPr/>
    </dgm:pt>
    <dgm:pt modelId="{56E6A2A0-64FF-4BCD-95AF-9EFF49F48FD2}" type="pres">
      <dgm:prSet presAssocID="{ABD48AA7-B881-4D3B-8373-3590DC57F26B}" presName="level3hierChild" presStyleCnt="0"/>
      <dgm:spPr/>
    </dgm:pt>
    <dgm:pt modelId="{A888AFCC-8874-43D1-897F-884AF4CA0F31}" type="pres">
      <dgm:prSet presAssocID="{702AD655-5A33-4C9F-A137-4C2377D9B537}" presName="conn2-1" presStyleLbl="parChTrans1D4" presStyleIdx="5" presStyleCnt="12"/>
      <dgm:spPr/>
    </dgm:pt>
    <dgm:pt modelId="{D3198B2A-604A-4CBE-ABFA-FB1335780115}" type="pres">
      <dgm:prSet presAssocID="{702AD655-5A33-4C9F-A137-4C2377D9B537}" presName="connTx" presStyleLbl="parChTrans1D4" presStyleIdx="5" presStyleCnt="12"/>
      <dgm:spPr/>
    </dgm:pt>
    <dgm:pt modelId="{93C441B2-F46F-45E2-8918-EF8DDE5FB7D8}" type="pres">
      <dgm:prSet presAssocID="{4AD3AC7F-3427-4295-B55E-5B276B598595}" presName="root2" presStyleCnt="0"/>
      <dgm:spPr/>
    </dgm:pt>
    <dgm:pt modelId="{276E53A9-8817-4FEB-B7D8-28785FE37629}" type="pres">
      <dgm:prSet presAssocID="{4AD3AC7F-3427-4295-B55E-5B276B598595}" presName="LevelTwoTextNode" presStyleLbl="node4" presStyleIdx="5" presStyleCnt="12" custScaleY="139623">
        <dgm:presLayoutVars>
          <dgm:chPref val="3"/>
        </dgm:presLayoutVars>
      </dgm:prSet>
      <dgm:spPr/>
    </dgm:pt>
    <dgm:pt modelId="{99DA2A94-D928-42E4-A46E-C48653AEB821}" type="pres">
      <dgm:prSet presAssocID="{4AD3AC7F-3427-4295-B55E-5B276B598595}" presName="level3hierChild" presStyleCnt="0"/>
      <dgm:spPr/>
    </dgm:pt>
    <dgm:pt modelId="{D33AE489-B688-4ECF-9BEB-DCBAC0590074}" type="pres">
      <dgm:prSet presAssocID="{546CD5C5-A013-4BCA-BCE3-E885CE5D5C25}" presName="conn2-1" presStyleLbl="parChTrans1D4" presStyleIdx="6" presStyleCnt="12"/>
      <dgm:spPr/>
    </dgm:pt>
    <dgm:pt modelId="{5B06B504-BEA3-42C0-9646-A2AE01277AB7}" type="pres">
      <dgm:prSet presAssocID="{546CD5C5-A013-4BCA-BCE3-E885CE5D5C25}" presName="connTx" presStyleLbl="parChTrans1D4" presStyleIdx="6" presStyleCnt="12"/>
      <dgm:spPr/>
    </dgm:pt>
    <dgm:pt modelId="{2A6C6158-A58B-4112-A7B4-33C53C6437AD}" type="pres">
      <dgm:prSet presAssocID="{3455C753-41AB-4862-90F8-A8DEB8FE5937}" presName="root2" presStyleCnt="0"/>
      <dgm:spPr/>
    </dgm:pt>
    <dgm:pt modelId="{860A374F-68B6-482D-B361-5A50982BABDB}" type="pres">
      <dgm:prSet presAssocID="{3455C753-41AB-4862-90F8-A8DEB8FE5937}" presName="LevelTwoTextNode" presStyleLbl="node4" presStyleIdx="6" presStyleCnt="12" custScaleY="139623">
        <dgm:presLayoutVars>
          <dgm:chPref val="3"/>
        </dgm:presLayoutVars>
      </dgm:prSet>
      <dgm:spPr/>
    </dgm:pt>
    <dgm:pt modelId="{B5CDED91-665A-43DE-BC6E-A43DB82FD32E}" type="pres">
      <dgm:prSet presAssocID="{3455C753-41AB-4862-90F8-A8DEB8FE5937}" presName="level3hierChild" presStyleCnt="0"/>
      <dgm:spPr/>
    </dgm:pt>
    <dgm:pt modelId="{1EAC3402-6AD2-446D-9ABC-D98F77454449}" type="pres">
      <dgm:prSet presAssocID="{F7CB3E2A-11BA-454D-92CF-0DF9938AB54D}" presName="conn2-1" presStyleLbl="parChTrans1D4" presStyleIdx="7" presStyleCnt="12"/>
      <dgm:spPr/>
    </dgm:pt>
    <dgm:pt modelId="{87DB1195-F9E5-46CE-9B2D-E0B09AE1135A}" type="pres">
      <dgm:prSet presAssocID="{F7CB3E2A-11BA-454D-92CF-0DF9938AB54D}" presName="connTx" presStyleLbl="parChTrans1D4" presStyleIdx="7" presStyleCnt="12"/>
      <dgm:spPr/>
    </dgm:pt>
    <dgm:pt modelId="{EC5BDB0C-A023-49F5-B398-0C2454CA9745}" type="pres">
      <dgm:prSet presAssocID="{BF197671-893E-467B-B742-B4EFE6873C80}" presName="root2" presStyleCnt="0"/>
      <dgm:spPr/>
    </dgm:pt>
    <dgm:pt modelId="{374D01DF-41D0-47C3-A7F6-85BD84A80C60}" type="pres">
      <dgm:prSet presAssocID="{BF197671-893E-467B-B742-B4EFE6873C80}" presName="LevelTwoTextNode" presStyleLbl="node4" presStyleIdx="7" presStyleCnt="12" custScaleY="139623">
        <dgm:presLayoutVars>
          <dgm:chPref val="3"/>
        </dgm:presLayoutVars>
      </dgm:prSet>
      <dgm:spPr/>
    </dgm:pt>
    <dgm:pt modelId="{865B1DB4-B839-4E14-83AD-59D16545601F}" type="pres">
      <dgm:prSet presAssocID="{BF197671-893E-467B-B742-B4EFE6873C80}" presName="level3hierChild" presStyleCnt="0"/>
      <dgm:spPr/>
    </dgm:pt>
    <dgm:pt modelId="{DE818163-EBB5-4F3C-A0B4-EB9FD6BCE0E9}" type="pres">
      <dgm:prSet presAssocID="{26437AAC-F9CD-478D-9771-8D309E856B2C}" presName="conn2-1" presStyleLbl="parChTrans1D4" presStyleIdx="8" presStyleCnt="12"/>
      <dgm:spPr/>
    </dgm:pt>
    <dgm:pt modelId="{3F1280BF-4C68-42A5-8A74-3DEF72F1A7C9}" type="pres">
      <dgm:prSet presAssocID="{26437AAC-F9CD-478D-9771-8D309E856B2C}" presName="connTx" presStyleLbl="parChTrans1D4" presStyleIdx="8" presStyleCnt="12"/>
      <dgm:spPr/>
    </dgm:pt>
    <dgm:pt modelId="{B3055913-FB8B-4385-8C78-FAEA84519A70}" type="pres">
      <dgm:prSet presAssocID="{F1CD4CD5-9580-4975-B799-063D412511AC}" presName="root2" presStyleCnt="0"/>
      <dgm:spPr/>
    </dgm:pt>
    <dgm:pt modelId="{D29A356A-000D-4734-A4E1-2C1E4788692A}" type="pres">
      <dgm:prSet presAssocID="{F1CD4CD5-9580-4975-B799-063D412511AC}" presName="LevelTwoTextNode" presStyleLbl="node4" presStyleIdx="8" presStyleCnt="12" custScaleY="139623">
        <dgm:presLayoutVars>
          <dgm:chPref val="3"/>
        </dgm:presLayoutVars>
      </dgm:prSet>
      <dgm:spPr/>
    </dgm:pt>
    <dgm:pt modelId="{20D80A08-0C03-408A-848B-B18B3F7CB5B9}" type="pres">
      <dgm:prSet presAssocID="{F1CD4CD5-9580-4975-B799-063D412511AC}" presName="level3hierChild" presStyleCnt="0"/>
      <dgm:spPr/>
    </dgm:pt>
    <dgm:pt modelId="{5840BECA-A470-48B1-9F99-019D6F007A57}" type="pres">
      <dgm:prSet presAssocID="{35F9D109-9F6A-4934-8FA2-A73D1C38AC6D}" presName="conn2-1" presStyleLbl="parChTrans1D4" presStyleIdx="9" presStyleCnt="12"/>
      <dgm:spPr/>
    </dgm:pt>
    <dgm:pt modelId="{D4B62505-3C1B-4D33-BF4F-3B92C2B665F8}" type="pres">
      <dgm:prSet presAssocID="{35F9D109-9F6A-4934-8FA2-A73D1C38AC6D}" presName="connTx" presStyleLbl="parChTrans1D4" presStyleIdx="9" presStyleCnt="12"/>
      <dgm:spPr/>
    </dgm:pt>
    <dgm:pt modelId="{925E1DFE-DA3D-43F2-9851-47E7AE6403D9}" type="pres">
      <dgm:prSet presAssocID="{ABE16FF2-2D51-4B46-9C0E-76D555E06495}" presName="root2" presStyleCnt="0"/>
      <dgm:spPr/>
    </dgm:pt>
    <dgm:pt modelId="{69645D2A-F1FD-400B-A3ED-DCA9CB084383}" type="pres">
      <dgm:prSet presAssocID="{ABE16FF2-2D51-4B46-9C0E-76D555E06495}" presName="LevelTwoTextNode" presStyleLbl="node4" presStyleIdx="9" presStyleCnt="12" custScaleY="139623">
        <dgm:presLayoutVars>
          <dgm:chPref val="3"/>
        </dgm:presLayoutVars>
      </dgm:prSet>
      <dgm:spPr/>
    </dgm:pt>
    <dgm:pt modelId="{FEB31199-D419-448C-8311-110B859D89FF}" type="pres">
      <dgm:prSet presAssocID="{ABE16FF2-2D51-4B46-9C0E-76D555E06495}" presName="level3hierChild" presStyleCnt="0"/>
      <dgm:spPr/>
    </dgm:pt>
    <dgm:pt modelId="{485A02DD-0634-405C-B747-70722CB2B18C}" type="pres">
      <dgm:prSet presAssocID="{D1A51990-3F82-471B-B0CB-859C99D36553}" presName="conn2-1" presStyleLbl="parChTrans1D4" presStyleIdx="10" presStyleCnt="12"/>
      <dgm:spPr/>
    </dgm:pt>
    <dgm:pt modelId="{0627E239-75D1-49B5-B7DB-819746DA404F}" type="pres">
      <dgm:prSet presAssocID="{D1A51990-3F82-471B-B0CB-859C99D36553}" presName="connTx" presStyleLbl="parChTrans1D4" presStyleIdx="10" presStyleCnt="12"/>
      <dgm:spPr/>
    </dgm:pt>
    <dgm:pt modelId="{6F6F538F-0060-48CE-9478-C5B7DA3C3E59}" type="pres">
      <dgm:prSet presAssocID="{57365F71-981B-4809-8967-B1C5598DD308}" presName="root2" presStyleCnt="0"/>
      <dgm:spPr/>
    </dgm:pt>
    <dgm:pt modelId="{4978A637-F7E6-4210-A8FF-B29A5FAA57D5}" type="pres">
      <dgm:prSet presAssocID="{57365F71-981B-4809-8967-B1C5598DD308}" presName="LevelTwoTextNode" presStyleLbl="node4" presStyleIdx="10" presStyleCnt="12" custScaleY="139623">
        <dgm:presLayoutVars>
          <dgm:chPref val="3"/>
        </dgm:presLayoutVars>
      </dgm:prSet>
      <dgm:spPr/>
    </dgm:pt>
    <dgm:pt modelId="{2A1F2C70-8861-4159-A30E-07F3D84C7286}" type="pres">
      <dgm:prSet presAssocID="{57365F71-981B-4809-8967-B1C5598DD308}" presName="level3hierChild" presStyleCnt="0"/>
      <dgm:spPr/>
    </dgm:pt>
    <dgm:pt modelId="{59912035-A4A4-4621-932E-27247E2A81CD}" type="pres">
      <dgm:prSet presAssocID="{2641C049-A84E-44CE-8A26-155993E74C4D}" presName="conn2-1" presStyleLbl="parChTrans1D4" presStyleIdx="11" presStyleCnt="12"/>
      <dgm:spPr/>
    </dgm:pt>
    <dgm:pt modelId="{2C2A3365-B02D-4BF7-AEA3-91D2222CA150}" type="pres">
      <dgm:prSet presAssocID="{2641C049-A84E-44CE-8A26-155993E74C4D}" presName="connTx" presStyleLbl="parChTrans1D4" presStyleIdx="11" presStyleCnt="12"/>
      <dgm:spPr/>
    </dgm:pt>
    <dgm:pt modelId="{77DE33C5-C932-4D31-9DF0-766914F718BF}" type="pres">
      <dgm:prSet presAssocID="{BF326D5A-7A47-443B-9B24-E1EDC2E3DE0D}" presName="root2" presStyleCnt="0"/>
      <dgm:spPr/>
    </dgm:pt>
    <dgm:pt modelId="{5EA2EF37-0716-40A4-B06B-2D10C07E8BBC}" type="pres">
      <dgm:prSet presAssocID="{BF326D5A-7A47-443B-9B24-E1EDC2E3DE0D}" presName="LevelTwoTextNode" presStyleLbl="node4" presStyleIdx="11" presStyleCnt="12" custScaleY="139623">
        <dgm:presLayoutVars>
          <dgm:chPref val="3"/>
        </dgm:presLayoutVars>
      </dgm:prSet>
      <dgm:spPr/>
    </dgm:pt>
    <dgm:pt modelId="{0FDDD56B-7892-458C-A511-31DCF3A4EBEC}" type="pres">
      <dgm:prSet presAssocID="{BF326D5A-7A47-443B-9B24-E1EDC2E3DE0D}" presName="level3hierChild" presStyleCnt="0"/>
      <dgm:spPr/>
    </dgm:pt>
  </dgm:ptLst>
  <dgm:cxnLst>
    <dgm:cxn modelId="{E59B6302-58A3-45ED-B8ED-8ED65232A10C}" type="presOf" srcId="{13D3AACF-7044-4ADC-B186-E5445259ECA1}" destId="{29182EA3-8468-4FC9-B502-0E189569FE4C}" srcOrd="0" destOrd="0" presId="urn:microsoft.com/office/officeart/2008/layout/HorizontalMultiLevelHierarchy"/>
    <dgm:cxn modelId="{D3911B10-28E1-4800-A49E-7C9F46B0D5B7}" srcId="{F1CD4CD5-9580-4975-B799-063D412511AC}" destId="{ABE16FF2-2D51-4B46-9C0E-76D555E06495}" srcOrd="0" destOrd="0" parTransId="{35F9D109-9F6A-4934-8FA2-A73D1C38AC6D}" sibTransId="{413C83B9-1845-4D10-9F0F-F5C745B58264}"/>
    <dgm:cxn modelId="{8E90021D-2BF2-44BB-AA40-395729260F80}" srcId="{82FF4791-6B0F-48C4-A84C-9A0F2E28ECFD}" destId="{D5007CE6-B2FC-4208-A1EC-4EA828745BF8}" srcOrd="0" destOrd="0" parTransId="{7252B17B-0C6C-4756-997A-3A84A3C31D44}" sibTransId="{BEC428B8-8EDF-4190-A976-A70580C93CD8}"/>
    <dgm:cxn modelId="{39A46424-FEC2-4556-AFD9-C11D6FA9E261}" type="presOf" srcId="{2641C049-A84E-44CE-8A26-155993E74C4D}" destId="{2C2A3365-B02D-4BF7-AEA3-91D2222CA150}" srcOrd="1" destOrd="0" presId="urn:microsoft.com/office/officeart/2008/layout/HorizontalMultiLevelHierarchy"/>
    <dgm:cxn modelId="{8906F029-6DDD-41D1-AB6F-8EE35DFB0202}" type="presOf" srcId="{D1A51990-3F82-471B-B0CB-859C99D36553}" destId="{485A02DD-0634-405C-B747-70722CB2B18C}" srcOrd="0" destOrd="0" presId="urn:microsoft.com/office/officeart/2008/layout/HorizontalMultiLevelHierarchy"/>
    <dgm:cxn modelId="{9725402B-4E9E-43FC-99D6-3AAA392F147B}" type="presOf" srcId="{DAB82485-0897-413E-B2FA-C68E7DC04454}" destId="{30781062-CF88-4768-BABD-2BBA0C43827C}" srcOrd="0" destOrd="0" presId="urn:microsoft.com/office/officeart/2008/layout/HorizontalMultiLevelHierarchy"/>
    <dgm:cxn modelId="{DE78402D-9272-4A0F-99AD-B97E89C6656E}" type="presOf" srcId="{82FF4791-6B0F-48C4-A84C-9A0F2E28ECFD}" destId="{3DB33CAF-959B-4145-A1F1-403A6D1D21B5}" srcOrd="0" destOrd="0" presId="urn:microsoft.com/office/officeart/2008/layout/HorizontalMultiLevelHierarchy"/>
    <dgm:cxn modelId="{07B58F32-F5FA-4BEB-8EFE-C2180C2796DC}" type="presOf" srcId="{0BE62E88-0D7E-4BB5-A4B3-B77B0095617E}" destId="{018C7471-60F8-472C-B2C1-1AF03B14A5F7}" srcOrd="1" destOrd="0" presId="urn:microsoft.com/office/officeart/2008/layout/HorizontalMultiLevelHierarchy"/>
    <dgm:cxn modelId="{22144734-2743-43EA-B975-C24FB781FD75}" srcId="{ABD48AA7-B881-4D3B-8373-3590DC57F26B}" destId="{4AD3AC7F-3427-4295-B55E-5B276B598595}" srcOrd="0" destOrd="0" parTransId="{702AD655-5A33-4C9F-A137-4C2377D9B537}" sibTransId="{5663476E-445D-4C71-BFC7-4B70F27BDC1C}"/>
    <dgm:cxn modelId="{AC28DA36-0EC1-41EC-AF20-A7D5594B2326}" type="presOf" srcId="{F7CB3E2A-11BA-454D-92CF-0DF9938AB54D}" destId="{87DB1195-F9E5-46CE-9B2D-E0B09AE1135A}" srcOrd="1" destOrd="0" presId="urn:microsoft.com/office/officeart/2008/layout/HorizontalMultiLevelHierarchy"/>
    <dgm:cxn modelId="{0A813B38-A89F-4107-98E8-66D13026CA8D}" type="presOf" srcId="{35F9D109-9F6A-4934-8FA2-A73D1C38AC6D}" destId="{5840BECA-A470-48B1-9F99-019D6F007A57}" srcOrd="0" destOrd="0" presId="urn:microsoft.com/office/officeart/2008/layout/HorizontalMultiLevelHierarchy"/>
    <dgm:cxn modelId="{3F2E773C-55DE-410F-904E-7959E143D3D1}" srcId="{57365F71-981B-4809-8967-B1C5598DD308}" destId="{BF326D5A-7A47-443B-9B24-E1EDC2E3DE0D}" srcOrd="0" destOrd="0" parTransId="{2641C049-A84E-44CE-8A26-155993E74C4D}" sibTransId="{1372844B-CC1A-42C7-BAD3-1D9E95FD9018}"/>
    <dgm:cxn modelId="{DC59F03D-DE5C-4F8B-845F-05572361A33A}" type="presOf" srcId="{D786085F-D43E-4747-9F18-412B506CB5E4}" destId="{E3AE0452-65EE-4F7A-846E-2B0AB206BE90}" srcOrd="0" destOrd="0" presId="urn:microsoft.com/office/officeart/2008/layout/HorizontalMultiLevelHierarchy"/>
    <dgm:cxn modelId="{8D7AB440-0F76-4C93-B1C4-418A49E97E2C}" type="presOf" srcId="{702AD655-5A33-4C9F-A137-4C2377D9B537}" destId="{A888AFCC-8874-43D1-897F-884AF4CA0F31}" srcOrd="0" destOrd="0" presId="urn:microsoft.com/office/officeart/2008/layout/HorizontalMultiLevelHierarchy"/>
    <dgm:cxn modelId="{1D06BF41-64BA-408B-AC8A-D688DF76EC83}" type="presOf" srcId="{753CFD62-0AD9-4FF9-88AE-25EC798E90F6}" destId="{178C0D28-2F7E-4BB4-9836-3A46414FD0A9}" srcOrd="0" destOrd="0" presId="urn:microsoft.com/office/officeart/2008/layout/HorizontalMultiLevelHierarchy"/>
    <dgm:cxn modelId="{52885349-7219-4E11-BD29-5CF41873A1DA}" srcId="{80788D7E-A698-42D7-B9AA-C87B63765630}" destId="{3455C753-41AB-4862-90F8-A8DEB8FE5937}" srcOrd="3" destOrd="0" parTransId="{546CD5C5-A013-4BCA-BCE3-E885CE5D5C25}" sibTransId="{BBE0DF5D-456B-4901-84F5-473F7706A66A}"/>
    <dgm:cxn modelId="{36B8244C-5864-408D-93E0-6DDEB0FF6899}" type="presOf" srcId="{13D3AACF-7044-4ADC-B186-E5445259ECA1}" destId="{106D496C-5E89-4E3B-BDEE-DCD206DBEDD5}" srcOrd="1" destOrd="0" presId="urn:microsoft.com/office/officeart/2008/layout/HorizontalMultiLevelHierarchy"/>
    <dgm:cxn modelId="{4BEDC253-BD1A-45DC-8D6C-34102D330B87}" type="presOf" srcId="{DC2E1F6F-946D-47F0-BC56-7CB69E13A329}" destId="{4594F833-E8AD-4F7D-9DBB-756E81F5E9FF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591CE957-459F-48D2-B8A5-318DB9AFC5F0}" type="presOf" srcId="{B54E1A32-1FB8-4484-9DD7-DB5866ADCE10}" destId="{D9C606CC-AC18-4590-951B-B64D6881E5E3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94080562-FE05-4FA7-93D4-31CF78DBFB10}" type="presOf" srcId="{702AD655-5A33-4C9F-A137-4C2377D9B537}" destId="{D3198B2A-604A-4CBE-ABFA-FB1335780115}" srcOrd="1" destOrd="0" presId="urn:microsoft.com/office/officeart/2008/layout/HorizontalMultiLevelHierarchy"/>
    <dgm:cxn modelId="{C40F7964-FD0D-43EB-9043-DC984CBB91C6}" type="presOf" srcId="{ABE16FF2-2D51-4B46-9C0E-76D555E06495}" destId="{69645D2A-F1FD-400B-A3ED-DCA9CB084383}" srcOrd="0" destOrd="0" presId="urn:microsoft.com/office/officeart/2008/layout/HorizontalMultiLevelHierarchy"/>
    <dgm:cxn modelId="{1985996B-ABB2-45B1-A764-75044C570EA0}" type="presOf" srcId="{4AD3AC7F-3427-4295-B55E-5B276B598595}" destId="{276E53A9-8817-4FEB-B7D8-28785FE37629}" srcOrd="0" destOrd="0" presId="urn:microsoft.com/office/officeart/2008/layout/HorizontalMultiLevelHierarchy"/>
    <dgm:cxn modelId="{C482D06B-926C-4D64-95E3-3E03D02088FD}" type="presOf" srcId="{753CFD62-0AD9-4FF9-88AE-25EC798E90F6}" destId="{4B5F9D2C-FBA0-4208-AA46-D126DDFC00B4}" srcOrd="1" destOrd="0" presId="urn:microsoft.com/office/officeart/2008/layout/HorizontalMultiLevelHierarchy"/>
    <dgm:cxn modelId="{3FD89C6D-0062-4BC8-A3BD-498EE51CE2CC}" srcId="{80788D7E-A698-42D7-B9AA-C87B63765630}" destId="{F1CD4CD5-9580-4975-B799-063D412511AC}" srcOrd="4" destOrd="0" parTransId="{26437AAC-F9CD-478D-9771-8D309E856B2C}" sibTransId="{C101A84E-5B60-46E7-9633-639180FF747B}"/>
    <dgm:cxn modelId="{56C3F273-D40D-4F6A-8C0F-F8E5643F8EE0}" type="presOf" srcId="{546CD5C5-A013-4BCA-BCE3-E885CE5D5C25}" destId="{D33AE489-B688-4ECF-9BEB-DCBAC0590074}" srcOrd="0" destOrd="0" presId="urn:microsoft.com/office/officeart/2008/layout/HorizontalMultiLevelHierarchy"/>
    <dgm:cxn modelId="{D909027A-2309-441D-ABFD-58781FF54B23}" type="presOf" srcId="{2641C049-A84E-44CE-8A26-155993E74C4D}" destId="{59912035-A4A4-4621-932E-27247E2A81CD}" srcOrd="0" destOrd="0" presId="urn:microsoft.com/office/officeart/2008/layout/HorizontalMultiLevelHierarchy"/>
    <dgm:cxn modelId="{2DB00380-50E4-43B4-B86D-A68A849EE8A8}" type="presOf" srcId="{57365F71-981B-4809-8967-B1C5598DD308}" destId="{4978A637-F7E6-4210-A8FF-B29A5FAA57D5}" srcOrd="0" destOrd="0" presId="urn:microsoft.com/office/officeart/2008/layout/HorizontalMultiLevelHierarchy"/>
    <dgm:cxn modelId="{226ECF80-1761-431F-89A8-BDEC59CA6CE0}" type="presOf" srcId="{7252B17B-0C6C-4756-997A-3A84A3C31D44}" destId="{4DF59122-CD89-4EEC-ADB2-C53F136A4C37}" srcOrd="1" destOrd="0" presId="urn:microsoft.com/office/officeart/2008/layout/HorizontalMultiLevelHierarchy"/>
    <dgm:cxn modelId="{B05FEA82-65FD-472B-8051-B6DEBF80BA44}" type="presOf" srcId="{7252B17B-0C6C-4756-997A-3A84A3C31D44}" destId="{22139011-B310-415F-A255-568C7E19C862}" srcOrd="0" destOrd="0" presId="urn:microsoft.com/office/officeart/2008/layout/HorizontalMultiLevelHierarchy"/>
    <dgm:cxn modelId="{13007584-F8C0-49A2-9D04-7993791DEBDB}" srcId="{80788D7E-A698-42D7-B9AA-C87B63765630}" destId="{ABD48AA7-B881-4D3B-8373-3590DC57F26B}" srcOrd="2" destOrd="0" parTransId="{D786085F-D43E-4747-9F18-412B506CB5E4}" sibTransId="{3E7F8832-CAB3-4A46-9930-8DB89AFE3468}"/>
    <dgm:cxn modelId="{B9972186-934D-4A04-B25B-A94416E08906}" type="presOf" srcId="{BF326D5A-7A47-443B-9B24-E1EDC2E3DE0D}" destId="{5EA2EF37-0716-40A4-B06B-2D10C07E8BBC}" srcOrd="0" destOrd="0" presId="urn:microsoft.com/office/officeart/2008/layout/HorizontalMultiLevelHierarchy"/>
    <dgm:cxn modelId="{FB603F8F-550F-46A5-A4CB-BD184880EA06}" type="presOf" srcId="{80788D7E-A698-42D7-B9AA-C87B63765630}" destId="{BFFDE4F5-3617-4A20-BFB1-0A58839B652C}" srcOrd="0" destOrd="0" presId="urn:microsoft.com/office/officeart/2008/layout/HorizontalMultiLevelHierarchy"/>
    <dgm:cxn modelId="{0FE34E92-0DF0-4AB2-B848-420300710098}" type="presOf" srcId="{9C4901DC-F4C1-4F6D-8052-6EEED01C6C10}" destId="{E58810C7-E5B2-43DC-82D6-DFF228FA9E1A}" srcOrd="1" destOrd="0" presId="urn:microsoft.com/office/officeart/2008/layout/HorizontalMultiLevelHierarchy"/>
    <dgm:cxn modelId="{6906F095-54D1-4E3E-8300-B627890FDDBF}" srcId="{80788D7E-A698-42D7-B9AA-C87B63765630}" destId="{D5CFB394-1938-4FA9-A1AA-32FBAA428D0D}" srcOrd="0" destOrd="0" parTransId="{753CFD62-0AD9-4FF9-88AE-25EC798E90F6}" sibTransId="{6DDE09B7-57CF-4B8A-935B-F59D49D9AC20}"/>
    <dgm:cxn modelId="{CD9A6797-5BB8-4E65-9C2C-D14E2E1CF9A3}" type="presOf" srcId="{9C4901DC-F4C1-4F6D-8052-6EEED01C6C10}" destId="{EFAF69C9-5970-499C-AE8A-6380C2A62726}" srcOrd="0" destOrd="0" presId="urn:microsoft.com/office/officeart/2008/layout/HorizontalMultiLevelHierarchy"/>
    <dgm:cxn modelId="{E13823A0-C935-45D9-BDF7-445A222B7AD8}" srcId="{B54E1A32-1FB8-4484-9DD7-DB5866ADCE10}" destId="{80788D7E-A698-42D7-B9AA-C87B63765630}" srcOrd="0" destOrd="0" parTransId="{13D3AACF-7044-4ADC-B186-E5445259ECA1}" sibTransId="{B99BD328-05D9-403F-B3D7-51D790FFEE16}"/>
    <dgm:cxn modelId="{B98052A2-0A9A-4F2B-A3DB-F6B2F1763F6B}" type="presOf" srcId="{4C8AD586-52A5-4312-9148-FFD54148553B}" destId="{589B9042-763F-4885-A123-5146EF4E7F12}" srcOrd="1" destOrd="0" presId="urn:microsoft.com/office/officeart/2008/layout/HorizontalMultiLevelHierarchy"/>
    <dgm:cxn modelId="{471817A6-161B-4952-8E5E-3518EFDE71D0}" type="presOf" srcId="{26437AAC-F9CD-478D-9771-8D309E856B2C}" destId="{3F1280BF-4C68-42A5-8A74-3DEF72F1A7C9}" srcOrd="1" destOrd="0" presId="urn:microsoft.com/office/officeart/2008/layout/HorizontalMultiLevelHierarchy"/>
    <dgm:cxn modelId="{89B8A4A7-3F09-48D9-BEFA-BC6DDF38BB06}" srcId="{D5CFB394-1938-4FA9-A1AA-32FBAA428D0D}" destId="{DAB82485-0897-413E-B2FA-C68E7DC04454}" srcOrd="0" destOrd="0" parTransId="{9C4901DC-F4C1-4F6D-8052-6EEED01C6C10}" sibTransId="{09DF8AF8-1E3D-428A-A096-49022B4196D0}"/>
    <dgm:cxn modelId="{350B24AB-F46B-45D5-A2F2-CF5E3820A579}" srcId="{80788D7E-A698-42D7-B9AA-C87B63765630}" destId="{57365F71-981B-4809-8967-B1C5598DD308}" srcOrd="5" destOrd="0" parTransId="{D1A51990-3F82-471B-B0CB-859C99D36553}" sibTransId="{24EFE2BE-613C-44FE-BA98-E6E91FF9CEE5}"/>
    <dgm:cxn modelId="{3BCF4FAC-3DF0-4A9C-A0B0-881DC7DAFADC}" type="presOf" srcId="{D1A51990-3F82-471B-B0CB-859C99D36553}" destId="{0627E239-75D1-49B5-B7DB-819746DA404F}" srcOrd="1" destOrd="0" presId="urn:microsoft.com/office/officeart/2008/layout/HorizontalMultiLevelHierarchy"/>
    <dgm:cxn modelId="{2F9CD5B2-1934-4B35-8D03-75277EDDA12B}" srcId="{80788D7E-A698-42D7-B9AA-C87B63765630}" destId="{82FF4791-6B0F-48C4-A84C-9A0F2E28ECFD}" srcOrd="1" destOrd="0" parTransId="{4C8AD586-52A5-4312-9148-FFD54148553B}" sibTransId="{3554E902-E96C-44E2-BD7F-7A73A4DED126}"/>
    <dgm:cxn modelId="{39C51AB4-7C68-4AE6-BB59-C6098DD6E8E7}" type="presOf" srcId="{BF197671-893E-467B-B742-B4EFE6873C80}" destId="{374D01DF-41D0-47C3-A7F6-85BD84A80C60}" srcOrd="0" destOrd="0" presId="urn:microsoft.com/office/officeart/2008/layout/HorizontalMultiLevelHierarchy"/>
    <dgm:cxn modelId="{138A94B6-DC81-4A44-B7D4-74BE92AB629E}" type="presOf" srcId="{3455C753-41AB-4862-90F8-A8DEB8FE5937}" destId="{860A374F-68B6-482D-B361-5A50982BABDB}" srcOrd="0" destOrd="0" presId="urn:microsoft.com/office/officeart/2008/layout/HorizontalMultiLevelHierarchy"/>
    <dgm:cxn modelId="{AB5ADBB6-38A7-4758-9994-5345A4976C6F}" type="presOf" srcId="{D5007CE6-B2FC-4208-A1EC-4EA828745BF8}" destId="{99D7B2E5-BA63-4995-B199-E336C2FF4917}" srcOrd="0" destOrd="0" presId="urn:microsoft.com/office/officeart/2008/layout/HorizontalMultiLevelHierarchy"/>
    <dgm:cxn modelId="{E282A3B8-2D2B-4F97-A4D9-4580B3DC551D}" type="presOf" srcId="{F7CB3E2A-11BA-454D-92CF-0DF9938AB54D}" destId="{1EAC3402-6AD2-446D-9ABC-D98F77454449}" srcOrd="0" destOrd="0" presId="urn:microsoft.com/office/officeart/2008/layout/HorizontalMultiLevelHierarchy"/>
    <dgm:cxn modelId="{968A31C0-2336-4ACB-9B98-7EDB9E564151}" srcId="{3455C753-41AB-4862-90F8-A8DEB8FE5937}" destId="{BF197671-893E-467B-B742-B4EFE6873C80}" srcOrd="0" destOrd="0" parTransId="{F7CB3E2A-11BA-454D-92CF-0DF9938AB54D}" sibTransId="{E2D23ED9-D2D6-4008-95FD-FEE4C85018F1}"/>
    <dgm:cxn modelId="{600FB1C1-D9D4-401A-9B11-15EA8D9E05E6}" type="presOf" srcId="{ABD48AA7-B881-4D3B-8373-3590DC57F26B}" destId="{148097BB-65EE-4C33-8A0A-C26DEFA5B0CF}" srcOrd="0" destOrd="0" presId="urn:microsoft.com/office/officeart/2008/layout/HorizontalMultiLevelHierarchy"/>
    <dgm:cxn modelId="{0B3340C2-09F4-4FF2-A539-37F44D4021A5}" type="presOf" srcId="{4C8AD586-52A5-4312-9148-FFD54148553B}" destId="{766B15E7-7211-4F4C-9293-5BA66EC0DFE1}" srcOrd="0" destOrd="0" presId="urn:microsoft.com/office/officeart/2008/layout/HorizontalMultiLevelHierarchy"/>
    <dgm:cxn modelId="{E1720FC4-EB77-408B-9BDA-FC0F1557EE56}" type="presOf" srcId="{F1CD4CD5-9580-4975-B799-063D412511AC}" destId="{D29A356A-000D-4734-A4E1-2C1E4788692A}" srcOrd="0" destOrd="0" presId="urn:microsoft.com/office/officeart/2008/layout/HorizontalMultiLevelHierarchy"/>
    <dgm:cxn modelId="{FC9275CA-ECB9-4A39-AFA3-C2179763AFFE}" type="presOf" srcId="{26437AAC-F9CD-478D-9771-8D309E856B2C}" destId="{DE818163-EBB5-4F3C-A0B4-EB9FD6BCE0E9}" srcOrd="0" destOrd="0" presId="urn:microsoft.com/office/officeart/2008/layout/HorizontalMultiLevelHierarchy"/>
    <dgm:cxn modelId="{A093F0D7-0FBD-42C8-9AAA-8380A6D2B173}" type="presOf" srcId="{35F9D109-9F6A-4934-8FA2-A73D1C38AC6D}" destId="{D4B62505-3C1B-4D33-BF4F-3B92C2B665F8}" srcOrd="1" destOrd="0" presId="urn:microsoft.com/office/officeart/2008/layout/HorizontalMultiLevelHierarchy"/>
    <dgm:cxn modelId="{D3842FDE-6002-46D1-ABFB-4D2BC2D51677}" type="presOf" srcId="{43081AD2-A198-4E09-B366-59AF4C3961D1}" destId="{0960B8E7-A47F-4509-A600-DE2BD2F72F27}" srcOrd="0" destOrd="0" presId="urn:microsoft.com/office/officeart/2008/layout/HorizontalMultiLevelHierarchy"/>
    <dgm:cxn modelId="{EDC8EDDF-A172-4597-9C28-522FBCC6E5A4}" type="presOf" srcId="{0BE62E88-0D7E-4BB5-A4B3-B77B0095617E}" destId="{227510C1-165E-41BC-86F8-664912EE1BA0}" srcOrd="0" destOrd="0" presId="urn:microsoft.com/office/officeart/2008/layout/HorizontalMultiLevelHierarchy"/>
    <dgm:cxn modelId="{09DEDFE9-635F-45A2-AA5E-352BCD64810E}" type="presOf" srcId="{D5CFB394-1938-4FA9-A1AA-32FBAA428D0D}" destId="{68020E43-01AE-401A-9C75-6DD4DAFF60E2}" srcOrd="0" destOrd="0" presId="urn:microsoft.com/office/officeart/2008/layout/HorizontalMultiLevelHierarchy"/>
    <dgm:cxn modelId="{B8B9CFF2-466D-4E8E-A5BC-610E2DF5553B}" type="presOf" srcId="{546CD5C5-A013-4BCA-BCE3-E885CE5D5C25}" destId="{5B06B504-BEA3-42C0-9646-A2AE01277AB7}" srcOrd="1" destOrd="0" presId="urn:microsoft.com/office/officeart/2008/layout/HorizontalMultiLevelHierarchy"/>
    <dgm:cxn modelId="{711EC3FA-EC54-44E9-A98F-58A98ABCE613}" type="presOf" srcId="{D786085F-D43E-4747-9F18-412B506CB5E4}" destId="{DF549541-54E6-41FE-B077-86C13B59D996}" srcOrd="1" destOrd="0" presId="urn:microsoft.com/office/officeart/2008/layout/HorizontalMultiLevelHierarchy"/>
    <dgm:cxn modelId="{BDC09F31-177B-47F1-ADC5-4D8A4C24E2AC}" type="presParOf" srcId="{0960B8E7-A47F-4509-A600-DE2BD2F72F27}" destId="{06C8DDC0-2103-4F16-B22E-01C402C605E7}" srcOrd="0" destOrd="0" presId="urn:microsoft.com/office/officeart/2008/layout/HorizontalMultiLevelHierarchy"/>
    <dgm:cxn modelId="{97B576FD-3D8B-4829-A8EB-C57E8F05E450}" type="presParOf" srcId="{06C8DDC0-2103-4F16-B22E-01C402C605E7}" destId="{4594F833-E8AD-4F7D-9DBB-756E81F5E9FF}" srcOrd="0" destOrd="0" presId="urn:microsoft.com/office/officeart/2008/layout/HorizontalMultiLevelHierarchy"/>
    <dgm:cxn modelId="{811FF841-16B0-4CB0-9700-7E2B9B415D47}" type="presParOf" srcId="{06C8DDC0-2103-4F16-B22E-01C402C605E7}" destId="{4BD7D809-F46F-4BCF-9277-A6D4F8135189}" srcOrd="1" destOrd="0" presId="urn:microsoft.com/office/officeart/2008/layout/HorizontalMultiLevelHierarchy"/>
    <dgm:cxn modelId="{34A8EFFF-4A34-418F-9BEF-2F929EAE85F5}" type="presParOf" srcId="{4BD7D809-F46F-4BCF-9277-A6D4F8135189}" destId="{227510C1-165E-41BC-86F8-664912EE1BA0}" srcOrd="0" destOrd="0" presId="urn:microsoft.com/office/officeart/2008/layout/HorizontalMultiLevelHierarchy"/>
    <dgm:cxn modelId="{34B93000-E06A-433B-94BB-9E1E48C27D6B}" type="presParOf" srcId="{227510C1-165E-41BC-86F8-664912EE1BA0}" destId="{018C7471-60F8-472C-B2C1-1AF03B14A5F7}" srcOrd="0" destOrd="0" presId="urn:microsoft.com/office/officeart/2008/layout/HorizontalMultiLevelHierarchy"/>
    <dgm:cxn modelId="{5CBD466B-7570-4A01-ADC2-A3FDB45077B6}" type="presParOf" srcId="{4BD7D809-F46F-4BCF-9277-A6D4F8135189}" destId="{9AA261D0-C58A-40FF-808C-34A303FAB605}" srcOrd="1" destOrd="0" presId="urn:microsoft.com/office/officeart/2008/layout/HorizontalMultiLevelHierarchy"/>
    <dgm:cxn modelId="{DA039D1B-6C81-4C22-93C5-2723ED2C9C18}" type="presParOf" srcId="{9AA261D0-C58A-40FF-808C-34A303FAB605}" destId="{D9C606CC-AC18-4590-951B-B64D6881E5E3}" srcOrd="0" destOrd="0" presId="urn:microsoft.com/office/officeart/2008/layout/HorizontalMultiLevelHierarchy"/>
    <dgm:cxn modelId="{47F97458-7752-445E-8275-A409AB9E44D2}" type="presParOf" srcId="{9AA261D0-C58A-40FF-808C-34A303FAB605}" destId="{E06DA82E-A227-45D6-9A1D-080B97151E8B}" srcOrd="1" destOrd="0" presId="urn:microsoft.com/office/officeart/2008/layout/HorizontalMultiLevelHierarchy"/>
    <dgm:cxn modelId="{E337DFAF-3116-401B-914F-A1F290003952}" type="presParOf" srcId="{E06DA82E-A227-45D6-9A1D-080B97151E8B}" destId="{29182EA3-8468-4FC9-B502-0E189569FE4C}" srcOrd="0" destOrd="0" presId="urn:microsoft.com/office/officeart/2008/layout/HorizontalMultiLevelHierarchy"/>
    <dgm:cxn modelId="{6453E62D-6904-4E80-B96B-592C9B2C2584}" type="presParOf" srcId="{29182EA3-8468-4FC9-B502-0E189569FE4C}" destId="{106D496C-5E89-4E3B-BDEE-DCD206DBEDD5}" srcOrd="0" destOrd="0" presId="urn:microsoft.com/office/officeart/2008/layout/HorizontalMultiLevelHierarchy"/>
    <dgm:cxn modelId="{2B182CD4-3678-47B1-A2AB-90FFA730A815}" type="presParOf" srcId="{E06DA82E-A227-45D6-9A1D-080B97151E8B}" destId="{812B5442-3869-4585-B047-6043CD011D35}" srcOrd="1" destOrd="0" presId="urn:microsoft.com/office/officeart/2008/layout/HorizontalMultiLevelHierarchy"/>
    <dgm:cxn modelId="{E7B4DA89-B068-4362-ADEA-FCF547C49518}" type="presParOf" srcId="{812B5442-3869-4585-B047-6043CD011D35}" destId="{BFFDE4F5-3617-4A20-BFB1-0A58839B652C}" srcOrd="0" destOrd="0" presId="urn:microsoft.com/office/officeart/2008/layout/HorizontalMultiLevelHierarchy"/>
    <dgm:cxn modelId="{CE600302-7ECE-4089-99C1-091FE90679A4}" type="presParOf" srcId="{812B5442-3869-4585-B047-6043CD011D35}" destId="{594C4E6D-264A-4974-B492-43A5928E61E4}" srcOrd="1" destOrd="0" presId="urn:microsoft.com/office/officeart/2008/layout/HorizontalMultiLevelHierarchy"/>
    <dgm:cxn modelId="{970064A8-64A7-4A49-8515-0FFB1C2928BE}" type="presParOf" srcId="{594C4E6D-264A-4974-B492-43A5928E61E4}" destId="{178C0D28-2F7E-4BB4-9836-3A46414FD0A9}" srcOrd="0" destOrd="0" presId="urn:microsoft.com/office/officeart/2008/layout/HorizontalMultiLevelHierarchy"/>
    <dgm:cxn modelId="{495686EE-357C-45D7-B2B6-287384607DF1}" type="presParOf" srcId="{178C0D28-2F7E-4BB4-9836-3A46414FD0A9}" destId="{4B5F9D2C-FBA0-4208-AA46-D126DDFC00B4}" srcOrd="0" destOrd="0" presId="urn:microsoft.com/office/officeart/2008/layout/HorizontalMultiLevelHierarchy"/>
    <dgm:cxn modelId="{E0FED178-94B3-419C-8220-923754229E7B}" type="presParOf" srcId="{594C4E6D-264A-4974-B492-43A5928E61E4}" destId="{D7EF356D-33BF-408B-83A4-28843326F3C4}" srcOrd="1" destOrd="0" presId="urn:microsoft.com/office/officeart/2008/layout/HorizontalMultiLevelHierarchy"/>
    <dgm:cxn modelId="{24288B93-391C-4D1D-9F93-58F98F5B464B}" type="presParOf" srcId="{D7EF356D-33BF-408B-83A4-28843326F3C4}" destId="{68020E43-01AE-401A-9C75-6DD4DAFF60E2}" srcOrd="0" destOrd="0" presId="urn:microsoft.com/office/officeart/2008/layout/HorizontalMultiLevelHierarchy"/>
    <dgm:cxn modelId="{BB3E1959-8F7C-4665-A33D-5AF3BE56901F}" type="presParOf" srcId="{D7EF356D-33BF-408B-83A4-28843326F3C4}" destId="{CA069BC0-9D92-4E9D-B704-E3CE2E866B0B}" srcOrd="1" destOrd="0" presId="urn:microsoft.com/office/officeart/2008/layout/HorizontalMultiLevelHierarchy"/>
    <dgm:cxn modelId="{A83F4E88-C34D-4871-B63B-322C7B014959}" type="presParOf" srcId="{CA069BC0-9D92-4E9D-B704-E3CE2E866B0B}" destId="{EFAF69C9-5970-499C-AE8A-6380C2A62726}" srcOrd="0" destOrd="0" presId="urn:microsoft.com/office/officeart/2008/layout/HorizontalMultiLevelHierarchy"/>
    <dgm:cxn modelId="{0F2448AE-125A-46D4-80B5-60F1E3A47247}" type="presParOf" srcId="{EFAF69C9-5970-499C-AE8A-6380C2A62726}" destId="{E58810C7-E5B2-43DC-82D6-DFF228FA9E1A}" srcOrd="0" destOrd="0" presId="urn:microsoft.com/office/officeart/2008/layout/HorizontalMultiLevelHierarchy"/>
    <dgm:cxn modelId="{482EB14A-3D72-43BC-87AB-B67DCB697A6E}" type="presParOf" srcId="{CA069BC0-9D92-4E9D-B704-E3CE2E866B0B}" destId="{001FE21A-754C-4B49-8852-2D04EC1A7DC5}" srcOrd="1" destOrd="0" presId="urn:microsoft.com/office/officeart/2008/layout/HorizontalMultiLevelHierarchy"/>
    <dgm:cxn modelId="{1F202FEB-C978-405E-8A44-2CEA05562646}" type="presParOf" srcId="{001FE21A-754C-4B49-8852-2D04EC1A7DC5}" destId="{30781062-CF88-4768-BABD-2BBA0C43827C}" srcOrd="0" destOrd="0" presId="urn:microsoft.com/office/officeart/2008/layout/HorizontalMultiLevelHierarchy"/>
    <dgm:cxn modelId="{B5B5D68F-EFD2-4639-AC59-F57C86042841}" type="presParOf" srcId="{001FE21A-754C-4B49-8852-2D04EC1A7DC5}" destId="{FB281B64-BF1A-4C15-ABF0-E5676648B793}" srcOrd="1" destOrd="0" presId="urn:microsoft.com/office/officeart/2008/layout/HorizontalMultiLevelHierarchy"/>
    <dgm:cxn modelId="{FDB82645-3FF5-4C0B-BE46-09321BDCD8EC}" type="presParOf" srcId="{594C4E6D-264A-4974-B492-43A5928E61E4}" destId="{766B15E7-7211-4F4C-9293-5BA66EC0DFE1}" srcOrd="2" destOrd="0" presId="urn:microsoft.com/office/officeart/2008/layout/HorizontalMultiLevelHierarchy"/>
    <dgm:cxn modelId="{D8EEAE8E-EC3A-4A05-80BB-8783F5113D99}" type="presParOf" srcId="{766B15E7-7211-4F4C-9293-5BA66EC0DFE1}" destId="{589B9042-763F-4885-A123-5146EF4E7F12}" srcOrd="0" destOrd="0" presId="urn:microsoft.com/office/officeart/2008/layout/HorizontalMultiLevelHierarchy"/>
    <dgm:cxn modelId="{2DCA22A0-8E3A-4DF5-A9CC-4DE36301C407}" type="presParOf" srcId="{594C4E6D-264A-4974-B492-43A5928E61E4}" destId="{92181183-16F3-4EC6-8D7E-5C6FABECDE88}" srcOrd="3" destOrd="0" presId="urn:microsoft.com/office/officeart/2008/layout/HorizontalMultiLevelHierarchy"/>
    <dgm:cxn modelId="{65B84586-90FB-4239-925F-D07EE8AF3030}" type="presParOf" srcId="{92181183-16F3-4EC6-8D7E-5C6FABECDE88}" destId="{3DB33CAF-959B-4145-A1F1-403A6D1D21B5}" srcOrd="0" destOrd="0" presId="urn:microsoft.com/office/officeart/2008/layout/HorizontalMultiLevelHierarchy"/>
    <dgm:cxn modelId="{B784EBD2-F796-4AE0-889D-03C5C91D4884}" type="presParOf" srcId="{92181183-16F3-4EC6-8D7E-5C6FABECDE88}" destId="{78EF0895-F56F-4418-BA27-2C271BD9C883}" srcOrd="1" destOrd="0" presId="urn:microsoft.com/office/officeart/2008/layout/HorizontalMultiLevelHierarchy"/>
    <dgm:cxn modelId="{5BF07570-84E0-442D-B3D3-6DD96D9AEDBF}" type="presParOf" srcId="{78EF0895-F56F-4418-BA27-2C271BD9C883}" destId="{22139011-B310-415F-A255-568C7E19C862}" srcOrd="0" destOrd="0" presId="urn:microsoft.com/office/officeart/2008/layout/HorizontalMultiLevelHierarchy"/>
    <dgm:cxn modelId="{3BAD5BB1-3065-4F21-84DA-C342CDE3E1DC}" type="presParOf" srcId="{22139011-B310-415F-A255-568C7E19C862}" destId="{4DF59122-CD89-4EEC-ADB2-C53F136A4C37}" srcOrd="0" destOrd="0" presId="urn:microsoft.com/office/officeart/2008/layout/HorizontalMultiLevelHierarchy"/>
    <dgm:cxn modelId="{063CFB5D-0C6E-47AF-AAE6-5832066EA1FB}" type="presParOf" srcId="{78EF0895-F56F-4418-BA27-2C271BD9C883}" destId="{B624ACB4-D4BC-417E-AB50-81EBC4583773}" srcOrd="1" destOrd="0" presId="urn:microsoft.com/office/officeart/2008/layout/HorizontalMultiLevelHierarchy"/>
    <dgm:cxn modelId="{2BB77905-1246-48A8-A7FB-431B0018E613}" type="presParOf" srcId="{B624ACB4-D4BC-417E-AB50-81EBC4583773}" destId="{99D7B2E5-BA63-4995-B199-E336C2FF4917}" srcOrd="0" destOrd="0" presId="urn:microsoft.com/office/officeart/2008/layout/HorizontalMultiLevelHierarchy"/>
    <dgm:cxn modelId="{6B2448FC-EE32-48A8-9B9C-8F2FB8934E9E}" type="presParOf" srcId="{B624ACB4-D4BC-417E-AB50-81EBC4583773}" destId="{D6CA15C4-6227-452A-B776-6C47E360D79C}" srcOrd="1" destOrd="0" presId="urn:microsoft.com/office/officeart/2008/layout/HorizontalMultiLevelHierarchy"/>
    <dgm:cxn modelId="{5CA08D03-B9CE-47A7-BA8C-D6148B216745}" type="presParOf" srcId="{594C4E6D-264A-4974-B492-43A5928E61E4}" destId="{E3AE0452-65EE-4F7A-846E-2B0AB206BE90}" srcOrd="4" destOrd="0" presId="urn:microsoft.com/office/officeart/2008/layout/HorizontalMultiLevelHierarchy"/>
    <dgm:cxn modelId="{21623A77-C599-4AAA-8EFD-77F15E4E0F58}" type="presParOf" srcId="{E3AE0452-65EE-4F7A-846E-2B0AB206BE90}" destId="{DF549541-54E6-41FE-B077-86C13B59D996}" srcOrd="0" destOrd="0" presId="urn:microsoft.com/office/officeart/2008/layout/HorizontalMultiLevelHierarchy"/>
    <dgm:cxn modelId="{9E16AC81-0D11-4252-9698-F5298D7E94D3}" type="presParOf" srcId="{594C4E6D-264A-4974-B492-43A5928E61E4}" destId="{8D43BE0D-8B75-4081-B460-09DDFD3D460E}" srcOrd="5" destOrd="0" presId="urn:microsoft.com/office/officeart/2008/layout/HorizontalMultiLevelHierarchy"/>
    <dgm:cxn modelId="{8F00F606-A0BC-40CC-8744-752C20376664}" type="presParOf" srcId="{8D43BE0D-8B75-4081-B460-09DDFD3D460E}" destId="{148097BB-65EE-4C33-8A0A-C26DEFA5B0CF}" srcOrd="0" destOrd="0" presId="urn:microsoft.com/office/officeart/2008/layout/HorizontalMultiLevelHierarchy"/>
    <dgm:cxn modelId="{38BB056E-FFC3-430B-B97D-0A314E2B3439}" type="presParOf" srcId="{8D43BE0D-8B75-4081-B460-09DDFD3D460E}" destId="{56E6A2A0-64FF-4BCD-95AF-9EFF49F48FD2}" srcOrd="1" destOrd="0" presId="urn:microsoft.com/office/officeart/2008/layout/HorizontalMultiLevelHierarchy"/>
    <dgm:cxn modelId="{A2D08F28-654C-4F40-9C3E-DACBBB3933CD}" type="presParOf" srcId="{56E6A2A0-64FF-4BCD-95AF-9EFF49F48FD2}" destId="{A888AFCC-8874-43D1-897F-884AF4CA0F31}" srcOrd="0" destOrd="0" presId="urn:microsoft.com/office/officeart/2008/layout/HorizontalMultiLevelHierarchy"/>
    <dgm:cxn modelId="{228A74A9-237A-4FED-A492-F66272BFF252}" type="presParOf" srcId="{A888AFCC-8874-43D1-897F-884AF4CA0F31}" destId="{D3198B2A-604A-4CBE-ABFA-FB1335780115}" srcOrd="0" destOrd="0" presId="urn:microsoft.com/office/officeart/2008/layout/HorizontalMultiLevelHierarchy"/>
    <dgm:cxn modelId="{FC81E6BD-F8E2-4202-93C1-9C3DBF0C6503}" type="presParOf" srcId="{56E6A2A0-64FF-4BCD-95AF-9EFF49F48FD2}" destId="{93C441B2-F46F-45E2-8918-EF8DDE5FB7D8}" srcOrd="1" destOrd="0" presId="urn:microsoft.com/office/officeart/2008/layout/HorizontalMultiLevelHierarchy"/>
    <dgm:cxn modelId="{A087DC15-CD88-45AD-A99B-F5A11885B1F5}" type="presParOf" srcId="{93C441B2-F46F-45E2-8918-EF8DDE5FB7D8}" destId="{276E53A9-8817-4FEB-B7D8-28785FE37629}" srcOrd="0" destOrd="0" presId="urn:microsoft.com/office/officeart/2008/layout/HorizontalMultiLevelHierarchy"/>
    <dgm:cxn modelId="{CD275716-D828-406F-88FB-AA852AA378B9}" type="presParOf" srcId="{93C441B2-F46F-45E2-8918-EF8DDE5FB7D8}" destId="{99DA2A94-D928-42E4-A46E-C48653AEB821}" srcOrd="1" destOrd="0" presId="urn:microsoft.com/office/officeart/2008/layout/HorizontalMultiLevelHierarchy"/>
    <dgm:cxn modelId="{EB8B96B0-0147-46B8-9942-FA0D1D11EC16}" type="presParOf" srcId="{594C4E6D-264A-4974-B492-43A5928E61E4}" destId="{D33AE489-B688-4ECF-9BEB-DCBAC0590074}" srcOrd="6" destOrd="0" presId="urn:microsoft.com/office/officeart/2008/layout/HorizontalMultiLevelHierarchy"/>
    <dgm:cxn modelId="{C2B9435E-417E-425A-8FFC-D3FE6FB305D6}" type="presParOf" srcId="{D33AE489-B688-4ECF-9BEB-DCBAC0590074}" destId="{5B06B504-BEA3-42C0-9646-A2AE01277AB7}" srcOrd="0" destOrd="0" presId="urn:microsoft.com/office/officeart/2008/layout/HorizontalMultiLevelHierarchy"/>
    <dgm:cxn modelId="{CBF4C848-F4DC-47C2-9C0A-F7D9416D6B03}" type="presParOf" srcId="{594C4E6D-264A-4974-B492-43A5928E61E4}" destId="{2A6C6158-A58B-4112-A7B4-33C53C6437AD}" srcOrd="7" destOrd="0" presId="urn:microsoft.com/office/officeart/2008/layout/HorizontalMultiLevelHierarchy"/>
    <dgm:cxn modelId="{3DEB88D7-9F23-4498-8693-02598F249522}" type="presParOf" srcId="{2A6C6158-A58B-4112-A7B4-33C53C6437AD}" destId="{860A374F-68B6-482D-B361-5A50982BABDB}" srcOrd="0" destOrd="0" presId="urn:microsoft.com/office/officeart/2008/layout/HorizontalMultiLevelHierarchy"/>
    <dgm:cxn modelId="{CB3CF7F3-C67B-4D93-BF0C-03A8D087BD22}" type="presParOf" srcId="{2A6C6158-A58B-4112-A7B4-33C53C6437AD}" destId="{B5CDED91-665A-43DE-BC6E-A43DB82FD32E}" srcOrd="1" destOrd="0" presId="urn:microsoft.com/office/officeart/2008/layout/HorizontalMultiLevelHierarchy"/>
    <dgm:cxn modelId="{C36C5CAC-91B7-4FF6-A886-98B2677214A9}" type="presParOf" srcId="{B5CDED91-665A-43DE-BC6E-A43DB82FD32E}" destId="{1EAC3402-6AD2-446D-9ABC-D98F77454449}" srcOrd="0" destOrd="0" presId="urn:microsoft.com/office/officeart/2008/layout/HorizontalMultiLevelHierarchy"/>
    <dgm:cxn modelId="{8DA2F04D-799D-474D-AD85-E7C92C08BBE2}" type="presParOf" srcId="{1EAC3402-6AD2-446D-9ABC-D98F77454449}" destId="{87DB1195-F9E5-46CE-9B2D-E0B09AE1135A}" srcOrd="0" destOrd="0" presId="urn:microsoft.com/office/officeart/2008/layout/HorizontalMultiLevelHierarchy"/>
    <dgm:cxn modelId="{FB3CC830-9E53-44E1-A667-42CB5F10260B}" type="presParOf" srcId="{B5CDED91-665A-43DE-BC6E-A43DB82FD32E}" destId="{EC5BDB0C-A023-49F5-B398-0C2454CA9745}" srcOrd="1" destOrd="0" presId="urn:microsoft.com/office/officeart/2008/layout/HorizontalMultiLevelHierarchy"/>
    <dgm:cxn modelId="{19F86CA9-8D2C-40A3-8D5F-903B8436CB16}" type="presParOf" srcId="{EC5BDB0C-A023-49F5-B398-0C2454CA9745}" destId="{374D01DF-41D0-47C3-A7F6-85BD84A80C60}" srcOrd="0" destOrd="0" presId="urn:microsoft.com/office/officeart/2008/layout/HorizontalMultiLevelHierarchy"/>
    <dgm:cxn modelId="{5C2E0919-B5FE-46E7-B380-1CDE8648D44C}" type="presParOf" srcId="{EC5BDB0C-A023-49F5-B398-0C2454CA9745}" destId="{865B1DB4-B839-4E14-83AD-59D16545601F}" srcOrd="1" destOrd="0" presId="urn:microsoft.com/office/officeart/2008/layout/HorizontalMultiLevelHierarchy"/>
    <dgm:cxn modelId="{8F5E40F0-DB22-450B-AF9F-5312DFB79DB3}" type="presParOf" srcId="{594C4E6D-264A-4974-B492-43A5928E61E4}" destId="{DE818163-EBB5-4F3C-A0B4-EB9FD6BCE0E9}" srcOrd="8" destOrd="0" presId="urn:microsoft.com/office/officeart/2008/layout/HorizontalMultiLevelHierarchy"/>
    <dgm:cxn modelId="{B8E8498B-CBBF-4E54-9149-4D5D0E4B83B8}" type="presParOf" srcId="{DE818163-EBB5-4F3C-A0B4-EB9FD6BCE0E9}" destId="{3F1280BF-4C68-42A5-8A74-3DEF72F1A7C9}" srcOrd="0" destOrd="0" presId="urn:microsoft.com/office/officeart/2008/layout/HorizontalMultiLevelHierarchy"/>
    <dgm:cxn modelId="{11AB3EEA-ECE9-4891-94F9-5A6F61196D87}" type="presParOf" srcId="{594C4E6D-264A-4974-B492-43A5928E61E4}" destId="{B3055913-FB8B-4385-8C78-FAEA84519A70}" srcOrd="9" destOrd="0" presId="urn:microsoft.com/office/officeart/2008/layout/HorizontalMultiLevelHierarchy"/>
    <dgm:cxn modelId="{B18AB7E6-3ACD-42E8-83CE-88A2D51D2005}" type="presParOf" srcId="{B3055913-FB8B-4385-8C78-FAEA84519A70}" destId="{D29A356A-000D-4734-A4E1-2C1E4788692A}" srcOrd="0" destOrd="0" presId="urn:microsoft.com/office/officeart/2008/layout/HorizontalMultiLevelHierarchy"/>
    <dgm:cxn modelId="{76933F1E-FDE3-43EF-808C-A5554B08084B}" type="presParOf" srcId="{B3055913-FB8B-4385-8C78-FAEA84519A70}" destId="{20D80A08-0C03-408A-848B-B18B3F7CB5B9}" srcOrd="1" destOrd="0" presId="urn:microsoft.com/office/officeart/2008/layout/HorizontalMultiLevelHierarchy"/>
    <dgm:cxn modelId="{0413FD81-4DFB-44E1-9207-55795B049F6B}" type="presParOf" srcId="{20D80A08-0C03-408A-848B-B18B3F7CB5B9}" destId="{5840BECA-A470-48B1-9F99-019D6F007A57}" srcOrd="0" destOrd="0" presId="urn:microsoft.com/office/officeart/2008/layout/HorizontalMultiLevelHierarchy"/>
    <dgm:cxn modelId="{D37208CF-C816-40E8-A401-C206842F7B61}" type="presParOf" srcId="{5840BECA-A470-48B1-9F99-019D6F007A57}" destId="{D4B62505-3C1B-4D33-BF4F-3B92C2B665F8}" srcOrd="0" destOrd="0" presId="urn:microsoft.com/office/officeart/2008/layout/HorizontalMultiLevelHierarchy"/>
    <dgm:cxn modelId="{CEB4EF11-27A4-470C-AFCF-A4EC3F7A3B66}" type="presParOf" srcId="{20D80A08-0C03-408A-848B-B18B3F7CB5B9}" destId="{925E1DFE-DA3D-43F2-9851-47E7AE6403D9}" srcOrd="1" destOrd="0" presId="urn:microsoft.com/office/officeart/2008/layout/HorizontalMultiLevelHierarchy"/>
    <dgm:cxn modelId="{6DFAF4D5-4D70-4521-BDF4-A81BE88D3F96}" type="presParOf" srcId="{925E1DFE-DA3D-43F2-9851-47E7AE6403D9}" destId="{69645D2A-F1FD-400B-A3ED-DCA9CB084383}" srcOrd="0" destOrd="0" presId="urn:microsoft.com/office/officeart/2008/layout/HorizontalMultiLevelHierarchy"/>
    <dgm:cxn modelId="{49947C33-BDE2-4793-B8A7-4DD3A0541E07}" type="presParOf" srcId="{925E1DFE-DA3D-43F2-9851-47E7AE6403D9}" destId="{FEB31199-D419-448C-8311-110B859D89FF}" srcOrd="1" destOrd="0" presId="urn:microsoft.com/office/officeart/2008/layout/HorizontalMultiLevelHierarchy"/>
    <dgm:cxn modelId="{06CDA7EE-ABAC-486A-ABDA-C3A849BE186B}" type="presParOf" srcId="{594C4E6D-264A-4974-B492-43A5928E61E4}" destId="{485A02DD-0634-405C-B747-70722CB2B18C}" srcOrd="10" destOrd="0" presId="urn:microsoft.com/office/officeart/2008/layout/HorizontalMultiLevelHierarchy"/>
    <dgm:cxn modelId="{0D096101-D972-45A7-952B-E0A9BB1F81F8}" type="presParOf" srcId="{485A02DD-0634-405C-B747-70722CB2B18C}" destId="{0627E239-75D1-49B5-B7DB-819746DA404F}" srcOrd="0" destOrd="0" presId="urn:microsoft.com/office/officeart/2008/layout/HorizontalMultiLevelHierarchy"/>
    <dgm:cxn modelId="{8D2A181A-2E96-48E7-80CE-B18F0FBFCC00}" type="presParOf" srcId="{594C4E6D-264A-4974-B492-43A5928E61E4}" destId="{6F6F538F-0060-48CE-9478-C5B7DA3C3E59}" srcOrd="11" destOrd="0" presId="urn:microsoft.com/office/officeart/2008/layout/HorizontalMultiLevelHierarchy"/>
    <dgm:cxn modelId="{BA8B3450-F6B4-4780-9347-A2BCE210B462}" type="presParOf" srcId="{6F6F538F-0060-48CE-9478-C5B7DA3C3E59}" destId="{4978A637-F7E6-4210-A8FF-B29A5FAA57D5}" srcOrd="0" destOrd="0" presId="urn:microsoft.com/office/officeart/2008/layout/HorizontalMultiLevelHierarchy"/>
    <dgm:cxn modelId="{82A9C8AF-A48D-4E2E-91F0-7CD263971F18}" type="presParOf" srcId="{6F6F538F-0060-48CE-9478-C5B7DA3C3E59}" destId="{2A1F2C70-8861-4159-A30E-07F3D84C7286}" srcOrd="1" destOrd="0" presId="urn:microsoft.com/office/officeart/2008/layout/HorizontalMultiLevelHierarchy"/>
    <dgm:cxn modelId="{1795BE12-A101-41B5-9129-9D0B0FC9BCBE}" type="presParOf" srcId="{2A1F2C70-8861-4159-A30E-07F3D84C7286}" destId="{59912035-A4A4-4621-932E-27247E2A81CD}" srcOrd="0" destOrd="0" presId="urn:microsoft.com/office/officeart/2008/layout/HorizontalMultiLevelHierarchy"/>
    <dgm:cxn modelId="{D5A514E7-BB4C-4E47-A10A-F680F0D9B792}" type="presParOf" srcId="{59912035-A4A4-4621-932E-27247E2A81CD}" destId="{2C2A3365-B02D-4BF7-AEA3-91D2222CA150}" srcOrd="0" destOrd="0" presId="urn:microsoft.com/office/officeart/2008/layout/HorizontalMultiLevelHierarchy"/>
    <dgm:cxn modelId="{E88C1615-60AE-441C-AA5B-AA8FF3BFBE8A}" type="presParOf" srcId="{2A1F2C70-8861-4159-A30E-07F3D84C7286}" destId="{77DE33C5-C932-4D31-9DF0-766914F718BF}" srcOrd="1" destOrd="0" presId="urn:microsoft.com/office/officeart/2008/layout/HorizontalMultiLevelHierarchy"/>
    <dgm:cxn modelId="{FE60FCFD-3050-41BE-98AA-138DD81AE2C5}" type="presParOf" srcId="{77DE33C5-C932-4D31-9DF0-766914F718BF}" destId="{5EA2EF37-0716-40A4-B06B-2D10C07E8BBC}" srcOrd="0" destOrd="0" presId="urn:microsoft.com/office/officeart/2008/layout/HorizontalMultiLevelHierarchy"/>
    <dgm:cxn modelId="{24158F27-DEB0-45DA-B81E-AD19CBD8C0B9}" type="presParOf" srcId="{77DE33C5-C932-4D31-9DF0-766914F718BF}" destId="{0FDDD56B-7892-458C-A511-31DCF3A4EBEC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2.3.1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800" dirty="0"/>
            <a:t>12</a:t>
          </a:r>
          <a:r>
            <a:rPr lang="id-ID" sz="2800" dirty="0"/>
            <a:t>) </a:t>
          </a:r>
          <a:r>
            <a:rPr lang="id-ID" sz="2800" b="1" dirty="0"/>
            <a:t>Aspek </a:t>
          </a:r>
          <a:endParaRPr lang="en-US" sz="2800" dirty="0"/>
        </a:p>
        <a:p>
          <a:r>
            <a:rPr lang="id-ID" sz="2800" b="1" dirty="0"/>
            <a:t>Pe</a:t>
          </a:r>
          <a:r>
            <a:rPr lang="en-US" sz="2800" b="1" dirty="0" err="1"/>
            <a:t>rke</a:t>
          </a:r>
          <a:r>
            <a:rPr lang="id-ID" sz="2800" b="1" dirty="0"/>
            <a:t>mbangan</a:t>
          </a:r>
          <a:endParaRPr lang="id-ID" sz="28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rgbClr val="663300"/>
        </a:solidFill>
      </dgm:spPr>
      <dgm:t>
        <a:bodyPr/>
        <a:lstStyle/>
        <a:p>
          <a:r>
            <a:rPr lang="en-US" sz="2000" dirty="0"/>
            <a:t>P</a:t>
          </a:r>
          <a:r>
            <a:rPr lang="id-ID" sz="2000" dirty="0"/>
            <a:t>elaksanaan pembelajaran harian</a:t>
          </a:r>
          <a:endParaRPr lang="en-US" sz="2000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BB421821-BDE1-45D5-8793-13A39AA0FAA8}">
      <dgm:prSet custT="1"/>
      <dgm:spPr>
        <a:solidFill>
          <a:srgbClr val="AD1F03"/>
        </a:solidFill>
      </dgm:spPr>
      <dgm:t>
        <a:bodyPr/>
        <a:lstStyle/>
        <a:p>
          <a:r>
            <a:rPr lang="en-US" sz="2000" b="1" dirty="0" err="1"/>
            <a:t>Kesesuaian</a:t>
          </a:r>
          <a:r>
            <a:rPr lang="en-US" sz="2000" b="1" dirty="0"/>
            <a:t> </a:t>
          </a:r>
          <a:r>
            <a:rPr lang="id-ID" sz="2000" b="1" dirty="0"/>
            <a:t>6</a:t>
          </a:r>
          <a:r>
            <a:rPr lang="id-ID" sz="2000" dirty="0"/>
            <a:t> aspek pe</a:t>
          </a:r>
          <a:r>
            <a:rPr lang="en-US" sz="2000" dirty="0" err="1"/>
            <a:t>rkemban</a:t>
          </a:r>
          <a:r>
            <a:rPr lang="id-ID" sz="2000" dirty="0"/>
            <a:t>gan</a:t>
          </a:r>
          <a:r>
            <a:rPr lang="en-US" sz="2000" dirty="0"/>
            <a:t> </a:t>
          </a:r>
          <a:r>
            <a:rPr lang="en-US" sz="2000" dirty="0" err="1"/>
            <a:t>dengan</a:t>
          </a:r>
          <a:r>
            <a:rPr lang="en-US" sz="2000" dirty="0"/>
            <a:t> RKH </a:t>
          </a:r>
        </a:p>
      </dgm:t>
    </dgm:pt>
    <dgm:pt modelId="{08D39A30-C07D-491E-BD35-19FEB3467B48}" type="parTrans" cxnId="{007B51C9-79AF-4C35-810A-6E77A6A838EF}">
      <dgm:prSet/>
      <dgm:spPr/>
      <dgm:t>
        <a:bodyPr/>
        <a:lstStyle/>
        <a:p>
          <a:endParaRPr lang="en-US"/>
        </a:p>
      </dgm:t>
    </dgm:pt>
    <dgm:pt modelId="{96BE3EFA-C7B5-4F66-ADE8-A8177A51F5B4}" type="sibTrans" cxnId="{007B51C9-79AF-4C35-810A-6E77A6A838EF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19759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78C0D28-2F7E-4BB4-9836-3A46414FD0A9}" type="pres">
      <dgm:prSet presAssocID="{753CFD62-0AD9-4FF9-88AE-25EC798E90F6}" presName="conn2-1" presStyleLbl="parChTrans1D3" presStyleIdx="0" presStyleCnt="1"/>
      <dgm:spPr/>
    </dgm:pt>
    <dgm:pt modelId="{4B5F9D2C-FBA0-4208-AA46-D126DDFC00B4}" type="pres">
      <dgm:prSet presAssocID="{753CFD62-0AD9-4FF9-88AE-25EC798E90F6}" presName="connTx" presStyleLbl="parChTrans1D3" presStyleIdx="0" presStyleCnt="1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3" presStyleIdx="0" presStyleCnt="1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A3EFA097-E643-42D4-A586-4BC0A7A8DC5A}" type="pres">
      <dgm:prSet presAssocID="{08D39A30-C07D-491E-BD35-19FEB3467B48}" presName="conn2-1" presStyleLbl="parChTrans1D4" presStyleIdx="0" presStyleCnt="1"/>
      <dgm:spPr/>
    </dgm:pt>
    <dgm:pt modelId="{34ED541D-5220-4D66-8C96-954E4BD4A564}" type="pres">
      <dgm:prSet presAssocID="{08D39A30-C07D-491E-BD35-19FEB3467B48}" presName="connTx" presStyleLbl="parChTrans1D4" presStyleIdx="0" presStyleCnt="1"/>
      <dgm:spPr/>
    </dgm:pt>
    <dgm:pt modelId="{1D56A8FB-E151-43F4-BDD3-03CDD09E9F76}" type="pres">
      <dgm:prSet presAssocID="{BB421821-BDE1-45D5-8793-13A39AA0FAA8}" presName="root2" presStyleCnt="0"/>
      <dgm:spPr/>
    </dgm:pt>
    <dgm:pt modelId="{E916A004-8863-4ACF-9D0E-DF3A2093B3A3}" type="pres">
      <dgm:prSet presAssocID="{BB421821-BDE1-45D5-8793-13A39AA0FAA8}" presName="LevelTwoTextNode" presStyleLbl="node4" presStyleIdx="0" presStyleCnt="1" custScaleY="303936">
        <dgm:presLayoutVars>
          <dgm:chPref val="3"/>
        </dgm:presLayoutVars>
      </dgm:prSet>
      <dgm:spPr/>
    </dgm:pt>
    <dgm:pt modelId="{68822EEE-419E-4642-8EEE-BDCD89DE464E}" type="pres">
      <dgm:prSet presAssocID="{BB421821-BDE1-45D5-8793-13A39AA0FAA8}" presName="level3hierChild" presStyleCnt="0"/>
      <dgm:spPr/>
    </dgm:pt>
  </dgm:ptLst>
  <dgm:cxnLst>
    <dgm:cxn modelId="{AA91A612-0018-41AA-8CD0-217B6180AEE5}" type="presOf" srcId="{DC2E1F6F-946D-47F0-BC56-7CB69E13A329}" destId="{4594F833-E8AD-4F7D-9DBB-756E81F5E9FF}" srcOrd="0" destOrd="0" presId="urn:microsoft.com/office/officeart/2008/layout/HorizontalMultiLevelHierarchy"/>
    <dgm:cxn modelId="{E1D7A318-F069-44BA-A411-1C6DE0D6DA30}" type="presOf" srcId="{08D39A30-C07D-491E-BD35-19FEB3467B48}" destId="{34ED541D-5220-4D66-8C96-954E4BD4A564}" srcOrd="1" destOrd="0" presId="urn:microsoft.com/office/officeart/2008/layout/HorizontalMultiLevelHierarchy"/>
    <dgm:cxn modelId="{3E89AC1B-910E-43DE-B8B6-B9AC06E1F1FD}" type="presOf" srcId="{753CFD62-0AD9-4FF9-88AE-25EC798E90F6}" destId="{178C0D28-2F7E-4BB4-9836-3A46414FD0A9}" srcOrd="0" destOrd="0" presId="urn:microsoft.com/office/officeart/2008/layout/HorizontalMultiLevelHierarchy"/>
    <dgm:cxn modelId="{428F2044-0802-4377-966C-BA5F69C5492E}" type="presOf" srcId="{0BE62E88-0D7E-4BB5-A4B3-B77B0095617E}" destId="{227510C1-165E-41BC-86F8-664912EE1BA0}" srcOrd="0" destOrd="0" presId="urn:microsoft.com/office/officeart/2008/layout/HorizontalMultiLevelHierarchy"/>
    <dgm:cxn modelId="{B8182E54-4D98-4DA8-883F-616F481D6270}" type="presOf" srcId="{753CFD62-0AD9-4FF9-88AE-25EC798E90F6}" destId="{4B5F9D2C-FBA0-4208-AA46-D126DDFC00B4}" srcOrd="1" destOrd="0" presId="urn:microsoft.com/office/officeart/2008/layout/HorizontalMultiLevelHierarchy"/>
    <dgm:cxn modelId="{EAA13054-4752-4B60-B274-C851F2F1FB53}" type="presOf" srcId="{08D39A30-C07D-491E-BD35-19FEB3467B48}" destId="{A3EFA097-E643-42D4-A586-4BC0A7A8DC5A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6906F095-54D1-4E3E-8300-B627890FDDBF}" srcId="{B54E1A32-1FB8-4484-9DD7-DB5866ADCE10}" destId="{D5CFB394-1938-4FA9-A1AA-32FBAA428D0D}" srcOrd="0" destOrd="0" parTransId="{753CFD62-0AD9-4FF9-88AE-25EC798E90F6}" sibTransId="{6DDE09B7-57CF-4B8A-935B-F59D49D9AC20}"/>
    <dgm:cxn modelId="{43F041A6-7645-4310-A73C-A2ABEE9F8B55}" type="presOf" srcId="{0BE62E88-0D7E-4BB5-A4B3-B77B0095617E}" destId="{018C7471-60F8-472C-B2C1-1AF03B14A5F7}" srcOrd="1" destOrd="0" presId="urn:microsoft.com/office/officeart/2008/layout/HorizontalMultiLevelHierarchy"/>
    <dgm:cxn modelId="{9E4444C6-141E-41C4-9424-FC82D8A1CBA7}" type="presOf" srcId="{D5CFB394-1938-4FA9-A1AA-32FBAA428D0D}" destId="{68020E43-01AE-401A-9C75-6DD4DAFF60E2}" srcOrd="0" destOrd="0" presId="urn:microsoft.com/office/officeart/2008/layout/HorizontalMultiLevelHierarchy"/>
    <dgm:cxn modelId="{007B51C9-79AF-4C35-810A-6E77A6A838EF}" srcId="{D5CFB394-1938-4FA9-A1AA-32FBAA428D0D}" destId="{BB421821-BDE1-45D5-8793-13A39AA0FAA8}" srcOrd="0" destOrd="0" parTransId="{08D39A30-C07D-491E-BD35-19FEB3467B48}" sibTransId="{96BE3EFA-C7B5-4F66-ADE8-A8177A51F5B4}"/>
    <dgm:cxn modelId="{9A36BBD3-BD89-402D-9BF7-E2FC2066B53D}" type="presOf" srcId="{B54E1A32-1FB8-4484-9DD7-DB5866ADCE10}" destId="{D9C606CC-AC18-4590-951B-B64D6881E5E3}" srcOrd="0" destOrd="0" presId="urn:microsoft.com/office/officeart/2008/layout/HorizontalMultiLevelHierarchy"/>
    <dgm:cxn modelId="{500DE6E1-3724-4779-A5F2-09DAECCDB41F}" type="presOf" srcId="{BB421821-BDE1-45D5-8793-13A39AA0FAA8}" destId="{E916A004-8863-4ACF-9D0E-DF3A2093B3A3}" srcOrd="0" destOrd="0" presId="urn:microsoft.com/office/officeart/2008/layout/HorizontalMultiLevelHierarchy"/>
    <dgm:cxn modelId="{818021F3-A9D1-465F-9169-8CAE938871E9}" type="presOf" srcId="{43081AD2-A198-4E09-B366-59AF4C3961D1}" destId="{0960B8E7-A47F-4509-A600-DE2BD2F72F27}" srcOrd="0" destOrd="0" presId="urn:microsoft.com/office/officeart/2008/layout/HorizontalMultiLevelHierarchy"/>
    <dgm:cxn modelId="{03C8C124-22D2-40D0-968C-38B8590027D8}" type="presParOf" srcId="{0960B8E7-A47F-4509-A600-DE2BD2F72F27}" destId="{06C8DDC0-2103-4F16-B22E-01C402C605E7}" srcOrd="0" destOrd="0" presId="urn:microsoft.com/office/officeart/2008/layout/HorizontalMultiLevelHierarchy"/>
    <dgm:cxn modelId="{210E4A55-220E-45A9-89F6-E8F0E2E74075}" type="presParOf" srcId="{06C8DDC0-2103-4F16-B22E-01C402C605E7}" destId="{4594F833-E8AD-4F7D-9DBB-756E81F5E9FF}" srcOrd="0" destOrd="0" presId="urn:microsoft.com/office/officeart/2008/layout/HorizontalMultiLevelHierarchy"/>
    <dgm:cxn modelId="{84AC4119-EB23-4214-9725-827D6867B645}" type="presParOf" srcId="{06C8DDC0-2103-4F16-B22E-01C402C605E7}" destId="{4BD7D809-F46F-4BCF-9277-A6D4F8135189}" srcOrd="1" destOrd="0" presId="urn:microsoft.com/office/officeart/2008/layout/HorizontalMultiLevelHierarchy"/>
    <dgm:cxn modelId="{0C247521-5761-45A5-A14A-79D89D86FC14}" type="presParOf" srcId="{4BD7D809-F46F-4BCF-9277-A6D4F8135189}" destId="{227510C1-165E-41BC-86F8-664912EE1BA0}" srcOrd="0" destOrd="0" presId="urn:microsoft.com/office/officeart/2008/layout/HorizontalMultiLevelHierarchy"/>
    <dgm:cxn modelId="{7DB031CD-4077-49EC-8864-1B3D32F622B2}" type="presParOf" srcId="{227510C1-165E-41BC-86F8-664912EE1BA0}" destId="{018C7471-60F8-472C-B2C1-1AF03B14A5F7}" srcOrd="0" destOrd="0" presId="urn:microsoft.com/office/officeart/2008/layout/HorizontalMultiLevelHierarchy"/>
    <dgm:cxn modelId="{6732B3C3-3477-4969-A24F-717193179E1E}" type="presParOf" srcId="{4BD7D809-F46F-4BCF-9277-A6D4F8135189}" destId="{9AA261D0-C58A-40FF-808C-34A303FAB605}" srcOrd="1" destOrd="0" presId="urn:microsoft.com/office/officeart/2008/layout/HorizontalMultiLevelHierarchy"/>
    <dgm:cxn modelId="{652E38A6-C45A-417A-A1E4-F9400D65D604}" type="presParOf" srcId="{9AA261D0-C58A-40FF-808C-34A303FAB605}" destId="{D9C606CC-AC18-4590-951B-B64D6881E5E3}" srcOrd="0" destOrd="0" presId="urn:microsoft.com/office/officeart/2008/layout/HorizontalMultiLevelHierarchy"/>
    <dgm:cxn modelId="{4C99D7AE-F3A7-4B53-88C6-947CE4E21A73}" type="presParOf" srcId="{9AA261D0-C58A-40FF-808C-34A303FAB605}" destId="{E06DA82E-A227-45D6-9A1D-080B97151E8B}" srcOrd="1" destOrd="0" presId="urn:microsoft.com/office/officeart/2008/layout/HorizontalMultiLevelHierarchy"/>
    <dgm:cxn modelId="{A50546BA-321F-4A88-BF0D-FFD568FE2035}" type="presParOf" srcId="{E06DA82E-A227-45D6-9A1D-080B97151E8B}" destId="{178C0D28-2F7E-4BB4-9836-3A46414FD0A9}" srcOrd="0" destOrd="0" presId="urn:microsoft.com/office/officeart/2008/layout/HorizontalMultiLevelHierarchy"/>
    <dgm:cxn modelId="{09FAE269-BD37-464F-96CF-937005DAAC37}" type="presParOf" srcId="{178C0D28-2F7E-4BB4-9836-3A46414FD0A9}" destId="{4B5F9D2C-FBA0-4208-AA46-D126DDFC00B4}" srcOrd="0" destOrd="0" presId="urn:microsoft.com/office/officeart/2008/layout/HorizontalMultiLevelHierarchy"/>
    <dgm:cxn modelId="{B9FD8844-3949-47FB-8C89-46B3B396DC35}" type="presParOf" srcId="{E06DA82E-A227-45D6-9A1D-080B97151E8B}" destId="{D7EF356D-33BF-408B-83A4-28843326F3C4}" srcOrd="1" destOrd="0" presId="urn:microsoft.com/office/officeart/2008/layout/HorizontalMultiLevelHierarchy"/>
    <dgm:cxn modelId="{3CDA200D-5381-4188-8DA1-EA681838CAEC}" type="presParOf" srcId="{D7EF356D-33BF-408B-83A4-28843326F3C4}" destId="{68020E43-01AE-401A-9C75-6DD4DAFF60E2}" srcOrd="0" destOrd="0" presId="urn:microsoft.com/office/officeart/2008/layout/HorizontalMultiLevelHierarchy"/>
    <dgm:cxn modelId="{41845D63-5DCB-42D2-980E-6C3D8EE54BAF}" type="presParOf" srcId="{D7EF356D-33BF-408B-83A4-28843326F3C4}" destId="{CA069BC0-9D92-4E9D-B704-E3CE2E866B0B}" srcOrd="1" destOrd="0" presId="urn:microsoft.com/office/officeart/2008/layout/HorizontalMultiLevelHierarchy"/>
    <dgm:cxn modelId="{F2593C7E-D47C-43B2-8598-F77276E5981D}" type="presParOf" srcId="{CA069BC0-9D92-4E9D-B704-E3CE2E866B0B}" destId="{A3EFA097-E643-42D4-A586-4BC0A7A8DC5A}" srcOrd="0" destOrd="0" presId="urn:microsoft.com/office/officeart/2008/layout/HorizontalMultiLevelHierarchy"/>
    <dgm:cxn modelId="{E56B0E24-B922-4748-97BB-7BB29FC4931C}" type="presParOf" srcId="{A3EFA097-E643-42D4-A586-4BC0A7A8DC5A}" destId="{34ED541D-5220-4D66-8C96-954E4BD4A564}" srcOrd="0" destOrd="0" presId="urn:microsoft.com/office/officeart/2008/layout/HorizontalMultiLevelHierarchy"/>
    <dgm:cxn modelId="{45108642-9B3E-42F1-8E5D-A71B5DAE95D6}" type="presParOf" srcId="{CA069BC0-9D92-4E9D-B704-E3CE2E866B0B}" destId="{1D56A8FB-E151-43F4-BDD3-03CDD09E9F76}" srcOrd="1" destOrd="0" presId="urn:microsoft.com/office/officeart/2008/layout/HorizontalMultiLevelHierarchy"/>
    <dgm:cxn modelId="{6E837724-24E8-46E8-96F3-3C5E53AC4A04}" type="presParOf" srcId="{1D56A8FB-E151-43F4-BDD3-03CDD09E9F76}" destId="{E916A004-8863-4ACF-9D0E-DF3A2093B3A3}" srcOrd="0" destOrd="0" presId="urn:microsoft.com/office/officeart/2008/layout/HorizontalMultiLevelHierarchy"/>
    <dgm:cxn modelId="{F1BFB72D-5DB8-4108-A568-466FC2419766}" type="presParOf" srcId="{1D56A8FB-E151-43F4-BDD3-03CDD09E9F76}" destId="{68822EEE-419E-4642-8EEE-BDCD89DE464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2.4.1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13</a:t>
          </a:r>
          <a:r>
            <a:rPr lang="id-ID" sz="3200" dirty="0"/>
            <a:t>) </a:t>
          </a:r>
          <a:r>
            <a:rPr lang="en-US" sz="3200" b="1" dirty="0" err="1"/>
            <a:t>Kalender</a:t>
          </a:r>
          <a:r>
            <a:rPr lang="en-US" sz="3200" b="1" dirty="0"/>
            <a:t> </a:t>
          </a:r>
          <a:r>
            <a:rPr lang="en-US" sz="3200" b="1" dirty="0" err="1"/>
            <a:t>Pendidikan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rgbClr val="000066"/>
        </a:solidFill>
      </dgm:spPr>
      <dgm:t>
        <a:bodyPr/>
        <a:lstStyle/>
        <a:p>
          <a:r>
            <a:rPr lang="en-US" sz="2000" dirty="0"/>
            <a:t>D</a:t>
          </a:r>
          <a:r>
            <a:rPr lang="id-ID" sz="2000" dirty="0"/>
            <a:t>ibuat sendiri</a:t>
          </a:r>
          <a:endParaRPr lang="en-US" sz="2000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E7D7BD53-3B58-4ADC-8A4C-14AF9CFB499C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id-ID" sz="2000" b="1" dirty="0"/>
            <a:t>Bentuk dan Substansi Kalender </a:t>
          </a:r>
          <a:r>
            <a:rPr lang="id-ID" b="1" dirty="0"/>
            <a:t>Pendidikan</a:t>
          </a:r>
          <a:endParaRPr lang="en-US" sz="20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83D231EB-9AA9-4152-B0C3-DF856875918B}">
      <dgm:prSet custT="1"/>
      <dgm:spPr>
        <a:solidFill>
          <a:srgbClr val="000066"/>
        </a:solidFill>
      </dgm:spPr>
      <dgm:t>
        <a:bodyPr/>
        <a:lstStyle/>
        <a:p>
          <a:r>
            <a:rPr lang="en-US" sz="2000" dirty="0"/>
            <a:t>S</a:t>
          </a:r>
          <a:r>
            <a:rPr lang="id-ID" sz="2000" dirty="0"/>
            <a:t>esuai tahun berjalan</a:t>
          </a:r>
          <a:endParaRPr lang="en-US" sz="2000" dirty="0"/>
        </a:p>
      </dgm:t>
    </dgm:pt>
    <dgm:pt modelId="{8BA8EC5B-B1CC-4CBF-822A-0AEDDEDC076C}" type="parTrans" cxnId="{C95ED0C0-B21C-4A70-8C5B-E0B4E1B8A59B}">
      <dgm:prSet/>
      <dgm:spPr/>
      <dgm:t>
        <a:bodyPr/>
        <a:lstStyle/>
        <a:p>
          <a:endParaRPr lang="en-US"/>
        </a:p>
      </dgm:t>
    </dgm:pt>
    <dgm:pt modelId="{B879AAB9-7005-494A-B46A-6028D76C87DE}" type="sibTrans" cxnId="{C95ED0C0-B21C-4A70-8C5B-E0B4E1B8A59B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22012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27750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178C0D28-2F7E-4BB4-9836-3A46414FD0A9}" type="pres">
      <dgm:prSet presAssocID="{753CFD62-0AD9-4FF9-88AE-25EC798E90F6}" presName="conn2-1" presStyleLbl="parChTrans1D4" presStyleIdx="0" presStyleCnt="2"/>
      <dgm:spPr/>
    </dgm:pt>
    <dgm:pt modelId="{4B5F9D2C-FBA0-4208-AA46-D126DDFC00B4}" type="pres">
      <dgm:prSet presAssocID="{753CFD62-0AD9-4FF9-88AE-25EC798E90F6}" presName="connTx" presStyleLbl="parChTrans1D4" presStyleIdx="0" presStyleCnt="2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4" presStyleIdx="0" presStyleCnt="2" custScaleY="20536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4FED88D7-E03B-4B21-8360-7F9ABD03882A}" type="pres">
      <dgm:prSet presAssocID="{8BA8EC5B-B1CC-4CBF-822A-0AEDDEDC076C}" presName="conn2-1" presStyleLbl="parChTrans1D4" presStyleIdx="1" presStyleCnt="2"/>
      <dgm:spPr/>
    </dgm:pt>
    <dgm:pt modelId="{F6F30625-031D-4C19-997F-2F312AE533D5}" type="pres">
      <dgm:prSet presAssocID="{8BA8EC5B-B1CC-4CBF-822A-0AEDDEDC076C}" presName="connTx" presStyleLbl="parChTrans1D4" presStyleIdx="1" presStyleCnt="2"/>
      <dgm:spPr/>
    </dgm:pt>
    <dgm:pt modelId="{328CA75D-8833-4441-AC4D-A4A5079D176E}" type="pres">
      <dgm:prSet presAssocID="{83D231EB-9AA9-4152-B0C3-DF856875918B}" presName="root2" presStyleCnt="0"/>
      <dgm:spPr/>
    </dgm:pt>
    <dgm:pt modelId="{6C9C4F2E-0F9D-43F4-B025-F45454172B4A}" type="pres">
      <dgm:prSet presAssocID="{83D231EB-9AA9-4152-B0C3-DF856875918B}" presName="LevelTwoTextNode" presStyleLbl="node4" presStyleIdx="1" presStyleCnt="2" custScaleY="119104">
        <dgm:presLayoutVars>
          <dgm:chPref val="3"/>
        </dgm:presLayoutVars>
      </dgm:prSet>
      <dgm:spPr/>
    </dgm:pt>
    <dgm:pt modelId="{E091313A-AC8B-419D-B712-523D0705E42A}" type="pres">
      <dgm:prSet presAssocID="{83D231EB-9AA9-4152-B0C3-DF856875918B}" presName="level3hierChild" presStyleCnt="0"/>
      <dgm:spPr/>
    </dgm:pt>
  </dgm:ptLst>
  <dgm:cxnLst>
    <dgm:cxn modelId="{C9895B07-35BE-427C-952C-CC48E174815F}" type="presOf" srcId="{B54E1A32-1FB8-4484-9DD7-DB5866ADCE10}" destId="{D9C606CC-AC18-4590-951B-B64D6881E5E3}" srcOrd="0" destOrd="0" presId="urn:microsoft.com/office/officeart/2008/layout/HorizontalMultiLevelHierarchy"/>
    <dgm:cxn modelId="{194C3E25-D74C-4FB9-913D-59961780DD35}" type="presOf" srcId="{DC2E1F6F-946D-47F0-BC56-7CB69E13A329}" destId="{4594F833-E8AD-4F7D-9DBB-756E81F5E9FF}" srcOrd="0" destOrd="0" presId="urn:microsoft.com/office/officeart/2008/layout/HorizontalMultiLevelHierarchy"/>
    <dgm:cxn modelId="{34752827-B5CD-404F-89BC-3DA79DB652F9}" type="presOf" srcId="{83D231EB-9AA9-4152-B0C3-DF856875918B}" destId="{6C9C4F2E-0F9D-43F4-B025-F45454172B4A}" srcOrd="0" destOrd="0" presId="urn:microsoft.com/office/officeart/2008/layout/HorizontalMultiLevelHierarchy"/>
    <dgm:cxn modelId="{F332C128-1920-49CE-B0E5-3D67192ED55C}" type="presOf" srcId="{753CFD62-0AD9-4FF9-88AE-25EC798E90F6}" destId="{178C0D28-2F7E-4BB4-9836-3A46414FD0A9}" srcOrd="0" destOrd="0" presId="urn:microsoft.com/office/officeart/2008/layout/HorizontalMultiLevelHierarchy"/>
    <dgm:cxn modelId="{0C1DF62B-6895-4153-A9A2-D4B3E50459DA}" type="presOf" srcId="{8BA8EC5B-B1CC-4CBF-822A-0AEDDEDC076C}" destId="{F6F30625-031D-4C19-997F-2F312AE533D5}" srcOrd="1" destOrd="0" presId="urn:microsoft.com/office/officeart/2008/layout/HorizontalMultiLevelHierarchy"/>
    <dgm:cxn modelId="{D877FC4B-8ED1-466A-AAA5-C383A148D501}" type="presOf" srcId="{D5CFB394-1938-4FA9-A1AA-32FBAA428D0D}" destId="{68020E43-01AE-401A-9C75-6DD4DAFF60E2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43F97473-A686-45BC-A3D7-BF315BEFDF93}" type="presOf" srcId="{E7D7BD53-3B58-4ADC-8A4C-14AF9CFB499C}" destId="{EDDD72EC-6E2F-4D36-AAD4-1BCB7F58831A}" srcOrd="0" destOrd="0" presId="urn:microsoft.com/office/officeart/2008/layout/HorizontalMultiLevelHierarchy"/>
    <dgm:cxn modelId="{033DC893-E1BB-4986-8EC7-6DF22CC33BE7}" type="presOf" srcId="{43081AD2-A198-4E09-B366-59AF4C3961D1}" destId="{0960B8E7-A47F-4509-A600-DE2BD2F72F27}" srcOrd="0" destOrd="0" presId="urn:microsoft.com/office/officeart/2008/layout/HorizontalMultiLevelHierarchy"/>
    <dgm:cxn modelId="{6906F095-54D1-4E3E-8300-B627890FDDBF}" srcId="{E7D7BD53-3B58-4ADC-8A4C-14AF9CFB499C}" destId="{D5CFB394-1938-4FA9-A1AA-32FBAA428D0D}" srcOrd="0" destOrd="0" parTransId="{753CFD62-0AD9-4FF9-88AE-25EC798E90F6}" sibTransId="{6DDE09B7-57CF-4B8A-935B-F59D49D9AC20}"/>
    <dgm:cxn modelId="{78AB66B0-36BA-46D7-BAAD-8D34BB7D3BC4}" type="presOf" srcId="{8BA8EC5B-B1CC-4CBF-822A-0AEDDEDC076C}" destId="{4FED88D7-E03B-4B21-8360-7F9ABD03882A}" srcOrd="0" destOrd="0" presId="urn:microsoft.com/office/officeart/2008/layout/HorizontalMultiLevelHierarchy"/>
    <dgm:cxn modelId="{69CFFEB0-0857-43FC-90BD-143EB79595BF}" type="presOf" srcId="{15AEFB17-C792-442E-AC88-89459D66714D}" destId="{CE2C6972-3E97-4B2F-A8D2-4D6C815B4262}" srcOrd="0" destOrd="0" presId="urn:microsoft.com/office/officeart/2008/layout/HorizontalMultiLevelHierarchy"/>
    <dgm:cxn modelId="{C95ED0C0-B21C-4A70-8C5B-E0B4E1B8A59B}" srcId="{E7D7BD53-3B58-4ADC-8A4C-14AF9CFB499C}" destId="{83D231EB-9AA9-4152-B0C3-DF856875918B}" srcOrd="1" destOrd="0" parTransId="{8BA8EC5B-B1CC-4CBF-822A-0AEDDEDC076C}" sibTransId="{B879AAB9-7005-494A-B46A-6028D76C87DE}"/>
    <dgm:cxn modelId="{BF4C4ACE-9DFB-4783-8A10-82216038A9A1}" type="presOf" srcId="{0BE62E88-0D7E-4BB5-A4B3-B77B0095617E}" destId="{018C7471-60F8-472C-B2C1-1AF03B14A5F7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E51198EC-2C54-4268-A493-21C186D02A92}" type="presOf" srcId="{15AEFB17-C792-442E-AC88-89459D66714D}" destId="{A5C37EFE-CBC7-40AC-B367-DAB7F5ECAC52}" srcOrd="1" destOrd="0" presId="urn:microsoft.com/office/officeart/2008/layout/HorizontalMultiLevelHierarchy"/>
    <dgm:cxn modelId="{40CEE6F5-2A47-44B9-BFA5-3A6DFDED6E0D}" type="presOf" srcId="{0BE62E88-0D7E-4BB5-A4B3-B77B0095617E}" destId="{227510C1-165E-41BC-86F8-664912EE1BA0}" srcOrd="0" destOrd="0" presId="urn:microsoft.com/office/officeart/2008/layout/HorizontalMultiLevelHierarchy"/>
    <dgm:cxn modelId="{6D248DFC-CBF5-489B-9F11-28936287056B}" type="presOf" srcId="{753CFD62-0AD9-4FF9-88AE-25EC798E90F6}" destId="{4B5F9D2C-FBA0-4208-AA46-D126DDFC00B4}" srcOrd="1" destOrd="0" presId="urn:microsoft.com/office/officeart/2008/layout/HorizontalMultiLevelHierarchy"/>
    <dgm:cxn modelId="{1A001A55-F870-4FC6-BC6D-0335E6D2AAFE}" type="presParOf" srcId="{0960B8E7-A47F-4509-A600-DE2BD2F72F27}" destId="{06C8DDC0-2103-4F16-B22E-01C402C605E7}" srcOrd="0" destOrd="0" presId="urn:microsoft.com/office/officeart/2008/layout/HorizontalMultiLevelHierarchy"/>
    <dgm:cxn modelId="{95AD80FE-7806-45BE-BF49-5E64BE2C0C98}" type="presParOf" srcId="{06C8DDC0-2103-4F16-B22E-01C402C605E7}" destId="{4594F833-E8AD-4F7D-9DBB-756E81F5E9FF}" srcOrd="0" destOrd="0" presId="urn:microsoft.com/office/officeart/2008/layout/HorizontalMultiLevelHierarchy"/>
    <dgm:cxn modelId="{0A16ABD3-1310-46B8-AE2A-2681CDB56AC3}" type="presParOf" srcId="{06C8DDC0-2103-4F16-B22E-01C402C605E7}" destId="{4BD7D809-F46F-4BCF-9277-A6D4F8135189}" srcOrd="1" destOrd="0" presId="urn:microsoft.com/office/officeart/2008/layout/HorizontalMultiLevelHierarchy"/>
    <dgm:cxn modelId="{DDB75DF2-ED28-4A3A-B126-1BE793DFB1F1}" type="presParOf" srcId="{4BD7D809-F46F-4BCF-9277-A6D4F8135189}" destId="{227510C1-165E-41BC-86F8-664912EE1BA0}" srcOrd="0" destOrd="0" presId="urn:microsoft.com/office/officeart/2008/layout/HorizontalMultiLevelHierarchy"/>
    <dgm:cxn modelId="{BC74C544-DF62-447D-99CE-635C58A15F3E}" type="presParOf" srcId="{227510C1-165E-41BC-86F8-664912EE1BA0}" destId="{018C7471-60F8-472C-B2C1-1AF03B14A5F7}" srcOrd="0" destOrd="0" presId="urn:microsoft.com/office/officeart/2008/layout/HorizontalMultiLevelHierarchy"/>
    <dgm:cxn modelId="{F291BA07-035C-477F-ABCF-F387779A3F03}" type="presParOf" srcId="{4BD7D809-F46F-4BCF-9277-A6D4F8135189}" destId="{9AA261D0-C58A-40FF-808C-34A303FAB605}" srcOrd="1" destOrd="0" presId="urn:microsoft.com/office/officeart/2008/layout/HorizontalMultiLevelHierarchy"/>
    <dgm:cxn modelId="{C0BBB72D-2FF0-47D5-B772-56406C05DF40}" type="presParOf" srcId="{9AA261D0-C58A-40FF-808C-34A303FAB605}" destId="{D9C606CC-AC18-4590-951B-B64D6881E5E3}" srcOrd="0" destOrd="0" presId="urn:microsoft.com/office/officeart/2008/layout/HorizontalMultiLevelHierarchy"/>
    <dgm:cxn modelId="{62F1FE7B-A568-4089-ABA1-53A8F7A1A030}" type="presParOf" srcId="{9AA261D0-C58A-40FF-808C-34A303FAB605}" destId="{E06DA82E-A227-45D6-9A1D-080B97151E8B}" srcOrd="1" destOrd="0" presId="urn:microsoft.com/office/officeart/2008/layout/HorizontalMultiLevelHierarchy"/>
    <dgm:cxn modelId="{B88448B9-C7F3-4ACB-BF6E-8DFB226BF290}" type="presParOf" srcId="{E06DA82E-A227-45D6-9A1D-080B97151E8B}" destId="{CE2C6972-3E97-4B2F-A8D2-4D6C815B4262}" srcOrd="0" destOrd="0" presId="urn:microsoft.com/office/officeart/2008/layout/HorizontalMultiLevelHierarchy"/>
    <dgm:cxn modelId="{06CECBFD-5FD9-44C2-AB46-2689C9683B6A}" type="presParOf" srcId="{CE2C6972-3E97-4B2F-A8D2-4D6C815B4262}" destId="{A5C37EFE-CBC7-40AC-B367-DAB7F5ECAC52}" srcOrd="0" destOrd="0" presId="urn:microsoft.com/office/officeart/2008/layout/HorizontalMultiLevelHierarchy"/>
    <dgm:cxn modelId="{B4BD570B-E2D2-47F4-A12E-29D3BBC18E7A}" type="presParOf" srcId="{E06DA82E-A227-45D6-9A1D-080B97151E8B}" destId="{1AA700F1-1C9C-448B-AA3C-D20C79BADC4C}" srcOrd="1" destOrd="0" presId="urn:microsoft.com/office/officeart/2008/layout/HorizontalMultiLevelHierarchy"/>
    <dgm:cxn modelId="{416EFA87-E9FF-4118-9B3E-C3B3D815D5EF}" type="presParOf" srcId="{1AA700F1-1C9C-448B-AA3C-D20C79BADC4C}" destId="{EDDD72EC-6E2F-4D36-AAD4-1BCB7F58831A}" srcOrd="0" destOrd="0" presId="urn:microsoft.com/office/officeart/2008/layout/HorizontalMultiLevelHierarchy"/>
    <dgm:cxn modelId="{5E2063C8-A116-455E-9728-5013600CA4A9}" type="presParOf" srcId="{1AA700F1-1C9C-448B-AA3C-D20C79BADC4C}" destId="{A20E9378-7B71-4335-A00A-0B164EA827E9}" srcOrd="1" destOrd="0" presId="urn:microsoft.com/office/officeart/2008/layout/HorizontalMultiLevelHierarchy"/>
    <dgm:cxn modelId="{7E062F06-294A-4650-90A6-4A901FA26F2C}" type="presParOf" srcId="{A20E9378-7B71-4335-A00A-0B164EA827E9}" destId="{178C0D28-2F7E-4BB4-9836-3A46414FD0A9}" srcOrd="0" destOrd="0" presId="urn:microsoft.com/office/officeart/2008/layout/HorizontalMultiLevelHierarchy"/>
    <dgm:cxn modelId="{AD813F32-52B3-4228-BAC3-D97A1D79F174}" type="presParOf" srcId="{178C0D28-2F7E-4BB4-9836-3A46414FD0A9}" destId="{4B5F9D2C-FBA0-4208-AA46-D126DDFC00B4}" srcOrd="0" destOrd="0" presId="urn:microsoft.com/office/officeart/2008/layout/HorizontalMultiLevelHierarchy"/>
    <dgm:cxn modelId="{ADE28F3B-0594-413E-B67D-4898726682B3}" type="presParOf" srcId="{A20E9378-7B71-4335-A00A-0B164EA827E9}" destId="{D7EF356D-33BF-408B-83A4-28843326F3C4}" srcOrd="1" destOrd="0" presId="urn:microsoft.com/office/officeart/2008/layout/HorizontalMultiLevelHierarchy"/>
    <dgm:cxn modelId="{34EA7250-CDDC-4786-91E3-D69D868949C7}" type="presParOf" srcId="{D7EF356D-33BF-408B-83A4-28843326F3C4}" destId="{68020E43-01AE-401A-9C75-6DD4DAFF60E2}" srcOrd="0" destOrd="0" presId="urn:microsoft.com/office/officeart/2008/layout/HorizontalMultiLevelHierarchy"/>
    <dgm:cxn modelId="{6918B78C-C2C0-4D1F-AB85-4AB47204BC75}" type="presParOf" srcId="{D7EF356D-33BF-408B-83A4-28843326F3C4}" destId="{CA069BC0-9D92-4E9D-B704-E3CE2E866B0B}" srcOrd="1" destOrd="0" presId="urn:microsoft.com/office/officeart/2008/layout/HorizontalMultiLevelHierarchy"/>
    <dgm:cxn modelId="{E10F45F2-8699-4CE1-B237-872F6B4D6C54}" type="presParOf" srcId="{A20E9378-7B71-4335-A00A-0B164EA827E9}" destId="{4FED88D7-E03B-4B21-8360-7F9ABD03882A}" srcOrd="2" destOrd="0" presId="urn:microsoft.com/office/officeart/2008/layout/HorizontalMultiLevelHierarchy"/>
    <dgm:cxn modelId="{DB0E78F5-F39E-43D0-95FD-25AE59514B8A}" type="presParOf" srcId="{4FED88D7-E03B-4B21-8360-7F9ABD03882A}" destId="{F6F30625-031D-4C19-997F-2F312AE533D5}" srcOrd="0" destOrd="0" presId="urn:microsoft.com/office/officeart/2008/layout/HorizontalMultiLevelHierarchy"/>
    <dgm:cxn modelId="{F78F62A5-D2F6-4AF1-A0E6-D0D02570222B}" type="presParOf" srcId="{A20E9378-7B71-4335-A00A-0B164EA827E9}" destId="{328CA75D-8833-4441-AC4D-A4A5079D176E}" srcOrd="3" destOrd="0" presId="urn:microsoft.com/office/officeart/2008/layout/HorizontalMultiLevelHierarchy"/>
    <dgm:cxn modelId="{F4C2E1E2-4D6B-4071-B652-83D172032514}" type="presParOf" srcId="{328CA75D-8833-4441-AC4D-A4A5079D176E}" destId="{6C9C4F2E-0F9D-43F4-B025-F45454172B4A}" srcOrd="0" destOrd="0" presId="urn:microsoft.com/office/officeart/2008/layout/HorizontalMultiLevelHierarchy"/>
    <dgm:cxn modelId="{D70CFADA-CEDF-4778-B590-E6A3C7177DEE}" type="presParOf" srcId="{328CA75D-8833-4441-AC4D-A4A5079D176E}" destId="{E091313A-AC8B-419D-B712-523D0705E4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2.4.1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/>
            <a:t>14</a:t>
          </a:r>
          <a:r>
            <a:rPr lang="id-ID" sz="3200"/>
            <a:t>) </a:t>
          </a:r>
          <a:r>
            <a:rPr lang="en-US" sz="3200" b="1" dirty="0" err="1"/>
            <a:t>Kalender</a:t>
          </a:r>
          <a:r>
            <a:rPr lang="en-US" sz="3200" b="1" dirty="0"/>
            <a:t> </a:t>
          </a:r>
          <a:r>
            <a:rPr lang="en-US" sz="3200" b="1" dirty="0" err="1"/>
            <a:t>Pendidikan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rgbClr val="663300"/>
        </a:solidFill>
      </dgm:spPr>
      <dgm:t>
        <a:bodyPr/>
        <a:lstStyle/>
        <a:p>
          <a:r>
            <a:rPr lang="id-ID" sz="1800" dirty="0"/>
            <a:t>Penetapan awal tahun ajaran</a:t>
          </a:r>
          <a:endParaRPr lang="en-US" sz="1800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E7D7BD53-3B58-4ADC-8A4C-14AF9CFB499C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2000" dirty="0" err="1"/>
            <a:t>Bentuk</a:t>
          </a:r>
          <a:r>
            <a:rPr lang="en-US" sz="2000" dirty="0"/>
            <a:t> &amp; S</a:t>
          </a:r>
          <a:r>
            <a:rPr lang="id-ID" sz="2000" dirty="0"/>
            <a:t>ubtansi kalender pendidikan </a:t>
          </a:r>
          <a:endParaRPr lang="en-US" sz="20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382412F2-60C2-45AB-83F7-7AB2FBF3FA0F}">
      <dgm:prSet custT="1"/>
      <dgm:spPr>
        <a:solidFill>
          <a:srgbClr val="663300"/>
        </a:solidFill>
      </dgm:spPr>
      <dgm:t>
        <a:bodyPr/>
        <a:lstStyle/>
        <a:p>
          <a:r>
            <a:rPr lang="id-ID" sz="1800" dirty="0"/>
            <a:t>Waktu efektif pembelajaran</a:t>
          </a:r>
          <a:endParaRPr lang="en-US" sz="1800" dirty="0"/>
        </a:p>
      </dgm:t>
    </dgm:pt>
    <dgm:pt modelId="{74CE3375-113A-448E-B03F-71F9FB0AA0AD}" type="parTrans" cxnId="{9250A3FA-3C91-45D1-A1C5-A40B669DCAF4}">
      <dgm:prSet/>
      <dgm:spPr/>
      <dgm:t>
        <a:bodyPr/>
        <a:lstStyle/>
        <a:p>
          <a:endParaRPr lang="en-US"/>
        </a:p>
      </dgm:t>
    </dgm:pt>
    <dgm:pt modelId="{ED2F2209-4B40-4D57-841B-BE285C28FE1A}" type="sibTrans" cxnId="{9250A3FA-3C91-45D1-A1C5-A40B669DCAF4}">
      <dgm:prSet/>
      <dgm:spPr/>
      <dgm:t>
        <a:bodyPr/>
        <a:lstStyle/>
        <a:p>
          <a:endParaRPr lang="en-US"/>
        </a:p>
      </dgm:t>
    </dgm:pt>
    <dgm:pt modelId="{2431AECF-5F93-4854-B3A6-B7EAE452B28C}">
      <dgm:prSet custT="1"/>
      <dgm:spPr>
        <a:solidFill>
          <a:srgbClr val="663300"/>
        </a:solidFill>
      </dgm:spPr>
      <dgm:t>
        <a:bodyPr/>
        <a:lstStyle/>
        <a:p>
          <a:r>
            <a:rPr lang="id-ID" sz="1800" dirty="0"/>
            <a:t>Hari-hari libur yang bersifat fleksibel</a:t>
          </a:r>
          <a:endParaRPr lang="en-US" sz="1800" dirty="0"/>
        </a:p>
      </dgm:t>
    </dgm:pt>
    <dgm:pt modelId="{F2DAA74F-C51E-4609-A1B7-A079F05029E2}" type="parTrans" cxnId="{549A0858-1F1B-4CBA-9D4B-0D0B3802C6DB}">
      <dgm:prSet/>
      <dgm:spPr/>
      <dgm:t>
        <a:bodyPr/>
        <a:lstStyle/>
        <a:p>
          <a:endParaRPr lang="en-US"/>
        </a:p>
      </dgm:t>
    </dgm:pt>
    <dgm:pt modelId="{A5560B9D-8E8A-4882-B289-B6EDAB0A6FC7}" type="sibTrans" cxnId="{549A0858-1F1B-4CBA-9D4B-0D0B3802C6DB}">
      <dgm:prSet/>
      <dgm:spPr/>
      <dgm:t>
        <a:bodyPr/>
        <a:lstStyle/>
        <a:p>
          <a:endParaRPr lang="en-US"/>
        </a:p>
      </dgm:t>
    </dgm:pt>
    <dgm:pt modelId="{6773023A-8C40-443A-9607-98148CCEADE1}">
      <dgm:prSet custT="1"/>
      <dgm:spPr>
        <a:solidFill>
          <a:srgbClr val="663300"/>
        </a:solidFill>
      </dgm:spPr>
      <dgm:t>
        <a:bodyPr/>
        <a:lstStyle/>
        <a:p>
          <a:r>
            <a:rPr lang="id-ID" sz="1800" dirty="0"/>
            <a:t>Penetapan akhir tahun ajaran </a:t>
          </a:r>
          <a:endParaRPr lang="en-US" sz="1800" dirty="0"/>
        </a:p>
      </dgm:t>
    </dgm:pt>
    <dgm:pt modelId="{29830589-C1DF-48E0-807F-1DB2CA613AF7}" type="parTrans" cxnId="{DE4AF95D-80E5-4602-9EA1-EFC984AAED2C}">
      <dgm:prSet/>
      <dgm:spPr/>
      <dgm:t>
        <a:bodyPr/>
        <a:lstStyle/>
        <a:p>
          <a:endParaRPr lang="en-US"/>
        </a:p>
      </dgm:t>
    </dgm:pt>
    <dgm:pt modelId="{715433C1-85BB-4125-BD5D-63D849ABC3F0}" type="sibTrans" cxnId="{DE4AF95D-80E5-4602-9EA1-EFC984AAED2C}">
      <dgm:prSet/>
      <dgm:spPr/>
      <dgm:t>
        <a:bodyPr/>
        <a:lstStyle/>
        <a:p>
          <a:endParaRPr lang="en-US"/>
        </a:p>
      </dgm:t>
    </dgm:pt>
    <dgm:pt modelId="{FFBA7E08-42BD-4B61-9F65-AD57909933BD}">
      <dgm:prSet custT="1"/>
      <dgm:spPr>
        <a:solidFill>
          <a:srgbClr val="663300"/>
        </a:solidFill>
      </dgm:spPr>
      <dgm:t>
        <a:bodyPr/>
        <a:lstStyle/>
        <a:p>
          <a:r>
            <a:rPr lang="id-ID" sz="1800" dirty="0"/>
            <a:t>Penetapan waktu penyerahan laporan berkala.</a:t>
          </a:r>
          <a:endParaRPr lang="en-US" sz="1800" dirty="0"/>
        </a:p>
      </dgm:t>
    </dgm:pt>
    <dgm:pt modelId="{0961863D-1DFF-488B-A86F-B8E63842AB9D}" type="parTrans" cxnId="{90670769-C62E-403F-8C3B-CDE69B73A3FE}">
      <dgm:prSet/>
      <dgm:spPr/>
      <dgm:t>
        <a:bodyPr/>
        <a:lstStyle/>
        <a:p>
          <a:endParaRPr lang="en-US"/>
        </a:p>
      </dgm:t>
    </dgm:pt>
    <dgm:pt modelId="{2FE1B944-D1C4-4407-B8F9-DDD4D26D7149}" type="sibTrans" cxnId="{90670769-C62E-403F-8C3B-CDE69B73A3FE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10822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27750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178C0D28-2F7E-4BB4-9836-3A46414FD0A9}" type="pres">
      <dgm:prSet presAssocID="{753CFD62-0AD9-4FF9-88AE-25EC798E90F6}" presName="conn2-1" presStyleLbl="parChTrans1D4" presStyleIdx="0" presStyleCnt="5"/>
      <dgm:spPr/>
    </dgm:pt>
    <dgm:pt modelId="{4B5F9D2C-FBA0-4208-AA46-D126DDFC00B4}" type="pres">
      <dgm:prSet presAssocID="{753CFD62-0AD9-4FF9-88AE-25EC798E90F6}" presName="connTx" presStyleLbl="parChTrans1D4" presStyleIdx="0" presStyleCnt="5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4" presStyleIdx="0" presStyleCnt="5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068C0164-2175-4EF1-8722-207CB589E6B3}" type="pres">
      <dgm:prSet presAssocID="{74CE3375-113A-448E-B03F-71F9FB0AA0AD}" presName="conn2-1" presStyleLbl="parChTrans1D4" presStyleIdx="1" presStyleCnt="5"/>
      <dgm:spPr/>
    </dgm:pt>
    <dgm:pt modelId="{9B1A0EB0-B25E-479F-83AD-8493CE794286}" type="pres">
      <dgm:prSet presAssocID="{74CE3375-113A-448E-B03F-71F9FB0AA0AD}" presName="connTx" presStyleLbl="parChTrans1D4" presStyleIdx="1" presStyleCnt="5"/>
      <dgm:spPr/>
    </dgm:pt>
    <dgm:pt modelId="{0F004B60-96E0-4FE1-B96F-3B453C7570C9}" type="pres">
      <dgm:prSet presAssocID="{382412F2-60C2-45AB-83F7-7AB2FBF3FA0F}" presName="root2" presStyleCnt="0"/>
      <dgm:spPr/>
    </dgm:pt>
    <dgm:pt modelId="{5927AB61-EDAF-4DE5-9EC5-A7996F478851}" type="pres">
      <dgm:prSet presAssocID="{382412F2-60C2-45AB-83F7-7AB2FBF3FA0F}" presName="LevelTwoTextNode" presStyleLbl="node4" presStyleIdx="1" presStyleCnt="5">
        <dgm:presLayoutVars>
          <dgm:chPref val="3"/>
        </dgm:presLayoutVars>
      </dgm:prSet>
      <dgm:spPr/>
    </dgm:pt>
    <dgm:pt modelId="{42D2DF50-321C-4261-9281-4C8BEC9F1842}" type="pres">
      <dgm:prSet presAssocID="{382412F2-60C2-45AB-83F7-7AB2FBF3FA0F}" presName="level3hierChild" presStyleCnt="0"/>
      <dgm:spPr/>
    </dgm:pt>
    <dgm:pt modelId="{60236B61-ED4C-4B6A-9D7D-5D315331E0F5}" type="pres">
      <dgm:prSet presAssocID="{F2DAA74F-C51E-4609-A1B7-A079F05029E2}" presName="conn2-1" presStyleLbl="parChTrans1D4" presStyleIdx="2" presStyleCnt="5"/>
      <dgm:spPr/>
    </dgm:pt>
    <dgm:pt modelId="{9893757F-324C-458F-819F-245914868333}" type="pres">
      <dgm:prSet presAssocID="{F2DAA74F-C51E-4609-A1B7-A079F05029E2}" presName="connTx" presStyleLbl="parChTrans1D4" presStyleIdx="2" presStyleCnt="5"/>
      <dgm:spPr/>
    </dgm:pt>
    <dgm:pt modelId="{E2BCD181-D060-40A1-8D1B-6593E27ACD1C}" type="pres">
      <dgm:prSet presAssocID="{2431AECF-5F93-4854-B3A6-B7EAE452B28C}" presName="root2" presStyleCnt="0"/>
      <dgm:spPr/>
    </dgm:pt>
    <dgm:pt modelId="{0B3DEEEA-E233-4806-B322-6FCF29F2CACA}" type="pres">
      <dgm:prSet presAssocID="{2431AECF-5F93-4854-B3A6-B7EAE452B28C}" presName="LevelTwoTextNode" presStyleLbl="node4" presStyleIdx="2" presStyleCnt="5">
        <dgm:presLayoutVars>
          <dgm:chPref val="3"/>
        </dgm:presLayoutVars>
      </dgm:prSet>
      <dgm:spPr/>
    </dgm:pt>
    <dgm:pt modelId="{9D8C946B-AD69-4ABC-AA91-EE198074383C}" type="pres">
      <dgm:prSet presAssocID="{2431AECF-5F93-4854-B3A6-B7EAE452B28C}" presName="level3hierChild" presStyleCnt="0"/>
      <dgm:spPr/>
    </dgm:pt>
    <dgm:pt modelId="{46A7340D-9BF7-4557-BDEC-1AFBF63CEE94}" type="pres">
      <dgm:prSet presAssocID="{29830589-C1DF-48E0-807F-1DB2CA613AF7}" presName="conn2-1" presStyleLbl="parChTrans1D4" presStyleIdx="3" presStyleCnt="5"/>
      <dgm:spPr/>
    </dgm:pt>
    <dgm:pt modelId="{13C952EA-7573-4338-8599-23EAEFD91EE6}" type="pres">
      <dgm:prSet presAssocID="{29830589-C1DF-48E0-807F-1DB2CA613AF7}" presName="connTx" presStyleLbl="parChTrans1D4" presStyleIdx="3" presStyleCnt="5"/>
      <dgm:spPr/>
    </dgm:pt>
    <dgm:pt modelId="{1C770215-8304-433B-ADAB-A93D550134B4}" type="pres">
      <dgm:prSet presAssocID="{6773023A-8C40-443A-9607-98148CCEADE1}" presName="root2" presStyleCnt="0"/>
      <dgm:spPr/>
    </dgm:pt>
    <dgm:pt modelId="{F8E1DE4C-6554-48FD-8D7A-98D919F52341}" type="pres">
      <dgm:prSet presAssocID="{6773023A-8C40-443A-9607-98148CCEADE1}" presName="LevelTwoTextNode" presStyleLbl="node4" presStyleIdx="3" presStyleCnt="5">
        <dgm:presLayoutVars>
          <dgm:chPref val="3"/>
        </dgm:presLayoutVars>
      </dgm:prSet>
      <dgm:spPr/>
    </dgm:pt>
    <dgm:pt modelId="{0DDA379A-3EE8-4B0C-AE06-B0FB405BA1E7}" type="pres">
      <dgm:prSet presAssocID="{6773023A-8C40-443A-9607-98148CCEADE1}" presName="level3hierChild" presStyleCnt="0"/>
      <dgm:spPr/>
    </dgm:pt>
    <dgm:pt modelId="{23DA54C1-11D5-4D01-B346-7973EC652B30}" type="pres">
      <dgm:prSet presAssocID="{0961863D-1DFF-488B-A86F-B8E63842AB9D}" presName="conn2-1" presStyleLbl="parChTrans1D4" presStyleIdx="4" presStyleCnt="5"/>
      <dgm:spPr/>
    </dgm:pt>
    <dgm:pt modelId="{095FAF29-B246-46D7-BF42-EEF1744DCDBA}" type="pres">
      <dgm:prSet presAssocID="{0961863D-1DFF-488B-A86F-B8E63842AB9D}" presName="connTx" presStyleLbl="parChTrans1D4" presStyleIdx="4" presStyleCnt="5"/>
      <dgm:spPr/>
    </dgm:pt>
    <dgm:pt modelId="{C0857103-AB50-4318-A082-26A2AC19EBF0}" type="pres">
      <dgm:prSet presAssocID="{FFBA7E08-42BD-4B61-9F65-AD57909933BD}" presName="root2" presStyleCnt="0"/>
      <dgm:spPr/>
    </dgm:pt>
    <dgm:pt modelId="{C3D129EB-68AA-4518-A795-3D3B7398CFAA}" type="pres">
      <dgm:prSet presAssocID="{FFBA7E08-42BD-4B61-9F65-AD57909933BD}" presName="LevelTwoTextNode" presStyleLbl="node4" presStyleIdx="4" presStyleCnt="5">
        <dgm:presLayoutVars>
          <dgm:chPref val="3"/>
        </dgm:presLayoutVars>
      </dgm:prSet>
      <dgm:spPr/>
    </dgm:pt>
    <dgm:pt modelId="{1A58A8A2-1562-4569-9926-7AD26A80F2F7}" type="pres">
      <dgm:prSet presAssocID="{FFBA7E08-42BD-4B61-9F65-AD57909933BD}" presName="level3hierChild" presStyleCnt="0"/>
      <dgm:spPr/>
    </dgm:pt>
  </dgm:ptLst>
  <dgm:cxnLst>
    <dgm:cxn modelId="{4E863B14-E14E-417A-9784-B2A160976A6C}" type="presOf" srcId="{0961863D-1DFF-488B-A86F-B8E63842AB9D}" destId="{095FAF29-B246-46D7-BF42-EEF1744DCDBA}" srcOrd="1" destOrd="0" presId="urn:microsoft.com/office/officeart/2008/layout/HorizontalMultiLevelHierarchy"/>
    <dgm:cxn modelId="{49594C32-6FB3-4064-B5DC-00D6A7C91644}" type="presOf" srcId="{15AEFB17-C792-442E-AC88-89459D66714D}" destId="{CE2C6972-3E97-4B2F-A8D2-4D6C815B4262}" srcOrd="0" destOrd="0" presId="urn:microsoft.com/office/officeart/2008/layout/HorizontalMultiLevelHierarchy"/>
    <dgm:cxn modelId="{5F7B013D-55C1-415A-A0AA-A76ABA514A6A}" type="presOf" srcId="{6773023A-8C40-443A-9607-98148CCEADE1}" destId="{F8E1DE4C-6554-48FD-8D7A-98D919F52341}" srcOrd="0" destOrd="0" presId="urn:microsoft.com/office/officeart/2008/layout/HorizontalMultiLevelHierarchy"/>
    <dgm:cxn modelId="{0D558245-1248-4CD4-BB75-4DD6BBB95462}" type="presOf" srcId="{753CFD62-0AD9-4FF9-88AE-25EC798E90F6}" destId="{4B5F9D2C-FBA0-4208-AA46-D126DDFC00B4}" srcOrd="1" destOrd="0" presId="urn:microsoft.com/office/officeart/2008/layout/HorizontalMultiLevelHierarchy"/>
    <dgm:cxn modelId="{61DB6A4A-AACD-4126-89F5-0345239C13C8}" type="presOf" srcId="{B54E1A32-1FB8-4484-9DD7-DB5866ADCE10}" destId="{D9C606CC-AC18-4590-951B-B64D6881E5E3}" srcOrd="0" destOrd="0" presId="urn:microsoft.com/office/officeart/2008/layout/HorizontalMultiLevelHierarchy"/>
    <dgm:cxn modelId="{D0893850-4F2D-4A4E-A40B-4C4172874659}" type="presOf" srcId="{29830589-C1DF-48E0-807F-1DB2CA613AF7}" destId="{46A7340D-9BF7-4557-BDEC-1AFBF63CEE94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B926B856-980B-4AA2-91E8-AD25D1E390B6}" type="presOf" srcId="{15AEFB17-C792-442E-AC88-89459D66714D}" destId="{A5C37EFE-CBC7-40AC-B367-DAB7F5ECAC52}" srcOrd="1" destOrd="0" presId="urn:microsoft.com/office/officeart/2008/layout/HorizontalMultiLevelHierarchy"/>
    <dgm:cxn modelId="{549A0858-1F1B-4CBA-9D4B-0D0B3802C6DB}" srcId="{E7D7BD53-3B58-4ADC-8A4C-14AF9CFB499C}" destId="{2431AECF-5F93-4854-B3A6-B7EAE452B28C}" srcOrd="2" destOrd="0" parTransId="{F2DAA74F-C51E-4609-A1B7-A079F05029E2}" sibTransId="{A5560B9D-8E8A-4882-B289-B6EDAB0A6FC7}"/>
    <dgm:cxn modelId="{64828D5A-A22A-4C4E-99CE-717796F6628D}" type="presOf" srcId="{0BE62E88-0D7E-4BB5-A4B3-B77B0095617E}" destId="{018C7471-60F8-472C-B2C1-1AF03B14A5F7}" srcOrd="1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DE4AF95D-80E5-4602-9EA1-EFC984AAED2C}" srcId="{E7D7BD53-3B58-4ADC-8A4C-14AF9CFB499C}" destId="{6773023A-8C40-443A-9607-98148CCEADE1}" srcOrd="3" destOrd="0" parTransId="{29830589-C1DF-48E0-807F-1DB2CA613AF7}" sibTransId="{715433C1-85BB-4125-BD5D-63D849ABC3F0}"/>
    <dgm:cxn modelId="{8D48AC5F-BDC6-47C6-8CC0-872E4EEC60F9}" type="presOf" srcId="{43081AD2-A198-4E09-B366-59AF4C3961D1}" destId="{0960B8E7-A47F-4509-A600-DE2BD2F72F27}" srcOrd="0" destOrd="0" presId="urn:microsoft.com/office/officeart/2008/layout/HorizontalMultiLevelHierarchy"/>
    <dgm:cxn modelId="{3D45F062-FDA0-4527-A35B-228CF5D4F37B}" type="presOf" srcId="{E7D7BD53-3B58-4ADC-8A4C-14AF9CFB499C}" destId="{EDDD72EC-6E2F-4D36-AAD4-1BCB7F58831A}" srcOrd="0" destOrd="0" presId="urn:microsoft.com/office/officeart/2008/layout/HorizontalMultiLevelHierarchy"/>
    <dgm:cxn modelId="{1F1B6A67-D2F4-46B7-A2EF-972308566827}" type="presOf" srcId="{F2DAA74F-C51E-4609-A1B7-A079F05029E2}" destId="{60236B61-ED4C-4B6A-9D7D-5D315331E0F5}" srcOrd="0" destOrd="0" presId="urn:microsoft.com/office/officeart/2008/layout/HorizontalMultiLevelHierarchy"/>
    <dgm:cxn modelId="{90670769-C62E-403F-8C3B-CDE69B73A3FE}" srcId="{E7D7BD53-3B58-4ADC-8A4C-14AF9CFB499C}" destId="{FFBA7E08-42BD-4B61-9F65-AD57909933BD}" srcOrd="4" destOrd="0" parTransId="{0961863D-1DFF-488B-A86F-B8E63842AB9D}" sibTransId="{2FE1B944-D1C4-4407-B8F9-DDD4D26D7149}"/>
    <dgm:cxn modelId="{5395A877-EAB8-4589-A15D-C4B6B46BEE2E}" type="presOf" srcId="{0961863D-1DFF-488B-A86F-B8E63842AB9D}" destId="{23DA54C1-11D5-4D01-B346-7973EC652B30}" srcOrd="0" destOrd="0" presId="urn:microsoft.com/office/officeart/2008/layout/HorizontalMultiLevelHierarchy"/>
    <dgm:cxn modelId="{C039F18A-4BE0-48B6-BFB6-EBFBC18E0F94}" type="presOf" srcId="{29830589-C1DF-48E0-807F-1DB2CA613AF7}" destId="{13C952EA-7573-4338-8599-23EAEFD91EE6}" srcOrd="1" destOrd="0" presId="urn:microsoft.com/office/officeart/2008/layout/HorizontalMultiLevelHierarchy"/>
    <dgm:cxn modelId="{111EB894-20C2-4CF3-BF0E-FF466CAAF8E2}" type="presOf" srcId="{DC2E1F6F-946D-47F0-BC56-7CB69E13A329}" destId="{4594F833-E8AD-4F7D-9DBB-756E81F5E9FF}" srcOrd="0" destOrd="0" presId="urn:microsoft.com/office/officeart/2008/layout/HorizontalMultiLevelHierarchy"/>
    <dgm:cxn modelId="{6906F095-54D1-4E3E-8300-B627890FDDBF}" srcId="{E7D7BD53-3B58-4ADC-8A4C-14AF9CFB499C}" destId="{D5CFB394-1938-4FA9-A1AA-32FBAA428D0D}" srcOrd="0" destOrd="0" parTransId="{753CFD62-0AD9-4FF9-88AE-25EC798E90F6}" sibTransId="{6DDE09B7-57CF-4B8A-935B-F59D49D9AC20}"/>
    <dgm:cxn modelId="{D6DE7FB3-4C7E-4E37-A95B-4D5AF0A9F27C}" type="presOf" srcId="{74CE3375-113A-448E-B03F-71F9FB0AA0AD}" destId="{068C0164-2175-4EF1-8722-207CB589E6B3}" srcOrd="0" destOrd="0" presId="urn:microsoft.com/office/officeart/2008/layout/HorizontalMultiLevelHierarchy"/>
    <dgm:cxn modelId="{4E52CFB7-53D5-47DC-9D0E-5F01659C0E01}" type="presOf" srcId="{2431AECF-5F93-4854-B3A6-B7EAE452B28C}" destId="{0B3DEEEA-E233-4806-B322-6FCF29F2CACA}" srcOrd="0" destOrd="0" presId="urn:microsoft.com/office/officeart/2008/layout/HorizontalMultiLevelHierarchy"/>
    <dgm:cxn modelId="{2BB801C4-1B4B-46BF-AEDB-92BEBB14B6E4}" type="presOf" srcId="{FFBA7E08-42BD-4B61-9F65-AD57909933BD}" destId="{C3D129EB-68AA-4518-A795-3D3B7398CFAA}" srcOrd="0" destOrd="0" presId="urn:microsoft.com/office/officeart/2008/layout/HorizontalMultiLevelHierarchy"/>
    <dgm:cxn modelId="{DDD4EDC9-51B8-4034-8621-8C4C485B9FB1}" type="presOf" srcId="{753CFD62-0AD9-4FF9-88AE-25EC798E90F6}" destId="{178C0D28-2F7E-4BB4-9836-3A46414FD0A9}" srcOrd="0" destOrd="0" presId="urn:microsoft.com/office/officeart/2008/layout/HorizontalMultiLevelHierarchy"/>
    <dgm:cxn modelId="{4E5F32CF-6B65-4BD5-AC91-E93A209E5670}" type="presOf" srcId="{74CE3375-113A-448E-B03F-71F9FB0AA0AD}" destId="{9B1A0EB0-B25E-479F-83AD-8493CE794286}" srcOrd="1" destOrd="0" presId="urn:microsoft.com/office/officeart/2008/layout/HorizontalMultiLevelHierarchy"/>
    <dgm:cxn modelId="{172335D9-4A7B-4031-B0F6-2FA3F04E4D85}" type="presOf" srcId="{382412F2-60C2-45AB-83F7-7AB2FBF3FA0F}" destId="{5927AB61-EDAF-4DE5-9EC5-A7996F478851}" srcOrd="0" destOrd="0" presId="urn:microsoft.com/office/officeart/2008/layout/HorizontalMultiLevelHierarchy"/>
    <dgm:cxn modelId="{E49536DA-9D8E-478A-9057-E1C6E44AC784}" type="presOf" srcId="{F2DAA74F-C51E-4609-A1B7-A079F05029E2}" destId="{9893757F-324C-458F-819F-245914868333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A38A2AF4-74F7-4881-8AB7-C8E01E952227}" type="presOf" srcId="{D5CFB394-1938-4FA9-A1AA-32FBAA428D0D}" destId="{68020E43-01AE-401A-9C75-6DD4DAFF60E2}" srcOrd="0" destOrd="0" presId="urn:microsoft.com/office/officeart/2008/layout/HorizontalMultiLevelHierarchy"/>
    <dgm:cxn modelId="{181C34F6-CABD-4515-B6C9-F5F68107A3C7}" type="presOf" srcId="{0BE62E88-0D7E-4BB5-A4B3-B77B0095617E}" destId="{227510C1-165E-41BC-86F8-664912EE1BA0}" srcOrd="0" destOrd="0" presId="urn:microsoft.com/office/officeart/2008/layout/HorizontalMultiLevelHierarchy"/>
    <dgm:cxn modelId="{9250A3FA-3C91-45D1-A1C5-A40B669DCAF4}" srcId="{E7D7BD53-3B58-4ADC-8A4C-14AF9CFB499C}" destId="{382412F2-60C2-45AB-83F7-7AB2FBF3FA0F}" srcOrd="1" destOrd="0" parTransId="{74CE3375-113A-448E-B03F-71F9FB0AA0AD}" sibTransId="{ED2F2209-4B40-4D57-841B-BE285C28FE1A}"/>
    <dgm:cxn modelId="{2523875A-CDD6-4D39-AC9D-34997786DE92}" type="presParOf" srcId="{0960B8E7-A47F-4509-A600-DE2BD2F72F27}" destId="{06C8DDC0-2103-4F16-B22E-01C402C605E7}" srcOrd="0" destOrd="0" presId="urn:microsoft.com/office/officeart/2008/layout/HorizontalMultiLevelHierarchy"/>
    <dgm:cxn modelId="{CC1CACAB-E845-4F2E-9893-523CE633DF2F}" type="presParOf" srcId="{06C8DDC0-2103-4F16-B22E-01C402C605E7}" destId="{4594F833-E8AD-4F7D-9DBB-756E81F5E9FF}" srcOrd="0" destOrd="0" presId="urn:microsoft.com/office/officeart/2008/layout/HorizontalMultiLevelHierarchy"/>
    <dgm:cxn modelId="{23A0D1C4-7357-42A2-BE7A-4BEAB4395D89}" type="presParOf" srcId="{06C8DDC0-2103-4F16-B22E-01C402C605E7}" destId="{4BD7D809-F46F-4BCF-9277-A6D4F8135189}" srcOrd="1" destOrd="0" presId="urn:microsoft.com/office/officeart/2008/layout/HorizontalMultiLevelHierarchy"/>
    <dgm:cxn modelId="{2C90DB37-B807-436B-BBEE-3BF25B1808CE}" type="presParOf" srcId="{4BD7D809-F46F-4BCF-9277-A6D4F8135189}" destId="{227510C1-165E-41BC-86F8-664912EE1BA0}" srcOrd="0" destOrd="0" presId="urn:microsoft.com/office/officeart/2008/layout/HorizontalMultiLevelHierarchy"/>
    <dgm:cxn modelId="{CDC38AED-2C00-4CDC-90DA-80FC15461AF5}" type="presParOf" srcId="{227510C1-165E-41BC-86F8-664912EE1BA0}" destId="{018C7471-60F8-472C-B2C1-1AF03B14A5F7}" srcOrd="0" destOrd="0" presId="urn:microsoft.com/office/officeart/2008/layout/HorizontalMultiLevelHierarchy"/>
    <dgm:cxn modelId="{F2ACC933-B8AD-4C9E-8F9C-5EAAAC38A40C}" type="presParOf" srcId="{4BD7D809-F46F-4BCF-9277-A6D4F8135189}" destId="{9AA261D0-C58A-40FF-808C-34A303FAB605}" srcOrd="1" destOrd="0" presId="urn:microsoft.com/office/officeart/2008/layout/HorizontalMultiLevelHierarchy"/>
    <dgm:cxn modelId="{54CDDA2C-2CD3-4960-A76F-F7D19AA57E9E}" type="presParOf" srcId="{9AA261D0-C58A-40FF-808C-34A303FAB605}" destId="{D9C606CC-AC18-4590-951B-B64D6881E5E3}" srcOrd="0" destOrd="0" presId="urn:microsoft.com/office/officeart/2008/layout/HorizontalMultiLevelHierarchy"/>
    <dgm:cxn modelId="{72F15D80-7B16-4B84-9BA1-0FD3DEF20980}" type="presParOf" srcId="{9AA261D0-C58A-40FF-808C-34A303FAB605}" destId="{E06DA82E-A227-45D6-9A1D-080B97151E8B}" srcOrd="1" destOrd="0" presId="urn:microsoft.com/office/officeart/2008/layout/HorizontalMultiLevelHierarchy"/>
    <dgm:cxn modelId="{5DB974AF-037A-4432-9E16-258AB94A7BB6}" type="presParOf" srcId="{E06DA82E-A227-45D6-9A1D-080B97151E8B}" destId="{CE2C6972-3E97-4B2F-A8D2-4D6C815B4262}" srcOrd="0" destOrd="0" presId="urn:microsoft.com/office/officeart/2008/layout/HorizontalMultiLevelHierarchy"/>
    <dgm:cxn modelId="{5A4065DA-B372-4CB6-B035-74C433A9D66F}" type="presParOf" srcId="{CE2C6972-3E97-4B2F-A8D2-4D6C815B4262}" destId="{A5C37EFE-CBC7-40AC-B367-DAB7F5ECAC52}" srcOrd="0" destOrd="0" presId="urn:microsoft.com/office/officeart/2008/layout/HorizontalMultiLevelHierarchy"/>
    <dgm:cxn modelId="{89685182-D3AD-474A-A296-3F758C80833E}" type="presParOf" srcId="{E06DA82E-A227-45D6-9A1D-080B97151E8B}" destId="{1AA700F1-1C9C-448B-AA3C-D20C79BADC4C}" srcOrd="1" destOrd="0" presId="urn:microsoft.com/office/officeart/2008/layout/HorizontalMultiLevelHierarchy"/>
    <dgm:cxn modelId="{18114C63-DBF1-4A08-8F64-D8186E84E4C5}" type="presParOf" srcId="{1AA700F1-1C9C-448B-AA3C-D20C79BADC4C}" destId="{EDDD72EC-6E2F-4D36-AAD4-1BCB7F58831A}" srcOrd="0" destOrd="0" presId="urn:microsoft.com/office/officeart/2008/layout/HorizontalMultiLevelHierarchy"/>
    <dgm:cxn modelId="{9935B276-A3D8-47CD-8C74-D620FC5CD784}" type="presParOf" srcId="{1AA700F1-1C9C-448B-AA3C-D20C79BADC4C}" destId="{A20E9378-7B71-4335-A00A-0B164EA827E9}" srcOrd="1" destOrd="0" presId="urn:microsoft.com/office/officeart/2008/layout/HorizontalMultiLevelHierarchy"/>
    <dgm:cxn modelId="{419AC188-20AC-478A-96AA-4E45B23C1E2C}" type="presParOf" srcId="{A20E9378-7B71-4335-A00A-0B164EA827E9}" destId="{178C0D28-2F7E-4BB4-9836-3A46414FD0A9}" srcOrd="0" destOrd="0" presId="urn:microsoft.com/office/officeart/2008/layout/HorizontalMultiLevelHierarchy"/>
    <dgm:cxn modelId="{E6ECC076-6774-429A-B715-B7C719EF85F4}" type="presParOf" srcId="{178C0D28-2F7E-4BB4-9836-3A46414FD0A9}" destId="{4B5F9D2C-FBA0-4208-AA46-D126DDFC00B4}" srcOrd="0" destOrd="0" presId="urn:microsoft.com/office/officeart/2008/layout/HorizontalMultiLevelHierarchy"/>
    <dgm:cxn modelId="{EBF128F7-0AC9-41CD-9530-EDFCBFD26CA1}" type="presParOf" srcId="{A20E9378-7B71-4335-A00A-0B164EA827E9}" destId="{D7EF356D-33BF-408B-83A4-28843326F3C4}" srcOrd="1" destOrd="0" presId="urn:microsoft.com/office/officeart/2008/layout/HorizontalMultiLevelHierarchy"/>
    <dgm:cxn modelId="{AE03948E-3504-46BD-A068-89D34627E213}" type="presParOf" srcId="{D7EF356D-33BF-408B-83A4-28843326F3C4}" destId="{68020E43-01AE-401A-9C75-6DD4DAFF60E2}" srcOrd="0" destOrd="0" presId="urn:microsoft.com/office/officeart/2008/layout/HorizontalMultiLevelHierarchy"/>
    <dgm:cxn modelId="{4A706925-882E-4DEB-AAFE-CDD353BA395A}" type="presParOf" srcId="{D7EF356D-33BF-408B-83A4-28843326F3C4}" destId="{CA069BC0-9D92-4E9D-B704-E3CE2E866B0B}" srcOrd="1" destOrd="0" presId="urn:microsoft.com/office/officeart/2008/layout/HorizontalMultiLevelHierarchy"/>
    <dgm:cxn modelId="{3C81F0B4-80FF-429A-B0B6-1327F5D9BE80}" type="presParOf" srcId="{A20E9378-7B71-4335-A00A-0B164EA827E9}" destId="{068C0164-2175-4EF1-8722-207CB589E6B3}" srcOrd="2" destOrd="0" presId="urn:microsoft.com/office/officeart/2008/layout/HorizontalMultiLevelHierarchy"/>
    <dgm:cxn modelId="{422994CF-C21E-4B63-9990-5729DB51D2A6}" type="presParOf" srcId="{068C0164-2175-4EF1-8722-207CB589E6B3}" destId="{9B1A0EB0-B25E-479F-83AD-8493CE794286}" srcOrd="0" destOrd="0" presId="urn:microsoft.com/office/officeart/2008/layout/HorizontalMultiLevelHierarchy"/>
    <dgm:cxn modelId="{B5E355DA-3277-4469-9BDC-3D514C72EA66}" type="presParOf" srcId="{A20E9378-7B71-4335-A00A-0B164EA827E9}" destId="{0F004B60-96E0-4FE1-B96F-3B453C7570C9}" srcOrd="3" destOrd="0" presId="urn:microsoft.com/office/officeart/2008/layout/HorizontalMultiLevelHierarchy"/>
    <dgm:cxn modelId="{3C00C360-2B2A-46B4-943C-01F839911BD9}" type="presParOf" srcId="{0F004B60-96E0-4FE1-B96F-3B453C7570C9}" destId="{5927AB61-EDAF-4DE5-9EC5-A7996F478851}" srcOrd="0" destOrd="0" presId="urn:microsoft.com/office/officeart/2008/layout/HorizontalMultiLevelHierarchy"/>
    <dgm:cxn modelId="{9CAC06FB-C3A3-457C-B2C8-A9F0794EEE23}" type="presParOf" srcId="{0F004B60-96E0-4FE1-B96F-3B453C7570C9}" destId="{42D2DF50-321C-4261-9281-4C8BEC9F1842}" srcOrd="1" destOrd="0" presId="urn:microsoft.com/office/officeart/2008/layout/HorizontalMultiLevelHierarchy"/>
    <dgm:cxn modelId="{1408CE97-C5A5-4DD0-AE38-5691AF6B9AA4}" type="presParOf" srcId="{A20E9378-7B71-4335-A00A-0B164EA827E9}" destId="{60236B61-ED4C-4B6A-9D7D-5D315331E0F5}" srcOrd="4" destOrd="0" presId="urn:microsoft.com/office/officeart/2008/layout/HorizontalMultiLevelHierarchy"/>
    <dgm:cxn modelId="{F8B85B01-7B93-472A-96AA-D197519F99C1}" type="presParOf" srcId="{60236B61-ED4C-4B6A-9D7D-5D315331E0F5}" destId="{9893757F-324C-458F-819F-245914868333}" srcOrd="0" destOrd="0" presId="urn:microsoft.com/office/officeart/2008/layout/HorizontalMultiLevelHierarchy"/>
    <dgm:cxn modelId="{3AAD5B7A-7DE6-4830-BD18-67060553A08A}" type="presParOf" srcId="{A20E9378-7B71-4335-A00A-0B164EA827E9}" destId="{E2BCD181-D060-40A1-8D1B-6593E27ACD1C}" srcOrd="5" destOrd="0" presId="urn:microsoft.com/office/officeart/2008/layout/HorizontalMultiLevelHierarchy"/>
    <dgm:cxn modelId="{F1E31D1C-3714-4BDC-BFF2-E27B5F6FDE8B}" type="presParOf" srcId="{E2BCD181-D060-40A1-8D1B-6593E27ACD1C}" destId="{0B3DEEEA-E233-4806-B322-6FCF29F2CACA}" srcOrd="0" destOrd="0" presId="urn:microsoft.com/office/officeart/2008/layout/HorizontalMultiLevelHierarchy"/>
    <dgm:cxn modelId="{034D4260-FADB-4A5D-8C37-856DBB55FF5D}" type="presParOf" srcId="{E2BCD181-D060-40A1-8D1B-6593E27ACD1C}" destId="{9D8C946B-AD69-4ABC-AA91-EE198074383C}" srcOrd="1" destOrd="0" presId="urn:microsoft.com/office/officeart/2008/layout/HorizontalMultiLevelHierarchy"/>
    <dgm:cxn modelId="{F42B3C5D-A555-4B35-A2B5-2082E63FD439}" type="presParOf" srcId="{A20E9378-7B71-4335-A00A-0B164EA827E9}" destId="{46A7340D-9BF7-4557-BDEC-1AFBF63CEE94}" srcOrd="6" destOrd="0" presId="urn:microsoft.com/office/officeart/2008/layout/HorizontalMultiLevelHierarchy"/>
    <dgm:cxn modelId="{3D4447CF-D3F6-4FF9-872A-C0146E9B04B0}" type="presParOf" srcId="{46A7340D-9BF7-4557-BDEC-1AFBF63CEE94}" destId="{13C952EA-7573-4338-8599-23EAEFD91EE6}" srcOrd="0" destOrd="0" presId="urn:microsoft.com/office/officeart/2008/layout/HorizontalMultiLevelHierarchy"/>
    <dgm:cxn modelId="{4B338445-CE38-43C2-B2C8-BC2E4A094C8D}" type="presParOf" srcId="{A20E9378-7B71-4335-A00A-0B164EA827E9}" destId="{1C770215-8304-433B-ADAB-A93D550134B4}" srcOrd="7" destOrd="0" presId="urn:microsoft.com/office/officeart/2008/layout/HorizontalMultiLevelHierarchy"/>
    <dgm:cxn modelId="{8CD6B2CE-73EF-44F7-A6D5-675AB6CB4ABF}" type="presParOf" srcId="{1C770215-8304-433B-ADAB-A93D550134B4}" destId="{F8E1DE4C-6554-48FD-8D7A-98D919F52341}" srcOrd="0" destOrd="0" presId="urn:microsoft.com/office/officeart/2008/layout/HorizontalMultiLevelHierarchy"/>
    <dgm:cxn modelId="{18A2ABDB-F58F-424D-B014-F674A8D4A65D}" type="presParOf" srcId="{1C770215-8304-433B-ADAB-A93D550134B4}" destId="{0DDA379A-3EE8-4B0C-AE06-B0FB405BA1E7}" srcOrd="1" destOrd="0" presId="urn:microsoft.com/office/officeart/2008/layout/HorizontalMultiLevelHierarchy"/>
    <dgm:cxn modelId="{FA3348E9-DFC4-4B5B-A88A-314A6924C73C}" type="presParOf" srcId="{A20E9378-7B71-4335-A00A-0B164EA827E9}" destId="{23DA54C1-11D5-4D01-B346-7973EC652B30}" srcOrd="8" destOrd="0" presId="urn:microsoft.com/office/officeart/2008/layout/HorizontalMultiLevelHierarchy"/>
    <dgm:cxn modelId="{9387DE36-EE5B-4ED0-8BF7-6494AC138CC0}" type="presParOf" srcId="{23DA54C1-11D5-4D01-B346-7973EC652B30}" destId="{095FAF29-B246-46D7-BF42-EEF1744DCDBA}" srcOrd="0" destOrd="0" presId="urn:microsoft.com/office/officeart/2008/layout/HorizontalMultiLevelHierarchy"/>
    <dgm:cxn modelId="{607565C0-44DE-498B-90C0-AA00B86D1757}" type="presParOf" srcId="{A20E9378-7B71-4335-A00A-0B164EA827E9}" destId="{C0857103-AB50-4318-A082-26A2AC19EBF0}" srcOrd="9" destOrd="0" presId="urn:microsoft.com/office/officeart/2008/layout/HorizontalMultiLevelHierarchy"/>
    <dgm:cxn modelId="{82367376-9CFD-484B-85B2-A60AC74C9F70}" type="presParOf" srcId="{C0857103-AB50-4318-A082-26A2AC19EBF0}" destId="{C3D129EB-68AA-4518-A795-3D3B7398CFAA}" srcOrd="0" destOrd="0" presId="urn:microsoft.com/office/officeart/2008/layout/HorizontalMultiLevelHierarchy"/>
    <dgm:cxn modelId="{A1C79BF0-F7F5-46E7-B81E-45DF5B38B962}" type="presParOf" srcId="{C0857103-AB50-4318-A082-26A2AC19EBF0}" destId="{1A58A8A2-1562-4569-9926-7AD26A80F2F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2.4.2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b="0" dirty="0"/>
            <a:t>15</a:t>
          </a:r>
          <a:r>
            <a:rPr lang="id-ID" sz="3200" b="0" dirty="0"/>
            <a:t>) </a:t>
          </a:r>
          <a:r>
            <a:rPr lang="en-US" sz="3200" b="0" dirty="0" err="1"/>
            <a:t>Sosialisasi</a:t>
          </a:r>
          <a:r>
            <a:rPr lang="en-US" sz="3200" b="0" dirty="0"/>
            <a:t> </a:t>
          </a:r>
          <a:r>
            <a:rPr lang="en-US" sz="3200" b="0" dirty="0" err="1"/>
            <a:t>Kalender</a:t>
          </a:r>
          <a:r>
            <a:rPr lang="en-US" sz="3200" b="0" dirty="0"/>
            <a:t> </a:t>
          </a:r>
          <a:r>
            <a:rPr lang="en-US" sz="3200" b="0" dirty="0" err="1"/>
            <a:t>Pendidikan</a:t>
          </a:r>
          <a:endParaRPr lang="id-ID" sz="3200" b="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FFC000"/>
        </a:solidFill>
      </dgm:spPr>
      <dgm:t>
        <a:bodyPr/>
        <a:lstStyle/>
        <a:p>
          <a:r>
            <a:rPr lang="id-ID" sz="2400" dirty="0">
              <a:solidFill>
                <a:schemeClr val="tx1"/>
              </a:solidFill>
            </a:rPr>
            <a:t>Pertemuan dengan orangtua</a:t>
          </a:r>
          <a:endParaRPr lang="en-US" sz="2400" dirty="0">
            <a:solidFill>
              <a:schemeClr val="tx1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20041C13-AB78-403D-ABD7-2F76F8BE7BE5}">
      <dgm:prSet custT="1"/>
      <dgm:spPr>
        <a:solidFill>
          <a:srgbClr val="FFC000"/>
        </a:solidFill>
      </dgm:spPr>
      <dgm:t>
        <a:bodyPr/>
        <a:lstStyle/>
        <a:p>
          <a:r>
            <a:rPr lang="id-ID" sz="2400" dirty="0">
              <a:solidFill>
                <a:schemeClr val="tx1"/>
              </a:solidFill>
            </a:rPr>
            <a:t>Penempelan di dinding</a:t>
          </a:r>
          <a:endParaRPr lang="en-US" sz="2400" dirty="0">
            <a:solidFill>
              <a:schemeClr val="tx1"/>
            </a:solidFill>
          </a:endParaRPr>
        </a:p>
      </dgm:t>
    </dgm:pt>
    <dgm:pt modelId="{ADDD1B01-08BF-403D-B106-4D1A5534EB50}" type="parTrans" cxnId="{0B2BE8EA-BD4E-4CF5-A7BB-046A0A944189}">
      <dgm:prSet/>
      <dgm:spPr/>
      <dgm:t>
        <a:bodyPr/>
        <a:lstStyle/>
        <a:p>
          <a:endParaRPr lang="en-US"/>
        </a:p>
      </dgm:t>
    </dgm:pt>
    <dgm:pt modelId="{D51C481F-9617-42F1-8362-E7A75A7FAC39}" type="sibTrans" cxnId="{0B2BE8EA-BD4E-4CF5-A7BB-046A0A944189}">
      <dgm:prSet/>
      <dgm:spPr/>
      <dgm:t>
        <a:bodyPr/>
        <a:lstStyle/>
        <a:p>
          <a:endParaRPr lang="en-US"/>
        </a:p>
      </dgm:t>
    </dgm:pt>
    <dgm:pt modelId="{D1743274-8C00-4EFC-A696-AA7FF975A02F}">
      <dgm:prSet custT="1"/>
      <dgm:spPr>
        <a:solidFill>
          <a:srgbClr val="FFC000"/>
        </a:solidFill>
      </dgm:spPr>
      <dgm:t>
        <a:bodyPr/>
        <a:lstStyle/>
        <a:p>
          <a:r>
            <a:rPr lang="id-ID" sz="2400">
              <a:solidFill>
                <a:schemeClr val="tx1"/>
              </a:solidFill>
            </a:rPr>
            <a:t>Media elektronik </a:t>
          </a:r>
          <a:endParaRPr lang="en-US" sz="2400">
            <a:solidFill>
              <a:schemeClr val="tx1"/>
            </a:solidFill>
          </a:endParaRPr>
        </a:p>
      </dgm:t>
    </dgm:pt>
    <dgm:pt modelId="{1A07B74D-7DCF-4461-80B1-597D627C45D6}" type="parTrans" cxnId="{B40C4D2A-2A5F-4AFD-8FE7-4F1E354F7E63}">
      <dgm:prSet/>
      <dgm:spPr/>
      <dgm:t>
        <a:bodyPr/>
        <a:lstStyle/>
        <a:p>
          <a:endParaRPr lang="en-US"/>
        </a:p>
      </dgm:t>
    </dgm:pt>
    <dgm:pt modelId="{27E4DC08-8EBD-44D8-B2A0-D10BD8ECEA1C}" type="sibTrans" cxnId="{B40C4D2A-2A5F-4AFD-8FE7-4F1E354F7E63}">
      <dgm:prSet/>
      <dgm:spPr/>
      <dgm:t>
        <a:bodyPr/>
        <a:lstStyle/>
        <a:p>
          <a:endParaRPr lang="en-US"/>
        </a:p>
      </dgm:t>
    </dgm:pt>
    <dgm:pt modelId="{D6CA046E-7A57-48E6-A0CB-752B5F3FC5CD}">
      <dgm:prSet custT="1"/>
      <dgm:spPr>
        <a:solidFill>
          <a:srgbClr val="FFC000"/>
        </a:solidFill>
      </dgm:spPr>
      <dgm:t>
        <a:bodyPr/>
        <a:lstStyle/>
        <a:p>
          <a:r>
            <a:rPr lang="id-ID" sz="2400" dirty="0">
              <a:solidFill>
                <a:schemeClr val="tx1"/>
              </a:solidFill>
            </a:rPr>
            <a:t>Media cetak</a:t>
          </a:r>
          <a:endParaRPr lang="en-US" sz="2400" dirty="0">
            <a:solidFill>
              <a:schemeClr val="tx1"/>
            </a:solidFill>
          </a:endParaRPr>
        </a:p>
      </dgm:t>
    </dgm:pt>
    <dgm:pt modelId="{8B4A577D-FE36-4BAF-8509-F4EC3CE5CEE1}" type="parTrans" cxnId="{EBAA792A-56A9-49A6-8248-94ABD3A43C80}">
      <dgm:prSet/>
      <dgm:spPr/>
      <dgm:t>
        <a:bodyPr/>
        <a:lstStyle/>
        <a:p>
          <a:endParaRPr lang="en-US"/>
        </a:p>
      </dgm:t>
    </dgm:pt>
    <dgm:pt modelId="{660B341D-0B7E-49E9-92E2-DE6D4C26CBAC}" type="sibTrans" cxnId="{EBAA792A-56A9-49A6-8248-94ABD3A43C80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4"/>
      <dgm:spPr/>
    </dgm:pt>
    <dgm:pt modelId="{A5C37EFE-CBC7-40AC-B367-DAB7F5ECAC52}" type="pres">
      <dgm:prSet presAssocID="{15AEFB17-C792-442E-AC88-89459D66714D}" presName="connTx" presStyleLbl="parChTrans1D3" presStyleIdx="0" presStyleCnt="4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4" custScaleY="152952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516F6BC6-F872-44FD-B139-16067583E206}" type="pres">
      <dgm:prSet presAssocID="{ADDD1B01-08BF-403D-B106-4D1A5534EB50}" presName="conn2-1" presStyleLbl="parChTrans1D3" presStyleIdx="1" presStyleCnt="4"/>
      <dgm:spPr/>
    </dgm:pt>
    <dgm:pt modelId="{17F05769-4027-4745-B86D-A479ABD5EF93}" type="pres">
      <dgm:prSet presAssocID="{ADDD1B01-08BF-403D-B106-4D1A5534EB50}" presName="connTx" presStyleLbl="parChTrans1D3" presStyleIdx="1" presStyleCnt="4"/>
      <dgm:spPr/>
    </dgm:pt>
    <dgm:pt modelId="{17669510-9443-46E5-B83F-AD3A4A48E88C}" type="pres">
      <dgm:prSet presAssocID="{20041C13-AB78-403D-ABD7-2F76F8BE7BE5}" presName="root2" presStyleCnt="0"/>
      <dgm:spPr/>
    </dgm:pt>
    <dgm:pt modelId="{E2E37B97-3A1D-4023-93F9-51B6F2F588D3}" type="pres">
      <dgm:prSet presAssocID="{20041C13-AB78-403D-ABD7-2F76F8BE7BE5}" presName="LevelTwoTextNode" presStyleLbl="node3" presStyleIdx="1" presStyleCnt="4">
        <dgm:presLayoutVars>
          <dgm:chPref val="3"/>
        </dgm:presLayoutVars>
      </dgm:prSet>
      <dgm:spPr/>
    </dgm:pt>
    <dgm:pt modelId="{FE636F32-B381-4837-BFD2-DB87BBEEAE2F}" type="pres">
      <dgm:prSet presAssocID="{20041C13-AB78-403D-ABD7-2F76F8BE7BE5}" presName="level3hierChild" presStyleCnt="0"/>
      <dgm:spPr/>
    </dgm:pt>
    <dgm:pt modelId="{39AC4BA5-6EDD-4B08-A1FD-676749A36879}" type="pres">
      <dgm:prSet presAssocID="{1A07B74D-7DCF-4461-80B1-597D627C45D6}" presName="conn2-1" presStyleLbl="parChTrans1D3" presStyleIdx="2" presStyleCnt="4"/>
      <dgm:spPr/>
    </dgm:pt>
    <dgm:pt modelId="{B82E716D-6D14-41F3-AE47-2F30308EA1A2}" type="pres">
      <dgm:prSet presAssocID="{1A07B74D-7DCF-4461-80B1-597D627C45D6}" presName="connTx" presStyleLbl="parChTrans1D3" presStyleIdx="2" presStyleCnt="4"/>
      <dgm:spPr/>
    </dgm:pt>
    <dgm:pt modelId="{DA40166D-C28D-4A6E-90CF-95190D6883C2}" type="pres">
      <dgm:prSet presAssocID="{D1743274-8C00-4EFC-A696-AA7FF975A02F}" presName="root2" presStyleCnt="0"/>
      <dgm:spPr/>
    </dgm:pt>
    <dgm:pt modelId="{E900935D-CAD5-4547-BDD5-C8DDD3E663AA}" type="pres">
      <dgm:prSet presAssocID="{D1743274-8C00-4EFC-A696-AA7FF975A02F}" presName="LevelTwoTextNode" presStyleLbl="node3" presStyleIdx="2" presStyleCnt="4">
        <dgm:presLayoutVars>
          <dgm:chPref val="3"/>
        </dgm:presLayoutVars>
      </dgm:prSet>
      <dgm:spPr/>
    </dgm:pt>
    <dgm:pt modelId="{2AAFF0B3-1DE0-4296-8936-06C61653D881}" type="pres">
      <dgm:prSet presAssocID="{D1743274-8C00-4EFC-A696-AA7FF975A02F}" presName="level3hierChild" presStyleCnt="0"/>
      <dgm:spPr/>
    </dgm:pt>
    <dgm:pt modelId="{F9EFF0EA-4D45-416C-8279-56284F871A06}" type="pres">
      <dgm:prSet presAssocID="{8B4A577D-FE36-4BAF-8509-F4EC3CE5CEE1}" presName="conn2-1" presStyleLbl="parChTrans1D3" presStyleIdx="3" presStyleCnt="4"/>
      <dgm:spPr/>
    </dgm:pt>
    <dgm:pt modelId="{F0B7C98A-05CF-4890-AB6B-C6D469AE0564}" type="pres">
      <dgm:prSet presAssocID="{8B4A577D-FE36-4BAF-8509-F4EC3CE5CEE1}" presName="connTx" presStyleLbl="parChTrans1D3" presStyleIdx="3" presStyleCnt="4"/>
      <dgm:spPr/>
    </dgm:pt>
    <dgm:pt modelId="{8B26680D-8331-464B-857F-5767F6C8D44B}" type="pres">
      <dgm:prSet presAssocID="{D6CA046E-7A57-48E6-A0CB-752B5F3FC5CD}" presName="root2" presStyleCnt="0"/>
      <dgm:spPr/>
    </dgm:pt>
    <dgm:pt modelId="{29D37AA4-3A0A-4BB7-B001-F9EE5A657427}" type="pres">
      <dgm:prSet presAssocID="{D6CA046E-7A57-48E6-A0CB-752B5F3FC5CD}" presName="LevelTwoTextNode" presStyleLbl="node3" presStyleIdx="3" presStyleCnt="4">
        <dgm:presLayoutVars>
          <dgm:chPref val="3"/>
        </dgm:presLayoutVars>
      </dgm:prSet>
      <dgm:spPr/>
    </dgm:pt>
    <dgm:pt modelId="{37C5FFBB-592A-4883-BFAD-A5DB9E0E55B2}" type="pres">
      <dgm:prSet presAssocID="{D6CA046E-7A57-48E6-A0CB-752B5F3FC5CD}" presName="level3hierChild" presStyleCnt="0"/>
      <dgm:spPr/>
    </dgm:pt>
  </dgm:ptLst>
  <dgm:cxnLst>
    <dgm:cxn modelId="{8BA6AF15-E8B1-4893-8235-AE713C2ACFDE}" type="presOf" srcId="{B54E1A32-1FB8-4484-9DD7-DB5866ADCE10}" destId="{D9C606CC-AC18-4590-951B-B64D6881E5E3}" srcOrd="0" destOrd="0" presId="urn:microsoft.com/office/officeart/2008/layout/HorizontalMultiLevelHierarchy"/>
    <dgm:cxn modelId="{B40C4D2A-2A5F-4AFD-8FE7-4F1E354F7E63}" srcId="{B54E1A32-1FB8-4484-9DD7-DB5866ADCE10}" destId="{D1743274-8C00-4EFC-A696-AA7FF975A02F}" srcOrd="2" destOrd="0" parTransId="{1A07B74D-7DCF-4461-80B1-597D627C45D6}" sibTransId="{27E4DC08-8EBD-44D8-B2A0-D10BD8ECEA1C}"/>
    <dgm:cxn modelId="{EBAA792A-56A9-49A6-8248-94ABD3A43C80}" srcId="{B54E1A32-1FB8-4484-9DD7-DB5866ADCE10}" destId="{D6CA046E-7A57-48E6-A0CB-752B5F3FC5CD}" srcOrd="3" destOrd="0" parTransId="{8B4A577D-FE36-4BAF-8509-F4EC3CE5CEE1}" sibTransId="{660B341D-0B7E-49E9-92E2-DE6D4C26CBAC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964D3A5A-DECB-4CBC-9F1A-97A6F389CA97}" type="presOf" srcId="{0BE62E88-0D7E-4BB5-A4B3-B77B0095617E}" destId="{018C7471-60F8-472C-B2C1-1AF03B14A5F7}" srcOrd="1" destOrd="0" presId="urn:microsoft.com/office/officeart/2008/layout/HorizontalMultiLevelHierarchy"/>
    <dgm:cxn modelId="{A1B35D5C-B5A1-4583-9189-E12879D96308}" type="presOf" srcId="{ADDD1B01-08BF-403D-B106-4D1A5534EB50}" destId="{17F05769-4027-4745-B86D-A479ABD5EF93}" srcOrd="1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86D2B666-09D2-44BB-BF9C-1555AD3DD1C7}" type="presOf" srcId="{1A07B74D-7DCF-4461-80B1-597D627C45D6}" destId="{B82E716D-6D14-41F3-AE47-2F30308EA1A2}" srcOrd="1" destOrd="0" presId="urn:microsoft.com/office/officeart/2008/layout/HorizontalMultiLevelHierarchy"/>
    <dgm:cxn modelId="{F5C3EB69-2340-40A7-A156-42985DB48A49}" type="presOf" srcId="{E7D7BD53-3B58-4ADC-8A4C-14AF9CFB499C}" destId="{EDDD72EC-6E2F-4D36-AAD4-1BCB7F58831A}" srcOrd="0" destOrd="0" presId="urn:microsoft.com/office/officeart/2008/layout/HorizontalMultiLevelHierarchy"/>
    <dgm:cxn modelId="{5E9E1B6F-ECC7-48CD-892C-4980CDB9D5A2}" type="presOf" srcId="{1A07B74D-7DCF-4461-80B1-597D627C45D6}" destId="{39AC4BA5-6EDD-4B08-A1FD-676749A36879}" srcOrd="0" destOrd="0" presId="urn:microsoft.com/office/officeart/2008/layout/HorizontalMultiLevelHierarchy"/>
    <dgm:cxn modelId="{2B4DB671-9932-40E8-B43B-23DB23E630E9}" type="presOf" srcId="{DC2E1F6F-946D-47F0-BC56-7CB69E13A329}" destId="{4594F833-E8AD-4F7D-9DBB-756E81F5E9FF}" srcOrd="0" destOrd="0" presId="urn:microsoft.com/office/officeart/2008/layout/HorizontalMultiLevelHierarchy"/>
    <dgm:cxn modelId="{CFC7CE86-39CF-4966-BA4A-E986585ADCA0}" type="presOf" srcId="{15AEFB17-C792-442E-AC88-89459D66714D}" destId="{A5C37EFE-CBC7-40AC-B367-DAB7F5ECAC52}" srcOrd="1" destOrd="0" presId="urn:microsoft.com/office/officeart/2008/layout/HorizontalMultiLevelHierarchy"/>
    <dgm:cxn modelId="{963ACF8A-131E-4056-9D08-0B2C203EE590}" type="presOf" srcId="{43081AD2-A198-4E09-B366-59AF4C3961D1}" destId="{0960B8E7-A47F-4509-A600-DE2BD2F72F27}" srcOrd="0" destOrd="0" presId="urn:microsoft.com/office/officeart/2008/layout/HorizontalMultiLevelHierarchy"/>
    <dgm:cxn modelId="{E2773B8D-F677-43F9-A384-5B88F2CF51B5}" type="presOf" srcId="{20041C13-AB78-403D-ABD7-2F76F8BE7BE5}" destId="{E2E37B97-3A1D-4023-93F9-51B6F2F588D3}" srcOrd="0" destOrd="0" presId="urn:microsoft.com/office/officeart/2008/layout/HorizontalMultiLevelHierarchy"/>
    <dgm:cxn modelId="{3EDD4292-6FF2-4961-B6AE-F2476DCCA55C}" type="presOf" srcId="{8B4A577D-FE36-4BAF-8509-F4EC3CE5CEE1}" destId="{F0B7C98A-05CF-4890-AB6B-C6D469AE0564}" srcOrd="1" destOrd="0" presId="urn:microsoft.com/office/officeart/2008/layout/HorizontalMultiLevelHierarchy"/>
    <dgm:cxn modelId="{0EBABFAB-16FC-4201-9826-8A6FE3E64B16}" type="presOf" srcId="{15AEFB17-C792-442E-AC88-89459D66714D}" destId="{CE2C6972-3E97-4B2F-A8D2-4D6C815B4262}" srcOrd="0" destOrd="0" presId="urn:microsoft.com/office/officeart/2008/layout/HorizontalMultiLevelHierarchy"/>
    <dgm:cxn modelId="{2E6FD9BE-DC2C-455C-BBF7-7B4AB01A94A0}" type="presOf" srcId="{0BE62E88-0D7E-4BB5-A4B3-B77B0095617E}" destId="{227510C1-165E-41BC-86F8-664912EE1BA0}" srcOrd="0" destOrd="0" presId="urn:microsoft.com/office/officeart/2008/layout/HorizontalMultiLevelHierarchy"/>
    <dgm:cxn modelId="{14B2B3C0-A80B-4527-B285-8A57269A5A52}" type="presOf" srcId="{D6CA046E-7A57-48E6-A0CB-752B5F3FC5CD}" destId="{29D37AA4-3A0A-4BB7-B001-F9EE5A657427}" srcOrd="0" destOrd="0" presId="urn:microsoft.com/office/officeart/2008/layout/HorizontalMultiLevelHierarchy"/>
    <dgm:cxn modelId="{17E76BC7-1FD6-423D-83AD-A1B14BF5BA63}" type="presOf" srcId="{D1743274-8C00-4EFC-A696-AA7FF975A02F}" destId="{E900935D-CAD5-4547-BDD5-C8DDD3E663AA}" srcOrd="0" destOrd="0" presId="urn:microsoft.com/office/officeart/2008/layout/HorizontalMultiLevelHierarchy"/>
    <dgm:cxn modelId="{5B544AD3-32BA-4991-A10E-A82099C8143A}" type="presOf" srcId="{ADDD1B01-08BF-403D-B106-4D1A5534EB50}" destId="{516F6BC6-F872-44FD-B139-16067583E206}" srcOrd="0" destOrd="0" presId="urn:microsoft.com/office/officeart/2008/layout/HorizontalMultiLevelHierarchy"/>
    <dgm:cxn modelId="{59E2DDD4-234D-4E9D-B01B-5BA77FA28B9A}" type="presOf" srcId="{8B4A577D-FE36-4BAF-8509-F4EC3CE5CEE1}" destId="{F9EFF0EA-4D45-416C-8279-56284F871A06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0B2BE8EA-BD4E-4CF5-A7BB-046A0A944189}" srcId="{B54E1A32-1FB8-4484-9DD7-DB5866ADCE10}" destId="{20041C13-AB78-403D-ABD7-2F76F8BE7BE5}" srcOrd="1" destOrd="0" parTransId="{ADDD1B01-08BF-403D-B106-4D1A5534EB50}" sibTransId="{D51C481F-9617-42F1-8362-E7A75A7FAC39}"/>
    <dgm:cxn modelId="{B12708C7-A852-4818-89E6-DF572DBDDA6C}" type="presParOf" srcId="{0960B8E7-A47F-4509-A600-DE2BD2F72F27}" destId="{06C8DDC0-2103-4F16-B22E-01C402C605E7}" srcOrd="0" destOrd="0" presId="urn:microsoft.com/office/officeart/2008/layout/HorizontalMultiLevelHierarchy"/>
    <dgm:cxn modelId="{6E7A488B-D4C4-413B-8C64-9F12F50643A1}" type="presParOf" srcId="{06C8DDC0-2103-4F16-B22E-01C402C605E7}" destId="{4594F833-E8AD-4F7D-9DBB-756E81F5E9FF}" srcOrd="0" destOrd="0" presId="urn:microsoft.com/office/officeart/2008/layout/HorizontalMultiLevelHierarchy"/>
    <dgm:cxn modelId="{0C52A747-F351-424E-9623-11A476EAF75D}" type="presParOf" srcId="{06C8DDC0-2103-4F16-B22E-01C402C605E7}" destId="{4BD7D809-F46F-4BCF-9277-A6D4F8135189}" srcOrd="1" destOrd="0" presId="urn:microsoft.com/office/officeart/2008/layout/HorizontalMultiLevelHierarchy"/>
    <dgm:cxn modelId="{939C1CB3-4751-4ABF-800F-F6D70A7F9586}" type="presParOf" srcId="{4BD7D809-F46F-4BCF-9277-A6D4F8135189}" destId="{227510C1-165E-41BC-86F8-664912EE1BA0}" srcOrd="0" destOrd="0" presId="urn:microsoft.com/office/officeart/2008/layout/HorizontalMultiLevelHierarchy"/>
    <dgm:cxn modelId="{731D54D6-167F-48A8-897B-F84A71CA7D64}" type="presParOf" srcId="{227510C1-165E-41BC-86F8-664912EE1BA0}" destId="{018C7471-60F8-472C-B2C1-1AF03B14A5F7}" srcOrd="0" destOrd="0" presId="urn:microsoft.com/office/officeart/2008/layout/HorizontalMultiLevelHierarchy"/>
    <dgm:cxn modelId="{2B2E3B49-2FE7-4576-9058-E44CEFBFE2AB}" type="presParOf" srcId="{4BD7D809-F46F-4BCF-9277-A6D4F8135189}" destId="{9AA261D0-C58A-40FF-808C-34A303FAB605}" srcOrd="1" destOrd="0" presId="urn:microsoft.com/office/officeart/2008/layout/HorizontalMultiLevelHierarchy"/>
    <dgm:cxn modelId="{B4F23FA1-D6D5-40C4-A5E4-8EF8905CEB0B}" type="presParOf" srcId="{9AA261D0-C58A-40FF-808C-34A303FAB605}" destId="{D9C606CC-AC18-4590-951B-B64D6881E5E3}" srcOrd="0" destOrd="0" presId="urn:microsoft.com/office/officeart/2008/layout/HorizontalMultiLevelHierarchy"/>
    <dgm:cxn modelId="{F620ECDF-2DB1-421B-BC3F-F97FA8F51671}" type="presParOf" srcId="{9AA261D0-C58A-40FF-808C-34A303FAB605}" destId="{E06DA82E-A227-45D6-9A1D-080B97151E8B}" srcOrd="1" destOrd="0" presId="urn:microsoft.com/office/officeart/2008/layout/HorizontalMultiLevelHierarchy"/>
    <dgm:cxn modelId="{69422BB0-3DB6-41CE-8F41-FFB4E6FFB136}" type="presParOf" srcId="{E06DA82E-A227-45D6-9A1D-080B97151E8B}" destId="{CE2C6972-3E97-4B2F-A8D2-4D6C815B4262}" srcOrd="0" destOrd="0" presId="urn:microsoft.com/office/officeart/2008/layout/HorizontalMultiLevelHierarchy"/>
    <dgm:cxn modelId="{4C8B8A78-D684-48B4-9F4F-AA78C2D4784D}" type="presParOf" srcId="{CE2C6972-3E97-4B2F-A8D2-4D6C815B4262}" destId="{A5C37EFE-CBC7-40AC-B367-DAB7F5ECAC52}" srcOrd="0" destOrd="0" presId="urn:microsoft.com/office/officeart/2008/layout/HorizontalMultiLevelHierarchy"/>
    <dgm:cxn modelId="{8C8E1C94-2C79-495B-8BF8-16587027ED6F}" type="presParOf" srcId="{E06DA82E-A227-45D6-9A1D-080B97151E8B}" destId="{1AA700F1-1C9C-448B-AA3C-D20C79BADC4C}" srcOrd="1" destOrd="0" presId="urn:microsoft.com/office/officeart/2008/layout/HorizontalMultiLevelHierarchy"/>
    <dgm:cxn modelId="{3928533B-8C5C-4CA2-B613-51CB24792D7B}" type="presParOf" srcId="{1AA700F1-1C9C-448B-AA3C-D20C79BADC4C}" destId="{EDDD72EC-6E2F-4D36-AAD4-1BCB7F58831A}" srcOrd="0" destOrd="0" presId="urn:microsoft.com/office/officeart/2008/layout/HorizontalMultiLevelHierarchy"/>
    <dgm:cxn modelId="{09533473-7DCE-47CF-9326-D607D340D79D}" type="presParOf" srcId="{1AA700F1-1C9C-448B-AA3C-D20C79BADC4C}" destId="{A20E9378-7B71-4335-A00A-0B164EA827E9}" srcOrd="1" destOrd="0" presId="urn:microsoft.com/office/officeart/2008/layout/HorizontalMultiLevelHierarchy"/>
    <dgm:cxn modelId="{CE531D5B-D59C-44D7-B4D0-CEECBF9E1FF5}" type="presParOf" srcId="{E06DA82E-A227-45D6-9A1D-080B97151E8B}" destId="{516F6BC6-F872-44FD-B139-16067583E206}" srcOrd="2" destOrd="0" presId="urn:microsoft.com/office/officeart/2008/layout/HorizontalMultiLevelHierarchy"/>
    <dgm:cxn modelId="{21F5D1F6-928D-4BAB-9228-CE1BC555B826}" type="presParOf" srcId="{516F6BC6-F872-44FD-B139-16067583E206}" destId="{17F05769-4027-4745-B86D-A479ABD5EF93}" srcOrd="0" destOrd="0" presId="urn:microsoft.com/office/officeart/2008/layout/HorizontalMultiLevelHierarchy"/>
    <dgm:cxn modelId="{172948BA-DCC2-4B97-9FBA-82B2CED2D2C9}" type="presParOf" srcId="{E06DA82E-A227-45D6-9A1D-080B97151E8B}" destId="{17669510-9443-46E5-B83F-AD3A4A48E88C}" srcOrd="3" destOrd="0" presId="urn:microsoft.com/office/officeart/2008/layout/HorizontalMultiLevelHierarchy"/>
    <dgm:cxn modelId="{3A97CA2F-050A-40CB-8421-A88667BBBC0F}" type="presParOf" srcId="{17669510-9443-46E5-B83F-AD3A4A48E88C}" destId="{E2E37B97-3A1D-4023-93F9-51B6F2F588D3}" srcOrd="0" destOrd="0" presId="urn:microsoft.com/office/officeart/2008/layout/HorizontalMultiLevelHierarchy"/>
    <dgm:cxn modelId="{2ACC870B-746B-48DF-9B77-B44178B67F79}" type="presParOf" srcId="{17669510-9443-46E5-B83F-AD3A4A48E88C}" destId="{FE636F32-B381-4837-BFD2-DB87BBEEAE2F}" srcOrd="1" destOrd="0" presId="urn:microsoft.com/office/officeart/2008/layout/HorizontalMultiLevelHierarchy"/>
    <dgm:cxn modelId="{1BBE3ACA-54CF-4134-8E6C-B64BEF915B57}" type="presParOf" srcId="{E06DA82E-A227-45D6-9A1D-080B97151E8B}" destId="{39AC4BA5-6EDD-4B08-A1FD-676749A36879}" srcOrd="4" destOrd="0" presId="urn:microsoft.com/office/officeart/2008/layout/HorizontalMultiLevelHierarchy"/>
    <dgm:cxn modelId="{580A0A81-0E9D-4BE8-85B5-55FF383F5F56}" type="presParOf" srcId="{39AC4BA5-6EDD-4B08-A1FD-676749A36879}" destId="{B82E716D-6D14-41F3-AE47-2F30308EA1A2}" srcOrd="0" destOrd="0" presId="urn:microsoft.com/office/officeart/2008/layout/HorizontalMultiLevelHierarchy"/>
    <dgm:cxn modelId="{05A162A9-32CE-496B-B424-512F9A16561D}" type="presParOf" srcId="{E06DA82E-A227-45D6-9A1D-080B97151E8B}" destId="{DA40166D-C28D-4A6E-90CF-95190D6883C2}" srcOrd="5" destOrd="0" presId="urn:microsoft.com/office/officeart/2008/layout/HorizontalMultiLevelHierarchy"/>
    <dgm:cxn modelId="{21D90CE8-3A7E-4D4E-B385-8454C6353158}" type="presParOf" srcId="{DA40166D-C28D-4A6E-90CF-95190D6883C2}" destId="{E900935D-CAD5-4547-BDD5-C8DDD3E663AA}" srcOrd="0" destOrd="0" presId="urn:microsoft.com/office/officeart/2008/layout/HorizontalMultiLevelHierarchy"/>
    <dgm:cxn modelId="{91E6D3A8-7021-464E-BBD6-8501054428DC}" type="presParOf" srcId="{DA40166D-C28D-4A6E-90CF-95190D6883C2}" destId="{2AAFF0B3-1DE0-4296-8936-06C61653D881}" srcOrd="1" destOrd="0" presId="urn:microsoft.com/office/officeart/2008/layout/HorizontalMultiLevelHierarchy"/>
    <dgm:cxn modelId="{6D825D60-9113-4A8E-B6BE-534EFBBBE96D}" type="presParOf" srcId="{E06DA82E-A227-45D6-9A1D-080B97151E8B}" destId="{F9EFF0EA-4D45-416C-8279-56284F871A06}" srcOrd="6" destOrd="0" presId="urn:microsoft.com/office/officeart/2008/layout/HorizontalMultiLevelHierarchy"/>
    <dgm:cxn modelId="{585DE0D2-F2A9-4F99-9F36-8E8D42C2E897}" type="presParOf" srcId="{F9EFF0EA-4D45-416C-8279-56284F871A06}" destId="{F0B7C98A-05CF-4890-AB6B-C6D469AE0564}" srcOrd="0" destOrd="0" presId="urn:microsoft.com/office/officeart/2008/layout/HorizontalMultiLevelHierarchy"/>
    <dgm:cxn modelId="{A3F4B204-AF3D-486C-9679-EAACEC0090BF}" type="presParOf" srcId="{E06DA82E-A227-45D6-9A1D-080B97151E8B}" destId="{8B26680D-8331-464B-857F-5767F6C8D44B}" srcOrd="7" destOrd="0" presId="urn:microsoft.com/office/officeart/2008/layout/HorizontalMultiLevelHierarchy"/>
    <dgm:cxn modelId="{A96A0353-2BF8-4EB8-9612-FA1FFF41A2C6}" type="presParOf" srcId="{8B26680D-8331-464B-857F-5767F6C8D44B}" destId="{29D37AA4-3A0A-4BB7-B001-F9EE5A657427}" srcOrd="0" destOrd="0" presId="urn:microsoft.com/office/officeart/2008/layout/HorizontalMultiLevelHierarchy"/>
    <dgm:cxn modelId="{9F959C06-26AC-4820-9634-68B4DFA0ABB1}" type="presParOf" srcId="{8B26680D-8331-464B-857F-5767F6C8D44B}" destId="{37C5FFBB-592A-4883-BFAD-A5DB9E0E55B2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16</a:t>
          </a:r>
          <a:r>
            <a:rPr lang="id-ID" sz="3200" dirty="0"/>
            <a:t>) </a:t>
          </a:r>
          <a:r>
            <a:rPr lang="id-ID" sz="3200" b="1" dirty="0"/>
            <a:t>Rencana Kegiatan</a:t>
          </a:r>
          <a:r>
            <a:rPr lang="en-US" sz="3200" b="1" dirty="0"/>
            <a:t> </a:t>
          </a:r>
          <a:r>
            <a:rPr lang="id-ID" sz="3200" b="1" dirty="0"/>
            <a:t>Semester</a:t>
          </a:r>
          <a:r>
            <a:rPr lang="en-US" sz="3200" b="1" dirty="0"/>
            <a:t> (RKS)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69D6D743-ECD6-4B2C-ADD4-A94EB6F6835C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id-ID" sz="1800" dirty="0">
              <a:solidFill>
                <a:srgbClr val="FFFF00"/>
              </a:solidFill>
            </a:rPr>
            <a:t>Sub-tema, </a:t>
          </a:r>
          <a:endParaRPr lang="en-US" sz="1800" dirty="0">
            <a:solidFill>
              <a:srgbClr val="FFFF00"/>
            </a:solidFill>
          </a:endParaRPr>
        </a:p>
      </dgm:t>
    </dgm:pt>
    <dgm:pt modelId="{296E4C40-1C24-4429-B2E4-F81E1F1201CA}" type="parTrans" cxnId="{57FF1293-C675-4D1A-86E0-9CAA658DD6F0}">
      <dgm:prSet/>
      <dgm:spPr/>
      <dgm:t>
        <a:bodyPr/>
        <a:lstStyle/>
        <a:p>
          <a:endParaRPr lang="en-US"/>
        </a:p>
      </dgm:t>
    </dgm:pt>
    <dgm:pt modelId="{B5FC90DA-C5A7-467F-B5F5-3CA2DC124752}" type="sibTrans" cxnId="{57FF1293-C675-4D1A-86E0-9CAA658DD6F0}">
      <dgm:prSet/>
      <dgm:spPr/>
      <dgm:t>
        <a:bodyPr/>
        <a:lstStyle/>
        <a:p>
          <a:endParaRPr lang="en-US"/>
        </a:p>
      </dgm:t>
    </dgm:pt>
    <dgm:pt modelId="{0AF27EFD-E863-44E7-B8E7-B7ED4E91961E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id-ID" sz="1800" dirty="0">
              <a:solidFill>
                <a:srgbClr val="FFFF00"/>
              </a:solidFill>
            </a:rPr>
            <a:t>Strategi pembelajaran,</a:t>
          </a:r>
          <a:endParaRPr lang="en-US" sz="1800" dirty="0">
            <a:solidFill>
              <a:srgbClr val="FFFF00"/>
            </a:solidFill>
          </a:endParaRPr>
        </a:p>
      </dgm:t>
    </dgm:pt>
    <dgm:pt modelId="{3D80D685-1AC3-4962-A1B3-9836D50BA1CB}" type="parTrans" cxnId="{7DAE0E6D-B138-42F9-B899-80F4A221AB55}">
      <dgm:prSet/>
      <dgm:spPr/>
      <dgm:t>
        <a:bodyPr/>
        <a:lstStyle/>
        <a:p>
          <a:endParaRPr lang="en-US"/>
        </a:p>
      </dgm:t>
    </dgm:pt>
    <dgm:pt modelId="{A3E81EF7-0BEE-4653-A6EA-3432C8272158}" type="sibTrans" cxnId="{7DAE0E6D-B138-42F9-B899-80F4A221AB55}">
      <dgm:prSet/>
      <dgm:spPr/>
      <dgm:t>
        <a:bodyPr/>
        <a:lstStyle/>
        <a:p>
          <a:endParaRPr lang="en-US"/>
        </a:p>
      </dgm:t>
    </dgm:pt>
    <dgm:pt modelId="{E7785961-9971-4498-B599-38226DB40738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id-ID" sz="1800" dirty="0">
              <a:solidFill>
                <a:srgbClr val="FFFF00"/>
              </a:solidFill>
            </a:rPr>
            <a:t>Capaian aspek perkembangan, </a:t>
          </a:r>
          <a:endParaRPr lang="en-US" sz="1800" dirty="0">
            <a:solidFill>
              <a:srgbClr val="FFFF00"/>
            </a:solidFill>
          </a:endParaRPr>
        </a:p>
      </dgm:t>
    </dgm:pt>
    <dgm:pt modelId="{4E1EEE1E-6A33-4129-8FCC-959C7A4AB682}" type="parTrans" cxnId="{673DF0FA-E77B-4A43-B9CC-B5FE6816035D}">
      <dgm:prSet/>
      <dgm:spPr/>
      <dgm:t>
        <a:bodyPr/>
        <a:lstStyle/>
        <a:p>
          <a:endParaRPr lang="en-US"/>
        </a:p>
      </dgm:t>
    </dgm:pt>
    <dgm:pt modelId="{A021C562-2A4D-49DA-9B6B-F6AB392E26D2}" type="sibTrans" cxnId="{673DF0FA-E77B-4A43-B9CC-B5FE6816035D}">
      <dgm:prSet/>
      <dgm:spPr/>
      <dgm:t>
        <a:bodyPr/>
        <a:lstStyle/>
        <a:p>
          <a:endParaRPr lang="en-US"/>
        </a:p>
      </dgm:t>
    </dgm:pt>
    <dgm:pt modelId="{126A1A91-A412-478A-8EB4-7FC4A74D2EF8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id-ID" sz="1800" dirty="0">
              <a:solidFill>
                <a:srgbClr val="FFFF00"/>
              </a:solidFill>
            </a:rPr>
            <a:t>Evaluasi pembelajaran bulanan, </a:t>
          </a:r>
          <a:endParaRPr lang="en-US" sz="1800" dirty="0">
            <a:solidFill>
              <a:srgbClr val="FFFF00"/>
            </a:solidFill>
          </a:endParaRPr>
        </a:p>
      </dgm:t>
    </dgm:pt>
    <dgm:pt modelId="{03514897-E0E2-44B8-90FC-1A980DB3A3B5}" type="parTrans" cxnId="{0A4F76F5-9B8F-42E9-86AF-AA1197C5C4E5}">
      <dgm:prSet/>
      <dgm:spPr/>
      <dgm:t>
        <a:bodyPr/>
        <a:lstStyle/>
        <a:p>
          <a:endParaRPr lang="en-US"/>
        </a:p>
      </dgm:t>
    </dgm:pt>
    <dgm:pt modelId="{1328753C-4E10-4977-918E-625AED36EC49}" type="sibTrans" cxnId="{0A4F76F5-9B8F-42E9-86AF-AA1197C5C4E5}">
      <dgm:prSet/>
      <dgm:spPr/>
      <dgm:t>
        <a:bodyPr/>
        <a:lstStyle/>
        <a:p>
          <a:endParaRPr lang="en-US"/>
        </a:p>
      </dgm:t>
    </dgm:pt>
    <dgm:pt modelId="{77BA6AB3-AF77-4860-BD33-E5A2C4126135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id-ID" sz="1800" dirty="0">
              <a:solidFill>
                <a:srgbClr val="FFFF00"/>
              </a:solidFill>
            </a:rPr>
            <a:t>Alokasi waktu </a:t>
          </a:r>
          <a:endParaRPr lang="en-US" sz="1800" dirty="0">
            <a:solidFill>
              <a:srgbClr val="FFFF00"/>
            </a:solidFill>
          </a:endParaRPr>
        </a:p>
      </dgm:t>
    </dgm:pt>
    <dgm:pt modelId="{76E01591-FF6E-4BFE-A07E-B3B95409C53E}" type="parTrans" cxnId="{B82B0A13-447A-4B76-8ED3-50CA594D22B0}">
      <dgm:prSet/>
      <dgm:spPr/>
      <dgm:t>
        <a:bodyPr/>
        <a:lstStyle/>
        <a:p>
          <a:endParaRPr lang="en-US"/>
        </a:p>
      </dgm:t>
    </dgm:pt>
    <dgm:pt modelId="{E92C62E2-7639-460D-9800-A9D926F3B728}" type="sibTrans" cxnId="{B82B0A13-447A-4B76-8ED3-50CA594D22B0}">
      <dgm:prSet/>
      <dgm:spPr/>
      <dgm:t>
        <a:bodyPr/>
        <a:lstStyle/>
        <a:p>
          <a:endParaRPr lang="en-US"/>
        </a:p>
      </dgm:t>
    </dgm:pt>
    <dgm:pt modelId="{9C8FAD0D-FA45-4F17-A6F0-AD3743DEE691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400" dirty="0" err="1"/>
            <a:t>Mencakup</a:t>
          </a:r>
          <a:r>
            <a:rPr lang="en-US" sz="2400" dirty="0"/>
            <a:t>:</a:t>
          </a:r>
          <a:endParaRPr lang="id-ID" sz="2400" dirty="0"/>
        </a:p>
      </dgm:t>
    </dgm:pt>
    <dgm:pt modelId="{1ED08CB2-9FB5-4D70-B3A7-D12BD3EF012B}" type="parTrans" cxnId="{E2BAF3CC-D634-4FD8-8220-86DED9703E20}">
      <dgm:prSet/>
      <dgm:spPr/>
      <dgm:t>
        <a:bodyPr/>
        <a:lstStyle/>
        <a:p>
          <a:endParaRPr lang="en-US"/>
        </a:p>
      </dgm:t>
    </dgm:pt>
    <dgm:pt modelId="{EE04FD31-141F-4CBB-9A76-F283F7CAF91C}" type="sibTrans" cxnId="{E2BAF3CC-D634-4FD8-8220-86DED9703E20}">
      <dgm:prSet/>
      <dgm:spPr/>
      <dgm:t>
        <a:bodyPr/>
        <a:lstStyle/>
        <a:p>
          <a:endParaRPr lang="en-US"/>
        </a:p>
      </dgm:t>
    </dgm:pt>
    <dgm:pt modelId="{E9C88906-32FF-4D14-9E55-E0CE8E0B7461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id-ID" sz="1800" dirty="0">
              <a:solidFill>
                <a:srgbClr val="FFFF00"/>
              </a:solidFill>
            </a:rPr>
            <a:t>Tema bulanan, </a:t>
          </a:r>
          <a:endParaRPr lang="id-ID" sz="3200" dirty="0">
            <a:solidFill>
              <a:srgbClr val="FFFF00"/>
            </a:solidFill>
          </a:endParaRPr>
        </a:p>
      </dgm:t>
    </dgm:pt>
    <dgm:pt modelId="{7439FE53-DA2E-4269-823C-55BE992F6D07}" type="parTrans" cxnId="{718D8AAF-3685-45B1-B723-A2CBDCB27CD6}">
      <dgm:prSet/>
      <dgm:spPr/>
      <dgm:t>
        <a:bodyPr/>
        <a:lstStyle/>
        <a:p>
          <a:endParaRPr lang="en-US"/>
        </a:p>
      </dgm:t>
    </dgm:pt>
    <dgm:pt modelId="{35D1CC28-0996-4A66-AA53-A8811A3A3DC8}" type="sibTrans" cxnId="{718D8AAF-3685-45B1-B723-A2CBDCB27CD6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4225EB37-B463-4569-9654-46B293F2FFCE}" type="pres">
      <dgm:prSet presAssocID="{1ED08CB2-9FB5-4D70-B3A7-D12BD3EF012B}" presName="conn2-1" presStyleLbl="parChTrans1D3" presStyleIdx="0" presStyleCnt="1"/>
      <dgm:spPr/>
    </dgm:pt>
    <dgm:pt modelId="{5FEC3487-31E2-435C-8046-D8CBD6D6CCE0}" type="pres">
      <dgm:prSet presAssocID="{1ED08CB2-9FB5-4D70-B3A7-D12BD3EF012B}" presName="connTx" presStyleLbl="parChTrans1D3" presStyleIdx="0" presStyleCnt="1"/>
      <dgm:spPr/>
    </dgm:pt>
    <dgm:pt modelId="{D79CA1FB-C088-47A4-AA7C-020822B304B5}" type="pres">
      <dgm:prSet presAssocID="{9C8FAD0D-FA45-4F17-A6F0-AD3743DEE691}" presName="root2" presStyleCnt="0"/>
      <dgm:spPr/>
    </dgm:pt>
    <dgm:pt modelId="{F9B5102C-6570-4A74-85FA-8411846F1CA9}" type="pres">
      <dgm:prSet presAssocID="{9C8FAD0D-FA45-4F17-A6F0-AD3743DEE691}" presName="LevelTwoTextNode" presStyleLbl="node3" presStyleIdx="0" presStyleCnt="1">
        <dgm:presLayoutVars>
          <dgm:chPref val="3"/>
        </dgm:presLayoutVars>
      </dgm:prSet>
      <dgm:spPr/>
    </dgm:pt>
    <dgm:pt modelId="{0C209ECF-783A-4AFA-9BC3-49BB56FE892D}" type="pres">
      <dgm:prSet presAssocID="{9C8FAD0D-FA45-4F17-A6F0-AD3743DEE691}" presName="level3hierChild" presStyleCnt="0"/>
      <dgm:spPr/>
    </dgm:pt>
    <dgm:pt modelId="{72DE160C-94AE-4AA1-A3F2-2CC82120146B}" type="pres">
      <dgm:prSet presAssocID="{7439FE53-DA2E-4269-823C-55BE992F6D07}" presName="conn2-1" presStyleLbl="parChTrans1D4" presStyleIdx="0" presStyleCnt="6"/>
      <dgm:spPr/>
    </dgm:pt>
    <dgm:pt modelId="{C7A9CEE8-CC8D-4506-B927-EE6606946CD5}" type="pres">
      <dgm:prSet presAssocID="{7439FE53-DA2E-4269-823C-55BE992F6D07}" presName="connTx" presStyleLbl="parChTrans1D4" presStyleIdx="0" presStyleCnt="6"/>
      <dgm:spPr/>
    </dgm:pt>
    <dgm:pt modelId="{A681A9B0-EBEB-4CA2-818F-5F4E997D520D}" type="pres">
      <dgm:prSet presAssocID="{E9C88906-32FF-4D14-9E55-E0CE8E0B7461}" presName="root2" presStyleCnt="0"/>
      <dgm:spPr/>
    </dgm:pt>
    <dgm:pt modelId="{C70255A3-B5FE-464C-A5A3-6B764063AC7F}" type="pres">
      <dgm:prSet presAssocID="{E9C88906-32FF-4D14-9E55-E0CE8E0B7461}" presName="LevelTwoTextNode" presStyleLbl="node4" presStyleIdx="0" presStyleCnt="6">
        <dgm:presLayoutVars>
          <dgm:chPref val="3"/>
        </dgm:presLayoutVars>
      </dgm:prSet>
      <dgm:spPr/>
    </dgm:pt>
    <dgm:pt modelId="{3A7FBAA1-B991-4C48-B323-473375EBB613}" type="pres">
      <dgm:prSet presAssocID="{E9C88906-32FF-4D14-9E55-E0CE8E0B7461}" presName="level3hierChild" presStyleCnt="0"/>
      <dgm:spPr/>
    </dgm:pt>
    <dgm:pt modelId="{87EED1E8-855C-4731-AA25-E197427629F0}" type="pres">
      <dgm:prSet presAssocID="{296E4C40-1C24-4429-B2E4-F81E1F1201CA}" presName="conn2-1" presStyleLbl="parChTrans1D4" presStyleIdx="1" presStyleCnt="6"/>
      <dgm:spPr/>
    </dgm:pt>
    <dgm:pt modelId="{3F0A360B-BF25-46B7-A630-909FC359FF39}" type="pres">
      <dgm:prSet presAssocID="{296E4C40-1C24-4429-B2E4-F81E1F1201CA}" presName="connTx" presStyleLbl="parChTrans1D4" presStyleIdx="1" presStyleCnt="6"/>
      <dgm:spPr/>
    </dgm:pt>
    <dgm:pt modelId="{DE70CD60-16C5-4334-BEC0-FCA2E7CC2848}" type="pres">
      <dgm:prSet presAssocID="{69D6D743-ECD6-4B2C-ADD4-A94EB6F6835C}" presName="root2" presStyleCnt="0"/>
      <dgm:spPr/>
    </dgm:pt>
    <dgm:pt modelId="{3C0F6D92-2CC4-431E-96B5-8B01FF6E7A4F}" type="pres">
      <dgm:prSet presAssocID="{69D6D743-ECD6-4B2C-ADD4-A94EB6F6835C}" presName="LevelTwoTextNode" presStyleLbl="node4" presStyleIdx="1" presStyleCnt="6">
        <dgm:presLayoutVars>
          <dgm:chPref val="3"/>
        </dgm:presLayoutVars>
      </dgm:prSet>
      <dgm:spPr/>
    </dgm:pt>
    <dgm:pt modelId="{7D671FB0-7E47-47BB-A8DB-FE2756B5DD69}" type="pres">
      <dgm:prSet presAssocID="{69D6D743-ECD6-4B2C-ADD4-A94EB6F6835C}" presName="level3hierChild" presStyleCnt="0"/>
      <dgm:spPr/>
    </dgm:pt>
    <dgm:pt modelId="{42AF84FC-CEAF-492E-A302-32AB42097FCA}" type="pres">
      <dgm:prSet presAssocID="{3D80D685-1AC3-4962-A1B3-9836D50BA1CB}" presName="conn2-1" presStyleLbl="parChTrans1D4" presStyleIdx="2" presStyleCnt="6"/>
      <dgm:spPr/>
    </dgm:pt>
    <dgm:pt modelId="{9F377B03-2F21-424A-8221-DAC5C425C148}" type="pres">
      <dgm:prSet presAssocID="{3D80D685-1AC3-4962-A1B3-9836D50BA1CB}" presName="connTx" presStyleLbl="parChTrans1D4" presStyleIdx="2" presStyleCnt="6"/>
      <dgm:spPr/>
    </dgm:pt>
    <dgm:pt modelId="{C648906A-6C3D-4DB7-BED1-12753C08C978}" type="pres">
      <dgm:prSet presAssocID="{0AF27EFD-E863-44E7-B8E7-B7ED4E91961E}" presName="root2" presStyleCnt="0"/>
      <dgm:spPr/>
    </dgm:pt>
    <dgm:pt modelId="{A297919D-18CE-4B18-B8D3-2D004BDD0F4A}" type="pres">
      <dgm:prSet presAssocID="{0AF27EFD-E863-44E7-B8E7-B7ED4E91961E}" presName="LevelTwoTextNode" presStyleLbl="node4" presStyleIdx="2" presStyleCnt="6">
        <dgm:presLayoutVars>
          <dgm:chPref val="3"/>
        </dgm:presLayoutVars>
      </dgm:prSet>
      <dgm:spPr/>
    </dgm:pt>
    <dgm:pt modelId="{AB609A44-F60B-45C1-A9CF-60262187A0BA}" type="pres">
      <dgm:prSet presAssocID="{0AF27EFD-E863-44E7-B8E7-B7ED4E91961E}" presName="level3hierChild" presStyleCnt="0"/>
      <dgm:spPr/>
    </dgm:pt>
    <dgm:pt modelId="{C596AC97-9699-4132-AB88-1EA12130C9EE}" type="pres">
      <dgm:prSet presAssocID="{4E1EEE1E-6A33-4129-8FCC-959C7A4AB682}" presName="conn2-1" presStyleLbl="parChTrans1D4" presStyleIdx="3" presStyleCnt="6"/>
      <dgm:spPr/>
    </dgm:pt>
    <dgm:pt modelId="{E690DBFA-B88F-466C-A110-9FB45C2B5933}" type="pres">
      <dgm:prSet presAssocID="{4E1EEE1E-6A33-4129-8FCC-959C7A4AB682}" presName="connTx" presStyleLbl="parChTrans1D4" presStyleIdx="3" presStyleCnt="6"/>
      <dgm:spPr/>
    </dgm:pt>
    <dgm:pt modelId="{96162E11-6EC5-44A9-BB81-CD4BB5D34A19}" type="pres">
      <dgm:prSet presAssocID="{E7785961-9971-4498-B599-38226DB40738}" presName="root2" presStyleCnt="0"/>
      <dgm:spPr/>
    </dgm:pt>
    <dgm:pt modelId="{8F9A4EF4-E53F-4809-8C6F-D403716E0A2E}" type="pres">
      <dgm:prSet presAssocID="{E7785961-9971-4498-B599-38226DB40738}" presName="LevelTwoTextNode" presStyleLbl="node4" presStyleIdx="3" presStyleCnt="6">
        <dgm:presLayoutVars>
          <dgm:chPref val="3"/>
        </dgm:presLayoutVars>
      </dgm:prSet>
      <dgm:spPr/>
    </dgm:pt>
    <dgm:pt modelId="{8EB15C4F-6CAE-4444-AD29-14180A624ACE}" type="pres">
      <dgm:prSet presAssocID="{E7785961-9971-4498-B599-38226DB40738}" presName="level3hierChild" presStyleCnt="0"/>
      <dgm:spPr/>
    </dgm:pt>
    <dgm:pt modelId="{2CCA0B06-9C4A-42A6-A0D7-D1F9A5EBCAD4}" type="pres">
      <dgm:prSet presAssocID="{03514897-E0E2-44B8-90FC-1A980DB3A3B5}" presName="conn2-1" presStyleLbl="parChTrans1D4" presStyleIdx="4" presStyleCnt="6"/>
      <dgm:spPr/>
    </dgm:pt>
    <dgm:pt modelId="{B12F52D2-B9B5-4E49-8F20-166F77406F7B}" type="pres">
      <dgm:prSet presAssocID="{03514897-E0E2-44B8-90FC-1A980DB3A3B5}" presName="connTx" presStyleLbl="parChTrans1D4" presStyleIdx="4" presStyleCnt="6"/>
      <dgm:spPr/>
    </dgm:pt>
    <dgm:pt modelId="{14DFEE0E-F7C9-41D8-A5DD-ED988C780354}" type="pres">
      <dgm:prSet presAssocID="{126A1A91-A412-478A-8EB4-7FC4A74D2EF8}" presName="root2" presStyleCnt="0"/>
      <dgm:spPr/>
    </dgm:pt>
    <dgm:pt modelId="{02F187C6-C187-467A-B51E-CAA6A3DCAB79}" type="pres">
      <dgm:prSet presAssocID="{126A1A91-A412-478A-8EB4-7FC4A74D2EF8}" presName="LevelTwoTextNode" presStyleLbl="node4" presStyleIdx="4" presStyleCnt="6">
        <dgm:presLayoutVars>
          <dgm:chPref val="3"/>
        </dgm:presLayoutVars>
      </dgm:prSet>
      <dgm:spPr/>
    </dgm:pt>
    <dgm:pt modelId="{3C520F97-7011-442D-A696-58B7F82BF75A}" type="pres">
      <dgm:prSet presAssocID="{126A1A91-A412-478A-8EB4-7FC4A74D2EF8}" presName="level3hierChild" presStyleCnt="0"/>
      <dgm:spPr/>
    </dgm:pt>
    <dgm:pt modelId="{1ACB9A00-1834-44E8-A3F4-620E077BF50D}" type="pres">
      <dgm:prSet presAssocID="{76E01591-FF6E-4BFE-A07E-B3B95409C53E}" presName="conn2-1" presStyleLbl="parChTrans1D4" presStyleIdx="5" presStyleCnt="6"/>
      <dgm:spPr/>
    </dgm:pt>
    <dgm:pt modelId="{E0138BDB-017D-4839-9F7B-03C25BB40FE5}" type="pres">
      <dgm:prSet presAssocID="{76E01591-FF6E-4BFE-A07E-B3B95409C53E}" presName="connTx" presStyleLbl="parChTrans1D4" presStyleIdx="5" presStyleCnt="6"/>
      <dgm:spPr/>
    </dgm:pt>
    <dgm:pt modelId="{26C7C22B-7601-48AC-8258-B42F4AC7F1F9}" type="pres">
      <dgm:prSet presAssocID="{77BA6AB3-AF77-4860-BD33-E5A2C4126135}" presName="root2" presStyleCnt="0"/>
      <dgm:spPr/>
    </dgm:pt>
    <dgm:pt modelId="{6B40462B-B557-48A7-9622-A03749EC3821}" type="pres">
      <dgm:prSet presAssocID="{77BA6AB3-AF77-4860-BD33-E5A2C4126135}" presName="LevelTwoTextNode" presStyleLbl="node4" presStyleIdx="5" presStyleCnt="6">
        <dgm:presLayoutVars>
          <dgm:chPref val="3"/>
        </dgm:presLayoutVars>
      </dgm:prSet>
      <dgm:spPr/>
    </dgm:pt>
    <dgm:pt modelId="{168D1EC0-B7CB-440A-9C26-64394B936022}" type="pres">
      <dgm:prSet presAssocID="{77BA6AB3-AF77-4860-BD33-E5A2C4126135}" presName="level3hierChild" presStyleCnt="0"/>
      <dgm:spPr/>
    </dgm:pt>
  </dgm:ptLst>
  <dgm:cxnLst>
    <dgm:cxn modelId="{E5AA2909-C9A0-44BF-8BE8-4CDC3B118BD6}" type="presOf" srcId="{77BA6AB3-AF77-4860-BD33-E5A2C4126135}" destId="{6B40462B-B557-48A7-9622-A03749EC3821}" srcOrd="0" destOrd="0" presId="urn:microsoft.com/office/officeart/2008/layout/HorizontalMultiLevelHierarchy"/>
    <dgm:cxn modelId="{FCC31A0B-8F4C-4143-893F-ADB53B89307F}" type="presOf" srcId="{4E1EEE1E-6A33-4129-8FCC-959C7A4AB682}" destId="{E690DBFA-B88F-466C-A110-9FB45C2B5933}" srcOrd="1" destOrd="0" presId="urn:microsoft.com/office/officeart/2008/layout/HorizontalMultiLevelHierarchy"/>
    <dgm:cxn modelId="{B82B0A13-447A-4B76-8ED3-50CA594D22B0}" srcId="{9C8FAD0D-FA45-4F17-A6F0-AD3743DEE691}" destId="{77BA6AB3-AF77-4860-BD33-E5A2C4126135}" srcOrd="5" destOrd="0" parTransId="{76E01591-FF6E-4BFE-A07E-B3B95409C53E}" sibTransId="{E92C62E2-7639-460D-9800-A9D926F3B728}"/>
    <dgm:cxn modelId="{27825C14-3846-422A-A1F6-E3DA5E095ABF}" type="presOf" srcId="{43081AD2-A198-4E09-B366-59AF4C3961D1}" destId="{0960B8E7-A47F-4509-A600-DE2BD2F72F27}" srcOrd="0" destOrd="0" presId="urn:microsoft.com/office/officeart/2008/layout/HorizontalMultiLevelHierarchy"/>
    <dgm:cxn modelId="{E2326A14-BEF5-473F-904F-137DD9579A84}" type="presOf" srcId="{4E1EEE1E-6A33-4129-8FCC-959C7A4AB682}" destId="{C596AC97-9699-4132-AB88-1EA12130C9EE}" srcOrd="0" destOrd="0" presId="urn:microsoft.com/office/officeart/2008/layout/HorizontalMultiLevelHierarchy"/>
    <dgm:cxn modelId="{6A78091D-1D82-4E5E-BAE8-2705A1E655F4}" type="presOf" srcId="{76E01591-FF6E-4BFE-A07E-B3B95409C53E}" destId="{1ACB9A00-1834-44E8-A3F4-620E077BF50D}" srcOrd="0" destOrd="0" presId="urn:microsoft.com/office/officeart/2008/layout/HorizontalMultiLevelHierarchy"/>
    <dgm:cxn modelId="{E4CD5A32-8259-49F1-ACD2-56DE4CEF49EC}" type="presOf" srcId="{0BE62E88-0D7E-4BB5-A4B3-B77B0095617E}" destId="{227510C1-165E-41BC-86F8-664912EE1BA0}" srcOrd="0" destOrd="0" presId="urn:microsoft.com/office/officeart/2008/layout/HorizontalMultiLevelHierarchy"/>
    <dgm:cxn modelId="{5519E945-186F-4CFD-A746-769E7ECA2417}" type="presOf" srcId="{3D80D685-1AC3-4962-A1B3-9836D50BA1CB}" destId="{9F377B03-2F21-424A-8221-DAC5C425C148}" srcOrd="1" destOrd="0" presId="urn:microsoft.com/office/officeart/2008/layout/HorizontalMultiLevelHierarchy"/>
    <dgm:cxn modelId="{093AAD50-1937-47F3-A0DB-58DBA5B5DF4E}" type="presOf" srcId="{3D80D685-1AC3-4962-A1B3-9836D50BA1CB}" destId="{42AF84FC-CEAF-492E-A302-32AB42097FCA}" srcOrd="0" destOrd="0" presId="urn:microsoft.com/office/officeart/2008/layout/HorizontalMultiLevelHierarchy"/>
    <dgm:cxn modelId="{9D088B54-0B6E-45FB-936A-0E11770A3553}" type="presOf" srcId="{DC2E1F6F-946D-47F0-BC56-7CB69E13A329}" destId="{4594F833-E8AD-4F7D-9DBB-756E81F5E9FF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464A7361-7CD8-4840-8E46-D90B5890B266}" type="presOf" srcId="{69D6D743-ECD6-4B2C-ADD4-A94EB6F6835C}" destId="{3C0F6D92-2CC4-431E-96B5-8B01FF6E7A4F}" srcOrd="0" destOrd="0" presId="urn:microsoft.com/office/officeart/2008/layout/HorizontalMultiLevelHierarchy"/>
    <dgm:cxn modelId="{7DAE0E6D-B138-42F9-B899-80F4A221AB55}" srcId="{9C8FAD0D-FA45-4F17-A6F0-AD3743DEE691}" destId="{0AF27EFD-E863-44E7-B8E7-B7ED4E91961E}" srcOrd="2" destOrd="0" parTransId="{3D80D685-1AC3-4962-A1B3-9836D50BA1CB}" sibTransId="{A3E81EF7-0BEE-4653-A6EA-3432C8272158}"/>
    <dgm:cxn modelId="{09706673-75CD-45DC-A0BF-ECA8DA2960F8}" type="presOf" srcId="{76E01591-FF6E-4BFE-A07E-B3B95409C53E}" destId="{E0138BDB-017D-4839-9F7B-03C25BB40FE5}" srcOrd="1" destOrd="0" presId="urn:microsoft.com/office/officeart/2008/layout/HorizontalMultiLevelHierarchy"/>
    <dgm:cxn modelId="{EA74A276-F0FE-4FDD-9EE8-CFAB2F32798B}" type="presOf" srcId="{9C8FAD0D-FA45-4F17-A6F0-AD3743DEE691}" destId="{F9B5102C-6570-4A74-85FA-8411846F1CA9}" srcOrd="0" destOrd="0" presId="urn:microsoft.com/office/officeart/2008/layout/HorizontalMultiLevelHierarchy"/>
    <dgm:cxn modelId="{912DE776-B7DE-4444-9C68-75AAEB0A6216}" type="presOf" srcId="{1ED08CB2-9FB5-4D70-B3A7-D12BD3EF012B}" destId="{5FEC3487-31E2-435C-8046-D8CBD6D6CCE0}" srcOrd="1" destOrd="0" presId="urn:microsoft.com/office/officeart/2008/layout/HorizontalMultiLevelHierarchy"/>
    <dgm:cxn modelId="{FAE73787-4812-4380-95A7-084DF6395E6E}" type="presOf" srcId="{296E4C40-1C24-4429-B2E4-F81E1F1201CA}" destId="{87EED1E8-855C-4731-AA25-E197427629F0}" srcOrd="0" destOrd="0" presId="urn:microsoft.com/office/officeart/2008/layout/HorizontalMultiLevelHierarchy"/>
    <dgm:cxn modelId="{57FF1293-C675-4D1A-86E0-9CAA658DD6F0}" srcId="{9C8FAD0D-FA45-4F17-A6F0-AD3743DEE691}" destId="{69D6D743-ECD6-4B2C-ADD4-A94EB6F6835C}" srcOrd="1" destOrd="0" parTransId="{296E4C40-1C24-4429-B2E4-F81E1F1201CA}" sibTransId="{B5FC90DA-C5A7-467F-B5F5-3CA2DC124752}"/>
    <dgm:cxn modelId="{714AB0A0-C28D-431B-938F-88942E8B7357}" type="presOf" srcId="{0BE62E88-0D7E-4BB5-A4B3-B77B0095617E}" destId="{018C7471-60F8-472C-B2C1-1AF03B14A5F7}" srcOrd="1" destOrd="0" presId="urn:microsoft.com/office/officeart/2008/layout/HorizontalMultiLevelHierarchy"/>
    <dgm:cxn modelId="{81B8E8A5-D22A-4FEC-BEC4-7894CC51E3D2}" type="presOf" srcId="{7439FE53-DA2E-4269-823C-55BE992F6D07}" destId="{72DE160C-94AE-4AA1-A3F2-2CC82120146B}" srcOrd="0" destOrd="0" presId="urn:microsoft.com/office/officeart/2008/layout/HorizontalMultiLevelHierarchy"/>
    <dgm:cxn modelId="{718D8AAF-3685-45B1-B723-A2CBDCB27CD6}" srcId="{9C8FAD0D-FA45-4F17-A6F0-AD3743DEE691}" destId="{E9C88906-32FF-4D14-9E55-E0CE8E0B7461}" srcOrd="0" destOrd="0" parTransId="{7439FE53-DA2E-4269-823C-55BE992F6D07}" sibTransId="{35D1CC28-0996-4A66-AA53-A8811A3A3DC8}"/>
    <dgm:cxn modelId="{0ED363B0-EB6E-4987-99B6-26D2660D8A86}" type="presOf" srcId="{B54E1A32-1FB8-4484-9DD7-DB5866ADCE10}" destId="{D9C606CC-AC18-4590-951B-B64D6881E5E3}" srcOrd="0" destOrd="0" presId="urn:microsoft.com/office/officeart/2008/layout/HorizontalMultiLevelHierarchy"/>
    <dgm:cxn modelId="{14939DB1-7681-4261-8A88-83147F6F1BBB}" type="presOf" srcId="{1ED08CB2-9FB5-4D70-B3A7-D12BD3EF012B}" destId="{4225EB37-B463-4569-9654-46B293F2FFCE}" srcOrd="0" destOrd="0" presId="urn:microsoft.com/office/officeart/2008/layout/HorizontalMultiLevelHierarchy"/>
    <dgm:cxn modelId="{DA3AF4BC-A373-4E52-A2F9-B7F907AF57F9}" type="presOf" srcId="{7439FE53-DA2E-4269-823C-55BE992F6D07}" destId="{C7A9CEE8-CC8D-4506-B927-EE6606946CD5}" srcOrd="1" destOrd="0" presId="urn:microsoft.com/office/officeart/2008/layout/HorizontalMultiLevelHierarchy"/>
    <dgm:cxn modelId="{E2BAF3CC-D634-4FD8-8220-86DED9703E20}" srcId="{B54E1A32-1FB8-4484-9DD7-DB5866ADCE10}" destId="{9C8FAD0D-FA45-4F17-A6F0-AD3743DEE691}" srcOrd="0" destOrd="0" parTransId="{1ED08CB2-9FB5-4D70-B3A7-D12BD3EF012B}" sibTransId="{EE04FD31-141F-4CBB-9A76-F283F7CAF91C}"/>
    <dgm:cxn modelId="{C16684D8-7A21-4169-BD43-56B870ECD73F}" type="presOf" srcId="{03514897-E0E2-44B8-90FC-1A980DB3A3B5}" destId="{B12F52D2-B9B5-4E49-8F20-166F77406F7B}" srcOrd="1" destOrd="0" presId="urn:microsoft.com/office/officeart/2008/layout/HorizontalMultiLevelHierarchy"/>
    <dgm:cxn modelId="{78B4B5D9-2AD6-419C-A6AB-98F8F9C7CC19}" type="presOf" srcId="{296E4C40-1C24-4429-B2E4-F81E1F1201CA}" destId="{3F0A360B-BF25-46B7-A630-909FC359FF39}" srcOrd="1" destOrd="0" presId="urn:microsoft.com/office/officeart/2008/layout/HorizontalMultiLevelHierarchy"/>
    <dgm:cxn modelId="{7A2CD6DD-78E0-41A7-81DE-7BC06EEF9DDA}" type="presOf" srcId="{E9C88906-32FF-4D14-9E55-E0CE8E0B7461}" destId="{C70255A3-B5FE-464C-A5A3-6B764063AC7F}" srcOrd="0" destOrd="0" presId="urn:microsoft.com/office/officeart/2008/layout/HorizontalMultiLevelHierarchy"/>
    <dgm:cxn modelId="{0195D2E0-4CB4-4214-914F-EC2C957AE86F}" type="presOf" srcId="{E7785961-9971-4498-B599-38226DB40738}" destId="{8F9A4EF4-E53F-4809-8C6F-D403716E0A2E}" srcOrd="0" destOrd="0" presId="urn:microsoft.com/office/officeart/2008/layout/HorizontalMultiLevelHierarchy"/>
    <dgm:cxn modelId="{2EE049E6-1EEB-453D-99D2-43D88B899891}" type="presOf" srcId="{03514897-E0E2-44B8-90FC-1A980DB3A3B5}" destId="{2CCA0B06-9C4A-42A6-A0D7-D1F9A5EBCAD4}" srcOrd="0" destOrd="0" presId="urn:microsoft.com/office/officeart/2008/layout/HorizontalMultiLevelHierarchy"/>
    <dgm:cxn modelId="{EE8C63E8-1D02-44FE-8AD3-7AC060731438}" type="presOf" srcId="{126A1A91-A412-478A-8EB4-7FC4A74D2EF8}" destId="{02F187C6-C187-467A-B51E-CAA6A3DCAB79}" srcOrd="0" destOrd="0" presId="urn:microsoft.com/office/officeart/2008/layout/HorizontalMultiLevelHierarchy"/>
    <dgm:cxn modelId="{0A4F76F5-9B8F-42E9-86AF-AA1197C5C4E5}" srcId="{9C8FAD0D-FA45-4F17-A6F0-AD3743DEE691}" destId="{126A1A91-A412-478A-8EB4-7FC4A74D2EF8}" srcOrd="4" destOrd="0" parTransId="{03514897-E0E2-44B8-90FC-1A980DB3A3B5}" sibTransId="{1328753C-4E10-4977-918E-625AED36EC49}"/>
    <dgm:cxn modelId="{673DF0FA-E77B-4A43-B9CC-B5FE6816035D}" srcId="{9C8FAD0D-FA45-4F17-A6F0-AD3743DEE691}" destId="{E7785961-9971-4498-B599-38226DB40738}" srcOrd="3" destOrd="0" parTransId="{4E1EEE1E-6A33-4129-8FCC-959C7A4AB682}" sibTransId="{A021C562-2A4D-49DA-9B6B-F6AB392E26D2}"/>
    <dgm:cxn modelId="{12E10EFC-D46D-4DBC-B144-F7CA482E5D49}" type="presOf" srcId="{0AF27EFD-E863-44E7-B8E7-B7ED4E91961E}" destId="{A297919D-18CE-4B18-B8D3-2D004BDD0F4A}" srcOrd="0" destOrd="0" presId="urn:microsoft.com/office/officeart/2008/layout/HorizontalMultiLevelHierarchy"/>
    <dgm:cxn modelId="{8CEEDC98-5350-4CD8-9BF6-661554DFF1F6}" type="presParOf" srcId="{0960B8E7-A47F-4509-A600-DE2BD2F72F27}" destId="{06C8DDC0-2103-4F16-B22E-01C402C605E7}" srcOrd="0" destOrd="0" presId="urn:microsoft.com/office/officeart/2008/layout/HorizontalMultiLevelHierarchy"/>
    <dgm:cxn modelId="{CB95B694-8110-485E-9ECE-6F659CDD7F38}" type="presParOf" srcId="{06C8DDC0-2103-4F16-B22E-01C402C605E7}" destId="{4594F833-E8AD-4F7D-9DBB-756E81F5E9FF}" srcOrd="0" destOrd="0" presId="urn:microsoft.com/office/officeart/2008/layout/HorizontalMultiLevelHierarchy"/>
    <dgm:cxn modelId="{F455B23D-C1EA-48BD-84F2-B8B0095BB2C4}" type="presParOf" srcId="{06C8DDC0-2103-4F16-B22E-01C402C605E7}" destId="{4BD7D809-F46F-4BCF-9277-A6D4F8135189}" srcOrd="1" destOrd="0" presId="urn:microsoft.com/office/officeart/2008/layout/HorizontalMultiLevelHierarchy"/>
    <dgm:cxn modelId="{AC6D5DCD-63ED-4019-A6F1-8481913E56C2}" type="presParOf" srcId="{4BD7D809-F46F-4BCF-9277-A6D4F8135189}" destId="{227510C1-165E-41BC-86F8-664912EE1BA0}" srcOrd="0" destOrd="0" presId="urn:microsoft.com/office/officeart/2008/layout/HorizontalMultiLevelHierarchy"/>
    <dgm:cxn modelId="{FD28E9D0-5CE1-4978-A760-53F8D0755DE1}" type="presParOf" srcId="{227510C1-165E-41BC-86F8-664912EE1BA0}" destId="{018C7471-60F8-472C-B2C1-1AF03B14A5F7}" srcOrd="0" destOrd="0" presId="urn:microsoft.com/office/officeart/2008/layout/HorizontalMultiLevelHierarchy"/>
    <dgm:cxn modelId="{8A679A3B-5C46-4185-801D-53C60EB27647}" type="presParOf" srcId="{4BD7D809-F46F-4BCF-9277-A6D4F8135189}" destId="{9AA261D0-C58A-40FF-808C-34A303FAB605}" srcOrd="1" destOrd="0" presId="urn:microsoft.com/office/officeart/2008/layout/HorizontalMultiLevelHierarchy"/>
    <dgm:cxn modelId="{DB1B2E7E-097E-4BF2-8F2A-668A2D64E385}" type="presParOf" srcId="{9AA261D0-C58A-40FF-808C-34A303FAB605}" destId="{D9C606CC-AC18-4590-951B-B64D6881E5E3}" srcOrd="0" destOrd="0" presId="urn:microsoft.com/office/officeart/2008/layout/HorizontalMultiLevelHierarchy"/>
    <dgm:cxn modelId="{A1E1EEDE-AC05-4369-A8A3-905E3083B06A}" type="presParOf" srcId="{9AA261D0-C58A-40FF-808C-34A303FAB605}" destId="{E06DA82E-A227-45D6-9A1D-080B97151E8B}" srcOrd="1" destOrd="0" presId="urn:microsoft.com/office/officeart/2008/layout/HorizontalMultiLevelHierarchy"/>
    <dgm:cxn modelId="{418F1D4D-6208-4B1C-BF57-540A0712C6A1}" type="presParOf" srcId="{E06DA82E-A227-45D6-9A1D-080B97151E8B}" destId="{4225EB37-B463-4569-9654-46B293F2FFCE}" srcOrd="0" destOrd="0" presId="urn:microsoft.com/office/officeart/2008/layout/HorizontalMultiLevelHierarchy"/>
    <dgm:cxn modelId="{8AAE8379-A6AC-4C29-B1F8-321796050B2F}" type="presParOf" srcId="{4225EB37-B463-4569-9654-46B293F2FFCE}" destId="{5FEC3487-31E2-435C-8046-D8CBD6D6CCE0}" srcOrd="0" destOrd="0" presId="urn:microsoft.com/office/officeart/2008/layout/HorizontalMultiLevelHierarchy"/>
    <dgm:cxn modelId="{E4675F15-2A6F-4EC4-9ABF-6047881FF3B8}" type="presParOf" srcId="{E06DA82E-A227-45D6-9A1D-080B97151E8B}" destId="{D79CA1FB-C088-47A4-AA7C-020822B304B5}" srcOrd="1" destOrd="0" presId="urn:microsoft.com/office/officeart/2008/layout/HorizontalMultiLevelHierarchy"/>
    <dgm:cxn modelId="{CC09952E-9124-4C5E-8EFE-8AA6E00DE134}" type="presParOf" srcId="{D79CA1FB-C088-47A4-AA7C-020822B304B5}" destId="{F9B5102C-6570-4A74-85FA-8411846F1CA9}" srcOrd="0" destOrd="0" presId="urn:microsoft.com/office/officeart/2008/layout/HorizontalMultiLevelHierarchy"/>
    <dgm:cxn modelId="{AB1DDE39-37CE-4CCB-92C8-5C253492A87E}" type="presParOf" srcId="{D79CA1FB-C088-47A4-AA7C-020822B304B5}" destId="{0C209ECF-783A-4AFA-9BC3-49BB56FE892D}" srcOrd="1" destOrd="0" presId="urn:microsoft.com/office/officeart/2008/layout/HorizontalMultiLevelHierarchy"/>
    <dgm:cxn modelId="{298AA21E-57C7-48C4-8B4B-3FE210BF64E1}" type="presParOf" srcId="{0C209ECF-783A-4AFA-9BC3-49BB56FE892D}" destId="{72DE160C-94AE-4AA1-A3F2-2CC82120146B}" srcOrd="0" destOrd="0" presId="urn:microsoft.com/office/officeart/2008/layout/HorizontalMultiLevelHierarchy"/>
    <dgm:cxn modelId="{A5216AAA-BB13-4C86-B265-B9D4495B64C4}" type="presParOf" srcId="{72DE160C-94AE-4AA1-A3F2-2CC82120146B}" destId="{C7A9CEE8-CC8D-4506-B927-EE6606946CD5}" srcOrd="0" destOrd="0" presId="urn:microsoft.com/office/officeart/2008/layout/HorizontalMultiLevelHierarchy"/>
    <dgm:cxn modelId="{A517CBB4-6517-4E10-A915-577B217313ED}" type="presParOf" srcId="{0C209ECF-783A-4AFA-9BC3-49BB56FE892D}" destId="{A681A9B0-EBEB-4CA2-818F-5F4E997D520D}" srcOrd="1" destOrd="0" presId="urn:microsoft.com/office/officeart/2008/layout/HorizontalMultiLevelHierarchy"/>
    <dgm:cxn modelId="{C0519A8F-4B50-46FB-8E09-CDF81DC9F6A0}" type="presParOf" srcId="{A681A9B0-EBEB-4CA2-818F-5F4E997D520D}" destId="{C70255A3-B5FE-464C-A5A3-6B764063AC7F}" srcOrd="0" destOrd="0" presId="urn:microsoft.com/office/officeart/2008/layout/HorizontalMultiLevelHierarchy"/>
    <dgm:cxn modelId="{0F100EE4-33F3-47CF-9291-7169DBBBE2B9}" type="presParOf" srcId="{A681A9B0-EBEB-4CA2-818F-5F4E997D520D}" destId="{3A7FBAA1-B991-4C48-B323-473375EBB613}" srcOrd="1" destOrd="0" presId="urn:microsoft.com/office/officeart/2008/layout/HorizontalMultiLevelHierarchy"/>
    <dgm:cxn modelId="{D900A612-8E89-47C0-B397-AB210F0C0003}" type="presParOf" srcId="{0C209ECF-783A-4AFA-9BC3-49BB56FE892D}" destId="{87EED1E8-855C-4731-AA25-E197427629F0}" srcOrd="2" destOrd="0" presId="urn:microsoft.com/office/officeart/2008/layout/HorizontalMultiLevelHierarchy"/>
    <dgm:cxn modelId="{6DA02733-D1C9-482D-8ABC-55B54D280C23}" type="presParOf" srcId="{87EED1E8-855C-4731-AA25-E197427629F0}" destId="{3F0A360B-BF25-46B7-A630-909FC359FF39}" srcOrd="0" destOrd="0" presId="urn:microsoft.com/office/officeart/2008/layout/HorizontalMultiLevelHierarchy"/>
    <dgm:cxn modelId="{622055C5-302C-4C99-9B90-356929521306}" type="presParOf" srcId="{0C209ECF-783A-4AFA-9BC3-49BB56FE892D}" destId="{DE70CD60-16C5-4334-BEC0-FCA2E7CC2848}" srcOrd="3" destOrd="0" presId="urn:microsoft.com/office/officeart/2008/layout/HorizontalMultiLevelHierarchy"/>
    <dgm:cxn modelId="{355338C1-A255-43FD-AA85-D0B45506B389}" type="presParOf" srcId="{DE70CD60-16C5-4334-BEC0-FCA2E7CC2848}" destId="{3C0F6D92-2CC4-431E-96B5-8B01FF6E7A4F}" srcOrd="0" destOrd="0" presId="urn:microsoft.com/office/officeart/2008/layout/HorizontalMultiLevelHierarchy"/>
    <dgm:cxn modelId="{79F7B89A-E9D9-458D-8EB4-EA94F7BF29D2}" type="presParOf" srcId="{DE70CD60-16C5-4334-BEC0-FCA2E7CC2848}" destId="{7D671FB0-7E47-47BB-A8DB-FE2756B5DD69}" srcOrd="1" destOrd="0" presId="urn:microsoft.com/office/officeart/2008/layout/HorizontalMultiLevelHierarchy"/>
    <dgm:cxn modelId="{D55B4B5D-6269-4B10-AC6E-F609E9E6A6B2}" type="presParOf" srcId="{0C209ECF-783A-4AFA-9BC3-49BB56FE892D}" destId="{42AF84FC-CEAF-492E-A302-32AB42097FCA}" srcOrd="4" destOrd="0" presId="urn:microsoft.com/office/officeart/2008/layout/HorizontalMultiLevelHierarchy"/>
    <dgm:cxn modelId="{416F56FD-CDC3-440B-87F6-0CF8D075A0EC}" type="presParOf" srcId="{42AF84FC-CEAF-492E-A302-32AB42097FCA}" destId="{9F377B03-2F21-424A-8221-DAC5C425C148}" srcOrd="0" destOrd="0" presId="urn:microsoft.com/office/officeart/2008/layout/HorizontalMultiLevelHierarchy"/>
    <dgm:cxn modelId="{0B65BD28-BC74-47E7-A5A8-3EE6EE34DB4C}" type="presParOf" srcId="{0C209ECF-783A-4AFA-9BC3-49BB56FE892D}" destId="{C648906A-6C3D-4DB7-BED1-12753C08C978}" srcOrd="5" destOrd="0" presId="urn:microsoft.com/office/officeart/2008/layout/HorizontalMultiLevelHierarchy"/>
    <dgm:cxn modelId="{6651122C-4EAD-45D2-A9B1-9AAE8AA9D2BB}" type="presParOf" srcId="{C648906A-6C3D-4DB7-BED1-12753C08C978}" destId="{A297919D-18CE-4B18-B8D3-2D004BDD0F4A}" srcOrd="0" destOrd="0" presId="urn:microsoft.com/office/officeart/2008/layout/HorizontalMultiLevelHierarchy"/>
    <dgm:cxn modelId="{AE8F9A1B-57B9-4959-9ABA-2F26A80A89C1}" type="presParOf" srcId="{C648906A-6C3D-4DB7-BED1-12753C08C978}" destId="{AB609A44-F60B-45C1-A9CF-60262187A0BA}" srcOrd="1" destOrd="0" presId="urn:microsoft.com/office/officeart/2008/layout/HorizontalMultiLevelHierarchy"/>
    <dgm:cxn modelId="{ECF1110E-BF43-44AC-BE31-ED5BBC6E1178}" type="presParOf" srcId="{0C209ECF-783A-4AFA-9BC3-49BB56FE892D}" destId="{C596AC97-9699-4132-AB88-1EA12130C9EE}" srcOrd="6" destOrd="0" presId="urn:microsoft.com/office/officeart/2008/layout/HorizontalMultiLevelHierarchy"/>
    <dgm:cxn modelId="{9F0BAC0F-2605-4E69-9945-DBB0162AEEA2}" type="presParOf" srcId="{C596AC97-9699-4132-AB88-1EA12130C9EE}" destId="{E690DBFA-B88F-466C-A110-9FB45C2B5933}" srcOrd="0" destOrd="0" presId="urn:microsoft.com/office/officeart/2008/layout/HorizontalMultiLevelHierarchy"/>
    <dgm:cxn modelId="{23BBD215-BDC4-47EE-9434-AE14BC0D2C47}" type="presParOf" srcId="{0C209ECF-783A-4AFA-9BC3-49BB56FE892D}" destId="{96162E11-6EC5-44A9-BB81-CD4BB5D34A19}" srcOrd="7" destOrd="0" presId="urn:microsoft.com/office/officeart/2008/layout/HorizontalMultiLevelHierarchy"/>
    <dgm:cxn modelId="{DF50D43C-3865-4DAA-B69F-3E290CFE395B}" type="presParOf" srcId="{96162E11-6EC5-44A9-BB81-CD4BB5D34A19}" destId="{8F9A4EF4-E53F-4809-8C6F-D403716E0A2E}" srcOrd="0" destOrd="0" presId="urn:microsoft.com/office/officeart/2008/layout/HorizontalMultiLevelHierarchy"/>
    <dgm:cxn modelId="{A91F3870-18F6-48E7-AE0F-EF6EA46862EC}" type="presParOf" srcId="{96162E11-6EC5-44A9-BB81-CD4BB5D34A19}" destId="{8EB15C4F-6CAE-4444-AD29-14180A624ACE}" srcOrd="1" destOrd="0" presId="urn:microsoft.com/office/officeart/2008/layout/HorizontalMultiLevelHierarchy"/>
    <dgm:cxn modelId="{F6E934FA-AF77-42DB-A2EB-174D768410D1}" type="presParOf" srcId="{0C209ECF-783A-4AFA-9BC3-49BB56FE892D}" destId="{2CCA0B06-9C4A-42A6-A0D7-D1F9A5EBCAD4}" srcOrd="8" destOrd="0" presId="urn:microsoft.com/office/officeart/2008/layout/HorizontalMultiLevelHierarchy"/>
    <dgm:cxn modelId="{283E9B26-11CF-4DB4-A44C-859A86EB4D48}" type="presParOf" srcId="{2CCA0B06-9C4A-42A6-A0D7-D1F9A5EBCAD4}" destId="{B12F52D2-B9B5-4E49-8F20-166F77406F7B}" srcOrd="0" destOrd="0" presId="urn:microsoft.com/office/officeart/2008/layout/HorizontalMultiLevelHierarchy"/>
    <dgm:cxn modelId="{0B64D64F-A287-45DF-BEAA-C61E3C3B2F47}" type="presParOf" srcId="{0C209ECF-783A-4AFA-9BC3-49BB56FE892D}" destId="{14DFEE0E-F7C9-41D8-A5DD-ED988C780354}" srcOrd="9" destOrd="0" presId="urn:microsoft.com/office/officeart/2008/layout/HorizontalMultiLevelHierarchy"/>
    <dgm:cxn modelId="{FEA8DDDD-F748-4ECA-8CC9-FBACEF7FDA30}" type="presParOf" srcId="{14DFEE0E-F7C9-41D8-A5DD-ED988C780354}" destId="{02F187C6-C187-467A-B51E-CAA6A3DCAB79}" srcOrd="0" destOrd="0" presId="urn:microsoft.com/office/officeart/2008/layout/HorizontalMultiLevelHierarchy"/>
    <dgm:cxn modelId="{FB4589FD-3846-44E2-BF42-4D6541E55898}" type="presParOf" srcId="{14DFEE0E-F7C9-41D8-A5DD-ED988C780354}" destId="{3C520F97-7011-442D-A696-58B7F82BF75A}" srcOrd="1" destOrd="0" presId="urn:microsoft.com/office/officeart/2008/layout/HorizontalMultiLevelHierarchy"/>
    <dgm:cxn modelId="{A079F596-DF25-4B30-B0E3-BF784280F300}" type="presParOf" srcId="{0C209ECF-783A-4AFA-9BC3-49BB56FE892D}" destId="{1ACB9A00-1834-44E8-A3F4-620E077BF50D}" srcOrd="10" destOrd="0" presId="urn:microsoft.com/office/officeart/2008/layout/HorizontalMultiLevelHierarchy"/>
    <dgm:cxn modelId="{09213FE3-9E33-4B5D-857D-A867FC953F2E}" type="presParOf" srcId="{1ACB9A00-1834-44E8-A3F4-620E077BF50D}" destId="{E0138BDB-017D-4839-9F7B-03C25BB40FE5}" srcOrd="0" destOrd="0" presId="urn:microsoft.com/office/officeart/2008/layout/HorizontalMultiLevelHierarchy"/>
    <dgm:cxn modelId="{3BE4463F-B35B-4B13-BBB8-2D0AC94E97E7}" type="presParOf" srcId="{0C209ECF-783A-4AFA-9BC3-49BB56FE892D}" destId="{26C7C22B-7601-48AC-8258-B42F4AC7F1F9}" srcOrd="11" destOrd="0" presId="urn:microsoft.com/office/officeart/2008/layout/HorizontalMultiLevelHierarchy"/>
    <dgm:cxn modelId="{9E983703-7758-4836-A004-B3B056C67921}" type="presParOf" srcId="{26C7C22B-7601-48AC-8258-B42F4AC7F1F9}" destId="{6B40462B-B557-48A7-9622-A03749EC3821}" srcOrd="0" destOrd="0" presId="urn:microsoft.com/office/officeart/2008/layout/HorizontalMultiLevelHierarchy"/>
    <dgm:cxn modelId="{A01B01E4-EBF7-4920-8D56-19C508A19EE5}" type="presParOf" srcId="{26C7C22B-7601-48AC-8258-B42F4AC7F1F9}" destId="{168D1EC0-B7CB-440A-9C26-64394B936022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3.1.2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17</a:t>
          </a:r>
          <a:r>
            <a:rPr lang="id-ID" sz="3200" dirty="0"/>
            <a:t>) </a:t>
          </a:r>
          <a:r>
            <a:rPr lang="id-ID" sz="3200" b="1" dirty="0"/>
            <a:t>Rencana Kegiatan</a:t>
          </a:r>
          <a:r>
            <a:rPr lang="en-US" sz="3200" b="1" dirty="0"/>
            <a:t> </a:t>
          </a:r>
          <a:r>
            <a:rPr lang="en-US" sz="3200" b="1" dirty="0" err="1"/>
            <a:t>Mingguan</a:t>
          </a:r>
          <a:r>
            <a:rPr lang="en-US" sz="3200" b="1" dirty="0"/>
            <a:t> (RKM)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id-ID" sz="2000" dirty="0"/>
            <a:t>Tujuan pembelajaran, </a:t>
          </a:r>
          <a:endParaRPr lang="en-US" sz="20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F73604BC-CE14-4E13-A590-561865038380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id-ID" sz="2000" dirty="0"/>
            <a:t>Strategi pembelajaran, </a:t>
          </a:r>
          <a:endParaRPr lang="en-US" sz="2000" dirty="0"/>
        </a:p>
      </dgm:t>
    </dgm:pt>
    <dgm:pt modelId="{86716CEA-D6AB-4A29-807E-C0837E33B73A}" type="parTrans" cxnId="{68DF4B72-8E3C-45CA-8387-04F10939847F}">
      <dgm:prSet/>
      <dgm:spPr/>
      <dgm:t>
        <a:bodyPr/>
        <a:lstStyle/>
        <a:p>
          <a:endParaRPr lang="en-US"/>
        </a:p>
      </dgm:t>
    </dgm:pt>
    <dgm:pt modelId="{6B86024C-3CE5-4303-BACD-5EDF42B28C80}" type="sibTrans" cxnId="{68DF4B72-8E3C-45CA-8387-04F10939847F}">
      <dgm:prSet/>
      <dgm:spPr/>
      <dgm:t>
        <a:bodyPr/>
        <a:lstStyle/>
        <a:p>
          <a:endParaRPr lang="en-US"/>
        </a:p>
      </dgm:t>
    </dgm:pt>
    <dgm:pt modelId="{32B18362-558F-4AA5-A7C0-00B05A2614C0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id-ID" sz="2000" dirty="0"/>
            <a:t>Materi pembelajaran </a:t>
          </a:r>
          <a:endParaRPr lang="en-US" sz="2000" dirty="0"/>
        </a:p>
      </dgm:t>
    </dgm:pt>
    <dgm:pt modelId="{DF32957B-BBE2-4548-A96C-ED6D7131390B}" type="parTrans" cxnId="{6BDA415F-1586-431F-ADDC-9CA8F411DD79}">
      <dgm:prSet/>
      <dgm:spPr/>
      <dgm:t>
        <a:bodyPr/>
        <a:lstStyle/>
        <a:p>
          <a:endParaRPr lang="en-US"/>
        </a:p>
      </dgm:t>
    </dgm:pt>
    <dgm:pt modelId="{1CF5A9CF-565F-4AEB-AC17-04D447C918C2}" type="sibTrans" cxnId="{6BDA415F-1586-431F-ADDC-9CA8F411DD79}">
      <dgm:prSet/>
      <dgm:spPr/>
      <dgm:t>
        <a:bodyPr/>
        <a:lstStyle/>
        <a:p>
          <a:endParaRPr lang="en-US"/>
        </a:p>
      </dgm:t>
    </dgm:pt>
    <dgm:pt modelId="{66D3B71A-B92C-4B8D-BAEA-16ECEB42CDFC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id-ID" sz="2000" dirty="0"/>
            <a:t>Alokasi waktu</a:t>
          </a:r>
          <a:endParaRPr lang="en-US" sz="2000" dirty="0"/>
        </a:p>
      </dgm:t>
    </dgm:pt>
    <dgm:pt modelId="{DF47AA80-F7B7-4226-B9F1-CA4EAF500CC8}" type="parTrans" cxnId="{1D52993E-996A-44C6-B756-819A9BA9FF5D}">
      <dgm:prSet/>
      <dgm:spPr/>
      <dgm:t>
        <a:bodyPr/>
        <a:lstStyle/>
        <a:p>
          <a:endParaRPr lang="en-US"/>
        </a:p>
      </dgm:t>
    </dgm:pt>
    <dgm:pt modelId="{3BE4A984-0FDA-4F24-9281-82DB6E8136FE}" type="sibTrans" cxnId="{1D52993E-996A-44C6-B756-819A9BA9FF5D}">
      <dgm:prSet/>
      <dgm:spPr/>
      <dgm:t>
        <a:bodyPr/>
        <a:lstStyle/>
        <a:p>
          <a:endParaRPr lang="en-US"/>
        </a:p>
      </dgm:t>
    </dgm:pt>
    <dgm:pt modelId="{A69FFD87-17CD-4A68-AAAD-267FEE645598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400" dirty="0" err="1"/>
            <a:t>Mencakup</a:t>
          </a:r>
          <a:r>
            <a:rPr lang="en-US" sz="2400" dirty="0"/>
            <a:t> :</a:t>
          </a:r>
          <a:endParaRPr lang="id-ID" sz="2400" dirty="0"/>
        </a:p>
      </dgm:t>
    </dgm:pt>
    <dgm:pt modelId="{61E02F95-4CA1-4883-93E6-DA07DFC34288}" type="parTrans" cxnId="{CCC12BE7-7F19-482B-A0EB-09DD1C90F9CE}">
      <dgm:prSet/>
      <dgm:spPr/>
      <dgm:t>
        <a:bodyPr/>
        <a:lstStyle/>
        <a:p>
          <a:endParaRPr lang="en-US"/>
        </a:p>
      </dgm:t>
    </dgm:pt>
    <dgm:pt modelId="{DF221F93-E1B9-44FE-A7CD-15019C6A1176}" type="sibTrans" cxnId="{CCC12BE7-7F19-482B-A0EB-09DD1C90F9CE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987A6B8D-B163-43BA-B7C4-E389CD684F4E}" type="pres">
      <dgm:prSet presAssocID="{61E02F95-4CA1-4883-93E6-DA07DFC34288}" presName="conn2-1" presStyleLbl="parChTrans1D3" presStyleIdx="0" presStyleCnt="1"/>
      <dgm:spPr/>
    </dgm:pt>
    <dgm:pt modelId="{F9076F66-B8B3-4E62-8002-96D406FA0005}" type="pres">
      <dgm:prSet presAssocID="{61E02F95-4CA1-4883-93E6-DA07DFC34288}" presName="connTx" presStyleLbl="parChTrans1D3" presStyleIdx="0" presStyleCnt="1"/>
      <dgm:spPr/>
    </dgm:pt>
    <dgm:pt modelId="{39171DCF-437F-4DCD-B0A0-FA93EB3EDA57}" type="pres">
      <dgm:prSet presAssocID="{A69FFD87-17CD-4A68-AAAD-267FEE645598}" presName="root2" presStyleCnt="0"/>
      <dgm:spPr/>
    </dgm:pt>
    <dgm:pt modelId="{A04AEEBC-9D3D-49CA-992A-EA5ABC3E7C5E}" type="pres">
      <dgm:prSet presAssocID="{A69FFD87-17CD-4A68-AAAD-267FEE645598}" presName="LevelTwoTextNode" presStyleLbl="node3" presStyleIdx="0" presStyleCnt="1">
        <dgm:presLayoutVars>
          <dgm:chPref val="3"/>
        </dgm:presLayoutVars>
      </dgm:prSet>
      <dgm:spPr/>
    </dgm:pt>
    <dgm:pt modelId="{7C7CFF5D-4067-4DDC-91D7-D70DF0D6C499}" type="pres">
      <dgm:prSet presAssocID="{A69FFD87-17CD-4A68-AAAD-267FEE645598}" presName="level3hierChild" presStyleCnt="0"/>
      <dgm:spPr/>
    </dgm:pt>
    <dgm:pt modelId="{CE2C6972-3E97-4B2F-A8D2-4D6C815B4262}" type="pres">
      <dgm:prSet presAssocID="{15AEFB17-C792-442E-AC88-89459D66714D}" presName="conn2-1" presStyleLbl="parChTrans1D4" presStyleIdx="0" presStyleCnt="4"/>
      <dgm:spPr/>
    </dgm:pt>
    <dgm:pt modelId="{A5C37EFE-CBC7-40AC-B367-DAB7F5ECAC52}" type="pres">
      <dgm:prSet presAssocID="{15AEFB17-C792-442E-AC88-89459D66714D}" presName="connTx" presStyleLbl="parChTrans1D4" presStyleIdx="0" presStyleCnt="4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4" presStyleIdx="0" presStyleCnt="4" custScaleY="14069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34FA8E9B-3AF6-4CEA-A4B9-009D43A14208}" type="pres">
      <dgm:prSet presAssocID="{86716CEA-D6AB-4A29-807E-C0837E33B73A}" presName="conn2-1" presStyleLbl="parChTrans1D4" presStyleIdx="1" presStyleCnt="4"/>
      <dgm:spPr/>
    </dgm:pt>
    <dgm:pt modelId="{4F3568D5-CD59-4225-9C89-9D3BB166152A}" type="pres">
      <dgm:prSet presAssocID="{86716CEA-D6AB-4A29-807E-C0837E33B73A}" presName="connTx" presStyleLbl="parChTrans1D4" presStyleIdx="1" presStyleCnt="4"/>
      <dgm:spPr/>
    </dgm:pt>
    <dgm:pt modelId="{FC0F5DB2-EB54-49C8-9B55-BAD9893C0FE7}" type="pres">
      <dgm:prSet presAssocID="{F73604BC-CE14-4E13-A590-561865038380}" presName="root2" presStyleCnt="0"/>
      <dgm:spPr/>
    </dgm:pt>
    <dgm:pt modelId="{10AE5465-D734-413A-8746-F7CEDAA77AFE}" type="pres">
      <dgm:prSet presAssocID="{F73604BC-CE14-4E13-A590-561865038380}" presName="LevelTwoTextNode" presStyleLbl="node4" presStyleIdx="1" presStyleCnt="4" custScaleY="130061">
        <dgm:presLayoutVars>
          <dgm:chPref val="3"/>
        </dgm:presLayoutVars>
      </dgm:prSet>
      <dgm:spPr/>
    </dgm:pt>
    <dgm:pt modelId="{6469452E-2156-4267-9240-9102CB3C24A5}" type="pres">
      <dgm:prSet presAssocID="{F73604BC-CE14-4E13-A590-561865038380}" presName="level3hierChild" presStyleCnt="0"/>
      <dgm:spPr/>
    </dgm:pt>
    <dgm:pt modelId="{5320DD2F-CD54-4AD7-B946-2A477A089267}" type="pres">
      <dgm:prSet presAssocID="{DF32957B-BBE2-4548-A96C-ED6D7131390B}" presName="conn2-1" presStyleLbl="parChTrans1D4" presStyleIdx="2" presStyleCnt="4"/>
      <dgm:spPr/>
    </dgm:pt>
    <dgm:pt modelId="{AA9FA1CD-6874-4513-AC2B-3443B3AD2EE2}" type="pres">
      <dgm:prSet presAssocID="{DF32957B-BBE2-4548-A96C-ED6D7131390B}" presName="connTx" presStyleLbl="parChTrans1D4" presStyleIdx="2" presStyleCnt="4"/>
      <dgm:spPr/>
    </dgm:pt>
    <dgm:pt modelId="{3D416217-AA23-44D4-BD08-D9798B7F675E}" type="pres">
      <dgm:prSet presAssocID="{32B18362-558F-4AA5-A7C0-00B05A2614C0}" presName="root2" presStyleCnt="0"/>
      <dgm:spPr/>
    </dgm:pt>
    <dgm:pt modelId="{EE68058D-1446-47BE-B5C4-9C98CAE74704}" type="pres">
      <dgm:prSet presAssocID="{32B18362-558F-4AA5-A7C0-00B05A2614C0}" presName="LevelTwoTextNode" presStyleLbl="node4" presStyleIdx="2" presStyleCnt="4" custScaleY="130061">
        <dgm:presLayoutVars>
          <dgm:chPref val="3"/>
        </dgm:presLayoutVars>
      </dgm:prSet>
      <dgm:spPr/>
    </dgm:pt>
    <dgm:pt modelId="{3085AD42-A69A-49EA-ABA9-55FB921A3A21}" type="pres">
      <dgm:prSet presAssocID="{32B18362-558F-4AA5-A7C0-00B05A2614C0}" presName="level3hierChild" presStyleCnt="0"/>
      <dgm:spPr/>
    </dgm:pt>
    <dgm:pt modelId="{5AADF922-5F04-4D53-966B-1E062B245902}" type="pres">
      <dgm:prSet presAssocID="{DF47AA80-F7B7-4226-B9F1-CA4EAF500CC8}" presName="conn2-1" presStyleLbl="parChTrans1D4" presStyleIdx="3" presStyleCnt="4"/>
      <dgm:spPr/>
    </dgm:pt>
    <dgm:pt modelId="{980EFD1C-D615-48F0-A862-51C975DC13D0}" type="pres">
      <dgm:prSet presAssocID="{DF47AA80-F7B7-4226-B9F1-CA4EAF500CC8}" presName="connTx" presStyleLbl="parChTrans1D4" presStyleIdx="3" presStyleCnt="4"/>
      <dgm:spPr/>
    </dgm:pt>
    <dgm:pt modelId="{D1536E1F-1F8A-4FE1-9DB1-DAB2B9DA1D82}" type="pres">
      <dgm:prSet presAssocID="{66D3B71A-B92C-4B8D-BAEA-16ECEB42CDFC}" presName="root2" presStyleCnt="0"/>
      <dgm:spPr/>
    </dgm:pt>
    <dgm:pt modelId="{FAC36D5D-6B53-4736-B6D8-B1007C156795}" type="pres">
      <dgm:prSet presAssocID="{66D3B71A-B92C-4B8D-BAEA-16ECEB42CDFC}" presName="LevelTwoTextNode" presStyleLbl="node4" presStyleIdx="3" presStyleCnt="4" custScaleY="130061">
        <dgm:presLayoutVars>
          <dgm:chPref val="3"/>
        </dgm:presLayoutVars>
      </dgm:prSet>
      <dgm:spPr/>
    </dgm:pt>
    <dgm:pt modelId="{9AC75A7C-FD9A-48D6-A2C1-4B05092BBD7D}" type="pres">
      <dgm:prSet presAssocID="{66D3B71A-B92C-4B8D-BAEA-16ECEB42CDFC}" presName="level3hierChild" presStyleCnt="0"/>
      <dgm:spPr/>
    </dgm:pt>
  </dgm:ptLst>
  <dgm:cxnLst>
    <dgm:cxn modelId="{CFABC906-B3D9-41EC-8F6F-15C45241D60A}" type="presOf" srcId="{15AEFB17-C792-442E-AC88-89459D66714D}" destId="{A5C37EFE-CBC7-40AC-B367-DAB7F5ECAC52}" srcOrd="1" destOrd="0" presId="urn:microsoft.com/office/officeart/2008/layout/HorizontalMultiLevelHierarchy"/>
    <dgm:cxn modelId="{D192640C-3265-40CC-AB21-7A139AAC074B}" type="presOf" srcId="{B54E1A32-1FB8-4484-9DD7-DB5866ADCE10}" destId="{D9C606CC-AC18-4590-951B-B64D6881E5E3}" srcOrd="0" destOrd="0" presId="urn:microsoft.com/office/officeart/2008/layout/HorizontalMultiLevelHierarchy"/>
    <dgm:cxn modelId="{1E34591B-B2B2-48AF-8E8B-B4904DD8A1F7}" type="presOf" srcId="{DF47AA80-F7B7-4226-B9F1-CA4EAF500CC8}" destId="{5AADF922-5F04-4D53-966B-1E062B245902}" srcOrd="0" destOrd="0" presId="urn:microsoft.com/office/officeart/2008/layout/HorizontalMultiLevelHierarchy"/>
    <dgm:cxn modelId="{86258A1B-DA15-49F6-B91D-6B23F4FE4A76}" type="presOf" srcId="{DF47AA80-F7B7-4226-B9F1-CA4EAF500CC8}" destId="{980EFD1C-D615-48F0-A862-51C975DC13D0}" srcOrd="1" destOrd="0" presId="urn:microsoft.com/office/officeart/2008/layout/HorizontalMultiLevelHierarchy"/>
    <dgm:cxn modelId="{EB78F32B-4CC4-4525-8903-39492DC6AC2A}" type="presOf" srcId="{66D3B71A-B92C-4B8D-BAEA-16ECEB42CDFC}" destId="{FAC36D5D-6B53-4736-B6D8-B1007C156795}" srcOrd="0" destOrd="0" presId="urn:microsoft.com/office/officeart/2008/layout/HorizontalMultiLevelHierarchy"/>
    <dgm:cxn modelId="{1C12CD3B-01CE-4838-AF08-4A6A3688E0DB}" type="presOf" srcId="{43081AD2-A198-4E09-B366-59AF4C3961D1}" destId="{0960B8E7-A47F-4509-A600-DE2BD2F72F27}" srcOrd="0" destOrd="0" presId="urn:microsoft.com/office/officeart/2008/layout/HorizontalMultiLevelHierarchy"/>
    <dgm:cxn modelId="{77D22F3E-1C96-47E4-A38C-19A6802C35EB}" type="presOf" srcId="{32B18362-558F-4AA5-A7C0-00B05A2614C0}" destId="{EE68058D-1446-47BE-B5C4-9C98CAE74704}" srcOrd="0" destOrd="0" presId="urn:microsoft.com/office/officeart/2008/layout/HorizontalMultiLevelHierarchy"/>
    <dgm:cxn modelId="{1D52993E-996A-44C6-B756-819A9BA9FF5D}" srcId="{A69FFD87-17CD-4A68-AAAD-267FEE645598}" destId="{66D3B71A-B92C-4B8D-BAEA-16ECEB42CDFC}" srcOrd="3" destOrd="0" parTransId="{DF47AA80-F7B7-4226-B9F1-CA4EAF500CC8}" sibTransId="{3BE4A984-0FDA-4F24-9281-82DB6E8136FE}"/>
    <dgm:cxn modelId="{D05B0650-65D6-4440-9937-6A2F7654A8CB}" type="presOf" srcId="{0BE62E88-0D7E-4BB5-A4B3-B77B0095617E}" destId="{227510C1-165E-41BC-86F8-664912EE1BA0}" srcOrd="0" destOrd="0" presId="urn:microsoft.com/office/officeart/2008/layout/HorizontalMultiLevelHierarchy"/>
    <dgm:cxn modelId="{5783AD52-917A-4CD6-9C79-58DC9CAFEC67}" type="presOf" srcId="{DC2E1F6F-946D-47F0-BC56-7CB69E13A329}" destId="{4594F833-E8AD-4F7D-9DBB-756E81F5E9FF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6BDA415F-1586-431F-ADDC-9CA8F411DD79}" srcId="{A69FFD87-17CD-4A68-AAAD-267FEE645598}" destId="{32B18362-558F-4AA5-A7C0-00B05A2614C0}" srcOrd="2" destOrd="0" parTransId="{DF32957B-BBE2-4548-A96C-ED6D7131390B}" sibTransId="{1CF5A9CF-565F-4AEB-AC17-04D447C918C2}"/>
    <dgm:cxn modelId="{D8B49C6E-852B-493A-AF7C-D9B78F772046}" type="presOf" srcId="{0BE62E88-0D7E-4BB5-A4B3-B77B0095617E}" destId="{018C7471-60F8-472C-B2C1-1AF03B14A5F7}" srcOrd="1" destOrd="0" presId="urn:microsoft.com/office/officeart/2008/layout/HorizontalMultiLevelHierarchy"/>
    <dgm:cxn modelId="{C88CE66E-AEC2-4D33-B2E9-F24A88F8912B}" type="presOf" srcId="{61E02F95-4CA1-4883-93E6-DA07DFC34288}" destId="{F9076F66-B8B3-4E62-8002-96D406FA0005}" srcOrd="1" destOrd="0" presId="urn:microsoft.com/office/officeart/2008/layout/HorizontalMultiLevelHierarchy"/>
    <dgm:cxn modelId="{68DF4B72-8E3C-45CA-8387-04F10939847F}" srcId="{A69FFD87-17CD-4A68-AAAD-267FEE645598}" destId="{F73604BC-CE14-4E13-A590-561865038380}" srcOrd="1" destOrd="0" parTransId="{86716CEA-D6AB-4A29-807E-C0837E33B73A}" sibTransId="{6B86024C-3CE5-4303-BACD-5EDF42B28C80}"/>
    <dgm:cxn modelId="{BD881C79-E293-40E9-A223-5609A87C73AF}" type="presOf" srcId="{DF32957B-BBE2-4548-A96C-ED6D7131390B}" destId="{AA9FA1CD-6874-4513-AC2B-3443B3AD2EE2}" srcOrd="1" destOrd="0" presId="urn:microsoft.com/office/officeart/2008/layout/HorizontalMultiLevelHierarchy"/>
    <dgm:cxn modelId="{26F535AC-49FA-49D6-841D-0BE42C1235A3}" type="presOf" srcId="{86716CEA-D6AB-4A29-807E-C0837E33B73A}" destId="{4F3568D5-CD59-4225-9C89-9D3BB166152A}" srcOrd="1" destOrd="0" presId="urn:microsoft.com/office/officeart/2008/layout/HorizontalMultiLevelHierarchy"/>
    <dgm:cxn modelId="{D8A6EEAC-B62D-4FF1-ADAD-C0818D2AEBD3}" type="presOf" srcId="{61E02F95-4CA1-4883-93E6-DA07DFC34288}" destId="{987A6B8D-B163-43BA-B7C4-E389CD684F4E}" srcOrd="0" destOrd="0" presId="urn:microsoft.com/office/officeart/2008/layout/HorizontalMultiLevelHierarchy"/>
    <dgm:cxn modelId="{88397CBA-AF1B-4DD3-B107-7CA9EBAC537A}" type="presOf" srcId="{DF32957B-BBE2-4548-A96C-ED6D7131390B}" destId="{5320DD2F-CD54-4AD7-B946-2A477A089267}" srcOrd="0" destOrd="0" presId="urn:microsoft.com/office/officeart/2008/layout/HorizontalMultiLevelHierarchy"/>
    <dgm:cxn modelId="{5B67F6BB-141C-4687-8E8F-CFBFF388006B}" type="presOf" srcId="{86716CEA-D6AB-4A29-807E-C0837E33B73A}" destId="{34FA8E9B-3AF6-4CEA-A4B9-009D43A14208}" srcOrd="0" destOrd="0" presId="urn:microsoft.com/office/officeart/2008/layout/HorizontalMultiLevelHierarchy"/>
    <dgm:cxn modelId="{35B34FBF-12A2-4E62-B70C-87F502119941}" type="presOf" srcId="{15AEFB17-C792-442E-AC88-89459D66714D}" destId="{CE2C6972-3E97-4B2F-A8D2-4D6C815B4262}" srcOrd="0" destOrd="0" presId="urn:microsoft.com/office/officeart/2008/layout/HorizontalMultiLevelHierarchy"/>
    <dgm:cxn modelId="{C9B26FC6-F735-4F7E-B92D-2EF7D708A070}" type="presOf" srcId="{A69FFD87-17CD-4A68-AAAD-267FEE645598}" destId="{A04AEEBC-9D3D-49CA-992A-EA5ABC3E7C5E}" srcOrd="0" destOrd="0" presId="urn:microsoft.com/office/officeart/2008/layout/HorizontalMultiLevelHierarchy"/>
    <dgm:cxn modelId="{126DE7D1-7892-4351-A3FB-FD002D81C5C7}" type="presOf" srcId="{F73604BC-CE14-4E13-A590-561865038380}" destId="{10AE5465-D734-413A-8746-F7CEDAA77AFE}" srcOrd="0" destOrd="0" presId="urn:microsoft.com/office/officeart/2008/layout/HorizontalMultiLevelHierarchy"/>
    <dgm:cxn modelId="{F48D8DDC-5044-4229-99BF-B8D825E9C163}" srcId="{A69FFD87-17CD-4A68-AAAD-267FEE645598}" destId="{E7D7BD53-3B58-4ADC-8A4C-14AF9CFB499C}" srcOrd="0" destOrd="0" parTransId="{15AEFB17-C792-442E-AC88-89459D66714D}" sibTransId="{70FDDE3A-1A82-422F-95E3-8908AC74B7A3}"/>
    <dgm:cxn modelId="{CCC12BE7-7F19-482B-A0EB-09DD1C90F9CE}" srcId="{B54E1A32-1FB8-4484-9DD7-DB5866ADCE10}" destId="{A69FFD87-17CD-4A68-AAAD-267FEE645598}" srcOrd="0" destOrd="0" parTransId="{61E02F95-4CA1-4883-93E6-DA07DFC34288}" sibTransId="{DF221F93-E1B9-44FE-A7CD-15019C6A1176}"/>
    <dgm:cxn modelId="{2A2D48F6-45B1-4959-9BC8-D6D1EC4F9B12}" type="presOf" srcId="{E7D7BD53-3B58-4ADC-8A4C-14AF9CFB499C}" destId="{EDDD72EC-6E2F-4D36-AAD4-1BCB7F58831A}" srcOrd="0" destOrd="0" presId="urn:microsoft.com/office/officeart/2008/layout/HorizontalMultiLevelHierarchy"/>
    <dgm:cxn modelId="{A9A0C4C2-A1F3-4336-B86E-B5E7B9E10EBD}" type="presParOf" srcId="{0960B8E7-A47F-4509-A600-DE2BD2F72F27}" destId="{06C8DDC0-2103-4F16-B22E-01C402C605E7}" srcOrd="0" destOrd="0" presId="urn:microsoft.com/office/officeart/2008/layout/HorizontalMultiLevelHierarchy"/>
    <dgm:cxn modelId="{AE329278-9A2E-421D-9FA3-2B799197E458}" type="presParOf" srcId="{06C8DDC0-2103-4F16-B22E-01C402C605E7}" destId="{4594F833-E8AD-4F7D-9DBB-756E81F5E9FF}" srcOrd="0" destOrd="0" presId="urn:microsoft.com/office/officeart/2008/layout/HorizontalMultiLevelHierarchy"/>
    <dgm:cxn modelId="{AE10CE25-56ED-4F69-A335-E298CC794995}" type="presParOf" srcId="{06C8DDC0-2103-4F16-B22E-01C402C605E7}" destId="{4BD7D809-F46F-4BCF-9277-A6D4F8135189}" srcOrd="1" destOrd="0" presId="urn:microsoft.com/office/officeart/2008/layout/HorizontalMultiLevelHierarchy"/>
    <dgm:cxn modelId="{8D39C5AC-9BCF-4FCD-9B0F-7B15DC6D4047}" type="presParOf" srcId="{4BD7D809-F46F-4BCF-9277-A6D4F8135189}" destId="{227510C1-165E-41BC-86F8-664912EE1BA0}" srcOrd="0" destOrd="0" presId="urn:microsoft.com/office/officeart/2008/layout/HorizontalMultiLevelHierarchy"/>
    <dgm:cxn modelId="{1FBE34EB-461C-405D-9F1E-6A2E9CC57690}" type="presParOf" srcId="{227510C1-165E-41BC-86F8-664912EE1BA0}" destId="{018C7471-60F8-472C-B2C1-1AF03B14A5F7}" srcOrd="0" destOrd="0" presId="urn:microsoft.com/office/officeart/2008/layout/HorizontalMultiLevelHierarchy"/>
    <dgm:cxn modelId="{5CFB793B-F3ED-403D-A551-B4C01CC7420F}" type="presParOf" srcId="{4BD7D809-F46F-4BCF-9277-A6D4F8135189}" destId="{9AA261D0-C58A-40FF-808C-34A303FAB605}" srcOrd="1" destOrd="0" presId="urn:microsoft.com/office/officeart/2008/layout/HorizontalMultiLevelHierarchy"/>
    <dgm:cxn modelId="{EA8FEBC8-F075-41EF-91F6-080DA57939F2}" type="presParOf" srcId="{9AA261D0-C58A-40FF-808C-34A303FAB605}" destId="{D9C606CC-AC18-4590-951B-B64D6881E5E3}" srcOrd="0" destOrd="0" presId="urn:microsoft.com/office/officeart/2008/layout/HorizontalMultiLevelHierarchy"/>
    <dgm:cxn modelId="{0ED82C48-12EE-4882-B482-9F9ED9F4AF2E}" type="presParOf" srcId="{9AA261D0-C58A-40FF-808C-34A303FAB605}" destId="{E06DA82E-A227-45D6-9A1D-080B97151E8B}" srcOrd="1" destOrd="0" presId="urn:microsoft.com/office/officeart/2008/layout/HorizontalMultiLevelHierarchy"/>
    <dgm:cxn modelId="{328CF89D-BD98-42F2-8F27-3A26BC150F16}" type="presParOf" srcId="{E06DA82E-A227-45D6-9A1D-080B97151E8B}" destId="{987A6B8D-B163-43BA-B7C4-E389CD684F4E}" srcOrd="0" destOrd="0" presId="urn:microsoft.com/office/officeart/2008/layout/HorizontalMultiLevelHierarchy"/>
    <dgm:cxn modelId="{64907AD6-6E61-44D6-B787-CF33A141FE48}" type="presParOf" srcId="{987A6B8D-B163-43BA-B7C4-E389CD684F4E}" destId="{F9076F66-B8B3-4E62-8002-96D406FA0005}" srcOrd="0" destOrd="0" presId="urn:microsoft.com/office/officeart/2008/layout/HorizontalMultiLevelHierarchy"/>
    <dgm:cxn modelId="{41CCBDB5-7B0C-436A-A21A-DAD6DDB25FE0}" type="presParOf" srcId="{E06DA82E-A227-45D6-9A1D-080B97151E8B}" destId="{39171DCF-437F-4DCD-B0A0-FA93EB3EDA57}" srcOrd="1" destOrd="0" presId="urn:microsoft.com/office/officeart/2008/layout/HorizontalMultiLevelHierarchy"/>
    <dgm:cxn modelId="{08EF7470-5F07-4D47-894A-07A4B88207B9}" type="presParOf" srcId="{39171DCF-437F-4DCD-B0A0-FA93EB3EDA57}" destId="{A04AEEBC-9D3D-49CA-992A-EA5ABC3E7C5E}" srcOrd="0" destOrd="0" presId="urn:microsoft.com/office/officeart/2008/layout/HorizontalMultiLevelHierarchy"/>
    <dgm:cxn modelId="{1A359D5B-94B6-4A99-98D5-9D0B7A0469F4}" type="presParOf" srcId="{39171DCF-437F-4DCD-B0A0-FA93EB3EDA57}" destId="{7C7CFF5D-4067-4DDC-91D7-D70DF0D6C499}" srcOrd="1" destOrd="0" presId="urn:microsoft.com/office/officeart/2008/layout/HorizontalMultiLevelHierarchy"/>
    <dgm:cxn modelId="{9853F41F-199E-47A4-B83E-FA67713ED65A}" type="presParOf" srcId="{7C7CFF5D-4067-4DDC-91D7-D70DF0D6C499}" destId="{CE2C6972-3E97-4B2F-A8D2-4D6C815B4262}" srcOrd="0" destOrd="0" presId="urn:microsoft.com/office/officeart/2008/layout/HorizontalMultiLevelHierarchy"/>
    <dgm:cxn modelId="{C8A67BD2-3148-4E05-AA45-EE7F3189F579}" type="presParOf" srcId="{CE2C6972-3E97-4B2F-A8D2-4D6C815B4262}" destId="{A5C37EFE-CBC7-40AC-B367-DAB7F5ECAC52}" srcOrd="0" destOrd="0" presId="urn:microsoft.com/office/officeart/2008/layout/HorizontalMultiLevelHierarchy"/>
    <dgm:cxn modelId="{AC82BCD7-AEBE-46AF-98F9-5F6BB6509D37}" type="presParOf" srcId="{7C7CFF5D-4067-4DDC-91D7-D70DF0D6C499}" destId="{1AA700F1-1C9C-448B-AA3C-D20C79BADC4C}" srcOrd="1" destOrd="0" presId="urn:microsoft.com/office/officeart/2008/layout/HorizontalMultiLevelHierarchy"/>
    <dgm:cxn modelId="{746F4BE1-98AB-49FF-8D71-3054C497DFDD}" type="presParOf" srcId="{1AA700F1-1C9C-448B-AA3C-D20C79BADC4C}" destId="{EDDD72EC-6E2F-4D36-AAD4-1BCB7F58831A}" srcOrd="0" destOrd="0" presId="urn:microsoft.com/office/officeart/2008/layout/HorizontalMultiLevelHierarchy"/>
    <dgm:cxn modelId="{8BACA96B-6290-428E-820B-46358FB22FE2}" type="presParOf" srcId="{1AA700F1-1C9C-448B-AA3C-D20C79BADC4C}" destId="{A20E9378-7B71-4335-A00A-0B164EA827E9}" srcOrd="1" destOrd="0" presId="urn:microsoft.com/office/officeart/2008/layout/HorizontalMultiLevelHierarchy"/>
    <dgm:cxn modelId="{66CE32AF-F303-4353-8AE4-D863C6569EB6}" type="presParOf" srcId="{7C7CFF5D-4067-4DDC-91D7-D70DF0D6C499}" destId="{34FA8E9B-3AF6-4CEA-A4B9-009D43A14208}" srcOrd="2" destOrd="0" presId="urn:microsoft.com/office/officeart/2008/layout/HorizontalMultiLevelHierarchy"/>
    <dgm:cxn modelId="{7C614DBE-6BB3-4C2E-AFF1-46DB1E967350}" type="presParOf" srcId="{34FA8E9B-3AF6-4CEA-A4B9-009D43A14208}" destId="{4F3568D5-CD59-4225-9C89-9D3BB166152A}" srcOrd="0" destOrd="0" presId="urn:microsoft.com/office/officeart/2008/layout/HorizontalMultiLevelHierarchy"/>
    <dgm:cxn modelId="{68E1E68D-BD56-4C4B-AD88-248824E21E0B}" type="presParOf" srcId="{7C7CFF5D-4067-4DDC-91D7-D70DF0D6C499}" destId="{FC0F5DB2-EB54-49C8-9B55-BAD9893C0FE7}" srcOrd="3" destOrd="0" presId="urn:microsoft.com/office/officeart/2008/layout/HorizontalMultiLevelHierarchy"/>
    <dgm:cxn modelId="{521CD720-936A-4C6B-880A-229D2C528BC9}" type="presParOf" srcId="{FC0F5DB2-EB54-49C8-9B55-BAD9893C0FE7}" destId="{10AE5465-D734-413A-8746-F7CEDAA77AFE}" srcOrd="0" destOrd="0" presId="urn:microsoft.com/office/officeart/2008/layout/HorizontalMultiLevelHierarchy"/>
    <dgm:cxn modelId="{3D13CB93-9D3D-4CDA-A0E2-6F52C614E2EF}" type="presParOf" srcId="{FC0F5DB2-EB54-49C8-9B55-BAD9893C0FE7}" destId="{6469452E-2156-4267-9240-9102CB3C24A5}" srcOrd="1" destOrd="0" presId="urn:microsoft.com/office/officeart/2008/layout/HorizontalMultiLevelHierarchy"/>
    <dgm:cxn modelId="{3AC12327-AB7C-46F5-9801-72A282E4DCE1}" type="presParOf" srcId="{7C7CFF5D-4067-4DDC-91D7-D70DF0D6C499}" destId="{5320DD2F-CD54-4AD7-B946-2A477A089267}" srcOrd="4" destOrd="0" presId="urn:microsoft.com/office/officeart/2008/layout/HorizontalMultiLevelHierarchy"/>
    <dgm:cxn modelId="{64363788-01E0-41E2-B86E-1F7D84B1E471}" type="presParOf" srcId="{5320DD2F-CD54-4AD7-B946-2A477A089267}" destId="{AA9FA1CD-6874-4513-AC2B-3443B3AD2EE2}" srcOrd="0" destOrd="0" presId="urn:microsoft.com/office/officeart/2008/layout/HorizontalMultiLevelHierarchy"/>
    <dgm:cxn modelId="{9C6ECD72-237D-4C29-876D-F6CAA718595F}" type="presParOf" srcId="{7C7CFF5D-4067-4DDC-91D7-D70DF0D6C499}" destId="{3D416217-AA23-44D4-BD08-D9798B7F675E}" srcOrd="5" destOrd="0" presId="urn:microsoft.com/office/officeart/2008/layout/HorizontalMultiLevelHierarchy"/>
    <dgm:cxn modelId="{1ED786BB-3482-473E-98BD-0FFF02567FE4}" type="presParOf" srcId="{3D416217-AA23-44D4-BD08-D9798B7F675E}" destId="{EE68058D-1446-47BE-B5C4-9C98CAE74704}" srcOrd="0" destOrd="0" presId="urn:microsoft.com/office/officeart/2008/layout/HorizontalMultiLevelHierarchy"/>
    <dgm:cxn modelId="{0271DB24-BF3E-476C-8E4D-B7393F9745F0}" type="presParOf" srcId="{3D416217-AA23-44D4-BD08-D9798B7F675E}" destId="{3085AD42-A69A-49EA-ABA9-55FB921A3A21}" srcOrd="1" destOrd="0" presId="urn:microsoft.com/office/officeart/2008/layout/HorizontalMultiLevelHierarchy"/>
    <dgm:cxn modelId="{07841AAF-BA57-4E60-978B-27AAFE334206}" type="presParOf" srcId="{7C7CFF5D-4067-4DDC-91D7-D70DF0D6C499}" destId="{5AADF922-5F04-4D53-966B-1E062B245902}" srcOrd="6" destOrd="0" presId="urn:microsoft.com/office/officeart/2008/layout/HorizontalMultiLevelHierarchy"/>
    <dgm:cxn modelId="{F39F2CF5-8645-4183-BD8E-DF669BB398B6}" type="presParOf" srcId="{5AADF922-5F04-4D53-966B-1E062B245902}" destId="{980EFD1C-D615-48F0-A862-51C975DC13D0}" srcOrd="0" destOrd="0" presId="urn:microsoft.com/office/officeart/2008/layout/HorizontalMultiLevelHierarchy"/>
    <dgm:cxn modelId="{12FE4B59-BF4D-4F94-808A-793496115F18}" type="presParOf" srcId="{7C7CFF5D-4067-4DDC-91D7-D70DF0D6C499}" destId="{D1536E1F-1F8A-4FE1-9DB1-DAB2B9DA1D82}" srcOrd="7" destOrd="0" presId="urn:microsoft.com/office/officeart/2008/layout/HorizontalMultiLevelHierarchy"/>
    <dgm:cxn modelId="{216B4D0F-DC4E-4B96-9627-CF8237E8B06A}" type="presParOf" srcId="{D1536E1F-1F8A-4FE1-9DB1-DAB2B9DA1D82}" destId="{FAC36D5D-6B53-4736-B6D8-B1007C156795}" srcOrd="0" destOrd="0" presId="urn:microsoft.com/office/officeart/2008/layout/HorizontalMultiLevelHierarchy"/>
    <dgm:cxn modelId="{5213AC9F-FD2B-484E-A100-179477B90813}" type="presParOf" srcId="{D1536E1F-1F8A-4FE1-9DB1-DAB2B9DA1D82}" destId="{9AC75A7C-FD9A-48D6-A2C1-4B05092BBD7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3.1.3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18</a:t>
          </a:r>
          <a:r>
            <a:rPr lang="id-ID" sz="3200" dirty="0"/>
            <a:t>) </a:t>
          </a:r>
          <a:r>
            <a:rPr lang="id-ID" sz="3200" b="1" dirty="0"/>
            <a:t>Rencana Kegiatan</a:t>
          </a:r>
          <a:r>
            <a:rPr lang="en-US" sz="3200" b="1" dirty="0"/>
            <a:t> </a:t>
          </a:r>
          <a:r>
            <a:rPr lang="en-US" sz="3200" b="1" dirty="0" err="1"/>
            <a:t>Harian</a:t>
          </a:r>
          <a:r>
            <a:rPr lang="en-US" sz="3200" b="1" dirty="0"/>
            <a:t> (RKH)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tanggal, bulan dan tahun penggunaan RKH,</a:t>
          </a:r>
          <a:endParaRPr lang="en-US" sz="18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5C3B8D11-FF77-43ED-8186-45F1CA8DB59D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tema/sub-tema, </a:t>
          </a:r>
          <a:endParaRPr lang="en-US" sz="1800" dirty="0"/>
        </a:p>
      </dgm:t>
    </dgm:pt>
    <dgm:pt modelId="{3426A416-DCB1-4641-8740-2B5391819034}" type="parTrans" cxnId="{EE7276D4-4CAF-4EA2-BD20-3F83FA5FEC42}">
      <dgm:prSet/>
      <dgm:spPr/>
      <dgm:t>
        <a:bodyPr/>
        <a:lstStyle/>
        <a:p>
          <a:endParaRPr lang="en-US"/>
        </a:p>
      </dgm:t>
    </dgm:pt>
    <dgm:pt modelId="{9D491887-271E-43E9-8FC5-5489D3EA66B4}" type="sibTrans" cxnId="{EE7276D4-4CAF-4EA2-BD20-3F83FA5FEC42}">
      <dgm:prSet/>
      <dgm:spPr/>
      <dgm:t>
        <a:bodyPr/>
        <a:lstStyle/>
        <a:p>
          <a:endParaRPr lang="en-US"/>
        </a:p>
      </dgm:t>
    </dgm:pt>
    <dgm:pt modelId="{C72FB89F-8F47-459E-BD20-14210121A9FF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alokasi waktu, </a:t>
          </a:r>
          <a:endParaRPr lang="en-US" sz="1800" dirty="0"/>
        </a:p>
      </dgm:t>
    </dgm:pt>
    <dgm:pt modelId="{07228380-30CE-466A-9335-8F2FF7039B7A}" type="parTrans" cxnId="{29AAB9BC-7DF2-4DE8-ACA7-293923EB61C8}">
      <dgm:prSet/>
      <dgm:spPr/>
      <dgm:t>
        <a:bodyPr/>
        <a:lstStyle/>
        <a:p>
          <a:endParaRPr lang="en-US"/>
        </a:p>
      </dgm:t>
    </dgm:pt>
    <dgm:pt modelId="{CDE4CEE5-661D-47CA-9CA4-21D112CFFA72}" type="sibTrans" cxnId="{29AAB9BC-7DF2-4DE8-ACA7-293923EB61C8}">
      <dgm:prSet/>
      <dgm:spPr/>
      <dgm:t>
        <a:bodyPr/>
        <a:lstStyle/>
        <a:p>
          <a:endParaRPr lang="en-US"/>
        </a:p>
      </dgm:t>
    </dgm:pt>
    <dgm:pt modelId="{9C01C731-5DF5-4EDC-8778-4535EFFEB256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materi pembelajaran, </a:t>
          </a:r>
          <a:endParaRPr lang="en-US" sz="1800" dirty="0"/>
        </a:p>
      </dgm:t>
    </dgm:pt>
    <dgm:pt modelId="{BAC93C9E-7079-4B3C-85AC-5C7CB5961ED4}" type="parTrans" cxnId="{D55F3775-6409-4BD4-A602-C581A92185BC}">
      <dgm:prSet/>
      <dgm:spPr/>
      <dgm:t>
        <a:bodyPr/>
        <a:lstStyle/>
        <a:p>
          <a:endParaRPr lang="en-US"/>
        </a:p>
      </dgm:t>
    </dgm:pt>
    <dgm:pt modelId="{2F53B355-2F0D-44F6-8FFF-E9E951F2D0FE}" type="sibTrans" cxnId="{D55F3775-6409-4BD4-A602-C581A92185BC}">
      <dgm:prSet/>
      <dgm:spPr/>
      <dgm:t>
        <a:bodyPr/>
        <a:lstStyle/>
        <a:p>
          <a:endParaRPr lang="en-US"/>
        </a:p>
      </dgm:t>
    </dgm:pt>
    <dgm:pt modelId="{723196FB-E3CC-43A5-9BF4-F2497D12FA37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strategi pembelajaran, </a:t>
          </a:r>
          <a:endParaRPr lang="en-US" sz="1800" dirty="0"/>
        </a:p>
      </dgm:t>
    </dgm:pt>
    <dgm:pt modelId="{A0579348-0FC9-4257-8EE4-25BE3E14B145}" type="parTrans" cxnId="{C83DAE86-226F-4784-B0DE-FFC46AD6386A}">
      <dgm:prSet/>
      <dgm:spPr/>
      <dgm:t>
        <a:bodyPr/>
        <a:lstStyle/>
        <a:p>
          <a:endParaRPr lang="en-US"/>
        </a:p>
      </dgm:t>
    </dgm:pt>
    <dgm:pt modelId="{38995162-DBD9-42F3-9FB9-313A453213B1}" type="sibTrans" cxnId="{C83DAE86-226F-4784-B0DE-FFC46AD6386A}">
      <dgm:prSet/>
      <dgm:spPr/>
      <dgm:t>
        <a:bodyPr/>
        <a:lstStyle/>
        <a:p>
          <a:endParaRPr lang="en-US"/>
        </a:p>
      </dgm:t>
    </dgm:pt>
    <dgm:pt modelId="{F0911838-69F0-46EE-B153-AD8086FA06A1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APE </a:t>
          </a:r>
          <a:endParaRPr lang="en-US" sz="1800" dirty="0"/>
        </a:p>
      </dgm:t>
    </dgm:pt>
    <dgm:pt modelId="{28485DA4-3C96-48C6-A383-D9ECEB839588}" type="parTrans" cxnId="{308B56F7-B14B-42CD-A89F-E25A82538811}">
      <dgm:prSet/>
      <dgm:spPr/>
      <dgm:t>
        <a:bodyPr/>
        <a:lstStyle/>
        <a:p>
          <a:endParaRPr lang="en-US"/>
        </a:p>
      </dgm:t>
    </dgm:pt>
    <dgm:pt modelId="{4D4AFB00-B1EE-4545-BD8E-F1D90DF345D1}" type="sibTrans" cxnId="{308B56F7-B14B-42CD-A89F-E25A82538811}">
      <dgm:prSet/>
      <dgm:spPr/>
      <dgm:t>
        <a:bodyPr/>
        <a:lstStyle/>
        <a:p>
          <a:endParaRPr lang="en-US"/>
        </a:p>
      </dgm:t>
    </dgm:pt>
    <dgm:pt modelId="{C0029E15-CCA0-45EE-BC8F-C2819F2F23BA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Sumber belajar di lingkungan,</a:t>
          </a:r>
          <a:endParaRPr lang="en-US" sz="1800" dirty="0"/>
        </a:p>
      </dgm:t>
    </dgm:pt>
    <dgm:pt modelId="{6CD1359D-1934-4599-BD3C-97C3284D3269}" type="parTrans" cxnId="{4D757452-6116-4B8D-BDDF-839FE60C6A9B}">
      <dgm:prSet/>
      <dgm:spPr/>
      <dgm:t>
        <a:bodyPr/>
        <a:lstStyle/>
        <a:p>
          <a:endParaRPr lang="en-US"/>
        </a:p>
      </dgm:t>
    </dgm:pt>
    <dgm:pt modelId="{5A81381A-6ED6-45E7-8F98-C7E97C9AD8C8}" type="sibTrans" cxnId="{4D757452-6116-4B8D-BDDF-839FE60C6A9B}">
      <dgm:prSet/>
      <dgm:spPr/>
      <dgm:t>
        <a:bodyPr/>
        <a:lstStyle/>
        <a:p>
          <a:endParaRPr lang="en-US"/>
        </a:p>
      </dgm:t>
    </dgm:pt>
    <dgm:pt modelId="{38A84396-A7A2-4AEA-8F54-1A4120D41130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Penilaian</a:t>
          </a:r>
          <a:endParaRPr lang="en-US" sz="1800" dirty="0"/>
        </a:p>
      </dgm:t>
    </dgm:pt>
    <dgm:pt modelId="{4633BC2D-4474-4410-A4A7-87A1D7F98D3D}" type="parTrans" cxnId="{63CCF5BC-AF21-4ED4-807C-86E96D583C85}">
      <dgm:prSet/>
      <dgm:spPr/>
      <dgm:t>
        <a:bodyPr/>
        <a:lstStyle/>
        <a:p>
          <a:endParaRPr lang="en-US"/>
        </a:p>
      </dgm:t>
    </dgm:pt>
    <dgm:pt modelId="{7E0067D5-FD19-40A4-B467-3900AC343102}" type="sibTrans" cxnId="{63CCF5BC-AF21-4ED4-807C-86E96D583C85}">
      <dgm:prSet/>
      <dgm:spPr/>
      <dgm:t>
        <a:bodyPr/>
        <a:lstStyle/>
        <a:p>
          <a:endParaRPr lang="en-US"/>
        </a:p>
      </dgm:t>
    </dgm:pt>
    <dgm:pt modelId="{C397E62F-D16A-4861-AE86-2ED601AD6719}">
      <dgm:prSet phldrT="[Text]" custT="1"/>
      <dgm:spPr>
        <a:solidFill>
          <a:srgbClr val="00B050"/>
        </a:solidFill>
      </dgm:spPr>
      <dgm:t>
        <a:bodyPr/>
        <a:lstStyle/>
        <a:p>
          <a:r>
            <a:rPr lang="en-US" sz="2400" dirty="0" err="1"/>
            <a:t>Mencakup</a:t>
          </a:r>
          <a:r>
            <a:rPr lang="en-US" sz="2400" dirty="0"/>
            <a:t> :</a:t>
          </a:r>
          <a:endParaRPr lang="id-ID" sz="2400" dirty="0"/>
        </a:p>
      </dgm:t>
    </dgm:pt>
    <dgm:pt modelId="{616F53C3-91A2-4954-8C29-1646F3D09424}" type="parTrans" cxnId="{EE86AAB6-D0BC-410C-9AB3-18897E33068F}">
      <dgm:prSet/>
      <dgm:spPr/>
      <dgm:t>
        <a:bodyPr/>
        <a:lstStyle/>
        <a:p>
          <a:endParaRPr lang="en-US"/>
        </a:p>
      </dgm:t>
    </dgm:pt>
    <dgm:pt modelId="{47140259-2618-45E0-A92D-5FF1EDBCCF74}" type="sibTrans" cxnId="{EE86AAB6-D0BC-410C-9AB3-18897E33068F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80520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3B78D5BB-C07E-49EE-BF88-E8B3001AF5A0}" type="pres">
      <dgm:prSet presAssocID="{616F53C3-91A2-4954-8C29-1646F3D09424}" presName="conn2-1" presStyleLbl="parChTrans1D3" presStyleIdx="0" presStyleCnt="1"/>
      <dgm:spPr/>
    </dgm:pt>
    <dgm:pt modelId="{87F5F571-486D-4A08-AEA2-7D8B231F6CDA}" type="pres">
      <dgm:prSet presAssocID="{616F53C3-91A2-4954-8C29-1646F3D09424}" presName="connTx" presStyleLbl="parChTrans1D3" presStyleIdx="0" presStyleCnt="1"/>
      <dgm:spPr/>
    </dgm:pt>
    <dgm:pt modelId="{21BF049D-418E-4F54-9FB6-9663567D8EB0}" type="pres">
      <dgm:prSet presAssocID="{C397E62F-D16A-4861-AE86-2ED601AD6719}" presName="root2" presStyleCnt="0"/>
      <dgm:spPr/>
    </dgm:pt>
    <dgm:pt modelId="{A8F367FF-A5CE-40BB-AE45-3F029DB3E787}" type="pres">
      <dgm:prSet presAssocID="{C397E62F-D16A-4861-AE86-2ED601AD6719}" presName="LevelTwoTextNode" presStyleLbl="node3" presStyleIdx="0" presStyleCnt="1">
        <dgm:presLayoutVars>
          <dgm:chPref val="3"/>
        </dgm:presLayoutVars>
      </dgm:prSet>
      <dgm:spPr/>
    </dgm:pt>
    <dgm:pt modelId="{22FBC655-9175-423B-9A3D-B32D4617F07D}" type="pres">
      <dgm:prSet presAssocID="{C397E62F-D16A-4861-AE86-2ED601AD6719}" presName="level3hierChild" presStyleCnt="0"/>
      <dgm:spPr/>
    </dgm:pt>
    <dgm:pt modelId="{CE2C6972-3E97-4B2F-A8D2-4D6C815B4262}" type="pres">
      <dgm:prSet presAssocID="{15AEFB17-C792-442E-AC88-89459D66714D}" presName="conn2-1" presStyleLbl="parChTrans1D4" presStyleIdx="0" presStyleCnt="8"/>
      <dgm:spPr/>
    </dgm:pt>
    <dgm:pt modelId="{A5C37EFE-CBC7-40AC-B367-DAB7F5ECAC52}" type="pres">
      <dgm:prSet presAssocID="{15AEFB17-C792-442E-AC88-89459D66714D}" presName="connTx" presStyleLbl="parChTrans1D4" presStyleIdx="0" presStyleCnt="8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4" presStyleIdx="0" presStyleCnt="8" custScaleX="188776" custScaleY="108178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FE42669B-8497-4ACA-BD32-CF2E8FC4E6AC}" type="pres">
      <dgm:prSet presAssocID="{3426A416-DCB1-4641-8740-2B5391819034}" presName="conn2-1" presStyleLbl="parChTrans1D4" presStyleIdx="1" presStyleCnt="8"/>
      <dgm:spPr/>
    </dgm:pt>
    <dgm:pt modelId="{2F577506-B65E-4913-9C70-9B7A44E490E8}" type="pres">
      <dgm:prSet presAssocID="{3426A416-DCB1-4641-8740-2B5391819034}" presName="connTx" presStyleLbl="parChTrans1D4" presStyleIdx="1" presStyleCnt="8"/>
      <dgm:spPr/>
    </dgm:pt>
    <dgm:pt modelId="{026162A4-6C1B-4B58-9224-77BA0BEF8590}" type="pres">
      <dgm:prSet presAssocID="{5C3B8D11-FF77-43ED-8186-45F1CA8DB59D}" presName="root2" presStyleCnt="0"/>
      <dgm:spPr/>
    </dgm:pt>
    <dgm:pt modelId="{28D1449C-D17D-405F-B181-C7F05DEF6036}" type="pres">
      <dgm:prSet presAssocID="{5C3B8D11-FF77-43ED-8186-45F1CA8DB59D}" presName="LevelTwoTextNode" presStyleLbl="node4" presStyleIdx="1" presStyleCnt="8" custScaleX="188776">
        <dgm:presLayoutVars>
          <dgm:chPref val="3"/>
        </dgm:presLayoutVars>
      </dgm:prSet>
      <dgm:spPr/>
    </dgm:pt>
    <dgm:pt modelId="{E5E87FE3-B2A8-4CFE-889D-AC1978512D89}" type="pres">
      <dgm:prSet presAssocID="{5C3B8D11-FF77-43ED-8186-45F1CA8DB59D}" presName="level3hierChild" presStyleCnt="0"/>
      <dgm:spPr/>
    </dgm:pt>
    <dgm:pt modelId="{A737824F-9229-4557-99F1-4321A62C3BC6}" type="pres">
      <dgm:prSet presAssocID="{07228380-30CE-466A-9335-8F2FF7039B7A}" presName="conn2-1" presStyleLbl="parChTrans1D4" presStyleIdx="2" presStyleCnt="8"/>
      <dgm:spPr/>
    </dgm:pt>
    <dgm:pt modelId="{86CEE70C-FB39-4791-A320-238B459C39CE}" type="pres">
      <dgm:prSet presAssocID="{07228380-30CE-466A-9335-8F2FF7039B7A}" presName="connTx" presStyleLbl="parChTrans1D4" presStyleIdx="2" presStyleCnt="8"/>
      <dgm:spPr/>
    </dgm:pt>
    <dgm:pt modelId="{7FC4AD57-DA40-4A85-9E54-11B2FA8A2333}" type="pres">
      <dgm:prSet presAssocID="{C72FB89F-8F47-459E-BD20-14210121A9FF}" presName="root2" presStyleCnt="0"/>
      <dgm:spPr/>
    </dgm:pt>
    <dgm:pt modelId="{34E8ABD2-F05B-4595-B35A-17B795542532}" type="pres">
      <dgm:prSet presAssocID="{C72FB89F-8F47-459E-BD20-14210121A9FF}" presName="LevelTwoTextNode" presStyleLbl="node4" presStyleIdx="2" presStyleCnt="8" custScaleX="188776">
        <dgm:presLayoutVars>
          <dgm:chPref val="3"/>
        </dgm:presLayoutVars>
      </dgm:prSet>
      <dgm:spPr/>
    </dgm:pt>
    <dgm:pt modelId="{A359EB53-6EB9-4F7D-A1CB-8C22643540D2}" type="pres">
      <dgm:prSet presAssocID="{C72FB89F-8F47-459E-BD20-14210121A9FF}" presName="level3hierChild" presStyleCnt="0"/>
      <dgm:spPr/>
    </dgm:pt>
    <dgm:pt modelId="{0017901E-05F9-4FFE-B9C4-1CD39AF2B173}" type="pres">
      <dgm:prSet presAssocID="{BAC93C9E-7079-4B3C-85AC-5C7CB5961ED4}" presName="conn2-1" presStyleLbl="parChTrans1D4" presStyleIdx="3" presStyleCnt="8"/>
      <dgm:spPr/>
    </dgm:pt>
    <dgm:pt modelId="{E7254526-B5EF-47F8-9565-FF725627B13A}" type="pres">
      <dgm:prSet presAssocID="{BAC93C9E-7079-4B3C-85AC-5C7CB5961ED4}" presName="connTx" presStyleLbl="parChTrans1D4" presStyleIdx="3" presStyleCnt="8"/>
      <dgm:spPr/>
    </dgm:pt>
    <dgm:pt modelId="{46773D7D-4241-4503-8A0D-D79CFDC9A6DE}" type="pres">
      <dgm:prSet presAssocID="{9C01C731-5DF5-4EDC-8778-4535EFFEB256}" presName="root2" presStyleCnt="0"/>
      <dgm:spPr/>
    </dgm:pt>
    <dgm:pt modelId="{08DA4846-2C85-4718-B80A-7288BA7BABEE}" type="pres">
      <dgm:prSet presAssocID="{9C01C731-5DF5-4EDC-8778-4535EFFEB256}" presName="LevelTwoTextNode" presStyleLbl="node4" presStyleIdx="3" presStyleCnt="8" custScaleX="188776">
        <dgm:presLayoutVars>
          <dgm:chPref val="3"/>
        </dgm:presLayoutVars>
      </dgm:prSet>
      <dgm:spPr/>
    </dgm:pt>
    <dgm:pt modelId="{0C90A7D8-C519-4AE6-9FC2-398C0B81CEC0}" type="pres">
      <dgm:prSet presAssocID="{9C01C731-5DF5-4EDC-8778-4535EFFEB256}" presName="level3hierChild" presStyleCnt="0"/>
      <dgm:spPr/>
    </dgm:pt>
    <dgm:pt modelId="{DBC171D7-5B14-4901-92CE-6ACF80FA05AF}" type="pres">
      <dgm:prSet presAssocID="{A0579348-0FC9-4257-8EE4-25BE3E14B145}" presName="conn2-1" presStyleLbl="parChTrans1D4" presStyleIdx="4" presStyleCnt="8"/>
      <dgm:spPr/>
    </dgm:pt>
    <dgm:pt modelId="{B05DC1CE-798A-4A8C-809C-CA4B89A8781F}" type="pres">
      <dgm:prSet presAssocID="{A0579348-0FC9-4257-8EE4-25BE3E14B145}" presName="connTx" presStyleLbl="parChTrans1D4" presStyleIdx="4" presStyleCnt="8"/>
      <dgm:spPr/>
    </dgm:pt>
    <dgm:pt modelId="{48B942BD-5BE3-4840-B91D-F8E7035C7BB5}" type="pres">
      <dgm:prSet presAssocID="{723196FB-E3CC-43A5-9BF4-F2497D12FA37}" presName="root2" presStyleCnt="0"/>
      <dgm:spPr/>
    </dgm:pt>
    <dgm:pt modelId="{3D63FDB0-A322-4F14-B16F-841FBFFD08DA}" type="pres">
      <dgm:prSet presAssocID="{723196FB-E3CC-43A5-9BF4-F2497D12FA37}" presName="LevelTwoTextNode" presStyleLbl="node4" presStyleIdx="4" presStyleCnt="8" custScaleX="188776">
        <dgm:presLayoutVars>
          <dgm:chPref val="3"/>
        </dgm:presLayoutVars>
      </dgm:prSet>
      <dgm:spPr/>
    </dgm:pt>
    <dgm:pt modelId="{A7BBC0D9-D950-4516-8A36-CC6BAECB4738}" type="pres">
      <dgm:prSet presAssocID="{723196FB-E3CC-43A5-9BF4-F2497D12FA37}" presName="level3hierChild" presStyleCnt="0"/>
      <dgm:spPr/>
    </dgm:pt>
    <dgm:pt modelId="{B3CF715E-2D87-433F-87EF-29F523C18DD7}" type="pres">
      <dgm:prSet presAssocID="{28485DA4-3C96-48C6-A383-D9ECEB839588}" presName="conn2-1" presStyleLbl="parChTrans1D4" presStyleIdx="5" presStyleCnt="8"/>
      <dgm:spPr/>
    </dgm:pt>
    <dgm:pt modelId="{D4168906-BD70-4BBF-A9FA-E3546C9630B2}" type="pres">
      <dgm:prSet presAssocID="{28485DA4-3C96-48C6-A383-D9ECEB839588}" presName="connTx" presStyleLbl="parChTrans1D4" presStyleIdx="5" presStyleCnt="8"/>
      <dgm:spPr/>
    </dgm:pt>
    <dgm:pt modelId="{9B6A1028-5701-419A-83F7-BEF364BE3471}" type="pres">
      <dgm:prSet presAssocID="{F0911838-69F0-46EE-B153-AD8086FA06A1}" presName="root2" presStyleCnt="0"/>
      <dgm:spPr/>
    </dgm:pt>
    <dgm:pt modelId="{2742D8A6-DFE5-4908-ADC8-7FDB5B75A850}" type="pres">
      <dgm:prSet presAssocID="{F0911838-69F0-46EE-B153-AD8086FA06A1}" presName="LevelTwoTextNode" presStyleLbl="node4" presStyleIdx="5" presStyleCnt="8" custScaleX="188776">
        <dgm:presLayoutVars>
          <dgm:chPref val="3"/>
        </dgm:presLayoutVars>
      </dgm:prSet>
      <dgm:spPr/>
    </dgm:pt>
    <dgm:pt modelId="{640E3D41-DF6F-4671-B27F-02F8E6C08BE3}" type="pres">
      <dgm:prSet presAssocID="{F0911838-69F0-46EE-B153-AD8086FA06A1}" presName="level3hierChild" presStyleCnt="0"/>
      <dgm:spPr/>
    </dgm:pt>
    <dgm:pt modelId="{15089003-BCF3-482B-A3CF-37F03E2C4DCC}" type="pres">
      <dgm:prSet presAssocID="{6CD1359D-1934-4599-BD3C-97C3284D3269}" presName="conn2-1" presStyleLbl="parChTrans1D4" presStyleIdx="6" presStyleCnt="8"/>
      <dgm:spPr/>
    </dgm:pt>
    <dgm:pt modelId="{78E6872B-FE36-4510-87F9-1C6200DF180E}" type="pres">
      <dgm:prSet presAssocID="{6CD1359D-1934-4599-BD3C-97C3284D3269}" presName="connTx" presStyleLbl="parChTrans1D4" presStyleIdx="6" presStyleCnt="8"/>
      <dgm:spPr/>
    </dgm:pt>
    <dgm:pt modelId="{BE5BFEC5-2D14-4942-8BF4-6F66DF00BC02}" type="pres">
      <dgm:prSet presAssocID="{C0029E15-CCA0-45EE-BC8F-C2819F2F23BA}" presName="root2" presStyleCnt="0"/>
      <dgm:spPr/>
    </dgm:pt>
    <dgm:pt modelId="{AF0D8141-49FE-4C00-B5DB-37343A005EFC}" type="pres">
      <dgm:prSet presAssocID="{C0029E15-CCA0-45EE-BC8F-C2819F2F23BA}" presName="LevelTwoTextNode" presStyleLbl="node4" presStyleIdx="6" presStyleCnt="8" custScaleX="188776">
        <dgm:presLayoutVars>
          <dgm:chPref val="3"/>
        </dgm:presLayoutVars>
      </dgm:prSet>
      <dgm:spPr/>
    </dgm:pt>
    <dgm:pt modelId="{7FBA3A0D-32A3-4E7D-BDE1-47333D068EFC}" type="pres">
      <dgm:prSet presAssocID="{C0029E15-CCA0-45EE-BC8F-C2819F2F23BA}" presName="level3hierChild" presStyleCnt="0"/>
      <dgm:spPr/>
    </dgm:pt>
    <dgm:pt modelId="{ADFC75CD-27B0-4CE0-94FE-955D1841DA94}" type="pres">
      <dgm:prSet presAssocID="{4633BC2D-4474-4410-A4A7-87A1D7F98D3D}" presName="conn2-1" presStyleLbl="parChTrans1D4" presStyleIdx="7" presStyleCnt="8"/>
      <dgm:spPr/>
    </dgm:pt>
    <dgm:pt modelId="{61B10808-7B5D-425C-A2EF-47EA69E985A1}" type="pres">
      <dgm:prSet presAssocID="{4633BC2D-4474-4410-A4A7-87A1D7F98D3D}" presName="connTx" presStyleLbl="parChTrans1D4" presStyleIdx="7" presStyleCnt="8"/>
      <dgm:spPr/>
    </dgm:pt>
    <dgm:pt modelId="{E3B369D0-EF01-41B4-B449-C7573D20959F}" type="pres">
      <dgm:prSet presAssocID="{38A84396-A7A2-4AEA-8F54-1A4120D41130}" presName="root2" presStyleCnt="0"/>
      <dgm:spPr/>
    </dgm:pt>
    <dgm:pt modelId="{1789BDCC-39BF-4E39-B22D-E4274442A49A}" type="pres">
      <dgm:prSet presAssocID="{38A84396-A7A2-4AEA-8F54-1A4120D41130}" presName="LevelTwoTextNode" presStyleLbl="node4" presStyleIdx="7" presStyleCnt="8" custScaleX="188776">
        <dgm:presLayoutVars>
          <dgm:chPref val="3"/>
        </dgm:presLayoutVars>
      </dgm:prSet>
      <dgm:spPr/>
    </dgm:pt>
    <dgm:pt modelId="{C974DD2D-6285-40CC-8A5A-B29717C77381}" type="pres">
      <dgm:prSet presAssocID="{38A84396-A7A2-4AEA-8F54-1A4120D41130}" presName="level3hierChild" presStyleCnt="0"/>
      <dgm:spPr/>
    </dgm:pt>
  </dgm:ptLst>
  <dgm:cxnLst>
    <dgm:cxn modelId="{D3275601-D03F-4488-9EBF-DBE1B3BAC1CA}" type="presOf" srcId="{F0911838-69F0-46EE-B153-AD8086FA06A1}" destId="{2742D8A6-DFE5-4908-ADC8-7FDB5B75A850}" srcOrd="0" destOrd="0" presId="urn:microsoft.com/office/officeart/2008/layout/HorizontalMultiLevelHierarchy"/>
    <dgm:cxn modelId="{9F89CA15-F240-4046-AD81-365B22A2F1CA}" type="presOf" srcId="{15AEFB17-C792-442E-AC88-89459D66714D}" destId="{A5C37EFE-CBC7-40AC-B367-DAB7F5ECAC52}" srcOrd="1" destOrd="0" presId="urn:microsoft.com/office/officeart/2008/layout/HorizontalMultiLevelHierarchy"/>
    <dgm:cxn modelId="{61244522-423A-4250-A12C-19924FBCD14F}" type="presOf" srcId="{A0579348-0FC9-4257-8EE4-25BE3E14B145}" destId="{DBC171D7-5B14-4901-92CE-6ACF80FA05AF}" srcOrd="0" destOrd="0" presId="urn:microsoft.com/office/officeart/2008/layout/HorizontalMultiLevelHierarchy"/>
    <dgm:cxn modelId="{4148D329-DFEF-4C27-9BAD-1A673A1ED038}" type="presOf" srcId="{B54E1A32-1FB8-4484-9DD7-DB5866ADCE10}" destId="{D9C606CC-AC18-4590-951B-B64D6881E5E3}" srcOrd="0" destOrd="0" presId="urn:microsoft.com/office/officeart/2008/layout/HorizontalMultiLevelHierarchy"/>
    <dgm:cxn modelId="{E12B762F-A8EA-4D42-B207-8754425E3AAC}" type="presOf" srcId="{BAC93C9E-7079-4B3C-85AC-5C7CB5961ED4}" destId="{E7254526-B5EF-47F8-9565-FF725627B13A}" srcOrd="1" destOrd="0" presId="urn:microsoft.com/office/officeart/2008/layout/HorizontalMultiLevelHierarchy"/>
    <dgm:cxn modelId="{FF8E6935-77C4-4EEE-87CE-48C62834A680}" type="presOf" srcId="{43081AD2-A198-4E09-B366-59AF4C3961D1}" destId="{0960B8E7-A47F-4509-A600-DE2BD2F72F27}" srcOrd="0" destOrd="0" presId="urn:microsoft.com/office/officeart/2008/layout/HorizontalMultiLevelHierarchy"/>
    <dgm:cxn modelId="{6763A844-959A-4752-87F9-08EFB7CAAA32}" type="presOf" srcId="{28485DA4-3C96-48C6-A383-D9ECEB839588}" destId="{B3CF715E-2D87-433F-87EF-29F523C18DD7}" srcOrd="0" destOrd="0" presId="urn:microsoft.com/office/officeart/2008/layout/HorizontalMultiLevelHierarchy"/>
    <dgm:cxn modelId="{25F0CD46-A6B3-40CC-BCAE-DCE252164E75}" type="presOf" srcId="{07228380-30CE-466A-9335-8F2FF7039B7A}" destId="{A737824F-9229-4557-99F1-4321A62C3BC6}" srcOrd="0" destOrd="0" presId="urn:microsoft.com/office/officeart/2008/layout/HorizontalMultiLevelHierarchy"/>
    <dgm:cxn modelId="{4D757452-6116-4B8D-BDDF-839FE60C6A9B}" srcId="{C397E62F-D16A-4861-AE86-2ED601AD6719}" destId="{C0029E15-CCA0-45EE-BC8F-C2819F2F23BA}" srcOrd="6" destOrd="0" parTransId="{6CD1359D-1934-4599-BD3C-97C3284D3269}" sibTransId="{5A81381A-6ED6-45E7-8F98-C7E97C9AD8C8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D55F3775-6409-4BD4-A602-C581A92185BC}" srcId="{C397E62F-D16A-4861-AE86-2ED601AD6719}" destId="{9C01C731-5DF5-4EDC-8778-4535EFFEB256}" srcOrd="3" destOrd="0" parTransId="{BAC93C9E-7079-4B3C-85AC-5C7CB5961ED4}" sibTransId="{2F53B355-2F0D-44F6-8FFF-E9E951F2D0FE}"/>
    <dgm:cxn modelId="{FC788E78-4DFC-4AED-9FC1-005C9FD178F4}" type="presOf" srcId="{3426A416-DCB1-4641-8740-2B5391819034}" destId="{2F577506-B65E-4913-9C70-9B7A44E490E8}" srcOrd="1" destOrd="0" presId="urn:microsoft.com/office/officeart/2008/layout/HorizontalMultiLevelHierarchy"/>
    <dgm:cxn modelId="{C2ABF879-1242-44BF-A3BF-224495BC61CD}" type="presOf" srcId="{07228380-30CE-466A-9335-8F2FF7039B7A}" destId="{86CEE70C-FB39-4791-A320-238B459C39CE}" srcOrd="1" destOrd="0" presId="urn:microsoft.com/office/officeart/2008/layout/HorizontalMultiLevelHierarchy"/>
    <dgm:cxn modelId="{E9B61B7E-EC78-4AFB-90DA-BA5727BAEFA1}" type="presOf" srcId="{6CD1359D-1934-4599-BD3C-97C3284D3269}" destId="{78E6872B-FE36-4510-87F9-1C6200DF180E}" srcOrd="1" destOrd="0" presId="urn:microsoft.com/office/officeart/2008/layout/HorizontalMultiLevelHierarchy"/>
    <dgm:cxn modelId="{C83DAE86-226F-4784-B0DE-FFC46AD6386A}" srcId="{C397E62F-D16A-4861-AE86-2ED601AD6719}" destId="{723196FB-E3CC-43A5-9BF4-F2497D12FA37}" srcOrd="4" destOrd="0" parTransId="{A0579348-0FC9-4257-8EE4-25BE3E14B145}" sibTransId="{38995162-DBD9-42F3-9FB9-313A453213B1}"/>
    <dgm:cxn modelId="{47686F96-8894-4E4A-8429-666D3D175883}" type="presOf" srcId="{0BE62E88-0D7E-4BB5-A4B3-B77B0095617E}" destId="{018C7471-60F8-472C-B2C1-1AF03B14A5F7}" srcOrd="1" destOrd="0" presId="urn:microsoft.com/office/officeart/2008/layout/HorizontalMultiLevelHierarchy"/>
    <dgm:cxn modelId="{A52DB09A-4191-41C5-BC45-048D7A8409E9}" type="presOf" srcId="{616F53C3-91A2-4954-8C29-1646F3D09424}" destId="{87F5F571-486D-4A08-AEA2-7D8B231F6CDA}" srcOrd="1" destOrd="0" presId="urn:microsoft.com/office/officeart/2008/layout/HorizontalMultiLevelHierarchy"/>
    <dgm:cxn modelId="{B9C5669B-FDD2-42AC-BC2B-0F391F918FB4}" type="presOf" srcId="{723196FB-E3CC-43A5-9BF4-F2497D12FA37}" destId="{3D63FDB0-A322-4F14-B16F-841FBFFD08DA}" srcOrd="0" destOrd="0" presId="urn:microsoft.com/office/officeart/2008/layout/HorizontalMultiLevelHierarchy"/>
    <dgm:cxn modelId="{E8A7D29D-93C0-4E3A-A95C-58A3010D24A3}" type="presOf" srcId="{0BE62E88-0D7E-4BB5-A4B3-B77B0095617E}" destId="{227510C1-165E-41BC-86F8-664912EE1BA0}" srcOrd="0" destOrd="0" presId="urn:microsoft.com/office/officeart/2008/layout/HorizontalMultiLevelHierarchy"/>
    <dgm:cxn modelId="{FECD70A4-4DDE-4819-953A-E948224A32FB}" type="presOf" srcId="{4633BC2D-4474-4410-A4A7-87A1D7F98D3D}" destId="{ADFC75CD-27B0-4CE0-94FE-955D1841DA94}" srcOrd="0" destOrd="0" presId="urn:microsoft.com/office/officeart/2008/layout/HorizontalMultiLevelHierarchy"/>
    <dgm:cxn modelId="{84E315AA-D729-4054-82E2-61235CF8B9D4}" type="presOf" srcId="{38A84396-A7A2-4AEA-8F54-1A4120D41130}" destId="{1789BDCC-39BF-4E39-B22D-E4274442A49A}" srcOrd="0" destOrd="0" presId="urn:microsoft.com/office/officeart/2008/layout/HorizontalMultiLevelHierarchy"/>
    <dgm:cxn modelId="{EE86AAB6-D0BC-410C-9AB3-18897E33068F}" srcId="{B54E1A32-1FB8-4484-9DD7-DB5866ADCE10}" destId="{C397E62F-D16A-4861-AE86-2ED601AD6719}" srcOrd="0" destOrd="0" parTransId="{616F53C3-91A2-4954-8C29-1646F3D09424}" sibTransId="{47140259-2618-45E0-A92D-5FF1EDBCCF74}"/>
    <dgm:cxn modelId="{936E86B9-9FFA-4397-AA1C-67D1679DFAFA}" type="presOf" srcId="{E7D7BD53-3B58-4ADC-8A4C-14AF9CFB499C}" destId="{EDDD72EC-6E2F-4D36-AAD4-1BCB7F58831A}" srcOrd="0" destOrd="0" presId="urn:microsoft.com/office/officeart/2008/layout/HorizontalMultiLevelHierarchy"/>
    <dgm:cxn modelId="{29AAB9BC-7DF2-4DE8-ACA7-293923EB61C8}" srcId="{C397E62F-D16A-4861-AE86-2ED601AD6719}" destId="{C72FB89F-8F47-459E-BD20-14210121A9FF}" srcOrd="2" destOrd="0" parTransId="{07228380-30CE-466A-9335-8F2FF7039B7A}" sibTransId="{CDE4CEE5-661D-47CA-9CA4-21D112CFFA72}"/>
    <dgm:cxn modelId="{63CCF5BC-AF21-4ED4-807C-86E96D583C85}" srcId="{C397E62F-D16A-4861-AE86-2ED601AD6719}" destId="{38A84396-A7A2-4AEA-8F54-1A4120D41130}" srcOrd="7" destOrd="0" parTransId="{4633BC2D-4474-4410-A4A7-87A1D7F98D3D}" sibTransId="{7E0067D5-FD19-40A4-B467-3900AC343102}"/>
    <dgm:cxn modelId="{8DF7D0C1-D99E-4486-A58B-795DF52CE8F1}" type="presOf" srcId="{616F53C3-91A2-4954-8C29-1646F3D09424}" destId="{3B78D5BB-C07E-49EE-BF88-E8B3001AF5A0}" srcOrd="0" destOrd="0" presId="urn:microsoft.com/office/officeart/2008/layout/HorizontalMultiLevelHierarchy"/>
    <dgm:cxn modelId="{EDC1DEC5-D80E-4E11-91CE-F8F4EBDA5DC6}" type="presOf" srcId="{9C01C731-5DF5-4EDC-8778-4535EFFEB256}" destId="{08DA4846-2C85-4718-B80A-7288BA7BABEE}" srcOrd="0" destOrd="0" presId="urn:microsoft.com/office/officeart/2008/layout/HorizontalMultiLevelHierarchy"/>
    <dgm:cxn modelId="{2122DFC6-80EB-44F3-A035-2E6646532407}" type="presOf" srcId="{28485DA4-3C96-48C6-A383-D9ECEB839588}" destId="{D4168906-BD70-4BBF-A9FA-E3546C9630B2}" srcOrd="1" destOrd="0" presId="urn:microsoft.com/office/officeart/2008/layout/HorizontalMultiLevelHierarchy"/>
    <dgm:cxn modelId="{27DCA2D0-84B7-4480-BAA2-5A3C0DAB1F00}" type="presOf" srcId="{C397E62F-D16A-4861-AE86-2ED601AD6719}" destId="{A8F367FF-A5CE-40BB-AE45-3F029DB3E787}" srcOrd="0" destOrd="0" presId="urn:microsoft.com/office/officeart/2008/layout/HorizontalMultiLevelHierarchy"/>
    <dgm:cxn modelId="{17F17AD1-43F7-42D8-8A7A-36366BC6EA62}" type="presOf" srcId="{4633BC2D-4474-4410-A4A7-87A1D7F98D3D}" destId="{61B10808-7B5D-425C-A2EF-47EA69E985A1}" srcOrd="1" destOrd="0" presId="urn:microsoft.com/office/officeart/2008/layout/HorizontalMultiLevelHierarchy"/>
    <dgm:cxn modelId="{EE7276D4-4CAF-4EA2-BD20-3F83FA5FEC42}" srcId="{C397E62F-D16A-4861-AE86-2ED601AD6719}" destId="{5C3B8D11-FF77-43ED-8186-45F1CA8DB59D}" srcOrd="1" destOrd="0" parTransId="{3426A416-DCB1-4641-8740-2B5391819034}" sibTransId="{9D491887-271E-43E9-8FC5-5489D3EA66B4}"/>
    <dgm:cxn modelId="{813EBCD7-88C0-4638-A178-675A5D63947D}" type="presOf" srcId="{BAC93C9E-7079-4B3C-85AC-5C7CB5961ED4}" destId="{0017901E-05F9-4FFE-B9C4-1CD39AF2B173}" srcOrd="0" destOrd="0" presId="urn:microsoft.com/office/officeart/2008/layout/HorizontalMultiLevelHierarchy"/>
    <dgm:cxn modelId="{3BBE42DB-AAD5-4ED5-9758-79956D5B7C94}" type="presOf" srcId="{15AEFB17-C792-442E-AC88-89459D66714D}" destId="{CE2C6972-3E97-4B2F-A8D2-4D6C815B4262}" srcOrd="0" destOrd="0" presId="urn:microsoft.com/office/officeart/2008/layout/HorizontalMultiLevelHierarchy"/>
    <dgm:cxn modelId="{F48D8DDC-5044-4229-99BF-B8D825E9C163}" srcId="{C397E62F-D16A-4861-AE86-2ED601AD6719}" destId="{E7D7BD53-3B58-4ADC-8A4C-14AF9CFB499C}" srcOrd="0" destOrd="0" parTransId="{15AEFB17-C792-442E-AC88-89459D66714D}" sibTransId="{70FDDE3A-1A82-422F-95E3-8908AC74B7A3}"/>
    <dgm:cxn modelId="{1FA527DE-6435-4C30-B14D-5CBFDEBB5BDD}" type="presOf" srcId="{3426A416-DCB1-4641-8740-2B5391819034}" destId="{FE42669B-8497-4ACA-BD32-CF2E8FC4E6AC}" srcOrd="0" destOrd="0" presId="urn:microsoft.com/office/officeart/2008/layout/HorizontalMultiLevelHierarchy"/>
    <dgm:cxn modelId="{C5E56EDE-7CB8-43FD-AF60-92F2281F3E22}" type="presOf" srcId="{6CD1359D-1934-4599-BD3C-97C3284D3269}" destId="{15089003-BCF3-482B-A3CF-37F03E2C4DCC}" srcOrd="0" destOrd="0" presId="urn:microsoft.com/office/officeart/2008/layout/HorizontalMultiLevelHierarchy"/>
    <dgm:cxn modelId="{C64917EB-1EC6-42E1-BFCD-2A1BFC3D6F8E}" type="presOf" srcId="{5C3B8D11-FF77-43ED-8186-45F1CA8DB59D}" destId="{28D1449C-D17D-405F-B181-C7F05DEF6036}" srcOrd="0" destOrd="0" presId="urn:microsoft.com/office/officeart/2008/layout/HorizontalMultiLevelHierarchy"/>
    <dgm:cxn modelId="{B21FAAEF-29A2-4F0A-A12E-E7DE4C58619E}" type="presOf" srcId="{A0579348-0FC9-4257-8EE4-25BE3E14B145}" destId="{B05DC1CE-798A-4A8C-809C-CA4B89A8781F}" srcOrd="1" destOrd="0" presId="urn:microsoft.com/office/officeart/2008/layout/HorizontalMultiLevelHierarchy"/>
    <dgm:cxn modelId="{3C0B88F1-32A3-49F1-BAAB-D96B2E8090AB}" type="presOf" srcId="{DC2E1F6F-946D-47F0-BC56-7CB69E13A329}" destId="{4594F833-E8AD-4F7D-9DBB-756E81F5E9FF}" srcOrd="0" destOrd="0" presId="urn:microsoft.com/office/officeart/2008/layout/HorizontalMultiLevelHierarchy"/>
    <dgm:cxn modelId="{F18445F4-04A2-4EB4-8683-D213F1F4D9FA}" type="presOf" srcId="{C72FB89F-8F47-459E-BD20-14210121A9FF}" destId="{34E8ABD2-F05B-4595-B35A-17B795542532}" srcOrd="0" destOrd="0" presId="urn:microsoft.com/office/officeart/2008/layout/HorizontalMultiLevelHierarchy"/>
    <dgm:cxn modelId="{308B56F7-B14B-42CD-A89F-E25A82538811}" srcId="{C397E62F-D16A-4861-AE86-2ED601AD6719}" destId="{F0911838-69F0-46EE-B153-AD8086FA06A1}" srcOrd="5" destOrd="0" parTransId="{28485DA4-3C96-48C6-A383-D9ECEB839588}" sibTransId="{4D4AFB00-B1EE-4545-BD8E-F1D90DF345D1}"/>
    <dgm:cxn modelId="{B8C7CCF8-312E-4577-A98D-AD6CDD698307}" type="presOf" srcId="{C0029E15-CCA0-45EE-BC8F-C2819F2F23BA}" destId="{AF0D8141-49FE-4C00-B5DB-37343A005EFC}" srcOrd="0" destOrd="0" presId="urn:microsoft.com/office/officeart/2008/layout/HorizontalMultiLevelHierarchy"/>
    <dgm:cxn modelId="{F65D82D0-90A2-40A0-A99C-EF1BD1FC594B}" type="presParOf" srcId="{0960B8E7-A47F-4509-A600-DE2BD2F72F27}" destId="{06C8DDC0-2103-4F16-B22E-01C402C605E7}" srcOrd="0" destOrd="0" presId="urn:microsoft.com/office/officeart/2008/layout/HorizontalMultiLevelHierarchy"/>
    <dgm:cxn modelId="{281EDE02-A8AB-4C67-A777-DDCEC77D63C2}" type="presParOf" srcId="{06C8DDC0-2103-4F16-B22E-01C402C605E7}" destId="{4594F833-E8AD-4F7D-9DBB-756E81F5E9FF}" srcOrd="0" destOrd="0" presId="urn:microsoft.com/office/officeart/2008/layout/HorizontalMultiLevelHierarchy"/>
    <dgm:cxn modelId="{B203D9BD-9B14-4FB8-93D7-4A3341440483}" type="presParOf" srcId="{06C8DDC0-2103-4F16-B22E-01C402C605E7}" destId="{4BD7D809-F46F-4BCF-9277-A6D4F8135189}" srcOrd="1" destOrd="0" presId="urn:microsoft.com/office/officeart/2008/layout/HorizontalMultiLevelHierarchy"/>
    <dgm:cxn modelId="{004A515C-39FE-4CD8-8370-76AF3DF771B0}" type="presParOf" srcId="{4BD7D809-F46F-4BCF-9277-A6D4F8135189}" destId="{227510C1-165E-41BC-86F8-664912EE1BA0}" srcOrd="0" destOrd="0" presId="urn:microsoft.com/office/officeart/2008/layout/HorizontalMultiLevelHierarchy"/>
    <dgm:cxn modelId="{F3CBB49D-9309-499E-B74E-A0B76A5C1CEF}" type="presParOf" srcId="{227510C1-165E-41BC-86F8-664912EE1BA0}" destId="{018C7471-60F8-472C-B2C1-1AF03B14A5F7}" srcOrd="0" destOrd="0" presId="urn:microsoft.com/office/officeart/2008/layout/HorizontalMultiLevelHierarchy"/>
    <dgm:cxn modelId="{BD42C8F8-9CD5-4D4E-9CAA-4AA0BF6D2727}" type="presParOf" srcId="{4BD7D809-F46F-4BCF-9277-A6D4F8135189}" destId="{9AA261D0-C58A-40FF-808C-34A303FAB605}" srcOrd="1" destOrd="0" presId="urn:microsoft.com/office/officeart/2008/layout/HorizontalMultiLevelHierarchy"/>
    <dgm:cxn modelId="{496839D1-82C4-4346-AEFB-733428CC78AE}" type="presParOf" srcId="{9AA261D0-C58A-40FF-808C-34A303FAB605}" destId="{D9C606CC-AC18-4590-951B-B64D6881E5E3}" srcOrd="0" destOrd="0" presId="urn:microsoft.com/office/officeart/2008/layout/HorizontalMultiLevelHierarchy"/>
    <dgm:cxn modelId="{F8FEE47C-C903-44B3-B4B4-5ACA9F308710}" type="presParOf" srcId="{9AA261D0-C58A-40FF-808C-34A303FAB605}" destId="{E06DA82E-A227-45D6-9A1D-080B97151E8B}" srcOrd="1" destOrd="0" presId="urn:microsoft.com/office/officeart/2008/layout/HorizontalMultiLevelHierarchy"/>
    <dgm:cxn modelId="{E5BA22DB-A169-4ACA-91D6-FAAD328B81E4}" type="presParOf" srcId="{E06DA82E-A227-45D6-9A1D-080B97151E8B}" destId="{3B78D5BB-C07E-49EE-BF88-E8B3001AF5A0}" srcOrd="0" destOrd="0" presId="urn:microsoft.com/office/officeart/2008/layout/HorizontalMultiLevelHierarchy"/>
    <dgm:cxn modelId="{F0DE0EBC-1CE2-4D1F-95E7-4C9E08E3C014}" type="presParOf" srcId="{3B78D5BB-C07E-49EE-BF88-E8B3001AF5A0}" destId="{87F5F571-486D-4A08-AEA2-7D8B231F6CDA}" srcOrd="0" destOrd="0" presId="urn:microsoft.com/office/officeart/2008/layout/HorizontalMultiLevelHierarchy"/>
    <dgm:cxn modelId="{C965F638-4E44-4794-A57F-57EFF5BA33D4}" type="presParOf" srcId="{E06DA82E-A227-45D6-9A1D-080B97151E8B}" destId="{21BF049D-418E-4F54-9FB6-9663567D8EB0}" srcOrd="1" destOrd="0" presId="urn:microsoft.com/office/officeart/2008/layout/HorizontalMultiLevelHierarchy"/>
    <dgm:cxn modelId="{AB60CDA7-F659-4F3C-AD10-AB432A775ACC}" type="presParOf" srcId="{21BF049D-418E-4F54-9FB6-9663567D8EB0}" destId="{A8F367FF-A5CE-40BB-AE45-3F029DB3E787}" srcOrd="0" destOrd="0" presId="urn:microsoft.com/office/officeart/2008/layout/HorizontalMultiLevelHierarchy"/>
    <dgm:cxn modelId="{F4BE92E6-897B-4E7A-948F-B0D0EDC9150D}" type="presParOf" srcId="{21BF049D-418E-4F54-9FB6-9663567D8EB0}" destId="{22FBC655-9175-423B-9A3D-B32D4617F07D}" srcOrd="1" destOrd="0" presId="urn:microsoft.com/office/officeart/2008/layout/HorizontalMultiLevelHierarchy"/>
    <dgm:cxn modelId="{A5C64882-0B57-4378-9B22-B9BC70CCD111}" type="presParOf" srcId="{22FBC655-9175-423B-9A3D-B32D4617F07D}" destId="{CE2C6972-3E97-4B2F-A8D2-4D6C815B4262}" srcOrd="0" destOrd="0" presId="urn:microsoft.com/office/officeart/2008/layout/HorizontalMultiLevelHierarchy"/>
    <dgm:cxn modelId="{B0AC5155-664C-4EB3-82B5-4BDCC36137F1}" type="presParOf" srcId="{CE2C6972-3E97-4B2F-A8D2-4D6C815B4262}" destId="{A5C37EFE-CBC7-40AC-B367-DAB7F5ECAC52}" srcOrd="0" destOrd="0" presId="urn:microsoft.com/office/officeart/2008/layout/HorizontalMultiLevelHierarchy"/>
    <dgm:cxn modelId="{E18F398C-B0BA-461C-9B04-72F933BAD431}" type="presParOf" srcId="{22FBC655-9175-423B-9A3D-B32D4617F07D}" destId="{1AA700F1-1C9C-448B-AA3C-D20C79BADC4C}" srcOrd="1" destOrd="0" presId="urn:microsoft.com/office/officeart/2008/layout/HorizontalMultiLevelHierarchy"/>
    <dgm:cxn modelId="{BA8E551A-0DE1-4D0F-9F7A-4FAFBBCCD734}" type="presParOf" srcId="{1AA700F1-1C9C-448B-AA3C-D20C79BADC4C}" destId="{EDDD72EC-6E2F-4D36-AAD4-1BCB7F58831A}" srcOrd="0" destOrd="0" presId="urn:microsoft.com/office/officeart/2008/layout/HorizontalMultiLevelHierarchy"/>
    <dgm:cxn modelId="{5B1424A1-4C74-4D1C-B5DB-E963BE00BF8E}" type="presParOf" srcId="{1AA700F1-1C9C-448B-AA3C-D20C79BADC4C}" destId="{A20E9378-7B71-4335-A00A-0B164EA827E9}" srcOrd="1" destOrd="0" presId="urn:microsoft.com/office/officeart/2008/layout/HorizontalMultiLevelHierarchy"/>
    <dgm:cxn modelId="{BE0568A8-9D1C-4120-A38E-50993A28A263}" type="presParOf" srcId="{22FBC655-9175-423B-9A3D-B32D4617F07D}" destId="{FE42669B-8497-4ACA-BD32-CF2E8FC4E6AC}" srcOrd="2" destOrd="0" presId="urn:microsoft.com/office/officeart/2008/layout/HorizontalMultiLevelHierarchy"/>
    <dgm:cxn modelId="{D078FCDC-C3CE-43E9-BC89-06645CA00B6C}" type="presParOf" srcId="{FE42669B-8497-4ACA-BD32-CF2E8FC4E6AC}" destId="{2F577506-B65E-4913-9C70-9B7A44E490E8}" srcOrd="0" destOrd="0" presId="urn:microsoft.com/office/officeart/2008/layout/HorizontalMultiLevelHierarchy"/>
    <dgm:cxn modelId="{5B9F172D-AC64-4ACB-A37C-C5E489B4E488}" type="presParOf" srcId="{22FBC655-9175-423B-9A3D-B32D4617F07D}" destId="{026162A4-6C1B-4B58-9224-77BA0BEF8590}" srcOrd="3" destOrd="0" presId="urn:microsoft.com/office/officeart/2008/layout/HorizontalMultiLevelHierarchy"/>
    <dgm:cxn modelId="{7076EB93-2772-439F-8158-8D90491A6F7E}" type="presParOf" srcId="{026162A4-6C1B-4B58-9224-77BA0BEF8590}" destId="{28D1449C-D17D-405F-B181-C7F05DEF6036}" srcOrd="0" destOrd="0" presId="urn:microsoft.com/office/officeart/2008/layout/HorizontalMultiLevelHierarchy"/>
    <dgm:cxn modelId="{F9C8A1C3-0296-44F6-B935-35AC136AB482}" type="presParOf" srcId="{026162A4-6C1B-4B58-9224-77BA0BEF8590}" destId="{E5E87FE3-B2A8-4CFE-889D-AC1978512D89}" srcOrd="1" destOrd="0" presId="urn:microsoft.com/office/officeart/2008/layout/HorizontalMultiLevelHierarchy"/>
    <dgm:cxn modelId="{541A5FC4-8F2A-4089-8476-66C650EA7B55}" type="presParOf" srcId="{22FBC655-9175-423B-9A3D-B32D4617F07D}" destId="{A737824F-9229-4557-99F1-4321A62C3BC6}" srcOrd="4" destOrd="0" presId="urn:microsoft.com/office/officeart/2008/layout/HorizontalMultiLevelHierarchy"/>
    <dgm:cxn modelId="{14D56CA6-84F2-4C2D-9E90-C2C720431169}" type="presParOf" srcId="{A737824F-9229-4557-99F1-4321A62C3BC6}" destId="{86CEE70C-FB39-4791-A320-238B459C39CE}" srcOrd="0" destOrd="0" presId="urn:microsoft.com/office/officeart/2008/layout/HorizontalMultiLevelHierarchy"/>
    <dgm:cxn modelId="{75806C5F-725F-4047-AA66-0C8517F393C0}" type="presParOf" srcId="{22FBC655-9175-423B-9A3D-B32D4617F07D}" destId="{7FC4AD57-DA40-4A85-9E54-11B2FA8A2333}" srcOrd="5" destOrd="0" presId="urn:microsoft.com/office/officeart/2008/layout/HorizontalMultiLevelHierarchy"/>
    <dgm:cxn modelId="{ED88C0B8-B5E2-46D1-84A1-D411040C859D}" type="presParOf" srcId="{7FC4AD57-DA40-4A85-9E54-11B2FA8A2333}" destId="{34E8ABD2-F05B-4595-B35A-17B795542532}" srcOrd="0" destOrd="0" presId="urn:microsoft.com/office/officeart/2008/layout/HorizontalMultiLevelHierarchy"/>
    <dgm:cxn modelId="{C176861B-C3E3-4558-9ECF-A6806A5BEA23}" type="presParOf" srcId="{7FC4AD57-DA40-4A85-9E54-11B2FA8A2333}" destId="{A359EB53-6EB9-4F7D-A1CB-8C22643540D2}" srcOrd="1" destOrd="0" presId="urn:microsoft.com/office/officeart/2008/layout/HorizontalMultiLevelHierarchy"/>
    <dgm:cxn modelId="{334CA05E-89C4-4692-B35F-3688CCBA925C}" type="presParOf" srcId="{22FBC655-9175-423B-9A3D-B32D4617F07D}" destId="{0017901E-05F9-4FFE-B9C4-1CD39AF2B173}" srcOrd="6" destOrd="0" presId="urn:microsoft.com/office/officeart/2008/layout/HorizontalMultiLevelHierarchy"/>
    <dgm:cxn modelId="{F8E33984-BBBC-48B6-9227-BB0AFCF78FEE}" type="presParOf" srcId="{0017901E-05F9-4FFE-B9C4-1CD39AF2B173}" destId="{E7254526-B5EF-47F8-9565-FF725627B13A}" srcOrd="0" destOrd="0" presId="urn:microsoft.com/office/officeart/2008/layout/HorizontalMultiLevelHierarchy"/>
    <dgm:cxn modelId="{6CC16E04-6B12-4303-BAAB-A695F7874B95}" type="presParOf" srcId="{22FBC655-9175-423B-9A3D-B32D4617F07D}" destId="{46773D7D-4241-4503-8A0D-D79CFDC9A6DE}" srcOrd="7" destOrd="0" presId="urn:microsoft.com/office/officeart/2008/layout/HorizontalMultiLevelHierarchy"/>
    <dgm:cxn modelId="{ABDD34AC-3360-4077-87F7-9ABD7CDAA318}" type="presParOf" srcId="{46773D7D-4241-4503-8A0D-D79CFDC9A6DE}" destId="{08DA4846-2C85-4718-B80A-7288BA7BABEE}" srcOrd="0" destOrd="0" presId="urn:microsoft.com/office/officeart/2008/layout/HorizontalMultiLevelHierarchy"/>
    <dgm:cxn modelId="{7EC7E650-5FCF-43C9-A0F6-2CAE1EABDA55}" type="presParOf" srcId="{46773D7D-4241-4503-8A0D-D79CFDC9A6DE}" destId="{0C90A7D8-C519-4AE6-9FC2-398C0B81CEC0}" srcOrd="1" destOrd="0" presId="urn:microsoft.com/office/officeart/2008/layout/HorizontalMultiLevelHierarchy"/>
    <dgm:cxn modelId="{C736D1F8-9F8B-4842-869D-DA0B8A6D9DB8}" type="presParOf" srcId="{22FBC655-9175-423B-9A3D-B32D4617F07D}" destId="{DBC171D7-5B14-4901-92CE-6ACF80FA05AF}" srcOrd="8" destOrd="0" presId="urn:microsoft.com/office/officeart/2008/layout/HorizontalMultiLevelHierarchy"/>
    <dgm:cxn modelId="{E2B1283B-9162-49E7-BD8A-42053BD6E1AC}" type="presParOf" srcId="{DBC171D7-5B14-4901-92CE-6ACF80FA05AF}" destId="{B05DC1CE-798A-4A8C-809C-CA4B89A8781F}" srcOrd="0" destOrd="0" presId="urn:microsoft.com/office/officeart/2008/layout/HorizontalMultiLevelHierarchy"/>
    <dgm:cxn modelId="{417A0693-0A0F-4524-A3B7-57C0B39D451F}" type="presParOf" srcId="{22FBC655-9175-423B-9A3D-B32D4617F07D}" destId="{48B942BD-5BE3-4840-B91D-F8E7035C7BB5}" srcOrd="9" destOrd="0" presId="urn:microsoft.com/office/officeart/2008/layout/HorizontalMultiLevelHierarchy"/>
    <dgm:cxn modelId="{E51F5118-D9F9-4B83-A30C-DBEE37F0597C}" type="presParOf" srcId="{48B942BD-5BE3-4840-B91D-F8E7035C7BB5}" destId="{3D63FDB0-A322-4F14-B16F-841FBFFD08DA}" srcOrd="0" destOrd="0" presId="urn:microsoft.com/office/officeart/2008/layout/HorizontalMultiLevelHierarchy"/>
    <dgm:cxn modelId="{903F16B5-72BE-4C46-95F2-39FFFB565ED8}" type="presParOf" srcId="{48B942BD-5BE3-4840-B91D-F8E7035C7BB5}" destId="{A7BBC0D9-D950-4516-8A36-CC6BAECB4738}" srcOrd="1" destOrd="0" presId="urn:microsoft.com/office/officeart/2008/layout/HorizontalMultiLevelHierarchy"/>
    <dgm:cxn modelId="{0BF50EE9-DB33-4E47-9395-2B7219EED399}" type="presParOf" srcId="{22FBC655-9175-423B-9A3D-B32D4617F07D}" destId="{B3CF715E-2D87-433F-87EF-29F523C18DD7}" srcOrd="10" destOrd="0" presId="urn:microsoft.com/office/officeart/2008/layout/HorizontalMultiLevelHierarchy"/>
    <dgm:cxn modelId="{055D5A87-F753-4A35-8133-16D893B510A5}" type="presParOf" srcId="{B3CF715E-2D87-433F-87EF-29F523C18DD7}" destId="{D4168906-BD70-4BBF-A9FA-E3546C9630B2}" srcOrd="0" destOrd="0" presId="urn:microsoft.com/office/officeart/2008/layout/HorizontalMultiLevelHierarchy"/>
    <dgm:cxn modelId="{3546774D-8376-4E97-B9E7-0E63180A1F1D}" type="presParOf" srcId="{22FBC655-9175-423B-9A3D-B32D4617F07D}" destId="{9B6A1028-5701-419A-83F7-BEF364BE3471}" srcOrd="11" destOrd="0" presId="urn:microsoft.com/office/officeart/2008/layout/HorizontalMultiLevelHierarchy"/>
    <dgm:cxn modelId="{A1991557-4476-4A5E-8487-50A77BD69AF3}" type="presParOf" srcId="{9B6A1028-5701-419A-83F7-BEF364BE3471}" destId="{2742D8A6-DFE5-4908-ADC8-7FDB5B75A850}" srcOrd="0" destOrd="0" presId="urn:microsoft.com/office/officeart/2008/layout/HorizontalMultiLevelHierarchy"/>
    <dgm:cxn modelId="{6C1074AC-B969-460A-8CAA-FAA051D87C97}" type="presParOf" srcId="{9B6A1028-5701-419A-83F7-BEF364BE3471}" destId="{640E3D41-DF6F-4671-B27F-02F8E6C08BE3}" srcOrd="1" destOrd="0" presId="urn:microsoft.com/office/officeart/2008/layout/HorizontalMultiLevelHierarchy"/>
    <dgm:cxn modelId="{4EF6B5BE-959D-410B-AF3F-7CD7C5839931}" type="presParOf" srcId="{22FBC655-9175-423B-9A3D-B32D4617F07D}" destId="{15089003-BCF3-482B-A3CF-37F03E2C4DCC}" srcOrd="12" destOrd="0" presId="urn:microsoft.com/office/officeart/2008/layout/HorizontalMultiLevelHierarchy"/>
    <dgm:cxn modelId="{88488EB8-4D56-40CF-AEE0-FF66CD40EE2B}" type="presParOf" srcId="{15089003-BCF3-482B-A3CF-37F03E2C4DCC}" destId="{78E6872B-FE36-4510-87F9-1C6200DF180E}" srcOrd="0" destOrd="0" presId="urn:microsoft.com/office/officeart/2008/layout/HorizontalMultiLevelHierarchy"/>
    <dgm:cxn modelId="{55D6C006-9D38-4D42-B4B9-A12671E9D1AC}" type="presParOf" srcId="{22FBC655-9175-423B-9A3D-B32D4617F07D}" destId="{BE5BFEC5-2D14-4942-8BF4-6F66DF00BC02}" srcOrd="13" destOrd="0" presId="urn:microsoft.com/office/officeart/2008/layout/HorizontalMultiLevelHierarchy"/>
    <dgm:cxn modelId="{2C4103A5-6A88-4691-91F5-6510566D6EF0}" type="presParOf" srcId="{BE5BFEC5-2D14-4942-8BF4-6F66DF00BC02}" destId="{AF0D8141-49FE-4C00-B5DB-37343A005EFC}" srcOrd="0" destOrd="0" presId="urn:microsoft.com/office/officeart/2008/layout/HorizontalMultiLevelHierarchy"/>
    <dgm:cxn modelId="{E47DFB6C-46E1-4527-AD52-B7513A6B7078}" type="presParOf" srcId="{BE5BFEC5-2D14-4942-8BF4-6F66DF00BC02}" destId="{7FBA3A0D-32A3-4E7D-BDE1-47333D068EFC}" srcOrd="1" destOrd="0" presId="urn:microsoft.com/office/officeart/2008/layout/HorizontalMultiLevelHierarchy"/>
    <dgm:cxn modelId="{E5D4C09D-EE84-4BE2-9B54-37E29C4D8CF1}" type="presParOf" srcId="{22FBC655-9175-423B-9A3D-B32D4617F07D}" destId="{ADFC75CD-27B0-4CE0-94FE-955D1841DA94}" srcOrd="14" destOrd="0" presId="urn:microsoft.com/office/officeart/2008/layout/HorizontalMultiLevelHierarchy"/>
    <dgm:cxn modelId="{E407CC4B-F28D-47F3-92EF-39EEE846618F}" type="presParOf" srcId="{ADFC75CD-27B0-4CE0-94FE-955D1841DA94}" destId="{61B10808-7B5D-425C-A2EF-47EA69E985A1}" srcOrd="0" destOrd="0" presId="urn:microsoft.com/office/officeart/2008/layout/HorizontalMultiLevelHierarchy"/>
    <dgm:cxn modelId="{F5875E7D-A2F3-4B57-B415-2E5BE9015FD8}" type="presParOf" srcId="{22FBC655-9175-423B-9A3D-B32D4617F07D}" destId="{E3B369D0-EF01-41B4-B449-C7573D20959F}" srcOrd="15" destOrd="0" presId="urn:microsoft.com/office/officeart/2008/layout/HorizontalMultiLevelHierarchy"/>
    <dgm:cxn modelId="{06CB9774-C270-4A79-9CFE-4A4A4F1CA5D8}" type="presParOf" srcId="{E3B369D0-EF01-41B4-B449-C7573D20959F}" destId="{1789BDCC-39BF-4E39-B22D-E4274442A49A}" srcOrd="0" destOrd="0" presId="urn:microsoft.com/office/officeart/2008/layout/HorizontalMultiLevelHierarchy"/>
    <dgm:cxn modelId="{41E97AF3-BBCA-4257-8EEE-7914219ED19F}" type="presParOf" srcId="{E3B369D0-EF01-41B4-B449-C7573D20959F}" destId="{C974DD2D-6285-40CC-8A5A-B29717C7738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3.1.4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19</a:t>
          </a:r>
          <a:r>
            <a:rPr lang="id-ID" sz="3200" dirty="0"/>
            <a:t>) </a:t>
          </a:r>
          <a:r>
            <a:rPr lang="en-US" sz="3200" b="1" dirty="0"/>
            <a:t>Program </a:t>
          </a:r>
          <a:r>
            <a:rPr lang="en-US" sz="3200" b="1" dirty="0" err="1"/>
            <a:t>Holistik</a:t>
          </a:r>
          <a:r>
            <a:rPr lang="en-US" sz="3200" b="1" dirty="0"/>
            <a:t> </a:t>
          </a:r>
          <a:r>
            <a:rPr lang="en-US" sz="3200" b="1" dirty="0" err="1"/>
            <a:t>Integratif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>
              <a:solidFill>
                <a:srgbClr val="FFFF00"/>
              </a:solidFill>
            </a:rPr>
            <a:t>Program </a:t>
          </a:r>
          <a:r>
            <a:rPr lang="id-ID" sz="1600" dirty="0">
              <a:solidFill>
                <a:srgbClr val="FFFF00"/>
              </a:solidFill>
            </a:rPr>
            <a:t>Kesehatan, </a:t>
          </a:r>
          <a:endParaRPr lang="en-US" sz="1600" dirty="0">
            <a:solidFill>
              <a:srgbClr val="FFFF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36B1C5FB-603E-40EA-B6F1-44B07F17ADFA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>
              <a:solidFill>
                <a:srgbClr val="FFFF00"/>
              </a:solidFill>
            </a:rPr>
            <a:t>Program </a:t>
          </a:r>
          <a:r>
            <a:rPr lang="id-ID" sz="1600" dirty="0">
              <a:solidFill>
                <a:srgbClr val="FFFF00"/>
              </a:solidFill>
            </a:rPr>
            <a:t>Gizi, </a:t>
          </a:r>
          <a:endParaRPr lang="en-US" sz="1600" dirty="0">
            <a:solidFill>
              <a:srgbClr val="FFFF00"/>
            </a:solidFill>
          </a:endParaRPr>
        </a:p>
      </dgm:t>
    </dgm:pt>
    <dgm:pt modelId="{6DAEC0AB-B3E5-4E0F-8B52-5291DADA7827}" type="parTrans" cxnId="{8626E23D-BC4D-4BCF-A44D-D49965C0135A}">
      <dgm:prSet/>
      <dgm:spPr/>
      <dgm:t>
        <a:bodyPr/>
        <a:lstStyle/>
        <a:p>
          <a:endParaRPr lang="en-US"/>
        </a:p>
      </dgm:t>
    </dgm:pt>
    <dgm:pt modelId="{1EDA541C-8E79-4CB7-8956-7CA46AFAB32E}" type="sibTrans" cxnId="{8626E23D-BC4D-4BCF-A44D-D49965C0135A}">
      <dgm:prSet/>
      <dgm:spPr/>
      <dgm:t>
        <a:bodyPr/>
        <a:lstStyle/>
        <a:p>
          <a:endParaRPr lang="en-US"/>
        </a:p>
      </dgm:t>
    </dgm:pt>
    <dgm:pt modelId="{20C6B5E0-27C8-4CFB-8D75-2CA0C55802CE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>
              <a:solidFill>
                <a:srgbClr val="FFFF00"/>
              </a:solidFill>
            </a:rPr>
            <a:t>Program </a:t>
          </a:r>
          <a:r>
            <a:rPr lang="id-ID" sz="1600" dirty="0">
              <a:solidFill>
                <a:srgbClr val="FFFF00"/>
              </a:solidFill>
            </a:rPr>
            <a:t>Rangsangan pendidikan, </a:t>
          </a:r>
          <a:endParaRPr lang="en-US" sz="1600" dirty="0">
            <a:solidFill>
              <a:srgbClr val="FFFF00"/>
            </a:solidFill>
          </a:endParaRPr>
        </a:p>
      </dgm:t>
    </dgm:pt>
    <dgm:pt modelId="{BEAAFA9C-495F-449D-A4CB-AEADB6FF2654}" type="parTrans" cxnId="{7C5686D9-7A47-4294-A904-BEB536BF56C7}">
      <dgm:prSet/>
      <dgm:spPr/>
      <dgm:t>
        <a:bodyPr/>
        <a:lstStyle/>
        <a:p>
          <a:endParaRPr lang="en-US"/>
        </a:p>
      </dgm:t>
    </dgm:pt>
    <dgm:pt modelId="{316670C1-39D0-453C-9404-11E985A2D24F}" type="sibTrans" cxnId="{7C5686D9-7A47-4294-A904-BEB536BF56C7}">
      <dgm:prSet/>
      <dgm:spPr/>
      <dgm:t>
        <a:bodyPr/>
        <a:lstStyle/>
        <a:p>
          <a:endParaRPr lang="en-US"/>
        </a:p>
      </dgm:t>
    </dgm:pt>
    <dgm:pt modelId="{CC42298C-A4D8-43F9-86DB-7D3E3324B50D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>
              <a:solidFill>
                <a:srgbClr val="FFFF00"/>
              </a:solidFill>
            </a:rPr>
            <a:t>Program </a:t>
          </a:r>
          <a:r>
            <a:rPr lang="id-ID" sz="1600" dirty="0">
              <a:solidFill>
                <a:srgbClr val="FFFF00"/>
              </a:solidFill>
            </a:rPr>
            <a:t>Pengasuhan </a:t>
          </a:r>
          <a:endParaRPr lang="en-US" sz="1600" dirty="0">
            <a:solidFill>
              <a:srgbClr val="FFFF00"/>
            </a:solidFill>
          </a:endParaRPr>
        </a:p>
      </dgm:t>
    </dgm:pt>
    <dgm:pt modelId="{849629B8-43F9-43A4-BEBA-0B2265D8DA51}" type="parTrans" cxnId="{61035C5E-D1A6-4E1F-A125-0CA00F859FFF}">
      <dgm:prSet/>
      <dgm:spPr/>
      <dgm:t>
        <a:bodyPr/>
        <a:lstStyle/>
        <a:p>
          <a:endParaRPr lang="en-US"/>
        </a:p>
      </dgm:t>
    </dgm:pt>
    <dgm:pt modelId="{9396151B-A04E-4DB6-8DDF-A36EDF1F5EBD}" type="sibTrans" cxnId="{61035C5E-D1A6-4E1F-A125-0CA00F859FFF}">
      <dgm:prSet/>
      <dgm:spPr/>
      <dgm:t>
        <a:bodyPr/>
        <a:lstStyle/>
        <a:p>
          <a:endParaRPr lang="en-US"/>
        </a:p>
      </dgm:t>
    </dgm:pt>
    <dgm:pt modelId="{413E9B27-0497-4A7B-97D8-F7BDF1CC9B6D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>
              <a:solidFill>
                <a:srgbClr val="FFFF00"/>
              </a:solidFill>
            </a:rPr>
            <a:t>Program </a:t>
          </a:r>
          <a:r>
            <a:rPr lang="id-ID" sz="1600" dirty="0">
              <a:solidFill>
                <a:srgbClr val="FFFF00"/>
              </a:solidFill>
            </a:rPr>
            <a:t>Perlindungan</a:t>
          </a:r>
          <a:endParaRPr lang="en-US" sz="1600" dirty="0">
            <a:solidFill>
              <a:srgbClr val="FFFF00"/>
            </a:solidFill>
          </a:endParaRPr>
        </a:p>
      </dgm:t>
    </dgm:pt>
    <dgm:pt modelId="{5610896F-31B7-4795-95B7-7040A5BFDEA1}" type="parTrans" cxnId="{1A2F9E85-852C-4887-895B-C984BE0EF6F7}">
      <dgm:prSet/>
      <dgm:spPr/>
      <dgm:t>
        <a:bodyPr/>
        <a:lstStyle/>
        <a:p>
          <a:endParaRPr lang="en-US"/>
        </a:p>
      </dgm:t>
    </dgm:pt>
    <dgm:pt modelId="{CD2BAEB3-4863-4664-8C7A-625D72B6757B}" type="sibTrans" cxnId="{1A2F9E85-852C-4887-895B-C984BE0EF6F7}">
      <dgm:prSet/>
      <dgm:spPr/>
      <dgm:t>
        <a:bodyPr/>
        <a:lstStyle/>
        <a:p>
          <a:endParaRPr lang="en-US"/>
        </a:p>
      </dgm:t>
    </dgm:pt>
    <dgm:pt modelId="{AB3D825C-C52D-466A-B6F7-3DB6F1908DDA}">
      <dgm:prSet phldrT="[Text]" custT="1"/>
      <dgm:spPr>
        <a:solidFill>
          <a:srgbClr val="009900"/>
        </a:solidFill>
      </dgm:spPr>
      <dgm:t>
        <a:bodyPr/>
        <a:lstStyle/>
        <a:p>
          <a:r>
            <a:rPr lang="en-US" sz="2400" dirty="0" err="1"/>
            <a:t>Melaksanakan</a:t>
          </a:r>
          <a:r>
            <a:rPr lang="en-US" sz="2400" dirty="0"/>
            <a:t>:</a:t>
          </a:r>
          <a:endParaRPr lang="id-ID" sz="2400" dirty="0"/>
        </a:p>
      </dgm:t>
    </dgm:pt>
    <dgm:pt modelId="{52D38B11-56E8-4F6D-9766-E33289D08B14}" type="parTrans" cxnId="{CC37D959-3345-4E48-923F-09536ABFC476}">
      <dgm:prSet/>
      <dgm:spPr/>
      <dgm:t>
        <a:bodyPr/>
        <a:lstStyle/>
        <a:p>
          <a:endParaRPr lang="en-US"/>
        </a:p>
      </dgm:t>
    </dgm:pt>
    <dgm:pt modelId="{F0185A25-6B38-4F21-96B2-7CC528E393FF}" type="sibTrans" cxnId="{CC37D959-3345-4E48-923F-09536ABFC476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 custLinFactNeighborX="-5600" custLinFactNeighborY="7224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61A22861-5665-41DB-8E14-B3337C60923B}" type="pres">
      <dgm:prSet presAssocID="{52D38B11-56E8-4F6D-9766-E33289D08B14}" presName="conn2-1" presStyleLbl="parChTrans1D3" presStyleIdx="0" presStyleCnt="1"/>
      <dgm:spPr/>
    </dgm:pt>
    <dgm:pt modelId="{B50A4F98-F4B6-4107-9A01-DF0CBDF3BA7F}" type="pres">
      <dgm:prSet presAssocID="{52D38B11-56E8-4F6D-9766-E33289D08B14}" presName="connTx" presStyleLbl="parChTrans1D3" presStyleIdx="0" presStyleCnt="1"/>
      <dgm:spPr/>
    </dgm:pt>
    <dgm:pt modelId="{D29756BB-4808-4527-8EE4-E408779E8E20}" type="pres">
      <dgm:prSet presAssocID="{AB3D825C-C52D-466A-B6F7-3DB6F1908DDA}" presName="root2" presStyleCnt="0"/>
      <dgm:spPr/>
    </dgm:pt>
    <dgm:pt modelId="{3BD5DFD6-E547-46B0-9707-1E3CA816AE5B}" type="pres">
      <dgm:prSet presAssocID="{AB3D825C-C52D-466A-B6F7-3DB6F1908DDA}" presName="LevelTwoTextNode" presStyleLbl="node3" presStyleIdx="0" presStyleCnt="1" custLinFactNeighborX="-12068" custLinFactNeighborY="625">
        <dgm:presLayoutVars>
          <dgm:chPref val="3"/>
        </dgm:presLayoutVars>
      </dgm:prSet>
      <dgm:spPr/>
    </dgm:pt>
    <dgm:pt modelId="{406B6C8D-2765-4305-8604-29574FD627AA}" type="pres">
      <dgm:prSet presAssocID="{AB3D825C-C52D-466A-B6F7-3DB6F1908DDA}" presName="level3hierChild" presStyleCnt="0"/>
      <dgm:spPr/>
    </dgm:pt>
    <dgm:pt modelId="{CE2C6972-3E97-4B2F-A8D2-4D6C815B4262}" type="pres">
      <dgm:prSet presAssocID="{15AEFB17-C792-442E-AC88-89459D66714D}" presName="conn2-1" presStyleLbl="parChTrans1D4" presStyleIdx="0" presStyleCnt="5"/>
      <dgm:spPr/>
    </dgm:pt>
    <dgm:pt modelId="{A5C37EFE-CBC7-40AC-B367-DAB7F5ECAC52}" type="pres">
      <dgm:prSet presAssocID="{15AEFB17-C792-442E-AC88-89459D66714D}" presName="connTx" presStyleLbl="parChTrans1D4" presStyleIdx="0" presStyleCnt="5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4" presStyleIdx="0" presStyleCnt="5" custScaleY="108178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4D584DA0-1300-42C3-AB0C-3DD5EA8DADCC}" type="pres">
      <dgm:prSet presAssocID="{6DAEC0AB-B3E5-4E0F-8B52-5291DADA7827}" presName="conn2-1" presStyleLbl="parChTrans1D4" presStyleIdx="1" presStyleCnt="5"/>
      <dgm:spPr/>
    </dgm:pt>
    <dgm:pt modelId="{3E65655F-07FC-474C-9693-BBD92A6213B0}" type="pres">
      <dgm:prSet presAssocID="{6DAEC0AB-B3E5-4E0F-8B52-5291DADA7827}" presName="connTx" presStyleLbl="parChTrans1D4" presStyleIdx="1" presStyleCnt="5"/>
      <dgm:spPr/>
    </dgm:pt>
    <dgm:pt modelId="{D8FECE79-8A12-42CC-A514-DB37361794AA}" type="pres">
      <dgm:prSet presAssocID="{36B1C5FB-603E-40EA-B6F1-44B07F17ADFA}" presName="root2" presStyleCnt="0"/>
      <dgm:spPr/>
    </dgm:pt>
    <dgm:pt modelId="{F1D550C1-E336-4980-B9D8-B592D9BCCD46}" type="pres">
      <dgm:prSet presAssocID="{36B1C5FB-603E-40EA-B6F1-44B07F17ADFA}" presName="LevelTwoTextNode" presStyleLbl="node4" presStyleIdx="1" presStyleCnt="5">
        <dgm:presLayoutVars>
          <dgm:chPref val="3"/>
        </dgm:presLayoutVars>
      </dgm:prSet>
      <dgm:spPr/>
    </dgm:pt>
    <dgm:pt modelId="{FB925695-193D-46A6-878B-CFAB85108B6F}" type="pres">
      <dgm:prSet presAssocID="{36B1C5FB-603E-40EA-B6F1-44B07F17ADFA}" presName="level3hierChild" presStyleCnt="0"/>
      <dgm:spPr/>
    </dgm:pt>
    <dgm:pt modelId="{195E6A18-D821-4D89-AB22-D73D9C788C85}" type="pres">
      <dgm:prSet presAssocID="{BEAAFA9C-495F-449D-A4CB-AEADB6FF2654}" presName="conn2-1" presStyleLbl="parChTrans1D4" presStyleIdx="2" presStyleCnt="5"/>
      <dgm:spPr/>
    </dgm:pt>
    <dgm:pt modelId="{F7F952DC-E46C-4AA7-828F-47270822E8EB}" type="pres">
      <dgm:prSet presAssocID="{BEAAFA9C-495F-449D-A4CB-AEADB6FF2654}" presName="connTx" presStyleLbl="parChTrans1D4" presStyleIdx="2" presStyleCnt="5"/>
      <dgm:spPr/>
    </dgm:pt>
    <dgm:pt modelId="{27DE586A-B577-45D5-8AAD-C72F0C59DFCF}" type="pres">
      <dgm:prSet presAssocID="{20C6B5E0-27C8-4CFB-8D75-2CA0C55802CE}" presName="root2" presStyleCnt="0"/>
      <dgm:spPr/>
    </dgm:pt>
    <dgm:pt modelId="{ED350926-97FA-47DB-96B5-55BF9D16C01D}" type="pres">
      <dgm:prSet presAssocID="{20C6B5E0-27C8-4CFB-8D75-2CA0C55802CE}" presName="LevelTwoTextNode" presStyleLbl="node4" presStyleIdx="2" presStyleCnt="5">
        <dgm:presLayoutVars>
          <dgm:chPref val="3"/>
        </dgm:presLayoutVars>
      </dgm:prSet>
      <dgm:spPr/>
    </dgm:pt>
    <dgm:pt modelId="{08B53D50-1CEC-4C48-BAFE-F5CDD93C9EFB}" type="pres">
      <dgm:prSet presAssocID="{20C6B5E0-27C8-4CFB-8D75-2CA0C55802CE}" presName="level3hierChild" presStyleCnt="0"/>
      <dgm:spPr/>
    </dgm:pt>
    <dgm:pt modelId="{DEFCFF0D-09BB-4C32-999C-0277BEC9F509}" type="pres">
      <dgm:prSet presAssocID="{849629B8-43F9-43A4-BEBA-0B2265D8DA51}" presName="conn2-1" presStyleLbl="parChTrans1D4" presStyleIdx="3" presStyleCnt="5"/>
      <dgm:spPr/>
    </dgm:pt>
    <dgm:pt modelId="{AA5FD183-5368-4B8F-B748-A7502056D6CF}" type="pres">
      <dgm:prSet presAssocID="{849629B8-43F9-43A4-BEBA-0B2265D8DA51}" presName="connTx" presStyleLbl="parChTrans1D4" presStyleIdx="3" presStyleCnt="5"/>
      <dgm:spPr/>
    </dgm:pt>
    <dgm:pt modelId="{FE193908-6921-47C3-89D9-35F91FE1C2AE}" type="pres">
      <dgm:prSet presAssocID="{CC42298C-A4D8-43F9-86DB-7D3E3324B50D}" presName="root2" presStyleCnt="0"/>
      <dgm:spPr/>
    </dgm:pt>
    <dgm:pt modelId="{F969D34D-8BB4-4353-B8A7-75A0DCFC2D5A}" type="pres">
      <dgm:prSet presAssocID="{CC42298C-A4D8-43F9-86DB-7D3E3324B50D}" presName="LevelTwoTextNode" presStyleLbl="node4" presStyleIdx="3" presStyleCnt="5">
        <dgm:presLayoutVars>
          <dgm:chPref val="3"/>
        </dgm:presLayoutVars>
      </dgm:prSet>
      <dgm:spPr/>
    </dgm:pt>
    <dgm:pt modelId="{D9A95A53-7A65-4C64-9726-C14928E8864C}" type="pres">
      <dgm:prSet presAssocID="{CC42298C-A4D8-43F9-86DB-7D3E3324B50D}" presName="level3hierChild" presStyleCnt="0"/>
      <dgm:spPr/>
    </dgm:pt>
    <dgm:pt modelId="{B1BBD288-03D9-4E55-931F-81B402953394}" type="pres">
      <dgm:prSet presAssocID="{5610896F-31B7-4795-95B7-7040A5BFDEA1}" presName="conn2-1" presStyleLbl="parChTrans1D4" presStyleIdx="4" presStyleCnt="5"/>
      <dgm:spPr/>
    </dgm:pt>
    <dgm:pt modelId="{63B40EA0-C579-4574-9360-5E7419638891}" type="pres">
      <dgm:prSet presAssocID="{5610896F-31B7-4795-95B7-7040A5BFDEA1}" presName="connTx" presStyleLbl="parChTrans1D4" presStyleIdx="4" presStyleCnt="5"/>
      <dgm:spPr/>
    </dgm:pt>
    <dgm:pt modelId="{CFF2A59F-0FFD-4C17-9A63-51609A667743}" type="pres">
      <dgm:prSet presAssocID="{413E9B27-0497-4A7B-97D8-F7BDF1CC9B6D}" presName="root2" presStyleCnt="0"/>
      <dgm:spPr/>
    </dgm:pt>
    <dgm:pt modelId="{589B83B9-A649-426F-BF8C-88FFDEDCF8CE}" type="pres">
      <dgm:prSet presAssocID="{413E9B27-0497-4A7B-97D8-F7BDF1CC9B6D}" presName="LevelTwoTextNode" presStyleLbl="node4" presStyleIdx="4" presStyleCnt="5">
        <dgm:presLayoutVars>
          <dgm:chPref val="3"/>
        </dgm:presLayoutVars>
      </dgm:prSet>
      <dgm:spPr/>
    </dgm:pt>
    <dgm:pt modelId="{80E97096-6F6D-4DE7-ACCF-CF0E9BB86888}" type="pres">
      <dgm:prSet presAssocID="{413E9B27-0497-4A7B-97D8-F7BDF1CC9B6D}" presName="level3hierChild" presStyleCnt="0"/>
      <dgm:spPr/>
    </dgm:pt>
  </dgm:ptLst>
  <dgm:cxnLst>
    <dgm:cxn modelId="{C7BD281D-C7DD-43E8-BA0B-124831B7BC56}" type="presOf" srcId="{BEAAFA9C-495F-449D-A4CB-AEADB6FF2654}" destId="{195E6A18-D821-4D89-AB22-D73D9C788C85}" srcOrd="0" destOrd="0" presId="urn:microsoft.com/office/officeart/2008/layout/HorizontalMultiLevelHierarchy"/>
    <dgm:cxn modelId="{CAA1122C-AF93-4C87-BD08-1C67D22BAA5C}" type="presOf" srcId="{CC42298C-A4D8-43F9-86DB-7D3E3324B50D}" destId="{F969D34D-8BB4-4353-B8A7-75A0DCFC2D5A}" srcOrd="0" destOrd="0" presId="urn:microsoft.com/office/officeart/2008/layout/HorizontalMultiLevelHierarchy"/>
    <dgm:cxn modelId="{3FD4F12F-AB09-4592-9697-39FAFD40BCC9}" type="presOf" srcId="{0BE62E88-0D7E-4BB5-A4B3-B77B0095617E}" destId="{227510C1-165E-41BC-86F8-664912EE1BA0}" srcOrd="0" destOrd="0" presId="urn:microsoft.com/office/officeart/2008/layout/HorizontalMultiLevelHierarchy"/>
    <dgm:cxn modelId="{9C4A2634-8953-4ACE-AE0D-E2EDF120F6AD}" type="presOf" srcId="{15AEFB17-C792-442E-AC88-89459D66714D}" destId="{A5C37EFE-CBC7-40AC-B367-DAB7F5ECAC52}" srcOrd="1" destOrd="0" presId="urn:microsoft.com/office/officeart/2008/layout/HorizontalMultiLevelHierarchy"/>
    <dgm:cxn modelId="{B96DE037-BE2F-4839-B9E9-6225706BF634}" type="presOf" srcId="{6DAEC0AB-B3E5-4E0F-8B52-5291DADA7827}" destId="{3E65655F-07FC-474C-9693-BBD92A6213B0}" srcOrd="1" destOrd="0" presId="urn:microsoft.com/office/officeart/2008/layout/HorizontalMultiLevelHierarchy"/>
    <dgm:cxn modelId="{37A2213B-5550-4720-B53C-F443BEE77B21}" type="presOf" srcId="{E7D7BD53-3B58-4ADC-8A4C-14AF9CFB499C}" destId="{EDDD72EC-6E2F-4D36-AAD4-1BCB7F58831A}" srcOrd="0" destOrd="0" presId="urn:microsoft.com/office/officeart/2008/layout/HorizontalMultiLevelHierarchy"/>
    <dgm:cxn modelId="{8626E23D-BC4D-4BCF-A44D-D49965C0135A}" srcId="{AB3D825C-C52D-466A-B6F7-3DB6F1908DDA}" destId="{36B1C5FB-603E-40EA-B6F1-44B07F17ADFA}" srcOrd="1" destOrd="0" parTransId="{6DAEC0AB-B3E5-4E0F-8B52-5291DADA7827}" sibTransId="{1EDA541C-8E79-4CB7-8956-7CA46AFAB32E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6E859256-7FB3-466C-9CB8-D7159E670AF8}" type="presOf" srcId="{849629B8-43F9-43A4-BEBA-0B2265D8DA51}" destId="{AA5FD183-5368-4B8F-B748-A7502056D6CF}" srcOrd="1" destOrd="0" presId="urn:microsoft.com/office/officeart/2008/layout/HorizontalMultiLevelHierarchy"/>
    <dgm:cxn modelId="{8DDB9959-546F-4253-864C-DE4D830DF9CA}" type="presOf" srcId="{20C6B5E0-27C8-4CFB-8D75-2CA0C55802CE}" destId="{ED350926-97FA-47DB-96B5-55BF9D16C01D}" srcOrd="0" destOrd="0" presId="urn:microsoft.com/office/officeart/2008/layout/HorizontalMultiLevelHierarchy"/>
    <dgm:cxn modelId="{CC37D959-3345-4E48-923F-09536ABFC476}" srcId="{B54E1A32-1FB8-4484-9DD7-DB5866ADCE10}" destId="{AB3D825C-C52D-466A-B6F7-3DB6F1908DDA}" srcOrd="0" destOrd="0" parTransId="{52D38B11-56E8-4F6D-9766-E33289D08B14}" sibTransId="{F0185A25-6B38-4F21-96B2-7CC528E393FF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61035C5E-D1A6-4E1F-A125-0CA00F859FFF}" srcId="{AB3D825C-C52D-466A-B6F7-3DB6F1908DDA}" destId="{CC42298C-A4D8-43F9-86DB-7D3E3324B50D}" srcOrd="3" destOrd="0" parTransId="{849629B8-43F9-43A4-BEBA-0B2265D8DA51}" sibTransId="{9396151B-A04E-4DB6-8DDF-A36EDF1F5EBD}"/>
    <dgm:cxn modelId="{BB5A3866-36DB-4505-A522-A4D5096E6892}" type="presOf" srcId="{413E9B27-0497-4A7B-97D8-F7BDF1CC9B6D}" destId="{589B83B9-A649-426F-BF8C-88FFDEDCF8CE}" srcOrd="0" destOrd="0" presId="urn:microsoft.com/office/officeart/2008/layout/HorizontalMultiLevelHierarchy"/>
    <dgm:cxn modelId="{D686B467-5B20-4BC8-A06F-8A05D8A0B0D6}" type="presOf" srcId="{52D38B11-56E8-4F6D-9766-E33289D08B14}" destId="{61A22861-5665-41DB-8E14-B3337C60923B}" srcOrd="0" destOrd="0" presId="urn:microsoft.com/office/officeart/2008/layout/HorizontalMultiLevelHierarchy"/>
    <dgm:cxn modelId="{FD560D79-E509-4CC5-BF93-FDE3F805F4F5}" type="presOf" srcId="{849629B8-43F9-43A4-BEBA-0B2265D8DA51}" destId="{DEFCFF0D-09BB-4C32-999C-0277BEC9F509}" srcOrd="0" destOrd="0" presId="urn:microsoft.com/office/officeart/2008/layout/HorizontalMultiLevelHierarchy"/>
    <dgm:cxn modelId="{1A2F9E85-852C-4887-895B-C984BE0EF6F7}" srcId="{AB3D825C-C52D-466A-B6F7-3DB6F1908DDA}" destId="{413E9B27-0497-4A7B-97D8-F7BDF1CC9B6D}" srcOrd="4" destOrd="0" parTransId="{5610896F-31B7-4795-95B7-7040A5BFDEA1}" sibTransId="{CD2BAEB3-4863-4664-8C7A-625D72B6757B}"/>
    <dgm:cxn modelId="{1EC58E87-0F5A-414B-9891-C0F11D8A2B0D}" type="presOf" srcId="{5610896F-31B7-4795-95B7-7040A5BFDEA1}" destId="{63B40EA0-C579-4574-9360-5E7419638891}" srcOrd="1" destOrd="0" presId="urn:microsoft.com/office/officeart/2008/layout/HorizontalMultiLevelHierarchy"/>
    <dgm:cxn modelId="{7E0C1D9A-683F-412A-AE0D-0A1A336F4121}" type="presOf" srcId="{6DAEC0AB-B3E5-4E0F-8B52-5291DADA7827}" destId="{4D584DA0-1300-42C3-AB0C-3DD5EA8DADCC}" srcOrd="0" destOrd="0" presId="urn:microsoft.com/office/officeart/2008/layout/HorizontalMultiLevelHierarchy"/>
    <dgm:cxn modelId="{1B5660A8-66B0-4322-95A5-764139EB0421}" type="presOf" srcId="{DC2E1F6F-946D-47F0-BC56-7CB69E13A329}" destId="{4594F833-E8AD-4F7D-9DBB-756E81F5E9FF}" srcOrd="0" destOrd="0" presId="urn:microsoft.com/office/officeart/2008/layout/HorizontalMultiLevelHierarchy"/>
    <dgm:cxn modelId="{FF0E60A9-6B24-4381-B0F1-27245AEE450A}" type="presOf" srcId="{52D38B11-56E8-4F6D-9766-E33289D08B14}" destId="{B50A4F98-F4B6-4107-9A01-DF0CBDF3BA7F}" srcOrd="1" destOrd="0" presId="urn:microsoft.com/office/officeart/2008/layout/HorizontalMultiLevelHierarchy"/>
    <dgm:cxn modelId="{F9C9CCA9-2BB9-4470-990C-C3106691E36F}" type="presOf" srcId="{15AEFB17-C792-442E-AC88-89459D66714D}" destId="{CE2C6972-3E97-4B2F-A8D2-4D6C815B4262}" srcOrd="0" destOrd="0" presId="urn:microsoft.com/office/officeart/2008/layout/HorizontalMultiLevelHierarchy"/>
    <dgm:cxn modelId="{5D5237B6-36B7-4893-99DF-66041701B147}" type="presOf" srcId="{BEAAFA9C-495F-449D-A4CB-AEADB6FF2654}" destId="{F7F952DC-E46C-4AA7-828F-47270822E8EB}" srcOrd="1" destOrd="0" presId="urn:microsoft.com/office/officeart/2008/layout/HorizontalMultiLevelHierarchy"/>
    <dgm:cxn modelId="{2B29A7C3-9ED6-47DF-A68A-797DD2E7E628}" type="presOf" srcId="{AB3D825C-C52D-466A-B6F7-3DB6F1908DDA}" destId="{3BD5DFD6-E547-46B0-9707-1E3CA816AE5B}" srcOrd="0" destOrd="0" presId="urn:microsoft.com/office/officeart/2008/layout/HorizontalMultiLevelHierarchy"/>
    <dgm:cxn modelId="{42EFBFC8-9174-49C3-A5F6-ECCCDFDE4362}" type="presOf" srcId="{0BE62E88-0D7E-4BB5-A4B3-B77B0095617E}" destId="{018C7471-60F8-472C-B2C1-1AF03B14A5F7}" srcOrd="1" destOrd="0" presId="urn:microsoft.com/office/officeart/2008/layout/HorizontalMultiLevelHierarchy"/>
    <dgm:cxn modelId="{62A43BCD-1F06-41A1-A158-213FB6413A1A}" type="presOf" srcId="{B54E1A32-1FB8-4484-9DD7-DB5866ADCE10}" destId="{D9C606CC-AC18-4590-951B-B64D6881E5E3}" srcOrd="0" destOrd="0" presId="urn:microsoft.com/office/officeart/2008/layout/HorizontalMultiLevelHierarchy"/>
    <dgm:cxn modelId="{AD45C4D4-AC7F-4BE7-9AE1-963BED8F79C0}" type="presOf" srcId="{36B1C5FB-603E-40EA-B6F1-44B07F17ADFA}" destId="{F1D550C1-E336-4980-B9D8-B592D9BCCD46}" srcOrd="0" destOrd="0" presId="urn:microsoft.com/office/officeart/2008/layout/HorizontalMultiLevelHierarchy"/>
    <dgm:cxn modelId="{CCA591D7-D82C-4FE8-89AD-731FDB31FAC9}" type="presOf" srcId="{5610896F-31B7-4795-95B7-7040A5BFDEA1}" destId="{B1BBD288-03D9-4E55-931F-81B402953394}" srcOrd="0" destOrd="0" presId="urn:microsoft.com/office/officeart/2008/layout/HorizontalMultiLevelHierarchy"/>
    <dgm:cxn modelId="{7C5686D9-7A47-4294-A904-BEB536BF56C7}" srcId="{AB3D825C-C52D-466A-B6F7-3DB6F1908DDA}" destId="{20C6B5E0-27C8-4CFB-8D75-2CA0C55802CE}" srcOrd="2" destOrd="0" parTransId="{BEAAFA9C-495F-449D-A4CB-AEADB6FF2654}" sibTransId="{316670C1-39D0-453C-9404-11E985A2D24F}"/>
    <dgm:cxn modelId="{F48D8DDC-5044-4229-99BF-B8D825E9C163}" srcId="{AB3D825C-C52D-466A-B6F7-3DB6F1908DDA}" destId="{E7D7BD53-3B58-4ADC-8A4C-14AF9CFB499C}" srcOrd="0" destOrd="0" parTransId="{15AEFB17-C792-442E-AC88-89459D66714D}" sibTransId="{70FDDE3A-1A82-422F-95E3-8908AC74B7A3}"/>
    <dgm:cxn modelId="{583DE2E3-640F-431B-86A2-698B8BA076A9}" type="presOf" srcId="{43081AD2-A198-4E09-B366-59AF4C3961D1}" destId="{0960B8E7-A47F-4509-A600-DE2BD2F72F27}" srcOrd="0" destOrd="0" presId="urn:microsoft.com/office/officeart/2008/layout/HorizontalMultiLevelHierarchy"/>
    <dgm:cxn modelId="{34ABEF53-6188-4E03-A2A1-5B87E9950AE4}" type="presParOf" srcId="{0960B8E7-A47F-4509-A600-DE2BD2F72F27}" destId="{06C8DDC0-2103-4F16-B22E-01C402C605E7}" srcOrd="0" destOrd="0" presId="urn:microsoft.com/office/officeart/2008/layout/HorizontalMultiLevelHierarchy"/>
    <dgm:cxn modelId="{0CD5B7E6-D278-4FEC-8522-BE414732FBC8}" type="presParOf" srcId="{06C8DDC0-2103-4F16-B22E-01C402C605E7}" destId="{4594F833-E8AD-4F7D-9DBB-756E81F5E9FF}" srcOrd="0" destOrd="0" presId="urn:microsoft.com/office/officeart/2008/layout/HorizontalMultiLevelHierarchy"/>
    <dgm:cxn modelId="{E42E9D53-5349-472D-9617-61536C682D94}" type="presParOf" srcId="{06C8DDC0-2103-4F16-B22E-01C402C605E7}" destId="{4BD7D809-F46F-4BCF-9277-A6D4F8135189}" srcOrd="1" destOrd="0" presId="urn:microsoft.com/office/officeart/2008/layout/HorizontalMultiLevelHierarchy"/>
    <dgm:cxn modelId="{A184E4FD-AF5D-4C7C-83A6-B9E3E47467C0}" type="presParOf" srcId="{4BD7D809-F46F-4BCF-9277-A6D4F8135189}" destId="{227510C1-165E-41BC-86F8-664912EE1BA0}" srcOrd="0" destOrd="0" presId="urn:microsoft.com/office/officeart/2008/layout/HorizontalMultiLevelHierarchy"/>
    <dgm:cxn modelId="{4CEDD266-A7C5-4615-973D-256EE5F44B93}" type="presParOf" srcId="{227510C1-165E-41BC-86F8-664912EE1BA0}" destId="{018C7471-60F8-472C-B2C1-1AF03B14A5F7}" srcOrd="0" destOrd="0" presId="urn:microsoft.com/office/officeart/2008/layout/HorizontalMultiLevelHierarchy"/>
    <dgm:cxn modelId="{31F2553E-134C-4342-82D6-EE2DF069B765}" type="presParOf" srcId="{4BD7D809-F46F-4BCF-9277-A6D4F8135189}" destId="{9AA261D0-C58A-40FF-808C-34A303FAB605}" srcOrd="1" destOrd="0" presId="urn:microsoft.com/office/officeart/2008/layout/HorizontalMultiLevelHierarchy"/>
    <dgm:cxn modelId="{DFF0CC0B-120F-4864-9629-2E39F7432376}" type="presParOf" srcId="{9AA261D0-C58A-40FF-808C-34A303FAB605}" destId="{D9C606CC-AC18-4590-951B-B64D6881E5E3}" srcOrd="0" destOrd="0" presId="urn:microsoft.com/office/officeart/2008/layout/HorizontalMultiLevelHierarchy"/>
    <dgm:cxn modelId="{95AC8138-76ED-4A64-BC68-5A674534E7D7}" type="presParOf" srcId="{9AA261D0-C58A-40FF-808C-34A303FAB605}" destId="{E06DA82E-A227-45D6-9A1D-080B97151E8B}" srcOrd="1" destOrd="0" presId="urn:microsoft.com/office/officeart/2008/layout/HorizontalMultiLevelHierarchy"/>
    <dgm:cxn modelId="{8A143A0E-C565-4652-ADE2-831E2FC90C24}" type="presParOf" srcId="{E06DA82E-A227-45D6-9A1D-080B97151E8B}" destId="{61A22861-5665-41DB-8E14-B3337C60923B}" srcOrd="0" destOrd="0" presId="urn:microsoft.com/office/officeart/2008/layout/HorizontalMultiLevelHierarchy"/>
    <dgm:cxn modelId="{B6FD433C-756D-4A31-9B4B-F9C87961F22D}" type="presParOf" srcId="{61A22861-5665-41DB-8E14-B3337C60923B}" destId="{B50A4F98-F4B6-4107-9A01-DF0CBDF3BA7F}" srcOrd="0" destOrd="0" presId="urn:microsoft.com/office/officeart/2008/layout/HorizontalMultiLevelHierarchy"/>
    <dgm:cxn modelId="{12F4D164-743B-4CE5-9B0E-26B6E22885E3}" type="presParOf" srcId="{E06DA82E-A227-45D6-9A1D-080B97151E8B}" destId="{D29756BB-4808-4527-8EE4-E408779E8E20}" srcOrd="1" destOrd="0" presId="urn:microsoft.com/office/officeart/2008/layout/HorizontalMultiLevelHierarchy"/>
    <dgm:cxn modelId="{6FA26700-8884-4DD4-BC8F-900208012A2C}" type="presParOf" srcId="{D29756BB-4808-4527-8EE4-E408779E8E20}" destId="{3BD5DFD6-E547-46B0-9707-1E3CA816AE5B}" srcOrd="0" destOrd="0" presId="urn:microsoft.com/office/officeart/2008/layout/HorizontalMultiLevelHierarchy"/>
    <dgm:cxn modelId="{BDCC7C4F-A52B-49E9-B813-1D69C5DCDA96}" type="presParOf" srcId="{D29756BB-4808-4527-8EE4-E408779E8E20}" destId="{406B6C8D-2765-4305-8604-29574FD627AA}" srcOrd="1" destOrd="0" presId="urn:microsoft.com/office/officeart/2008/layout/HorizontalMultiLevelHierarchy"/>
    <dgm:cxn modelId="{8A060F0A-68D8-49C4-8391-46DC03FC598B}" type="presParOf" srcId="{406B6C8D-2765-4305-8604-29574FD627AA}" destId="{CE2C6972-3E97-4B2F-A8D2-4D6C815B4262}" srcOrd="0" destOrd="0" presId="urn:microsoft.com/office/officeart/2008/layout/HorizontalMultiLevelHierarchy"/>
    <dgm:cxn modelId="{F2DA4867-3A9D-4C1F-B575-7E47ED6F8FB1}" type="presParOf" srcId="{CE2C6972-3E97-4B2F-A8D2-4D6C815B4262}" destId="{A5C37EFE-CBC7-40AC-B367-DAB7F5ECAC52}" srcOrd="0" destOrd="0" presId="urn:microsoft.com/office/officeart/2008/layout/HorizontalMultiLevelHierarchy"/>
    <dgm:cxn modelId="{66372FE1-28E5-4893-A5ED-72880E619A1B}" type="presParOf" srcId="{406B6C8D-2765-4305-8604-29574FD627AA}" destId="{1AA700F1-1C9C-448B-AA3C-D20C79BADC4C}" srcOrd="1" destOrd="0" presId="urn:microsoft.com/office/officeart/2008/layout/HorizontalMultiLevelHierarchy"/>
    <dgm:cxn modelId="{63697EA3-A372-405D-8A05-5175C0B31A1E}" type="presParOf" srcId="{1AA700F1-1C9C-448B-AA3C-D20C79BADC4C}" destId="{EDDD72EC-6E2F-4D36-AAD4-1BCB7F58831A}" srcOrd="0" destOrd="0" presId="urn:microsoft.com/office/officeart/2008/layout/HorizontalMultiLevelHierarchy"/>
    <dgm:cxn modelId="{BD2BF3FC-C393-45FF-8B1F-51EFD8E6C9F1}" type="presParOf" srcId="{1AA700F1-1C9C-448B-AA3C-D20C79BADC4C}" destId="{A20E9378-7B71-4335-A00A-0B164EA827E9}" srcOrd="1" destOrd="0" presId="urn:microsoft.com/office/officeart/2008/layout/HorizontalMultiLevelHierarchy"/>
    <dgm:cxn modelId="{0FE7B763-DEDC-400B-909F-7D3EC296A03F}" type="presParOf" srcId="{406B6C8D-2765-4305-8604-29574FD627AA}" destId="{4D584DA0-1300-42C3-AB0C-3DD5EA8DADCC}" srcOrd="2" destOrd="0" presId="urn:microsoft.com/office/officeart/2008/layout/HorizontalMultiLevelHierarchy"/>
    <dgm:cxn modelId="{AA54AD4C-F5AD-4261-8CFF-139B0E320621}" type="presParOf" srcId="{4D584DA0-1300-42C3-AB0C-3DD5EA8DADCC}" destId="{3E65655F-07FC-474C-9693-BBD92A6213B0}" srcOrd="0" destOrd="0" presId="urn:microsoft.com/office/officeart/2008/layout/HorizontalMultiLevelHierarchy"/>
    <dgm:cxn modelId="{EEC7CE4A-ABB7-4FAC-895F-AD0CB72237FA}" type="presParOf" srcId="{406B6C8D-2765-4305-8604-29574FD627AA}" destId="{D8FECE79-8A12-42CC-A514-DB37361794AA}" srcOrd="3" destOrd="0" presId="urn:microsoft.com/office/officeart/2008/layout/HorizontalMultiLevelHierarchy"/>
    <dgm:cxn modelId="{21BBE780-51C2-4055-920E-AABA9078E591}" type="presParOf" srcId="{D8FECE79-8A12-42CC-A514-DB37361794AA}" destId="{F1D550C1-E336-4980-B9D8-B592D9BCCD46}" srcOrd="0" destOrd="0" presId="urn:microsoft.com/office/officeart/2008/layout/HorizontalMultiLevelHierarchy"/>
    <dgm:cxn modelId="{2A341087-41DE-4500-895D-C3E137CB8D54}" type="presParOf" srcId="{D8FECE79-8A12-42CC-A514-DB37361794AA}" destId="{FB925695-193D-46A6-878B-CFAB85108B6F}" srcOrd="1" destOrd="0" presId="urn:microsoft.com/office/officeart/2008/layout/HorizontalMultiLevelHierarchy"/>
    <dgm:cxn modelId="{53A57FF1-33B1-46F0-934C-952B336DEF3A}" type="presParOf" srcId="{406B6C8D-2765-4305-8604-29574FD627AA}" destId="{195E6A18-D821-4D89-AB22-D73D9C788C85}" srcOrd="4" destOrd="0" presId="urn:microsoft.com/office/officeart/2008/layout/HorizontalMultiLevelHierarchy"/>
    <dgm:cxn modelId="{7D9C0C82-F320-46FF-BA96-31267EF06995}" type="presParOf" srcId="{195E6A18-D821-4D89-AB22-D73D9C788C85}" destId="{F7F952DC-E46C-4AA7-828F-47270822E8EB}" srcOrd="0" destOrd="0" presId="urn:microsoft.com/office/officeart/2008/layout/HorizontalMultiLevelHierarchy"/>
    <dgm:cxn modelId="{FA2D61C9-4447-40DD-B95B-4DCF8073DA0A}" type="presParOf" srcId="{406B6C8D-2765-4305-8604-29574FD627AA}" destId="{27DE586A-B577-45D5-8AAD-C72F0C59DFCF}" srcOrd="5" destOrd="0" presId="urn:microsoft.com/office/officeart/2008/layout/HorizontalMultiLevelHierarchy"/>
    <dgm:cxn modelId="{A521C470-26BD-4A2F-BBC3-2C24565886F1}" type="presParOf" srcId="{27DE586A-B577-45D5-8AAD-C72F0C59DFCF}" destId="{ED350926-97FA-47DB-96B5-55BF9D16C01D}" srcOrd="0" destOrd="0" presId="urn:microsoft.com/office/officeart/2008/layout/HorizontalMultiLevelHierarchy"/>
    <dgm:cxn modelId="{2CA8C2F1-C818-46B0-B966-3F82E4555609}" type="presParOf" srcId="{27DE586A-B577-45D5-8AAD-C72F0C59DFCF}" destId="{08B53D50-1CEC-4C48-BAFE-F5CDD93C9EFB}" srcOrd="1" destOrd="0" presId="urn:microsoft.com/office/officeart/2008/layout/HorizontalMultiLevelHierarchy"/>
    <dgm:cxn modelId="{4B1F9227-FADA-4502-B6CF-132807A81092}" type="presParOf" srcId="{406B6C8D-2765-4305-8604-29574FD627AA}" destId="{DEFCFF0D-09BB-4C32-999C-0277BEC9F509}" srcOrd="6" destOrd="0" presId="urn:microsoft.com/office/officeart/2008/layout/HorizontalMultiLevelHierarchy"/>
    <dgm:cxn modelId="{7550B28F-CE4E-452A-9C99-A0023419A8EF}" type="presParOf" srcId="{DEFCFF0D-09BB-4C32-999C-0277BEC9F509}" destId="{AA5FD183-5368-4B8F-B748-A7502056D6CF}" srcOrd="0" destOrd="0" presId="urn:microsoft.com/office/officeart/2008/layout/HorizontalMultiLevelHierarchy"/>
    <dgm:cxn modelId="{F275278B-8F3B-469B-85A4-55E0A5A6D02A}" type="presParOf" srcId="{406B6C8D-2765-4305-8604-29574FD627AA}" destId="{FE193908-6921-47C3-89D9-35F91FE1C2AE}" srcOrd="7" destOrd="0" presId="urn:microsoft.com/office/officeart/2008/layout/HorizontalMultiLevelHierarchy"/>
    <dgm:cxn modelId="{A016A640-8308-41DE-9556-2A9B50E5A650}" type="presParOf" srcId="{FE193908-6921-47C3-89D9-35F91FE1C2AE}" destId="{F969D34D-8BB4-4353-B8A7-75A0DCFC2D5A}" srcOrd="0" destOrd="0" presId="urn:microsoft.com/office/officeart/2008/layout/HorizontalMultiLevelHierarchy"/>
    <dgm:cxn modelId="{62709C0B-F35D-4D7B-84CA-3E6E1620B370}" type="presParOf" srcId="{FE193908-6921-47C3-89D9-35F91FE1C2AE}" destId="{D9A95A53-7A65-4C64-9726-C14928E8864C}" srcOrd="1" destOrd="0" presId="urn:microsoft.com/office/officeart/2008/layout/HorizontalMultiLevelHierarchy"/>
    <dgm:cxn modelId="{7BCA92C0-E1D7-4295-B3A5-549EF5D2DD03}" type="presParOf" srcId="{406B6C8D-2765-4305-8604-29574FD627AA}" destId="{B1BBD288-03D9-4E55-931F-81B402953394}" srcOrd="8" destOrd="0" presId="urn:microsoft.com/office/officeart/2008/layout/HorizontalMultiLevelHierarchy"/>
    <dgm:cxn modelId="{5CBEB548-AFD4-4511-8EC3-DCC5BDF66F2F}" type="presParOf" srcId="{B1BBD288-03D9-4E55-931F-81B402953394}" destId="{63B40EA0-C579-4574-9360-5E7419638891}" srcOrd="0" destOrd="0" presId="urn:microsoft.com/office/officeart/2008/layout/HorizontalMultiLevelHierarchy"/>
    <dgm:cxn modelId="{DD93D558-354D-49A7-B608-FBC274DDDD4D}" type="presParOf" srcId="{406B6C8D-2765-4305-8604-29574FD627AA}" destId="{CFF2A59F-0FFD-4C17-9A63-51609A667743}" srcOrd="9" destOrd="0" presId="urn:microsoft.com/office/officeart/2008/layout/HorizontalMultiLevelHierarchy"/>
    <dgm:cxn modelId="{FB24AFE0-711F-4755-BB27-8881782F6079}" type="presParOf" srcId="{CFF2A59F-0FFD-4C17-9A63-51609A667743}" destId="{589B83B9-A649-426F-BF8C-88FFDEDCF8CE}" srcOrd="0" destOrd="0" presId="urn:microsoft.com/office/officeart/2008/layout/HorizontalMultiLevelHierarchy"/>
    <dgm:cxn modelId="{DD13A731-F826-46D4-8D4A-33243FE1287A}" type="presParOf" srcId="{CFF2A59F-0FFD-4C17-9A63-51609A667743}" destId="{80E97096-6F6D-4DE7-ACCF-CF0E9BB8688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3.1.4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b="1" dirty="0"/>
            <a:t>20</a:t>
          </a:r>
          <a:r>
            <a:rPr lang="id-ID" sz="3200" b="1" dirty="0"/>
            <a:t>) </a:t>
          </a:r>
          <a:r>
            <a:rPr lang="en-US" sz="3200" b="1" dirty="0" err="1"/>
            <a:t>Catatan</a:t>
          </a:r>
          <a:r>
            <a:rPr lang="en-US" sz="3200" b="1" dirty="0"/>
            <a:t> Program </a:t>
          </a:r>
          <a:r>
            <a:rPr lang="en-US" sz="3200" b="1" dirty="0" err="1"/>
            <a:t>Holistik</a:t>
          </a:r>
          <a:r>
            <a:rPr lang="en-US" sz="3200" b="1" dirty="0"/>
            <a:t> </a:t>
          </a:r>
          <a:r>
            <a:rPr lang="en-US" sz="3200" b="1" dirty="0" err="1"/>
            <a:t>Integratif</a:t>
          </a:r>
          <a:endParaRPr lang="id-ID" sz="3200" b="1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Riwayat kesehatan anak, </a:t>
          </a:r>
          <a:endParaRPr lang="en-US" sz="18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7EAC6452-AB27-4142-A0C2-9FF7B54DA22F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Riwayat imunisasi anak, </a:t>
          </a:r>
          <a:endParaRPr lang="en-US" sz="1800" dirty="0"/>
        </a:p>
      </dgm:t>
    </dgm:pt>
    <dgm:pt modelId="{6E0FDFA3-69BF-4F74-9821-436824AA19D0}" type="parTrans" cxnId="{D8104D91-87B1-4B96-9F42-C594C4523BF4}">
      <dgm:prSet/>
      <dgm:spPr/>
      <dgm:t>
        <a:bodyPr/>
        <a:lstStyle/>
        <a:p>
          <a:endParaRPr lang="en-US"/>
        </a:p>
      </dgm:t>
    </dgm:pt>
    <dgm:pt modelId="{AD4DCEDF-71D1-4E8C-AEF0-62D9D9A0802E}" type="sibTrans" cxnId="{D8104D91-87B1-4B96-9F42-C594C4523BF4}">
      <dgm:prSet/>
      <dgm:spPr/>
      <dgm:t>
        <a:bodyPr/>
        <a:lstStyle/>
        <a:p>
          <a:endParaRPr lang="en-US"/>
        </a:p>
      </dgm:t>
    </dgm:pt>
    <dgm:pt modelId="{D520C978-EB8B-4D22-9447-BB5C45E1B5BB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Deteksi dini tumbuh kembang anak, </a:t>
          </a:r>
          <a:endParaRPr lang="en-US" sz="1800" dirty="0"/>
        </a:p>
      </dgm:t>
    </dgm:pt>
    <dgm:pt modelId="{455218FC-09E1-45F8-8796-36DC73EAD2A9}" type="parTrans" cxnId="{3D4EFE8E-4D12-4F5D-987E-B193A6C64ACB}">
      <dgm:prSet/>
      <dgm:spPr/>
      <dgm:t>
        <a:bodyPr/>
        <a:lstStyle/>
        <a:p>
          <a:endParaRPr lang="en-US"/>
        </a:p>
      </dgm:t>
    </dgm:pt>
    <dgm:pt modelId="{9DA761C9-D786-4AAB-8002-22FFF0F1F669}" type="sibTrans" cxnId="{3D4EFE8E-4D12-4F5D-987E-B193A6C64ACB}">
      <dgm:prSet/>
      <dgm:spPr/>
      <dgm:t>
        <a:bodyPr/>
        <a:lstStyle/>
        <a:p>
          <a:endParaRPr lang="en-US"/>
        </a:p>
      </dgm:t>
    </dgm:pt>
    <dgm:pt modelId="{C03F7BC7-D479-4E58-8209-45E32EE40106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Anak memerlukan perhatian khusus </a:t>
          </a:r>
          <a:endParaRPr lang="en-US" sz="1800" dirty="0"/>
        </a:p>
      </dgm:t>
    </dgm:pt>
    <dgm:pt modelId="{0CD95FCF-3176-468E-ADDA-403CE9606507}" type="parTrans" cxnId="{449E1A9D-EB25-4E31-BC9A-1E2A68340568}">
      <dgm:prSet/>
      <dgm:spPr/>
      <dgm:t>
        <a:bodyPr/>
        <a:lstStyle/>
        <a:p>
          <a:endParaRPr lang="en-US"/>
        </a:p>
      </dgm:t>
    </dgm:pt>
    <dgm:pt modelId="{1D1ADDAE-1947-4EDA-B3B6-41F68E365838}" type="sibTrans" cxnId="{449E1A9D-EB25-4E31-BC9A-1E2A68340568}">
      <dgm:prSet/>
      <dgm:spPr/>
      <dgm:t>
        <a:bodyPr/>
        <a:lstStyle/>
        <a:p>
          <a:endParaRPr lang="en-US"/>
        </a:p>
      </dgm:t>
    </dgm:pt>
    <dgm:pt modelId="{C6CB3154-AE83-4E38-A48E-AB975D842603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Waktu kunjungan waktu kesehatan.</a:t>
          </a:r>
          <a:endParaRPr lang="en-US" sz="1800" dirty="0"/>
        </a:p>
      </dgm:t>
    </dgm:pt>
    <dgm:pt modelId="{0C24F847-8F24-48D3-807D-BADED0EC7269}" type="parTrans" cxnId="{03B5C910-67D6-4EED-8539-24DBC68A2514}">
      <dgm:prSet/>
      <dgm:spPr/>
      <dgm:t>
        <a:bodyPr/>
        <a:lstStyle/>
        <a:p>
          <a:endParaRPr lang="en-US"/>
        </a:p>
      </dgm:t>
    </dgm:pt>
    <dgm:pt modelId="{1524F674-2DFE-4118-993E-31EDB8523FF8}" type="sibTrans" cxnId="{03B5C910-67D6-4EED-8539-24DBC68A2514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80855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5"/>
      <dgm:spPr/>
    </dgm:pt>
    <dgm:pt modelId="{A5C37EFE-CBC7-40AC-B367-DAB7F5ECAC52}" type="pres">
      <dgm:prSet presAssocID="{15AEFB17-C792-442E-AC88-89459D66714D}" presName="connTx" presStyleLbl="parChTrans1D3" presStyleIdx="0" presStyleCnt="5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5" custScaleY="108178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232BC156-28CA-4482-9E0B-AFB168D25624}" type="pres">
      <dgm:prSet presAssocID="{6E0FDFA3-69BF-4F74-9821-436824AA19D0}" presName="conn2-1" presStyleLbl="parChTrans1D3" presStyleIdx="1" presStyleCnt="5"/>
      <dgm:spPr/>
    </dgm:pt>
    <dgm:pt modelId="{DD1737A0-73F0-4842-BF9A-CF435156173E}" type="pres">
      <dgm:prSet presAssocID="{6E0FDFA3-69BF-4F74-9821-436824AA19D0}" presName="connTx" presStyleLbl="parChTrans1D3" presStyleIdx="1" presStyleCnt="5"/>
      <dgm:spPr/>
    </dgm:pt>
    <dgm:pt modelId="{81DDF74A-3AD1-495D-8EA8-837A79C22B19}" type="pres">
      <dgm:prSet presAssocID="{7EAC6452-AB27-4142-A0C2-9FF7B54DA22F}" presName="root2" presStyleCnt="0"/>
      <dgm:spPr/>
    </dgm:pt>
    <dgm:pt modelId="{091CB160-AF48-449B-BF5A-C31C371F1D03}" type="pres">
      <dgm:prSet presAssocID="{7EAC6452-AB27-4142-A0C2-9FF7B54DA22F}" presName="LevelTwoTextNode" presStyleLbl="node3" presStyleIdx="1" presStyleCnt="5">
        <dgm:presLayoutVars>
          <dgm:chPref val="3"/>
        </dgm:presLayoutVars>
      </dgm:prSet>
      <dgm:spPr/>
    </dgm:pt>
    <dgm:pt modelId="{5DD8B0C8-F46F-443B-A522-5AD08013C8F4}" type="pres">
      <dgm:prSet presAssocID="{7EAC6452-AB27-4142-A0C2-9FF7B54DA22F}" presName="level3hierChild" presStyleCnt="0"/>
      <dgm:spPr/>
    </dgm:pt>
    <dgm:pt modelId="{A4893433-3A5A-4749-8300-127E09CE6EE6}" type="pres">
      <dgm:prSet presAssocID="{455218FC-09E1-45F8-8796-36DC73EAD2A9}" presName="conn2-1" presStyleLbl="parChTrans1D3" presStyleIdx="2" presStyleCnt="5"/>
      <dgm:spPr/>
    </dgm:pt>
    <dgm:pt modelId="{FD2E58E3-8A7E-483A-B175-3742CAC8C1DA}" type="pres">
      <dgm:prSet presAssocID="{455218FC-09E1-45F8-8796-36DC73EAD2A9}" presName="connTx" presStyleLbl="parChTrans1D3" presStyleIdx="2" presStyleCnt="5"/>
      <dgm:spPr/>
    </dgm:pt>
    <dgm:pt modelId="{C9B38494-DB4C-44D0-B351-8E64EB47912E}" type="pres">
      <dgm:prSet presAssocID="{D520C978-EB8B-4D22-9447-BB5C45E1B5BB}" presName="root2" presStyleCnt="0"/>
      <dgm:spPr/>
    </dgm:pt>
    <dgm:pt modelId="{05735F92-EFF2-4260-8AAD-BE6EC5E0D05E}" type="pres">
      <dgm:prSet presAssocID="{D520C978-EB8B-4D22-9447-BB5C45E1B5BB}" presName="LevelTwoTextNode" presStyleLbl="node3" presStyleIdx="2" presStyleCnt="5">
        <dgm:presLayoutVars>
          <dgm:chPref val="3"/>
        </dgm:presLayoutVars>
      </dgm:prSet>
      <dgm:spPr/>
    </dgm:pt>
    <dgm:pt modelId="{224683C1-90AA-448D-9EE9-8B357C973218}" type="pres">
      <dgm:prSet presAssocID="{D520C978-EB8B-4D22-9447-BB5C45E1B5BB}" presName="level3hierChild" presStyleCnt="0"/>
      <dgm:spPr/>
    </dgm:pt>
    <dgm:pt modelId="{9CF1041C-68F1-400C-9AA7-2649730A102B}" type="pres">
      <dgm:prSet presAssocID="{0CD95FCF-3176-468E-ADDA-403CE9606507}" presName="conn2-1" presStyleLbl="parChTrans1D3" presStyleIdx="3" presStyleCnt="5"/>
      <dgm:spPr/>
    </dgm:pt>
    <dgm:pt modelId="{EF495722-8247-42C3-AFC3-0CF86A3EF80F}" type="pres">
      <dgm:prSet presAssocID="{0CD95FCF-3176-468E-ADDA-403CE9606507}" presName="connTx" presStyleLbl="parChTrans1D3" presStyleIdx="3" presStyleCnt="5"/>
      <dgm:spPr/>
    </dgm:pt>
    <dgm:pt modelId="{13016891-A225-463C-BF6D-82688BC9D971}" type="pres">
      <dgm:prSet presAssocID="{C03F7BC7-D479-4E58-8209-45E32EE40106}" presName="root2" presStyleCnt="0"/>
      <dgm:spPr/>
    </dgm:pt>
    <dgm:pt modelId="{8BB008E0-E4C7-4C18-8801-6B54D722735A}" type="pres">
      <dgm:prSet presAssocID="{C03F7BC7-D479-4E58-8209-45E32EE40106}" presName="LevelTwoTextNode" presStyleLbl="node3" presStyleIdx="3" presStyleCnt="5">
        <dgm:presLayoutVars>
          <dgm:chPref val="3"/>
        </dgm:presLayoutVars>
      </dgm:prSet>
      <dgm:spPr/>
    </dgm:pt>
    <dgm:pt modelId="{79F17A58-2EEE-4BA9-9789-410E73609D66}" type="pres">
      <dgm:prSet presAssocID="{C03F7BC7-D479-4E58-8209-45E32EE40106}" presName="level3hierChild" presStyleCnt="0"/>
      <dgm:spPr/>
    </dgm:pt>
    <dgm:pt modelId="{CADBFBB9-67DE-4364-A090-4DE217B2CB34}" type="pres">
      <dgm:prSet presAssocID="{0C24F847-8F24-48D3-807D-BADED0EC7269}" presName="conn2-1" presStyleLbl="parChTrans1D3" presStyleIdx="4" presStyleCnt="5"/>
      <dgm:spPr/>
    </dgm:pt>
    <dgm:pt modelId="{A2CAE58F-B4DA-4BE3-9735-A17CB741E0CF}" type="pres">
      <dgm:prSet presAssocID="{0C24F847-8F24-48D3-807D-BADED0EC7269}" presName="connTx" presStyleLbl="parChTrans1D3" presStyleIdx="4" presStyleCnt="5"/>
      <dgm:spPr/>
    </dgm:pt>
    <dgm:pt modelId="{807EB235-D234-4AFF-B23D-A17E65588932}" type="pres">
      <dgm:prSet presAssocID="{C6CB3154-AE83-4E38-A48E-AB975D842603}" presName="root2" presStyleCnt="0"/>
      <dgm:spPr/>
    </dgm:pt>
    <dgm:pt modelId="{BD80F886-485F-4E5F-9B12-C57892156D94}" type="pres">
      <dgm:prSet presAssocID="{C6CB3154-AE83-4E38-A48E-AB975D842603}" presName="LevelTwoTextNode" presStyleLbl="node3" presStyleIdx="4" presStyleCnt="5">
        <dgm:presLayoutVars>
          <dgm:chPref val="3"/>
        </dgm:presLayoutVars>
      </dgm:prSet>
      <dgm:spPr/>
    </dgm:pt>
    <dgm:pt modelId="{F9FC46CA-C845-4E76-93D7-D2119C1C475C}" type="pres">
      <dgm:prSet presAssocID="{C6CB3154-AE83-4E38-A48E-AB975D842603}" presName="level3hierChild" presStyleCnt="0"/>
      <dgm:spPr/>
    </dgm:pt>
  </dgm:ptLst>
  <dgm:cxnLst>
    <dgm:cxn modelId="{03B5C910-67D6-4EED-8539-24DBC68A2514}" srcId="{B54E1A32-1FB8-4484-9DD7-DB5866ADCE10}" destId="{C6CB3154-AE83-4E38-A48E-AB975D842603}" srcOrd="4" destOrd="0" parTransId="{0C24F847-8F24-48D3-807D-BADED0EC7269}" sibTransId="{1524F674-2DFE-4118-993E-31EDB8523FF8}"/>
    <dgm:cxn modelId="{45A4D42A-2807-485A-9305-A946CD246072}" type="presOf" srcId="{DC2E1F6F-946D-47F0-BC56-7CB69E13A329}" destId="{4594F833-E8AD-4F7D-9DBB-756E81F5E9FF}" srcOrd="0" destOrd="0" presId="urn:microsoft.com/office/officeart/2008/layout/HorizontalMultiLevelHierarchy"/>
    <dgm:cxn modelId="{21DF832C-A0A5-4ACA-BE0B-03DE62602496}" type="presOf" srcId="{6E0FDFA3-69BF-4F74-9821-436824AA19D0}" destId="{DD1737A0-73F0-4842-BF9A-CF435156173E}" srcOrd="1" destOrd="0" presId="urn:microsoft.com/office/officeart/2008/layout/HorizontalMultiLevelHierarchy"/>
    <dgm:cxn modelId="{CBC7B336-32F1-4ADC-9001-C6EF1DD6843D}" type="presOf" srcId="{B54E1A32-1FB8-4484-9DD7-DB5866ADCE10}" destId="{D9C606CC-AC18-4590-951B-B64D6881E5E3}" srcOrd="0" destOrd="0" presId="urn:microsoft.com/office/officeart/2008/layout/HorizontalMultiLevelHierarchy"/>
    <dgm:cxn modelId="{3E3EDE51-5B84-4124-8A2B-DDB1C5D0548D}" type="presOf" srcId="{7EAC6452-AB27-4142-A0C2-9FF7B54DA22F}" destId="{091CB160-AF48-449B-BF5A-C31C371F1D03}" srcOrd="0" destOrd="0" presId="urn:microsoft.com/office/officeart/2008/layout/HorizontalMultiLevelHierarchy"/>
    <dgm:cxn modelId="{7B3B1454-1130-42DF-8C43-3E1063BD2353}" type="presOf" srcId="{15AEFB17-C792-442E-AC88-89459D66714D}" destId="{A5C37EFE-CBC7-40AC-B367-DAB7F5ECAC52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FDAC0B83-82D1-43D3-AB35-6CB7BEBD3E71}" type="presOf" srcId="{D520C978-EB8B-4D22-9447-BB5C45E1B5BB}" destId="{05735F92-EFF2-4260-8AAD-BE6EC5E0D05E}" srcOrd="0" destOrd="0" presId="urn:microsoft.com/office/officeart/2008/layout/HorizontalMultiLevelHierarchy"/>
    <dgm:cxn modelId="{7F84C78A-EC56-4E88-AF4A-D4239B01667E}" type="presOf" srcId="{0CD95FCF-3176-468E-ADDA-403CE9606507}" destId="{9CF1041C-68F1-400C-9AA7-2649730A102B}" srcOrd="0" destOrd="0" presId="urn:microsoft.com/office/officeart/2008/layout/HorizontalMultiLevelHierarchy"/>
    <dgm:cxn modelId="{3D4EFE8E-4D12-4F5D-987E-B193A6C64ACB}" srcId="{B54E1A32-1FB8-4484-9DD7-DB5866ADCE10}" destId="{D520C978-EB8B-4D22-9447-BB5C45E1B5BB}" srcOrd="2" destOrd="0" parTransId="{455218FC-09E1-45F8-8796-36DC73EAD2A9}" sibTransId="{9DA761C9-D786-4AAB-8002-22FFF0F1F669}"/>
    <dgm:cxn modelId="{78454691-5504-45AC-A672-16A6BE6B9D78}" type="presOf" srcId="{455218FC-09E1-45F8-8796-36DC73EAD2A9}" destId="{A4893433-3A5A-4749-8300-127E09CE6EE6}" srcOrd="0" destOrd="0" presId="urn:microsoft.com/office/officeart/2008/layout/HorizontalMultiLevelHierarchy"/>
    <dgm:cxn modelId="{D8104D91-87B1-4B96-9F42-C594C4523BF4}" srcId="{B54E1A32-1FB8-4484-9DD7-DB5866ADCE10}" destId="{7EAC6452-AB27-4142-A0C2-9FF7B54DA22F}" srcOrd="1" destOrd="0" parTransId="{6E0FDFA3-69BF-4F74-9821-436824AA19D0}" sibTransId="{AD4DCEDF-71D1-4E8C-AEF0-62D9D9A0802E}"/>
    <dgm:cxn modelId="{0D3A2992-85C1-4C3F-8E63-9B7ED767AE9A}" type="presOf" srcId="{E7D7BD53-3B58-4ADC-8A4C-14AF9CFB499C}" destId="{EDDD72EC-6E2F-4D36-AAD4-1BCB7F58831A}" srcOrd="0" destOrd="0" presId="urn:microsoft.com/office/officeart/2008/layout/HorizontalMultiLevelHierarchy"/>
    <dgm:cxn modelId="{75369498-388D-4D11-83A1-CB13DE0A9ED1}" type="presOf" srcId="{0BE62E88-0D7E-4BB5-A4B3-B77B0095617E}" destId="{018C7471-60F8-472C-B2C1-1AF03B14A5F7}" srcOrd="1" destOrd="0" presId="urn:microsoft.com/office/officeart/2008/layout/HorizontalMultiLevelHierarchy"/>
    <dgm:cxn modelId="{449E1A9D-EB25-4E31-BC9A-1E2A68340568}" srcId="{B54E1A32-1FB8-4484-9DD7-DB5866ADCE10}" destId="{C03F7BC7-D479-4E58-8209-45E32EE40106}" srcOrd="3" destOrd="0" parTransId="{0CD95FCF-3176-468E-ADDA-403CE9606507}" sibTransId="{1D1ADDAE-1947-4EDA-B3B6-41F68E365838}"/>
    <dgm:cxn modelId="{697E8F9E-E8A9-4F85-8478-5A6D299176F9}" type="presOf" srcId="{C6CB3154-AE83-4E38-A48E-AB975D842603}" destId="{BD80F886-485F-4E5F-9B12-C57892156D94}" srcOrd="0" destOrd="0" presId="urn:microsoft.com/office/officeart/2008/layout/HorizontalMultiLevelHierarchy"/>
    <dgm:cxn modelId="{662D70A2-9329-4E3E-B1FE-4311E3FEAB26}" type="presOf" srcId="{0C24F847-8F24-48D3-807D-BADED0EC7269}" destId="{A2CAE58F-B4DA-4BE3-9735-A17CB741E0CF}" srcOrd="1" destOrd="0" presId="urn:microsoft.com/office/officeart/2008/layout/HorizontalMultiLevelHierarchy"/>
    <dgm:cxn modelId="{104E22AA-BB83-4DEE-AE1E-FE741F2B8071}" type="presOf" srcId="{C03F7BC7-D479-4E58-8209-45E32EE40106}" destId="{8BB008E0-E4C7-4C18-8801-6B54D722735A}" srcOrd="0" destOrd="0" presId="urn:microsoft.com/office/officeart/2008/layout/HorizontalMultiLevelHierarchy"/>
    <dgm:cxn modelId="{23E268BB-745F-4493-9931-A95FD5549162}" type="presOf" srcId="{6E0FDFA3-69BF-4F74-9821-436824AA19D0}" destId="{232BC156-28CA-4482-9E0B-AFB168D25624}" srcOrd="0" destOrd="0" presId="urn:microsoft.com/office/officeart/2008/layout/HorizontalMultiLevelHierarchy"/>
    <dgm:cxn modelId="{623E83CE-9A87-42F3-A4F6-D3B41647FBB8}" type="presOf" srcId="{43081AD2-A198-4E09-B366-59AF4C3961D1}" destId="{0960B8E7-A47F-4509-A600-DE2BD2F72F27}" srcOrd="0" destOrd="0" presId="urn:microsoft.com/office/officeart/2008/layout/HorizontalMultiLevelHierarchy"/>
    <dgm:cxn modelId="{AD8D19CF-167A-45A0-B0C9-2667C297CEBE}" type="presOf" srcId="{0C24F847-8F24-48D3-807D-BADED0EC7269}" destId="{CADBFBB9-67DE-4364-A090-4DE217B2CB34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AF6754DF-501C-4607-97AF-FCED1760D406}" type="presOf" srcId="{0BE62E88-0D7E-4BB5-A4B3-B77B0095617E}" destId="{227510C1-165E-41BC-86F8-664912EE1BA0}" srcOrd="0" destOrd="0" presId="urn:microsoft.com/office/officeart/2008/layout/HorizontalMultiLevelHierarchy"/>
    <dgm:cxn modelId="{0DACD9E6-0585-4A0E-B74F-B18150B2F802}" type="presOf" srcId="{455218FC-09E1-45F8-8796-36DC73EAD2A9}" destId="{FD2E58E3-8A7E-483A-B175-3742CAC8C1DA}" srcOrd="1" destOrd="0" presId="urn:microsoft.com/office/officeart/2008/layout/HorizontalMultiLevelHierarchy"/>
    <dgm:cxn modelId="{0A28D7F5-F4DC-4215-AB6E-33BA23B6E0AA}" type="presOf" srcId="{0CD95FCF-3176-468E-ADDA-403CE9606507}" destId="{EF495722-8247-42C3-AFC3-0CF86A3EF80F}" srcOrd="1" destOrd="0" presId="urn:microsoft.com/office/officeart/2008/layout/HorizontalMultiLevelHierarchy"/>
    <dgm:cxn modelId="{FACF40FB-22D6-4E18-B360-EF5F55716544}" type="presOf" srcId="{15AEFB17-C792-442E-AC88-89459D66714D}" destId="{CE2C6972-3E97-4B2F-A8D2-4D6C815B4262}" srcOrd="0" destOrd="0" presId="urn:microsoft.com/office/officeart/2008/layout/HorizontalMultiLevelHierarchy"/>
    <dgm:cxn modelId="{7289A21E-CB43-471D-944D-E787A31C6A5A}" type="presParOf" srcId="{0960B8E7-A47F-4509-A600-DE2BD2F72F27}" destId="{06C8DDC0-2103-4F16-B22E-01C402C605E7}" srcOrd="0" destOrd="0" presId="urn:microsoft.com/office/officeart/2008/layout/HorizontalMultiLevelHierarchy"/>
    <dgm:cxn modelId="{37A92B57-5407-49F4-B68D-F62ACEA7DC09}" type="presParOf" srcId="{06C8DDC0-2103-4F16-B22E-01C402C605E7}" destId="{4594F833-E8AD-4F7D-9DBB-756E81F5E9FF}" srcOrd="0" destOrd="0" presId="urn:microsoft.com/office/officeart/2008/layout/HorizontalMultiLevelHierarchy"/>
    <dgm:cxn modelId="{1C2C3D0F-CC30-408C-8F6C-652F730774F2}" type="presParOf" srcId="{06C8DDC0-2103-4F16-B22E-01C402C605E7}" destId="{4BD7D809-F46F-4BCF-9277-A6D4F8135189}" srcOrd="1" destOrd="0" presId="urn:microsoft.com/office/officeart/2008/layout/HorizontalMultiLevelHierarchy"/>
    <dgm:cxn modelId="{F2BF1D42-0173-4205-98D9-AEEE6CC67B5F}" type="presParOf" srcId="{4BD7D809-F46F-4BCF-9277-A6D4F8135189}" destId="{227510C1-165E-41BC-86F8-664912EE1BA0}" srcOrd="0" destOrd="0" presId="urn:microsoft.com/office/officeart/2008/layout/HorizontalMultiLevelHierarchy"/>
    <dgm:cxn modelId="{05B9E8DE-8CE3-408E-9762-59C8FB5E70F9}" type="presParOf" srcId="{227510C1-165E-41BC-86F8-664912EE1BA0}" destId="{018C7471-60F8-472C-B2C1-1AF03B14A5F7}" srcOrd="0" destOrd="0" presId="urn:microsoft.com/office/officeart/2008/layout/HorizontalMultiLevelHierarchy"/>
    <dgm:cxn modelId="{B638253B-0C8A-4E6D-BE33-F570595A6110}" type="presParOf" srcId="{4BD7D809-F46F-4BCF-9277-A6D4F8135189}" destId="{9AA261D0-C58A-40FF-808C-34A303FAB605}" srcOrd="1" destOrd="0" presId="urn:microsoft.com/office/officeart/2008/layout/HorizontalMultiLevelHierarchy"/>
    <dgm:cxn modelId="{209C824B-44FE-4F18-99EC-33DBF92771E5}" type="presParOf" srcId="{9AA261D0-C58A-40FF-808C-34A303FAB605}" destId="{D9C606CC-AC18-4590-951B-B64D6881E5E3}" srcOrd="0" destOrd="0" presId="urn:microsoft.com/office/officeart/2008/layout/HorizontalMultiLevelHierarchy"/>
    <dgm:cxn modelId="{012588E8-3573-467E-A5D3-E7FC56C6D9E2}" type="presParOf" srcId="{9AA261D0-C58A-40FF-808C-34A303FAB605}" destId="{E06DA82E-A227-45D6-9A1D-080B97151E8B}" srcOrd="1" destOrd="0" presId="urn:microsoft.com/office/officeart/2008/layout/HorizontalMultiLevelHierarchy"/>
    <dgm:cxn modelId="{E3C73A9C-DFA0-464B-B6DD-0B8A8F4464D4}" type="presParOf" srcId="{E06DA82E-A227-45D6-9A1D-080B97151E8B}" destId="{CE2C6972-3E97-4B2F-A8D2-4D6C815B4262}" srcOrd="0" destOrd="0" presId="urn:microsoft.com/office/officeart/2008/layout/HorizontalMultiLevelHierarchy"/>
    <dgm:cxn modelId="{9AB4BEBC-7EA9-47DA-B8BD-0CD5BA54F373}" type="presParOf" srcId="{CE2C6972-3E97-4B2F-A8D2-4D6C815B4262}" destId="{A5C37EFE-CBC7-40AC-B367-DAB7F5ECAC52}" srcOrd="0" destOrd="0" presId="urn:microsoft.com/office/officeart/2008/layout/HorizontalMultiLevelHierarchy"/>
    <dgm:cxn modelId="{393E6862-68D5-498B-A943-7AAC46C40AED}" type="presParOf" srcId="{E06DA82E-A227-45D6-9A1D-080B97151E8B}" destId="{1AA700F1-1C9C-448B-AA3C-D20C79BADC4C}" srcOrd="1" destOrd="0" presId="urn:microsoft.com/office/officeart/2008/layout/HorizontalMultiLevelHierarchy"/>
    <dgm:cxn modelId="{8260ED65-BC89-4E76-9DFB-1240022502FE}" type="presParOf" srcId="{1AA700F1-1C9C-448B-AA3C-D20C79BADC4C}" destId="{EDDD72EC-6E2F-4D36-AAD4-1BCB7F58831A}" srcOrd="0" destOrd="0" presId="urn:microsoft.com/office/officeart/2008/layout/HorizontalMultiLevelHierarchy"/>
    <dgm:cxn modelId="{F7A56B4C-3F74-4359-B60D-90AAA7C891FD}" type="presParOf" srcId="{1AA700F1-1C9C-448B-AA3C-D20C79BADC4C}" destId="{A20E9378-7B71-4335-A00A-0B164EA827E9}" srcOrd="1" destOrd="0" presId="urn:microsoft.com/office/officeart/2008/layout/HorizontalMultiLevelHierarchy"/>
    <dgm:cxn modelId="{B3204814-6602-4E8E-BBA2-45EB63E6989D}" type="presParOf" srcId="{E06DA82E-A227-45D6-9A1D-080B97151E8B}" destId="{232BC156-28CA-4482-9E0B-AFB168D25624}" srcOrd="2" destOrd="0" presId="urn:microsoft.com/office/officeart/2008/layout/HorizontalMultiLevelHierarchy"/>
    <dgm:cxn modelId="{8F5F6B00-67AC-4E50-ABE8-468A09EF4D45}" type="presParOf" srcId="{232BC156-28CA-4482-9E0B-AFB168D25624}" destId="{DD1737A0-73F0-4842-BF9A-CF435156173E}" srcOrd="0" destOrd="0" presId="urn:microsoft.com/office/officeart/2008/layout/HorizontalMultiLevelHierarchy"/>
    <dgm:cxn modelId="{FFE941BF-9D9E-4BE0-9BD0-FD826F5D4C2D}" type="presParOf" srcId="{E06DA82E-A227-45D6-9A1D-080B97151E8B}" destId="{81DDF74A-3AD1-495D-8EA8-837A79C22B19}" srcOrd="3" destOrd="0" presId="urn:microsoft.com/office/officeart/2008/layout/HorizontalMultiLevelHierarchy"/>
    <dgm:cxn modelId="{6B19B921-D3E6-4AA7-B43B-A570B71161FC}" type="presParOf" srcId="{81DDF74A-3AD1-495D-8EA8-837A79C22B19}" destId="{091CB160-AF48-449B-BF5A-C31C371F1D03}" srcOrd="0" destOrd="0" presId="urn:microsoft.com/office/officeart/2008/layout/HorizontalMultiLevelHierarchy"/>
    <dgm:cxn modelId="{A3C52E05-276F-4A35-871B-31BB8CB20B83}" type="presParOf" srcId="{81DDF74A-3AD1-495D-8EA8-837A79C22B19}" destId="{5DD8B0C8-F46F-443B-A522-5AD08013C8F4}" srcOrd="1" destOrd="0" presId="urn:microsoft.com/office/officeart/2008/layout/HorizontalMultiLevelHierarchy"/>
    <dgm:cxn modelId="{A5511B2E-8226-4A2B-825E-0FFD0B73474D}" type="presParOf" srcId="{E06DA82E-A227-45D6-9A1D-080B97151E8B}" destId="{A4893433-3A5A-4749-8300-127E09CE6EE6}" srcOrd="4" destOrd="0" presId="urn:microsoft.com/office/officeart/2008/layout/HorizontalMultiLevelHierarchy"/>
    <dgm:cxn modelId="{8D4C0AFB-4ED9-48AC-B0E5-FFB6DE90E47A}" type="presParOf" srcId="{A4893433-3A5A-4749-8300-127E09CE6EE6}" destId="{FD2E58E3-8A7E-483A-B175-3742CAC8C1DA}" srcOrd="0" destOrd="0" presId="urn:microsoft.com/office/officeart/2008/layout/HorizontalMultiLevelHierarchy"/>
    <dgm:cxn modelId="{92F83CFB-93F6-4D07-8FC4-881CF8D62278}" type="presParOf" srcId="{E06DA82E-A227-45D6-9A1D-080B97151E8B}" destId="{C9B38494-DB4C-44D0-B351-8E64EB47912E}" srcOrd="5" destOrd="0" presId="urn:microsoft.com/office/officeart/2008/layout/HorizontalMultiLevelHierarchy"/>
    <dgm:cxn modelId="{CC473747-1016-4BD5-B212-67312375934B}" type="presParOf" srcId="{C9B38494-DB4C-44D0-B351-8E64EB47912E}" destId="{05735F92-EFF2-4260-8AAD-BE6EC5E0D05E}" srcOrd="0" destOrd="0" presId="urn:microsoft.com/office/officeart/2008/layout/HorizontalMultiLevelHierarchy"/>
    <dgm:cxn modelId="{891B58E7-3E84-4F5E-A7A6-1A41610559C0}" type="presParOf" srcId="{C9B38494-DB4C-44D0-B351-8E64EB47912E}" destId="{224683C1-90AA-448D-9EE9-8B357C973218}" srcOrd="1" destOrd="0" presId="urn:microsoft.com/office/officeart/2008/layout/HorizontalMultiLevelHierarchy"/>
    <dgm:cxn modelId="{DACE9C6E-0CDB-4238-8E6D-074A194EA917}" type="presParOf" srcId="{E06DA82E-A227-45D6-9A1D-080B97151E8B}" destId="{9CF1041C-68F1-400C-9AA7-2649730A102B}" srcOrd="6" destOrd="0" presId="urn:microsoft.com/office/officeart/2008/layout/HorizontalMultiLevelHierarchy"/>
    <dgm:cxn modelId="{5C41F2E3-E130-4C75-8531-799CE45679C8}" type="presParOf" srcId="{9CF1041C-68F1-400C-9AA7-2649730A102B}" destId="{EF495722-8247-42C3-AFC3-0CF86A3EF80F}" srcOrd="0" destOrd="0" presId="urn:microsoft.com/office/officeart/2008/layout/HorizontalMultiLevelHierarchy"/>
    <dgm:cxn modelId="{F7DC90B6-1D25-4B3C-99BA-68525203056B}" type="presParOf" srcId="{E06DA82E-A227-45D6-9A1D-080B97151E8B}" destId="{13016891-A225-463C-BF6D-82688BC9D971}" srcOrd="7" destOrd="0" presId="urn:microsoft.com/office/officeart/2008/layout/HorizontalMultiLevelHierarchy"/>
    <dgm:cxn modelId="{DC1C2F2A-251B-4B8B-9432-06AF0843D8AE}" type="presParOf" srcId="{13016891-A225-463C-BF6D-82688BC9D971}" destId="{8BB008E0-E4C7-4C18-8801-6B54D722735A}" srcOrd="0" destOrd="0" presId="urn:microsoft.com/office/officeart/2008/layout/HorizontalMultiLevelHierarchy"/>
    <dgm:cxn modelId="{1A791617-0FF4-459A-8272-D9DD969A3DF7}" type="presParOf" srcId="{13016891-A225-463C-BF6D-82688BC9D971}" destId="{79F17A58-2EEE-4BA9-9789-410E73609D66}" srcOrd="1" destOrd="0" presId="urn:microsoft.com/office/officeart/2008/layout/HorizontalMultiLevelHierarchy"/>
    <dgm:cxn modelId="{7C7FF3FF-5A91-4F7D-B339-39C24FAE8845}" type="presParOf" srcId="{E06DA82E-A227-45D6-9A1D-080B97151E8B}" destId="{CADBFBB9-67DE-4364-A090-4DE217B2CB34}" srcOrd="8" destOrd="0" presId="urn:microsoft.com/office/officeart/2008/layout/HorizontalMultiLevelHierarchy"/>
    <dgm:cxn modelId="{5F1BDEFA-6090-4B46-86A6-AF8978FAD3D1}" type="presParOf" srcId="{CADBFBB9-67DE-4364-A090-4DE217B2CB34}" destId="{A2CAE58F-B4DA-4BE3-9735-A17CB741E0CF}" srcOrd="0" destOrd="0" presId="urn:microsoft.com/office/officeart/2008/layout/HorizontalMultiLevelHierarchy"/>
    <dgm:cxn modelId="{D1FF58AF-B4DE-469E-97E1-189A8F799017}" type="presParOf" srcId="{E06DA82E-A227-45D6-9A1D-080B97151E8B}" destId="{807EB235-D234-4AFF-B23D-A17E65588932}" srcOrd="9" destOrd="0" presId="urn:microsoft.com/office/officeart/2008/layout/HorizontalMultiLevelHierarchy"/>
    <dgm:cxn modelId="{14BA5768-A6B6-420E-B544-5971C17CEDF8}" type="presParOf" srcId="{807EB235-D234-4AFF-B23D-A17E65588932}" destId="{BD80F886-485F-4E5F-9B12-C57892156D94}" srcOrd="0" destOrd="0" presId="urn:microsoft.com/office/officeart/2008/layout/HorizontalMultiLevelHierarchy"/>
    <dgm:cxn modelId="{4A8ADDDA-83CD-4F02-A21D-33C96FE2A51D}" type="presParOf" srcId="{807EB235-D234-4AFF-B23D-A17E65588932}" destId="{F9FC46CA-C845-4E76-93D7-D2119C1C475C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3.2.1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21</a:t>
          </a:r>
          <a:r>
            <a:rPr lang="id-ID" sz="3200" dirty="0"/>
            <a:t>) </a:t>
          </a:r>
          <a:r>
            <a:rPr lang="id-ID" sz="3200" b="1" dirty="0"/>
            <a:t>Penataan </a:t>
          </a:r>
          <a:endParaRPr lang="en-US" sz="3200" dirty="0"/>
        </a:p>
        <a:p>
          <a:r>
            <a:rPr lang="id-ID" sz="3200" b="1" dirty="0"/>
            <a:t>Lingkungan </a:t>
          </a:r>
          <a:endParaRPr lang="en-US" sz="3200" dirty="0"/>
        </a:p>
        <a:p>
          <a:r>
            <a:rPr lang="id-ID" sz="3200" b="1" dirty="0"/>
            <a:t>Main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1800" dirty="0"/>
            <a:t>S</a:t>
          </a:r>
          <a:r>
            <a:rPr lang="id-ID" sz="1800" dirty="0"/>
            <a:t>uasana pembelajaran </a:t>
          </a:r>
          <a:r>
            <a:rPr lang="en-US" sz="1800" dirty="0" err="1"/>
            <a:t>dan</a:t>
          </a:r>
          <a:r>
            <a:rPr lang="en-US" sz="1800" dirty="0"/>
            <a:t> </a:t>
          </a:r>
          <a:r>
            <a:rPr lang="id-ID" dirty="0"/>
            <a:t>Bermain</a:t>
          </a:r>
          <a:endParaRPr lang="en-US" sz="18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13782C6E-2DFD-4127-B519-BC1DAA747C4C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Aman</a:t>
          </a:r>
          <a:endParaRPr lang="en-US" sz="2000" dirty="0">
            <a:solidFill>
              <a:srgbClr val="FFFF00"/>
            </a:solidFill>
          </a:endParaRPr>
        </a:p>
      </dgm:t>
    </dgm:pt>
    <dgm:pt modelId="{10879A77-B50B-4C23-BA23-0D3BF5CA94C8}" type="parTrans" cxnId="{98AC811C-1A53-450F-8CCF-B428475CA94B}">
      <dgm:prSet/>
      <dgm:spPr/>
      <dgm:t>
        <a:bodyPr/>
        <a:lstStyle/>
        <a:p>
          <a:endParaRPr lang="en-US"/>
        </a:p>
      </dgm:t>
    </dgm:pt>
    <dgm:pt modelId="{24230944-8DAA-448E-BDC6-435A12A66AE9}" type="sibTrans" cxnId="{98AC811C-1A53-450F-8CCF-B428475CA94B}">
      <dgm:prSet/>
      <dgm:spPr/>
      <dgm:t>
        <a:bodyPr/>
        <a:lstStyle/>
        <a:p>
          <a:endParaRPr lang="en-US"/>
        </a:p>
      </dgm:t>
    </dgm:pt>
    <dgm:pt modelId="{85591CD3-85E6-4141-A559-BC30E27CE1E4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Nyaman</a:t>
          </a:r>
          <a:endParaRPr lang="en-US" sz="2000" dirty="0">
            <a:solidFill>
              <a:srgbClr val="FFFF00"/>
            </a:solidFill>
          </a:endParaRPr>
        </a:p>
      </dgm:t>
    </dgm:pt>
    <dgm:pt modelId="{A2CA8DDC-96D2-4E66-B043-18B121980F8C}" type="parTrans" cxnId="{61138067-7F40-4192-A109-E1D575F85FB6}">
      <dgm:prSet/>
      <dgm:spPr/>
      <dgm:t>
        <a:bodyPr/>
        <a:lstStyle/>
        <a:p>
          <a:endParaRPr lang="en-US"/>
        </a:p>
      </dgm:t>
    </dgm:pt>
    <dgm:pt modelId="{9EB8877C-2A39-426A-B39E-2A53672F1EFC}" type="sibTrans" cxnId="{61138067-7F40-4192-A109-E1D575F85FB6}">
      <dgm:prSet/>
      <dgm:spPr/>
      <dgm:t>
        <a:bodyPr/>
        <a:lstStyle/>
        <a:p>
          <a:endParaRPr lang="en-US"/>
        </a:p>
      </dgm:t>
    </dgm:pt>
    <dgm:pt modelId="{F7A0E632-5F94-4B3B-8E9C-F9665A43657A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Bersih</a:t>
          </a:r>
          <a:endParaRPr lang="en-US" sz="2000" dirty="0">
            <a:solidFill>
              <a:srgbClr val="FFFF00"/>
            </a:solidFill>
          </a:endParaRPr>
        </a:p>
      </dgm:t>
    </dgm:pt>
    <dgm:pt modelId="{F60D6A76-45AA-4583-A1F0-FBED6BBC439D}" type="parTrans" cxnId="{1A967A95-427B-4CD9-A826-D143B552952F}">
      <dgm:prSet/>
      <dgm:spPr/>
      <dgm:t>
        <a:bodyPr/>
        <a:lstStyle/>
        <a:p>
          <a:endParaRPr lang="en-US"/>
        </a:p>
      </dgm:t>
    </dgm:pt>
    <dgm:pt modelId="{39088F13-E212-4E4A-A1D5-50482CE82CD5}" type="sibTrans" cxnId="{1A967A95-427B-4CD9-A826-D143B552952F}">
      <dgm:prSet/>
      <dgm:spPr/>
      <dgm:t>
        <a:bodyPr/>
        <a:lstStyle/>
        <a:p>
          <a:endParaRPr lang="en-US"/>
        </a:p>
      </dgm:t>
    </dgm:pt>
    <dgm:pt modelId="{8E0FA757-FF4D-4071-A89B-CEC561E3CD93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Sehat</a:t>
          </a:r>
          <a:endParaRPr lang="en-US" sz="2000" dirty="0">
            <a:solidFill>
              <a:srgbClr val="FFFF00"/>
            </a:solidFill>
          </a:endParaRPr>
        </a:p>
      </dgm:t>
    </dgm:pt>
    <dgm:pt modelId="{203AD992-1900-47D0-BA6A-23B8BE87EF60}" type="parTrans" cxnId="{7F3EBF6E-68A9-47EE-B94E-C7452652B8C1}">
      <dgm:prSet/>
      <dgm:spPr/>
      <dgm:t>
        <a:bodyPr/>
        <a:lstStyle/>
        <a:p>
          <a:endParaRPr lang="en-US"/>
        </a:p>
      </dgm:t>
    </dgm:pt>
    <dgm:pt modelId="{BCA8C40D-B526-45E9-885F-AA194E0850E4}" type="sibTrans" cxnId="{7F3EBF6E-68A9-47EE-B94E-C7452652B8C1}">
      <dgm:prSet/>
      <dgm:spPr/>
      <dgm:t>
        <a:bodyPr/>
        <a:lstStyle/>
        <a:p>
          <a:endParaRPr lang="en-US"/>
        </a:p>
      </dgm:t>
    </dgm:pt>
    <dgm:pt modelId="{1D0C53CD-656A-4AB3-B964-5B9054C47057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Menarik</a:t>
          </a:r>
          <a:endParaRPr lang="en-US" sz="2000" dirty="0">
            <a:solidFill>
              <a:srgbClr val="FFFF00"/>
            </a:solidFill>
          </a:endParaRPr>
        </a:p>
      </dgm:t>
    </dgm:pt>
    <dgm:pt modelId="{C0FAEDEA-49A6-406D-B071-15D4D7F7AAA3}" type="parTrans" cxnId="{D2CED3B7-8952-407E-BF63-492C49996CE3}">
      <dgm:prSet/>
      <dgm:spPr/>
      <dgm:t>
        <a:bodyPr/>
        <a:lstStyle/>
        <a:p>
          <a:endParaRPr lang="en-US"/>
        </a:p>
      </dgm:t>
    </dgm:pt>
    <dgm:pt modelId="{4071E8FA-FF23-4F91-AEEF-1EA45EB33150}" type="sibTrans" cxnId="{D2CED3B7-8952-407E-BF63-492C49996CE3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20847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EE2553EC-341F-4CC4-B07D-8BC14EA4C418}" type="pres">
      <dgm:prSet presAssocID="{10879A77-B50B-4C23-BA23-0D3BF5CA94C8}" presName="conn2-1" presStyleLbl="parChTrans1D4" presStyleIdx="0" presStyleCnt="5"/>
      <dgm:spPr/>
    </dgm:pt>
    <dgm:pt modelId="{DDE502E9-6EF9-4CBC-A41F-E4DC778C8D40}" type="pres">
      <dgm:prSet presAssocID="{10879A77-B50B-4C23-BA23-0D3BF5CA94C8}" presName="connTx" presStyleLbl="parChTrans1D4" presStyleIdx="0" presStyleCnt="5"/>
      <dgm:spPr/>
    </dgm:pt>
    <dgm:pt modelId="{E48D1048-5A53-4A15-9216-B98DB63FC5AF}" type="pres">
      <dgm:prSet presAssocID="{13782C6E-2DFD-4127-B519-BC1DAA747C4C}" presName="root2" presStyleCnt="0"/>
      <dgm:spPr/>
    </dgm:pt>
    <dgm:pt modelId="{8FBB2498-B486-448B-9DE7-88F5C2B08480}" type="pres">
      <dgm:prSet presAssocID="{13782C6E-2DFD-4127-B519-BC1DAA747C4C}" presName="LevelTwoTextNode" presStyleLbl="node4" presStyleIdx="0" presStyleCnt="5">
        <dgm:presLayoutVars>
          <dgm:chPref val="3"/>
        </dgm:presLayoutVars>
      </dgm:prSet>
      <dgm:spPr/>
    </dgm:pt>
    <dgm:pt modelId="{91FC35FA-7F21-48A4-AECE-606E3743FD50}" type="pres">
      <dgm:prSet presAssocID="{13782C6E-2DFD-4127-B519-BC1DAA747C4C}" presName="level3hierChild" presStyleCnt="0"/>
      <dgm:spPr/>
    </dgm:pt>
    <dgm:pt modelId="{F2164E96-D789-48CC-8BF8-6B8EF5B94652}" type="pres">
      <dgm:prSet presAssocID="{A2CA8DDC-96D2-4E66-B043-18B121980F8C}" presName="conn2-1" presStyleLbl="parChTrans1D4" presStyleIdx="1" presStyleCnt="5"/>
      <dgm:spPr/>
    </dgm:pt>
    <dgm:pt modelId="{9F08EB18-8864-4F29-AADE-2B5D0C46AFB9}" type="pres">
      <dgm:prSet presAssocID="{A2CA8DDC-96D2-4E66-B043-18B121980F8C}" presName="connTx" presStyleLbl="parChTrans1D4" presStyleIdx="1" presStyleCnt="5"/>
      <dgm:spPr/>
    </dgm:pt>
    <dgm:pt modelId="{E4A8B9FA-AC08-4219-AF19-5882803D64CD}" type="pres">
      <dgm:prSet presAssocID="{85591CD3-85E6-4141-A559-BC30E27CE1E4}" presName="root2" presStyleCnt="0"/>
      <dgm:spPr/>
    </dgm:pt>
    <dgm:pt modelId="{5C5519AB-A2E1-47AF-9916-956951AC2754}" type="pres">
      <dgm:prSet presAssocID="{85591CD3-85E6-4141-A559-BC30E27CE1E4}" presName="LevelTwoTextNode" presStyleLbl="node4" presStyleIdx="1" presStyleCnt="5">
        <dgm:presLayoutVars>
          <dgm:chPref val="3"/>
        </dgm:presLayoutVars>
      </dgm:prSet>
      <dgm:spPr/>
    </dgm:pt>
    <dgm:pt modelId="{82E516D8-60EB-403F-B0F4-A95D915A1678}" type="pres">
      <dgm:prSet presAssocID="{85591CD3-85E6-4141-A559-BC30E27CE1E4}" presName="level3hierChild" presStyleCnt="0"/>
      <dgm:spPr/>
    </dgm:pt>
    <dgm:pt modelId="{1834E73B-FDA6-4C6D-BFEC-3B1365C3FD41}" type="pres">
      <dgm:prSet presAssocID="{F60D6A76-45AA-4583-A1F0-FBED6BBC439D}" presName="conn2-1" presStyleLbl="parChTrans1D4" presStyleIdx="2" presStyleCnt="5"/>
      <dgm:spPr/>
    </dgm:pt>
    <dgm:pt modelId="{4B26A357-8873-449F-B527-9C5AECDDFA0F}" type="pres">
      <dgm:prSet presAssocID="{F60D6A76-45AA-4583-A1F0-FBED6BBC439D}" presName="connTx" presStyleLbl="parChTrans1D4" presStyleIdx="2" presStyleCnt="5"/>
      <dgm:spPr/>
    </dgm:pt>
    <dgm:pt modelId="{C99CD6C3-521D-49B2-BBF6-DCDD9104E3EB}" type="pres">
      <dgm:prSet presAssocID="{F7A0E632-5F94-4B3B-8E9C-F9665A43657A}" presName="root2" presStyleCnt="0"/>
      <dgm:spPr/>
    </dgm:pt>
    <dgm:pt modelId="{EA954A3B-92D5-48CE-AEFE-1D3AF4D91DC9}" type="pres">
      <dgm:prSet presAssocID="{F7A0E632-5F94-4B3B-8E9C-F9665A43657A}" presName="LevelTwoTextNode" presStyleLbl="node4" presStyleIdx="2" presStyleCnt="5">
        <dgm:presLayoutVars>
          <dgm:chPref val="3"/>
        </dgm:presLayoutVars>
      </dgm:prSet>
      <dgm:spPr/>
    </dgm:pt>
    <dgm:pt modelId="{3E8C986E-9493-4146-9459-DB6DF15916E7}" type="pres">
      <dgm:prSet presAssocID="{F7A0E632-5F94-4B3B-8E9C-F9665A43657A}" presName="level3hierChild" presStyleCnt="0"/>
      <dgm:spPr/>
    </dgm:pt>
    <dgm:pt modelId="{656C4DD8-196B-4BE3-9CB8-309EC3C7B398}" type="pres">
      <dgm:prSet presAssocID="{203AD992-1900-47D0-BA6A-23B8BE87EF60}" presName="conn2-1" presStyleLbl="parChTrans1D4" presStyleIdx="3" presStyleCnt="5"/>
      <dgm:spPr/>
    </dgm:pt>
    <dgm:pt modelId="{ADE191DD-8E7D-4E13-94C6-058DAB739378}" type="pres">
      <dgm:prSet presAssocID="{203AD992-1900-47D0-BA6A-23B8BE87EF60}" presName="connTx" presStyleLbl="parChTrans1D4" presStyleIdx="3" presStyleCnt="5"/>
      <dgm:spPr/>
    </dgm:pt>
    <dgm:pt modelId="{A558EB69-65C8-495C-AFF3-C217DC27AB0A}" type="pres">
      <dgm:prSet presAssocID="{8E0FA757-FF4D-4071-A89B-CEC561E3CD93}" presName="root2" presStyleCnt="0"/>
      <dgm:spPr/>
    </dgm:pt>
    <dgm:pt modelId="{52B69DC0-E25E-47BB-9132-88B19A29646C}" type="pres">
      <dgm:prSet presAssocID="{8E0FA757-FF4D-4071-A89B-CEC561E3CD93}" presName="LevelTwoTextNode" presStyleLbl="node4" presStyleIdx="3" presStyleCnt="5">
        <dgm:presLayoutVars>
          <dgm:chPref val="3"/>
        </dgm:presLayoutVars>
      </dgm:prSet>
      <dgm:spPr/>
    </dgm:pt>
    <dgm:pt modelId="{058E6A2D-2A20-4146-A898-552AA77B1DA0}" type="pres">
      <dgm:prSet presAssocID="{8E0FA757-FF4D-4071-A89B-CEC561E3CD93}" presName="level3hierChild" presStyleCnt="0"/>
      <dgm:spPr/>
    </dgm:pt>
    <dgm:pt modelId="{746B4FFE-49E5-409C-B590-EF44BCD4F8DC}" type="pres">
      <dgm:prSet presAssocID="{C0FAEDEA-49A6-406D-B071-15D4D7F7AAA3}" presName="conn2-1" presStyleLbl="parChTrans1D4" presStyleIdx="4" presStyleCnt="5"/>
      <dgm:spPr/>
    </dgm:pt>
    <dgm:pt modelId="{27800D4C-9AE6-4926-9371-072DFFAB457C}" type="pres">
      <dgm:prSet presAssocID="{C0FAEDEA-49A6-406D-B071-15D4D7F7AAA3}" presName="connTx" presStyleLbl="parChTrans1D4" presStyleIdx="4" presStyleCnt="5"/>
      <dgm:spPr/>
    </dgm:pt>
    <dgm:pt modelId="{70A0E205-6690-4A31-BED0-CED9EC1BE178}" type="pres">
      <dgm:prSet presAssocID="{1D0C53CD-656A-4AB3-B964-5B9054C47057}" presName="root2" presStyleCnt="0"/>
      <dgm:spPr/>
    </dgm:pt>
    <dgm:pt modelId="{305C14E2-097B-4A1E-A2EB-C8AC7907CBC4}" type="pres">
      <dgm:prSet presAssocID="{1D0C53CD-656A-4AB3-B964-5B9054C47057}" presName="LevelTwoTextNode" presStyleLbl="node4" presStyleIdx="4" presStyleCnt="5">
        <dgm:presLayoutVars>
          <dgm:chPref val="3"/>
        </dgm:presLayoutVars>
      </dgm:prSet>
      <dgm:spPr/>
    </dgm:pt>
    <dgm:pt modelId="{250AD67E-5C89-4338-93A3-4764E4B3C798}" type="pres">
      <dgm:prSet presAssocID="{1D0C53CD-656A-4AB3-B964-5B9054C47057}" presName="level3hierChild" presStyleCnt="0"/>
      <dgm:spPr/>
    </dgm:pt>
  </dgm:ptLst>
  <dgm:cxnLst>
    <dgm:cxn modelId="{98AC811C-1A53-450F-8CCF-B428475CA94B}" srcId="{E7D7BD53-3B58-4ADC-8A4C-14AF9CFB499C}" destId="{13782C6E-2DFD-4127-B519-BC1DAA747C4C}" srcOrd="0" destOrd="0" parTransId="{10879A77-B50B-4C23-BA23-0D3BF5CA94C8}" sibTransId="{24230944-8DAA-448E-BDC6-435A12A66AE9}"/>
    <dgm:cxn modelId="{7FADC81E-71CB-40CE-8010-D8B05F58285A}" type="presOf" srcId="{1D0C53CD-656A-4AB3-B964-5B9054C47057}" destId="{305C14E2-097B-4A1E-A2EB-C8AC7907CBC4}" srcOrd="0" destOrd="0" presId="urn:microsoft.com/office/officeart/2008/layout/HorizontalMultiLevelHierarchy"/>
    <dgm:cxn modelId="{5A69F625-4E8E-40BA-AA43-97D0E057750B}" type="presOf" srcId="{10879A77-B50B-4C23-BA23-0D3BF5CA94C8}" destId="{DDE502E9-6EF9-4CBC-A41F-E4DC778C8D40}" srcOrd="1" destOrd="0" presId="urn:microsoft.com/office/officeart/2008/layout/HorizontalMultiLevelHierarchy"/>
    <dgm:cxn modelId="{204A623E-C39D-4358-9DB0-53DEB617DDA7}" type="presOf" srcId="{0BE62E88-0D7E-4BB5-A4B3-B77B0095617E}" destId="{227510C1-165E-41BC-86F8-664912EE1BA0}" srcOrd="0" destOrd="0" presId="urn:microsoft.com/office/officeart/2008/layout/HorizontalMultiLevelHierarchy"/>
    <dgm:cxn modelId="{1D1EBC41-4652-4B91-AB6D-CD89F1B34BC7}" type="presOf" srcId="{43081AD2-A198-4E09-B366-59AF4C3961D1}" destId="{0960B8E7-A47F-4509-A600-DE2BD2F72F27}" srcOrd="0" destOrd="0" presId="urn:microsoft.com/office/officeart/2008/layout/HorizontalMultiLevelHierarchy"/>
    <dgm:cxn modelId="{6110DF43-7E6E-4436-BFF3-BE806E4EE15B}" type="presOf" srcId="{F60D6A76-45AA-4583-A1F0-FBED6BBC439D}" destId="{1834E73B-FDA6-4C6D-BFEC-3B1365C3FD41}" srcOrd="0" destOrd="0" presId="urn:microsoft.com/office/officeart/2008/layout/HorizontalMultiLevelHierarchy"/>
    <dgm:cxn modelId="{765BE445-43A8-4F83-84A6-D0C179CF7AC3}" type="presOf" srcId="{A2CA8DDC-96D2-4E66-B043-18B121980F8C}" destId="{F2164E96-D789-48CC-8BF8-6B8EF5B94652}" srcOrd="0" destOrd="0" presId="urn:microsoft.com/office/officeart/2008/layout/HorizontalMultiLevelHierarchy"/>
    <dgm:cxn modelId="{272FBD54-7B2C-452D-8EC2-5C0AB204E60A}" type="presOf" srcId="{15AEFB17-C792-442E-AC88-89459D66714D}" destId="{A5C37EFE-CBC7-40AC-B367-DAB7F5ECAC52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0413385D-F081-4185-BB16-7FD907A20682}" type="presOf" srcId="{C0FAEDEA-49A6-406D-B071-15D4D7F7AAA3}" destId="{746B4FFE-49E5-409C-B590-EF44BCD4F8DC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317D5E5E-67B8-4A93-AFB7-8CC62D80427D}" type="presOf" srcId="{F60D6A76-45AA-4583-A1F0-FBED6BBC439D}" destId="{4B26A357-8873-449F-B527-9C5AECDDFA0F}" srcOrd="1" destOrd="0" presId="urn:microsoft.com/office/officeart/2008/layout/HorizontalMultiLevelHierarchy"/>
    <dgm:cxn modelId="{8D697167-3030-4896-8948-8C753A694E7E}" type="presOf" srcId="{B54E1A32-1FB8-4484-9DD7-DB5866ADCE10}" destId="{D9C606CC-AC18-4590-951B-B64D6881E5E3}" srcOrd="0" destOrd="0" presId="urn:microsoft.com/office/officeart/2008/layout/HorizontalMultiLevelHierarchy"/>
    <dgm:cxn modelId="{61138067-7F40-4192-A109-E1D575F85FB6}" srcId="{E7D7BD53-3B58-4ADC-8A4C-14AF9CFB499C}" destId="{85591CD3-85E6-4141-A559-BC30E27CE1E4}" srcOrd="1" destOrd="0" parTransId="{A2CA8DDC-96D2-4E66-B043-18B121980F8C}" sibTransId="{9EB8877C-2A39-426A-B39E-2A53672F1EFC}"/>
    <dgm:cxn modelId="{607C8B6E-A72D-493D-B506-941F3FFB7C80}" type="presOf" srcId="{203AD992-1900-47D0-BA6A-23B8BE87EF60}" destId="{656C4DD8-196B-4BE3-9CB8-309EC3C7B398}" srcOrd="0" destOrd="0" presId="urn:microsoft.com/office/officeart/2008/layout/HorizontalMultiLevelHierarchy"/>
    <dgm:cxn modelId="{7F3EBF6E-68A9-47EE-B94E-C7452652B8C1}" srcId="{E7D7BD53-3B58-4ADC-8A4C-14AF9CFB499C}" destId="{8E0FA757-FF4D-4071-A89B-CEC561E3CD93}" srcOrd="3" destOrd="0" parTransId="{203AD992-1900-47D0-BA6A-23B8BE87EF60}" sibTransId="{BCA8C40D-B526-45E9-885F-AA194E0850E4}"/>
    <dgm:cxn modelId="{6EAA9387-BB9A-4BDC-95D1-FF14AA0CAAEA}" type="presOf" srcId="{F7A0E632-5F94-4B3B-8E9C-F9665A43657A}" destId="{EA954A3B-92D5-48CE-AEFE-1D3AF4D91DC9}" srcOrd="0" destOrd="0" presId="urn:microsoft.com/office/officeart/2008/layout/HorizontalMultiLevelHierarchy"/>
    <dgm:cxn modelId="{1A967A95-427B-4CD9-A826-D143B552952F}" srcId="{E7D7BD53-3B58-4ADC-8A4C-14AF9CFB499C}" destId="{F7A0E632-5F94-4B3B-8E9C-F9665A43657A}" srcOrd="2" destOrd="0" parTransId="{F60D6A76-45AA-4583-A1F0-FBED6BBC439D}" sibTransId="{39088F13-E212-4E4A-A1D5-50482CE82CD5}"/>
    <dgm:cxn modelId="{6B5B059A-BBED-4C36-8DD9-AD6C07E2D399}" type="presOf" srcId="{C0FAEDEA-49A6-406D-B071-15D4D7F7AAA3}" destId="{27800D4C-9AE6-4926-9371-072DFFAB457C}" srcOrd="1" destOrd="0" presId="urn:microsoft.com/office/officeart/2008/layout/HorizontalMultiLevelHierarchy"/>
    <dgm:cxn modelId="{EC77D79D-C64C-4613-A817-4E92007A8305}" type="presOf" srcId="{0BE62E88-0D7E-4BB5-A4B3-B77B0095617E}" destId="{018C7471-60F8-472C-B2C1-1AF03B14A5F7}" srcOrd="1" destOrd="0" presId="urn:microsoft.com/office/officeart/2008/layout/HorizontalMultiLevelHierarchy"/>
    <dgm:cxn modelId="{B54C8DAB-4CA7-4E1E-8304-056E89D63203}" type="presOf" srcId="{203AD992-1900-47D0-BA6A-23B8BE87EF60}" destId="{ADE191DD-8E7D-4E13-94C6-058DAB739378}" srcOrd="1" destOrd="0" presId="urn:microsoft.com/office/officeart/2008/layout/HorizontalMultiLevelHierarchy"/>
    <dgm:cxn modelId="{D2CED3B7-8952-407E-BF63-492C49996CE3}" srcId="{E7D7BD53-3B58-4ADC-8A4C-14AF9CFB499C}" destId="{1D0C53CD-656A-4AB3-B964-5B9054C47057}" srcOrd="4" destOrd="0" parTransId="{C0FAEDEA-49A6-406D-B071-15D4D7F7AAA3}" sibTransId="{4071E8FA-FF23-4F91-AEEF-1EA45EB33150}"/>
    <dgm:cxn modelId="{56CBB5D8-D4D0-41C0-BFAA-CF98C879CF4D}" type="presOf" srcId="{13782C6E-2DFD-4127-B519-BC1DAA747C4C}" destId="{8FBB2498-B486-448B-9DE7-88F5C2B08480}" srcOrd="0" destOrd="0" presId="urn:microsoft.com/office/officeart/2008/layout/HorizontalMultiLevelHierarchy"/>
    <dgm:cxn modelId="{41B1FBDB-61AF-4B4A-B217-F2168623BABF}" type="presOf" srcId="{15AEFB17-C792-442E-AC88-89459D66714D}" destId="{CE2C6972-3E97-4B2F-A8D2-4D6C815B4262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90B124E3-EDF1-40DF-983E-D036AF0F019A}" type="presOf" srcId="{85591CD3-85E6-4141-A559-BC30E27CE1E4}" destId="{5C5519AB-A2E1-47AF-9916-956951AC2754}" srcOrd="0" destOrd="0" presId="urn:microsoft.com/office/officeart/2008/layout/HorizontalMultiLevelHierarchy"/>
    <dgm:cxn modelId="{5F6668F2-E332-466B-B6D2-CC1DC391FF5F}" type="presOf" srcId="{8E0FA757-FF4D-4071-A89B-CEC561E3CD93}" destId="{52B69DC0-E25E-47BB-9132-88B19A29646C}" srcOrd="0" destOrd="0" presId="urn:microsoft.com/office/officeart/2008/layout/HorizontalMultiLevelHierarchy"/>
    <dgm:cxn modelId="{525E07F3-8BFE-437C-A834-D751DA479046}" type="presOf" srcId="{A2CA8DDC-96D2-4E66-B043-18B121980F8C}" destId="{9F08EB18-8864-4F29-AADE-2B5D0C46AFB9}" srcOrd="1" destOrd="0" presId="urn:microsoft.com/office/officeart/2008/layout/HorizontalMultiLevelHierarchy"/>
    <dgm:cxn modelId="{1F87C3F5-2918-4B36-9298-CB1ADFE009A0}" type="presOf" srcId="{10879A77-B50B-4C23-BA23-0D3BF5CA94C8}" destId="{EE2553EC-341F-4CC4-B07D-8BC14EA4C418}" srcOrd="0" destOrd="0" presId="urn:microsoft.com/office/officeart/2008/layout/HorizontalMultiLevelHierarchy"/>
    <dgm:cxn modelId="{EB3BC9F5-9839-43BD-95A7-9F79841EF0ED}" type="presOf" srcId="{DC2E1F6F-946D-47F0-BC56-7CB69E13A329}" destId="{4594F833-E8AD-4F7D-9DBB-756E81F5E9FF}" srcOrd="0" destOrd="0" presId="urn:microsoft.com/office/officeart/2008/layout/HorizontalMultiLevelHierarchy"/>
    <dgm:cxn modelId="{1FBC08FB-C4B8-44E0-B562-0C0A67CC22F7}" type="presOf" srcId="{E7D7BD53-3B58-4ADC-8A4C-14AF9CFB499C}" destId="{EDDD72EC-6E2F-4D36-AAD4-1BCB7F58831A}" srcOrd="0" destOrd="0" presId="urn:microsoft.com/office/officeart/2008/layout/HorizontalMultiLevelHierarchy"/>
    <dgm:cxn modelId="{306D78AC-52F9-407F-8487-976A6A3BD66D}" type="presParOf" srcId="{0960B8E7-A47F-4509-A600-DE2BD2F72F27}" destId="{06C8DDC0-2103-4F16-B22E-01C402C605E7}" srcOrd="0" destOrd="0" presId="urn:microsoft.com/office/officeart/2008/layout/HorizontalMultiLevelHierarchy"/>
    <dgm:cxn modelId="{7C119F1F-BFFE-4DA9-A526-9063A61F9D90}" type="presParOf" srcId="{06C8DDC0-2103-4F16-B22E-01C402C605E7}" destId="{4594F833-E8AD-4F7D-9DBB-756E81F5E9FF}" srcOrd="0" destOrd="0" presId="urn:microsoft.com/office/officeart/2008/layout/HorizontalMultiLevelHierarchy"/>
    <dgm:cxn modelId="{01D9F9BD-ED3F-4349-AF27-C873285DEDE1}" type="presParOf" srcId="{06C8DDC0-2103-4F16-B22E-01C402C605E7}" destId="{4BD7D809-F46F-4BCF-9277-A6D4F8135189}" srcOrd="1" destOrd="0" presId="urn:microsoft.com/office/officeart/2008/layout/HorizontalMultiLevelHierarchy"/>
    <dgm:cxn modelId="{86453615-0CA3-4DFE-9115-690291F83979}" type="presParOf" srcId="{4BD7D809-F46F-4BCF-9277-A6D4F8135189}" destId="{227510C1-165E-41BC-86F8-664912EE1BA0}" srcOrd="0" destOrd="0" presId="urn:microsoft.com/office/officeart/2008/layout/HorizontalMultiLevelHierarchy"/>
    <dgm:cxn modelId="{21757AD0-A584-4F3D-A52C-5623BB5494B0}" type="presParOf" srcId="{227510C1-165E-41BC-86F8-664912EE1BA0}" destId="{018C7471-60F8-472C-B2C1-1AF03B14A5F7}" srcOrd="0" destOrd="0" presId="urn:microsoft.com/office/officeart/2008/layout/HorizontalMultiLevelHierarchy"/>
    <dgm:cxn modelId="{F72D04D0-E65D-4082-ACFE-6D9B12FCCB6A}" type="presParOf" srcId="{4BD7D809-F46F-4BCF-9277-A6D4F8135189}" destId="{9AA261D0-C58A-40FF-808C-34A303FAB605}" srcOrd="1" destOrd="0" presId="urn:microsoft.com/office/officeart/2008/layout/HorizontalMultiLevelHierarchy"/>
    <dgm:cxn modelId="{3EF5C58A-E275-4CDC-9212-CEEB1D54F989}" type="presParOf" srcId="{9AA261D0-C58A-40FF-808C-34A303FAB605}" destId="{D9C606CC-AC18-4590-951B-B64D6881E5E3}" srcOrd="0" destOrd="0" presId="urn:microsoft.com/office/officeart/2008/layout/HorizontalMultiLevelHierarchy"/>
    <dgm:cxn modelId="{8483E5C7-BA42-4EEE-A397-9EF1740B7F78}" type="presParOf" srcId="{9AA261D0-C58A-40FF-808C-34A303FAB605}" destId="{E06DA82E-A227-45D6-9A1D-080B97151E8B}" srcOrd="1" destOrd="0" presId="urn:microsoft.com/office/officeart/2008/layout/HorizontalMultiLevelHierarchy"/>
    <dgm:cxn modelId="{C18A1D4E-FC74-4224-BDFC-0A00B94F3013}" type="presParOf" srcId="{E06DA82E-A227-45D6-9A1D-080B97151E8B}" destId="{CE2C6972-3E97-4B2F-A8D2-4D6C815B4262}" srcOrd="0" destOrd="0" presId="urn:microsoft.com/office/officeart/2008/layout/HorizontalMultiLevelHierarchy"/>
    <dgm:cxn modelId="{CFB7A6FB-F58E-4C48-A6BA-E4B8BE4F227E}" type="presParOf" srcId="{CE2C6972-3E97-4B2F-A8D2-4D6C815B4262}" destId="{A5C37EFE-CBC7-40AC-B367-DAB7F5ECAC52}" srcOrd="0" destOrd="0" presId="urn:microsoft.com/office/officeart/2008/layout/HorizontalMultiLevelHierarchy"/>
    <dgm:cxn modelId="{6ED4B70F-EB86-436E-BD86-2F11AC012E54}" type="presParOf" srcId="{E06DA82E-A227-45D6-9A1D-080B97151E8B}" destId="{1AA700F1-1C9C-448B-AA3C-D20C79BADC4C}" srcOrd="1" destOrd="0" presId="urn:microsoft.com/office/officeart/2008/layout/HorizontalMultiLevelHierarchy"/>
    <dgm:cxn modelId="{4730D326-9FED-480F-A8A1-7B57C8890BBA}" type="presParOf" srcId="{1AA700F1-1C9C-448B-AA3C-D20C79BADC4C}" destId="{EDDD72EC-6E2F-4D36-AAD4-1BCB7F58831A}" srcOrd="0" destOrd="0" presId="urn:microsoft.com/office/officeart/2008/layout/HorizontalMultiLevelHierarchy"/>
    <dgm:cxn modelId="{BF92E281-7B6E-4817-B81A-09FCECA6F530}" type="presParOf" srcId="{1AA700F1-1C9C-448B-AA3C-D20C79BADC4C}" destId="{A20E9378-7B71-4335-A00A-0B164EA827E9}" srcOrd="1" destOrd="0" presId="urn:microsoft.com/office/officeart/2008/layout/HorizontalMultiLevelHierarchy"/>
    <dgm:cxn modelId="{EE0B7962-7D9B-4F03-970F-83152214346C}" type="presParOf" srcId="{A20E9378-7B71-4335-A00A-0B164EA827E9}" destId="{EE2553EC-341F-4CC4-B07D-8BC14EA4C418}" srcOrd="0" destOrd="0" presId="urn:microsoft.com/office/officeart/2008/layout/HorizontalMultiLevelHierarchy"/>
    <dgm:cxn modelId="{4CA4F0A7-0FAC-4CA1-A3FA-9E7BDC18D32F}" type="presParOf" srcId="{EE2553EC-341F-4CC4-B07D-8BC14EA4C418}" destId="{DDE502E9-6EF9-4CBC-A41F-E4DC778C8D40}" srcOrd="0" destOrd="0" presId="urn:microsoft.com/office/officeart/2008/layout/HorizontalMultiLevelHierarchy"/>
    <dgm:cxn modelId="{CAD62C48-C667-4F21-B8D6-16BAD528DE15}" type="presParOf" srcId="{A20E9378-7B71-4335-A00A-0B164EA827E9}" destId="{E48D1048-5A53-4A15-9216-B98DB63FC5AF}" srcOrd="1" destOrd="0" presId="urn:microsoft.com/office/officeart/2008/layout/HorizontalMultiLevelHierarchy"/>
    <dgm:cxn modelId="{15B1A925-C6A3-4C4E-B5DD-AEBFFA00B6C6}" type="presParOf" srcId="{E48D1048-5A53-4A15-9216-B98DB63FC5AF}" destId="{8FBB2498-B486-448B-9DE7-88F5C2B08480}" srcOrd="0" destOrd="0" presId="urn:microsoft.com/office/officeart/2008/layout/HorizontalMultiLevelHierarchy"/>
    <dgm:cxn modelId="{366D4F74-770C-4B9F-9939-D4036FFEDADC}" type="presParOf" srcId="{E48D1048-5A53-4A15-9216-B98DB63FC5AF}" destId="{91FC35FA-7F21-48A4-AECE-606E3743FD50}" srcOrd="1" destOrd="0" presId="urn:microsoft.com/office/officeart/2008/layout/HorizontalMultiLevelHierarchy"/>
    <dgm:cxn modelId="{4D98FD40-2F2D-4C15-A1A7-CEB26AD697D3}" type="presParOf" srcId="{A20E9378-7B71-4335-A00A-0B164EA827E9}" destId="{F2164E96-D789-48CC-8BF8-6B8EF5B94652}" srcOrd="2" destOrd="0" presId="urn:microsoft.com/office/officeart/2008/layout/HorizontalMultiLevelHierarchy"/>
    <dgm:cxn modelId="{A6025453-5ABA-49FC-903E-4C9B96181B21}" type="presParOf" srcId="{F2164E96-D789-48CC-8BF8-6B8EF5B94652}" destId="{9F08EB18-8864-4F29-AADE-2B5D0C46AFB9}" srcOrd="0" destOrd="0" presId="urn:microsoft.com/office/officeart/2008/layout/HorizontalMultiLevelHierarchy"/>
    <dgm:cxn modelId="{C4EE627A-5183-4FE6-90E6-2D6D79C760B8}" type="presParOf" srcId="{A20E9378-7B71-4335-A00A-0B164EA827E9}" destId="{E4A8B9FA-AC08-4219-AF19-5882803D64CD}" srcOrd="3" destOrd="0" presId="urn:microsoft.com/office/officeart/2008/layout/HorizontalMultiLevelHierarchy"/>
    <dgm:cxn modelId="{C0215023-6481-45DD-B7FC-678910A40C6A}" type="presParOf" srcId="{E4A8B9FA-AC08-4219-AF19-5882803D64CD}" destId="{5C5519AB-A2E1-47AF-9916-956951AC2754}" srcOrd="0" destOrd="0" presId="urn:microsoft.com/office/officeart/2008/layout/HorizontalMultiLevelHierarchy"/>
    <dgm:cxn modelId="{E965B41A-C0D9-4192-86E6-EFCE0D323147}" type="presParOf" srcId="{E4A8B9FA-AC08-4219-AF19-5882803D64CD}" destId="{82E516D8-60EB-403F-B0F4-A95D915A1678}" srcOrd="1" destOrd="0" presId="urn:microsoft.com/office/officeart/2008/layout/HorizontalMultiLevelHierarchy"/>
    <dgm:cxn modelId="{31822F85-A328-42AD-A70E-D642E6E5E1C5}" type="presParOf" srcId="{A20E9378-7B71-4335-A00A-0B164EA827E9}" destId="{1834E73B-FDA6-4C6D-BFEC-3B1365C3FD41}" srcOrd="4" destOrd="0" presId="urn:microsoft.com/office/officeart/2008/layout/HorizontalMultiLevelHierarchy"/>
    <dgm:cxn modelId="{5F7D7F08-772A-41C5-B942-BEF5E0A13404}" type="presParOf" srcId="{1834E73B-FDA6-4C6D-BFEC-3B1365C3FD41}" destId="{4B26A357-8873-449F-B527-9C5AECDDFA0F}" srcOrd="0" destOrd="0" presId="urn:microsoft.com/office/officeart/2008/layout/HorizontalMultiLevelHierarchy"/>
    <dgm:cxn modelId="{D1AFE942-AE13-4064-9F49-555E168453AE}" type="presParOf" srcId="{A20E9378-7B71-4335-A00A-0B164EA827E9}" destId="{C99CD6C3-521D-49B2-BBF6-DCDD9104E3EB}" srcOrd="5" destOrd="0" presId="urn:microsoft.com/office/officeart/2008/layout/HorizontalMultiLevelHierarchy"/>
    <dgm:cxn modelId="{4BB60078-792B-415E-9736-E3D2E660F7F9}" type="presParOf" srcId="{C99CD6C3-521D-49B2-BBF6-DCDD9104E3EB}" destId="{EA954A3B-92D5-48CE-AEFE-1D3AF4D91DC9}" srcOrd="0" destOrd="0" presId="urn:microsoft.com/office/officeart/2008/layout/HorizontalMultiLevelHierarchy"/>
    <dgm:cxn modelId="{A2CA45DC-123F-4E4A-849C-1BCBE7337F9F}" type="presParOf" srcId="{C99CD6C3-521D-49B2-BBF6-DCDD9104E3EB}" destId="{3E8C986E-9493-4146-9459-DB6DF15916E7}" srcOrd="1" destOrd="0" presId="urn:microsoft.com/office/officeart/2008/layout/HorizontalMultiLevelHierarchy"/>
    <dgm:cxn modelId="{3209F483-7956-48EF-BC6F-734090957CA4}" type="presParOf" srcId="{A20E9378-7B71-4335-A00A-0B164EA827E9}" destId="{656C4DD8-196B-4BE3-9CB8-309EC3C7B398}" srcOrd="6" destOrd="0" presId="urn:microsoft.com/office/officeart/2008/layout/HorizontalMultiLevelHierarchy"/>
    <dgm:cxn modelId="{EB1A2A7D-67EC-409A-ABE3-86BF37110028}" type="presParOf" srcId="{656C4DD8-196B-4BE3-9CB8-309EC3C7B398}" destId="{ADE191DD-8E7D-4E13-94C6-058DAB739378}" srcOrd="0" destOrd="0" presId="urn:microsoft.com/office/officeart/2008/layout/HorizontalMultiLevelHierarchy"/>
    <dgm:cxn modelId="{8D11728A-2044-42DD-B6E5-4814F18AF4FE}" type="presParOf" srcId="{A20E9378-7B71-4335-A00A-0B164EA827E9}" destId="{A558EB69-65C8-495C-AFF3-C217DC27AB0A}" srcOrd="7" destOrd="0" presId="urn:microsoft.com/office/officeart/2008/layout/HorizontalMultiLevelHierarchy"/>
    <dgm:cxn modelId="{E498641B-B255-48CC-8DEA-92FA36A0E0C7}" type="presParOf" srcId="{A558EB69-65C8-495C-AFF3-C217DC27AB0A}" destId="{52B69DC0-E25E-47BB-9132-88B19A29646C}" srcOrd="0" destOrd="0" presId="urn:microsoft.com/office/officeart/2008/layout/HorizontalMultiLevelHierarchy"/>
    <dgm:cxn modelId="{2CC3C9B4-6862-454F-9050-F07C37A2CFB0}" type="presParOf" srcId="{A558EB69-65C8-495C-AFF3-C217DC27AB0A}" destId="{058E6A2D-2A20-4146-A898-552AA77B1DA0}" srcOrd="1" destOrd="0" presId="urn:microsoft.com/office/officeart/2008/layout/HorizontalMultiLevelHierarchy"/>
    <dgm:cxn modelId="{BECB49BC-B56D-4C2A-9CA0-A9C095394B91}" type="presParOf" srcId="{A20E9378-7B71-4335-A00A-0B164EA827E9}" destId="{746B4FFE-49E5-409C-B590-EF44BCD4F8DC}" srcOrd="8" destOrd="0" presId="urn:microsoft.com/office/officeart/2008/layout/HorizontalMultiLevelHierarchy"/>
    <dgm:cxn modelId="{F9085D96-579B-4EA9-91CA-25A694B368D9}" type="presParOf" srcId="{746B4FFE-49E5-409C-B590-EF44BCD4F8DC}" destId="{27800D4C-9AE6-4926-9371-072DFFAB457C}" srcOrd="0" destOrd="0" presId="urn:microsoft.com/office/officeart/2008/layout/HorizontalMultiLevelHierarchy"/>
    <dgm:cxn modelId="{9DF51372-AD6D-406E-AD6C-A42A08490371}" type="presParOf" srcId="{A20E9378-7B71-4335-A00A-0B164EA827E9}" destId="{70A0E205-6690-4A31-BED0-CED9EC1BE178}" srcOrd="9" destOrd="0" presId="urn:microsoft.com/office/officeart/2008/layout/HorizontalMultiLevelHierarchy"/>
    <dgm:cxn modelId="{8327330C-130C-4B74-BB86-76219E597560}" type="presParOf" srcId="{70A0E205-6690-4A31-BED0-CED9EC1BE178}" destId="{305C14E2-097B-4A1E-A2EB-C8AC7907CBC4}" srcOrd="0" destOrd="0" presId="urn:microsoft.com/office/officeart/2008/layout/HorizontalMultiLevelHierarchy"/>
    <dgm:cxn modelId="{4BCCE605-EB60-4E68-9F4D-8D3895DCF3DA}" type="presParOf" srcId="{70A0E205-6690-4A31-BED0-CED9EC1BE178}" destId="{250AD67E-5C89-4338-93A3-4764E4B3C79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400" dirty="0"/>
            <a:t>22</a:t>
          </a:r>
          <a:r>
            <a:rPr lang="id-ID" sz="2400" dirty="0"/>
            <a:t>) </a:t>
          </a:r>
          <a:r>
            <a:rPr lang="en-US" sz="2400" b="1" dirty="0"/>
            <a:t>P</a:t>
          </a:r>
          <a:r>
            <a:rPr lang="id-ID" sz="2400" b="1" dirty="0"/>
            <a:t>engorga</a:t>
          </a:r>
          <a:r>
            <a:rPr lang="en-US" sz="2400" b="1" dirty="0"/>
            <a:t>n</a:t>
          </a:r>
          <a:r>
            <a:rPr lang="id-ID" sz="2400" b="1" dirty="0"/>
            <a:t>isasian Kegiatan</a:t>
          </a:r>
          <a:endParaRPr lang="id-ID" sz="24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rgbClr val="4242C2"/>
        </a:solidFill>
      </dgm:spPr>
      <dgm:t>
        <a:bodyPr/>
        <a:lstStyle/>
        <a:p>
          <a:r>
            <a:rPr lang="en-US" sz="1800" dirty="0"/>
            <a:t>Di </a:t>
          </a:r>
          <a:r>
            <a:rPr lang="en-US" sz="1800" dirty="0" err="1"/>
            <a:t>dalam</a:t>
          </a:r>
          <a:r>
            <a:rPr lang="en-US" sz="1800" dirty="0"/>
            <a:t> </a:t>
          </a:r>
          <a:r>
            <a:rPr lang="en-US" sz="1800" dirty="0" err="1"/>
            <a:t>lingkungan</a:t>
          </a:r>
          <a:r>
            <a:rPr lang="en-US" sz="1800" dirty="0"/>
            <a:t> PAUD</a:t>
          </a:r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80788D7E-A698-42D7-B9AA-C87B63765630}">
      <dgm:prSet custT="1"/>
      <dgm:spPr>
        <a:solidFill>
          <a:srgbClr val="00B050"/>
        </a:solidFill>
      </dgm:spPr>
      <dgm:t>
        <a:bodyPr/>
        <a:lstStyle/>
        <a:p>
          <a:r>
            <a:rPr lang="en-US" sz="2000" i="0" dirty="0" err="1"/>
            <a:t>Melaksanakan</a:t>
          </a:r>
          <a:r>
            <a:rPr lang="en-US" sz="2000" i="0" dirty="0"/>
            <a:t> </a:t>
          </a:r>
          <a:r>
            <a:rPr lang="en-US" sz="2000" i="1" dirty="0"/>
            <a:t>setting  </a:t>
          </a:r>
          <a:r>
            <a:rPr lang="en-US" sz="2000" dirty="0" err="1"/>
            <a:t>pembelajaran</a:t>
          </a:r>
          <a:r>
            <a:rPr lang="en-US" sz="2000" dirty="0"/>
            <a:t>  </a:t>
          </a:r>
        </a:p>
      </dgm:t>
    </dgm:pt>
    <dgm:pt modelId="{13D3AACF-7044-4ADC-B186-E5445259ECA1}" type="parTrans" cxnId="{E13823A0-C935-45D9-BDF7-445A222B7AD8}">
      <dgm:prSet/>
      <dgm:spPr/>
      <dgm:t>
        <a:bodyPr/>
        <a:lstStyle/>
        <a:p>
          <a:endParaRPr lang="en-US"/>
        </a:p>
      </dgm:t>
    </dgm:pt>
    <dgm:pt modelId="{B99BD328-05D9-403F-B3D7-51D790FFEE16}" type="sibTrans" cxnId="{E13823A0-C935-45D9-BDF7-445A222B7AD8}">
      <dgm:prSet/>
      <dgm:spPr/>
      <dgm:t>
        <a:bodyPr/>
        <a:lstStyle/>
        <a:p>
          <a:endParaRPr lang="en-US"/>
        </a:p>
      </dgm:t>
    </dgm:pt>
    <dgm:pt modelId="{A4FD3606-B377-4707-A7F9-53C8F90C5120}">
      <dgm:prSet custT="1"/>
      <dgm:spPr>
        <a:solidFill>
          <a:srgbClr val="4242C2"/>
        </a:solidFill>
      </dgm:spPr>
      <dgm:t>
        <a:bodyPr/>
        <a:lstStyle/>
        <a:p>
          <a:r>
            <a:rPr lang="en-US" sz="1800" dirty="0"/>
            <a:t>di </a:t>
          </a:r>
          <a:r>
            <a:rPr lang="id-ID" sz="1800" dirty="0"/>
            <a:t>luar ruang</a:t>
          </a:r>
          <a:r>
            <a:rPr lang="en-US" sz="1800" dirty="0"/>
            <a:t> </a:t>
          </a:r>
          <a:r>
            <a:rPr lang="en-US" sz="1800" dirty="0" err="1"/>
            <a:t>atau</a:t>
          </a:r>
          <a:r>
            <a:rPr lang="en-US" sz="1800" dirty="0"/>
            <a:t> </a:t>
          </a:r>
          <a:r>
            <a:rPr lang="id-ID" sz="1800" dirty="0"/>
            <a:t>kelas</a:t>
          </a:r>
          <a:endParaRPr lang="en-US" sz="1800" dirty="0"/>
        </a:p>
      </dgm:t>
    </dgm:pt>
    <dgm:pt modelId="{64D6CD99-0444-480F-81ED-747FDE266345}" type="parTrans" cxnId="{45EADF4A-72A4-42D5-B0F1-2BB1D93F679B}">
      <dgm:prSet/>
      <dgm:spPr/>
      <dgm:t>
        <a:bodyPr/>
        <a:lstStyle/>
        <a:p>
          <a:endParaRPr lang="en-US"/>
        </a:p>
      </dgm:t>
    </dgm:pt>
    <dgm:pt modelId="{F6E830EC-F821-456D-B957-5F95508033DD}" type="sibTrans" cxnId="{45EADF4A-72A4-42D5-B0F1-2BB1D93F679B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08921" custScaleY="378607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29182EA3-8468-4FC9-B502-0E189569FE4C}" type="pres">
      <dgm:prSet presAssocID="{13D3AACF-7044-4ADC-B186-E5445259ECA1}" presName="conn2-1" presStyleLbl="parChTrans1D3" presStyleIdx="0" presStyleCnt="1"/>
      <dgm:spPr/>
    </dgm:pt>
    <dgm:pt modelId="{106D496C-5E89-4E3B-BDEE-DCD206DBEDD5}" type="pres">
      <dgm:prSet presAssocID="{13D3AACF-7044-4ADC-B186-E5445259ECA1}" presName="connTx" presStyleLbl="parChTrans1D3" presStyleIdx="0" presStyleCnt="1"/>
      <dgm:spPr/>
    </dgm:pt>
    <dgm:pt modelId="{812B5442-3869-4585-B047-6043CD011D35}" type="pres">
      <dgm:prSet presAssocID="{80788D7E-A698-42D7-B9AA-C87B63765630}" presName="root2" presStyleCnt="0"/>
      <dgm:spPr/>
    </dgm:pt>
    <dgm:pt modelId="{BFFDE4F5-3617-4A20-BFB1-0A58839B652C}" type="pres">
      <dgm:prSet presAssocID="{80788D7E-A698-42D7-B9AA-C87B63765630}" presName="LevelTwoTextNode" presStyleLbl="node3" presStyleIdx="0" presStyleCnt="1" custScaleY="279231">
        <dgm:presLayoutVars>
          <dgm:chPref val="3"/>
        </dgm:presLayoutVars>
      </dgm:prSet>
      <dgm:spPr/>
    </dgm:pt>
    <dgm:pt modelId="{594C4E6D-264A-4974-B492-43A5928E61E4}" type="pres">
      <dgm:prSet presAssocID="{80788D7E-A698-42D7-B9AA-C87B63765630}" presName="level3hierChild" presStyleCnt="0"/>
      <dgm:spPr/>
    </dgm:pt>
    <dgm:pt modelId="{178C0D28-2F7E-4BB4-9836-3A46414FD0A9}" type="pres">
      <dgm:prSet presAssocID="{753CFD62-0AD9-4FF9-88AE-25EC798E90F6}" presName="conn2-1" presStyleLbl="parChTrans1D4" presStyleIdx="0" presStyleCnt="2"/>
      <dgm:spPr/>
    </dgm:pt>
    <dgm:pt modelId="{4B5F9D2C-FBA0-4208-AA46-D126DDFC00B4}" type="pres">
      <dgm:prSet presAssocID="{753CFD62-0AD9-4FF9-88AE-25EC798E90F6}" presName="connTx" presStyleLbl="parChTrans1D4" presStyleIdx="0" presStyleCnt="2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4" presStyleIdx="0" presStyleCnt="2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ACC9E5B8-DAD9-450F-9D0E-7F1E75DC08CB}" type="pres">
      <dgm:prSet presAssocID="{64D6CD99-0444-480F-81ED-747FDE266345}" presName="conn2-1" presStyleLbl="parChTrans1D4" presStyleIdx="1" presStyleCnt="2"/>
      <dgm:spPr/>
    </dgm:pt>
    <dgm:pt modelId="{5B11EECD-BBA7-4166-B125-18694CEFCF83}" type="pres">
      <dgm:prSet presAssocID="{64D6CD99-0444-480F-81ED-747FDE266345}" presName="connTx" presStyleLbl="parChTrans1D4" presStyleIdx="1" presStyleCnt="2"/>
      <dgm:spPr/>
    </dgm:pt>
    <dgm:pt modelId="{3E72484F-8374-4A4E-A71B-DFB714EDEC9F}" type="pres">
      <dgm:prSet presAssocID="{A4FD3606-B377-4707-A7F9-53C8F90C5120}" presName="root2" presStyleCnt="0"/>
      <dgm:spPr/>
    </dgm:pt>
    <dgm:pt modelId="{28316B0B-B7C0-4998-B015-A71708FA9501}" type="pres">
      <dgm:prSet presAssocID="{A4FD3606-B377-4707-A7F9-53C8F90C5120}" presName="LevelTwoTextNode" presStyleLbl="node4" presStyleIdx="1" presStyleCnt="2">
        <dgm:presLayoutVars>
          <dgm:chPref val="3"/>
        </dgm:presLayoutVars>
      </dgm:prSet>
      <dgm:spPr/>
    </dgm:pt>
    <dgm:pt modelId="{B15F76B4-21DB-495C-840F-592817061195}" type="pres">
      <dgm:prSet presAssocID="{A4FD3606-B377-4707-A7F9-53C8F90C5120}" presName="level3hierChild" presStyleCnt="0"/>
      <dgm:spPr/>
    </dgm:pt>
  </dgm:ptLst>
  <dgm:cxnLst>
    <dgm:cxn modelId="{A5F7CB16-B01E-4195-8EDB-AEBF20746C8E}" type="presOf" srcId="{64D6CD99-0444-480F-81ED-747FDE266345}" destId="{ACC9E5B8-DAD9-450F-9D0E-7F1E75DC08CB}" srcOrd="0" destOrd="0" presId="urn:microsoft.com/office/officeart/2008/layout/HorizontalMultiLevelHierarchy"/>
    <dgm:cxn modelId="{9810DA45-66A1-4E55-B6CB-2F8FC94AD60C}" type="presOf" srcId="{753CFD62-0AD9-4FF9-88AE-25EC798E90F6}" destId="{178C0D28-2F7E-4BB4-9836-3A46414FD0A9}" srcOrd="0" destOrd="0" presId="urn:microsoft.com/office/officeart/2008/layout/HorizontalMultiLevelHierarchy"/>
    <dgm:cxn modelId="{45EADF4A-72A4-42D5-B0F1-2BB1D93F679B}" srcId="{80788D7E-A698-42D7-B9AA-C87B63765630}" destId="{A4FD3606-B377-4707-A7F9-53C8F90C5120}" srcOrd="1" destOrd="0" parTransId="{64D6CD99-0444-480F-81ED-747FDE266345}" sibTransId="{F6E830EC-F821-456D-B957-5F95508033DD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A942917B-F3B7-4EF6-836C-35784EDA450D}" type="presOf" srcId="{DC2E1F6F-946D-47F0-BC56-7CB69E13A329}" destId="{4594F833-E8AD-4F7D-9DBB-756E81F5E9FF}" srcOrd="0" destOrd="0" presId="urn:microsoft.com/office/officeart/2008/layout/HorizontalMultiLevelHierarchy"/>
    <dgm:cxn modelId="{3C66438B-3E43-45B3-92D7-D0DFB34FFEA5}" type="presOf" srcId="{753CFD62-0AD9-4FF9-88AE-25EC798E90F6}" destId="{4B5F9D2C-FBA0-4208-AA46-D126DDFC00B4}" srcOrd="1" destOrd="0" presId="urn:microsoft.com/office/officeart/2008/layout/HorizontalMultiLevelHierarchy"/>
    <dgm:cxn modelId="{6906F095-54D1-4E3E-8300-B627890FDDBF}" srcId="{80788D7E-A698-42D7-B9AA-C87B63765630}" destId="{D5CFB394-1938-4FA9-A1AA-32FBAA428D0D}" srcOrd="0" destOrd="0" parTransId="{753CFD62-0AD9-4FF9-88AE-25EC798E90F6}" sibTransId="{6DDE09B7-57CF-4B8A-935B-F59D49D9AC20}"/>
    <dgm:cxn modelId="{903FED98-0F73-4106-BA96-B4C53B8BA017}" type="presOf" srcId="{80788D7E-A698-42D7-B9AA-C87B63765630}" destId="{BFFDE4F5-3617-4A20-BFB1-0A58839B652C}" srcOrd="0" destOrd="0" presId="urn:microsoft.com/office/officeart/2008/layout/HorizontalMultiLevelHierarchy"/>
    <dgm:cxn modelId="{35C13A99-EDF0-44AD-BA68-4D50CB37519B}" type="presOf" srcId="{A4FD3606-B377-4707-A7F9-53C8F90C5120}" destId="{28316B0B-B7C0-4998-B015-A71708FA9501}" srcOrd="0" destOrd="0" presId="urn:microsoft.com/office/officeart/2008/layout/HorizontalMultiLevelHierarchy"/>
    <dgm:cxn modelId="{DBC8E59A-2309-4DC5-90A3-8C99CB48D742}" type="presOf" srcId="{43081AD2-A198-4E09-B366-59AF4C3961D1}" destId="{0960B8E7-A47F-4509-A600-DE2BD2F72F27}" srcOrd="0" destOrd="0" presId="urn:microsoft.com/office/officeart/2008/layout/HorizontalMultiLevelHierarchy"/>
    <dgm:cxn modelId="{E13823A0-C935-45D9-BDF7-445A222B7AD8}" srcId="{B54E1A32-1FB8-4484-9DD7-DB5866ADCE10}" destId="{80788D7E-A698-42D7-B9AA-C87B63765630}" srcOrd="0" destOrd="0" parTransId="{13D3AACF-7044-4ADC-B186-E5445259ECA1}" sibTransId="{B99BD328-05D9-403F-B3D7-51D790FFEE16}"/>
    <dgm:cxn modelId="{3BC2B8A6-8998-4C34-90B0-A32F25E855FA}" type="presOf" srcId="{13D3AACF-7044-4ADC-B186-E5445259ECA1}" destId="{106D496C-5E89-4E3B-BDEE-DCD206DBEDD5}" srcOrd="1" destOrd="0" presId="urn:microsoft.com/office/officeart/2008/layout/HorizontalMultiLevelHierarchy"/>
    <dgm:cxn modelId="{89E3B6C5-4683-4363-B98B-19B7CB2EFD6B}" type="presOf" srcId="{B54E1A32-1FB8-4484-9DD7-DB5866ADCE10}" destId="{D9C606CC-AC18-4590-951B-B64D6881E5E3}" srcOrd="0" destOrd="0" presId="urn:microsoft.com/office/officeart/2008/layout/HorizontalMultiLevelHierarchy"/>
    <dgm:cxn modelId="{A309D1E5-D116-4343-943A-666BB0D416F6}" type="presOf" srcId="{0BE62E88-0D7E-4BB5-A4B3-B77B0095617E}" destId="{018C7471-60F8-472C-B2C1-1AF03B14A5F7}" srcOrd="1" destOrd="0" presId="urn:microsoft.com/office/officeart/2008/layout/HorizontalMultiLevelHierarchy"/>
    <dgm:cxn modelId="{2A4266F8-42B6-48B0-AA61-AC064F36F54D}" type="presOf" srcId="{13D3AACF-7044-4ADC-B186-E5445259ECA1}" destId="{29182EA3-8468-4FC9-B502-0E189569FE4C}" srcOrd="0" destOrd="0" presId="urn:microsoft.com/office/officeart/2008/layout/HorizontalMultiLevelHierarchy"/>
    <dgm:cxn modelId="{4EC73BF9-D0CD-442E-A018-1413D75B5558}" type="presOf" srcId="{64D6CD99-0444-480F-81ED-747FDE266345}" destId="{5B11EECD-BBA7-4166-B125-18694CEFCF83}" srcOrd="1" destOrd="0" presId="urn:microsoft.com/office/officeart/2008/layout/HorizontalMultiLevelHierarchy"/>
    <dgm:cxn modelId="{FBAA93FA-DA8F-4951-8750-F41022F6D6FD}" type="presOf" srcId="{D5CFB394-1938-4FA9-A1AA-32FBAA428D0D}" destId="{68020E43-01AE-401A-9C75-6DD4DAFF60E2}" srcOrd="0" destOrd="0" presId="urn:microsoft.com/office/officeart/2008/layout/HorizontalMultiLevelHierarchy"/>
    <dgm:cxn modelId="{00E125FB-2F3A-413C-AD26-25513EAA78F3}" type="presOf" srcId="{0BE62E88-0D7E-4BB5-A4B3-B77B0095617E}" destId="{227510C1-165E-41BC-86F8-664912EE1BA0}" srcOrd="0" destOrd="0" presId="urn:microsoft.com/office/officeart/2008/layout/HorizontalMultiLevelHierarchy"/>
    <dgm:cxn modelId="{884424D7-1037-48F0-9126-E038566A18E8}" type="presParOf" srcId="{0960B8E7-A47F-4509-A600-DE2BD2F72F27}" destId="{06C8DDC0-2103-4F16-B22E-01C402C605E7}" srcOrd="0" destOrd="0" presId="urn:microsoft.com/office/officeart/2008/layout/HorizontalMultiLevelHierarchy"/>
    <dgm:cxn modelId="{DF53A4F6-5B73-4E69-A897-FD609261C094}" type="presParOf" srcId="{06C8DDC0-2103-4F16-B22E-01C402C605E7}" destId="{4594F833-E8AD-4F7D-9DBB-756E81F5E9FF}" srcOrd="0" destOrd="0" presId="urn:microsoft.com/office/officeart/2008/layout/HorizontalMultiLevelHierarchy"/>
    <dgm:cxn modelId="{BE4F2743-536F-4397-82C6-55ADE7E871C2}" type="presParOf" srcId="{06C8DDC0-2103-4F16-B22E-01C402C605E7}" destId="{4BD7D809-F46F-4BCF-9277-A6D4F8135189}" srcOrd="1" destOrd="0" presId="urn:microsoft.com/office/officeart/2008/layout/HorizontalMultiLevelHierarchy"/>
    <dgm:cxn modelId="{E90D4FCC-22DD-4437-9FC0-13E2A535B34A}" type="presParOf" srcId="{4BD7D809-F46F-4BCF-9277-A6D4F8135189}" destId="{227510C1-165E-41BC-86F8-664912EE1BA0}" srcOrd="0" destOrd="0" presId="urn:microsoft.com/office/officeart/2008/layout/HorizontalMultiLevelHierarchy"/>
    <dgm:cxn modelId="{562E1C21-6AA1-4FE6-AF48-E141880EE0BA}" type="presParOf" srcId="{227510C1-165E-41BC-86F8-664912EE1BA0}" destId="{018C7471-60F8-472C-B2C1-1AF03B14A5F7}" srcOrd="0" destOrd="0" presId="urn:microsoft.com/office/officeart/2008/layout/HorizontalMultiLevelHierarchy"/>
    <dgm:cxn modelId="{F0A1232E-FEE1-4B71-ACC7-4F65B90ACE46}" type="presParOf" srcId="{4BD7D809-F46F-4BCF-9277-A6D4F8135189}" destId="{9AA261D0-C58A-40FF-808C-34A303FAB605}" srcOrd="1" destOrd="0" presId="urn:microsoft.com/office/officeart/2008/layout/HorizontalMultiLevelHierarchy"/>
    <dgm:cxn modelId="{55DAF17B-C1CD-449E-ACC5-09D47E6FD7DC}" type="presParOf" srcId="{9AA261D0-C58A-40FF-808C-34A303FAB605}" destId="{D9C606CC-AC18-4590-951B-B64D6881E5E3}" srcOrd="0" destOrd="0" presId="urn:microsoft.com/office/officeart/2008/layout/HorizontalMultiLevelHierarchy"/>
    <dgm:cxn modelId="{A8C86A23-112A-4FDC-AA04-D958922F2226}" type="presParOf" srcId="{9AA261D0-C58A-40FF-808C-34A303FAB605}" destId="{E06DA82E-A227-45D6-9A1D-080B97151E8B}" srcOrd="1" destOrd="0" presId="urn:microsoft.com/office/officeart/2008/layout/HorizontalMultiLevelHierarchy"/>
    <dgm:cxn modelId="{0B27E418-35C9-4E1A-AC66-871786A87D29}" type="presParOf" srcId="{E06DA82E-A227-45D6-9A1D-080B97151E8B}" destId="{29182EA3-8468-4FC9-B502-0E189569FE4C}" srcOrd="0" destOrd="0" presId="urn:microsoft.com/office/officeart/2008/layout/HorizontalMultiLevelHierarchy"/>
    <dgm:cxn modelId="{FF324D15-2681-4FEC-8C9F-E76957964B4F}" type="presParOf" srcId="{29182EA3-8468-4FC9-B502-0E189569FE4C}" destId="{106D496C-5E89-4E3B-BDEE-DCD206DBEDD5}" srcOrd="0" destOrd="0" presId="urn:microsoft.com/office/officeart/2008/layout/HorizontalMultiLevelHierarchy"/>
    <dgm:cxn modelId="{5648F5A1-34B9-4B5D-A804-F707AD3B9ABA}" type="presParOf" srcId="{E06DA82E-A227-45D6-9A1D-080B97151E8B}" destId="{812B5442-3869-4585-B047-6043CD011D35}" srcOrd="1" destOrd="0" presId="urn:microsoft.com/office/officeart/2008/layout/HorizontalMultiLevelHierarchy"/>
    <dgm:cxn modelId="{E025C7FB-55C3-4E59-A2F4-C912529B76D4}" type="presParOf" srcId="{812B5442-3869-4585-B047-6043CD011D35}" destId="{BFFDE4F5-3617-4A20-BFB1-0A58839B652C}" srcOrd="0" destOrd="0" presId="urn:microsoft.com/office/officeart/2008/layout/HorizontalMultiLevelHierarchy"/>
    <dgm:cxn modelId="{98A07D84-4644-45BD-85E2-266743404D1B}" type="presParOf" srcId="{812B5442-3869-4585-B047-6043CD011D35}" destId="{594C4E6D-264A-4974-B492-43A5928E61E4}" srcOrd="1" destOrd="0" presId="urn:microsoft.com/office/officeart/2008/layout/HorizontalMultiLevelHierarchy"/>
    <dgm:cxn modelId="{2B5A9AF1-EF04-4E6E-BC98-C441CCC4130E}" type="presParOf" srcId="{594C4E6D-264A-4974-B492-43A5928E61E4}" destId="{178C0D28-2F7E-4BB4-9836-3A46414FD0A9}" srcOrd="0" destOrd="0" presId="urn:microsoft.com/office/officeart/2008/layout/HorizontalMultiLevelHierarchy"/>
    <dgm:cxn modelId="{21FE9B39-F309-4FBB-84BE-F29783C3CE57}" type="presParOf" srcId="{178C0D28-2F7E-4BB4-9836-3A46414FD0A9}" destId="{4B5F9D2C-FBA0-4208-AA46-D126DDFC00B4}" srcOrd="0" destOrd="0" presId="urn:microsoft.com/office/officeart/2008/layout/HorizontalMultiLevelHierarchy"/>
    <dgm:cxn modelId="{D0374814-D4DE-4EAF-8D32-50C5EF1F9229}" type="presParOf" srcId="{594C4E6D-264A-4974-B492-43A5928E61E4}" destId="{D7EF356D-33BF-408B-83A4-28843326F3C4}" srcOrd="1" destOrd="0" presId="urn:microsoft.com/office/officeart/2008/layout/HorizontalMultiLevelHierarchy"/>
    <dgm:cxn modelId="{CC674960-96A8-4EBE-AD1E-69753B103DA8}" type="presParOf" srcId="{D7EF356D-33BF-408B-83A4-28843326F3C4}" destId="{68020E43-01AE-401A-9C75-6DD4DAFF60E2}" srcOrd="0" destOrd="0" presId="urn:microsoft.com/office/officeart/2008/layout/HorizontalMultiLevelHierarchy"/>
    <dgm:cxn modelId="{8FD6F73C-106D-4712-8951-0FB2C70042B4}" type="presParOf" srcId="{D7EF356D-33BF-408B-83A4-28843326F3C4}" destId="{CA069BC0-9D92-4E9D-B704-E3CE2E866B0B}" srcOrd="1" destOrd="0" presId="urn:microsoft.com/office/officeart/2008/layout/HorizontalMultiLevelHierarchy"/>
    <dgm:cxn modelId="{69B16376-362E-4540-9CDF-34655512CA0C}" type="presParOf" srcId="{594C4E6D-264A-4974-B492-43A5928E61E4}" destId="{ACC9E5B8-DAD9-450F-9D0E-7F1E75DC08CB}" srcOrd="2" destOrd="0" presId="urn:microsoft.com/office/officeart/2008/layout/HorizontalMultiLevelHierarchy"/>
    <dgm:cxn modelId="{C4FD88B5-E46E-41DB-A6A8-403DE934A498}" type="presParOf" srcId="{ACC9E5B8-DAD9-450F-9D0E-7F1E75DC08CB}" destId="{5B11EECD-BBA7-4166-B125-18694CEFCF83}" srcOrd="0" destOrd="0" presId="urn:microsoft.com/office/officeart/2008/layout/HorizontalMultiLevelHierarchy"/>
    <dgm:cxn modelId="{5B15DF6D-CF3B-42F4-B8D4-C40E00D066EF}" type="presParOf" srcId="{594C4E6D-264A-4974-B492-43A5928E61E4}" destId="{3E72484F-8374-4A4E-A71B-DFB714EDEC9F}" srcOrd="3" destOrd="0" presId="urn:microsoft.com/office/officeart/2008/layout/HorizontalMultiLevelHierarchy"/>
    <dgm:cxn modelId="{54BD00EA-B420-4DA0-956E-9966EE621B10}" type="presParOf" srcId="{3E72484F-8374-4A4E-A71B-DFB714EDEC9F}" destId="{28316B0B-B7C0-4998-B015-A71708FA9501}" srcOrd="0" destOrd="0" presId="urn:microsoft.com/office/officeart/2008/layout/HorizontalMultiLevelHierarchy"/>
    <dgm:cxn modelId="{76F942CF-1BE0-4DD4-9CD4-5C5FEA6D4634}" type="presParOf" srcId="{3E72484F-8374-4A4E-A71B-DFB714EDEC9F}" destId="{B15F76B4-21DB-495C-840F-59281706119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400" dirty="0"/>
            <a:t>23</a:t>
          </a:r>
          <a:r>
            <a:rPr lang="id-ID" sz="2400" dirty="0"/>
            <a:t>) </a:t>
          </a:r>
          <a:r>
            <a:rPr lang="en-US" sz="2400" b="1" dirty="0"/>
            <a:t>P</a:t>
          </a:r>
          <a:r>
            <a:rPr lang="id-ID" sz="2400" b="1" dirty="0"/>
            <a:t>engorga</a:t>
          </a:r>
          <a:r>
            <a:rPr lang="en-US" sz="2400" b="1" dirty="0"/>
            <a:t>n</a:t>
          </a:r>
          <a:r>
            <a:rPr lang="id-ID" sz="2400" b="1" dirty="0"/>
            <a:t>isa</a:t>
          </a:r>
          <a:r>
            <a:rPr lang="en-US" sz="2400" b="1" dirty="0"/>
            <a:t>-</a:t>
          </a:r>
          <a:r>
            <a:rPr lang="id-ID" sz="2400" b="1" dirty="0"/>
            <a:t>sian Kegiatan</a:t>
          </a:r>
          <a:endParaRPr lang="id-ID" sz="24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D5CFB394-1938-4FA9-A1AA-32FBAA428D0D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800" b="1" dirty="0"/>
            <a:t>Homogen</a:t>
          </a:r>
          <a:endParaRPr lang="en-US" sz="1800" dirty="0"/>
        </a:p>
      </dgm:t>
    </dgm:pt>
    <dgm:pt modelId="{753CFD62-0AD9-4FF9-88AE-25EC798E90F6}" type="parTrans" cxnId="{6906F095-54D1-4E3E-8300-B627890FDDBF}">
      <dgm:prSet/>
      <dgm:spPr/>
      <dgm:t>
        <a:bodyPr/>
        <a:lstStyle/>
        <a:p>
          <a:endParaRPr lang="en-US"/>
        </a:p>
      </dgm:t>
    </dgm:pt>
    <dgm:pt modelId="{6DDE09B7-57CF-4B8A-935B-F59D49D9AC20}" type="sibTrans" cxnId="{6906F095-54D1-4E3E-8300-B627890FDDBF}">
      <dgm:prSet/>
      <dgm:spPr/>
      <dgm:t>
        <a:bodyPr/>
        <a:lstStyle/>
        <a:p>
          <a:endParaRPr lang="en-US"/>
        </a:p>
      </dgm:t>
    </dgm:pt>
    <dgm:pt modelId="{80788D7E-A698-42D7-B9AA-C87B63765630}">
      <dgm:prSet custT="1"/>
      <dgm:spPr>
        <a:solidFill>
          <a:srgbClr val="000066"/>
        </a:solidFill>
      </dgm:spPr>
      <dgm:t>
        <a:bodyPr/>
        <a:lstStyle/>
        <a:p>
          <a:r>
            <a:rPr lang="en-US" sz="2000" i="1" dirty="0"/>
            <a:t>Setting  </a:t>
          </a:r>
          <a:r>
            <a:rPr lang="en-US" sz="2000" dirty="0" err="1"/>
            <a:t>pembelajaran</a:t>
          </a:r>
          <a:endParaRPr lang="en-US" sz="2000" dirty="0"/>
        </a:p>
      </dgm:t>
    </dgm:pt>
    <dgm:pt modelId="{13D3AACF-7044-4ADC-B186-E5445259ECA1}" type="parTrans" cxnId="{E13823A0-C935-45D9-BDF7-445A222B7AD8}">
      <dgm:prSet/>
      <dgm:spPr/>
      <dgm:t>
        <a:bodyPr/>
        <a:lstStyle/>
        <a:p>
          <a:endParaRPr lang="en-US"/>
        </a:p>
      </dgm:t>
    </dgm:pt>
    <dgm:pt modelId="{B99BD328-05D9-403F-B3D7-51D790FFEE16}" type="sibTrans" cxnId="{E13823A0-C935-45D9-BDF7-445A222B7AD8}">
      <dgm:prSet/>
      <dgm:spPr/>
      <dgm:t>
        <a:bodyPr/>
        <a:lstStyle/>
        <a:p>
          <a:endParaRPr lang="en-US"/>
        </a:p>
      </dgm:t>
    </dgm:pt>
    <dgm:pt modelId="{327F8BC6-5224-4F77-B777-BCAA58693068}">
      <dgm:prSet custT="1"/>
      <dgm:spPr>
        <a:solidFill>
          <a:srgbClr val="000066"/>
        </a:solidFill>
      </dgm:spPr>
      <dgm:t>
        <a:bodyPr/>
        <a:lstStyle/>
        <a:p>
          <a:r>
            <a:rPr lang="en-US" sz="2000" dirty="0" err="1"/>
            <a:t>Tiga</a:t>
          </a:r>
          <a:r>
            <a:rPr lang="en-US" sz="2000" dirty="0"/>
            <a:t> </a:t>
          </a:r>
          <a:r>
            <a:rPr lang="en-US" sz="2000" dirty="0" err="1"/>
            <a:t>kegiatan</a:t>
          </a:r>
          <a:r>
            <a:rPr lang="en-US" sz="2000" dirty="0"/>
            <a:t> </a:t>
          </a:r>
          <a:r>
            <a:rPr lang="en-US" sz="2000" dirty="0" err="1"/>
            <a:t>pokok</a:t>
          </a:r>
          <a:r>
            <a:rPr lang="en-US" sz="2000" dirty="0"/>
            <a:t> </a:t>
          </a:r>
          <a:r>
            <a:rPr lang="id-ID" sz="2000" dirty="0"/>
            <a:t>(pembukaan, inti dan penutup)</a:t>
          </a:r>
          <a:r>
            <a:rPr lang="en-US" sz="2000" dirty="0"/>
            <a:t>   </a:t>
          </a:r>
        </a:p>
      </dgm:t>
    </dgm:pt>
    <dgm:pt modelId="{488466DE-80EC-4E35-BD31-9F931B167159}" type="parTrans" cxnId="{BAEFD3BD-0F1D-45A8-8D5E-E876DECF135D}">
      <dgm:prSet/>
      <dgm:spPr/>
      <dgm:t>
        <a:bodyPr/>
        <a:lstStyle/>
        <a:p>
          <a:endParaRPr lang="en-US"/>
        </a:p>
      </dgm:t>
    </dgm:pt>
    <dgm:pt modelId="{A8FF171E-2876-4347-9A7F-CC20ABEE38BF}" type="sibTrans" cxnId="{BAEFD3BD-0F1D-45A8-8D5E-E876DECF135D}">
      <dgm:prSet/>
      <dgm:spPr/>
      <dgm:t>
        <a:bodyPr/>
        <a:lstStyle/>
        <a:p>
          <a:endParaRPr lang="en-US"/>
        </a:p>
      </dgm:t>
    </dgm:pt>
    <dgm:pt modelId="{F51A7BFF-5C1D-425C-BABD-F7E93FAC6014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b="1" dirty="0"/>
            <a:t>hetero</a:t>
          </a:r>
          <a:r>
            <a:rPr lang="id-ID" sz="1800" b="1" dirty="0"/>
            <a:t>gen</a:t>
          </a:r>
          <a:endParaRPr lang="en-US" sz="1800" dirty="0"/>
        </a:p>
      </dgm:t>
    </dgm:pt>
    <dgm:pt modelId="{FDFA90E2-0F24-4B42-9E62-3CE4C05ACF15}" type="parTrans" cxnId="{EE9E49D8-8999-41CF-95B7-8AB3AEF0CFCA}">
      <dgm:prSet/>
      <dgm:spPr/>
      <dgm:t>
        <a:bodyPr/>
        <a:lstStyle/>
        <a:p>
          <a:endParaRPr lang="en-US"/>
        </a:p>
      </dgm:t>
    </dgm:pt>
    <dgm:pt modelId="{1E4AD14A-8AB8-4933-8A43-BF26FF2BE362}" type="sibTrans" cxnId="{EE9E49D8-8999-41CF-95B7-8AB3AEF0CFCA}">
      <dgm:prSet/>
      <dgm:spPr/>
      <dgm:t>
        <a:bodyPr/>
        <a:lstStyle/>
        <a:p>
          <a:endParaRPr lang="en-US"/>
        </a:p>
      </dgm:t>
    </dgm:pt>
    <dgm:pt modelId="{7C2A013C-B056-434D-8DE5-5C427344E1E0}">
      <dgm:prSet custT="1"/>
      <dgm:spPr>
        <a:solidFill>
          <a:srgbClr val="AD1F03"/>
        </a:solidFill>
      </dgm:spPr>
      <dgm:t>
        <a:bodyPr/>
        <a:lstStyle/>
        <a:p>
          <a:r>
            <a:rPr lang="en-US" sz="1800" dirty="0" err="1"/>
            <a:t>besar</a:t>
          </a:r>
          <a:endParaRPr lang="en-US" sz="1800" dirty="0"/>
        </a:p>
      </dgm:t>
    </dgm:pt>
    <dgm:pt modelId="{32041125-5BCC-4CA8-85BF-1C0344E3862C}" type="parTrans" cxnId="{B5876084-DE16-419E-9A5F-B16820B825C8}">
      <dgm:prSet/>
      <dgm:spPr/>
      <dgm:t>
        <a:bodyPr/>
        <a:lstStyle/>
        <a:p>
          <a:endParaRPr lang="en-US"/>
        </a:p>
      </dgm:t>
    </dgm:pt>
    <dgm:pt modelId="{90BD39B9-E6AE-4C4E-AEA8-0A77C0602EB9}" type="sibTrans" cxnId="{B5876084-DE16-419E-9A5F-B16820B825C8}">
      <dgm:prSet/>
      <dgm:spPr/>
      <dgm:t>
        <a:bodyPr/>
        <a:lstStyle/>
        <a:p>
          <a:endParaRPr lang="en-US"/>
        </a:p>
      </dgm:t>
    </dgm:pt>
    <dgm:pt modelId="{F450F16A-1844-4F78-BF76-EDB3757A918F}">
      <dgm:prSet custT="1"/>
      <dgm:spPr>
        <a:solidFill>
          <a:srgbClr val="AD1F03"/>
        </a:solidFill>
      </dgm:spPr>
      <dgm:t>
        <a:bodyPr/>
        <a:lstStyle/>
        <a:p>
          <a:r>
            <a:rPr lang="en-US" sz="1800" dirty="0" err="1"/>
            <a:t>kecil</a:t>
          </a:r>
          <a:endParaRPr lang="en-US" sz="1800" dirty="0"/>
        </a:p>
      </dgm:t>
    </dgm:pt>
    <dgm:pt modelId="{DBF7F40D-2200-4D05-B485-9EFA503BAC85}" type="parTrans" cxnId="{680EC904-62A3-4F38-9801-20CD912628FD}">
      <dgm:prSet/>
      <dgm:spPr/>
      <dgm:t>
        <a:bodyPr/>
        <a:lstStyle/>
        <a:p>
          <a:endParaRPr lang="en-US"/>
        </a:p>
      </dgm:t>
    </dgm:pt>
    <dgm:pt modelId="{F46C85E8-AEE4-4DD3-899A-B391D02F77E8}" type="sibTrans" cxnId="{680EC904-62A3-4F38-9801-20CD912628FD}">
      <dgm:prSet/>
      <dgm:spPr/>
      <dgm:t>
        <a:bodyPr/>
        <a:lstStyle/>
        <a:p>
          <a:endParaRPr lang="en-US"/>
        </a:p>
      </dgm:t>
    </dgm:pt>
    <dgm:pt modelId="{EF628A7C-A2D5-4731-BB9A-86DFDF8D3307}">
      <dgm:prSet custT="1"/>
      <dgm:spPr>
        <a:solidFill>
          <a:srgbClr val="7030A0"/>
        </a:solidFill>
      </dgm:spPr>
      <dgm:t>
        <a:bodyPr/>
        <a:lstStyle/>
        <a:p>
          <a:r>
            <a:rPr lang="en-US" sz="1800" b="1" dirty="0" err="1"/>
            <a:t>besar</a:t>
          </a:r>
          <a:endParaRPr lang="en-US" sz="1800" dirty="0"/>
        </a:p>
      </dgm:t>
    </dgm:pt>
    <dgm:pt modelId="{7E3FBC8A-E07A-4E7C-803C-E68100566C43}" type="parTrans" cxnId="{099E688D-F0DC-4874-9D4F-7428CD0AD547}">
      <dgm:prSet/>
      <dgm:spPr/>
      <dgm:t>
        <a:bodyPr/>
        <a:lstStyle/>
        <a:p>
          <a:endParaRPr lang="en-US"/>
        </a:p>
      </dgm:t>
    </dgm:pt>
    <dgm:pt modelId="{2D60FFCC-8A41-4B5B-9EDE-D921B86A1257}" type="sibTrans" cxnId="{099E688D-F0DC-4874-9D4F-7428CD0AD547}">
      <dgm:prSet/>
      <dgm:spPr/>
      <dgm:t>
        <a:bodyPr/>
        <a:lstStyle/>
        <a:p>
          <a:endParaRPr lang="en-US"/>
        </a:p>
      </dgm:t>
    </dgm:pt>
    <dgm:pt modelId="{65000524-8897-4152-BA93-E98D1C697B03}">
      <dgm:prSet custT="1"/>
      <dgm:spPr>
        <a:solidFill>
          <a:srgbClr val="7030A0"/>
        </a:solidFill>
      </dgm:spPr>
      <dgm:t>
        <a:bodyPr/>
        <a:lstStyle/>
        <a:p>
          <a:r>
            <a:rPr lang="id-ID" sz="1800" b="1"/>
            <a:t>kecil</a:t>
          </a:r>
          <a:endParaRPr lang="en-US" sz="1800" dirty="0"/>
        </a:p>
      </dgm:t>
    </dgm:pt>
    <dgm:pt modelId="{CA7F4F65-5866-487B-ADF7-D31F406ED0BA}" type="parTrans" cxnId="{2BDB0959-B48F-4EF0-A3FF-F0A8A0784411}">
      <dgm:prSet/>
      <dgm:spPr/>
      <dgm:t>
        <a:bodyPr/>
        <a:lstStyle/>
        <a:p>
          <a:endParaRPr lang="en-US"/>
        </a:p>
      </dgm:t>
    </dgm:pt>
    <dgm:pt modelId="{2B31EB6F-D3C0-487F-9464-FCE8E0119E3A}" type="sibTrans" cxnId="{2BDB0959-B48F-4EF0-A3FF-F0A8A0784411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49510" custScaleY="378607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29182EA3-8468-4FC9-B502-0E189569FE4C}" type="pres">
      <dgm:prSet presAssocID="{13D3AACF-7044-4ADC-B186-E5445259ECA1}" presName="conn2-1" presStyleLbl="parChTrans1D3" presStyleIdx="0" presStyleCnt="2"/>
      <dgm:spPr/>
    </dgm:pt>
    <dgm:pt modelId="{106D496C-5E89-4E3B-BDEE-DCD206DBEDD5}" type="pres">
      <dgm:prSet presAssocID="{13D3AACF-7044-4ADC-B186-E5445259ECA1}" presName="connTx" presStyleLbl="parChTrans1D3" presStyleIdx="0" presStyleCnt="2"/>
      <dgm:spPr/>
    </dgm:pt>
    <dgm:pt modelId="{812B5442-3869-4585-B047-6043CD011D35}" type="pres">
      <dgm:prSet presAssocID="{80788D7E-A698-42D7-B9AA-C87B63765630}" presName="root2" presStyleCnt="0"/>
      <dgm:spPr/>
    </dgm:pt>
    <dgm:pt modelId="{BFFDE4F5-3617-4A20-BFB1-0A58839B652C}" type="pres">
      <dgm:prSet presAssocID="{80788D7E-A698-42D7-B9AA-C87B63765630}" presName="LevelTwoTextNode" presStyleLbl="node3" presStyleIdx="0" presStyleCnt="2" custScaleY="242932">
        <dgm:presLayoutVars>
          <dgm:chPref val="3"/>
        </dgm:presLayoutVars>
      </dgm:prSet>
      <dgm:spPr/>
    </dgm:pt>
    <dgm:pt modelId="{594C4E6D-264A-4974-B492-43A5928E61E4}" type="pres">
      <dgm:prSet presAssocID="{80788D7E-A698-42D7-B9AA-C87B63765630}" presName="level3hierChild" presStyleCnt="0"/>
      <dgm:spPr/>
    </dgm:pt>
    <dgm:pt modelId="{EA4B7F56-C616-420B-B301-D81A013FFE5A}" type="pres">
      <dgm:prSet presAssocID="{488466DE-80EC-4E35-BD31-9F931B167159}" presName="conn2-1" presStyleLbl="parChTrans1D3" presStyleIdx="1" presStyleCnt="2"/>
      <dgm:spPr/>
    </dgm:pt>
    <dgm:pt modelId="{3DA5C42B-A43E-49F6-A744-5584D53794FD}" type="pres">
      <dgm:prSet presAssocID="{488466DE-80EC-4E35-BD31-9F931B167159}" presName="connTx" presStyleLbl="parChTrans1D3" presStyleIdx="1" presStyleCnt="2"/>
      <dgm:spPr/>
    </dgm:pt>
    <dgm:pt modelId="{E5884383-4E04-42B0-A339-73720AA6AEB4}" type="pres">
      <dgm:prSet presAssocID="{327F8BC6-5224-4F77-B777-BCAA58693068}" presName="root2" presStyleCnt="0"/>
      <dgm:spPr/>
    </dgm:pt>
    <dgm:pt modelId="{65E5A2B6-499D-4161-BBF3-50ADF4E8AFAF}" type="pres">
      <dgm:prSet presAssocID="{327F8BC6-5224-4F77-B777-BCAA58693068}" presName="LevelTwoTextNode" presStyleLbl="node3" presStyleIdx="1" presStyleCnt="2" custScaleY="315952">
        <dgm:presLayoutVars>
          <dgm:chPref val="3"/>
        </dgm:presLayoutVars>
      </dgm:prSet>
      <dgm:spPr/>
    </dgm:pt>
    <dgm:pt modelId="{6B1F128E-469D-4A27-9A8A-326EB33BE9F5}" type="pres">
      <dgm:prSet presAssocID="{327F8BC6-5224-4F77-B777-BCAA58693068}" presName="level3hierChild" presStyleCnt="0"/>
      <dgm:spPr/>
    </dgm:pt>
    <dgm:pt modelId="{178C0D28-2F7E-4BB4-9836-3A46414FD0A9}" type="pres">
      <dgm:prSet presAssocID="{753CFD62-0AD9-4FF9-88AE-25EC798E90F6}" presName="conn2-1" presStyleLbl="parChTrans1D4" presStyleIdx="0" presStyleCnt="6"/>
      <dgm:spPr/>
    </dgm:pt>
    <dgm:pt modelId="{4B5F9D2C-FBA0-4208-AA46-D126DDFC00B4}" type="pres">
      <dgm:prSet presAssocID="{753CFD62-0AD9-4FF9-88AE-25EC798E90F6}" presName="connTx" presStyleLbl="parChTrans1D4" presStyleIdx="0" presStyleCnt="6"/>
      <dgm:spPr/>
    </dgm:pt>
    <dgm:pt modelId="{D7EF356D-33BF-408B-83A4-28843326F3C4}" type="pres">
      <dgm:prSet presAssocID="{D5CFB394-1938-4FA9-A1AA-32FBAA428D0D}" presName="root2" presStyleCnt="0"/>
      <dgm:spPr/>
    </dgm:pt>
    <dgm:pt modelId="{68020E43-01AE-401A-9C75-6DD4DAFF60E2}" type="pres">
      <dgm:prSet presAssocID="{D5CFB394-1938-4FA9-A1AA-32FBAA428D0D}" presName="LevelTwoTextNode" presStyleLbl="node4" presStyleIdx="0" presStyleCnt="6" custScaleY="172426">
        <dgm:presLayoutVars>
          <dgm:chPref val="3"/>
        </dgm:presLayoutVars>
      </dgm:prSet>
      <dgm:spPr/>
    </dgm:pt>
    <dgm:pt modelId="{CA069BC0-9D92-4E9D-B704-E3CE2E866B0B}" type="pres">
      <dgm:prSet presAssocID="{D5CFB394-1938-4FA9-A1AA-32FBAA428D0D}" presName="level3hierChild" presStyleCnt="0"/>
      <dgm:spPr/>
    </dgm:pt>
    <dgm:pt modelId="{EA18E3FC-5918-4E5C-B876-AF61FF05FEC1}" type="pres">
      <dgm:prSet presAssocID="{32041125-5BCC-4CA8-85BF-1C0344E3862C}" presName="conn2-1" presStyleLbl="parChTrans1D4" presStyleIdx="1" presStyleCnt="6"/>
      <dgm:spPr/>
    </dgm:pt>
    <dgm:pt modelId="{578FD268-DDE8-40F4-8BED-99D07BBAF834}" type="pres">
      <dgm:prSet presAssocID="{32041125-5BCC-4CA8-85BF-1C0344E3862C}" presName="connTx" presStyleLbl="parChTrans1D4" presStyleIdx="1" presStyleCnt="6"/>
      <dgm:spPr/>
    </dgm:pt>
    <dgm:pt modelId="{52F356CB-60AA-4BD8-8BBB-A0DFBF0D1C3F}" type="pres">
      <dgm:prSet presAssocID="{7C2A013C-B056-434D-8DE5-5C427344E1E0}" presName="root2" presStyleCnt="0"/>
      <dgm:spPr/>
    </dgm:pt>
    <dgm:pt modelId="{7DA02ED0-DA39-4E25-96E1-A565C371E5DE}" type="pres">
      <dgm:prSet presAssocID="{7C2A013C-B056-434D-8DE5-5C427344E1E0}" presName="LevelTwoTextNode" presStyleLbl="node4" presStyleIdx="1" presStyleCnt="6">
        <dgm:presLayoutVars>
          <dgm:chPref val="3"/>
        </dgm:presLayoutVars>
      </dgm:prSet>
      <dgm:spPr/>
    </dgm:pt>
    <dgm:pt modelId="{5306E266-D72F-44B3-9600-7C9509DDD119}" type="pres">
      <dgm:prSet presAssocID="{7C2A013C-B056-434D-8DE5-5C427344E1E0}" presName="level3hierChild" presStyleCnt="0"/>
      <dgm:spPr/>
    </dgm:pt>
    <dgm:pt modelId="{81455C7F-93D2-4F28-B8CF-B86A1B11E425}" type="pres">
      <dgm:prSet presAssocID="{DBF7F40D-2200-4D05-B485-9EFA503BAC85}" presName="conn2-1" presStyleLbl="parChTrans1D4" presStyleIdx="2" presStyleCnt="6"/>
      <dgm:spPr/>
    </dgm:pt>
    <dgm:pt modelId="{9D2BC3A4-51D0-4C6E-AE1E-02F6BE69B0C5}" type="pres">
      <dgm:prSet presAssocID="{DBF7F40D-2200-4D05-B485-9EFA503BAC85}" presName="connTx" presStyleLbl="parChTrans1D4" presStyleIdx="2" presStyleCnt="6"/>
      <dgm:spPr/>
    </dgm:pt>
    <dgm:pt modelId="{2645850E-DAEA-4CFA-B89F-102863930321}" type="pres">
      <dgm:prSet presAssocID="{F450F16A-1844-4F78-BF76-EDB3757A918F}" presName="root2" presStyleCnt="0"/>
      <dgm:spPr/>
    </dgm:pt>
    <dgm:pt modelId="{202AA9AC-67F4-4EA9-B86F-B1B5E1493280}" type="pres">
      <dgm:prSet presAssocID="{F450F16A-1844-4F78-BF76-EDB3757A918F}" presName="LevelTwoTextNode" presStyleLbl="node4" presStyleIdx="2" presStyleCnt="6">
        <dgm:presLayoutVars>
          <dgm:chPref val="3"/>
        </dgm:presLayoutVars>
      </dgm:prSet>
      <dgm:spPr/>
    </dgm:pt>
    <dgm:pt modelId="{4C14EFF5-FED8-48E2-A27F-16CBDACBB5E3}" type="pres">
      <dgm:prSet presAssocID="{F450F16A-1844-4F78-BF76-EDB3757A918F}" presName="level3hierChild" presStyleCnt="0"/>
      <dgm:spPr/>
    </dgm:pt>
    <dgm:pt modelId="{9671A30F-0A89-4969-8208-88238806595F}" type="pres">
      <dgm:prSet presAssocID="{FDFA90E2-0F24-4B42-9E62-3CE4C05ACF15}" presName="conn2-1" presStyleLbl="parChTrans1D4" presStyleIdx="3" presStyleCnt="6"/>
      <dgm:spPr/>
    </dgm:pt>
    <dgm:pt modelId="{3C741E89-3CB1-4502-892A-DBBC60D32E4C}" type="pres">
      <dgm:prSet presAssocID="{FDFA90E2-0F24-4B42-9E62-3CE4C05ACF15}" presName="connTx" presStyleLbl="parChTrans1D4" presStyleIdx="3" presStyleCnt="6"/>
      <dgm:spPr/>
    </dgm:pt>
    <dgm:pt modelId="{0D67A0AF-AF9E-4EA0-B22C-4230D1A02A06}" type="pres">
      <dgm:prSet presAssocID="{F51A7BFF-5C1D-425C-BABD-F7E93FAC6014}" presName="root2" presStyleCnt="0"/>
      <dgm:spPr/>
    </dgm:pt>
    <dgm:pt modelId="{C79E1FF0-66DB-4584-A999-48DF901DBB4E}" type="pres">
      <dgm:prSet presAssocID="{F51A7BFF-5C1D-425C-BABD-F7E93FAC6014}" presName="LevelTwoTextNode" presStyleLbl="node4" presStyleIdx="3" presStyleCnt="6">
        <dgm:presLayoutVars>
          <dgm:chPref val="3"/>
        </dgm:presLayoutVars>
      </dgm:prSet>
      <dgm:spPr/>
    </dgm:pt>
    <dgm:pt modelId="{4276194C-8CBB-419E-9929-430A1A608389}" type="pres">
      <dgm:prSet presAssocID="{F51A7BFF-5C1D-425C-BABD-F7E93FAC6014}" presName="level3hierChild" presStyleCnt="0"/>
      <dgm:spPr/>
    </dgm:pt>
    <dgm:pt modelId="{C1ABDCEA-9B1C-43BC-84D7-6BC654463A0A}" type="pres">
      <dgm:prSet presAssocID="{7E3FBC8A-E07A-4E7C-803C-E68100566C43}" presName="conn2-1" presStyleLbl="parChTrans1D4" presStyleIdx="4" presStyleCnt="6"/>
      <dgm:spPr/>
    </dgm:pt>
    <dgm:pt modelId="{60E721F8-6E92-4627-9A4C-FF6D8ED6A31F}" type="pres">
      <dgm:prSet presAssocID="{7E3FBC8A-E07A-4E7C-803C-E68100566C43}" presName="connTx" presStyleLbl="parChTrans1D4" presStyleIdx="4" presStyleCnt="6"/>
      <dgm:spPr/>
    </dgm:pt>
    <dgm:pt modelId="{B018AA2D-ECD3-4266-BB4B-30FA9FA1D6D9}" type="pres">
      <dgm:prSet presAssocID="{EF628A7C-A2D5-4731-BB9A-86DFDF8D3307}" presName="root2" presStyleCnt="0"/>
      <dgm:spPr/>
    </dgm:pt>
    <dgm:pt modelId="{8FFBDEA4-F5AC-4157-BDC6-A01229399276}" type="pres">
      <dgm:prSet presAssocID="{EF628A7C-A2D5-4731-BB9A-86DFDF8D3307}" presName="LevelTwoTextNode" presStyleLbl="node4" presStyleIdx="4" presStyleCnt="6">
        <dgm:presLayoutVars>
          <dgm:chPref val="3"/>
        </dgm:presLayoutVars>
      </dgm:prSet>
      <dgm:spPr/>
    </dgm:pt>
    <dgm:pt modelId="{3D59DEE4-345D-4042-8E9E-CCD14834C6E6}" type="pres">
      <dgm:prSet presAssocID="{EF628A7C-A2D5-4731-BB9A-86DFDF8D3307}" presName="level3hierChild" presStyleCnt="0"/>
      <dgm:spPr/>
    </dgm:pt>
    <dgm:pt modelId="{F1D2E155-BACD-4DCA-A562-952A820FA416}" type="pres">
      <dgm:prSet presAssocID="{CA7F4F65-5866-487B-ADF7-D31F406ED0BA}" presName="conn2-1" presStyleLbl="parChTrans1D4" presStyleIdx="5" presStyleCnt="6"/>
      <dgm:spPr/>
    </dgm:pt>
    <dgm:pt modelId="{65F2E227-2D30-4DE2-BD00-AB8010E3BB03}" type="pres">
      <dgm:prSet presAssocID="{CA7F4F65-5866-487B-ADF7-D31F406ED0BA}" presName="connTx" presStyleLbl="parChTrans1D4" presStyleIdx="5" presStyleCnt="6"/>
      <dgm:spPr/>
    </dgm:pt>
    <dgm:pt modelId="{4596437C-D2A6-44AC-B6CC-E44EA35D1A39}" type="pres">
      <dgm:prSet presAssocID="{65000524-8897-4152-BA93-E98D1C697B03}" presName="root2" presStyleCnt="0"/>
      <dgm:spPr/>
    </dgm:pt>
    <dgm:pt modelId="{8A2BA0FC-7994-464F-8D8B-F7DB53932ED1}" type="pres">
      <dgm:prSet presAssocID="{65000524-8897-4152-BA93-E98D1C697B03}" presName="LevelTwoTextNode" presStyleLbl="node4" presStyleIdx="5" presStyleCnt="6">
        <dgm:presLayoutVars>
          <dgm:chPref val="3"/>
        </dgm:presLayoutVars>
      </dgm:prSet>
      <dgm:spPr/>
    </dgm:pt>
    <dgm:pt modelId="{6D17904D-751B-444A-A4B9-363EE9FFBA29}" type="pres">
      <dgm:prSet presAssocID="{65000524-8897-4152-BA93-E98D1C697B03}" presName="level3hierChild" presStyleCnt="0"/>
      <dgm:spPr/>
    </dgm:pt>
  </dgm:ptLst>
  <dgm:cxnLst>
    <dgm:cxn modelId="{9B5DBC02-EE64-415A-8049-7E29CEE4040A}" type="presOf" srcId="{488466DE-80EC-4E35-BD31-9F931B167159}" destId="{EA4B7F56-C616-420B-B301-D81A013FFE5A}" srcOrd="0" destOrd="0" presId="urn:microsoft.com/office/officeart/2008/layout/HorizontalMultiLevelHierarchy"/>
    <dgm:cxn modelId="{680EC904-62A3-4F38-9801-20CD912628FD}" srcId="{D5CFB394-1938-4FA9-A1AA-32FBAA428D0D}" destId="{F450F16A-1844-4F78-BF76-EDB3757A918F}" srcOrd="1" destOrd="0" parTransId="{DBF7F40D-2200-4D05-B485-9EFA503BAC85}" sibTransId="{F46C85E8-AEE4-4DD3-899A-B391D02F77E8}"/>
    <dgm:cxn modelId="{A43AD32F-51E3-448B-8ABD-A1555E23D17A}" type="presOf" srcId="{B54E1A32-1FB8-4484-9DD7-DB5866ADCE10}" destId="{D9C606CC-AC18-4590-951B-B64D6881E5E3}" srcOrd="0" destOrd="0" presId="urn:microsoft.com/office/officeart/2008/layout/HorizontalMultiLevelHierarchy"/>
    <dgm:cxn modelId="{3CE22E39-2EA2-4603-B84B-314807DFB1EA}" type="presOf" srcId="{DBF7F40D-2200-4D05-B485-9EFA503BAC85}" destId="{81455C7F-93D2-4F28-B8CF-B86A1B11E425}" srcOrd="0" destOrd="0" presId="urn:microsoft.com/office/officeart/2008/layout/HorizontalMultiLevelHierarchy"/>
    <dgm:cxn modelId="{C65C7740-65BD-4DE4-BFF3-DEA4E67036AB}" type="presOf" srcId="{753CFD62-0AD9-4FF9-88AE-25EC798E90F6}" destId="{178C0D28-2F7E-4BB4-9836-3A46414FD0A9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2BDB0959-B48F-4EF0-A3FF-F0A8A0784411}" srcId="{F51A7BFF-5C1D-425C-BABD-F7E93FAC6014}" destId="{65000524-8897-4152-BA93-E98D1C697B03}" srcOrd="1" destOrd="0" parTransId="{CA7F4F65-5866-487B-ADF7-D31F406ED0BA}" sibTransId="{2B31EB6F-D3C0-487F-9464-FCE8E0119E3A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9007065F-F678-4876-AFB2-FEC30F126518}" type="presOf" srcId="{CA7F4F65-5866-487B-ADF7-D31F406ED0BA}" destId="{65F2E227-2D30-4DE2-BD00-AB8010E3BB03}" srcOrd="1" destOrd="0" presId="urn:microsoft.com/office/officeart/2008/layout/HorizontalMultiLevelHierarchy"/>
    <dgm:cxn modelId="{83DBD963-EE0A-4F3C-A82D-CFAE2287F367}" type="presOf" srcId="{F450F16A-1844-4F78-BF76-EDB3757A918F}" destId="{202AA9AC-67F4-4EA9-B86F-B1B5E1493280}" srcOrd="0" destOrd="0" presId="urn:microsoft.com/office/officeart/2008/layout/HorizontalMultiLevelHierarchy"/>
    <dgm:cxn modelId="{B5684A6C-BC19-4071-942D-6B33E8C4128F}" type="presOf" srcId="{CA7F4F65-5866-487B-ADF7-D31F406ED0BA}" destId="{F1D2E155-BACD-4DCA-A562-952A820FA416}" srcOrd="0" destOrd="0" presId="urn:microsoft.com/office/officeart/2008/layout/HorizontalMultiLevelHierarchy"/>
    <dgm:cxn modelId="{AF1E5970-6060-4778-83CB-242937FFDED9}" type="presOf" srcId="{327F8BC6-5224-4F77-B777-BCAA58693068}" destId="{65E5A2B6-499D-4161-BBF3-50ADF4E8AFAF}" srcOrd="0" destOrd="0" presId="urn:microsoft.com/office/officeart/2008/layout/HorizontalMultiLevelHierarchy"/>
    <dgm:cxn modelId="{FEB7C279-E1B8-463C-BAA6-4F8FF379B9E5}" type="presOf" srcId="{D5CFB394-1938-4FA9-A1AA-32FBAA428D0D}" destId="{68020E43-01AE-401A-9C75-6DD4DAFF60E2}" srcOrd="0" destOrd="0" presId="urn:microsoft.com/office/officeart/2008/layout/HorizontalMultiLevelHierarchy"/>
    <dgm:cxn modelId="{B5876084-DE16-419E-9A5F-B16820B825C8}" srcId="{D5CFB394-1938-4FA9-A1AA-32FBAA428D0D}" destId="{7C2A013C-B056-434D-8DE5-5C427344E1E0}" srcOrd="0" destOrd="0" parTransId="{32041125-5BCC-4CA8-85BF-1C0344E3862C}" sibTransId="{90BD39B9-E6AE-4C4E-AEA8-0A77C0602EB9}"/>
    <dgm:cxn modelId="{35BD3988-D4C5-41BA-B90D-5E6BEC72CBF0}" type="presOf" srcId="{65000524-8897-4152-BA93-E98D1C697B03}" destId="{8A2BA0FC-7994-464F-8D8B-F7DB53932ED1}" srcOrd="0" destOrd="0" presId="urn:microsoft.com/office/officeart/2008/layout/HorizontalMultiLevelHierarchy"/>
    <dgm:cxn modelId="{870F8C88-3A38-498A-ABAB-5C37C67549FF}" type="presOf" srcId="{32041125-5BCC-4CA8-85BF-1C0344E3862C}" destId="{EA18E3FC-5918-4E5C-B876-AF61FF05FEC1}" srcOrd="0" destOrd="0" presId="urn:microsoft.com/office/officeart/2008/layout/HorizontalMultiLevelHierarchy"/>
    <dgm:cxn modelId="{68089E8A-17A5-4E85-B4F1-0130124F7AC4}" type="presOf" srcId="{753CFD62-0AD9-4FF9-88AE-25EC798E90F6}" destId="{4B5F9D2C-FBA0-4208-AA46-D126DDFC00B4}" srcOrd="1" destOrd="0" presId="urn:microsoft.com/office/officeart/2008/layout/HorizontalMultiLevelHierarchy"/>
    <dgm:cxn modelId="{099E688D-F0DC-4874-9D4F-7428CD0AD547}" srcId="{F51A7BFF-5C1D-425C-BABD-F7E93FAC6014}" destId="{EF628A7C-A2D5-4731-BB9A-86DFDF8D3307}" srcOrd="0" destOrd="0" parTransId="{7E3FBC8A-E07A-4E7C-803C-E68100566C43}" sibTransId="{2D60FFCC-8A41-4B5B-9EDE-D921B86A1257}"/>
    <dgm:cxn modelId="{AA23AC94-A72F-4F64-A178-A3D2CFF6F30B}" type="presOf" srcId="{0BE62E88-0D7E-4BB5-A4B3-B77B0095617E}" destId="{227510C1-165E-41BC-86F8-664912EE1BA0}" srcOrd="0" destOrd="0" presId="urn:microsoft.com/office/officeart/2008/layout/HorizontalMultiLevelHierarchy"/>
    <dgm:cxn modelId="{6906F095-54D1-4E3E-8300-B627890FDDBF}" srcId="{327F8BC6-5224-4F77-B777-BCAA58693068}" destId="{D5CFB394-1938-4FA9-A1AA-32FBAA428D0D}" srcOrd="0" destOrd="0" parTransId="{753CFD62-0AD9-4FF9-88AE-25EC798E90F6}" sibTransId="{6DDE09B7-57CF-4B8A-935B-F59D49D9AC20}"/>
    <dgm:cxn modelId="{254C199D-8A81-489A-B27F-B8DF9E1CE8F3}" type="presOf" srcId="{DBF7F40D-2200-4D05-B485-9EFA503BAC85}" destId="{9D2BC3A4-51D0-4C6E-AE1E-02F6BE69B0C5}" srcOrd="1" destOrd="0" presId="urn:microsoft.com/office/officeart/2008/layout/HorizontalMultiLevelHierarchy"/>
    <dgm:cxn modelId="{DA88119E-4F91-46C0-B793-3728D3112E82}" type="presOf" srcId="{32041125-5BCC-4CA8-85BF-1C0344E3862C}" destId="{578FD268-DDE8-40F4-8BED-99D07BBAF834}" srcOrd="1" destOrd="0" presId="urn:microsoft.com/office/officeart/2008/layout/HorizontalMultiLevelHierarchy"/>
    <dgm:cxn modelId="{E13823A0-C935-45D9-BDF7-445A222B7AD8}" srcId="{B54E1A32-1FB8-4484-9DD7-DB5866ADCE10}" destId="{80788D7E-A698-42D7-B9AA-C87B63765630}" srcOrd="0" destOrd="0" parTransId="{13D3AACF-7044-4ADC-B186-E5445259ECA1}" sibTransId="{B99BD328-05D9-403F-B3D7-51D790FFEE16}"/>
    <dgm:cxn modelId="{615605B0-1884-4DD6-90BD-4590C913E7F6}" type="presOf" srcId="{0BE62E88-0D7E-4BB5-A4B3-B77B0095617E}" destId="{018C7471-60F8-472C-B2C1-1AF03B14A5F7}" srcOrd="1" destOrd="0" presId="urn:microsoft.com/office/officeart/2008/layout/HorizontalMultiLevelHierarchy"/>
    <dgm:cxn modelId="{A36FB2B1-F05E-41A9-89F7-60F92777E935}" type="presOf" srcId="{FDFA90E2-0F24-4B42-9E62-3CE4C05ACF15}" destId="{3C741E89-3CB1-4502-892A-DBBC60D32E4C}" srcOrd="1" destOrd="0" presId="urn:microsoft.com/office/officeart/2008/layout/HorizontalMultiLevelHierarchy"/>
    <dgm:cxn modelId="{89C177B8-21C3-4042-BE0B-E98DE0884041}" type="presOf" srcId="{13D3AACF-7044-4ADC-B186-E5445259ECA1}" destId="{106D496C-5E89-4E3B-BDEE-DCD206DBEDD5}" srcOrd="1" destOrd="0" presId="urn:microsoft.com/office/officeart/2008/layout/HorizontalMultiLevelHierarchy"/>
    <dgm:cxn modelId="{BAEFD3BD-0F1D-45A8-8D5E-E876DECF135D}" srcId="{B54E1A32-1FB8-4484-9DD7-DB5866ADCE10}" destId="{327F8BC6-5224-4F77-B777-BCAA58693068}" srcOrd="1" destOrd="0" parTransId="{488466DE-80EC-4E35-BD31-9F931B167159}" sibTransId="{A8FF171E-2876-4347-9A7F-CC20ABEE38BF}"/>
    <dgm:cxn modelId="{E5800BCB-7CBD-4B34-A1D1-460B59AA7BE0}" type="presOf" srcId="{DC2E1F6F-946D-47F0-BC56-7CB69E13A329}" destId="{4594F833-E8AD-4F7D-9DBB-756E81F5E9FF}" srcOrd="0" destOrd="0" presId="urn:microsoft.com/office/officeart/2008/layout/HorizontalMultiLevelHierarchy"/>
    <dgm:cxn modelId="{AE692ACF-4932-4A11-ABF7-638CED34305B}" type="presOf" srcId="{7C2A013C-B056-434D-8DE5-5C427344E1E0}" destId="{7DA02ED0-DA39-4E25-96E1-A565C371E5DE}" srcOrd="0" destOrd="0" presId="urn:microsoft.com/office/officeart/2008/layout/HorizontalMultiLevelHierarchy"/>
    <dgm:cxn modelId="{672CFDCF-88E2-41C6-B5F0-3541FD70D883}" type="presOf" srcId="{43081AD2-A198-4E09-B366-59AF4C3961D1}" destId="{0960B8E7-A47F-4509-A600-DE2BD2F72F27}" srcOrd="0" destOrd="0" presId="urn:microsoft.com/office/officeart/2008/layout/HorizontalMultiLevelHierarchy"/>
    <dgm:cxn modelId="{7D0A0BD1-D2D2-4B83-BA8D-16C0B9956A8A}" type="presOf" srcId="{F51A7BFF-5C1D-425C-BABD-F7E93FAC6014}" destId="{C79E1FF0-66DB-4584-A999-48DF901DBB4E}" srcOrd="0" destOrd="0" presId="urn:microsoft.com/office/officeart/2008/layout/HorizontalMultiLevelHierarchy"/>
    <dgm:cxn modelId="{1A3B6BD7-214B-4D1C-9570-6C54A3D5FA0F}" type="presOf" srcId="{FDFA90E2-0F24-4B42-9E62-3CE4C05ACF15}" destId="{9671A30F-0A89-4969-8208-88238806595F}" srcOrd="0" destOrd="0" presId="urn:microsoft.com/office/officeart/2008/layout/HorizontalMultiLevelHierarchy"/>
    <dgm:cxn modelId="{EE9E49D8-8999-41CF-95B7-8AB3AEF0CFCA}" srcId="{327F8BC6-5224-4F77-B777-BCAA58693068}" destId="{F51A7BFF-5C1D-425C-BABD-F7E93FAC6014}" srcOrd="1" destOrd="0" parTransId="{FDFA90E2-0F24-4B42-9E62-3CE4C05ACF15}" sibTransId="{1E4AD14A-8AB8-4933-8A43-BF26FF2BE362}"/>
    <dgm:cxn modelId="{BBFAC7D9-8BA0-4401-9F8D-01AD4CE083B1}" type="presOf" srcId="{13D3AACF-7044-4ADC-B186-E5445259ECA1}" destId="{29182EA3-8468-4FC9-B502-0E189569FE4C}" srcOrd="0" destOrd="0" presId="urn:microsoft.com/office/officeart/2008/layout/HorizontalMultiLevelHierarchy"/>
    <dgm:cxn modelId="{6C9501DB-5288-486B-B639-1B6CB0E5FF91}" type="presOf" srcId="{EF628A7C-A2D5-4731-BB9A-86DFDF8D3307}" destId="{8FFBDEA4-F5AC-4157-BDC6-A01229399276}" srcOrd="0" destOrd="0" presId="urn:microsoft.com/office/officeart/2008/layout/HorizontalMultiLevelHierarchy"/>
    <dgm:cxn modelId="{A855FCDF-7475-40D5-BD30-C6BFB2A2C888}" type="presOf" srcId="{7E3FBC8A-E07A-4E7C-803C-E68100566C43}" destId="{60E721F8-6E92-4627-9A4C-FF6D8ED6A31F}" srcOrd="1" destOrd="0" presId="urn:microsoft.com/office/officeart/2008/layout/HorizontalMultiLevelHierarchy"/>
    <dgm:cxn modelId="{254FF0F4-E03F-45AB-B13B-7DDAB6EA84A0}" type="presOf" srcId="{488466DE-80EC-4E35-BD31-9F931B167159}" destId="{3DA5C42B-A43E-49F6-A744-5584D53794FD}" srcOrd="1" destOrd="0" presId="urn:microsoft.com/office/officeart/2008/layout/HorizontalMultiLevelHierarchy"/>
    <dgm:cxn modelId="{B2E3DFF6-7FA4-4E3C-8217-11344472839B}" type="presOf" srcId="{80788D7E-A698-42D7-B9AA-C87B63765630}" destId="{BFFDE4F5-3617-4A20-BFB1-0A58839B652C}" srcOrd="0" destOrd="0" presId="urn:microsoft.com/office/officeart/2008/layout/HorizontalMultiLevelHierarchy"/>
    <dgm:cxn modelId="{C12C98FB-A6E7-456A-BB4E-9314A8DE5FCD}" type="presOf" srcId="{7E3FBC8A-E07A-4E7C-803C-E68100566C43}" destId="{C1ABDCEA-9B1C-43BC-84D7-6BC654463A0A}" srcOrd="0" destOrd="0" presId="urn:microsoft.com/office/officeart/2008/layout/HorizontalMultiLevelHierarchy"/>
    <dgm:cxn modelId="{634D9DC4-AEE8-41B9-BEB7-7E7E26B6DAE4}" type="presParOf" srcId="{0960B8E7-A47F-4509-A600-DE2BD2F72F27}" destId="{06C8DDC0-2103-4F16-B22E-01C402C605E7}" srcOrd="0" destOrd="0" presId="urn:microsoft.com/office/officeart/2008/layout/HorizontalMultiLevelHierarchy"/>
    <dgm:cxn modelId="{237D526F-B0A9-4CDA-8899-BC0EB973AB68}" type="presParOf" srcId="{06C8DDC0-2103-4F16-B22E-01C402C605E7}" destId="{4594F833-E8AD-4F7D-9DBB-756E81F5E9FF}" srcOrd="0" destOrd="0" presId="urn:microsoft.com/office/officeart/2008/layout/HorizontalMultiLevelHierarchy"/>
    <dgm:cxn modelId="{A008A497-5C66-409E-AF46-8AE145A582B9}" type="presParOf" srcId="{06C8DDC0-2103-4F16-B22E-01C402C605E7}" destId="{4BD7D809-F46F-4BCF-9277-A6D4F8135189}" srcOrd="1" destOrd="0" presId="urn:microsoft.com/office/officeart/2008/layout/HorizontalMultiLevelHierarchy"/>
    <dgm:cxn modelId="{E4066BE3-6011-4ECB-B417-69FBE9BCA5BA}" type="presParOf" srcId="{4BD7D809-F46F-4BCF-9277-A6D4F8135189}" destId="{227510C1-165E-41BC-86F8-664912EE1BA0}" srcOrd="0" destOrd="0" presId="urn:microsoft.com/office/officeart/2008/layout/HorizontalMultiLevelHierarchy"/>
    <dgm:cxn modelId="{880AEB93-0272-4355-8EE3-244B9EE42BE3}" type="presParOf" srcId="{227510C1-165E-41BC-86F8-664912EE1BA0}" destId="{018C7471-60F8-472C-B2C1-1AF03B14A5F7}" srcOrd="0" destOrd="0" presId="urn:microsoft.com/office/officeart/2008/layout/HorizontalMultiLevelHierarchy"/>
    <dgm:cxn modelId="{5DBAC698-7E57-404F-9A3B-E62CE3E44C48}" type="presParOf" srcId="{4BD7D809-F46F-4BCF-9277-A6D4F8135189}" destId="{9AA261D0-C58A-40FF-808C-34A303FAB605}" srcOrd="1" destOrd="0" presId="urn:microsoft.com/office/officeart/2008/layout/HorizontalMultiLevelHierarchy"/>
    <dgm:cxn modelId="{E5FE37A6-303E-4033-A3A9-1ABBC379AAB6}" type="presParOf" srcId="{9AA261D0-C58A-40FF-808C-34A303FAB605}" destId="{D9C606CC-AC18-4590-951B-B64D6881E5E3}" srcOrd="0" destOrd="0" presId="urn:microsoft.com/office/officeart/2008/layout/HorizontalMultiLevelHierarchy"/>
    <dgm:cxn modelId="{9C0CA1E3-D14E-4A59-A567-0B8312213D21}" type="presParOf" srcId="{9AA261D0-C58A-40FF-808C-34A303FAB605}" destId="{E06DA82E-A227-45D6-9A1D-080B97151E8B}" srcOrd="1" destOrd="0" presId="urn:microsoft.com/office/officeart/2008/layout/HorizontalMultiLevelHierarchy"/>
    <dgm:cxn modelId="{AAB21A24-892C-4F2B-B72E-FC97A6A1A55E}" type="presParOf" srcId="{E06DA82E-A227-45D6-9A1D-080B97151E8B}" destId="{29182EA3-8468-4FC9-B502-0E189569FE4C}" srcOrd="0" destOrd="0" presId="urn:microsoft.com/office/officeart/2008/layout/HorizontalMultiLevelHierarchy"/>
    <dgm:cxn modelId="{4C0B4925-FE50-4075-8235-404508B53B6F}" type="presParOf" srcId="{29182EA3-8468-4FC9-B502-0E189569FE4C}" destId="{106D496C-5E89-4E3B-BDEE-DCD206DBEDD5}" srcOrd="0" destOrd="0" presId="urn:microsoft.com/office/officeart/2008/layout/HorizontalMultiLevelHierarchy"/>
    <dgm:cxn modelId="{B94EB5E4-4F48-44AD-8823-C320FB5F08F0}" type="presParOf" srcId="{E06DA82E-A227-45D6-9A1D-080B97151E8B}" destId="{812B5442-3869-4585-B047-6043CD011D35}" srcOrd="1" destOrd="0" presId="urn:microsoft.com/office/officeart/2008/layout/HorizontalMultiLevelHierarchy"/>
    <dgm:cxn modelId="{B3E02517-441D-456C-82B7-55E57DBFF578}" type="presParOf" srcId="{812B5442-3869-4585-B047-6043CD011D35}" destId="{BFFDE4F5-3617-4A20-BFB1-0A58839B652C}" srcOrd="0" destOrd="0" presId="urn:microsoft.com/office/officeart/2008/layout/HorizontalMultiLevelHierarchy"/>
    <dgm:cxn modelId="{0BFCB761-11F0-4C80-AF75-E1E86DB5CB33}" type="presParOf" srcId="{812B5442-3869-4585-B047-6043CD011D35}" destId="{594C4E6D-264A-4974-B492-43A5928E61E4}" srcOrd="1" destOrd="0" presId="urn:microsoft.com/office/officeart/2008/layout/HorizontalMultiLevelHierarchy"/>
    <dgm:cxn modelId="{7F02CDA0-27C4-4ABB-840A-37D41FEFB101}" type="presParOf" srcId="{E06DA82E-A227-45D6-9A1D-080B97151E8B}" destId="{EA4B7F56-C616-420B-B301-D81A013FFE5A}" srcOrd="2" destOrd="0" presId="urn:microsoft.com/office/officeart/2008/layout/HorizontalMultiLevelHierarchy"/>
    <dgm:cxn modelId="{BFCE9CBF-9DBB-4786-B489-3DE2CEF741C4}" type="presParOf" srcId="{EA4B7F56-C616-420B-B301-D81A013FFE5A}" destId="{3DA5C42B-A43E-49F6-A744-5584D53794FD}" srcOrd="0" destOrd="0" presId="urn:microsoft.com/office/officeart/2008/layout/HorizontalMultiLevelHierarchy"/>
    <dgm:cxn modelId="{67DCD323-EAD2-4EF4-B137-B4B66F266ECC}" type="presParOf" srcId="{E06DA82E-A227-45D6-9A1D-080B97151E8B}" destId="{E5884383-4E04-42B0-A339-73720AA6AEB4}" srcOrd="3" destOrd="0" presId="urn:microsoft.com/office/officeart/2008/layout/HorizontalMultiLevelHierarchy"/>
    <dgm:cxn modelId="{703934B1-4922-4425-909E-D9C852B5F309}" type="presParOf" srcId="{E5884383-4E04-42B0-A339-73720AA6AEB4}" destId="{65E5A2B6-499D-4161-BBF3-50ADF4E8AFAF}" srcOrd="0" destOrd="0" presId="urn:microsoft.com/office/officeart/2008/layout/HorizontalMultiLevelHierarchy"/>
    <dgm:cxn modelId="{41D3101A-BAA1-4944-B901-8A530521D2B6}" type="presParOf" srcId="{E5884383-4E04-42B0-A339-73720AA6AEB4}" destId="{6B1F128E-469D-4A27-9A8A-326EB33BE9F5}" srcOrd="1" destOrd="0" presId="urn:microsoft.com/office/officeart/2008/layout/HorizontalMultiLevelHierarchy"/>
    <dgm:cxn modelId="{15080363-6406-473B-BBAF-584226BF416B}" type="presParOf" srcId="{6B1F128E-469D-4A27-9A8A-326EB33BE9F5}" destId="{178C0D28-2F7E-4BB4-9836-3A46414FD0A9}" srcOrd="0" destOrd="0" presId="urn:microsoft.com/office/officeart/2008/layout/HorizontalMultiLevelHierarchy"/>
    <dgm:cxn modelId="{40A34DF0-8F5E-45A1-844D-1CD09B3F932D}" type="presParOf" srcId="{178C0D28-2F7E-4BB4-9836-3A46414FD0A9}" destId="{4B5F9D2C-FBA0-4208-AA46-D126DDFC00B4}" srcOrd="0" destOrd="0" presId="urn:microsoft.com/office/officeart/2008/layout/HorizontalMultiLevelHierarchy"/>
    <dgm:cxn modelId="{4D25742D-7DF2-4BF2-AC51-E07AE803A00C}" type="presParOf" srcId="{6B1F128E-469D-4A27-9A8A-326EB33BE9F5}" destId="{D7EF356D-33BF-408B-83A4-28843326F3C4}" srcOrd="1" destOrd="0" presId="urn:microsoft.com/office/officeart/2008/layout/HorizontalMultiLevelHierarchy"/>
    <dgm:cxn modelId="{57500072-FC86-4DD8-BDE5-120CF74C4148}" type="presParOf" srcId="{D7EF356D-33BF-408B-83A4-28843326F3C4}" destId="{68020E43-01AE-401A-9C75-6DD4DAFF60E2}" srcOrd="0" destOrd="0" presId="urn:microsoft.com/office/officeart/2008/layout/HorizontalMultiLevelHierarchy"/>
    <dgm:cxn modelId="{E73DF2F5-1146-4904-B9E2-CCB6D45897AD}" type="presParOf" srcId="{D7EF356D-33BF-408B-83A4-28843326F3C4}" destId="{CA069BC0-9D92-4E9D-B704-E3CE2E866B0B}" srcOrd="1" destOrd="0" presId="urn:microsoft.com/office/officeart/2008/layout/HorizontalMultiLevelHierarchy"/>
    <dgm:cxn modelId="{2D5EE38E-9785-4D8D-B8EF-5AD81DF9234D}" type="presParOf" srcId="{CA069BC0-9D92-4E9D-B704-E3CE2E866B0B}" destId="{EA18E3FC-5918-4E5C-B876-AF61FF05FEC1}" srcOrd="0" destOrd="0" presId="urn:microsoft.com/office/officeart/2008/layout/HorizontalMultiLevelHierarchy"/>
    <dgm:cxn modelId="{0D74F3F0-A9B3-4218-8E4C-EBC08BC54626}" type="presParOf" srcId="{EA18E3FC-5918-4E5C-B876-AF61FF05FEC1}" destId="{578FD268-DDE8-40F4-8BED-99D07BBAF834}" srcOrd="0" destOrd="0" presId="urn:microsoft.com/office/officeart/2008/layout/HorizontalMultiLevelHierarchy"/>
    <dgm:cxn modelId="{8BAFE4E7-AB7E-472B-B964-1390680AEF77}" type="presParOf" srcId="{CA069BC0-9D92-4E9D-B704-E3CE2E866B0B}" destId="{52F356CB-60AA-4BD8-8BBB-A0DFBF0D1C3F}" srcOrd="1" destOrd="0" presId="urn:microsoft.com/office/officeart/2008/layout/HorizontalMultiLevelHierarchy"/>
    <dgm:cxn modelId="{D63F250B-FB52-4CB7-8077-403768EDABBA}" type="presParOf" srcId="{52F356CB-60AA-4BD8-8BBB-A0DFBF0D1C3F}" destId="{7DA02ED0-DA39-4E25-96E1-A565C371E5DE}" srcOrd="0" destOrd="0" presId="urn:microsoft.com/office/officeart/2008/layout/HorizontalMultiLevelHierarchy"/>
    <dgm:cxn modelId="{FCFFD653-A7D6-4A57-AFC1-C4EA0607E431}" type="presParOf" srcId="{52F356CB-60AA-4BD8-8BBB-A0DFBF0D1C3F}" destId="{5306E266-D72F-44B3-9600-7C9509DDD119}" srcOrd="1" destOrd="0" presId="urn:microsoft.com/office/officeart/2008/layout/HorizontalMultiLevelHierarchy"/>
    <dgm:cxn modelId="{E1383401-1918-4097-BB2D-B55785FDF742}" type="presParOf" srcId="{CA069BC0-9D92-4E9D-B704-E3CE2E866B0B}" destId="{81455C7F-93D2-4F28-B8CF-B86A1B11E425}" srcOrd="2" destOrd="0" presId="urn:microsoft.com/office/officeart/2008/layout/HorizontalMultiLevelHierarchy"/>
    <dgm:cxn modelId="{143A328B-FD17-4944-807C-52CED9B14768}" type="presParOf" srcId="{81455C7F-93D2-4F28-B8CF-B86A1B11E425}" destId="{9D2BC3A4-51D0-4C6E-AE1E-02F6BE69B0C5}" srcOrd="0" destOrd="0" presId="urn:microsoft.com/office/officeart/2008/layout/HorizontalMultiLevelHierarchy"/>
    <dgm:cxn modelId="{EA0D5309-0316-4ACB-82B1-893806FDB54F}" type="presParOf" srcId="{CA069BC0-9D92-4E9D-B704-E3CE2E866B0B}" destId="{2645850E-DAEA-4CFA-B89F-102863930321}" srcOrd="3" destOrd="0" presId="urn:microsoft.com/office/officeart/2008/layout/HorizontalMultiLevelHierarchy"/>
    <dgm:cxn modelId="{5B19DB43-3AE0-4505-ABC0-06A69BD3B097}" type="presParOf" srcId="{2645850E-DAEA-4CFA-B89F-102863930321}" destId="{202AA9AC-67F4-4EA9-B86F-B1B5E1493280}" srcOrd="0" destOrd="0" presId="urn:microsoft.com/office/officeart/2008/layout/HorizontalMultiLevelHierarchy"/>
    <dgm:cxn modelId="{C33041A4-F8A9-472E-8FF3-CFB353D3F720}" type="presParOf" srcId="{2645850E-DAEA-4CFA-B89F-102863930321}" destId="{4C14EFF5-FED8-48E2-A27F-16CBDACBB5E3}" srcOrd="1" destOrd="0" presId="urn:microsoft.com/office/officeart/2008/layout/HorizontalMultiLevelHierarchy"/>
    <dgm:cxn modelId="{68D0606C-CFB6-4B83-9147-4C00A2B3BBCE}" type="presParOf" srcId="{6B1F128E-469D-4A27-9A8A-326EB33BE9F5}" destId="{9671A30F-0A89-4969-8208-88238806595F}" srcOrd="2" destOrd="0" presId="urn:microsoft.com/office/officeart/2008/layout/HorizontalMultiLevelHierarchy"/>
    <dgm:cxn modelId="{842BD69C-6AAB-4FC8-944E-89272D07E9A4}" type="presParOf" srcId="{9671A30F-0A89-4969-8208-88238806595F}" destId="{3C741E89-3CB1-4502-892A-DBBC60D32E4C}" srcOrd="0" destOrd="0" presId="urn:microsoft.com/office/officeart/2008/layout/HorizontalMultiLevelHierarchy"/>
    <dgm:cxn modelId="{E222276E-380A-4BDB-B47F-9535318F5AE5}" type="presParOf" srcId="{6B1F128E-469D-4A27-9A8A-326EB33BE9F5}" destId="{0D67A0AF-AF9E-4EA0-B22C-4230D1A02A06}" srcOrd="3" destOrd="0" presId="urn:microsoft.com/office/officeart/2008/layout/HorizontalMultiLevelHierarchy"/>
    <dgm:cxn modelId="{D249A0CF-A9C1-4ACD-A886-89C698B9761B}" type="presParOf" srcId="{0D67A0AF-AF9E-4EA0-B22C-4230D1A02A06}" destId="{C79E1FF0-66DB-4584-A999-48DF901DBB4E}" srcOrd="0" destOrd="0" presId="urn:microsoft.com/office/officeart/2008/layout/HorizontalMultiLevelHierarchy"/>
    <dgm:cxn modelId="{B905E996-57C6-44FD-AAD5-C124FD09968E}" type="presParOf" srcId="{0D67A0AF-AF9E-4EA0-B22C-4230D1A02A06}" destId="{4276194C-8CBB-419E-9929-430A1A608389}" srcOrd="1" destOrd="0" presId="urn:microsoft.com/office/officeart/2008/layout/HorizontalMultiLevelHierarchy"/>
    <dgm:cxn modelId="{67100E23-50D7-43CE-BCA5-56348B3FC190}" type="presParOf" srcId="{4276194C-8CBB-419E-9929-430A1A608389}" destId="{C1ABDCEA-9B1C-43BC-84D7-6BC654463A0A}" srcOrd="0" destOrd="0" presId="urn:microsoft.com/office/officeart/2008/layout/HorizontalMultiLevelHierarchy"/>
    <dgm:cxn modelId="{B75C4BFC-2931-436D-B59B-62B21D9E3101}" type="presParOf" srcId="{C1ABDCEA-9B1C-43BC-84D7-6BC654463A0A}" destId="{60E721F8-6E92-4627-9A4C-FF6D8ED6A31F}" srcOrd="0" destOrd="0" presId="urn:microsoft.com/office/officeart/2008/layout/HorizontalMultiLevelHierarchy"/>
    <dgm:cxn modelId="{50E281EA-7FC3-4E88-9247-2E8513EF8086}" type="presParOf" srcId="{4276194C-8CBB-419E-9929-430A1A608389}" destId="{B018AA2D-ECD3-4266-BB4B-30FA9FA1D6D9}" srcOrd="1" destOrd="0" presId="urn:microsoft.com/office/officeart/2008/layout/HorizontalMultiLevelHierarchy"/>
    <dgm:cxn modelId="{950253A0-D6FD-4629-8240-59D402CF240E}" type="presParOf" srcId="{B018AA2D-ECD3-4266-BB4B-30FA9FA1D6D9}" destId="{8FFBDEA4-F5AC-4157-BDC6-A01229399276}" srcOrd="0" destOrd="0" presId="urn:microsoft.com/office/officeart/2008/layout/HorizontalMultiLevelHierarchy"/>
    <dgm:cxn modelId="{9D21BD64-1B8A-4F0F-B85A-84C123B55D4A}" type="presParOf" srcId="{B018AA2D-ECD3-4266-BB4B-30FA9FA1D6D9}" destId="{3D59DEE4-345D-4042-8E9E-CCD14834C6E6}" srcOrd="1" destOrd="0" presId="urn:microsoft.com/office/officeart/2008/layout/HorizontalMultiLevelHierarchy"/>
    <dgm:cxn modelId="{DE20446E-59D9-4FDE-A15E-AC855EFA6D41}" type="presParOf" srcId="{4276194C-8CBB-419E-9929-430A1A608389}" destId="{F1D2E155-BACD-4DCA-A562-952A820FA416}" srcOrd="2" destOrd="0" presId="urn:microsoft.com/office/officeart/2008/layout/HorizontalMultiLevelHierarchy"/>
    <dgm:cxn modelId="{5AE4AD84-F5BD-471E-AF48-E84172AD7016}" type="presParOf" srcId="{F1D2E155-BACD-4DCA-A562-952A820FA416}" destId="{65F2E227-2D30-4DE2-BD00-AB8010E3BB03}" srcOrd="0" destOrd="0" presId="urn:microsoft.com/office/officeart/2008/layout/HorizontalMultiLevelHierarchy"/>
    <dgm:cxn modelId="{307FD105-E30B-417D-8F77-25C091F3AD65}" type="presParOf" srcId="{4276194C-8CBB-419E-9929-430A1A608389}" destId="{4596437C-D2A6-44AC-B6CC-E44EA35D1A39}" srcOrd="3" destOrd="0" presId="urn:microsoft.com/office/officeart/2008/layout/HorizontalMultiLevelHierarchy"/>
    <dgm:cxn modelId="{E8D904DE-E24C-4A1F-8AB4-DA36FAA54080}" type="presParOf" srcId="{4596437C-D2A6-44AC-B6CC-E44EA35D1A39}" destId="{8A2BA0FC-7994-464F-8D8B-F7DB53932ED1}" srcOrd="0" destOrd="0" presId="urn:microsoft.com/office/officeart/2008/layout/HorizontalMultiLevelHierarchy"/>
    <dgm:cxn modelId="{DD7305EA-EB98-4A21-BDDF-DBA2CE63DB6D}" type="presParOf" srcId="{4596437C-D2A6-44AC-B6CC-E44EA35D1A39}" destId="{6D17904D-751B-444A-A4B9-363EE9FFBA2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3.3.1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24</a:t>
          </a:r>
          <a:r>
            <a:rPr lang="id-ID" sz="3200" dirty="0"/>
            <a:t>) </a:t>
          </a:r>
          <a:r>
            <a:rPr lang="en-US" sz="3200" b="1" dirty="0" err="1"/>
            <a:t>Waktu</a:t>
          </a:r>
          <a:r>
            <a:rPr lang="en-US" sz="3200" b="1" dirty="0"/>
            <a:t> </a:t>
          </a:r>
          <a:r>
            <a:rPr lang="en-US" sz="3200" b="1" dirty="0" err="1"/>
            <a:t>Penilaian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id-ID" sz="2000" dirty="0"/>
            <a:t>penilaian proses dan hasil pembelajaran </a:t>
          </a:r>
          <a:endParaRPr lang="en-US" sz="20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13782C6E-2DFD-4127-B519-BC1DAA747C4C}">
      <dgm:prSet/>
      <dgm:spPr>
        <a:solidFill>
          <a:srgbClr val="663300"/>
        </a:solidFill>
      </dgm:spPr>
      <dgm:t>
        <a:bodyPr/>
        <a:lstStyle/>
        <a:p>
          <a:r>
            <a:rPr lang="id-ID"/>
            <a:t>Setiap hari </a:t>
          </a:r>
          <a:endParaRPr lang="en-US" dirty="0"/>
        </a:p>
      </dgm:t>
    </dgm:pt>
    <dgm:pt modelId="{10879A77-B50B-4C23-BA23-0D3BF5CA94C8}" type="parTrans" cxnId="{98AC811C-1A53-450F-8CCF-B428475CA94B}">
      <dgm:prSet/>
      <dgm:spPr/>
      <dgm:t>
        <a:bodyPr/>
        <a:lstStyle/>
        <a:p>
          <a:endParaRPr lang="en-US"/>
        </a:p>
      </dgm:t>
    </dgm:pt>
    <dgm:pt modelId="{24230944-8DAA-448E-BDC6-435A12A66AE9}" type="sibTrans" cxnId="{98AC811C-1A53-450F-8CCF-B428475CA94B}">
      <dgm:prSet/>
      <dgm:spPr/>
      <dgm:t>
        <a:bodyPr/>
        <a:lstStyle/>
        <a:p>
          <a:endParaRPr lang="en-US"/>
        </a:p>
      </dgm:t>
    </dgm:pt>
    <dgm:pt modelId="{795E2E6E-D6ED-4915-8C5D-59828D6537B5}">
      <dgm:prSet/>
      <dgm:spPr>
        <a:solidFill>
          <a:srgbClr val="663300"/>
        </a:solidFill>
      </dgm:spPr>
      <dgm:t>
        <a:bodyPr/>
        <a:lstStyle/>
        <a:p>
          <a:r>
            <a:rPr lang="id-ID"/>
            <a:t>Setiap minggu</a:t>
          </a:r>
          <a:endParaRPr lang="en-US"/>
        </a:p>
      </dgm:t>
    </dgm:pt>
    <dgm:pt modelId="{9EA93EC6-9BEE-4296-9215-6796458B9454}" type="parTrans" cxnId="{0C932612-2BA4-472C-B470-1B7C84113011}">
      <dgm:prSet/>
      <dgm:spPr/>
      <dgm:t>
        <a:bodyPr/>
        <a:lstStyle/>
        <a:p>
          <a:endParaRPr lang="en-US"/>
        </a:p>
      </dgm:t>
    </dgm:pt>
    <dgm:pt modelId="{B6032A18-7CA7-43DD-ACBD-EF755A5D5C7B}" type="sibTrans" cxnId="{0C932612-2BA4-472C-B470-1B7C84113011}">
      <dgm:prSet/>
      <dgm:spPr/>
      <dgm:t>
        <a:bodyPr/>
        <a:lstStyle/>
        <a:p>
          <a:endParaRPr lang="en-US"/>
        </a:p>
      </dgm:t>
    </dgm:pt>
    <dgm:pt modelId="{348DD1DB-A1E6-4C3A-8028-3CE89E9C065D}">
      <dgm:prSet/>
      <dgm:spPr>
        <a:solidFill>
          <a:srgbClr val="663300"/>
        </a:solidFill>
      </dgm:spPr>
      <dgm:t>
        <a:bodyPr/>
        <a:lstStyle/>
        <a:p>
          <a:r>
            <a:rPr lang="id-ID"/>
            <a:t>Set</a:t>
          </a:r>
          <a:r>
            <a:rPr lang="en-US"/>
            <a:t>i</a:t>
          </a:r>
          <a:r>
            <a:rPr lang="id-ID"/>
            <a:t>ap bulan </a:t>
          </a:r>
          <a:endParaRPr lang="en-US"/>
        </a:p>
      </dgm:t>
    </dgm:pt>
    <dgm:pt modelId="{A869B2DC-850A-4A86-BFA3-6D73BBA26961}" type="parTrans" cxnId="{69F79311-65DE-4BF1-841D-D9900ED1357E}">
      <dgm:prSet/>
      <dgm:spPr/>
      <dgm:t>
        <a:bodyPr/>
        <a:lstStyle/>
        <a:p>
          <a:endParaRPr lang="en-US"/>
        </a:p>
      </dgm:t>
    </dgm:pt>
    <dgm:pt modelId="{A4CF4F9C-A7DB-42CA-AE3B-2DCAC2D3F988}" type="sibTrans" cxnId="{69F79311-65DE-4BF1-841D-D9900ED1357E}">
      <dgm:prSet/>
      <dgm:spPr/>
      <dgm:t>
        <a:bodyPr/>
        <a:lstStyle/>
        <a:p>
          <a:endParaRPr lang="en-US"/>
        </a:p>
      </dgm:t>
    </dgm:pt>
    <dgm:pt modelId="{76215E09-2E47-425E-9116-A64E2258AD47}">
      <dgm:prSet/>
      <dgm:spPr>
        <a:solidFill>
          <a:srgbClr val="663300"/>
        </a:solidFill>
      </dgm:spPr>
      <dgm:t>
        <a:bodyPr/>
        <a:lstStyle/>
        <a:p>
          <a:r>
            <a:rPr lang="id-ID"/>
            <a:t>Setiap semester </a:t>
          </a:r>
          <a:endParaRPr lang="en-US"/>
        </a:p>
      </dgm:t>
    </dgm:pt>
    <dgm:pt modelId="{DA359C80-1990-4101-8F7A-631294EE7347}" type="parTrans" cxnId="{C94ABC1B-7DD0-44B3-B73C-048766484BD1}">
      <dgm:prSet/>
      <dgm:spPr/>
      <dgm:t>
        <a:bodyPr/>
        <a:lstStyle/>
        <a:p>
          <a:endParaRPr lang="en-US"/>
        </a:p>
      </dgm:t>
    </dgm:pt>
    <dgm:pt modelId="{0B94C15D-9249-4A9C-8474-5680220F4CBE}" type="sibTrans" cxnId="{C94ABC1B-7DD0-44B3-B73C-048766484BD1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20847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EE2553EC-341F-4CC4-B07D-8BC14EA4C418}" type="pres">
      <dgm:prSet presAssocID="{10879A77-B50B-4C23-BA23-0D3BF5CA94C8}" presName="conn2-1" presStyleLbl="parChTrans1D4" presStyleIdx="0" presStyleCnt="4"/>
      <dgm:spPr/>
    </dgm:pt>
    <dgm:pt modelId="{DDE502E9-6EF9-4CBC-A41F-E4DC778C8D40}" type="pres">
      <dgm:prSet presAssocID="{10879A77-B50B-4C23-BA23-0D3BF5CA94C8}" presName="connTx" presStyleLbl="parChTrans1D4" presStyleIdx="0" presStyleCnt="4"/>
      <dgm:spPr/>
    </dgm:pt>
    <dgm:pt modelId="{E48D1048-5A53-4A15-9216-B98DB63FC5AF}" type="pres">
      <dgm:prSet presAssocID="{13782C6E-2DFD-4127-B519-BC1DAA747C4C}" presName="root2" presStyleCnt="0"/>
      <dgm:spPr/>
    </dgm:pt>
    <dgm:pt modelId="{8FBB2498-B486-448B-9DE7-88F5C2B08480}" type="pres">
      <dgm:prSet presAssocID="{13782C6E-2DFD-4127-B519-BC1DAA747C4C}" presName="LevelTwoTextNode" presStyleLbl="node4" presStyleIdx="0" presStyleCnt="4">
        <dgm:presLayoutVars>
          <dgm:chPref val="3"/>
        </dgm:presLayoutVars>
      </dgm:prSet>
      <dgm:spPr/>
    </dgm:pt>
    <dgm:pt modelId="{91FC35FA-7F21-48A4-AECE-606E3743FD50}" type="pres">
      <dgm:prSet presAssocID="{13782C6E-2DFD-4127-B519-BC1DAA747C4C}" presName="level3hierChild" presStyleCnt="0"/>
      <dgm:spPr/>
    </dgm:pt>
    <dgm:pt modelId="{B91C7E2B-5E09-4682-A0AA-A2FD3057C2C7}" type="pres">
      <dgm:prSet presAssocID="{9EA93EC6-9BEE-4296-9215-6796458B9454}" presName="conn2-1" presStyleLbl="parChTrans1D4" presStyleIdx="1" presStyleCnt="4"/>
      <dgm:spPr/>
    </dgm:pt>
    <dgm:pt modelId="{A23D2B9B-F930-4B66-834F-908D98EA808C}" type="pres">
      <dgm:prSet presAssocID="{9EA93EC6-9BEE-4296-9215-6796458B9454}" presName="connTx" presStyleLbl="parChTrans1D4" presStyleIdx="1" presStyleCnt="4"/>
      <dgm:spPr/>
    </dgm:pt>
    <dgm:pt modelId="{68087CFB-F2B3-4861-A678-087E879B6EE6}" type="pres">
      <dgm:prSet presAssocID="{795E2E6E-D6ED-4915-8C5D-59828D6537B5}" presName="root2" presStyleCnt="0"/>
      <dgm:spPr/>
    </dgm:pt>
    <dgm:pt modelId="{CE00328E-D65A-411A-AD0A-0EF6E14E189D}" type="pres">
      <dgm:prSet presAssocID="{795E2E6E-D6ED-4915-8C5D-59828D6537B5}" presName="LevelTwoTextNode" presStyleLbl="node4" presStyleIdx="1" presStyleCnt="4">
        <dgm:presLayoutVars>
          <dgm:chPref val="3"/>
        </dgm:presLayoutVars>
      </dgm:prSet>
      <dgm:spPr/>
    </dgm:pt>
    <dgm:pt modelId="{B13358CB-9A21-49DE-B334-DE550C6851E6}" type="pres">
      <dgm:prSet presAssocID="{795E2E6E-D6ED-4915-8C5D-59828D6537B5}" presName="level3hierChild" presStyleCnt="0"/>
      <dgm:spPr/>
    </dgm:pt>
    <dgm:pt modelId="{9C8CF162-8D85-4A99-9920-0CA5E98D0A30}" type="pres">
      <dgm:prSet presAssocID="{A869B2DC-850A-4A86-BFA3-6D73BBA26961}" presName="conn2-1" presStyleLbl="parChTrans1D4" presStyleIdx="2" presStyleCnt="4"/>
      <dgm:spPr/>
    </dgm:pt>
    <dgm:pt modelId="{7F90775A-0180-45DD-9824-8A8799A6BD4B}" type="pres">
      <dgm:prSet presAssocID="{A869B2DC-850A-4A86-BFA3-6D73BBA26961}" presName="connTx" presStyleLbl="parChTrans1D4" presStyleIdx="2" presStyleCnt="4"/>
      <dgm:spPr/>
    </dgm:pt>
    <dgm:pt modelId="{0C5381B2-C3C9-443F-87B3-7172353F36A9}" type="pres">
      <dgm:prSet presAssocID="{348DD1DB-A1E6-4C3A-8028-3CE89E9C065D}" presName="root2" presStyleCnt="0"/>
      <dgm:spPr/>
    </dgm:pt>
    <dgm:pt modelId="{C854CEFB-453A-4B01-80F4-100E9299C6DE}" type="pres">
      <dgm:prSet presAssocID="{348DD1DB-A1E6-4C3A-8028-3CE89E9C065D}" presName="LevelTwoTextNode" presStyleLbl="node4" presStyleIdx="2" presStyleCnt="4">
        <dgm:presLayoutVars>
          <dgm:chPref val="3"/>
        </dgm:presLayoutVars>
      </dgm:prSet>
      <dgm:spPr/>
    </dgm:pt>
    <dgm:pt modelId="{538D628D-FE12-4652-85EF-A0D16D07CC78}" type="pres">
      <dgm:prSet presAssocID="{348DD1DB-A1E6-4C3A-8028-3CE89E9C065D}" presName="level3hierChild" presStyleCnt="0"/>
      <dgm:spPr/>
    </dgm:pt>
    <dgm:pt modelId="{576C21EB-F0F3-412A-A811-0F98AA2F998F}" type="pres">
      <dgm:prSet presAssocID="{DA359C80-1990-4101-8F7A-631294EE7347}" presName="conn2-1" presStyleLbl="parChTrans1D4" presStyleIdx="3" presStyleCnt="4"/>
      <dgm:spPr/>
    </dgm:pt>
    <dgm:pt modelId="{1E2E26FF-008F-4D4C-BF2E-E19FDDCA318B}" type="pres">
      <dgm:prSet presAssocID="{DA359C80-1990-4101-8F7A-631294EE7347}" presName="connTx" presStyleLbl="parChTrans1D4" presStyleIdx="3" presStyleCnt="4"/>
      <dgm:spPr/>
    </dgm:pt>
    <dgm:pt modelId="{B86EB8B9-B512-4AB9-A468-C3DAF238B608}" type="pres">
      <dgm:prSet presAssocID="{76215E09-2E47-425E-9116-A64E2258AD47}" presName="root2" presStyleCnt="0"/>
      <dgm:spPr/>
    </dgm:pt>
    <dgm:pt modelId="{C65EC2F9-467F-4F58-B792-55161BD31332}" type="pres">
      <dgm:prSet presAssocID="{76215E09-2E47-425E-9116-A64E2258AD47}" presName="LevelTwoTextNode" presStyleLbl="node4" presStyleIdx="3" presStyleCnt="4">
        <dgm:presLayoutVars>
          <dgm:chPref val="3"/>
        </dgm:presLayoutVars>
      </dgm:prSet>
      <dgm:spPr/>
    </dgm:pt>
    <dgm:pt modelId="{A3A276BC-3D52-4F7B-97E3-10C1F83CDA55}" type="pres">
      <dgm:prSet presAssocID="{76215E09-2E47-425E-9116-A64E2258AD47}" presName="level3hierChild" presStyleCnt="0"/>
      <dgm:spPr/>
    </dgm:pt>
  </dgm:ptLst>
  <dgm:cxnLst>
    <dgm:cxn modelId="{9345F40F-B9D6-46F1-8F17-B53FD4B2BD34}" type="presOf" srcId="{10879A77-B50B-4C23-BA23-0D3BF5CA94C8}" destId="{EE2553EC-341F-4CC4-B07D-8BC14EA4C418}" srcOrd="0" destOrd="0" presId="urn:microsoft.com/office/officeart/2008/layout/HorizontalMultiLevelHierarchy"/>
    <dgm:cxn modelId="{69F79311-65DE-4BF1-841D-D9900ED1357E}" srcId="{E7D7BD53-3B58-4ADC-8A4C-14AF9CFB499C}" destId="{348DD1DB-A1E6-4C3A-8028-3CE89E9C065D}" srcOrd="2" destOrd="0" parTransId="{A869B2DC-850A-4A86-BFA3-6D73BBA26961}" sibTransId="{A4CF4F9C-A7DB-42CA-AE3B-2DCAC2D3F988}"/>
    <dgm:cxn modelId="{0C932612-2BA4-472C-B470-1B7C84113011}" srcId="{E7D7BD53-3B58-4ADC-8A4C-14AF9CFB499C}" destId="{795E2E6E-D6ED-4915-8C5D-59828D6537B5}" srcOrd="1" destOrd="0" parTransId="{9EA93EC6-9BEE-4296-9215-6796458B9454}" sibTransId="{B6032A18-7CA7-43DD-ACBD-EF755A5D5C7B}"/>
    <dgm:cxn modelId="{E8C3A117-2206-4E24-A20C-3C6019DBDF49}" type="presOf" srcId="{348DD1DB-A1E6-4C3A-8028-3CE89E9C065D}" destId="{C854CEFB-453A-4B01-80F4-100E9299C6DE}" srcOrd="0" destOrd="0" presId="urn:microsoft.com/office/officeart/2008/layout/HorizontalMultiLevelHierarchy"/>
    <dgm:cxn modelId="{D5EBB417-A902-4CD7-8657-482FC014ED9D}" type="presOf" srcId="{43081AD2-A198-4E09-B366-59AF4C3961D1}" destId="{0960B8E7-A47F-4509-A600-DE2BD2F72F27}" srcOrd="0" destOrd="0" presId="urn:microsoft.com/office/officeart/2008/layout/HorizontalMultiLevelHierarchy"/>
    <dgm:cxn modelId="{C94ABC1B-7DD0-44B3-B73C-048766484BD1}" srcId="{E7D7BD53-3B58-4ADC-8A4C-14AF9CFB499C}" destId="{76215E09-2E47-425E-9116-A64E2258AD47}" srcOrd="3" destOrd="0" parTransId="{DA359C80-1990-4101-8F7A-631294EE7347}" sibTransId="{0B94C15D-9249-4A9C-8474-5680220F4CBE}"/>
    <dgm:cxn modelId="{98AC811C-1A53-450F-8CCF-B428475CA94B}" srcId="{E7D7BD53-3B58-4ADC-8A4C-14AF9CFB499C}" destId="{13782C6E-2DFD-4127-B519-BC1DAA747C4C}" srcOrd="0" destOrd="0" parTransId="{10879A77-B50B-4C23-BA23-0D3BF5CA94C8}" sibTransId="{24230944-8DAA-448E-BDC6-435A12A66AE9}"/>
    <dgm:cxn modelId="{A4938235-FFAF-4DEC-A3FB-F71F5FA89705}" type="presOf" srcId="{A869B2DC-850A-4A86-BFA3-6D73BBA26961}" destId="{7F90775A-0180-45DD-9824-8A8799A6BD4B}" srcOrd="1" destOrd="0" presId="urn:microsoft.com/office/officeart/2008/layout/HorizontalMultiLevelHierarchy"/>
    <dgm:cxn modelId="{817AF24B-83F4-48F4-AAD6-7822FAD6B9AA}" type="presOf" srcId="{0BE62E88-0D7E-4BB5-A4B3-B77B0095617E}" destId="{018C7471-60F8-472C-B2C1-1AF03B14A5F7}" srcOrd="1" destOrd="0" presId="urn:microsoft.com/office/officeart/2008/layout/HorizontalMultiLevelHierarchy"/>
    <dgm:cxn modelId="{782FCC4C-2168-48A7-833B-F3B755A34719}" type="presOf" srcId="{76215E09-2E47-425E-9116-A64E2258AD47}" destId="{C65EC2F9-467F-4F58-B792-55161BD31332}" srcOrd="0" destOrd="0" presId="urn:microsoft.com/office/officeart/2008/layout/HorizontalMultiLevelHierarchy"/>
    <dgm:cxn modelId="{44A46252-1DFC-4A94-8CAA-51B920EBFE62}" type="presOf" srcId="{A869B2DC-850A-4A86-BFA3-6D73BBA26961}" destId="{9C8CF162-8D85-4A99-9920-0CA5E98D0A30}" srcOrd="0" destOrd="0" presId="urn:microsoft.com/office/officeart/2008/layout/HorizontalMultiLevelHierarchy"/>
    <dgm:cxn modelId="{B672A153-E465-4ECF-8433-EF2F1F110FC1}" type="presOf" srcId="{DC2E1F6F-946D-47F0-BC56-7CB69E13A329}" destId="{4594F833-E8AD-4F7D-9DBB-756E81F5E9FF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A589258-F390-4595-9063-4311E9D0CAD4}" type="presOf" srcId="{DA359C80-1990-4101-8F7A-631294EE7347}" destId="{576C21EB-F0F3-412A-A811-0F98AA2F998F}" srcOrd="0" destOrd="0" presId="urn:microsoft.com/office/officeart/2008/layout/HorizontalMultiLevelHierarchy"/>
    <dgm:cxn modelId="{BC8A195C-E7EA-402C-92D1-1ED0D31F6314}" type="presOf" srcId="{13782C6E-2DFD-4127-B519-BC1DAA747C4C}" destId="{8FBB2498-B486-448B-9DE7-88F5C2B08480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FE20E65F-3E25-4895-ABFD-9E8C33FAC814}" type="presOf" srcId="{10879A77-B50B-4C23-BA23-0D3BF5CA94C8}" destId="{DDE502E9-6EF9-4CBC-A41F-E4DC778C8D40}" srcOrd="1" destOrd="0" presId="urn:microsoft.com/office/officeart/2008/layout/HorizontalMultiLevelHierarchy"/>
    <dgm:cxn modelId="{A7971661-1D7F-481D-93F1-5BF69EB3A078}" type="presOf" srcId="{B54E1A32-1FB8-4484-9DD7-DB5866ADCE10}" destId="{D9C606CC-AC18-4590-951B-B64D6881E5E3}" srcOrd="0" destOrd="0" presId="urn:microsoft.com/office/officeart/2008/layout/HorizontalMultiLevelHierarchy"/>
    <dgm:cxn modelId="{0BE7F76A-4D92-488B-840D-CAF4B524E560}" type="presOf" srcId="{15AEFB17-C792-442E-AC88-89459D66714D}" destId="{CE2C6972-3E97-4B2F-A8D2-4D6C815B4262}" srcOrd="0" destOrd="0" presId="urn:microsoft.com/office/officeart/2008/layout/HorizontalMultiLevelHierarchy"/>
    <dgm:cxn modelId="{F8C8608D-A951-450E-8A03-1E44FE24AEAB}" type="presOf" srcId="{9EA93EC6-9BEE-4296-9215-6796458B9454}" destId="{B91C7E2B-5E09-4682-A0AA-A2FD3057C2C7}" srcOrd="0" destOrd="0" presId="urn:microsoft.com/office/officeart/2008/layout/HorizontalMultiLevelHierarchy"/>
    <dgm:cxn modelId="{8CECCCA0-A65E-4B9A-B6EB-A8A7670783A1}" type="presOf" srcId="{E7D7BD53-3B58-4ADC-8A4C-14AF9CFB499C}" destId="{EDDD72EC-6E2F-4D36-AAD4-1BCB7F58831A}" srcOrd="0" destOrd="0" presId="urn:microsoft.com/office/officeart/2008/layout/HorizontalMultiLevelHierarchy"/>
    <dgm:cxn modelId="{3AE5A2AB-C987-463B-BF25-AD33BF030C54}" type="presOf" srcId="{DA359C80-1990-4101-8F7A-631294EE7347}" destId="{1E2E26FF-008F-4D4C-BF2E-E19FDDCA318B}" srcOrd="1" destOrd="0" presId="urn:microsoft.com/office/officeart/2008/layout/HorizontalMultiLevelHierarchy"/>
    <dgm:cxn modelId="{C2B715B5-0F0B-40EF-852C-ED83C8B6DD1C}" type="presOf" srcId="{0BE62E88-0D7E-4BB5-A4B3-B77B0095617E}" destId="{227510C1-165E-41BC-86F8-664912EE1BA0}" srcOrd="0" destOrd="0" presId="urn:microsoft.com/office/officeart/2008/layout/HorizontalMultiLevelHierarchy"/>
    <dgm:cxn modelId="{3FFD84D1-3D33-453A-A1CF-68655C43042F}" type="presOf" srcId="{15AEFB17-C792-442E-AC88-89459D66714D}" destId="{A5C37EFE-CBC7-40AC-B367-DAB7F5ECAC52}" srcOrd="1" destOrd="0" presId="urn:microsoft.com/office/officeart/2008/layout/HorizontalMultiLevelHierarchy"/>
    <dgm:cxn modelId="{E0D5A7D7-3B7D-49C4-98B6-B22A20540068}" type="presOf" srcId="{9EA93EC6-9BEE-4296-9215-6796458B9454}" destId="{A23D2B9B-F930-4B66-834F-908D98EA808C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DC1003F7-3F02-4342-A369-766AD21C59E1}" type="presOf" srcId="{795E2E6E-D6ED-4915-8C5D-59828D6537B5}" destId="{CE00328E-D65A-411A-AD0A-0EF6E14E189D}" srcOrd="0" destOrd="0" presId="urn:microsoft.com/office/officeart/2008/layout/HorizontalMultiLevelHierarchy"/>
    <dgm:cxn modelId="{7201D662-BBF3-496A-937E-D153769F022C}" type="presParOf" srcId="{0960B8E7-A47F-4509-A600-DE2BD2F72F27}" destId="{06C8DDC0-2103-4F16-B22E-01C402C605E7}" srcOrd="0" destOrd="0" presId="urn:microsoft.com/office/officeart/2008/layout/HorizontalMultiLevelHierarchy"/>
    <dgm:cxn modelId="{8FEB09F8-64F3-44DE-A897-CF4E0F38B526}" type="presParOf" srcId="{06C8DDC0-2103-4F16-B22E-01C402C605E7}" destId="{4594F833-E8AD-4F7D-9DBB-756E81F5E9FF}" srcOrd="0" destOrd="0" presId="urn:microsoft.com/office/officeart/2008/layout/HorizontalMultiLevelHierarchy"/>
    <dgm:cxn modelId="{1DD79823-460B-46F9-863E-FBED2083F17C}" type="presParOf" srcId="{06C8DDC0-2103-4F16-B22E-01C402C605E7}" destId="{4BD7D809-F46F-4BCF-9277-A6D4F8135189}" srcOrd="1" destOrd="0" presId="urn:microsoft.com/office/officeart/2008/layout/HorizontalMultiLevelHierarchy"/>
    <dgm:cxn modelId="{A167938A-914D-4262-8A64-C15C6DFF9919}" type="presParOf" srcId="{4BD7D809-F46F-4BCF-9277-A6D4F8135189}" destId="{227510C1-165E-41BC-86F8-664912EE1BA0}" srcOrd="0" destOrd="0" presId="urn:microsoft.com/office/officeart/2008/layout/HorizontalMultiLevelHierarchy"/>
    <dgm:cxn modelId="{934B20E3-6B69-474C-9112-02E945214773}" type="presParOf" srcId="{227510C1-165E-41BC-86F8-664912EE1BA0}" destId="{018C7471-60F8-472C-B2C1-1AF03B14A5F7}" srcOrd="0" destOrd="0" presId="urn:microsoft.com/office/officeart/2008/layout/HorizontalMultiLevelHierarchy"/>
    <dgm:cxn modelId="{1891788A-FE7E-49AF-A109-901B6F3A8585}" type="presParOf" srcId="{4BD7D809-F46F-4BCF-9277-A6D4F8135189}" destId="{9AA261D0-C58A-40FF-808C-34A303FAB605}" srcOrd="1" destOrd="0" presId="urn:microsoft.com/office/officeart/2008/layout/HorizontalMultiLevelHierarchy"/>
    <dgm:cxn modelId="{D8A3A662-BAC3-442A-985A-C76002108EC3}" type="presParOf" srcId="{9AA261D0-C58A-40FF-808C-34A303FAB605}" destId="{D9C606CC-AC18-4590-951B-B64D6881E5E3}" srcOrd="0" destOrd="0" presId="urn:microsoft.com/office/officeart/2008/layout/HorizontalMultiLevelHierarchy"/>
    <dgm:cxn modelId="{E40762F8-0FE3-40F7-B365-358011BF675D}" type="presParOf" srcId="{9AA261D0-C58A-40FF-808C-34A303FAB605}" destId="{E06DA82E-A227-45D6-9A1D-080B97151E8B}" srcOrd="1" destOrd="0" presId="urn:microsoft.com/office/officeart/2008/layout/HorizontalMultiLevelHierarchy"/>
    <dgm:cxn modelId="{03455CD6-2FE4-40A2-B13C-527F952AA46F}" type="presParOf" srcId="{E06DA82E-A227-45D6-9A1D-080B97151E8B}" destId="{CE2C6972-3E97-4B2F-A8D2-4D6C815B4262}" srcOrd="0" destOrd="0" presId="urn:microsoft.com/office/officeart/2008/layout/HorizontalMultiLevelHierarchy"/>
    <dgm:cxn modelId="{58B475CA-F3B6-4398-8DDC-6E82EC22DD2E}" type="presParOf" srcId="{CE2C6972-3E97-4B2F-A8D2-4D6C815B4262}" destId="{A5C37EFE-CBC7-40AC-B367-DAB7F5ECAC52}" srcOrd="0" destOrd="0" presId="urn:microsoft.com/office/officeart/2008/layout/HorizontalMultiLevelHierarchy"/>
    <dgm:cxn modelId="{3E7B27A6-9974-4964-83FF-FE7C0CAACE94}" type="presParOf" srcId="{E06DA82E-A227-45D6-9A1D-080B97151E8B}" destId="{1AA700F1-1C9C-448B-AA3C-D20C79BADC4C}" srcOrd="1" destOrd="0" presId="urn:microsoft.com/office/officeart/2008/layout/HorizontalMultiLevelHierarchy"/>
    <dgm:cxn modelId="{357253FF-0A6C-4BDC-8C2E-7EDD56D118E6}" type="presParOf" srcId="{1AA700F1-1C9C-448B-AA3C-D20C79BADC4C}" destId="{EDDD72EC-6E2F-4D36-AAD4-1BCB7F58831A}" srcOrd="0" destOrd="0" presId="urn:microsoft.com/office/officeart/2008/layout/HorizontalMultiLevelHierarchy"/>
    <dgm:cxn modelId="{5BA8DE35-3471-4FF1-A606-1C7201CC6F98}" type="presParOf" srcId="{1AA700F1-1C9C-448B-AA3C-D20C79BADC4C}" destId="{A20E9378-7B71-4335-A00A-0B164EA827E9}" srcOrd="1" destOrd="0" presId="urn:microsoft.com/office/officeart/2008/layout/HorizontalMultiLevelHierarchy"/>
    <dgm:cxn modelId="{C43D598F-0BFE-49DD-9792-8D11C7B94642}" type="presParOf" srcId="{A20E9378-7B71-4335-A00A-0B164EA827E9}" destId="{EE2553EC-341F-4CC4-B07D-8BC14EA4C418}" srcOrd="0" destOrd="0" presId="urn:microsoft.com/office/officeart/2008/layout/HorizontalMultiLevelHierarchy"/>
    <dgm:cxn modelId="{8AE84FDA-A8A5-435E-A4E4-35DDCBFCFB4B}" type="presParOf" srcId="{EE2553EC-341F-4CC4-B07D-8BC14EA4C418}" destId="{DDE502E9-6EF9-4CBC-A41F-E4DC778C8D40}" srcOrd="0" destOrd="0" presId="urn:microsoft.com/office/officeart/2008/layout/HorizontalMultiLevelHierarchy"/>
    <dgm:cxn modelId="{9CDD7CF8-5CCB-4AAD-9BFA-699358CA51D6}" type="presParOf" srcId="{A20E9378-7B71-4335-A00A-0B164EA827E9}" destId="{E48D1048-5A53-4A15-9216-B98DB63FC5AF}" srcOrd="1" destOrd="0" presId="urn:microsoft.com/office/officeart/2008/layout/HorizontalMultiLevelHierarchy"/>
    <dgm:cxn modelId="{35967620-6FFC-460C-AF97-CC247FB72286}" type="presParOf" srcId="{E48D1048-5A53-4A15-9216-B98DB63FC5AF}" destId="{8FBB2498-B486-448B-9DE7-88F5C2B08480}" srcOrd="0" destOrd="0" presId="urn:microsoft.com/office/officeart/2008/layout/HorizontalMultiLevelHierarchy"/>
    <dgm:cxn modelId="{6DB37ACB-CE6F-4642-B66E-1D03393A178F}" type="presParOf" srcId="{E48D1048-5A53-4A15-9216-B98DB63FC5AF}" destId="{91FC35FA-7F21-48A4-AECE-606E3743FD50}" srcOrd="1" destOrd="0" presId="urn:microsoft.com/office/officeart/2008/layout/HorizontalMultiLevelHierarchy"/>
    <dgm:cxn modelId="{87690A50-81FD-40EC-8607-EC980FADBE32}" type="presParOf" srcId="{A20E9378-7B71-4335-A00A-0B164EA827E9}" destId="{B91C7E2B-5E09-4682-A0AA-A2FD3057C2C7}" srcOrd="2" destOrd="0" presId="urn:microsoft.com/office/officeart/2008/layout/HorizontalMultiLevelHierarchy"/>
    <dgm:cxn modelId="{488ECE3D-86B1-423D-94D8-F999267FFD76}" type="presParOf" srcId="{B91C7E2B-5E09-4682-A0AA-A2FD3057C2C7}" destId="{A23D2B9B-F930-4B66-834F-908D98EA808C}" srcOrd="0" destOrd="0" presId="urn:microsoft.com/office/officeart/2008/layout/HorizontalMultiLevelHierarchy"/>
    <dgm:cxn modelId="{5753D8B5-BE42-4A7B-857E-2C3281EAADD4}" type="presParOf" srcId="{A20E9378-7B71-4335-A00A-0B164EA827E9}" destId="{68087CFB-F2B3-4861-A678-087E879B6EE6}" srcOrd="3" destOrd="0" presId="urn:microsoft.com/office/officeart/2008/layout/HorizontalMultiLevelHierarchy"/>
    <dgm:cxn modelId="{00D58F37-5C46-49E7-B2EE-299FE30A1262}" type="presParOf" srcId="{68087CFB-F2B3-4861-A678-087E879B6EE6}" destId="{CE00328E-D65A-411A-AD0A-0EF6E14E189D}" srcOrd="0" destOrd="0" presId="urn:microsoft.com/office/officeart/2008/layout/HorizontalMultiLevelHierarchy"/>
    <dgm:cxn modelId="{8244765F-489C-4D5E-8664-ED245698BD14}" type="presParOf" srcId="{68087CFB-F2B3-4861-A678-087E879B6EE6}" destId="{B13358CB-9A21-49DE-B334-DE550C6851E6}" srcOrd="1" destOrd="0" presId="urn:microsoft.com/office/officeart/2008/layout/HorizontalMultiLevelHierarchy"/>
    <dgm:cxn modelId="{0806705F-36AE-4A96-B154-A27EBD85513B}" type="presParOf" srcId="{A20E9378-7B71-4335-A00A-0B164EA827E9}" destId="{9C8CF162-8D85-4A99-9920-0CA5E98D0A30}" srcOrd="4" destOrd="0" presId="urn:microsoft.com/office/officeart/2008/layout/HorizontalMultiLevelHierarchy"/>
    <dgm:cxn modelId="{3CF9A9E9-237B-42F2-8F72-52360B82D1D3}" type="presParOf" srcId="{9C8CF162-8D85-4A99-9920-0CA5E98D0A30}" destId="{7F90775A-0180-45DD-9824-8A8799A6BD4B}" srcOrd="0" destOrd="0" presId="urn:microsoft.com/office/officeart/2008/layout/HorizontalMultiLevelHierarchy"/>
    <dgm:cxn modelId="{93D11B30-A83F-4852-BF8D-7DADD930D0B5}" type="presParOf" srcId="{A20E9378-7B71-4335-A00A-0B164EA827E9}" destId="{0C5381B2-C3C9-443F-87B3-7172353F36A9}" srcOrd="5" destOrd="0" presId="urn:microsoft.com/office/officeart/2008/layout/HorizontalMultiLevelHierarchy"/>
    <dgm:cxn modelId="{275A2DFF-0ADA-48FC-ACC9-CF2F253B56D7}" type="presParOf" srcId="{0C5381B2-C3C9-443F-87B3-7172353F36A9}" destId="{C854CEFB-453A-4B01-80F4-100E9299C6DE}" srcOrd="0" destOrd="0" presId="urn:microsoft.com/office/officeart/2008/layout/HorizontalMultiLevelHierarchy"/>
    <dgm:cxn modelId="{C7AA2CB3-BD55-45BD-8844-49DF2A9794BC}" type="presParOf" srcId="{0C5381B2-C3C9-443F-87B3-7172353F36A9}" destId="{538D628D-FE12-4652-85EF-A0D16D07CC78}" srcOrd="1" destOrd="0" presId="urn:microsoft.com/office/officeart/2008/layout/HorizontalMultiLevelHierarchy"/>
    <dgm:cxn modelId="{BC36E4AC-B3D5-4B62-A914-4E612FFD45B6}" type="presParOf" srcId="{A20E9378-7B71-4335-A00A-0B164EA827E9}" destId="{576C21EB-F0F3-412A-A811-0F98AA2F998F}" srcOrd="6" destOrd="0" presId="urn:microsoft.com/office/officeart/2008/layout/HorizontalMultiLevelHierarchy"/>
    <dgm:cxn modelId="{EF24D724-97A2-4C0A-ADFA-C447A79F19D4}" type="presParOf" srcId="{576C21EB-F0F3-412A-A811-0F98AA2F998F}" destId="{1E2E26FF-008F-4D4C-BF2E-E19FDDCA318B}" srcOrd="0" destOrd="0" presId="urn:microsoft.com/office/officeart/2008/layout/HorizontalMultiLevelHierarchy"/>
    <dgm:cxn modelId="{DB6E1F90-EE9C-4D50-ABE9-E431882A2C45}" type="presParOf" srcId="{A20E9378-7B71-4335-A00A-0B164EA827E9}" destId="{B86EB8B9-B512-4AB9-A468-C3DAF238B608}" srcOrd="7" destOrd="0" presId="urn:microsoft.com/office/officeart/2008/layout/HorizontalMultiLevelHierarchy"/>
    <dgm:cxn modelId="{CFB057A1-9070-4039-9263-9911A6B89501}" type="presParOf" srcId="{B86EB8B9-B512-4AB9-A468-C3DAF238B608}" destId="{C65EC2F9-467F-4F58-B792-55161BD31332}" srcOrd="0" destOrd="0" presId="urn:microsoft.com/office/officeart/2008/layout/HorizontalMultiLevelHierarchy"/>
    <dgm:cxn modelId="{B7A8CF1C-0703-473E-9437-94EA364E091A}" type="presParOf" srcId="{B86EB8B9-B512-4AB9-A468-C3DAF238B608}" destId="{A3A276BC-3D52-4F7B-97E3-10C1F83CDA5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3.3.2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25</a:t>
          </a:r>
          <a:r>
            <a:rPr lang="id-ID" sz="3200" dirty="0"/>
            <a:t>) </a:t>
          </a:r>
          <a:r>
            <a:rPr lang="en-US" sz="3200" b="1" dirty="0" err="1"/>
            <a:t>Teknik</a:t>
          </a:r>
          <a:r>
            <a:rPr lang="en-US" sz="3200" b="1" dirty="0"/>
            <a:t> </a:t>
          </a:r>
          <a:r>
            <a:rPr lang="en-US" sz="3200" b="1" dirty="0" err="1"/>
            <a:t>Penilaian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4242C2"/>
        </a:solidFill>
      </dgm:spPr>
      <dgm:t>
        <a:bodyPr/>
        <a:lstStyle/>
        <a:p>
          <a:r>
            <a:rPr lang="id-ID" sz="2400" dirty="0"/>
            <a:t>penilaian proses pembelajaran</a:t>
          </a:r>
          <a:endParaRPr lang="en-US" sz="24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13782C6E-2DFD-4127-B519-BC1DAA747C4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000" dirty="0"/>
            <a:t>Observasi</a:t>
          </a:r>
          <a:endParaRPr lang="en-US" sz="2000" dirty="0"/>
        </a:p>
      </dgm:t>
    </dgm:pt>
    <dgm:pt modelId="{10879A77-B50B-4C23-BA23-0D3BF5CA94C8}" type="parTrans" cxnId="{98AC811C-1A53-450F-8CCF-B428475CA94B}">
      <dgm:prSet/>
      <dgm:spPr/>
      <dgm:t>
        <a:bodyPr/>
        <a:lstStyle/>
        <a:p>
          <a:endParaRPr lang="en-US"/>
        </a:p>
      </dgm:t>
    </dgm:pt>
    <dgm:pt modelId="{24230944-8DAA-448E-BDC6-435A12A66AE9}" type="sibTrans" cxnId="{98AC811C-1A53-450F-8CCF-B428475CA94B}">
      <dgm:prSet/>
      <dgm:spPr/>
      <dgm:t>
        <a:bodyPr/>
        <a:lstStyle/>
        <a:p>
          <a:endParaRPr lang="en-US"/>
        </a:p>
      </dgm:t>
    </dgm:pt>
    <dgm:pt modelId="{5AED81D9-9575-44E5-94DB-8462A5E78E8A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000" dirty="0"/>
            <a:t>Catatan anekdot</a:t>
          </a:r>
          <a:endParaRPr lang="en-US" sz="2000" dirty="0"/>
        </a:p>
      </dgm:t>
    </dgm:pt>
    <dgm:pt modelId="{64239F17-23BC-4365-BD76-EC8BD6D91D52}" type="parTrans" cxnId="{EFC7EACC-FCD2-4D34-918B-CD6C225D6B45}">
      <dgm:prSet/>
      <dgm:spPr/>
      <dgm:t>
        <a:bodyPr/>
        <a:lstStyle/>
        <a:p>
          <a:endParaRPr lang="en-US"/>
        </a:p>
      </dgm:t>
    </dgm:pt>
    <dgm:pt modelId="{6A64AFE8-59A3-43FD-838C-37EB1FD345E8}" type="sibTrans" cxnId="{EFC7EACC-FCD2-4D34-918B-CD6C225D6B45}">
      <dgm:prSet/>
      <dgm:spPr/>
      <dgm:t>
        <a:bodyPr/>
        <a:lstStyle/>
        <a:p>
          <a:endParaRPr lang="en-US"/>
        </a:p>
      </dgm:t>
    </dgm:pt>
    <dgm:pt modelId="{6B665281-1EB5-4BCE-89F4-71E6BF36688F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000"/>
            <a:t>Hasil karya</a:t>
          </a:r>
          <a:endParaRPr lang="en-US" sz="2000"/>
        </a:p>
      </dgm:t>
    </dgm:pt>
    <dgm:pt modelId="{189BA01C-A39B-4361-BD25-BB10290A4BD2}" type="parTrans" cxnId="{6A1E94EC-E2CB-445A-B6AB-DB3235DF7137}">
      <dgm:prSet/>
      <dgm:spPr/>
      <dgm:t>
        <a:bodyPr/>
        <a:lstStyle/>
        <a:p>
          <a:endParaRPr lang="en-US"/>
        </a:p>
      </dgm:t>
    </dgm:pt>
    <dgm:pt modelId="{50421385-F817-4A29-B15E-2E7925625045}" type="sibTrans" cxnId="{6A1E94EC-E2CB-445A-B6AB-DB3235DF7137}">
      <dgm:prSet/>
      <dgm:spPr/>
      <dgm:t>
        <a:bodyPr/>
        <a:lstStyle/>
        <a:p>
          <a:endParaRPr lang="en-US"/>
        </a:p>
      </dgm:t>
    </dgm:pt>
    <dgm:pt modelId="{5CCA56DC-A23E-4ADD-A6B2-B282E6135F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000"/>
            <a:t>Unjuk kerja</a:t>
          </a:r>
          <a:endParaRPr lang="en-US" sz="2000"/>
        </a:p>
      </dgm:t>
    </dgm:pt>
    <dgm:pt modelId="{0965A36E-6D63-48FF-BE67-EF21CA18C582}" type="parTrans" cxnId="{365C95DC-1A06-4506-8FED-C3B851174F70}">
      <dgm:prSet/>
      <dgm:spPr/>
      <dgm:t>
        <a:bodyPr/>
        <a:lstStyle/>
        <a:p>
          <a:endParaRPr lang="en-US"/>
        </a:p>
      </dgm:t>
    </dgm:pt>
    <dgm:pt modelId="{F1A57656-574D-48C7-8686-6121E737C84C}" type="sibTrans" cxnId="{365C95DC-1A06-4506-8FED-C3B851174F70}">
      <dgm:prSet/>
      <dgm:spPr/>
      <dgm:t>
        <a:bodyPr/>
        <a:lstStyle/>
        <a:p>
          <a:endParaRPr lang="en-US"/>
        </a:p>
      </dgm:t>
    </dgm:pt>
    <dgm:pt modelId="{2490E243-2F60-4C53-9602-DD98D75910A8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000" dirty="0"/>
            <a:t>Portofolio</a:t>
          </a:r>
          <a:endParaRPr lang="en-US" sz="2000" dirty="0"/>
        </a:p>
      </dgm:t>
    </dgm:pt>
    <dgm:pt modelId="{467C8508-EA74-44B3-8A87-20BEC45DB736}" type="parTrans" cxnId="{5B100374-542A-490D-B5E0-66FDACF70D3A}">
      <dgm:prSet/>
      <dgm:spPr/>
      <dgm:t>
        <a:bodyPr/>
        <a:lstStyle/>
        <a:p>
          <a:endParaRPr lang="en-US"/>
        </a:p>
      </dgm:t>
    </dgm:pt>
    <dgm:pt modelId="{51371807-3E8D-4EC5-81F9-480EEF2257BF}" type="sibTrans" cxnId="{5B100374-542A-490D-B5E0-66FDACF70D3A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208473" custLinFactNeighborX="-12068" custLinFactNeighborY="0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EE2553EC-341F-4CC4-B07D-8BC14EA4C418}" type="pres">
      <dgm:prSet presAssocID="{10879A77-B50B-4C23-BA23-0D3BF5CA94C8}" presName="conn2-1" presStyleLbl="parChTrans1D4" presStyleIdx="0" presStyleCnt="5"/>
      <dgm:spPr/>
    </dgm:pt>
    <dgm:pt modelId="{DDE502E9-6EF9-4CBC-A41F-E4DC778C8D40}" type="pres">
      <dgm:prSet presAssocID="{10879A77-B50B-4C23-BA23-0D3BF5CA94C8}" presName="connTx" presStyleLbl="parChTrans1D4" presStyleIdx="0" presStyleCnt="5"/>
      <dgm:spPr/>
    </dgm:pt>
    <dgm:pt modelId="{E48D1048-5A53-4A15-9216-B98DB63FC5AF}" type="pres">
      <dgm:prSet presAssocID="{13782C6E-2DFD-4127-B519-BC1DAA747C4C}" presName="root2" presStyleCnt="0"/>
      <dgm:spPr/>
    </dgm:pt>
    <dgm:pt modelId="{8FBB2498-B486-448B-9DE7-88F5C2B08480}" type="pres">
      <dgm:prSet presAssocID="{13782C6E-2DFD-4127-B519-BC1DAA747C4C}" presName="LevelTwoTextNode" presStyleLbl="node4" presStyleIdx="0" presStyleCnt="5">
        <dgm:presLayoutVars>
          <dgm:chPref val="3"/>
        </dgm:presLayoutVars>
      </dgm:prSet>
      <dgm:spPr/>
    </dgm:pt>
    <dgm:pt modelId="{91FC35FA-7F21-48A4-AECE-606E3743FD50}" type="pres">
      <dgm:prSet presAssocID="{13782C6E-2DFD-4127-B519-BC1DAA747C4C}" presName="level3hierChild" presStyleCnt="0"/>
      <dgm:spPr/>
    </dgm:pt>
    <dgm:pt modelId="{9CF897AB-7391-4C24-B804-440DC6CB5852}" type="pres">
      <dgm:prSet presAssocID="{64239F17-23BC-4365-BD76-EC8BD6D91D52}" presName="conn2-1" presStyleLbl="parChTrans1D4" presStyleIdx="1" presStyleCnt="5"/>
      <dgm:spPr/>
    </dgm:pt>
    <dgm:pt modelId="{6473C097-46D9-40F5-83F4-E98F2F4ED2F4}" type="pres">
      <dgm:prSet presAssocID="{64239F17-23BC-4365-BD76-EC8BD6D91D52}" presName="connTx" presStyleLbl="parChTrans1D4" presStyleIdx="1" presStyleCnt="5"/>
      <dgm:spPr/>
    </dgm:pt>
    <dgm:pt modelId="{2A533419-5F1A-4AED-BFA1-9C079E6BDC7A}" type="pres">
      <dgm:prSet presAssocID="{5AED81D9-9575-44E5-94DB-8462A5E78E8A}" presName="root2" presStyleCnt="0"/>
      <dgm:spPr/>
    </dgm:pt>
    <dgm:pt modelId="{238E1118-7FF1-4B9E-ABA8-1AA1A89EA991}" type="pres">
      <dgm:prSet presAssocID="{5AED81D9-9575-44E5-94DB-8462A5E78E8A}" presName="LevelTwoTextNode" presStyleLbl="node4" presStyleIdx="1" presStyleCnt="5">
        <dgm:presLayoutVars>
          <dgm:chPref val="3"/>
        </dgm:presLayoutVars>
      </dgm:prSet>
      <dgm:spPr/>
    </dgm:pt>
    <dgm:pt modelId="{6C278308-6B71-45E1-AF93-44D3845AC743}" type="pres">
      <dgm:prSet presAssocID="{5AED81D9-9575-44E5-94DB-8462A5E78E8A}" presName="level3hierChild" presStyleCnt="0"/>
      <dgm:spPr/>
    </dgm:pt>
    <dgm:pt modelId="{1051E6F4-AE84-4370-95CA-E8A80266A769}" type="pres">
      <dgm:prSet presAssocID="{189BA01C-A39B-4361-BD25-BB10290A4BD2}" presName="conn2-1" presStyleLbl="parChTrans1D4" presStyleIdx="2" presStyleCnt="5"/>
      <dgm:spPr/>
    </dgm:pt>
    <dgm:pt modelId="{52F0C271-6992-4A39-BD21-7279C9A48B29}" type="pres">
      <dgm:prSet presAssocID="{189BA01C-A39B-4361-BD25-BB10290A4BD2}" presName="connTx" presStyleLbl="parChTrans1D4" presStyleIdx="2" presStyleCnt="5"/>
      <dgm:spPr/>
    </dgm:pt>
    <dgm:pt modelId="{029A72AE-D2AF-4BF3-9A21-16E71281F147}" type="pres">
      <dgm:prSet presAssocID="{6B665281-1EB5-4BCE-89F4-71E6BF36688F}" presName="root2" presStyleCnt="0"/>
      <dgm:spPr/>
    </dgm:pt>
    <dgm:pt modelId="{FDA534C8-BEFB-4DF4-BE5E-06C8C9C7FDAF}" type="pres">
      <dgm:prSet presAssocID="{6B665281-1EB5-4BCE-89F4-71E6BF36688F}" presName="LevelTwoTextNode" presStyleLbl="node4" presStyleIdx="2" presStyleCnt="5">
        <dgm:presLayoutVars>
          <dgm:chPref val="3"/>
        </dgm:presLayoutVars>
      </dgm:prSet>
      <dgm:spPr/>
    </dgm:pt>
    <dgm:pt modelId="{494BD223-3D02-486F-B8CB-70A31EB1E5E5}" type="pres">
      <dgm:prSet presAssocID="{6B665281-1EB5-4BCE-89F4-71E6BF36688F}" presName="level3hierChild" presStyleCnt="0"/>
      <dgm:spPr/>
    </dgm:pt>
    <dgm:pt modelId="{DEE61369-D65F-4DC4-BD19-1FCFD4983B62}" type="pres">
      <dgm:prSet presAssocID="{0965A36E-6D63-48FF-BE67-EF21CA18C582}" presName="conn2-1" presStyleLbl="parChTrans1D4" presStyleIdx="3" presStyleCnt="5"/>
      <dgm:spPr/>
    </dgm:pt>
    <dgm:pt modelId="{38922BD2-4690-4299-B817-D797AB27E84F}" type="pres">
      <dgm:prSet presAssocID="{0965A36E-6D63-48FF-BE67-EF21CA18C582}" presName="connTx" presStyleLbl="parChTrans1D4" presStyleIdx="3" presStyleCnt="5"/>
      <dgm:spPr/>
    </dgm:pt>
    <dgm:pt modelId="{5DD33AEF-B28F-4A4C-9B55-893C0C03C8F6}" type="pres">
      <dgm:prSet presAssocID="{5CCA56DC-A23E-4ADD-A6B2-B282E6135F9C}" presName="root2" presStyleCnt="0"/>
      <dgm:spPr/>
    </dgm:pt>
    <dgm:pt modelId="{61A7D5A4-1D31-425D-A796-93B5CC522068}" type="pres">
      <dgm:prSet presAssocID="{5CCA56DC-A23E-4ADD-A6B2-B282E6135F9C}" presName="LevelTwoTextNode" presStyleLbl="node4" presStyleIdx="3" presStyleCnt="5">
        <dgm:presLayoutVars>
          <dgm:chPref val="3"/>
        </dgm:presLayoutVars>
      </dgm:prSet>
      <dgm:spPr/>
    </dgm:pt>
    <dgm:pt modelId="{0FA46B75-9EE6-41FF-BA9E-D3179AED8D9C}" type="pres">
      <dgm:prSet presAssocID="{5CCA56DC-A23E-4ADD-A6B2-B282E6135F9C}" presName="level3hierChild" presStyleCnt="0"/>
      <dgm:spPr/>
    </dgm:pt>
    <dgm:pt modelId="{29DB7190-B193-4FAF-8488-19BE4541C2A8}" type="pres">
      <dgm:prSet presAssocID="{467C8508-EA74-44B3-8A87-20BEC45DB736}" presName="conn2-1" presStyleLbl="parChTrans1D4" presStyleIdx="4" presStyleCnt="5"/>
      <dgm:spPr/>
    </dgm:pt>
    <dgm:pt modelId="{200F4424-E0EF-476D-AC1F-E55D788F5855}" type="pres">
      <dgm:prSet presAssocID="{467C8508-EA74-44B3-8A87-20BEC45DB736}" presName="connTx" presStyleLbl="parChTrans1D4" presStyleIdx="4" presStyleCnt="5"/>
      <dgm:spPr/>
    </dgm:pt>
    <dgm:pt modelId="{7465F4D7-064D-4415-9EEB-9FDBB80E20A2}" type="pres">
      <dgm:prSet presAssocID="{2490E243-2F60-4C53-9602-DD98D75910A8}" presName="root2" presStyleCnt="0"/>
      <dgm:spPr/>
    </dgm:pt>
    <dgm:pt modelId="{5A781B1E-8A6E-4E45-A0DF-247CFCB70306}" type="pres">
      <dgm:prSet presAssocID="{2490E243-2F60-4C53-9602-DD98D75910A8}" presName="LevelTwoTextNode" presStyleLbl="node4" presStyleIdx="4" presStyleCnt="5">
        <dgm:presLayoutVars>
          <dgm:chPref val="3"/>
        </dgm:presLayoutVars>
      </dgm:prSet>
      <dgm:spPr/>
    </dgm:pt>
    <dgm:pt modelId="{E15C98D3-7892-4A1A-B305-19E98E6E2DC4}" type="pres">
      <dgm:prSet presAssocID="{2490E243-2F60-4C53-9602-DD98D75910A8}" presName="level3hierChild" presStyleCnt="0"/>
      <dgm:spPr/>
    </dgm:pt>
  </dgm:ptLst>
  <dgm:cxnLst>
    <dgm:cxn modelId="{98AC811C-1A53-450F-8CCF-B428475CA94B}" srcId="{E7D7BD53-3B58-4ADC-8A4C-14AF9CFB499C}" destId="{13782C6E-2DFD-4127-B519-BC1DAA747C4C}" srcOrd="0" destOrd="0" parTransId="{10879A77-B50B-4C23-BA23-0D3BF5CA94C8}" sibTransId="{24230944-8DAA-448E-BDC6-435A12A66AE9}"/>
    <dgm:cxn modelId="{1F5C6C1F-A9EC-4A3D-8059-F95335B4CAD0}" type="presOf" srcId="{2490E243-2F60-4C53-9602-DD98D75910A8}" destId="{5A781B1E-8A6E-4E45-A0DF-247CFCB70306}" srcOrd="0" destOrd="0" presId="urn:microsoft.com/office/officeart/2008/layout/HorizontalMultiLevelHierarchy"/>
    <dgm:cxn modelId="{46E41C29-205E-40EA-9108-B7604A8C9CA9}" type="presOf" srcId="{467C8508-EA74-44B3-8A87-20BEC45DB736}" destId="{29DB7190-B193-4FAF-8488-19BE4541C2A8}" srcOrd="0" destOrd="0" presId="urn:microsoft.com/office/officeart/2008/layout/HorizontalMultiLevelHierarchy"/>
    <dgm:cxn modelId="{DF2E5231-C384-4AE7-B034-7FBBDD39BB70}" type="presOf" srcId="{64239F17-23BC-4365-BD76-EC8BD6D91D52}" destId="{9CF897AB-7391-4C24-B804-440DC6CB5852}" srcOrd="0" destOrd="0" presId="urn:microsoft.com/office/officeart/2008/layout/HorizontalMultiLevelHierarchy"/>
    <dgm:cxn modelId="{F2A21253-6CDA-4C26-99E2-54FE0F91001F}" type="presOf" srcId="{189BA01C-A39B-4361-BD25-BB10290A4BD2}" destId="{1051E6F4-AE84-4370-95CA-E8A80266A769}" srcOrd="0" destOrd="0" presId="urn:microsoft.com/office/officeart/2008/layout/HorizontalMultiLevelHierarchy"/>
    <dgm:cxn modelId="{B8389253-7BC2-4975-92B4-AC596E074C80}" type="presOf" srcId="{0965A36E-6D63-48FF-BE67-EF21CA18C582}" destId="{DEE61369-D65F-4DC4-BD19-1FCFD4983B62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03DC3561-7A2F-4147-B1CF-A9D2E69F32A4}" type="presOf" srcId="{0BE62E88-0D7E-4BB5-A4B3-B77B0095617E}" destId="{018C7471-60F8-472C-B2C1-1AF03B14A5F7}" srcOrd="1" destOrd="0" presId="urn:microsoft.com/office/officeart/2008/layout/HorizontalMultiLevelHierarchy"/>
    <dgm:cxn modelId="{00ED3765-6D92-488C-B3B0-71AF11AE29AD}" type="presOf" srcId="{5CCA56DC-A23E-4ADD-A6B2-B282E6135F9C}" destId="{61A7D5A4-1D31-425D-A796-93B5CC522068}" srcOrd="0" destOrd="0" presId="urn:microsoft.com/office/officeart/2008/layout/HorizontalMultiLevelHierarchy"/>
    <dgm:cxn modelId="{F9E57A6B-1CE9-47EA-B3E9-DE63DFEF681A}" type="presOf" srcId="{13782C6E-2DFD-4127-B519-BC1DAA747C4C}" destId="{8FBB2498-B486-448B-9DE7-88F5C2B08480}" srcOrd="0" destOrd="0" presId="urn:microsoft.com/office/officeart/2008/layout/HorizontalMultiLevelHierarchy"/>
    <dgm:cxn modelId="{E0B6266F-AB3C-49E7-AEB3-79E92B4AD5CE}" type="presOf" srcId="{467C8508-EA74-44B3-8A87-20BEC45DB736}" destId="{200F4424-E0EF-476D-AC1F-E55D788F5855}" srcOrd="1" destOrd="0" presId="urn:microsoft.com/office/officeart/2008/layout/HorizontalMultiLevelHierarchy"/>
    <dgm:cxn modelId="{5B100374-542A-490D-B5E0-66FDACF70D3A}" srcId="{E7D7BD53-3B58-4ADC-8A4C-14AF9CFB499C}" destId="{2490E243-2F60-4C53-9602-DD98D75910A8}" srcOrd="4" destOrd="0" parTransId="{467C8508-EA74-44B3-8A87-20BEC45DB736}" sibTransId="{51371807-3E8D-4EC5-81F9-480EEF2257BF}"/>
    <dgm:cxn modelId="{D97C9180-F79A-4897-A878-0C047D5CD364}" type="presOf" srcId="{15AEFB17-C792-442E-AC88-89459D66714D}" destId="{A5C37EFE-CBC7-40AC-B367-DAB7F5ECAC52}" srcOrd="1" destOrd="0" presId="urn:microsoft.com/office/officeart/2008/layout/HorizontalMultiLevelHierarchy"/>
    <dgm:cxn modelId="{7CB81193-7EE6-44E1-9235-95F02F267D2E}" type="presOf" srcId="{189BA01C-A39B-4361-BD25-BB10290A4BD2}" destId="{52F0C271-6992-4A39-BD21-7279C9A48B29}" srcOrd="1" destOrd="0" presId="urn:microsoft.com/office/officeart/2008/layout/HorizontalMultiLevelHierarchy"/>
    <dgm:cxn modelId="{2D11B8A7-AAF4-4539-A0E6-9B170AC81D19}" type="presOf" srcId="{5AED81D9-9575-44E5-94DB-8462A5E78E8A}" destId="{238E1118-7FF1-4B9E-ABA8-1AA1A89EA991}" srcOrd="0" destOrd="0" presId="urn:microsoft.com/office/officeart/2008/layout/HorizontalMultiLevelHierarchy"/>
    <dgm:cxn modelId="{1068C3A7-648C-4A5F-9053-5ABADB6736D3}" type="presOf" srcId="{43081AD2-A198-4E09-B366-59AF4C3961D1}" destId="{0960B8E7-A47F-4509-A600-DE2BD2F72F27}" srcOrd="0" destOrd="0" presId="urn:microsoft.com/office/officeart/2008/layout/HorizontalMultiLevelHierarchy"/>
    <dgm:cxn modelId="{086FD5AC-AA1C-40FB-9FD9-25895A0DA965}" type="presOf" srcId="{6B665281-1EB5-4BCE-89F4-71E6BF36688F}" destId="{FDA534C8-BEFB-4DF4-BE5E-06C8C9C7FDAF}" srcOrd="0" destOrd="0" presId="urn:microsoft.com/office/officeart/2008/layout/HorizontalMultiLevelHierarchy"/>
    <dgm:cxn modelId="{F5E305C3-8CB7-40E0-B4B0-F05F91720AFC}" type="presOf" srcId="{DC2E1F6F-946D-47F0-BC56-7CB69E13A329}" destId="{4594F833-E8AD-4F7D-9DBB-756E81F5E9FF}" srcOrd="0" destOrd="0" presId="urn:microsoft.com/office/officeart/2008/layout/HorizontalMultiLevelHierarchy"/>
    <dgm:cxn modelId="{6094A0C4-EAFA-4562-A33C-7E30286BD90E}" type="presOf" srcId="{0965A36E-6D63-48FF-BE67-EF21CA18C582}" destId="{38922BD2-4690-4299-B817-D797AB27E84F}" srcOrd="1" destOrd="0" presId="urn:microsoft.com/office/officeart/2008/layout/HorizontalMultiLevelHierarchy"/>
    <dgm:cxn modelId="{EFC7EACC-FCD2-4D34-918B-CD6C225D6B45}" srcId="{E7D7BD53-3B58-4ADC-8A4C-14AF9CFB499C}" destId="{5AED81D9-9575-44E5-94DB-8462A5E78E8A}" srcOrd="1" destOrd="0" parTransId="{64239F17-23BC-4365-BD76-EC8BD6D91D52}" sibTransId="{6A64AFE8-59A3-43FD-838C-37EB1FD345E8}"/>
    <dgm:cxn modelId="{0400EDD7-44D2-4F05-9A40-FAA8F5E966FE}" type="presOf" srcId="{64239F17-23BC-4365-BD76-EC8BD6D91D52}" destId="{6473C097-46D9-40F5-83F4-E98F2F4ED2F4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365C95DC-1A06-4506-8FED-C3B851174F70}" srcId="{E7D7BD53-3B58-4ADC-8A4C-14AF9CFB499C}" destId="{5CCA56DC-A23E-4ADD-A6B2-B282E6135F9C}" srcOrd="3" destOrd="0" parTransId="{0965A36E-6D63-48FF-BE67-EF21CA18C582}" sibTransId="{F1A57656-574D-48C7-8686-6121E737C84C}"/>
    <dgm:cxn modelId="{0ECFF9E2-C70F-4DD6-A524-AB385DE2FDAB}" type="presOf" srcId="{0BE62E88-0D7E-4BB5-A4B3-B77B0095617E}" destId="{227510C1-165E-41BC-86F8-664912EE1BA0}" srcOrd="0" destOrd="0" presId="urn:microsoft.com/office/officeart/2008/layout/HorizontalMultiLevelHierarchy"/>
    <dgm:cxn modelId="{E83C49E8-28DC-4E01-BD6B-D014F8357542}" type="presOf" srcId="{E7D7BD53-3B58-4ADC-8A4C-14AF9CFB499C}" destId="{EDDD72EC-6E2F-4D36-AAD4-1BCB7F58831A}" srcOrd="0" destOrd="0" presId="urn:microsoft.com/office/officeart/2008/layout/HorizontalMultiLevelHierarchy"/>
    <dgm:cxn modelId="{6A1E94EC-E2CB-445A-B6AB-DB3235DF7137}" srcId="{E7D7BD53-3B58-4ADC-8A4C-14AF9CFB499C}" destId="{6B665281-1EB5-4BCE-89F4-71E6BF36688F}" srcOrd="2" destOrd="0" parTransId="{189BA01C-A39B-4361-BD25-BB10290A4BD2}" sibTransId="{50421385-F817-4A29-B15E-2E7925625045}"/>
    <dgm:cxn modelId="{0CEA8AED-7685-4106-AB87-3169BB9A2D16}" type="presOf" srcId="{15AEFB17-C792-442E-AC88-89459D66714D}" destId="{CE2C6972-3E97-4B2F-A8D2-4D6C815B4262}" srcOrd="0" destOrd="0" presId="urn:microsoft.com/office/officeart/2008/layout/HorizontalMultiLevelHierarchy"/>
    <dgm:cxn modelId="{65CE9CED-CD8D-490A-809E-ED5254391F3A}" type="presOf" srcId="{B54E1A32-1FB8-4484-9DD7-DB5866ADCE10}" destId="{D9C606CC-AC18-4590-951B-B64D6881E5E3}" srcOrd="0" destOrd="0" presId="urn:microsoft.com/office/officeart/2008/layout/HorizontalMultiLevelHierarchy"/>
    <dgm:cxn modelId="{DF5515F1-05E8-4C21-A06B-A4FD8713DED3}" type="presOf" srcId="{10879A77-B50B-4C23-BA23-0D3BF5CA94C8}" destId="{EE2553EC-341F-4CC4-B07D-8BC14EA4C418}" srcOrd="0" destOrd="0" presId="urn:microsoft.com/office/officeart/2008/layout/HorizontalMultiLevelHierarchy"/>
    <dgm:cxn modelId="{1DFCB3F1-1BCD-4ACB-A4AD-02282A0B35EF}" type="presOf" srcId="{10879A77-B50B-4C23-BA23-0D3BF5CA94C8}" destId="{DDE502E9-6EF9-4CBC-A41F-E4DC778C8D40}" srcOrd="1" destOrd="0" presId="urn:microsoft.com/office/officeart/2008/layout/HorizontalMultiLevelHierarchy"/>
    <dgm:cxn modelId="{782BB11C-C8DD-4A1B-BE95-A6CD921443FD}" type="presParOf" srcId="{0960B8E7-A47F-4509-A600-DE2BD2F72F27}" destId="{06C8DDC0-2103-4F16-B22E-01C402C605E7}" srcOrd="0" destOrd="0" presId="urn:microsoft.com/office/officeart/2008/layout/HorizontalMultiLevelHierarchy"/>
    <dgm:cxn modelId="{82105A5A-D671-407A-8FB9-56663D7E3951}" type="presParOf" srcId="{06C8DDC0-2103-4F16-B22E-01C402C605E7}" destId="{4594F833-E8AD-4F7D-9DBB-756E81F5E9FF}" srcOrd="0" destOrd="0" presId="urn:microsoft.com/office/officeart/2008/layout/HorizontalMultiLevelHierarchy"/>
    <dgm:cxn modelId="{28A89FA0-3C6B-4B89-9B5C-5DA4722FA83F}" type="presParOf" srcId="{06C8DDC0-2103-4F16-B22E-01C402C605E7}" destId="{4BD7D809-F46F-4BCF-9277-A6D4F8135189}" srcOrd="1" destOrd="0" presId="urn:microsoft.com/office/officeart/2008/layout/HorizontalMultiLevelHierarchy"/>
    <dgm:cxn modelId="{72F9522C-D5EB-4F27-944E-27DF0D3C75EC}" type="presParOf" srcId="{4BD7D809-F46F-4BCF-9277-A6D4F8135189}" destId="{227510C1-165E-41BC-86F8-664912EE1BA0}" srcOrd="0" destOrd="0" presId="urn:microsoft.com/office/officeart/2008/layout/HorizontalMultiLevelHierarchy"/>
    <dgm:cxn modelId="{9FB7E6F2-0D4D-4117-8754-FC8629B3D793}" type="presParOf" srcId="{227510C1-165E-41BC-86F8-664912EE1BA0}" destId="{018C7471-60F8-472C-B2C1-1AF03B14A5F7}" srcOrd="0" destOrd="0" presId="urn:microsoft.com/office/officeart/2008/layout/HorizontalMultiLevelHierarchy"/>
    <dgm:cxn modelId="{D1FE6913-824D-4ADC-B67F-53F196125C90}" type="presParOf" srcId="{4BD7D809-F46F-4BCF-9277-A6D4F8135189}" destId="{9AA261D0-C58A-40FF-808C-34A303FAB605}" srcOrd="1" destOrd="0" presId="urn:microsoft.com/office/officeart/2008/layout/HorizontalMultiLevelHierarchy"/>
    <dgm:cxn modelId="{C14AB269-7ED3-4398-987F-9548BB250BD5}" type="presParOf" srcId="{9AA261D0-C58A-40FF-808C-34A303FAB605}" destId="{D9C606CC-AC18-4590-951B-B64D6881E5E3}" srcOrd="0" destOrd="0" presId="urn:microsoft.com/office/officeart/2008/layout/HorizontalMultiLevelHierarchy"/>
    <dgm:cxn modelId="{DEB5F461-5402-4921-A41C-5AB8BE2EDAD5}" type="presParOf" srcId="{9AA261D0-C58A-40FF-808C-34A303FAB605}" destId="{E06DA82E-A227-45D6-9A1D-080B97151E8B}" srcOrd="1" destOrd="0" presId="urn:microsoft.com/office/officeart/2008/layout/HorizontalMultiLevelHierarchy"/>
    <dgm:cxn modelId="{82AF4B29-44FE-41B0-BC07-36EC3FB95536}" type="presParOf" srcId="{E06DA82E-A227-45D6-9A1D-080B97151E8B}" destId="{CE2C6972-3E97-4B2F-A8D2-4D6C815B4262}" srcOrd="0" destOrd="0" presId="urn:microsoft.com/office/officeart/2008/layout/HorizontalMultiLevelHierarchy"/>
    <dgm:cxn modelId="{D22DB7F0-6BC9-42E8-93F2-E892DB03006D}" type="presParOf" srcId="{CE2C6972-3E97-4B2F-A8D2-4D6C815B4262}" destId="{A5C37EFE-CBC7-40AC-B367-DAB7F5ECAC52}" srcOrd="0" destOrd="0" presId="urn:microsoft.com/office/officeart/2008/layout/HorizontalMultiLevelHierarchy"/>
    <dgm:cxn modelId="{C47D91C8-E00B-41B8-88F9-E394AE11E663}" type="presParOf" srcId="{E06DA82E-A227-45D6-9A1D-080B97151E8B}" destId="{1AA700F1-1C9C-448B-AA3C-D20C79BADC4C}" srcOrd="1" destOrd="0" presId="urn:microsoft.com/office/officeart/2008/layout/HorizontalMultiLevelHierarchy"/>
    <dgm:cxn modelId="{2845771F-804B-4E00-8B46-A6F110434173}" type="presParOf" srcId="{1AA700F1-1C9C-448B-AA3C-D20C79BADC4C}" destId="{EDDD72EC-6E2F-4D36-AAD4-1BCB7F58831A}" srcOrd="0" destOrd="0" presId="urn:microsoft.com/office/officeart/2008/layout/HorizontalMultiLevelHierarchy"/>
    <dgm:cxn modelId="{0581F723-10FF-4F76-ADBE-C6CD5922D136}" type="presParOf" srcId="{1AA700F1-1C9C-448B-AA3C-D20C79BADC4C}" destId="{A20E9378-7B71-4335-A00A-0B164EA827E9}" srcOrd="1" destOrd="0" presId="urn:microsoft.com/office/officeart/2008/layout/HorizontalMultiLevelHierarchy"/>
    <dgm:cxn modelId="{93118ED8-DF06-4546-B45B-35074BCD8A01}" type="presParOf" srcId="{A20E9378-7B71-4335-A00A-0B164EA827E9}" destId="{EE2553EC-341F-4CC4-B07D-8BC14EA4C418}" srcOrd="0" destOrd="0" presId="urn:microsoft.com/office/officeart/2008/layout/HorizontalMultiLevelHierarchy"/>
    <dgm:cxn modelId="{42825709-0655-45A4-ACCE-0E8ADA1D0579}" type="presParOf" srcId="{EE2553EC-341F-4CC4-B07D-8BC14EA4C418}" destId="{DDE502E9-6EF9-4CBC-A41F-E4DC778C8D40}" srcOrd="0" destOrd="0" presId="urn:microsoft.com/office/officeart/2008/layout/HorizontalMultiLevelHierarchy"/>
    <dgm:cxn modelId="{6DA04194-5C16-4247-8F96-58247815CE2E}" type="presParOf" srcId="{A20E9378-7B71-4335-A00A-0B164EA827E9}" destId="{E48D1048-5A53-4A15-9216-B98DB63FC5AF}" srcOrd="1" destOrd="0" presId="urn:microsoft.com/office/officeart/2008/layout/HorizontalMultiLevelHierarchy"/>
    <dgm:cxn modelId="{04F410A4-AF19-44F6-9E86-0CA1F4FAD4BE}" type="presParOf" srcId="{E48D1048-5A53-4A15-9216-B98DB63FC5AF}" destId="{8FBB2498-B486-448B-9DE7-88F5C2B08480}" srcOrd="0" destOrd="0" presId="urn:microsoft.com/office/officeart/2008/layout/HorizontalMultiLevelHierarchy"/>
    <dgm:cxn modelId="{7103FDF3-0660-49BD-9362-52FF1B3E27CC}" type="presParOf" srcId="{E48D1048-5A53-4A15-9216-B98DB63FC5AF}" destId="{91FC35FA-7F21-48A4-AECE-606E3743FD50}" srcOrd="1" destOrd="0" presId="urn:microsoft.com/office/officeart/2008/layout/HorizontalMultiLevelHierarchy"/>
    <dgm:cxn modelId="{6A41D6F8-35CB-4945-86CB-8133B6474329}" type="presParOf" srcId="{A20E9378-7B71-4335-A00A-0B164EA827E9}" destId="{9CF897AB-7391-4C24-B804-440DC6CB5852}" srcOrd="2" destOrd="0" presId="urn:microsoft.com/office/officeart/2008/layout/HorizontalMultiLevelHierarchy"/>
    <dgm:cxn modelId="{63474352-2A52-49BE-B0C5-06CB5DD7A867}" type="presParOf" srcId="{9CF897AB-7391-4C24-B804-440DC6CB5852}" destId="{6473C097-46D9-40F5-83F4-E98F2F4ED2F4}" srcOrd="0" destOrd="0" presId="urn:microsoft.com/office/officeart/2008/layout/HorizontalMultiLevelHierarchy"/>
    <dgm:cxn modelId="{8AD4B3E7-58F9-428B-B80D-D7EB30F5B3B4}" type="presParOf" srcId="{A20E9378-7B71-4335-A00A-0B164EA827E9}" destId="{2A533419-5F1A-4AED-BFA1-9C079E6BDC7A}" srcOrd="3" destOrd="0" presId="urn:microsoft.com/office/officeart/2008/layout/HorizontalMultiLevelHierarchy"/>
    <dgm:cxn modelId="{DA13D851-76BC-4A42-897B-ED3F69B4513A}" type="presParOf" srcId="{2A533419-5F1A-4AED-BFA1-9C079E6BDC7A}" destId="{238E1118-7FF1-4B9E-ABA8-1AA1A89EA991}" srcOrd="0" destOrd="0" presId="urn:microsoft.com/office/officeart/2008/layout/HorizontalMultiLevelHierarchy"/>
    <dgm:cxn modelId="{5EE1D819-1CC5-4812-9369-582C4FCBB12B}" type="presParOf" srcId="{2A533419-5F1A-4AED-BFA1-9C079E6BDC7A}" destId="{6C278308-6B71-45E1-AF93-44D3845AC743}" srcOrd="1" destOrd="0" presId="urn:microsoft.com/office/officeart/2008/layout/HorizontalMultiLevelHierarchy"/>
    <dgm:cxn modelId="{5F8A07B2-B82C-4565-A879-8AC99D3E2154}" type="presParOf" srcId="{A20E9378-7B71-4335-A00A-0B164EA827E9}" destId="{1051E6F4-AE84-4370-95CA-E8A80266A769}" srcOrd="4" destOrd="0" presId="urn:microsoft.com/office/officeart/2008/layout/HorizontalMultiLevelHierarchy"/>
    <dgm:cxn modelId="{C8F587C1-E8BB-4CA7-9769-4CF33ECAFDC8}" type="presParOf" srcId="{1051E6F4-AE84-4370-95CA-E8A80266A769}" destId="{52F0C271-6992-4A39-BD21-7279C9A48B29}" srcOrd="0" destOrd="0" presId="urn:microsoft.com/office/officeart/2008/layout/HorizontalMultiLevelHierarchy"/>
    <dgm:cxn modelId="{65D96CFF-4BF4-440D-BC6F-ACD75AEB4146}" type="presParOf" srcId="{A20E9378-7B71-4335-A00A-0B164EA827E9}" destId="{029A72AE-D2AF-4BF3-9A21-16E71281F147}" srcOrd="5" destOrd="0" presId="urn:microsoft.com/office/officeart/2008/layout/HorizontalMultiLevelHierarchy"/>
    <dgm:cxn modelId="{72744531-4E6A-406F-826A-5B3F37455CDE}" type="presParOf" srcId="{029A72AE-D2AF-4BF3-9A21-16E71281F147}" destId="{FDA534C8-BEFB-4DF4-BE5E-06C8C9C7FDAF}" srcOrd="0" destOrd="0" presId="urn:microsoft.com/office/officeart/2008/layout/HorizontalMultiLevelHierarchy"/>
    <dgm:cxn modelId="{13CBF28A-4A12-4687-B556-0FCF87994762}" type="presParOf" srcId="{029A72AE-D2AF-4BF3-9A21-16E71281F147}" destId="{494BD223-3D02-486F-B8CB-70A31EB1E5E5}" srcOrd="1" destOrd="0" presId="urn:microsoft.com/office/officeart/2008/layout/HorizontalMultiLevelHierarchy"/>
    <dgm:cxn modelId="{2C9E1A86-243E-4460-B4C7-AC94207EE76F}" type="presParOf" srcId="{A20E9378-7B71-4335-A00A-0B164EA827E9}" destId="{DEE61369-D65F-4DC4-BD19-1FCFD4983B62}" srcOrd="6" destOrd="0" presId="urn:microsoft.com/office/officeart/2008/layout/HorizontalMultiLevelHierarchy"/>
    <dgm:cxn modelId="{1E3D751C-A7B9-45EC-97A7-9987EF4622D3}" type="presParOf" srcId="{DEE61369-D65F-4DC4-BD19-1FCFD4983B62}" destId="{38922BD2-4690-4299-B817-D797AB27E84F}" srcOrd="0" destOrd="0" presId="urn:microsoft.com/office/officeart/2008/layout/HorizontalMultiLevelHierarchy"/>
    <dgm:cxn modelId="{7D62CC43-86B5-4EA9-A8F6-5F513221FFDC}" type="presParOf" srcId="{A20E9378-7B71-4335-A00A-0B164EA827E9}" destId="{5DD33AEF-B28F-4A4C-9B55-893C0C03C8F6}" srcOrd="7" destOrd="0" presId="urn:microsoft.com/office/officeart/2008/layout/HorizontalMultiLevelHierarchy"/>
    <dgm:cxn modelId="{C48E9D9A-4438-429E-A674-7B950C9DB681}" type="presParOf" srcId="{5DD33AEF-B28F-4A4C-9B55-893C0C03C8F6}" destId="{61A7D5A4-1D31-425D-A796-93B5CC522068}" srcOrd="0" destOrd="0" presId="urn:microsoft.com/office/officeart/2008/layout/HorizontalMultiLevelHierarchy"/>
    <dgm:cxn modelId="{7B10E0AC-B13E-4F4A-9AD5-6C3C321BCFEE}" type="presParOf" srcId="{5DD33AEF-B28F-4A4C-9B55-893C0C03C8F6}" destId="{0FA46B75-9EE6-41FF-BA9E-D3179AED8D9C}" srcOrd="1" destOrd="0" presId="urn:microsoft.com/office/officeart/2008/layout/HorizontalMultiLevelHierarchy"/>
    <dgm:cxn modelId="{FE9CB7B0-FBB7-4C31-AF15-772D769FD9E5}" type="presParOf" srcId="{A20E9378-7B71-4335-A00A-0B164EA827E9}" destId="{29DB7190-B193-4FAF-8488-19BE4541C2A8}" srcOrd="8" destOrd="0" presId="urn:microsoft.com/office/officeart/2008/layout/HorizontalMultiLevelHierarchy"/>
    <dgm:cxn modelId="{7F79A4C0-B0D6-45CD-B0A4-133456EE4EA7}" type="presParOf" srcId="{29DB7190-B193-4FAF-8488-19BE4541C2A8}" destId="{200F4424-E0EF-476D-AC1F-E55D788F5855}" srcOrd="0" destOrd="0" presId="urn:microsoft.com/office/officeart/2008/layout/HorizontalMultiLevelHierarchy"/>
    <dgm:cxn modelId="{C5DD0380-1234-4EB6-A797-D8022D90D5CF}" type="presParOf" srcId="{A20E9378-7B71-4335-A00A-0B164EA827E9}" destId="{7465F4D7-064D-4415-9EEB-9FDBB80E20A2}" srcOrd="9" destOrd="0" presId="urn:microsoft.com/office/officeart/2008/layout/HorizontalMultiLevelHierarchy"/>
    <dgm:cxn modelId="{A8F441ED-F234-4C7C-9E60-A906FFCDEF76}" type="presParOf" srcId="{7465F4D7-064D-4415-9EEB-9FDBB80E20A2}" destId="{5A781B1E-8A6E-4E45-A0DF-247CFCB70306}" srcOrd="0" destOrd="0" presId="urn:microsoft.com/office/officeart/2008/layout/HorizontalMultiLevelHierarchy"/>
    <dgm:cxn modelId="{8EB032ED-3050-4A67-9287-4E9EC11C48AB}" type="presParOf" srcId="{7465F4D7-064D-4415-9EEB-9FDBB80E20A2}" destId="{E15C98D3-7892-4A1A-B305-19E98E6E2DC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4.1.1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26</a:t>
          </a:r>
          <a:r>
            <a:rPr lang="id-ID" sz="3200" dirty="0"/>
            <a:t>) </a:t>
          </a:r>
          <a:r>
            <a:rPr lang="id-ID" sz="3200" b="1" dirty="0"/>
            <a:t>Kualifikasi</a:t>
          </a:r>
          <a:r>
            <a:rPr lang="en-US" sz="3200" b="1" dirty="0"/>
            <a:t> </a:t>
          </a:r>
          <a:endParaRPr lang="en-US" sz="3200" dirty="0"/>
        </a:p>
        <a:p>
          <a:r>
            <a:rPr lang="id-ID" sz="3200" b="1" dirty="0"/>
            <a:t>Akademik </a:t>
          </a:r>
          <a:endParaRPr lang="en-US" sz="3200" dirty="0"/>
        </a:p>
        <a:p>
          <a:r>
            <a:rPr lang="id-ID" sz="3200" b="1" dirty="0"/>
            <a:t>Pendidik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1800" dirty="0"/>
            <a:t>Minimal 1 </a:t>
          </a:r>
          <a:r>
            <a:rPr lang="id-ID" sz="1800" dirty="0"/>
            <a:t>pendidik yang berkualifikasi</a:t>
          </a:r>
          <a:endParaRPr lang="en-US" sz="1800" dirty="0"/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4B9C2312-7C46-4086-8EE1-D79E1D993A62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Pendidik lainnya minimal berkualifikasi SMA atau sederajat</a:t>
          </a:r>
          <a:endParaRPr lang="en-US" sz="1800" dirty="0"/>
        </a:p>
      </dgm:t>
    </dgm:pt>
    <dgm:pt modelId="{4691F3BA-FB77-4219-9EF6-1942A46628B7}" type="parTrans" cxnId="{92D8A503-F667-4B47-8113-45CA2E7E4C65}">
      <dgm:prSet/>
      <dgm:spPr/>
      <dgm:t>
        <a:bodyPr/>
        <a:lstStyle/>
        <a:p>
          <a:endParaRPr lang="en-US"/>
        </a:p>
      </dgm:t>
    </dgm:pt>
    <dgm:pt modelId="{30957D74-7E79-4E45-8D1C-BDAC03BDC08B}" type="sibTrans" cxnId="{92D8A503-F667-4B47-8113-45CA2E7E4C65}">
      <dgm:prSet/>
      <dgm:spPr/>
      <dgm:t>
        <a:bodyPr/>
        <a:lstStyle/>
        <a:p>
          <a:endParaRPr lang="en-US"/>
        </a:p>
      </dgm:t>
    </dgm:pt>
    <dgm:pt modelId="{8ED8C3AF-90DA-4CA4-8220-BC6D7EA0471B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sz="1800" dirty="0"/>
            <a:t>S1 </a:t>
          </a:r>
          <a:r>
            <a:rPr lang="id-ID" sz="1800" dirty="0"/>
            <a:t>PAUD  atau</a:t>
          </a:r>
          <a:endParaRPr lang="en-US" sz="1800" dirty="0"/>
        </a:p>
      </dgm:t>
    </dgm:pt>
    <dgm:pt modelId="{BF30C774-224F-45C4-8512-71C23663DD70}" type="parTrans" cxnId="{A2F1E7A4-DD5C-40BE-87EE-C596FCEB8FEC}">
      <dgm:prSet/>
      <dgm:spPr/>
      <dgm:t>
        <a:bodyPr/>
        <a:lstStyle/>
        <a:p>
          <a:endParaRPr lang="en-US"/>
        </a:p>
      </dgm:t>
    </dgm:pt>
    <dgm:pt modelId="{CB3338B1-137F-467E-9B36-1E6488A7AE6E}" type="sibTrans" cxnId="{A2F1E7A4-DD5C-40BE-87EE-C596FCEB8FEC}">
      <dgm:prSet/>
      <dgm:spPr/>
      <dgm:t>
        <a:bodyPr/>
        <a:lstStyle/>
        <a:p>
          <a:endParaRPr lang="en-US"/>
        </a:p>
      </dgm:t>
    </dgm:pt>
    <dgm:pt modelId="{6857B6E8-413A-44D4-9F4E-FFCAE9CE6C82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sz="1800" dirty="0"/>
            <a:t>S1 P</a:t>
          </a:r>
          <a:r>
            <a:rPr lang="id-ID" sz="1800" dirty="0"/>
            <a:t>sikologi  atau</a:t>
          </a:r>
          <a:endParaRPr lang="en-US" sz="1800" dirty="0"/>
        </a:p>
      </dgm:t>
    </dgm:pt>
    <dgm:pt modelId="{30AB25AF-F519-43F7-8A8B-BDFB095112EE}" type="parTrans" cxnId="{00632F6B-81F5-4886-BB0B-C8C3C2A6E596}">
      <dgm:prSet/>
      <dgm:spPr/>
      <dgm:t>
        <a:bodyPr/>
        <a:lstStyle/>
        <a:p>
          <a:endParaRPr lang="en-US"/>
        </a:p>
      </dgm:t>
    </dgm:pt>
    <dgm:pt modelId="{3E587C29-5827-47C6-BCB4-AAB265791942}" type="sibTrans" cxnId="{00632F6B-81F5-4886-BB0B-C8C3C2A6E596}">
      <dgm:prSet/>
      <dgm:spPr/>
      <dgm:t>
        <a:bodyPr/>
        <a:lstStyle/>
        <a:p>
          <a:endParaRPr lang="en-US"/>
        </a:p>
      </dgm:t>
    </dgm:pt>
    <dgm:pt modelId="{3639DD6F-5D44-4179-8C40-3A2347E75BC7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sz="1800"/>
            <a:t>S1 </a:t>
          </a:r>
          <a:r>
            <a:rPr lang="en-US" sz="1800" dirty="0" err="1"/>
            <a:t>Pendidikan</a:t>
          </a:r>
          <a:endParaRPr lang="en-US" sz="1800" dirty="0"/>
        </a:p>
      </dgm:t>
    </dgm:pt>
    <dgm:pt modelId="{1A4CE1A1-1966-4710-BC1A-4759C6563C2B}" type="parTrans" cxnId="{EE3B660A-99C8-403A-8288-C3DA93F493C9}">
      <dgm:prSet/>
      <dgm:spPr/>
      <dgm:t>
        <a:bodyPr/>
        <a:lstStyle/>
        <a:p>
          <a:endParaRPr lang="en-US"/>
        </a:p>
      </dgm:t>
    </dgm:pt>
    <dgm:pt modelId="{E4B48A47-65DB-48B5-A7C6-60DA86C5ECCA}" type="sibTrans" cxnId="{EE3B660A-99C8-403A-8288-C3DA93F493C9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2"/>
      <dgm:spPr/>
    </dgm:pt>
    <dgm:pt modelId="{A5C37EFE-CBC7-40AC-B367-DAB7F5ECAC52}" type="pres">
      <dgm:prSet presAssocID="{15AEFB17-C792-442E-AC88-89459D66714D}" presName="connTx" presStyleLbl="parChTrans1D3" presStyleIdx="0" presStyleCnt="2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2" custScaleY="20847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A6996F2F-00FA-48C2-A162-A0933E053AAD}" type="pres">
      <dgm:prSet presAssocID="{BF30C774-224F-45C4-8512-71C23663DD70}" presName="conn2-1" presStyleLbl="parChTrans1D4" presStyleIdx="0" presStyleCnt="3"/>
      <dgm:spPr/>
    </dgm:pt>
    <dgm:pt modelId="{D50DA228-53F7-4542-B495-59D3B27687DF}" type="pres">
      <dgm:prSet presAssocID="{BF30C774-224F-45C4-8512-71C23663DD70}" presName="connTx" presStyleLbl="parChTrans1D4" presStyleIdx="0" presStyleCnt="3"/>
      <dgm:spPr/>
    </dgm:pt>
    <dgm:pt modelId="{41993349-C64F-4BBB-BC91-967F65D39848}" type="pres">
      <dgm:prSet presAssocID="{8ED8C3AF-90DA-4CA4-8220-BC6D7EA0471B}" presName="root2" presStyleCnt="0"/>
      <dgm:spPr/>
    </dgm:pt>
    <dgm:pt modelId="{087CCD5B-8BD9-4C09-AF82-9732F24292F3}" type="pres">
      <dgm:prSet presAssocID="{8ED8C3AF-90DA-4CA4-8220-BC6D7EA0471B}" presName="LevelTwoTextNode" presStyleLbl="node4" presStyleIdx="0" presStyleCnt="3">
        <dgm:presLayoutVars>
          <dgm:chPref val="3"/>
        </dgm:presLayoutVars>
      </dgm:prSet>
      <dgm:spPr/>
    </dgm:pt>
    <dgm:pt modelId="{9D435844-9AA5-4A9E-8335-42417AA263C8}" type="pres">
      <dgm:prSet presAssocID="{8ED8C3AF-90DA-4CA4-8220-BC6D7EA0471B}" presName="level3hierChild" presStyleCnt="0"/>
      <dgm:spPr/>
    </dgm:pt>
    <dgm:pt modelId="{7CA86FAD-DE5E-4087-A57C-CA5E2A3D94D9}" type="pres">
      <dgm:prSet presAssocID="{30AB25AF-F519-43F7-8A8B-BDFB095112EE}" presName="conn2-1" presStyleLbl="parChTrans1D4" presStyleIdx="1" presStyleCnt="3"/>
      <dgm:spPr/>
    </dgm:pt>
    <dgm:pt modelId="{489FD634-1127-4C9E-8945-9CC8C8809ACE}" type="pres">
      <dgm:prSet presAssocID="{30AB25AF-F519-43F7-8A8B-BDFB095112EE}" presName="connTx" presStyleLbl="parChTrans1D4" presStyleIdx="1" presStyleCnt="3"/>
      <dgm:spPr/>
    </dgm:pt>
    <dgm:pt modelId="{958B0A4D-1B16-4960-9434-F6F650946D78}" type="pres">
      <dgm:prSet presAssocID="{6857B6E8-413A-44D4-9F4E-FFCAE9CE6C82}" presName="root2" presStyleCnt="0"/>
      <dgm:spPr/>
    </dgm:pt>
    <dgm:pt modelId="{8B413B0E-F7EB-4F04-A081-56C443FD01B6}" type="pres">
      <dgm:prSet presAssocID="{6857B6E8-413A-44D4-9F4E-FFCAE9CE6C82}" presName="LevelTwoTextNode" presStyleLbl="node4" presStyleIdx="1" presStyleCnt="3">
        <dgm:presLayoutVars>
          <dgm:chPref val="3"/>
        </dgm:presLayoutVars>
      </dgm:prSet>
      <dgm:spPr/>
    </dgm:pt>
    <dgm:pt modelId="{627CF150-24E5-4722-B054-40AF9B6DF1A4}" type="pres">
      <dgm:prSet presAssocID="{6857B6E8-413A-44D4-9F4E-FFCAE9CE6C82}" presName="level3hierChild" presStyleCnt="0"/>
      <dgm:spPr/>
    </dgm:pt>
    <dgm:pt modelId="{417006E5-D24A-4FC4-8F68-579903E69390}" type="pres">
      <dgm:prSet presAssocID="{1A4CE1A1-1966-4710-BC1A-4759C6563C2B}" presName="conn2-1" presStyleLbl="parChTrans1D4" presStyleIdx="2" presStyleCnt="3"/>
      <dgm:spPr/>
    </dgm:pt>
    <dgm:pt modelId="{B91F1DE2-8570-4B1B-9DFD-3AE1EC8CCAF5}" type="pres">
      <dgm:prSet presAssocID="{1A4CE1A1-1966-4710-BC1A-4759C6563C2B}" presName="connTx" presStyleLbl="parChTrans1D4" presStyleIdx="2" presStyleCnt="3"/>
      <dgm:spPr/>
    </dgm:pt>
    <dgm:pt modelId="{BDE690C3-4DF0-43D2-BE8D-A6B0C0C1DA87}" type="pres">
      <dgm:prSet presAssocID="{3639DD6F-5D44-4179-8C40-3A2347E75BC7}" presName="root2" presStyleCnt="0"/>
      <dgm:spPr/>
    </dgm:pt>
    <dgm:pt modelId="{D69C461B-48E7-4E13-8C19-1DEC3EE2AA89}" type="pres">
      <dgm:prSet presAssocID="{3639DD6F-5D44-4179-8C40-3A2347E75BC7}" presName="LevelTwoTextNode" presStyleLbl="node4" presStyleIdx="2" presStyleCnt="3">
        <dgm:presLayoutVars>
          <dgm:chPref val="3"/>
        </dgm:presLayoutVars>
      </dgm:prSet>
      <dgm:spPr/>
    </dgm:pt>
    <dgm:pt modelId="{BEC6B721-90E5-4817-B706-1545993AF7B3}" type="pres">
      <dgm:prSet presAssocID="{3639DD6F-5D44-4179-8C40-3A2347E75BC7}" presName="level3hierChild" presStyleCnt="0"/>
      <dgm:spPr/>
    </dgm:pt>
    <dgm:pt modelId="{29AD768C-181D-4DA5-A52F-4BF03C474694}" type="pres">
      <dgm:prSet presAssocID="{4691F3BA-FB77-4219-9EF6-1942A46628B7}" presName="conn2-1" presStyleLbl="parChTrans1D3" presStyleIdx="1" presStyleCnt="2"/>
      <dgm:spPr/>
    </dgm:pt>
    <dgm:pt modelId="{E66066D9-A0B0-40AF-B8D5-B0FEC27348EA}" type="pres">
      <dgm:prSet presAssocID="{4691F3BA-FB77-4219-9EF6-1942A46628B7}" presName="connTx" presStyleLbl="parChTrans1D3" presStyleIdx="1" presStyleCnt="2"/>
      <dgm:spPr/>
    </dgm:pt>
    <dgm:pt modelId="{B6DAD97D-EC16-4570-923A-7D76853079C4}" type="pres">
      <dgm:prSet presAssocID="{4B9C2312-7C46-4086-8EE1-D79E1D993A62}" presName="root2" presStyleCnt="0"/>
      <dgm:spPr/>
    </dgm:pt>
    <dgm:pt modelId="{4ED8FB60-B5F5-4FE2-B373-ABC8F9CB353D}" type="pres">
      <dgm:prSet presAssocID="{4B9C2312-7C46-4086-8EE1-D79E1D993A62}" presName="LevelTwoTextNode" presStyleLbl="node3" presStyleIdx="1" presStyleCnt="2" custScaleY="238336">
        <dgm:presLayoutVars>
          <dgm:chPref val="3"/>
        </dgm:presLayoutVars>
      </dgm:prSet>
      <dgm:spPr/>
    </dgm:pt>
    <dgm:pt modelId="{3AF4486C-73B3-4559-BED5-0D94B2D77C03}" type="pres">
      <dgm:prSet presAssocID="{4B9C2312-7C46-4086-8EE1-D79E1D993A62}" presName="level3hierChild" presStyleCnt="0"/>
      <dgm:spPr/>
    </dgm:pt>
  </dgm:ptLst>
  <dgm:cxnLst>
    <dgm:cxn modelId="{327E8403-282B-406C-85E0-E7596633FA63}" type="presOf" srcId="{E7D7BD53-3B58-4ADC-8A4C-14AF9CFB499C}" destId="{EDDD72EC-6E2F-4D36-AAD4-1BCB7F58831A}" srcOrd="0" destOrd="0" presId="urn:microsoft.com/office/officeart/2008/layout/HorizontalMultiLevelHierarchy"/>
    <dgm:cxn modelId="{92D8A503-F667-4B47-8113-45CA2E7E4C65}" srcId="{B54E1A32-1FB8-4484-9DD7-DB5866ADCE10}" destId="{4B9C2312-7C46-4086-8EE1-D79E1D993A62}" srcOrd="1" destOrd="0" parTransId="{4691F3BA-FB77-4219-9EF6-1942A46628B7}" sibTransId="{30957D74-7E79-4E45-8D1C-BDAC03BDC08B}"/>
    <dgm:cxn modelId="{EB4C4A04-4876-42E4-8A52-C73F748C395E}" type="presOf" srcId="{0BE62E88-0D7E-4BB5-A4B3-B77B0095617E}" destId="{227510C1-165E-41BC-86F8-664912EE1BA0}" srcOrd="0" destOrd="0" presId="urn:microsoft.com/office/officeart/2008/layout/HorizontalMultiLevelHierarchy"/>
    <dgm:cxn modelId="{EE3B660A-99C8-403A-8288-C3DA93F493C9}" srcId="{E7D7BD53-3B58-4ADC-8A4C-14AF9CFB499C}" destId="{3639DD6F-5D44-4179-8C40-3A2347E75BC7}" srcOrd="2" destOrd="0" parTransId="{1A4CE1A1-1966-4710-BC1A-4759C6563C2B}" sibTransId="{E4B48A47-65DB-48B5-A7C6-60DA86C5ECCA}"/>
    <dgm:cxn modelId="{F7AE1712-95AC-4588-AC7B-F1C85D6A1E5C}" type="presOf" srcId="{15AEFB17-C792-442E-AC88-89459D66714D}" destId="{A5C37EFE-CBC7-40AC-B367-DAB7F5ECAC52}" srcOrd="1" destOrd="0" presId="urn:microsoft.com/office/officeart/2008/layout/HorizontalMultiLevelHierarchy"/>
    <dgm:cxn modelId="{1FA0A11A-9CA1-4D04-9892-EFF9DA00A28B}" type="presOf" srcId="{0BE62E88-0D7E-4BB5-A4B3-B77B0095617E}" destId="{018C7471-60F8-472C-B2C1-1AF03B14A5F7}" srcOrd="1" destOrd="0" presId="urn:microsoft.com/office/officeart/2008/layout/HorizontalMultiLevelHierarchy"/>
    <dgm:cxn modelId="{BBD6921C-40CA-4775-9BD1-AB1238B34897}" type="presOf" srcId="{DC2E1F6F-946D-47F0-BC56-7CB69E13A329}" destId="{4594F833-E8AD-4F7D-9DBB-756E81F5E9FF}" srcOrd="0" destOrd="0" presId="urn:microsoft.com/office/officeart/2008/layout/HorizontalMultiLevelHierarchy"/>
    <dgm:cxn modelId="{2BFAE62F-F6F8-4E2D-A79B-ACCCB4D14C94}" type="presOf" srcId="{30AB25AF-F519-43F7-8A8B-BDFB095112EE}" destId="{489FD634-1127-4C9E-8945-9CC8C8809ACE}" srcOrd="1" destOrd="0" presId="urn:microsoft.com/office/officeart/2008/layout/HorizontalMultiLevelHierarchy"/>
    <dgm:cxn modelId="{0081A130-66A7-4754-A6EB-BD497B9584DC}" type="presOf" srcId="{4691F3BA-FB77-4219-9EF6-1942A46628B7}" destId="{E66066D9-A0B0-40AF-B8D5-B0FEC27348EA}" srcOrd="1" destOrd="0" presId="urn:microsoft.com/office/officeart/2008/layout/HorizontalMultiLevelHierarchy"/>
    <dgm:cxn modelId="{561C014B-FA1A-4181-A004-882D6A82ABE3}" type="presOf" srcId="{4B9C2312-7C46-4086-8EE1-D79E1D993A62}" destId="{4ED8FB60-B5F5-4FE2-B373-ABC8F9CB353D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5E261B58-FFCC-4DDC-BBE5-B64C2C4158A6}" type="presOf" srcId="{15AEFB17-C792-442E-AC88-89459D66714D}" destId="{CE2C6972-3E97-4B2F-A8D2-4D6C815B4262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E021CB5E-3ECB-42F4-94B4-72375CF126C4}" type="presOf" srcId="{BF30C774-224F-45C4-8512-71C23663DD70}" destId="{A6996F2F-00FA-48C2-A162-A0933E053AAD}" srcOrd="0" destOrd="0" presId="urn:microsoft.com/office/officeart/2008/layout/HorizontalMultiLevelHierarchy"/>
    <dgm:cxn modelId="{00632F6B-81F5-4886-BB0B-C8C3C2A6E596}" srcId="{E7D7BD53-3B58-4ADC-8A4C-14AF9CFB499C}" destId="{6857B6E8-413A-44D4-9F4E-FFCAE9CE6C82}" srcOrd="1" destOrd="0" parTransId="{30AB25AF-F519-43F7-8A8B-BDFB095112EE}" sibTransId="{3E587C29-5827-47C6-BCB4-AAB265791942}"/>
    <dgm:cxn modelId="{4787E883-4850-457A-BFE0-049B4A7CFF12}" type="presOf" srcId="{30AB25AF-F519-43F7-8A8B-BDFB095112EE}" destId="{7CA86FAD-DE5E-4087-A57C-CA5E2A3D94D9}" srcOrd="0" destOrd="0" presId="urn:microsoft.com/office/officeart/2008/layout/HorizontalMultiLevelHierarchy"/>
    <dgm:cxn modelId="{B448898F-E6ED-469E-8A39-866217442BC5}" type="presOf" srcId="{6857B6E8-413A-44D4-9F4E-FFCAE9CE6C82}" destId="{8B413B0E-F7EB-4F04-A081-56C443FD01B6}" srcOrd="0" destOrd="0" presId="urn:microsoft.com/office/officeart/2008/layout/HorizontalMultiLevelHierarchy"/>
    <dgm:cxn modelId="{02530496-E00E-47DD-B46E-DBFD08F68BE0}" type="presOf" srcId="{43081AD2-A198-4E09-B366-59AF4C3961D1}" destId="{0960B8E7-A47F-4509-A600-DE2BD2F72F27}" srcOrd="0" destOrd="0" presId="urn:microsoft.com/office/officeart/2008/layout/HorizontalMultiLevelHierarchy"/>
    <dgm:cxn modelId="{AB7A7197-588E-4D59-9EDE-F8FE41E168EE}" type="presOf" srcId="{3639DD6F-5D44-4179-8C40-3A2347E75BC7}" destId="{D69C461B-48E7-4E13-8C19-1DEC3EE2AA89}" srcOrd="0" destOrd="0" presId="urn:microsoft.com/office/officeart/2008/layout/HorizontalMultiLevelHierarchy"/>
    <dgm:cxn modelId="{5B5D99A4-4A2A-45E3-B648-150A6293A5FA}" type="presOf" srcId="{8ED8C3AF-90DA-4CA4-8220-BC6D7EA0471B}" destId="{087CCD5B-8BD9-4C09-AF82-9732F24292F3}" srcOrd="0" destOrd="0" presId="urn:microsoft.com/office/officeart/2008/layout/HorizontalMultiLevelHierarchy"/>
    <dgm:cxn modelId="{A2F1E7A4-DD5C-40BE-87EE-C596FCEB8FEC}" srcId="{E7D7BD53-3B58-4ADC-8A4C-14AF9CFB499C}" destId="{8ED8C3AF-90DA-4CA4-8220-BC6D7EA0471B}" srcOrd="0" destOrd="0" parTransId="{BF30C774-224F-45C4-8512-71C23663DD70}" sibTransId="{CB3338B1-137F-467E-9B36-1E6488A7AE6E}"/>
    <dgm:cxn modelId="{73E94FCD-C668-4C92-ACC1-078053CA258F}" type="presOf" srcId="{4691F3BA-FB77-4219-9EF6-1942A46628B7}" destId="{29AD768C-181D-4DA5-A52F-4BF03C474694}" srcOrd="0" destOrd="0" presId="urn:microsoft.com/office/officeart/2008/layout/HorizontalMultiLevelHierarchy"/>
    <dgm:cxn modelId="{C2E36BDB-93C6-43CC-B556-5DFF5BDFF4AF}" type="presOf" srcId="{BF30C774-224F-45C4-8512-71C23663DD70}" destId="{D50DA228-53F7-4542-B495-59D3B27687DF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BBC850E0-7F74-4CEB-AB18-E428DC0C89F9}" type="presOf" srcId="{1A4CE1A1-1966-4710-BC1A-4759C6563C2B}" destId="{417006E5-D24A-4FC4-8F68-579903E69390}" srcOrd="0" destOrd="0" presId="urn:microsoft.com/office/officeart/2008/layout/HorizontalMultiLevelHierarchy"/>
    <dgm:cxn modelId="{E9DF66E7-F948-4E4B-B7D9-23DE163EAD20}" type="presOf" srcId="{1A4CE1A1-1966-4710-BC1A-4759C6563C2B}" destId="{B91F1DE2-8570-4B1B-9DFD-3AE1EC8CCAF5}" srcOrd="1" destOrd="0" presId="urn:microsoft.com/office/officeart/2008/layout/HorizontalMultiLevelHierarchy"/>
    <dgm:cxn modelId="{323147F4-9AC6-4868-8590-D7C526BC2234}" type="presOf" srcId="{B54E1A32-1FB8-4484-9DD7-DB5866ADCE10}" destId="{D9C606CC-AC18-4590-951B-B64D6881E5E3}" srcOrd="0" destOrd="0" presId="urn:microsoft.com/office/officeart/2008/layout/HorizontalMultiLevelHierarchy"/>
    <dgm:cxn modelId="{04AFFB03-DB77-4A52-8677-FA691708FC1E}" type="presParOf" srcId="{0960B8E7-A47F-4509-A600-DE2BD2F72F27}" destId="{06C8DDC0-2103-4F16-B22E-01C402C605E7}" srcOrd="0" destOrd="0" presId="urn:microsoft.com/office/officeart/2008/layout/HorizontalMultiLevelHierarchy"/>
    <dgm:cxn modelId="{6A498C42-C2EE-4125-9B6C-433A0F5882D7}" type="presParOf" srcId="{06C8DDC0-2103-4F16-B22E-01C402C605E7}" destId="{4594F833-E8AD-4F7D-9DBB-756E81F5E9FF}" srcOrd="0" destOrd="0" presId="urn:microsoft.com/office/officeart/2008/layout/HorizontalMultiLevelHierarchy"/>
    <dgm:cxn modelId="{34EA085D-5070-4E0C-8A9E-32CC07949A99}" type="presParOf" srcId="{06C8DDC0-2103-4F16-B22E-01C402C605E7}" destId="{4BD7D809-F46F-4BCF-9277-A6D4F8135189}" srcOrd="1" destOrd="0" presId="urn:microsoft.com/office/officeart/2008/layout/HorizontalMultiLevelHierarchy"/>
    <dgm:cxn modelId="{A6036C8E-DD6A-44DB-AA21-60FB3A73EAEE}" type="presParOf" srcId="{4BD7D809-F46F-4BCF-9277-A6D4F8135189}" destId="{227510C1-165E-41BC-86F8-664912EE1BA0}" srcOrd="0" destOrd="0" presId="urn:microsoft.com/office/officeart/2008/layout/HorizontalMultiLevelHierarchy"/>
    <dgm:cxn modelId="{3294A812-F2D2-4BFD-A995-460EDBA19E0C}" type="presParOf" srcId="{227510C1-165E-41BC-86F8-664912EE1BA0}" destId="{018C7471-60F8-472C-B2C1-1AF03B14A5F7}" srcOrd="0" destOrd="0" presId="urn:microsoft.com/office/officeart/2008/layout/HorizontalMultiLevelHierarchy"/>
    <dgm:cxn modelId="{470688C9-4B45-4748-98ED-69A7D214F615}" type="presParOf" srcId="{4BD7D809-F46F-4BCF-9277-A6D4F8135189}" destId="{9AA261D0-C58A-40FF-808C-34A303FAB605}" srcOrd="1" destOrd="0" presId="urn:microsoft.com/office/officeart/2008/layout/HorizontalMultiLevelHierarchy"/>
    <dgm:cxn modelId="{7E2C4C2A-E455-44E6-9CB1-50ED4C2C1D36}" type="presParOf" srcId="{9AA261D0-C58A-40FF-808C-34A303FAB605}" destId="{D9C606CC-AC18-4590-951B-B64D6881E5E3}" srcOrd="0" destOrd="0" presId="urn:microsoft.com/office/officeart/2008/layout/HorizontalMultiLevelHierarchy"/>
    <dgm:cxn modelId="{51606DAD-9F29-4A74-832C-4D6EBBFE5D0C}" type="presParOf" srcId="{9AA261D0-C58A-40FF-808C-34A303FAB605}" destId="{E06DA82E-A227-45D6-9A1D-080B97151E8B}" srcOrd="1" destOrd="0" presId="urn:microsoft.com/office/officeart/2008/layout/HorizontalMultiLevelHierarchy"/>
    <dgm:cxn modelId="{4385CC60-4870-49A3-9A53-D5B39A48864E}" type="presParOf" srcId="{E06DA82E-A227-45D6-9A1D-080B97151E8B}" destId="{CE2C6972-3E97-4B2F-A8D2-4D6C815B4262}" srcOrd="0" destOrd="0" presId="urn:microsoft.com/office/officeart/2008/layout/HorizontalMultiLevelHierarchy"/>
    <dgm:cxn modelId="{9A90E352-78BF-47E3-B201-1E7DDCC788C9}" type="presParOf" srcId="{CE2C6972-3E97-4B2F-A8D2-4D6C815B4262}" destId="{A5C37EFE-CBC7-40AC-B367-DAB7F5ECAC52}" srcOrd="0" destOrd="0" presId="urn:microsoft.com/office/officeart/2008/layout/HorizontalMultiLevelHierarchy"/>
    <dgm:cxn modelId="{2D88C36C-F365-4155-B856-D4001BCE8B9D}" type="presParOf" srcId="{E06DA82E-A227-45D6-9A1D-080B97151E8B}" destId="{1AA700F1-1C9C-448B-AA3C-D20C79BADC4C}" srcOrd="1" destOrd="0" presId="urn:microsoft.com/office/officeart/2008/layout/HorizontalMultiLevelHierarchy"/>
    <dgm:cxn modelId="{ADE2C661-BE79-4B83-9748-BBFAD06F13A8}" type="presParOf" srcId="{1AA700F1-1C9C-448B-AA3C-D20C79BADC4C}" destId="{EDDD72EC-6E2F-4D36-AAD4-1BCB7F58831A}" srcOrd="0" destOrd="0" presId="urn:microsoft.com/office/officeart/2008/layout/HorizontalMultiLevelHierarchy"/>
    <dgm:cxn modelId="{43425634-1805-4725-B63D-0E2C6898B180}" type="presParOf" srcId="{1AA700F1-1C9C-448B-AA3C-D20C79BADC4C}" destId="{A20E9378-7B71-4335-A00A-0B164EA827E9}" srcOrd="1" destOrd="0" presId="urn:microsoft.com/office/officeart/2008/layout/HorizontalMultiLevelHierarchy"/>
    <dgm:cxn modelId="{13804EF1-4E9A-4069-B400-38365525F662}" type="presParOf" srcId="{A20E9378-7B71-4335-A00A-0B164EA827E9}" destId="{A6996F2F-00FA-48C2-A162-A0933E053AAD}" srcOrd="0" destOrd="0" presId="urn:microsoft.com/office/officeart/2008/layout/HorizontalMultiLevelHierarchy"/>
    <dgm:cxn modelId="{44EFC193-FD6B-4F49-BF89-F4BE7706E69F}" type="presParOf" srcId="{A6996F2F-00FA-48C2-A162-A0933E053AAD}" destId="{D50DA228-53F7-4542-B495-59D3B27687DF}" srcOrd="0" destOrd="0" presId="urn:microsoft.com/office/officeart/2008/layout/HorizontalMultiLevelHierarchy"/>
    <dgm:cxn modelId="{CC31A672-42BF-46A7-A261-3094B13B3153}" type="presParOf" srcId="{A20E9378-7B71-4335-A00A-0B164EA827E9}" destId="{41993349-C64F-4BBB-BC91-967F65D39848}" srcOrd="1" destOrd="0" presId="urn:microsoft.com/office/officeart/2008/layout/HorizontalMultiLevelHierarchy"/>
    <dgm:cxn modelId="{9451EBDB-DC4E-4B1C-AC5D-A76BAE6F3256}" type="presParOf" srcId="{41993349-C64F-4BBB-BC91-967F65D39848}" destId="{087CCD5B-8BD9-4C09-AF82-9732F24292F3}" srcOrd="0" destOrd="0" presId="urn:microsoft.com/office/officeart/2008/layout/HorizontalMultiLevelHierarchy"/>
    <dgm:cxn modelId="{3EEA6263-6531-4EE7-8858-A417F0BD4C73}" type="presParOf" srcId="{41993349-C64F-4BBB-BC91-967F65D39848}" destId="{9D435844-9AA5-4A9E-8335-42417AA263C8}" srcOrd="1" destOrd="0" presId="urn:microsoft.com/office/officeart/2008/layout/HorizontalMultiLevelHierarchy"/>
    <dgm:cxn modelId="{CF6E1C36-C3E0-4830-BD6C-85E46F1308D4}" type="presParOf" srcId="{A20E9378-7B71-4335-A00A-0B164EA827E9}" destId="{7CA86FAD-DE5E-4087-A57C-CA5E2A3D94D9}" srcOrd="2" destOrd="0" presId="urn:microsoft.com/office/officeart/2008/layout/HorizontalMultiLevelHierarchy"/>
    <dgm:cxn modelId="{D45395A6-2FE8-4E55-9933-C4871AC97B8D}" type="presParOf" srcId="{7CA86FAD-DE5E-4087-A57C-CA5E2A3D94D9}" destId="{489FD634-1127-4C9E-8945-9CC8C8809ACE}" srcOrd="0" destOrd="0" presId="urn:microsoft.com/office/officeart/2008/layout/HorizontalMultiLevelHierarchy"/>
    <dgm:cxn modelId="{756E1231-3D24-4B19-8D31-01094B36923B}" type="presParOf" srcId="{A20E9378-7B71-4335-A00A-0B164EA827E9}" destId="{958B0A4D-1B16-4960-9434-F6F650946D78}" srcOrd="3" destOrd="0" presId="urn:microsoft.com/office/officeart/2008/layout/HorizontalMultiLevelHierarchy"/>
    <dgm:cxn modelId="{AA14A146-8A1C-4EBA-A802-DDFDDE68F59D}" type="presParOf" srcId="{958B0A4D-1B16-4960-9434-F6F650946D78}" destId="{8B413B0E-F7EB-4F04-A081-56C443FD01B6}" srcOrd="0" destOrd="0" presId="urn:microsoft.com/office/officeart/2008/layout/HorizontalMultiLevelHierarchy"/>
    <dgm:cxn modelId="{016C2021-FBF9-4F3A-84D8-1E35982C4576}" type="presParOf" srcId="{958B0A4D-1B16-4960-9434-F6F650946D78}" destId="{627CF150-24E5-4722-B054-40AF9B6DF1A4}" srcOrd="1" destOrd="0" presId="urn:microsoft.com/office/officeart/2008/layout/HorizontalMultiLevelHierarchy"/>
    <dgm:cxn modelId="{F8086B32-F515-41D6-8375-76DBE8EB0086}" type="presParOf" srcId="{A20E9378-7B71-4335-A00A-0B164EA827E9}" destId="{417006E5-D24A-4FC4-8F68-579903E69390}" srcOrd="4" destOrd="0" presId="urn:microsoft.com/office/officeart/2008/layout/HorizontalMultiLevelHierarchy"/>
    <dgm:cxn modelId="{DE3F1179-BC12-4E99-8D18-9B88A6531177}" type="presParOf" srcId="{417006E5-D24A-4FC4-8F68-579903E69390}" destId="{B91F1DE2-8570-4B1B-9DFD-3AE1EC8CCAF5}" srcOrd="0" destOrd="0" presId="urn:microsoft.com/office/officeart/2008/layout/HorizontalMultiLevelHierarchy"/>
    <dgm:cxn modelId="{D02459A3-5C33-4FBC-8D33-A7B22EB555B7}" type="presParOf" srcId="{A20E9378-7B71-4335-A00A-0B164EA827E9}" destId="{BDE690C3-4DF0-43D2-BE8D-A6B0C0C1DA87}" srcOrd="5" destOrd="0" presId="urn:microsoft.com/office/officeart/2008/layout/HorizontalMultiLevelHierarchy"/>
    <dgm:cxn modelId="{63AE5E90-902E-4099-8E8A-26B1547A1AB0}" type="presParOf" srcId="{BDE690C3-4DF0-43D2-BE8D-A6B0C0C1DA87}" destId="{D69C461B-48E7-4E13-8C19-1DEC3EE2AA89}" srcOrd="0" destOrd="0" presId="urn:microsoft.com/office/officeart/2008/layout/HorizontalMultiLevelHierarchy"/>
    <dgm:cxn modelId="{6F069FAE-79DC-4889-B3BA-2E72D713A4EB}" type="presParOf" srcId="{BDE690C3-4DF0-43D2-BE8D-A6B0C0C1DA87}" destId="{BEC6B721-90E5-4817-B706-1545993AF7B3}" srcOrd="1" destOrd="0" presId="urn:microsoft.com/office/officeart/2008/layout/HorizontalMultiLevelHierarchy"/>
    <dgm:cxn modelId="{33E66ACB-5D1E-4223-8EB5-4C7FF5093825}" type="presParOf" srcId="{E06DA82E-A227-45D6-9A1D-080B97151E8B}" destId="{29AD768C-181D-4DA5-A52F-4BF03C474694}" srcOrd="2" destOrd="0" presId="urn:microsoft.com/office/officeart/2008/layout/HorizontalMultiLevelHierarchy"/>
    <dgm:cxn modelId="{FB06679D-7AC0-4CC5-A410-00E2896C6057}" type="presParOf" srcId="{29AD768C-181D-4DA5-A52F-4BF03C474694}" destId="{E66066D9-A0B0-40AF-B8D5-B0FEC27348EA}" srcOrd="0" destOrd="0" presId="urn:microsoft.com/office/officeart/2008/layout/HorizontalMultiLevelHierarchy"/>
    <dgm:cxn modelId="{3FCD2CCB-A180-410F-863B-29B1D2051C3D}" type="presParOf" srcId="{E06DA82E-A227-45D6-9A1D-080B97151E8B}" destId="{B6DAD97D-EC16-4570-923A-7D76853079C4}" srcOrd="3" destOrd="0" presId="urn:microsoft.com/office/officeart/2008/layout/HorizontalMultiLevelHierarchy"/>
    <dgm:cxn modelId="{67A85F2A-ADE0-4DDB-94F3-4F22DDE10A6E}" type="presParOf" srcId="{B6DAD97D-EC16-4570-923A-7D76853079C4}" destId="{4ED8FB60-B5F5-4FE2-B373-ABC8F9CB353D}" srcOrd="0" destOrd="0" presId="urn:microsoft.com/office/officeart/2008/layout/HorizontalMultiLevelHierarchy"/>
    <dgm:cxn modelId="{2BF40469-B966-4384-A71D-7B8568B4251A}" type="presParOf" srcId="{B6DAD97D-EC16-4570-923A-7D76853079C4}" destId="{3AF4486C-73B3-4559-BED5-0D94B2D77C0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4.1.2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27</a:t>
          </a:r>
          <a:r>
            <a:rPr lang="id-ID" sz="3200" dirty="0"/>
            <a:t>) </a:t>
          </a:r>
          <a:r>
            <a:rPr lang="id-ID" sz="3200" b="1" dirty="0"/>
            <a:t>Kompetensi Pendidik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800" dirty="0"/>
            <a:t>sertifikat/tanda penghargaan </a:t>
          </a:r>
          <a:r>
            <a:rPr lang="id-ID" sz="1800" dirty="0">
              <a:solidFill>
                <a:srgbClr val="FF0000"/>
              </a:solidFill>
            </a:rPr>
            <a:t>pelatihan PAUD</a:t>
          </a:r>
          <a:endParaRPr lang="en-US" sz="18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181B164E-A80B-42D4-8B37-3511EBB2E006}">
      <dgm:prSet custT="1"/>
      <dgm:spPr>
        <a:solidFill>
          <a:srgbClr val="3A3AAC"/>
        </a:solidFill>
      </dgm:spPr>
      <dgm:t>
        <a:bodyPr/>
        <a:lstStyle/>
        <a:p>
          <a:r>
            <a:rPr lang="en-US" sz="1800" dirty="0" err="1">
              <a:solidFill>
                <a:srgbClr val="FFFF00"/>
              </a:solidFill>
            </a:rPr>
            <a:t>instansi</a:t>
          </a:r>
          <a:endParaRPr lang="en-US" sz="1800" dirty="0">
            <a:solidFill>
              <a:srgbClr val="FFFF00"/>
            </a:solidFill>
          </a:endParaRPr>
        </a:p>
      </dgm:t>
    </dgm:pt>
    <dgm:pt modelId="{FF5D9625-0B1D-4D47-8218-CC209C5F3020}" type="parTrans" cxnId="{54D639B2-249F-4D19-AEAC-C207A8C429FB}">
      <dgm:prSet/>
      <dgm:spPr/>
      <dgm:t>
        <a:bodyPr/>
        <a:lstStyle/>
        <a:p>
          <a:endParaRPr lang="en-US"/>
        </a:p>
      </dgm:t>
    </dgm:pt>
    <dgm:pt modelId="{16FC3F33-C278-44D5-8AFD-BF8410F3F7B6}" type="sibTrans" cxnId="{54D639B2-249F-4D19-AEAC-C207A8C429FB}">
      <dgm:prSet/>
      <dgm:spPr/>
      <dgm:t>
        <a:bodyPr/>
        <a:lstStyle/>
        <a:p>
          <a:endParaRPr lang="en-US"/>
        </a:p>
      </dgm:t>
    </dgm:pt>
    <dgm:pt modelId="{7C0C968E-8A11-432A-BEF9-7D76A289ADC5}">
      <dgm:prSet custT="1"/>
      <dgm:spPr>
        <a:solidFill>
          <a:srgbClr val="3A3AAC"/>
        </a:solidFill>
      </dgm:spPr>
      <dgm:t>
        <a:bodyPr/>
        <a:lstStyle/>
        <a:p>
          <a:r>
            <a:rPr lang="en-US" sz="1800" dirty="0" err="1">
              <a:solidFill>
                <a:srgbClr val="FFFF00"/>
              </a:solidFill>
            </a:rPr>
            <a:t>organisasi</a:t>
          </a:r>
          <a:r>
            <a:rPr lang="en-US" sz="1800" dirty="0">
              <a:solidFill>
                <a:srgbClr val="FFFF00"/>
              </a:solidFill>
            </a:rPr>
            <a:t> </a:t>
          </a:r>
          <a:r>
            <a:rPr lang="en-US" sz="1800" dirty="0" err="1">
              <a:solidFill>
                <a:srgbClr val="FFFF00"/>
              </a:solidFill>
            </a:rPr>
            <a:t>profesi</a:t>
          </a:r>
          <a:endParaRPr lang="en-US" sz="1800" dirty="0">
            <a:solidFill>
              <a:srgbClr val="FFFF00"/>
            </a:solidFill>
          </a:endParaRPr>
        </a:p>
      </dgm:t>
    </dgm:pt>
    <dgm:pt modelId="{6BBF9CFA-1EF8-4BBA-853F-64C8E04E485C}" type="parTrans" cxnId="{13F8B17A-AFD8-4512-B9D5-1B0CFDE2CA7B}">
      <dgm:prSet/>
      <dgm:spPr/>
      <dgm:t>
        <a:bodyPr/>
        <a:lstStyle/>
        <a:p>
          <a:endParaRPr lang="en-US"/>
        </a:p>
      </dgm:t>
    </dgm:pt>
    <dgm:pt modelId="{982D1748-66E3-417F-8105-68DD1BF69911}" type="sibTrans" cxnId="{13F8B17A-AFD8-4512-B9D5-1B0CFDE2CA7B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20847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CFD67B0A-20CF-4211-8BE2-8D03975B208E}" type="pres">
      <dgm:prSet presAssocID="{FF5D9625-0B1D-4D47-8218-CC209C5F3020}" presName="conn2-1" presStyleLbl="parChTrans1D4" presStyleIdx="0" presStyleCnt="2"/>
      <dgm:spPr/>
    </dgm:pt>
    <dgm:pt modelId="{DA83C72E-2B48-4BEA-854F-C6676D5C96C1}" type="pres">
      <dgm:prSet presAssocID="{FF5D9625-0B1D-4D47-8218-CC209C5F3020}" presName="connTx" presStyleLbl="parChTrans1D4" presStyleIdx="0" presStyleCnt="2"/>
      <dgm:spPr/>
    </dgm:pt>
    <dgm:pt modelId="{16CADAA3-4CDE-45B9-8F17-9EBFDB27C1F1}" type="pres">
      <dgm:prSet presAssocID="{181B164E-A80B-42D4-8B37-3511EBB2E006}" presName="root2" presStyleCnt="0"/>
      <dgm:spPr/>
    </dgm:pt>
    <dgm:pt modelId="{E3EFBAC0-CDD4-4D2E-A92D-B993117CE0AE}" type="pres">
      <dgm:prSet presAssocID="{181B164E-A80B-42D4-8B37-3511EBB2E006}" presName="LevelTwoTextNode" presStyleLbl="node4" presStyleIdx="0" presStyleCnt="2">
        <dgm:presLayoutVars>
          <dgm:chPref val="3"/>
        </dgm:presLayoutVars>
      </dgm:prSet>
      <dgm:spPr/>
    </dgm:pt>
    <dgm:pt modelId="{8A2F3650-D534-417E-AA9B-9CD47183DF0A}" type="pres">
      <dgm:prSet presAssocID="{181B164E-A80B-42D4-8B37-3511EBB2E006}" presName="level3hierChild" presStyleCnt="0"/>
      <dgm:spPr/>
    </dgm:pt>
    <dgm:pt modelId="{CFB512CC-4CD8-4F2B-A8F9-DFEADCE75775}" type="pres">
      <dgm:prSet presAssocID="{6BBF9CFA-1EF8-4BBA-853F-64C8E04E485C}" presName="conn2-1" presStyleLbl="parChTrans1D4" presStyleIdx="1" presStyleCnt="2"/>
      <dgm:spPr/>
    </dgm:pt>
    <dgm:pt modelId="{255FD4D1-B0C2-43E6-A307-AD3BFB1BB8D3}" type="pres">
      <dgm:prSet presAssocID="{6BBF9CFA-1EF8-4BBA-853F-64C8E04E485C}" presName="connTx" presStyleLbl="parChTrans1D4" presStyleIdx="1" presStyleCnt="2"/>
      <dgm:spPr/>
    </dgm:pt>
    <dgm:pt modelId="{61996E2F-79C5-44FB-9779-E1658A21D5B9}" type="pres">
      <dgm:prSet presAssocID="{7C0C968E-8A11-432A-BEF9-7D76A289ADC5}" presName="root2" presStyleCnt="0"/>
      <dgm:spPr/>
    </dgm:pt>
    <dgm:pt modelId="{1951F94E-73A3-4115-88AB-6524E22FE936}" type="pres">
      <dgm:prSet presAssocID="{7C0C968E-8A11-432A-BEF9-7D76A289ADC5}" presName="LevelTwoTextNode" presStyleLbl="node4" presStyleIdx="1" presStyleCnt="2">
        <dgm:presLayoutVars>
          <dgm:chPref val="3"/>
        </dgm:presLayoutVars>
      </dgm:prSet>
      <dgm:spPr/>
    </dgm:pt>
    <dgm:pt modelId="{55466A18-F650-4CE0-A073-369C64B88AE7}" type="pres">
      <dgm:prSet presAssocID="{7C0C968E-8A11-432A-BEF9-7D76A289ADC5}" presName="level3hierChild" presStyleCnt="0"/>
      <dgm:spPr/>
    </dgm:pt>
  </dgm:ptLst>
  <dgm:cxnLst>
    <dgm:cxn modelId="{D3CA4210-ACA1-4FB1-AC47-E72AD29B8AAC}" type="presOf" srcId="{181B164E-A80B-42D4-8B37-3511EBB2E006}" destId="{E3EFBAC0-CDD4-4D2E-A92D-B993117CE0AE}" srcOrd="0" destOrd="0" presId="urn:microsoft.com/office/officeart/2008/layout/HorizontalMultiLevelHierarchy"/>
    <dgm:cxn modelId="{07B4C91D-A263-4909-ACF7-3474FA90F724}" type="presOf" srcId="{6BBF9CFA-1EF8-4BBA-853F-64C8E04E485C}" destId="{255FD4D1-B0C2-43E6-A307-AD3BFB1BB8D3}" srcOrd="1" destOrd="0" presId="urn:microsoft.com/office/officeart/2008/layout/HorizontalMultiLevelHierarchy"/>
    <dgm:cxn modelId="{0D198A3D-5560-48DB-B9FE-BA876601E214}" type="presOf" srcId="{FF5D9625-0B1D-4D47-8218-CC209C5F3020}" destId="{DA83C72E-2B48-4BEA-854F-C6676D5C96C1}" srcOrd="1" destOrd="0" presId="urn:microsoft.com/office/officeart/2008/layout/HorizontalMultiLevelHierarchy"/>
    <dgm:cxn modelId="{D0A1793F-91A4-4A4F-9930-36021D27FED9}" type="presOf" srcId="{B54E1A32-1FB8-4484-9DD7-DB5866ADCE10}" destId="{D9C606CC-AC18-4590-951B-B64D6881E5E3}" srcOrd="0" destOrd="0" presId="urn:microsoft.com/office/officeart/2008/layout/HorizontalMultiLevelHierarchy"/>
    <dgm:cxn modelId="{4B72F354-401D-41D7-81C3-420ED7B60B6C}" type="presOf" srcId="{E7D7BD53-3B58-4ADC-8A4C-14AF9CFB499C}" destId="{EDDD72EC-6E2F-4D36-AAD4-1BCB7F58831A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15372858-7AFD-4CAA-9F1E-2D0DF8E931AF}" type="presOf" srcId="{7C0C968E-8A11-432A-BEF9-7D76A289ADC5}" destId="{1951F94E-73A3-4115-88AB-6524E22FE936}" srcOrd="0" destOrd="0" presId="urn:microsoft.com/office/officeart/2008/layout/HorizontalMultiLevelHierarchy"/>
    <dgm:cxn modelId="{0D61165A-628A-4BDC-88E9-1E6E36AB450B}" type="presOf" srcId="{FF5D9625-0B1D-4D47-8218-CC209C5F3020}" destId="{CFD67B0A-20CF-4211-8BE2-8D03975B208E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60042B63-D7D8-4343-B14C-62025A7F229A}" type="presOf" srcId="{0BE62E88-0D7E-4BB5-A4B3-B77B0095617E}" destId="{227510C1-165E-41BC-86F8-664912EE1BA0}" srcOrd="0" destOrd="0" presId="urn:microsoft.com/office/officeart/2008/layout/HorizontalMultiLevelHierarchy"/>
    <dgm:cxn modelId="{13F8B17A-AFD8-4512-B9D5-1B0CFDE2CA7B}" srcId="{E7D7BD53-3B58-4ADC-8A4C-14AF9CFB499C}" destId="{7C0C968E-8A11-432A-BEF9-7D76A289ADC5}" srcOrd="1" destOrd="0" parTransId="{6BBF9CFA-1EF8-4BBA-853F-64C8E04E485C}" sibTransId="{982D1748-66E3-417F-8105-68DD1BF69911}"/>
    <dgm:cxn modelId="{D670B38A-71EE-440D-A2EF-33EF6AF30704}" type="presOf" srcId="{15AEFB17-C792-442E-AC88-89459D66714D}" destId="{CE2C6972-3E97-4B2F-A8D2-4D6C815B4262}" srcOrd="0" destOrd="0" presId="urn:microsoft.com/office/officeart/2008/layout/HorizontalMultiLevelHierarchy"/>
    <dgm:cxn modelId="{D3B11D9A-1AE0-4C8E-85B0-F6A3CD7AE92C}" type="presOf" srcId="{6BBF9CFA-1EF8-4BBA-853F-64C8E04E485C}" destId="{CFB512CC-4CD8-4F2B-A8F9-DFEADCE75775}" srcOrd="0" destOrd="0" presId="urn:microsoft.com/office/officeart/2008/layout/HorizontalMultiLevelHierarchy"/>
    <dgm:cxn modelId="{54D639B2-249F-4D19-AEAC-C207A8C429FB}" srcId="{E7D7BD53-3B58-4ADC-8A4C-14AF9CFB499C}" destId="{181B164E-A80B-42D4-8B37-3511EBB2E006}" srcOrd="0" destOrd="0" parTransId="{FF5D9625-0B1D-4D47-8218-CC209C5F3020}" sibTransId="{16FC3F33-C278-44D5-8AFD-BF8410F3F7B6}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042A00E7-4CBF-4F8B-8E75-07B895B56E8B}" type="presOf" srcId="{15AEFB17-C792-442E-AC88-89459D66714D}" destId="{A5C37EFE-CBC7-40AC-B367-DAB7F5ECAC52}" srcOrd="1" destOrd="0" presId="urn:microsoft.com/office/officeart/2008/layout/HorizontalMultiLevelHierarchy"/>
    <dgm:cxn modelId="{BF1960EB-15C4-434F-8339-CCF4CA9F62C2}" type="presOf" srcId="{DC2E1F6F-946D-47F0-BC56-7CB69E13A329}" destId="{4594F833-E8AD-4F7D-9DBB-756E81F5E9FF}" srcOrd="0" destOrd="0" presId="urn:microsoft.com/office/officeart/2008/layout/HorizontalMultiLevelHierarchy"/>
    <dgm:cxn modelId="{B41C38EC-0789-4C44-9989-26C8C9D309D8}" type="presOf" srcId="{43081AD2-A198-4E09-B366-59AF4C3961D1}" destId="{0960B8E7-A47F-4509-A600-DE2BD2F72F27}" srcOrd="0" destOrd="0" presId="urn:microsoft.com/office/officeart/2008/layout/HorizontalMultiLevelHierarchy"/>
    <dgm:cxn modelId="{650F6FFB-DA12-4795-8F70-8A0B19A1BD41}" type="presOf" srcId="{0BE62E88-0D7E-4BB5-A4B3-B77B0095617E}" destId="{018C7471-60F8-472C-B2C1-1AF03B14A5F7}" srcOrd="1" destOrd="0" presId="urn:microsoft.com/office/officeart/2008/layout/HorizontalMultiLevelHierarchy"/>
    <dgm:cxn modelId="{04807DEE-4B80-4A70-9773-0C0BAD172940}" type="presParOf" srcId="{0960B8E7-A47F-4509-A600-DE2BD2F72F27}" destId="{06C8DDC0-2103-4F16-B22E-01C402C605E7}" srcOrd="0" destOrd="0" presId="urn:microsoft.com/office/officeart/2008/layout/HorizontalMultiLevelHierarchy"/>
    <dgm:cxn modelId="{7AFBAD4C-D679-49BB-9FF7-626559395A63}" type="presParOf" srcId="{06C8DDC0-2103-4F16-B22E-01C402C605E7}" destId="{4594F833-E8AD-4F7D-9DBB-756E81F5E9FF}" srcOrd="0" destOrd="0" presId="urn:microsoft.com/office/officeart/2008/layout/HorizontalMultiLevelHierarchy"/>
    <dgm:cxn modelId="{457D2ADA-80FE-4D02-A295-FB93B109DB9C}" type="presParOf" srcId="{06C8DDC0-2103-4F16-B22E-01C402C605E7}" destId="{4BD7D809-F46F-4BCF-9277-A6D4F8135189}" srcOrd="1" destOrd="0" presId="urn:microsoft.com/office/officeart/2008/layout/HorizontalMultiLevelHierarchy"/>
    <dgm:cxn modelId="{5499CEB9-0DF2-4D05-A57B-C6A8C5E4D148}" type="presParOf" srcId="{4BD7D809-F46F-4BCF-9277-A6D4F8135189}" destId="{227510C1-165E-41BC-86F8-664912EE1BA0}" srcOrd="0" destOrd="0" presId="urn:microsoft.com/office/officeart/2008/layout/HorizontalMultiLevelHierarchy"/>
    <dgm:cxn modelId="{2425770A-E762-41E7-8501-F6382557195F}" type="presParOf" srcId="{227510C1-165E-41BC-86F8-664912EE1BA0}" destId="{018C7471-60F8-472C-B2C1-1AF03B14A5F7}" srcOrd="0" destOrd="0" presId="urn:microsoft.com/office/officeart/2008/layout/HorizontalMultiLevelHierarchy"/>
    <dgm:cxn modelId="{ADA87538-317B-402C-9961-728A50138E2C}" type="presParOf" srcId="{4BD7D809-F46F-4BCF-9277-A6D4F8135189}" destId="{9AA261D0-C58A-40FF-808C-34A303FAB605}" srcOrd="1" destOrd="0" presId="urn:microsoft.com/office/officeart/2008/layout/HorizontalMultiLevelHierarchy"/>
    <dgm:cxn modelId="{5422478A-209B-4FAA-BA3C-6759DD0F3C8A}" type="presParOf" srcId="{9AA261D0-C58A-40FF-808C-34A303FAB605}" destId="{D9C606CC-AC18-4590-951B-B64D6881E5E3}" srcOrd="0" destOrd="0" presId="urn:microsoft.com/office/officeart/2008/layout/HorizontalMultiLevelHierarchy"/>
    <dgm:cxn modelId="{9E037A64-2653-420E-9524-7D0B4ED0E48F}" type="presParOf" srcId="{9AA261D0-C58A-40FF-808C-34A303FAB605}" destId="{E06DA82E-A227-45D6-9A1D-080B97151E8B}" srcOrd="1" destOrd="0" presId="urn:microsoft.com/office/officeart/2008/layout/HorizontalMultiLevelHierarchy"/>
    <dgm:cxn modelId="{E19B7204-430A-4946-A16F-57520E6B25F6}" type="presParOf" srcId="{E06DA82E-A227-45D6-9A1D-080B97151E8B}" destId="{CE2C6972-3E97-4B2F-A8D2-4D6C815B4262}" srcOrd="0" destOrd="0" presId="urn:microsoft.com/office/officeart/2008/layout/HorizontalMultiLevelHierarchy"/>
    <dgm:cxn modelId="{75556C15-40DD-4F0F-8F64-BF05729DAF67}" type="presParOf" srcId="{CE2C6972-3E97-4B2F-A8D2-4D6C815B4262}" destId="{A5C37EFE-CBC7-40AC-B367-DAB7F5ECAC52}" srcOrd="0" destOrd="0" presId="urn:microsoft.com/office/officeart/2008/layout/HorizontalMultiLevelHierarchy"/>
    <dgm:cxn modelId="{66B1572F-80E3-48BB-832B-B1DD60B35D45}" type="presParOf" srcId="{E06DA82E-A227-45D6-9A1D-080B97151E8B}" destId="{1AA700F1-1C9C-448B-AA3C-D20C79BADC4C}" srcOrd="1" destOrd="0" presId="urn:microsoft.com/office/officeart/2008/layout/HorizontalMultiLevelHierarchy"/>
    <dgm:cxn modelId="{C7809481-4C65-4565-8963-B7F95D65B4B7}" type="presParOf" srcId="{1AA700F1-1C9C-448B-AA3C-D20C79BADC4C}" destId="{EDDD72EC-6E2F-4D36-AAD4-1BCB7F58831A}" srcOrd="0" destOrd="0" presId="urn:microsoft.com/office/officeart/2008/layout/HorizontalMultiLevelHierarchy"/>
    <dgm:cxn modelId="{106B02B4-FFE1-4144-84B9-CA24DAB901A0}" type="presParOf" srcId="{1AA700F1-1C9C-448B-AA3C-D20C79BADC4C}" destId="{A20E9378-7B71-4335-A00A-0B164EA827E9}" srcOrd="1" destOrd="0" presId="urn:microsoft.com/office/officeart/2008/layout/HorizontalMultiLevelHierarchy"/>
    <dgm:cxn modelId="{DAB69A08-2BA0-40F6-A5E2-1834D4834215}" type="presParOf" srcId="{A20E9378-7B71-4335-A00A-0B164EA827E9}" destId="{CFD67B0A-20CF-4211-8BE2-8D03975B208E}" srcOrd="0" destOrd="0" presId="urn:microsoft.com/office/officeart/2008/layout/HorizontalMultiLevelHierarchy"/>
    <dgm:cxn modelId="{D7FCA040-6BED-4E74-80F2-A2F849307660}" type="presParOf" srcId="{CFD67B0A-20CF-4211-8BE2-8D03975B208E}" destId="{DA83C72E-2B48-4BEA-854F-C6676D5C96C1}" srcOrd="0" destOrd="0" presId="urn:microsoft.com/office/officeart/2008/layout/HorizontalMultiLevelHierarchy"/>
    <dgm:cxn modelId="{717F8D54-D38D-40E4-B32D-C536A6E60815}" type="presParOf" srcId="{A20E9378-7B71-4335-A00A-0B164EA827E9}" destId="{16CADAA3-4CDE-45B9-8F17-9EBFDB27C1F1}" srcOrd="1" destOrd="0" presId="urn:microsoft.com/office/officeart/2008/layout/HorizontalMultiLevelHierarchy"/>
    <dgm:cxn modelId="{A9B70B56-63C0-4E07-9326-ABF19A94BBF4}" type="presParOf" srcId="{16CADAA3-4CDE-45B9-8F17-9EBFDB27C1F1}" destId="{E3EFBAC0-CDD4-4D2E-A92D-B993117CE0AE}" srcOrd="0" destOrd="0" presId="urn:microsoft.com/office/officeart/2008/layout/HorizontalMultiLevelHierarchy"/>
    <dgm:cxn modelId="{5FFB0AF9-0E0B-426D-913C-5A13DEA02A7E}" type="presParOf" srcId="{16CADAA3-4CDE-45B9-8F17-9EBFDB27C1F1}" destId="{8A2F3650-D534-417E-AA9B-9CD47183DF0A}" srcOrd="1" destOrd="0" presId="urn:microsoft.com/office/officeart/2008/layout/HorizontalMultiLevelHierarchy"/>
    <dgm:cxn modelId="{05CF238E-FB71-49A3-AAEE-0456197BAEB3}" type="presParOf" srcId="{A20E9378-7B71-4335-A00A-0B164EA827E9}" destId="{CFB512CC-4CD8-4F2B-A8F9-DFEADCE75775}" srcOrd="2" destOrd="0" presId="urn:microsoft.com/office/officeart/2008/layout/HorizontalMultiLevelHierarchy"/>
    <dgm:cxn modelId="{5AC5C7E3-ECD5-4BBF-AF30-4E1B3031934A}" type="presParOf" srcId="{CFB512CC-4CD8-4F2B-A8F9-DFEADCE75775}" destId="{255FD4D1-B0C2-43E6-A307-AD3BFB1BB8D3}" srcOrd="0" destOrd="0" presId="urn:microsoft.com/office/officeart/2008/layout/HorizontalMultiLevelHierarchy"/>
    <dgm:cxn modelId="{7FA47C1F-1B4C-4548-851B-F4CBA264ACF4}" type="presParOf" srcId="{A20E9378-7B71-4335-A00A-0B164EA827E9}" destId="{61996E2F-79C5-44FB-9779-E1658A21D5B9}" srcOrd="3" destOrd="0" presId="urn:microsoft.com/office/officeart/2008/layout/HorizontalMultiLevelHierarchy"/>
    <dgm:cxn modelId="{1F98FFF5-DA3B-4E48-AEB9-22CBDF4A719E}" type="presParOf" srcId="{61996E2F-79C5-44FB-9779-E1658A21D5B9}" destId="{1951F94E-73A3-4115-88AB-6524E22FE936}" srcOrd="0" destOrd="0" presId="urn:microsoft.com/office/officeart/2008/layout/HorizontalMultiLevelHierarchy"/>
    <dgm:cxn modelId="{672C4486-3C70-4F02-B8C9-BF8E98275D2E}" type="presParOf" srcId="{61996E2F-79C5-44FB-9779-E1658A21D5B9}" destId="{55466A18-F650-4CE0-A073-369C64B88AE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4.2.1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28</a:t>
          </a:r>
          <a:r>
            <a:rPr lang="id-ID" sz="3200" dirty="0"/>
            <a:t>) </a:t>
          </a:r>
          <a:r>
            <a:rPr lang="id-ID" sz="3200" b="1" dirty="0"/>
            <a:t>Kualifikasi Akademik Tenaga</a:t>
          </a:r>
          <a:r>
            <a:rPr lang="id-ID" sz="3200" dirty="0"/>
            <a:t> </a:t>
          </a:r>
          <a:r>
            <a:rPr lang="id-ID" sz="3200" b="1" dirty="0"/>
            <a:t>Kependidikan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0066"/>
        </a:solidFill>
      </dgm:spPr>
      <dgm:t>
        <a:bodyPr/>
        <a:lstStyle/>
        <a:p>
          <a:r>
            <a:rPr lang="id-ID" sz="2000" dirty="0"/>
            <a:t>S1</a:t>
          </a:r>
          <a:endParaRPr lang="en-US" sz="20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EA78E79F-2931-4C5B-904F-80CEAE352D3C}">
      <dgm:prSet custT="1"/>
      <dgm:spPr>
        <a:solidFill>
          <a:srgbClr val="009900"/>
        </a:solidFill>
      </dgm:spPr>
      <dgm:t>
        <a:bodyPr/>
        <a:lstStyle/>
        <a:p>
          <a:r>
            <a:rPr lang="en-US" sz="1800" dirty="0">
              <a:solidFill>
                <a:srgbClr val="FFFF00"/>
              </a:solidFill>
            </a:rPr>
            <a:t>Non </a:t>
          </a:r>
          <a:r>
            <a:rPr lang="en-US" sz="1800" dirty="0" err="1">
              <a:solidFill>
                <a:srgbClr val="FFFF00"/>
              </a:solidFill>
            </a:rPr>
            <a:t>Kependidikan</a:t>
          </a:r>
          <a:r>
            <a:rPr lang="en-US" sz="1800" dirty="0">
              <a:solidFill>
                <a:srgbClr val="FFFF00"/>
              </a:solidFill>
            </a:rPr>
            <a:t> </a:t>
          </a:r>
        </a:p>
      </dgm:t>
    </dgm:pt>
    <dgm:pt modelId="{05ADFD66-4C14-4D87-8BEB-4AA18C392840}" type="parTrans" cxnId="{CF66C46F-050A-4D2D-AC78-CB7D78C4FB5B}">
      <dgm:prSet/>
      <dgm:spPr/>
      <dgm:t>
        <a:bodyPr/>
        <a:lstStyle/>
        <a:p>
          <a:endParaRPr lang="en-US"/>
        </a:p>
      </dgm:t>
    </dgm:pt>
    <dgm:pt modelId="{8ABCE721-29EB-40D7-8CDC-B5067317B7DA}" type="sibTrans" cxnId="{CF66C46F-050A-4D2D-AC78-CB7D78C4FB5B}">
      <dgm:prSet/>
      <dgm:spPr/>
      <dgm:t>
        <a:bodyPr/>
        <a:lstStyle/>
        <a:p>
          <a:endParaRPr lang="en-US"/>
        </a:p>
      </dgm:t>
    </dgm:pt>
    <dgm:pt modelId="{75FC3C31-5B96-4ADB-9636-56F5395B4C9A}">
      <dgm:prSet custT="1"/>
      <dgm:spPr>
        <a:solidFill>
          <a:srgbClr val="009900"/>
        </a:solidFill>
      </dgm:spPr>
      <dgm:t>
        <a:bodyPr/>
        <a:lstStyle/>
        <a:p>
          <a:r>
            <a:rPr lang="id-ID" sz="1800" dirty="0">
              <a:solidFill>
                <a:srgbClr val="FFFF00"/>
              </a:solidFill>
            </a:rPr>
            <a:t>Kependidikan</a:t>
          </a:r>
          <a:r>
            <a:rPr lang="en-US" sz="1800" dirty="0">
              <a:solidFill>
                <a:srgbClr val="FFFF00"/>
              </a:solidFill>
            </a:rPr>
            <a:t> </a:t>
          </a:r>
          <a:r>
            <a:rPr lang="en-US" sz="1800" dirty="0" err="1">
              <a:solidFill>
                <a:srgbClr val="FFFF00"/>
              </a:solidFill>
            </a:rPr>
            <a:t>atau</a:t>
          </a:r>
          <a:r>
            <a:rPr lang="en-US" sz="1800" dirty="0">
              <a:solidFill>
                <a:srgbClr val="FFFF00"/>
              </a:solidFill>
            </a:rPr>
            <a:t> </a:t>
          </a:r>
        </a:p>
      </dgm:t>
    </dgm:pt>
    <dgm:pt modelId="{1A39FC0C-608B-450B-9D9B-673984084C5F}" type="parTrans" cxnId="{AE354700-5979-4A47-9806-E3D37D3A6F15}">
      <dgm:prSet/>
      <dgm:spPr/>
      <dgm:t>
        <a:bodyPr/>
        <a:lstStyle/>
        <a:p>
          <a:endParaRPr lang="en-US"/>
        </a:p>
      </dgm:t>
    </dgm:pt>
    <dgm:pt modelId="{D7B75434-F211-450A-9253-F8CBD35D2DED}" type="sibTrans" cxnId="{AE354700-5979-4A47-9806-E3D37D3A6F15}">
      <dgm:prSet/>
      <dgm:spPr/>
      <dgm:t>
        <a:bodyPr/>
        <a:lstStyle/>
        <a:p>
          <a:endParaRPr lang="en-US"/>
        </a:p>
      </dgm:t>
    </dgm:pt>
    <dgm:pt modelId="{E0BCB25E-42B7-4520-9AA4-14503DF7DF29}">
      <dgm:prSet custT="1"/>
      <dgm:spPr>
        <a:solidFill>
          <a:srgbClr val="000066"/>
        </a:solidFill>
      </dgm:spPr>
      <dgm:t>
        <a:bodyPr/>
        <a:lstStyle/>
        <a:p>
          <a:r>
            <a:rPr lang="en-US" sz="2000" dirty="0"/>
            <a:t>D2</a:t>
          </a:r>
        </a:p>
      </dgm:t>
    </dgm:pt>
    <dgm:pt modelId="{64C1C9B4-03FB-4D15-8869-BAB385677998}" type="parTrans" cxnId="{0C774897-C887-464D-BFC6-BE5510084D6F}">
      <dgm:prSet/>
      <dgm:spPr/>
      <dgm:t>
        <a:bodyPr/>
        <a:lstStyle/>
        <a:p>
          <a:endParaRPr lang="en-US"/>
        </a:p>
      </dgm:t>
    </dgm:pt>
    <dgm:pt modelId="{0C67A301-0654-4D9B-8608-8118445E6263}" type="sibTrans" cxnId="{0C774897-C887-464D-BFC6-BE5510084D6F}">
      <dgm:prSet/>
      <dgm:spPr/>
      <dgm:t>
        <a:bodyPr/>
        <a:lstStyle/>
        <a:p>
          <a:endParaRPr lang="en-US"/>
        </a:p>
      </dgm:t>
    </dgm:pt>
    <dgm:pt modelId="{E3FBB2DF-E439-4373-B4EE-88420313EB9A}">
      <dgm:prSet custT="1"/>
      <dgm:spPr>
        <a:solidFill>
          <a:srgbClr val="000066"/>
        </a:solidFill>
      </dgm:spPr>
      <dgm:t>
        <a:bodyPr/>
        <a:lstStyle/>
        <a:p>
          <a:r>
            <a:rPr lang="en-US" sz="2000" dirty="0"/>
            <a:t>SMA/ </a:t>
          </a:r>
          <a:r>
            <a:rPr lang="en-US" sz="2000" dirty="0" err="1"/>
            <a:t>sederajat</a:t>
          </a:r>
          <a:endParaRPr lang="en-US" sz="2000" dirty="0"/>
        </a:p>
      </dgm:t>
    </dgm:pt>
    <dgm:pt modelId="{A5E0D414-EF11-4295-A0B2-D1F28B157CC8}" type="parTrans" cxnId="{B4FDDAF8-EC5D-43A5-87EA-5F339E42CB70}">
      <dgm:prSet/>
      <dgm:spPr/>
      <dgm:t>
        <a:bodyPr/>
        <a:lstStyle/>
        <a:p>
          <a:endParaRPr lang="en-US"/>
        </a:p>
      </dgm:t>
    </dgm:pt>
    <dgm:pt modelId="{359AF40D-073B-4AE0-90DC-82805B7E37AC}" type="sibTrans" cxnId="{B4FDDAF8-EC5D-43A5-87EA-5F339E42CB70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318197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3"/>
      <dgm:spPr/>
    </dgm:pt>
    <dgm:pt modelId="{A5C37EFE-CBC7-40AC-B367-DAB7F5ECAC52}" type="pres">
      <dgm:prSet presAssocID="{15AEFB17-C792-442E-AC88-89459D66714D}" presName="connTx" presStyleLbl="parChTrans1D3" presStyleIdx="0" presStyleCnt="3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3" custScaleY="129305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C7495BA3-5C14-466A-8054-86E03F90AE5C}" type="pres">
      <dgm:prSet presAssocID="{1A39FC0C-608B-450B-9D9B-673984084C5F}" presName="conn2-1" presStyleLbl="parChTrans1D4" presStyleIdx="0" presStyleCnt="2"/>
      <dgm:spPr/>
    </dgm:pt>
    <dgm:pt modelId="{D1FA409B-51B5-44BA-9C54-7ABF423906C7}" type="pres">
      <dgm:prSet presAssocID="{1A39FC0C-608B-450B-9D9B-673984084C5F}" presName="connTx" presStyleLbl="parChTrans1D4" presStyleIdx="0" presStyleCnt="2"/>
      <dgm:spPr/>
    </dgm:pt>
    <dgm:pt modelId="{20C5667E-AA6A-4E50-8B43-E8A028682F31}" type="pres">
      <dgm:prSet presAssocID="{75FC3C31-5B96-4ADB-9636-56F5395B4C9A}" presName="root2" presStyleCnt="0"/>
      <dgm:spPr/>
    </dgm:pt>
    <dgm:pt modelId="{A9902906-F714-42D6-AC28-F4E021FFB7B3}" type="pres">
      <dgm:prSet presAssocID="{75FC3C31-5B96-4ADB-9636-56F5395B4C9A}" presName="LevelTwoTextNode" presStyleLbl="node4" presStyleIdx="0" presStyleCnt="2">
        <dgm:presLayoutVars>
          <dgm:chPref val="3"/>
        </dgm:presLayoutVars>
      </dgm:prSet>
      <dgm:spPr/>
    </dgm:pt>
    <dgm:pt modelId="{CAD74C06-CCC3-41F9-9EA7-28FFB701D848}" type="pres">
      <dgm:prSet presAssocID="{75FC3C31-5B96-4ADB-9636-56F5395B4C9A}" presName="level3hierChild" presStyleCnt="0"/>
      <dgm:spPr/>
    </dgm:pt>
    <dgm:pt modelId="{979CDD82-8CA9-419C-B3AE-A436529FB926}" type="pres">
      <dgm:prSet presAssocID="{05ADFD66-4C14-4D87-8BEB-4AA18C392840}" presName="conn2-1" presStyleLbl="parChTrans1D4" presStyleIdx="1" presStyleCnt="2"/>
      <dgm:spPr/>
    </dgm:pt>
    <dgm:pt modelId="{B8478E97-6457-4BA2-B4CF-17887E7C6CA0}" type="pres">
      <dgm:prSet presAssocID="{05ADFD66-4C14-4D87-8BEB-4AA18C392840}" presName="connTx" presStyleLbl="parChTrans1D4" presStyleIdx="1" presStyleCnt="2"/>
      <dgm:spPr/>
    </dgm:pt>
    <dgm:pt modelId="{73E0F028-AAE9-4CDE-8694-32DBBE82C14F}" type="pres">
      <dgm:prSet presAssocID="{EA78E79F-2931-4C5B-904F-80CEAE352D3C}" presName="root2" presStyleCnt="0"/>
      <dgm:spPr/>
    </dgm:pt>
    <dgm:pt modelId="{342BBE84-DDB3-4AD7-8476-2DC0FF7EDE8F}" type="pres">
      <dgm:prSet presAssocID="{EA78E79F-2931-4C5B-904F-80CEAE352D3C}" presName="LevelTwoTextNode" presStyleLbl="node4" presStyleIdx="1" presStyleCnt="2">
        <dgm:presLayoutVars>
          <dgm:chPref val="3"/>
        </dgm:presLayoutVars>
      </dgm:prSet>
      <dgm:spPr/>
    </dgm:pt>
    <dgm:pt modelId="{5AE9323B-AB2B-4E8A-9413-CD0420D73516}" type="pres">
      <dgm:prSet presAssocID="{EA78E79F-2931-4C5B-904F-80CEAE352D3C}" presName="level3hierChild" presStyleCnt="0"/>
      <dgm:spPr/>
    </dgm:pt>
    <dgm:pt modelId="{7F5EC78D-96AD-4EBD-9CF8-54FF654A5D46}" type="pres">
      <dgm:prSet presAssocID="{64C1C9B4-03FB-4D15-8869-BAB385677998}" presName="conn2-1" presStyleLbl="parChTrans1D3" presStyleIdx="1" presStyleCnt="3"/>
      <dgm:spPr/>
    </dgm:pt>
    <dgm:pt modelId="{7AE0C607-964A-4DE5-8FF3-6F1290EFEE11}" type="pres">
      <dgm:prSet presAssocID="{64C1C9B4-03FB-4D15-8869-BAB385677998}" presName="connTx" presStyleLbl="parChTrans1D3" presStyleIdx="1" presStyleCnt="3"/>
      <dgm:spPr/>
    </dgm:pt>
    <dgm:pt modelId="{A0076CA7-E2D1-47E5-9C45-A99B3472E7FC}" type="pres">
      <dgm:prSet presAssocID="{E0BCB25E-42B7-4520-9AA4-14503DF7DF29}" presName="root2" presStyleCnt="0"/>
      <dgm:spPr/>
    </dgm:pt>
    <dgm:pt modelId="{3D559D41-F2FC-4EBA-810F-F3AAF67C6125}" type="pres">
      <dgm:prSet presAssocID="{E0BCB25E-42B7-4520-9AA4-14503DF7DF29}" presName="LevelTwoTextNode" presStyleLbl="node3" presStyleIdx="1" presStyleCnt="3">
        <dgm:presLayoutVars>
          <dgm:chPref val="3"/>
        </dgm:presLayoutVars>
      </dgm:prSet>
      <dgm:spPr/>
    </dgm:pt>
    <dgm:pt modelId="{C4F0B41F-A16E-40C9-9797-888351AC3F2B}" type="pres">
      <dgm:prSet presAssocID="{E0BCB25E-42B7-4520-9AA4-14503DF7DF29}" presName="level3hierChild" presStyleCnt="0"/>
      <dgm:spPr/>
    </dgm:pt>
    <dgm:pt modelId="{5956C269-C669-4B48-B287-7262EA6B51A2}" type="pres">
      <dgm:prSet presAssocID="{A5E0D414-EF11-4295-A0B2-D1F28B157CC8}" presName="conn2-1" presStyleLbl="parChTrans1D3" presStyleIdx="2" presStyleCnt="3"/>
      <dgm:spPr/>
    </dgm:pt>
    <dgm:pt modelId="{B146A11D-5F48-40E3-9A9A-4C41180F20A5}" type="pres">
      <dgm:prSet presAssocID="{A5E0D414-EF11-4295-A0B2-D1F28B157CC8}" presName="connTx" presStyleLbl="parChTrans1D3" presStyleIdx="2" presStyleCnt="3"/>
      <dgm:spPr/>
    </dgm:pt>
    <dgm:pt modelId="{A5F42F99-9A8A-425D-8D39-8F7C47E8CE88}" type="pres">
      <dgm:prSet presAssocID="{E3FBB2DF-E439-4373-B4EE-88420313EB9A}" presName="root2" presStyleCnt="0"/>
      <dgm:spPr/>
    </dgm:pt>
    <dgm:pt modelId="{5FBC18A6-0A57-46A7-AD17-BDF0D2AC83A2}" type="pres">
      <dgm:prSet presAssocID="{E3FBB2DF-E439-4373-B4EE-88420313EB9A}" presName="LevelTwoTextNode" presStyleLbl="node3" presStyleIdx="2" presStyleCnt="3">
        <dgm:presLayoutVars>
          <dgm:chPref val="3"/>
        </dgm:presLayoutVars>
      </dgm:prSet>
      <dgm:spPr/>
    </dgm:pt>
    <dgm:pt modelId="{DE07557B-E5A9-4987-95F4-92F3A1AF2CD1}" type="pres">
      <dgm:prSet presAssocID="{E3FBB2DF-E439-4373-B4EE-88420313EB9A}" presName="level3hierChild" presStyleCnt="0"/>
      <dgm:spPr/>
    </dgm:pt>
  </dgm:ptLst>
  <dgm:cxnLst>
    <dgm:cxn modelId="{AE354700-5979-4A47-9806-E3D37D3A6F15}" srcId="{E7D7BD53-3B58-4ADC-8A4C-14AF9CFB499C}" destId="{75FC3C31-5B96-4ADB-9636-56F5395B4C9A}" srcOrd="0" destOrd="0" parTransId="{1A39FC0C-608B-450B-9D9B-673984084C5F}" sibTransId="{D7B75434-F211-450A-9253-F8CBD35D2DED}"/>
    <dgm:cxn modelId="{BAAA2511-4CD0-47CD-8802-B329D9368299}" type="presOf" srcId="{E7D7BD53-3B58-4ADC-8A4C-14AF9CFB499C}" destId="{EDDD72EC-6E2F-4D36-AAD4-1BCB7F58831A}" srcOrd="0" destOrd="0" presId="urn:microsoft.com/office/officeart/2008/layout/HorizontalMultiLevelHierarchy"/>
    <dgm:cxn modelId="{C470C01E-1256-4E05-998A-99C490C3022F}" type="presOf" srcId="{B54E1A32-1FB8-4484-9DD7-DB5866ADCE10}" destId="{D9C606CC-AC18-4590-951B-B64D6881E5E3}" srcOrd="0" destOrd="0" presId="urn:microsoft.com/office/officeart/2008/layout/HorizontalMultiLevelHierarchy"/>
    <dgm:cxn modelId="{8F86E223-E516-4696-BAE8-D50A78FC84C1}" type="presOf" srcId="{EA78E79F-2931-4C5B-904F-80CEAE352D3C}" destId="{342BBE84-DDB3-4AD7-8476-2DC0FF7EDE8F}" srcOrd="0" destOrd="0" presId="urn:microsoft.com/office/officeart/2008/layout/HorizontalMultiLevelHierarchy"/>
    <dgm:cxn modelId="{5626612F-FE6B-45D3-B0A9-DF0E1F84D682}" type="presOf" srcId="{64C1C9B4-03FB-4D15-8869-BAB385677998}" destId="{7F5EC78D-96AD-4EBD-9CF8-54FF654A5D46}" srcOrd="0" destOrd="0" presId="urn:microsoft.com/office/officeart/2008/layout/HorizontalMultiLevelHierarchy"/>
    <dgm:cxn modelId="{D022F334-BE8D-4FA5-B1FB-8674D6904F7E}" type="presOf" srcId="{0BE62E88-0D7E-4BB5-A4B3-B77B0095617E}" destId="{227510C1-165E-41BC-86F8-664912EE1BA0}" srcOrd="0" destOrd="0" presId="urn:microsoft.com/office/officeart/2008/layout/HorizontalMultiLevelHierarchy"/>
    <dgm:cxn modelId="{E59A2135-452F-48A9-AB85-7EBB9FF0F969}" type="presOf" srcId="{43081AD2-A198-4E09-B366-59AF4C3961D1}" destId="{0960B8E7-A47F-4509-A600-DE2BD2F72F27}" srcOrd="0" destOrd="0" presId="urn:microsoft.com/office/officeart/2008/layout/HorizontalMultiLevelHierarchy"/>
    <dgm:cxn modelId="{98076949-9B90-4EB4-A928-A183230220B2}" type="presOf" srcId="{75FC3C31-5B96-4ADB-9636-56F5395B4C9A}" destId="{A9902906-F714-42D6-AC28-F4E021FFB7B3}" srcOrd="0" destOrd="0" presId="urn:microsoft.com/office/officeart/2008/layout/HorizontalMultiLevelHierarchy"/>
    <dgm:cxn modelId="{6FC6B754-3412-47E2-AD25-7E440FDB1C92}" type="presOf" srcId="{1A39FC0C-608B-450B-9D9B-673984084C5F}" destId="{D1FA409B-51B5-44BA-9C54-7ABF423906C7}" srcOrd="1" destOrd="0" presId="urn:microsoft.com/office/officeart/2008/layout/HorizontalMultiLevelHierarchy"/>
    <dgm:cxn modelId="{B22E3455-3B67-4687-89D3-8FB731EDF1AA}" type="presOf" srcId="{15AEFB17-C792-442E-AC88-89459D66714D}" destId="{CE2C6972-3E97-4B2F-A8D2-4D6C815B4262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3814136A-246E-43AE-8CAD-E79AE5D6FED7}" type="presOf" srcId="{0BE62E88-0D7E-4BB5-A4B3-B77B0095617E}" destId="{018C7471-60F8-472C-B2C1-1AF03B14A5F7}" srcOrd="1" destOrd="0" presId="urn:microsoft.com/office/officeart/2008/layout/HorizontalMultiLevelHierarchy"/>
    <dgm:cxn modelId="{CF66C46F-050A-4D2D-AC78-CB7D78C4FB5B}" srcId="{E7D7BD53-3B58-4ADC-8A4C-14AF9CFB499C}" destId="{EA78E79F-2931-4C5B-904F-80CEAE352D3C}" srcOrd="1" destOrd="0" parTransId="{05ADFD66-4C14-4D87-8BEB-4AA18C392840}" sibTransId="{8ABCE721-29EB-40D7-8CDC-B5067317B7DA}"/>
    <dgm:cxn modelId="{D267C177-5F0E-4ED0-8414-FB676D3209C4}" type="presOf" srcId="{05ADFD66-4C14-4D87-8BEB-4AA18C392840}" destId="{B8478E97-6457-4BA2-B4CF-17887E7C6CA0}" srcOrd="1" destOrd="0" presId="urn:microsoft.com/office/officeart/2008/layout/HorizontalMultiLevelHierarchy"/>
    <dgm:cxn modelId="{2CBC2478-8BB7-47C9-9CF6-DACC012F002B}" type="presOf" srcId="{05ADFD66-4C14-4D87-8BEB-4AA18C392840}" destId="{979CDD82-8CA9-419C-B3AE-A436529FB926}" srcOrd="0" destOrd="0" presId="urn:microsoft.com/office/officeart/2008/layout/HorizontalMultiLevelHierarchy"/>
    <dgm:cxn modelId="{F7F5B17F-21EE-4588-ACB2-41C3F1D4CDEF}" type="presOf" srcId="{A5E0D414-EF11-4295-A0B2-D1F28B157CC8}" destId="{B146A11D-5F48-40E3-9A9A-4C41180F20A5}" srcOrd="1" destOrd="0" presId="urn:microsoft.com/office/officeart/2008/layout/HorizontalMultiLevelHierarchy"/>
    <dgm:cxn modelId="{0C774897-C887-464D-BFC6-BE5510084D6F}" srcId="{B54E1A32-1FB8-4484-9DD7-DB5866ADCE10}" destId="{E0BCB25E-42B7-4520-9AA4-14503DF7DF29}" srcOrd="1" destOrd="0" parTransId="{64C1C9B4-03FB-4D15-8869-BAB385677998}" sibTransId="{0C67A301-0654-4D9B-8608-8118445E6263}"/>
    <dgm:cxn modelId="{7226E39A-ECF0-41DD-ABA1-AAF0F485E02A}" type="presOf" srcId="{64C1C9B4-03FB-4D15-8869-BAB385677998}" destId="{7AE0C607-964A-4DE5-8FF3-6F1290EFEE11}" srcOrd="1" destOrd="0" presId="urn:microsoft.com/office/officeart/2008/layout/HorizontalMultiLevelHierarchy"/>
    <dgm:cxn modelId="{1B52C69E-59B0-48EE-AD57-D6084B08BDED}" type="presOf" srcId="{DC2E1F6F-946D-47F0-BC56-7CB69E13A329}" destId="{4594F833-E8AD-4F7D-9DBB-756E81F5E9FF}" srcOrd="0" destOrd="0" presId="urn:microsoft.com/office/officeart/2008/layout/HorizontalMultiLevelHierarchy"/>
    <dgm:cxn modelId="{1C0EFBAB-2415-4BAB-B166-D94B1B7AC286}" type="presOf" srcId="{A5E0D414-EF11-4295-A0B2-D1F28B157CC8}" destId="{5956C269-C669-4B48-B287-7262EA6B51A2}" srcOrd="0" destOrd="0" presId="urn:microsoft.com/office/officeart/2008/layout/HorizontalMultiLevelHierarchy"/>
    <dgm:cxn modelId="{88F85AD2-7611-4EFB-892C-980A21137AAF}" type="presOf" srcId="{E0BCB25E-42B7-4520-9AA4-14503DF7DF29}" destId="{3D559D41-F2FC-4EBA-810F-F3AAF67C6125}" srcOrd="0" destOrd="0" presId="urn:microsoft.com/office/officeart/2008/layout/HorizontalMultiLevelHierarchy"/>
    <dgm:cxn modelId="{073CE2D8-9907-4E66-8F6F-5EF712867ACD}" type="presOf" srcId="{E3FBB2DF-E439-4373-B4EE-88420313EB9A}" destId="{5FBC18A6-0A57-46A7-AD17-BDF0D2AC83A2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8DC754E2-8D95-46C6-9EB2-6483380F86B4}" type="presOf" srcId="{1A39FC0C-608B-450B-9D9B-673984084C5F}" destId="{C7495BA3-5C14-466A-8054-86E03F90AE5C}" srcOrd="0" destOrd="0" presId="urn:microsoft.com/office/officeart/2008/layout/HorizontalMultiLevelHierarchy"/>
    <dgm:cxn modelId="{669844EE-124D-4467-9854-3FA25CEFD99B}" type="presOf" srcId="{15AEFB17-C792-442E-AC88-89459D66714D}" destId="{A5C37EFE-CBC7-40AC-B367-DAB7F5ECAC52}" srcOrd="1" destOrd="0" presId="urn:microsoft.com/office/officeart/2008/layout/HorizontalMultiLevelHierarchy"/>
    <dgm:cxn modelId="{B4FDDAF8-EC5D-43A5-87EA-5F339E42CB70}" srcId="{B54E1A32-1FB8-4484-9DD7-DB5866ADCE10}" destId="{E3FBB2DF-E439-4373-B4EE-88420313EB9A}" srcOrd="2" destOrd="0" parTransId="{A5E0D414-EF11-4295-A0B2-D1F28B157CC8}" sibTransId="{359AF40D-073B-4AE0-90DC-82805B7E37AC}"/>
    <dgm:cxn modelId="{B353F83B-8E2E-40E7-B922-7AC83D52340B}" type="presParOf" srcId="{0960B8E7-A47F-4509-A600-DE2BD2F72F27}" destId="{06C8DDC0-2103-4F16-B22E-01C402C605E7}" srcOrd="0" destOrd="0" presId="urn:microsoft.com/office/officeart/2008/layout/HorizontalMultiLevelHierarchy"/>
    <dgm:cxn modelId="{23BC4A6A-7F86-4505-83FB-3955CD4B548E}" type="presParOf" srcId="{06C8DDC0-2103-4F16-B22E-01C402C605E7}" destId="{4594F833-E8AD-4F7D-9DBB-756E81F5E9FF}" srcOrd="0" destOrd="0" presId="urn:microsoft.com/office/officeart/2008/layout/HorizontalMultiLevelHierarchy"/>
    <dgm:cxn modelId="{75ABC601-CA85-445F-B562-BCEFDE34D49C}" type="presParOf" srcId="{06C8DDC0-2103-4F16-B22E-01C402C605E7}" destId="{4BD7D809-F46F-4BCF-9277-A6D4F8135189}" srcOrd="1" destOrd="0" presId="urn:microsoft.com/office/officeart/2008/layout/HorizontalMultiLevelHierarchy"/>
    <dgm:cxn modelId="{A52C1F66-D2D9-4AFB-95AF-FCC64737BE66}" type="presParOf" srcId="{4BD7D809-F46F-4BCF-9277-A6D4F8135189}" destId="{227510C1-165E-41BC-86F8-664912EE1BA0}" srcOrd="0" destOrd="0" presId="urn:microsoft.com/office/officeart/2008/layout/HorizontalMultiLevelHierarchy"/>
    <dgm:cxn modelId="{CE41CFC2-8619-4703-A0C8-380776EC21A6}" type="presParOf" srcId="{227510C1-165E-41BC-86F8-664912EE1BA0}" destId="{018C7471-60F8-472C-B2C1-1AF03B14A5F7}" srcOrd="0" destOrd="0" presId="urn:microsoft.com/office/officeart/2008/layout/HorizontalMultiLevelHierarchy"/>
    <dgm:cxn modelId="{62C33BAA-9CEC-48FA-9897-F395737EFA32}" type="presParOf" srcId="{4BD7D809-F46F-4BCF-9277-A6D4F8135189}" destId="{9AA261D0-C58A-40FF-808C-34A303FAB605}" srcOrd="1" destOrd="0" presId="urn:microsoft.com/office/officeart/2008/layout/HorizontalMultiLevelHierarchy"/>
    <dgm:cxn modelId="{64ABEB1C-568D-43C2-89BF-ADD42DC69C03}" type="presParOf" srcId="{9AA261D0-C58A-40FF-808C-34A303FAB605}" destId="{D9C606CC-AC18-4590-951B-B64D6881E5E3}" srcOrd="0" destOrd="0" presId="urn:microsoft.com/office/officeart/2008/layout/HorizontalMultiLevelHierarchy"/>
    <dgm:cxn modelId="{95AF0446-BB01-4EE8-B85F-1480842525D6}" type="presParOf" srcId="{9AA261D0-C58A-40FF-808C-34A303FAB605}" destId="{E06DA82E-A227-45D6-9A1D-080B97151E8B}" srcOrd="1" destOrd="0" presId="urn:microsoft.com/office/officeart/2008/layout/HorizontalMultiLevelHierarchy"/>
    <dgm:cxn modelId="{D3CA0EDE-630F-4CF1-B906-70D098C590AA}" type="presParOf" srcId="{E06DA82E-A227-45D6-9A1D-080B97151E8B}" destId="{CE2C6972-3E97-4B2F-A8D2-4D6C815B4262}" srcOrd="0" destOrd="0" presId="urn:microsoft.com/office/officeart/2008/layout/HorizontalMultiLevelHierarchy"/>
    <dgm:cxn modelId="{3963AFB3-9DD4-48D9-8265-896B0797C347}" type="presParOf" srcId="{CE2C6972-3E97-4B2F-A8D2-4D6C815B4262}" destId="{A5C37EFE-CBC7-40AC-B367-DAB7F5ECAC52}" srcOrd="0" destOrd="0" presId="urn:microsoft.com/office/officeart/2008/layout/HorizontalMultiLevelHierarchy"/>
    <dgm:cxn modelId="{DCCB2696-0366-40F5-9D19-981DCD3BFDCD}" type="presParOf" srcId="{E06DA82E-A227-45D6-9A1D-080B97151E8B}" destId="{1AA700F1-1C9C-448B-AA3C-D20C79BADC4C}" srcOrd="1" destOrd="0" presId="urn:microsoft.com/office/officeart/2008/layout/HorizontalMultiLevelHierarchy"/>
    <dgm:cxn modelId="{5490F63D-90CA-4E6D-84F5-D556FC73C81F}" type="presParOf" srcId="{1AA700F1-1C9C-448B-AA3C-D20C79BADC4C}" destId="{EDDD72EC-6E2F-4D36-AAD4-1BCB7F58831A}" srcOrd="0" destOrd="0" presId="urn:microsoft.com/office/officeart/2008/layout/HorizontalMultiLevelHierarchy"/>
    <dgm:cxn modelId="{373C5F20-09DF-477C-997A-E4208DE630F5}" type="presParOf" srcId="{1AA700F1-1C9C-448B-AA3C-D20C79BADC4C}" destId="{A20E9378-7B71-4335-A00A-0B164EA827E9}" srcOrd="1" destOrd="0" presId="urn:microsoft.com/office/officeart/2008/layout/HorizontalMultiLevelHierarchy"/>
    <dgm:cxn modelId="{A365CEB2-324F-4CCE-B383-C66F185994FE}" type="presParOf" srcId="{A20E9378-7B71-4335-A00A-0B164EA827E9}" destId="{C7495BA3-5C14-466A-8054-86E03F90AE5C}" srcOrd="0" destOrd="0" presId="urn:microsoft.com/office/officeart/2008/layout/HorizontalMultiLevelHierarchy"/>
    <dgm:cxn modelId="{BA484C86-F43F-43B5-8420-A87613BA110A}" type="presParOf" srcId="{C7495BA3-5C14-466A-8054-86E03F90AE5C}" destId="{D1FA409B-51B5-44BA-9C54-7ABF423906C7}" srcOrd="0" destOrd="0" presId="urn:microsoft.com/office/officeart/2008/layout/HorizontalMultiLevelHierarchy"/>
    <dgm:cxn modelId="{561276BD-3650-42B0-AA3D-256CEFADB1F6}" type="presParOf" srcId="{A20E9378-7B71-4335-A00A-0B164EA827E9}" destId="{20C5667E-AA6A-4E50-8B43-E8A028682F31}" srcOrd="1" destOrd="0" presId="urn:microsoft.com/office/officeart/2008/layout/HorizontalMultiLevelHierarchy"/>
    <dgm:cxn modelId="{B38BB405-018A-4FEA-845B-9B0566ED9841}" type="presParOf" srcId="{20C5667E-AA6A-4E50-8B43-E8A028682F31}" destId="{A9902906-F714-42D6-AC28-F4E021FFB7B3}" srcOrd="0" destOrd="0" presId="urn:microsoft.com/office/officeart/2008/layout/HorizontalMultiLevelHierarchy"/>
    <dgm:cxn modelId="{1AD09019-9AEB-4F03-B96D-1752BFC0BF15}" type="presParOf" srcId="{20C5667E-AA6A-4E50-8B43-E8A028682F31}" destId="{CAD74C06-CCC3-41F9-9EA7-28FFB701D848}" srcOrd="1" destOrd="0" presId="urn:microsoft.com/office/officeart/2008/layout/HorizontalMultiLevelHierarchy"/>
    <dgm:cxn modelId="{4D3D5A18-54DA-4170-9549-D1D4C472438C}" type="presParOf" srcId="{A20E9378-7B71-4335-A00A-0B164EA827E9}" destId="{979CDD82-8CA9-419C-B3AE-A436529FB926}" srcOrd="2" destOrd="0" presId="urn:microsoft.com/office/officeart/2008/layout/HorizontalMultiLevelHierarchy"/>
    <dgm:cxn modelId="{36FB2B70-A9BF-49BB-8BF0-4D804AE2E5F8}" type="presParOf" srcId="{979CDD82-8CA9-419C-B3AE-A436529FB926}" destId="{B8478E97-6457-4BA2-B4CF-17887E7C6CA0}" srcOrd="0" destOrd="0" presId="urn:microsoft.com/office/officeart/2008/layout/HorizontalMultiLevelHierarchy"/>
    <dgm:cxn modelId="{B414ABEB-56E9-49B7-9FD1-EA600B34C3B8}" type="presParOf" srcId="{A20E9378-7B71-4335-A00A-0B164EA827E9}" destId="{73E0F028-AAE9-4CDE-8694-32DBBE82C14F}" srcOrd="3" destOrd="0" presId="urn:microsoft.com/office/officeart/2008/layout/HorizontalMultiLevelHierarchy"/>
    <dgm:cxn modelId="{7459D23F-AB0E-4D87-B84C-5D22B312A455}" type="presParOf" srcId="{73E0F028-AAE9-4CDE-8694-32DBBE82C14F}" destId="{342BBE84-DDB3-4AD7-8476-2DC0FF7EDE8F}" srcOrd="0" destOrd="0" presId="urn:microsoft.com/office/officeart/2008/layout/HorizontalMultiLevelHierarchy"/>
    <dgm:cxn modelId="{1E29E6A1-9558-4F60-8FDA-367C8C5F5EF1}" type="presParOf" srcId="{73E0F028-AAE9-4CDE-8694-32DBBE82C14F}" destId="{5AE9323B-AB2B-4E8A-9413-CD0420D73516}" srcOrd="1" destOrd="0" presId="urn:microsoft.com/office/officeart/2008/layout/HorizontalMultiLevelHierarchy"/>
    <dgm:cxn modelId="{167DECED-D0B3-4D9B-8262-0682922153D7}" type="presParOf" srcId="{E06DA82E-A227-45D6-9A1D-080B97151E8B}" destId="{7F5EC78D-96AD-4EBD-9CF8-54FF654A5D46}" srcOrd="2" destOrd="0" presId="urn:microsoft.com/office/officeart/2008/layout/HorizontalMultiLevelHierarchy"/>
    <dgm:cxn modelId="{7DE1E042-AE77-430B-938B-40F62B63E3A4}" type="presParOf" srcId="{7F5EC78D-96AD-4EBD-9CF8-54FF654A5D46}" destId="{7AE0C607-964A-4DE5-8FF3-6F1290EFEE11}" srcOrd="0" destOrd="0" presId="urn:microsoft.com/office/officeart/2008/layout/HorizontalMultiLevelHierarchy"/>
    <dgm:cxn modelId="{00FA1810-06B3-476B-9F6B-BF878FA953B2}" type="presParOf" srcId="{E06DA82E-A227-45D6-9A1D-080B97151E8B}" destId="{A0076CA7-E2D1-47E5-9C45-A99B3472E7FC}" srcOrd="3" destOrd="0" presId="urn:microsoft.com/office/officeart/2008/layout/HorizontalMultiLevelHierarchy"/>
    <dgm:cxn modelId="{84DCB71B-A78A-4F20-B16B-B8A28ECDB99F}" type="presParOf" srcId="{A0076CA7-E2D1-47E5-9C45-A99B3472E7FC}" destId="{3D559D41-F2FC-4EBA-810F-F3AAF67C6125}" srcOrd="0" destOrd="0" presId="urn:microsoft.com/office/officeart/2008/layout/HorizontalMultiLevelHierarchy"/>
    <dgm:cxn modelId="{9B03F06B-1AAB-4D32-95FC-B6FFF426BC19}" type="presParOf" srcId="{A0076CA7-E2D1-47E5-9C45-A99B3472E7FC}" destId="{C4F0B41F-A16E-40C9-9797-888351AC3F2B}" srcOrd="1" destOrd="0" presId="urn:microsoft.com/office/officeart/2008/layout/HorizontalMultiLevelHierarchy"/>
    <dgm:cxn modelId="{C290E795-373C-43D7-8E27-3A4B1B1944AF}" type="presParOf" srcId="{E06DA82E-A227-45D6-9A1D-080B97151E8B}" destId="{5956C269-C669-4B48-B287-7262EA6B51A2}" srcOrd="4" destOrd="0" presId="urn:microsoft.com/office/officeart/2008/layout/HorizontalMultiLevelHierarchy"/>
    <dgm:cxn modelId="{DACC71D6-188B-4929-9261-4FC177AFFE23}" type="presParOf" srcId="{5956C269-C669-4B48-B287-7262EA6B51A2}" destId="{B146A11D-5F48-40E3-9A9A-4C41180F20A5}" srcOrd="0" destOrd="0" presId="urn:microsoft.com/office/officeart/2008/layout/HorizontalMultiLevelHierarchy"/>
    <dgm:cxn modelId="{5F085F12-023F-4148-8514-330AC54047EA}" type="presParOf" srcId="{E06DA82E-A227-45D6-9A1D-080B97151E8B}" destId="{A5F42F99-9A8A-425D-8D39-8F7C47E8CE88}" srcOrd="5" destOrd="0" presId="urn:microsoft.com/office/officeart/2008/layout/HorizontalMultiLevelHierarchy"/>
    <dgm:cxn modelId="{9F27A967-3909-46A4-8512-74B93E022E90}" type="presParOf" srcId="{A5F42F99-9A8A-425D-8D39-8F7C47E8CE88}" destId="{5FBC18A6-0A57-46A7-AD17-BDF0D2AC83A2}" srcOrd="0" destOrd="0" presId="urn:microsoft.com/office/officeart/2008/layout/HorizontalMultiLevelHierarchy"/>
    <dgm:cxn modelId="{9C71E4FE-DDDD-415D-9147-58479E7C6AB8}" type="presParOf" srcId="{A5F42F99-9A8A-425D-8D39-8F7C47E8CE88}" destId="{DE07557B-E5A9-4987-95F4-92F3A1AF2CD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4.2.2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29</a:t>
          </a:r>
          <a:r>
            <a:rPr lang="id-ID" sz="3200" dirty="0"/>
            <a:t>) </a:t>
          </a:r>
          <a:r>
            <a:rPr lang="id-ID" sz="3200" b="1" dirty="0"/>
            <a:t>Kompetensi Tenaga Kependidikan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400" dirty="0"/>
            <a:t>bersertifikat </a:t>
          </a:r>
          <a:r>
            <a:rPr lang="en-US" sz="2400" dirty="0"/>
            <a:t> </a:t>
          </a:r>
          <a:r>
            <a:rPr lang="en-US" sz="1800" dirty="0"/>
            <a:t> </a:t>
          </a:r>
          <a:endParaRPr lang="en-US" sz="18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611126BA-7678-431A-82E6-26F33E9CA20D}">
      <dgm:prSet custT="1"/>
      <dgm:spPr>
        <a:solidFill>
          <a:srgbClr val="AD1F03"/>
        </a:solidFill>
      </dgm:spPr>
      <dgm:t>
        <a:bodyPr/>
        <a:lstStyle/>
        <a:p>
          <a:r>
            <a:rPr lang="en-US" sz="2000" dirty="0" err="1"/>
            <a:t>Diklat</a:t>
          </a:r>
          <a:r>
            <a:rPr lang="en-US" sz="2000" dirty="0"/>
            <a:t> </a:t>
          </a:r>
          <a:r>
            <a:rPr lang="id-ID" sz="2000" dirty="0"/>
            <a:t>PAUD</a:t>
          </a:r>
          <a:endParaRPr lang="en-US" sz="2000" dirty="0"/>
        </a:p>
      </dgm:t>
    </dgm:pt>
    <dgm:pt modelId="{90AAAE9B-0F44-432D-8169-ED9E6A6CDAD0}" type="parTrans" cxnId="{E3285A9F-ED97-494F-B67A-EBFDAD6F415B}">
      <dgm:prSet/>
      <dgm:spPr/>
      <dgm:t>
        <a:bodyPr/>
        <a:lstStyle/>
        <a:p>
          <a:endParaRPr lang="en-US"/>
        </a:p>
      </dgm:t>
    </dgm:pt>
    <dgm:pt modelId="{923F52DD-D19E-4F0D-95BA-BCEC90246B69}" type="sibTrans" cxnId="{E3285A9F-ED97-494F-B67A-EBFDAD6F415B}">
      <dgm:prSet/>
      <dgm:spPr/>
      <dgm:t>
        <a:bodyPr/>
        <a:lstStyle/>
        <a:p>
          <a:endParaRPr lang="en-US"/>
        </a:p>
      </dgm:t>
    </dgm:pt>
    <dgm:pt modelId="{944DEDE3-40DD-4B93-9652-480167D88C79}">
      <dgm:prSet custT="1"/>
      <dgm:spPr>
        <a:solidFill>
          <a:srgbClr val="AD1F03"/>
        </a:solidFill>
      </dgm:spPr>
      <dgm:t>
        <a:bodyPr/>
        <a:lstStyle/>
        <a:p>
          <a:r>
            <a:rPr lang="id-ID" sz="2000"/>
            <a:t>Manajemen</a:t>
          </a:r>
          <a:endParaRPr lang="en-US" sz="2000"/>
        </a:p>
      </dgm:t>
    </dgm:pt>
    <dgm:pt modelId="{06279450-3222-4A35-A666-D8D6E23FBEF6}" type="parTrans" cxnId="{D730A28D-9CA5-4CC4-B3E6-B00367EA3F69}">
      <dgm:prSet/>
      <dgm:spPr/>
      <dgm:t>
        <a:bodyPr/>
        <a:lstStyle/>
        <a:p>
          <a:endParaRPr lang="en-US"/>
        </a:p>
      </dgm:t>
    </dgm:pt>
    <dgm:pt modelId="{BD3F781C-A5CC-4CE9-A11F-EFCF5D0A586F}" type="sibTrans" cxnId="{D730A28D-9CA5-4CC4-B3E6-B00367EA3F69}">
      <dgm:prSet/>
      <dgm:spPr/>
      <dgm:t>
        <a:bodyPr/>
        <a:lstStyle/>
        <a:p>
          <a:endParaRPr lang="en-US"/>
        </a:p>
      </dgm:t>
    </dgm:pt>
    <dgm:pt modelId="{FFC1CF4E-B350-4777-9FED-BCEA36B9118E}">
      <dgm:prSet custT="1"/>
      <dgm:spPr>
        <a:solidFill>
          <a:srgbClr val="AD1F03"/>
        </a:solidFill>
      </dgm:spPr>
      <dgm:t>
        <a:bodyPr/>
        <a:lstStyle/>
        <a:p>
          <a:r>
            <a:rPr lang="en-US" sz="2000" dirty="0"/>
            <a:t>K</a:t>
          </a:r>
          <a:r>
            <a:rPr lang="id-ID" sz="2000" dirty="0"/>
            <a:t>epemimpinan </a:t>
          </a:r>
          <a:endParaRPr lang="en-US" sz="2000" dirty="0"/>
        </a:p>
      </dgm:t>
    </dgm:pt>
    <dgm:pt modelId="{07AFCACE-463E-4AA6-8A9B-9F166632CC56}" type="parTrans" cxnId="{87E50698-BCE1-4792-BD82-EC89A207EA71}">
      <dgm:prSet/>
      <dgm:spPr/>
      <dgm:t>
        <a:bodyPr/>
        <a:lstStyle/>
        <a:p>
          <a:endParaRPr lang="en-US"/>
        </a:p>
      </dgm:t>
    </dgm:pt>
    <dgm:pt modelId="{B43B2105-FD41-4A18-A461-463C1E674AE3}" type="sibTrans" cxnId="{87E50698-BCE1-4792-BD82-EC89A207EA71}">
      <dgm:prSet/>
      <dgm:spPr/>
      <dgm:t>
        <a:bodyPr/>
        <a:lstStyle/>
        <a:p>
          <a:endParaRPr lang="en-US"/>
        </a:p>
      </dgm:t>
    </dgm:pt>
    <dgm:pt modelId="{66A70E04-AED7-4F1F-8FD8-C744EB494FD6}">
      <dgm:prSet custT="1"/>
      <dgm:spPr>
        <a:solidFill>
          <a:srgbClr val="AD1F03"/>
        </a:solidFill>
      </dgm:spPr>
      <dgm:t>
        <a:bodyPr/>
        <a:lstStyle/>
        <a:p>
          <a:r>
            <a:rPr lang="id-ID" sz="2000" dirty="0"/>
            <a:t>Kewirausahaan</a:t>
          </a:r>
          <a:endParaRPr lang="en-US" sz="2000" dirty="0"/>
        </a:p>
      </dgm:t>
    </dgm:pt>
    <dgm:pt modelId="{95AFFCCF-A6B9-4EA6-9CA4-8B49C533369B}" type="parTrans" cxnId="{51378B92-0989-4F3A-AC65-EE024F206498}">
      <dgm:prSet/>
      <dgm:spPr/>
      <dgm:t>
        <a:bodyPr/>
        <a:lstStyle/>
        <a:p>
          <a:endParaRPr lang="en-US"/>
        </a:p>
      </dgm:t>
    </dgm:pt>
    <dgm:pt modelId="{4564815B-7DCE-4B6D-896E-C116FFB4E116}" type="sibTrans" cxnId="{51378B92-0989-4F3A-AC65-EE024F206498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20695" custLinFactNeighborX="-8722" custLinFactNeighborY="0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C37D4605-A5EC-468C-9CFB-5DDCED37023D}" type="pres">
      <dgm:prSet presAssocID="{90AAAE9B-0F44-432D-8169-ED9E6A6CDAD0}" presName="conn2-1" presStyleLbl="parChTrans1D4" presStyleIdx="0" presStyleCnt="4"/>
      <dgm:spPr/>
    </dgm:pt>
    <dgm:pt modelId="{AD8E5F7B-2592-412E-A647-EF70400C08FF}" type="pres">
      <dgm:prSet presAssocID="{90AAAE9B-0F44-432D-8169-ED9E6A6CDAD0}" presName="connTx" presStyleLbl="parChTrans1D4" presStyleIdx="0" presStyleCnt="4"/>
      <dgm:spPr/>
    </dgm:pt>
    <dgm:pt modelId="{B7482DC9-278F-47D6-BB92-AE43F4910ABF}" type="pres">
      <dgm:prSet presAssocID="{611126BA-7678-431A-82E6-26F33E9CA20D}" presName="root2" presStyleCnt="0"/>
      <dgm:spPr/>
    </dgm:pt>
    <dgm:pt modelId="{42E3C20D-367F-4046-AE9D-0F52C2647C5F}" type="pres">
      <dgm:prSet presAssocID="{611126BA-7678-431A-82E6-26F33E9CA20D}" presName="LevelTwoTextNode" presStyleLbl="node4" presStyleIdx="0" presStyleCnt="4">
        <dgm:presLayoutVars>
          <dgm:chPref val="3"/>
        </dgm:presLayoutVars>
      </dgm:prSet>
      <dgm:spPr/>
    </dgm:pt>
    <dgm:pt modelId="{E1A0EC77-30D1-48CC-88BE-AA1D1C4B74A2}" type="pres">
      <dgm:prSet presAssocID="{611126BA-7678-431A-82E6-26F33E9CA20D}" presName="level3hierChild" presStyleCnt="0"/>
      <dgm:spPr/>
    </dgm:pt>
    <dgm:pt modelId="{0AC3E8FD-06C9-49B6-A11A-FFF42806A8CA}" type="pres">
      <dgm:prSet presAssocID="{06279450-3222-4A35-A666-D8D6E23FBEF6}" presName="conn2-1" presStyleLbl="parChTrans1D4" presStyleIdx="1" presStyleCnt="4"/>
      <dgm:spPr/>
    </dgm:pt>
    <dgm:pt modelId="{9EE573C5-4645-4BE2-8304-979355464704}" type="pres">
      <dgm:prSet presAssocID="{06279450-3222-4A35-A666-D8D6E23FBEF6}" presName="connTx" presStyleLbl="parChTrans1D4" presStyleIdx="1" presStyleCnt="4"/>
      <dgm:spPr/>
    </dgm:pt>
    <dgm:pt modelId="{E92F160F-B110-4849-91E7-47AC73802A60}" type="pres">
      <dgm:prSet presAssocID="{944DEDE3-40DD-4B93-9652-480167D88C79}" presName="root2" presStyleCnt="0"/>
      <dgm:spPr/>
    </dgm:pt>
    <dgm:pt modelId="{1B9CDAE3-0393-47F7-ACEF-33E64F5BA62E}" type="pres">
      <dgm:prSet presAssocID="{944DEDE3-40DD-4B93-9652-480167D88C79}" presName="LevelTwoTextNode" presStyleLbl="node4" presStyleIdx="1" presStyleCnt="4">
        <dgm:presLayoutVars>
          <dgm:chPref val="3"/>
        </dgm:presLayoutVars>
      </dgm:prSet>
      <dgm:spPr/>
    </dgm:pt>
    <dgm:pt modelId="{9C651C7D-8FFA-4D1A-8845-97D14A536086}" type="pres">
      <dgm:prSet presAssocID="{944DEDE3-40DD-4B93-9652-480167D88C79}" presName="level3hierChild" presStyleCnt="0"/>
      <dgm:spPr/>
    </dgm:pt>
    <dgm:pt modelId="{2A176749-2194-46BA-8CEF-9EC0E7C68CC5}" type="pres">
      <dgm:prSet presAssocID="{07AFCACE-463E-4AA6-8A9B-9F166632CC56}" presName="conn2-1" presStyleLbl="parChTrans1D4" presStyleIdx="2" presStyleCnt="4"/>
      <dgm:spPr/>
    </dgm:pt>
    <dgm:pt modelId="{FA9DC106-0583-43C9-9B49-FFAE33F985B3}" type="pres">
      <dgm:prSet presAssocID="{07AFCACE-463E-4AA6-8A9B-9F166632CC56}" presName="connTx" presStyleLbl="parChTrans1D4" presStyleIdx="2" presStyleCnt="4"/>
      <dgm:spPr/>
    </dgm:pt>
    <dgm:pt modelId="{C256FB20-61FA-42BE-A5BB-50D5BD1CBD6E}" type="pres">
      <dgm:prSet presAssocID="{FFC1CF4E-B350-4777-9FED-BCEA36B9118E}" presName="root2" presStyleCnt="0"/>
      <dgm:spPr/>
    </dgm:pt>
    <dgm:pt modelId="{B4C0D3CB-2B33-4DA4-8092-4321F920932D}" type="pres">
      <dgm:prSet presAssocID="{FFC1CF4E-B350-4777-9FED-BCEA36B9118E}" presName="LevelTwoTextNode" presStyleLbl="node4" presStyleIdx="2" presStyleCnt="4">
        <dgm:presLayoutVars>
          <dgm:chPref val="3"/>
        </dgm:presLayoutVars>
      </dgm:prSet>
      <dgm:spPr/>
    </dgm:pt>
    <dgm:pt modelId="{FB4AB2CF-6DA7-4C04-914F-C7E7C5205F47}" type="pres">
      <dgm:prSet presAssocID="{FFC1CF4E-B350-4777-9FED-BCEA36B9118E}" presName="level3hierChild" presStyleCnt="0"/>
      <dgm:spPr/>
    </dgm:pt>
    <dgm:pt modelId="{AD7B8787-9C84-42FD-B327-22BB891DDB86}" type="pres">
      <dgm:prSet presAssocID="{95AFFCCF-A6B9-4EA6-9CA4-8B49C533369B}" presName="conn2-1" presStyleLbl="parChTrans1D4" presStyleIdx="3" presStyleCnt="4"/>
      <dgm:spPr/>
    </dgm:pt>
    <dgm:pt modelId="{94FC1112-31FF-483E-BB72-E4C1DC08D202}" type="pres">
      <dgm:prSet presAssocID="{95AFFCCF-A6B9-4EA6-9CA4-8B49C533369B}" presName="connTx" presStyleLbl="parChTrans1D4" presStyleIdx="3" presStyleCnt="4"/>
      <dgm:spPr/>
    </dgm:pt>
    <dgm:pt modelId="{13EC75E6-55FA-4B86-AC06-7DC868A67F0D}" type="pres">
      <dgm:prSet presAssocID="{66A70E04-AED7-4F1F-8FD8-C744EB494FD6}" presName="root2" presStyleCnt="0"/>
      <dgm:spPr/>
    </dgm:pt>
    <dgm:pt modelId="{32F66F10-742E-4892-A740-83D559B2C671}" type="pres">
      <dgm:prSet presAssocID="{66A70E04-AED7-4F1F-8FD8-C744EB494FD6}" presName="LevelTwoTextNode" presStyleLbl="node4" presStyleIdx="3" presStyleCnt="4">
        <dgm:presLayoutVars>
          <dgm:chPref val="3"/>
        </dgm:presLayoutVars>
      </dgm:prSet>
      <dgm:spPr/>
    </dgm:pt>
    <dgm:pt modelId="{D211A360-CDD9-41D6-8DEC-05DB0AE6A52A}" type="pres">
      <dgm:prSet presAssocID="{66A70E04-AED7-4F1F-8FD8-C744EB494FD6}" presName="level3hierChild" presStyleCnt="0"/>
      <dgm:spPr/>
    </dgm:pt>
  </dgm:ptLst>
  <dgm:cxnLst>
    <dgm:cxn modelId="{88F00D06-35C8-47BB-84BE-6EBFC99D767A}" type="presOf" srcId="{0BE62E88-0D7E-4BB5-A4B3-B77B0095617E}" destId="{018C7471-60F8-472C-B2C1-1AF03B14A5F7}" srcOrd="1" destOrd="0" presId="urn:microsoft.com/office/officeart/2008/layout/HorizontalMultiLevelHierarchy"/>
    <dgm:cxn modelId="{15352106-F3E3-4A59-8709-44ED6A3E20B4}" type="presOf" srcId="{07AFCACE-463E-4AA6-8A9B-9F166632CC56}" destId="{FA9DC106-0583-43C9-9B49-FFAE33F985B3}" srcOrd="1" destOrd="0" presId="urn:microsoft.com/office/officeart/2008/layout/HorizontalMultiLevelHierarchy"/>
    <dgm:cxn modelId="{CAE61D2A-07AE-4E11-BA42-73313F3B59E6}" type="presOf" srcId="{95AFFCCF-A6B9-4EA6-9CA4-8B49C533369B}" destId="{AD7B8787-9C84-42FD-B327-22BB891DDB86}" srcOrd="0" destOrd="0" presId="urn:microsoft.com/office/officeart/2008/layout/HorizontalMultiLevelHierarchy"/>
    <dgm:cxn modelId="{1BAB9E32-AAD5-454A-8153-6D709FB7CBC1}" type="presOf" srcId="{90AAAE9B-0F44-432D-8169-ED9E6A6CDAD0}" destId="{C37D4605-A5EC-468C-9CFB-5DDCED37023D}" srcOrd="0" destOrd="0" presId="urn:microsoft.com/office/officeart/2008/layout/HorizontalMultiLevelHierarchy"/>
    <dgm:cxn modelId="{8BB09335-BD8A-47DA-BFB8-5E2E46ADED58}" type="presOf" srcId="{07AFCACE-463E-4AA6-8A9B-9F166632CC56}" destId="{2A176749-2194-46BA-8CEF-9EC0E7C68CC5}" srcOrd="0" destOrd="0" presId="urn:microsoft.com/office/officeart/2008/layout/HorizontalMultiLevelHierarchy"/>
    <dgm:cxn modelId="{9373A051-04EC-44D2-B2EB-7A4269386B36}" type="presOf" srcId="{944DEDE3-40DD-4B93-9652-480167D88C79}" destId="{1B9CDAE3-0393-47F7-ACEF-33E64F5BA62E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DEB2A35B-D610-4E5E-A879-63FA200E4F27}" type="presOf" srcId="{15AEFB17-C792-442E-AC88-89459D66714D}" destId="{CE2C6972-3E97-4B2F-A8D2-4D6C815B4262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1CF7BC62-DD57-41BF-BEE0-4669738A36A9}" type="presOf" srcId="{15AEFB17-C792-442E-AC88-89459D66714D}" destId="{A5C37EFE-CBC7-40AC-B367-DAB7F5ECAC52}" srcOrd="1" destOrd="0" presId="urn:microsoft.com/office/officeart/2008/layout/HorizontalMultiLevelHierarchy"/>
    <dgm:cxn modelId="{C495FB6D-6ABB-40D3-BBCC-78C4523C47B8}" type="presOf" srcId="{0BE62E88-0D7E-4BB5-A4B3-B77B0095617E}" destId="{227510C1-165E-41BC-86F8-664912EE1BA0}" srcOrd="0" destOrd="0" presId="urn:microsoft.com/office/officeart/2008/layout/HorizontalMultiLevelHierarchy"/>
    <dgm:cxn modelId="{DCCE017B-09F9-45DB-BDEA-6C0D24A03D08}" type="presOf" srcId="{DC2E1F6F-946D-47F0-BC56-7CB69E13A329}" destId="{4594F833-E8AD-4F7D-9DBB-756E81F5E9FF}" srcOrd="0" destOrd="0" presId="urn:microsoft.com/office/officeart/2008/layout/HorizontalMultiLevelHierarchy"/>
    <dgm:cxn modelId="{D730A28D-9CA5-4CC4-B3E6-B00367EA3F69}" srcId="{E7D7BD53-3B58-4ADC-8A4C-14AF9CFB499C}" destId="{944DEDE3-40DD-4B93-9652-480167D88C79}" srcOrd="1" destOrd="0" parTransId="{06279450-3222-4A35-A666-D8D6E23FBEF6}" sibTransId="{BD3F781C-A5CC-4CE9-A11F-EFCF5D0A586F}"/>
    <dgm:cxn modelId="{51378B92-0989-4F3A-AC65-EE024F206498}" srcId="{E7D7BD53-3B58-4ADC-8A4C-14AF9CFB499C}" destId="{66A70E04-AED7-4F1F-8FD8-C744EB494FD6}" srcOrd="3" destOrd="0" parTransId="{95AFFCCF-A6B9-4EA6-9CA4-8B49C533369B}" sibTransId="{4564815B-7DCE-4B6D-896E-C116FFB4E116}"/>
    <dgm:cxn modelId="{87E50698-BCE1-4792-BD82-EC89A207EA71}" srcId="{E7D7BD53-3B58-4ADC-8A4C-14AF9CFB499C}" destId="{FFC1CF4E-B350-4777-9FED-BCEA36B9118E}" srcOrd="2" destOrd="0" parTransId="{07AFCACE-463E-4AA6-8A9B-9F166632CC56}" sibTransId="{B43B2105-FD41-4A18-A461-463C1E674AE3}"/>
    <dgm:cxn modelId="{E3285A9F-ED97-494F-B67A-EBFDAD6F415B}" srcId="{E7D7BD53-3B58-4ADC-8A4C-14AF9CFB499C}" destId="{611126BA-7678-431A-82E6-26F33E9CA20D}" srcOrd="0" destOrd="0" parTransId="{90AAAE9B-0F44-432D-8169-ED9E6A6CDAD0}" sibTransId="{923F52DD-D19E-4F0D-95BA-BCEC90246B69}"/>
    <dgm:cxn modelId="{2F31BEA2-026B-4D0B-BADA-E0D35565E7AF}" type="presOf" srcId="{06279450-3222-4A35-A666-D8D6E23FBEF6}" destId="{9EE573C5-4645-4BE2-8304-979355464704}" srcOrd="1" destOrd="0" presId="urn:microsoft.com/office/officeart/2008/layout/HorizontalMultiLevelHierarchy"/>
    <dgm:cxn modelId="{215484A4-7DD9-4C62-84A3-5F8805DF5238}" type="presOf" srcId="{FFC1CF4E-B350-4777-9FED-BCEA36B9118E}" destId="{B4C0D3CB-2B33-4DA4-8092-4321F920932D}" srcOrd="0" destOrd="0" presId="urn:microsoft.com/office/officeart/2008/layout/HorizontalMultiLevelHierarchy"/>
    <dgm:cxn modelId="{C412BFA7-74D9-48A2-BCFF-5127CE3DE76A}" type="presOf" srcId="{B54E1A32-1FB8-4484-9DD7-DB5866ADCE10}" destId="{D9C606CC-AC18-4590-951B-B64D6881E5E3}" srcOrd="0" destOrd="0" presId="urn:microsoft.com/office/officeart/2008/layout/HorizontalMultiLevelHierarchy"/>
    <dgm:cxn modelId="{A1C025B8-906E-4BEF-8799-D83E6CB6F520}" type="presOf" srcId="{90AAAE9B-0F44-432D-8169-ED9E6A6CDAD0}" destId="{AD8E5F7B-2592-412E-A647-EF70400C08FF}" srcOrd="1" destOrd="0" presId="urn:microsoft.com/office/officeart/2008/layout/HorizontalMultiLevelHierarchy"/>
    <dgm:cxn modelId="{32688ABB-B286-43B8-9E05-A6F6A97F4749}" type="presOf" srcId="{E7D7BD53-3B58-4ADC-8A4C-14AF9CFB499C}" destId="{EDDD72EC-6E2F-4D36-AAD4-1BCB7F58831A}" srcOrd="0" destOrd="0" presId="urn:microsoft.com/office/officeart/2008/layout/HorizontalMultiLevelHierarchy"/>
    <dgm:cxn modelId="{BBBB17CB-8825-40A9-8C14-38CA576DA967}" type="presOf" srcId="{43081AD2-A198-4E09-B366-59AF4C3961D1}" destId="{0960B8E7-A47F-4509-A600-DE2BD2F72F27}" srcOrd="0" destOrd="0" presId="urn:microsoft.com/office/officeart/2008/layout/HorizontalMultiLevelHierarchy"/>
    <dgm:cxn modelId="{AD0A7DD5-FBF6-4CA8-859C-B4B9BF3D959B}" type="presOf" srcId="{06279450-3222-4A35-A666-D8D6E23FBEF6}" destId="{0AC3E8FD-06C9-49B6-A11A-FFF42806A8CA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AE86A9DF-DE28-4A2D-834F-FAE88C1545D4}" type="presOf" srcId="{95AFFCCF-A6B9-4EA6-9CA4-8B49C533369B}" destId="{94FC1112-31FF-483E-BB72-E4C1DC08D202}" srcOrd="1" destOrd="0" presId="urn:microsoft.com/office/officeart/2008/layout/HorizontalMultiLevelHierarchy"/>
    <dgm:cxn modelId="{129AA9DF-19A0-4F08-A046-B99AD5ABAD4A}" type="presOf" srcId="{611126BA-7678-431A-82E6-26F33E9CA20D}" destId="{42E3C20D-367F-4046-AE9D-0F52C2647C5F}" srcOrd="0" destOrd="0" presId="urn:microsoft.com/office/officeart/2008/layout/HorizontalMultiLevelHierarchy"/>
    <dgm:cxn modelId="{39FC9EF2-6086-4B16-BCF8-7DFC97A38193}" type="presOf" srcId="{66A70E04-AED7-4F1F-8FD8-C744EB494FD6}" destId="{32F66F10-742E-4892-A740-83D559B2C671}" srcOrd="0" destOrd="0" presId="urn:microsoft.com/office/officeart/2008/layout/HorizontalMultiLevelHierarchy"/>
    <dgm:cxn modelId="{AC70F898-7EC2-46CF-91EF-2C8CA261608E}" type="presParOf" srcId="{0960B8E7-A47F-4509-A600-DE2BD2F72F27}" destId="{06C8DDC0-2103-4F16-B22E-01C402C605E7}" srcOrd="0" destOrd="0" presId="urn:microsoft.com/office/officeart/2008/layout/HorizontalMultiLevelHierarchy"/>
    <dgm:cxn modelId="{188A0709-2885-4B86-B377-57A5EE4DD378}" type="presParOf" srcId="{06C8DDC0-2103-4F16-B22E-01C402C605E7}" destId="{4594F833-E8AD-4F7D-9DBB-756E81F5E9FF}" srcOrd="0" destOrd="0" presId="urn:microsoft.com/office/officeart/2008/layout/HorizontalMultiLevelHierarchy"/>
    <dgm:cxn modelId="{DCD7B885-2D71-4695-B27A-6EF3FC98C934}" type="presParOf" srcId="{06C8DDC0-2103-4F16-B22E-01C402C605E7}" destId="{4BD7D809-F46F-4BCF-9277-A6D4F8135189}" srcOrd="1" destOrd="0" presId="urn:microsoft.com/office/officeart/2008/layout/HorizontalMultiLevelHierarchy"/>
    <dgm:cxn modelId="{69F879E3-83E4-43B5-8C9D-578F674FC833}" type="presParOf" srcId="{4BD7D809-F46F-4BCF-9277-A6D4F8135189}" destId="{227510C1-165E-41BC-86F8-664912EE1BA0}" srcOrd="0" destOrd="0" presId="urn:microsoft.com/office/officeart/2008/layout/HorizontalMultiLevelHierarchy"/>
    <dgm:cxn modelId="{1D1B30B2-72FE-49C5-8137-4000C1FE24AF}" type="presParOf" srcId="{227510C1-165E-41BC-86F8-664912EE1BA0}" destId="{018C7471-60F8-472C-B2C1-1AF03B14A5F7}" srcOrd="0" destOrd="0" presId="urn:microsoft.com/office/officeart/2008/layout/HorizontalMultiLevelHierarchy"/>
    <dgm:cxn modelId="{A2D452CD-070A-4B23-BB29-5C11212576F7}" type="presParOf" srcId="{4BD7D809-F46F-4BCF-9277-A6D4F8135189}" destId="{9AA261D0-C58A-40FF-808C-34A303FAB605}" srcOrd="1" destOrd="0" presId="urn:microsoft.com/office/officeart/2008/layout/HorizontalMultiLevelHierarchy"/>
    <dgm:cxn modelId="{F72A0CF5-692C-4C26-BE27-D038508E3E5F}" type="presParOf" srcId="{9AA261D0-C58A-40FF-808C-34A303FAB605}" destId="{D9C606CC-AC18-4590-951B-B64D6881E5E3}" srcOrd="0" destOrd="0" presId="urn:microsoft.com/office/officeart/2008/layout/HorizontalMultiLevelHierarchy"/>
    <dgm:cxn modelId="{A27B7F74-3689-4AC0-9CA8-C147C307ADC6}" type="presParOf" srcId="{9AA261D0-C58A-40FF-808C-34A303FAB605}" destId="{E06DA82E-A227-45D6-9A1D-080B97151E8B}" srcOrd="1" destOrd="0" presId="urn:microsoft.com/office/officeart/2008/layout/HorizontalMultiLevelHierarchy"/>
    <dgm:cxn modelId="{11705230-0B36-4E65-9B0E-D11C41BA09BA}" type="presParOf" srcId="{E06DA82E-A227-45D6-9A1D-080B97151E8B}" destId="{CE2C6972-3E97-4B2F-A8D2-4D6C815B4262}" srcOrd="0" destOrd="0" presId="urn:microsoft.com/office/officeart/2008/layout/HorizontalMultiLevelHierarchy"/>
    <dgm:cxn modelId="{282D8D64-29CA-49DA-BB26-A984EBFE97CC}" type="presParOf" srcId="{CE2C6972-3E97-4B2F-A8D2-4D6C815B4262}" destId="{A5C37EFE-CBC7-40AC-B367-DAB7F5ECAC52}" srcOrd="0" destOrd="0" presId="urn:microsoft.com/office/officeart/2008/layout/HorizontalMultiLevelHierarchy"/>
    <dgm:cxn modelId="{C803FC51-830D-422C-ABEE-EC533C613739}" type="presParOf" srcId="{E06DA82E-A227-45D6-9A1D-080B97151E8B}" destId="{1AA700F1-1C9C-448B-AA3C-D20C79BADC4C}" srcOrd="1" destOrd="0" presId="urn:microsoft.com/office/officeart/2008/layout/HorizontalMultiLevelHierarchy"/>
    <dgm:cxn modelId="{0CF4AD19-2377-43F7-8716-290E94909887}" type="presParOf" srcId="{1AA700F1-1C9C-448B-AA3C-D20C79BADC4C}" destId="{EDDD72EC-6E2F-4D36-AAD4-1BCB7F58831A}" srcOrd="0" destOrd="0" presId="urn:microsoft.com/office/officeart/2008/layout/HorizontalMultiLevelHierarchy"/>
    <dgm:cxn modelId="{B5E02EE6-0A26-4E9F-AF0D-9A10D9E89781}" type="presParOf" srcId="{1AA700F1-1C9C-448B-AA3C-D20C79BADC4C}" destId="{A20E9378-7B71-4335-A00A-0B164EA827E9}" srcOrd="1" destOrd="0" presId="urn:microsoft.com/office/officeart/2008/layout/HorizontalMultiLevelHierarchy"/>
    <dgm:cxn modelId="{79D28BDF-59A9-494E-AD37-FF56740ED93B}" type="presParOf" srcId="{A20E9378-7B71-4335-A00A-0B164EA827E9}" destId="{C37D4605-A5EC-468C-9CFB-5DDCED37023D}" srcOrd="0" destOrd="0" presId="urn:microsoft.com/office/officeart/2008/layout/HorizontalMultiLevelHierarchy"/>
    <dgm:cxn modelId="{783022C7-4DF8-4B15-BD94-568BD2A3623F}" type="presParOf" srcId="{C37D4605-A5EC-468C-9CFB-5DDCED37023D}" destId="{AD8E5F7B-2592-412E-A647-EF70400C08FF}" srcOrd="0" destOrd="0" presId="urn:microsoft.com/office/officeart/2008/layout/HorizontalMultiLevelHierarchy"/>
    <dgm:cxn modelId="{8BB4C55D-9127-4191-93EF-059A8EB10731}" type="presParOf" srcId="{A20E9378-7B71-4335-A00A-0B164EA827E9}" destId="{B7482DC9-278F-47D6-BB92-AE43F4910ABF}" srcOrd="1" destOrd="0" presId="urn:microsoft.com/office/officeart/2008/layout/HorizontalMultiLevelHierarchy"/>
    <dgm:cxn modelId="{D3E6D44B-BEE0-4830-83FA-A95FD5FFCDE3}" type="presParOf" srcId="{B7482DC9-278F-47D6-BB92-AE43F4910ABF}" destId="{42E3C20D-367F-4046-AE9D-0F52C2647C5F}" srcOrd="0" destOrd="0" presId="urn:microsoft.com/office/officeart/2008/layout/HorizontalMultiLevelHierarchy"/>
    <dgm:cxn modelId="{3184D993-E3A0-416E-AA81-522D8E163130}" type="presParOf" srcId="{B7482DC9-278F-47D6-BB92-AE43F4910ABF}" destId="{E1A0EC77-30D1-48CC-88BE-AA1D1C4B74A2}" srcOrd="1" destOrd="0" presId="urn:microsoft.com/office/officeart/2008/layout/HorizontalMultiLevelHierarchy"/>
    <dgm:cxn modelId="{E0B03A5C-8803-4253-8722-6DB9E0BC51E5}" type="presParOf" srcId="{A20E9378-7B71-4335-A00A-0B164EA827E9}" destId="{0AC3E8FD-06C9-49B6-A11A-FFF42806A8CA}" srcOrd="2" destOrd="0" presId="urn:microsoft.com/office/officeart/2008/layout/HorizontalMultiLevelHierarchy"/>
    <dgm:cxn modelId="{2C3198AC-E5D0-4E96-AFD5-57816C21A680}" type="presParOf" srcId="{0AC3E8FD-06C9-49B6-A11A-FFF42806A8CA}" destId="{9EE573C5-4645-4BE2-8304-979355464704}" srcOrd="0" destOrd="0" presId="urn:microsoft.com/office/officeart/2008/layout/HorizontalMultiLevelHierarchy"/>
    <dgm:cxn modelId="{EBF38569-1120-4CEC-9D6E-DDD86EE2B98D}" type="presParOf" srcId="{A20E9378-7B71-4335-A00A-0B164EA827E9}" destId="{E92F160F-B110-4849-91E7-47AC73802A60}" srcOrd="3" destOrd="0" presId="urn:microsoft.com/office/officeart/2008/layout/HorizontalMultiLevelHierarchy"/>
    <dgm:cxn modelId="{94B39C4F-BE81-4BF8-BDD1-C8F6DFF92393}" type="presParOf" srcId="{E92F160F-B110-4849-91E7-47AC73802A60}" destId="{1B9CDAE3-0393-47F7-ACEF-33E64F5BA62E}" srcOrd="0" destOrd="0" presId="urn:microsoft.com/office/officeart/2008/layout/HorizontalMultiLevelHierarchy"/>
    <dgm:cxn modelId="{55A064AB-DD12-4A72-947D-A3EED31C58ED}" type="presParOf" srcId="{E92F160F-B110-4849-91E7-47AC73802A60}" destId="{9C651C7D-8FFA-4D1A-8845-97D14A536086}" srcOrd="1" destOrd="0" presId="urn:microsoft.com/office/officeart/2008/layout/HorizontalMultiLevelHierarchy"/>
    <dgm:cxn modelId="{AE67D656-E124-49C6-A7DA-AA999CD8BDE0}" type="presParOf" srcId="{A20E9378-7B71-4335-A00A-0B164EA827E9}" destId="{2A176749-2194-46BA-8CEF-9EC0E7C68CC5}" srcOrd="4" destOrd="0" presId="urn:microsoft.com/office/officeart/2008/layout/HorizontalMultiLevelHierarchy"/>
    <dgm:cxn modelId="{E2AEC994-8263-4337-B952-363B1D5A0C7C}" type="presParOf" srcId="{2A176749-2194-46BA-8CEF-9EC0E7C68CC5}" destId="{FA9DC106-0583-43C9-9B49-FFAE33F985B3}" srcOrd="0" destOrd="0" presId="urn:microsoft.com/office/officeart/2008/layout/HorizontalMultiLevelHierarchy"/>
    <dgm:cxn modelId="{FF7E046D-2431-4067-A84E-011DBE3C376A}" type="presParOf" srcId="{A20E9378-7B71-4335-A00A-0B164EA827E9}" destId="{C256FB20-61FA-42BE-A5BB-50D5BD1CBD6E}" srcOrd="5" destOrd="0" presId="urn:microsoft.com/office/officeart/2008/layout/HorizontalMultiLevelHierarchy"/>
    <dgm:cxn modelId="{99332F05-8DCB-4E26-959D-A0204A852ADC}" type="presParOf" srcId="{C256FB20-61FA-42BE-A5BB-50D5BD1CBD6E}" destId="{B4C0D3CB-2B33-4DA4-8092-4321F920932D}" srcOrd="0" destOrd="0" presId="urn:microsoft.com/office/officeart/2008/layout/HorizontalMultiLevelHierarchy"/>
    <dgm:cxn modelId="{4FAF2E9E-E5AB-4A59-9E66-AEEF64E93F0D}" type="presParOf" srcId="{C256FB20-61FA-42BE-A5BB-50D5BD1CBD6E}" destId="{FB4AB2CF-6DA7-4C04-914F-C7E7C5205F47}" srcOrd="1" destOrd="0" presId="urn:microsoft.com/office/officeart/2008/layout/HorizontalMultiLevelHierarchy"/>
    <dgm:cxn modelId="{D316C96E-2A75-4A79-9D9F-637687EC713A}" type="presParOf" srcId="{A20E9378-7B71-4335-A00A-0B164EA827E9}" destId="{AD7B8787-9C84-42FD-B327-22BB891DDB86}" srcOrd="6" destOrd="0" presId="urn:microsoft.com/office/officeart/2008/layout/HorizontalMultiLevelHierarchy"/>
    <dgm:cxn modelId="{DE0205ED-599F-47C7-94C1-B882572D9A8E}" type="presParOf" srcId="{AD7B8787-9C84-42FD-B327-22BB891DDB86}" destId="{94FC1112-31FF-483E-BB72-E4C1DC08D202}" srcOrd="0" destOrd="0" presId="urn:microsoft.com/office/officeart/2008/layout/HorizontalMultiLevelHierarchy"/>
    <dgm:cxn modelId="{51585026-AE44-416A-B277-0BD0F7B2BCFB}" type="presParOf" srcId="{A20E9378-7B71-4335-A00A-0B164EA827E9}" destId="{13EC75E6-55FA-4B86-AC06-7DC868A67F0D}" srcOrd="7" destOrd="0" presId="urn:microsoft.com/office/officeart/2008/layout/HorizontalMultiLevelHierarchy"/>
    <dgm:cxn modelId="{1AA2ACBA-38B5-4807-B06A-94D42CFD650D}" type="presParOf" srcId="{13EC75E6-55FA-4B86-AC06-7DC868A67F0D}" destId="{32F66F10-742E-4892-A740-83D559B2C671}" srcOrd="0" destOrd="0" presId="urn:microsoft.com/office/officeart/2008/layout/HorizontalMultiLevelHierarchy"/>
    <dgm:cxn modelId="{FA0721D8-681B-4EE7-AC8A-605EA29CA0FD}" type="presParOf" srcId="{13EC75E6-55FA-4B86-AC06-7DC868A67F0D}" destId="{D211A360-CDD9-41D6-8DEC-05DB0AE6A5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5.1.1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30</a:t>
          </a:r>
          <a:r>
            <a:rPr lang="id-ID" sz="3200" dirty="0"/>
            <a:t>) </a:t>
          </a:r>
          <a:r>
            <a:rPr lang="id-ID" sz="3200" b="1" dirty="0"/>
            <a:t>Sarana Pendidikan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0066"/>
        </a:solidFill>
      </dgm:spPr>
      <dgm:t>
        <a:bodyPr/>
        <a:lstStyle/>
        <a:p>
          <a:r>
            <a:rPr lang="en-US" sz="2400" dirty="0" err="1"/>
            <a:t>Meliputi</a:t>
          </a:r>
          <a:r>
            <a:rPr lang="en-US" sz="2400" dirty="0"/>
            <a:t> :</a:t>
          </a:r>
          <a:endParaRPr lang="en-US" sz="24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B8FBC1F7-0061-4F5D-9B1F-8CD9C6029968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800" dirty="0"/>
            <a:t>Sarana bermain dalam ruang</a:t>
          </a:r>
          <a:endParaRPr lang="en-US" sz="1800" dirty="0"/>
        </a:p>
      </dgm:t>
    </dgm:pt>
    <dgm:pt modelId="{B2EC6882-6925-4867-92F1-02E71E159421}" type="parTrans" cxnId="{78CA93F4-2F86-4D47-89B9-01101D15DEFA}">
      <dgm:prSet/>
      <dgm:spPr/>
      <dgm:t>
        <a:bodyPr/>
        <a:lstStyle/>
        <a:p>
          <a:endParaRPr lang="en-US"/>
        </a:p>
      </dgm:t>
    </dgm:pt>
    <dgm:pt modelId="{00A62A26-CE32-4FD0-BA31-1EAB3DA2AAE9}" type="sibTrans" cxnId="{78CA93F4-2F86-4D47-89B9-01101D15DEFA}">
      <dgm:prSet/>
      <dgm:spPr/>
      <dgm:t>
        <a:bodyPr/>
        <a:lstStyle/>
        <a:p>
          <a:endParaRPr lang="en-US"/>
        </a:p>
      </dgm:t>
    </dgm:pt>
    <dgm:pt modelId="{521C7A97-C634-4FE2-9E29-84D8B98C5FA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800" dirty="0"/>
            <a:t>Buku</a:t>
          </a:r>
          <a:endParaRPr lang="en-US" sz="1800" dirty="0"/>
        </a:p>
      </dgm:t>
    </dgm:pt>
    <dgm:pt modelId="{D8461D63-E778-4964-BC79-EB074C34C934}" type="parTrans" cxnId="{11BAAD9B-96D1-4686-B533-957084AEB126}">
      <dgm:prSet/>
      <dgm:spPr/>
      <dgm:t>
        <a:bodyPr/>
        <a:lstStyle/>
        <a:p>
          <a:endParaRPr lang="en-US"/>
        </a:p>
      </dgm:t>
    </dgm:pt>
    <dgm:pt modelId="{5FD23F1A-2935-48A1-8A07-52CBEE2F0811}" type="sibTrans" cxnId="{11BAAD9B-96D1-4686-B533-957084AEB126}">
      <dgm:prSet/>
      <dgm:spPr/>
      <dgm:t>
        <a:bodyPr/>
        <a:lstStyle/>
        <a:p>
          <a:endParaRPr lang="en-US"/>
        </a:p>
      </dgm:t>
    </dgm:pt>
    <dgm:pt modelId="{752BC128-9D1E-4D59-858F-37C238BF082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800" dirty="0"/>
            <a:t>Gambar-gambar </a:t>
          </a:r>
          <a:endParaRPr lang="en-US" sz="1800" dirty="0"/>
        </a:p>
      </dgm:t>
    </dgm:pt>
    <dgm:pt modelId="{256FC33F-2D59-4CF9-91F6-B492C7A012CB}" type="parTrans" cxnId="{161152B9-80E1-457D-8B37-900FC918414E}">
      <dgm:prSet/>
      <dgm:spPr/>
      <dgm:t>
        <a:bodyPr/>
        <a:lstStyle/>
        <a:p>
          <a:endParaRPr lang="en-US"/>
        </a:p>
      </dgm:t>
    </dgm:pt>
    <dgm:pt modelId="{B7D4A68E-B513-40C7-8177-16B3A3D2956E}" type="sibTrans" cxnId="{161152B9-80E1-457D-8B37-900FC918414E}">
      <dgm:prSet/>
      <dgm:spPr/>
      <dgm:t>
        <a:bodyPr/>
        <a:lstStyle/>
        <a:p>
          <a:endParaRPr lang="en-US"/>
        </a:p>
      </dgm:t>
    </dgm:pt>
    <dgm:pt modelId="{3F13C756-537E-4FB4-BEE9-4DB6EFC4CF96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800" dirty="0"/>
            <a:t>Tape recorder</a:t>
          </a:r>
          <a:endParaRPr lang="en-US" sz="1800" dirty="0"/>
        </a:p>
      </dgm:t>
    </dgm:pt>
    <dgm:pt modelId="{54405058-B657-4A06-AE29-588189DC4AE0}" type="parTrans" cxnId="{6F59F7BF-B4B0-49F6-ACA5-740F23B8BD02}">
      <dgm:prSet/>
      <dgm:spPr/>
      <dgm:t>
        <a:bodyPr/>
        <a:lstStyle/>
        <a:p>
          <a:endParaRPr lang="en-US"/>
        </a:p>
      </dgm:t>
    </dgm:pt>
    <dgm:pt modelId="{4E18306B-947D-49AA-A996-5ED2FDDDE09B}" type="sibTrans" cxnId="{6F59F7BF-B4B0-49F6-ACA5-740F23B8BD02}">
      <dgm:prSet/>
      <dgm:spPr/>
      <dgm:t>
        <a:bodyPr/>
        <a:lstStyle/>
        <a:p>
          <a:endParaRPr lang="en-US"/>
        </a:p>
      </dgm:t>
    </dgm:pt>
    <dgm:pt modelId="{FD7A5463-9983-41E6-B7F1-B37D18DD642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800" dirty="0"/>
            <a:t>Ruang Tidur </a:t>
          </a:r>
          <a:r>
            <a:rPr lang="en-US" sz="1800" dirty="0"/>
            <a:t>&amp; </a:t>
          </a:r>
          <a:r>
            <a:rPr lang="id-ID" sz="1800" dirty="0"/>
            <a:t>Ruang Makan (bagi TPA)</a:t>
          </a:r>
          <a:endParaRPr lang="en-US" sz="1800" dirty="0"/>
        </a:p>
      </dgm:t>
    </dgm:pt>
    <dgm:pt modelId="{118F11C1-3974-4FF0-A683-A97A61C7BB50}" type="parTrans" cxnId="{66B0A30F-535E-4F99-A5A5-67847546E4CF}">
      <dgm:prSet/>
      <dgm:spPr/>
      <dgm:t>
        <a:bodyPr/>
        <a:lstStyle/>
        <a:p>
          <a:endParaRPr lang="en-US"/>
        </a:p>
      </dgm:t>
    </dgm:pt>
    <dgm:pt modelId="{51932D5E-F629-4243-9CF0-CF6F8E54E039}" type="sibTrans" cxnId="{66B0A30F-535E-4F99-A5A5-67847546E4CF}">
      <dgm:prSet/>
      <dgm:spPr/>
      <dgm:t>
        <a:bodyPr/>
        <a:lstStyle/>
        <a:p>
          <a:endParaRPr lang="en-US"/>
        </a:p>
      </dgm:t>
    </dgm:pt>
    <dgm:pt modelId="{4FAB8465-1C81-40F1-8312-EBB5A125D4C9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800" dirty="0"/>
            <a:t>Sarana bermain luar  ruang</a:t>
          </a:r>
          <a:endParaRPr lang="en-US" sz="1800" dirty="0">
            <a:solidFill>
              <a:srgbClr val="FF0000"/>
            </a:solidFill>
          </a:endParaRPr>
        </a:p>
      </dgm:t>
    </dgm:pt>
    <dgm:pt modelId="{EC952D14-982E-4797-998C-FFC854253D76}" type="parTrans" cxnId="{201F2E63-0A90-4B56-AB1F-5896009CD0FD}">
      <dgm:prSet/>
      <dgm:spPr/>
      <dgm:t>
        <a:bodyPr/>
        <a:lstStyle/>
        <a:p>
          <a:endParaRPr lang="en-US"/>
        </a:p>
      </dgm:t>
    </dgm:pt>
    <dgm:pt modelId="{44344F44-15E2-48E3-97DA-1D647B4F05A9}" type="sibTrans" cxnId="{201F2E63-0A90-4B56-AB1F-5896009CD0FD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91071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1118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815306B3-21CB-4A0A-9EF9-871BDE01CF29}" type="pres">
      <dgm:prSet presAssocID="{EC952D14-982E-4797-998C-FFC854253D76}" presName="conn2-1" presStyleLbl="parChTrans1D4" presStyleIdx="0" presStyleCnt="6"/>
      <dgm:spPr/>
    </dgm:pt>
    <dgm:pt modelId="{C6FBE514-6AFC-43EF-BC54-C14213CEC444}" type="pres">
      <dgm:prSet presAssocID="{EC952D14-982E-4797-998C-FFC854253D76}" presName="connTx" presStyleLbl="parChTrans1D4" presStyleIdx="0" presStyleCnt="6"/>
      <dgm:spPr/>
    </dgm:pt>
    <dgm:pt modelId="{389CBF87-298B-49CE-B675-DFEA1807F42B}" type="pres">
      <dgm:prSet presAssocID="{4FAB8465-1C81-40F1-8312-EBB5A125D4C9}" presName="root2" presStyleCnt="0"/>
      <dgm:spPr/>
    </dgm:pt>
    <dgm:pt modelId="{68A132E4-7400-4A89-9E4E-DA37A91EAD65}" type="pres">
      <dgm:prSet presAssocID="{4FAB8465-1C81-40F1-8312-EBB5A125D4C9}" presName="LevelTwoTextNode" presStyleLbl="node4" presStyleIdx="0" presStyleCnt="6">
        <dgm:presLayoutVars>
          <dgm:chPref val="3"/>
        </dgm:presLayoutVars>
      </dgm:prSet>
      <dgm:spPr/>
    </dgm:pt>
    <dgm:pt modelId="{6B7E47CF-E31D-48A8-BD2B-00EF772ABB9E}" type="pres">
      <dgm:prSet presAssocID="{4FAB8465-1C81-40F1-8312-EBB5A125D4C9}" presName="level3hierChild" presStyleCnt="0"/>
      <dgm:spPr/>
    </dgm:pt>
    <dgm:pt modelId="{73CE9143-3C5E-42F4-B422-2B1CC910B28E}" type="pres">
      <dgm:prSet presAssocID="{B2EC6882-6925-4867-92F1-02E71E159421}" presName="conn2-1" presStyleLbl="parChTrans1D4" presStyleIdx="1" presStyleCnt="6"/>
      <dgm:spPr/>
    </dgm:pt>
    <dgm:pt modelId="{F3C58B79-CD19-44E3-BDA3-0539B5CB729E}" type="pres">
      <dgm:prSet presAssocID="{B2EC6882-6925-4867-92F1-02E71E159421}" presName="connTx" presStyleLbl="parChTrans1D4" presStyleIdx="1" presStyleCnt="6"/>
      <dgm:spPr/>
    </dgm:pt>
    <dgm:pt modelId="{1B696994-4684-4880-BB5B-8D2FF54B9F6F}" type="pres">
      <dgm:prSet presAssocID="{B8FBC1F7-0061-4F5D-9B1F-8CD9C6029968}" presName="root2" presStyleCnt="0"/>
      <dgm:spPr/>
    </dgm:pt>
    <dgm:pt modelId="{B26070B9-AA76-4FD6-BE75-FFD286948EFB}" type="pres">
      <dgm:prSet presAssocID="{B8FBC1F7-0061-4F5D-9B1F-8CD9C6029968}" presName="LevelTwoTextNode" presStyleLbl="node4" presStyleIdx="1" presStyleCnt="6">
        <dgm:presLayoutVars>
          <dgm:chPref val="3"/>
        </dgm:presLayoutVars>
      </dgm:prSet>
      <dgm:spPr/>
    </dgm:pt>
    <dgm:pt modelId="{D483F15C-7BFC-42E4-8EB8-00CDBC09859A}" type="pres">
      <dgm:prSet presAssocID="{B8FBC1F7-0061-4F5D-9B1F-8CD9C6029968}" presName="level3hierChild" presStyleCnt="0"/>
      <dgm:spPr/>
    </dgm:pt>
    <dgm:pt modelId="{51E7B734-7AC6-4CB2-8993-C453E30B2779}" type="pres">
      <dgm:prSet presAssocID="{D8461D63-E778-4964-BC79-EB074C34C934}" presName="conn2-1" presStyleLbl="parChTrans1D4" presStyleIdx="2" presStyleCnt="6"/>
      <dgm:spPr/>
    </dgm:pt>
    <dgm:pt modelId="{56DB53BC-E8F4-487A-8C64-2531FE15A0EB}" type="pres">
      <dgm:prSet presAssocID="{D8461D63-E778-4964-BC79-EB074C34C934}" presName="connTx" presStyleLbl="parChTrans1D4" presStyleIdx="2" presStyleCnt="6"/>
      <dgm:spPr/>
    </dgm:pt>
    <dgm:pt modelId="{F2AA8C8A-63D8-4465-8A82-68B10C38DBC3}" type="pres">
      <dgm:prSet presAssocID="{521C7A97-C634-4FE2-9E29-84D8B98C5FA1}" presName="root2" presStyleCnt="0"/>
      <dgm:spPr/>
    </dgm:pt>
    <dgm:pt modelId="{0087E4B0-0208-42C1-B717-F82D668CD37E}" type="pres">
      <dgm:prSet presAssocID="{521C7A97-C634-4FE2-9E29-84D8B98C5FA1}" presName="LevelTwoTextNode" presStyleLbl="node4" presStyleIdx="2" presStyleCnt="6">
        <dgm:presLayoutVars>
          <dgm:chPref val="3"/>
        </dgm:presLayoutVars>
      </dgm:prSet>
      <dgm:spPr/>
    </dgm:pt>
    <dgm:pt modelId="{CA75802D-F2C0-46F5-B138-04228B523A10}" type="pres">
      <dgm:prSet presAssocID="{521C7A97-C634-4FE2-9E29-84D8B98C5FA1}" presName="level3hierChild" presStyleCnt="0"/>
      <dgm:spPr/>
    </dgm:pt>
    <dgm:pt modelId="{FB0010D5-D002-419F-B51D-B9EC7222D40B}" type="pres">
      <dgm:prSet presAssocID="{256FC33F-2D59-4CF9-91F6-B492C7A012CB}" presName="conn2-1" presStyleLbl="parChTrans1D4" presStyleIdx="3" presStyleCnt="6"/>
      <dgm:spPr/>
    </dgm:pt>
    <dgm:pt modelId="{5BD27E0C-CB0D-417B-AAFB-B3324866E3D1}" type="pres">
      <dgm:prSet presAssocID="{256FC33F-2D59-4CF9-91F6-B492C7A012CB}" presName="connTx" presStyleLbl="parChTrans1D4" presStyleIdx="3" presStyleCnt="6"/>
      <dgm:spPr/>
    </dgm:pt>
    <dgm:pt modelId="{D0D4A4D4-CD4A-4765-BC3A-D4A660CB52B1}" type="pres">
      <dgm:prSet presAssocID="{752BC128-9D1E-4D59-858F-37C238BF082C}" presName="root2" presStyleCnt="0"/>
      <dgm:spPr/>
    </dgm:pt>
    <dgm:pt modelId="{C87352CB-C6FC-426D-95A9-6E4CCB025372}" type="pres">
      <dgm:prSet presAssocID="{752BC128-9D1E-4D59-858F-37C238BF082C}" presName="LevelTwoTextNode" presStyleLbl="node4" presStyleIdx="3" presStyleCnt="6">
        <dgm:presLayoutVars>
          <dgm:chPref val="3"/>
        </dgm:presLayoutVars>
      </dgm:prSet>
      <dgm:spPr/>
    </dgm:pt>
    <dgm:pt modelId="{17BC3CCF-FBFB-4878-9E72-B46740549922}" type="pres">
      <dgm:prSet presAssocID="{752BC128-9D1E-4D59-858F-37C238BF082C}" presName="level3hierChild" presStyleCnt="0"/>
      <dgm:spPr/>
    </dgm:pt>
    <dgm:pt modelId="{03FE6B04-0F6C-4DDD-B34C-2E370E73E791}" type="pres">
      <dgm:prSet presAssocID="{54405058-B657-4A06-AE29-588189DC4AE0}" presName="conn2-1" presStyleLbl="parChTrans1D4" presStyleIdx="4" presStyleCnt="6"/>
      <dgm:spPr/>
    </dgm:pt>
    <dgm:pt modelId="{87708007-D07C-4982-9A53-F522DAD9DA0A}" type="pres">
      <dgm:prSet presAssocID="{54405058-B657-4A06-AE29-588189DC4AE0}" presName="connTx" presStyleLbl="parChTrans1D4" presStyleIdx="4" presStyleCnt="6"/>
      <dgm:spPr/>
    </dgm:pt>
    <dgm:pt modelId="{3862F291-78C0-461B-ACFF-897FD00F2AFB}" type="pres">
      <dgm:prSet presAssocID="{3F13C756-537E-4FB4-BEE9-4DB6EFC4CF96}" presName="root2" presStyleCnt="0"/>
      <dgm:spPr/>
    </dgm:pt>
    <dgm:pt modelId="{764D2136-B833-4E8B-8223-52EFA8D14A85}" type="pres">
      <dgm:prSet presAssocID="{3F13C756-537E-4FB4-BEE9-4DB6EFC4CF96}" presName="LevelTwoTextNode" presStyleLbl="node4" presStyleIdx="4" presStyleCnt="6">
        <dgm:presLayoutVars>
          <dgm:chPref val="3"/>
        </dgm:presLayoutVars>
      </dgm:prSet>
      <dgm:spPr/>
    </dgm:pt>
    <dgm:pt modelId="{AB30597B-A651-4FD3-A396-00C8B5BE701A}" type="pres">
      <dgm:prSet presAssocID="{3F13C756-537E-4FB4-BEE9-4DB6EFC4CF96}" presName="level3hierChild" presStyleCnt="0"/>
      <dgm:spPr/>
    </dgm:pt>
    <dgm:pt modelId="{2AD8D29E-FA33-4451-ADB8-96F8084A72F7}" type="pres">
      <dgm:prSet presAssocID="{118F11C1-3974-4FF0-A683-A97A61C7BB50}" presName="conn2-1" presStyleLbl="parChTrans1D4" presStyleIdx="5" presStyleCnt="6"/>
      <dgm:spPr/>
    </dgm:pt>
    <dgm:pt modelId="{EBF1A5E5-49AA-4F3F-A897-5A64A53E8203}" type="pres">
      <dgm:prSet presAssocID="{118F11C1-3974-4FF0-A683-A97A61C7BB50}" presName="connTx" presStyleLbl="parChTrans1D4" presStyleIdx="5" presStyleCnt="6"/>
      <dgm:spPr/>
    </dgm:pt>
    <dgm:pt modelId="{F4AEE91C-88CC-4D57-BE61-5AA07972A35F}" type="pres">
      <dgm:prSet presAssocID="{FD7A5463-9983-41E6-B7F1-B37D18DD6421}" presName="root2" presStyleCnt="0"/>
      <dgm:spPr/>
    </dgm:pt>
    <dgm:pt modelId="{0B486AA1-70D3-4301-B741-493953FDDE95}" type="pres">
      <dgm:prSet presAssocID="{FD7A5463-9983-41E6-B7F1-B37D18DD6421}" presName="LevelTwoTextNode" presStyleLbl="node4" presStyleIdx="5" presStyleCnt="6">
        <dgm:presLayoutVars>
          <dgm:chPref val="3"/>
        </dgm:presLayoutVars>
      </dgm:prSet>
      <dgm:spPr/>
    </dgm:pt>
    <dgm:pt modelId="{76C98FFC-D8C0-4581-9052-A78ECF9C56CA}" type="pres">
      <dgm:prSet presAssocID="{FD7A5463-9983-41E6-B7F1-B37D18DD6421}" presName="level3hierChild" presStyleCnt="0"/>
      <dgm:spPr/>
    </dgm:pt>
  </dgm:ptLst>
  <dgm:cxnLst>
    <dgm:cxn modelId="{58D8CF08-B44F-427D-A17E-528F34B86870}" type="presOf" srcId="{B2EC6882-6925-4867-92F1-02E71E159421}" destId="{73CE9143-3C5E-42F4-B422-2B1CC910B28E}" srcOrd="0" destOrd="0" presId="urn:microsoft.com/office/officeart/2008/layout/HorizontalMultiLevelHierarchy"/>
    <dgm:cxn modelId="{92875E0F-0023-4BD2-862D-E89A243F54EC}" type="presOf" srcId="{FD7A5463-9983-41E6-B7F1-B37D18DD6421}" destId="{0B486AA1-70D3-4301-B741-493953FDDE95}" srcOrd="0" destOrd="0" presId="urn:microsoft.com/office/officeart/2008/layout/HorizontalMultiLevelHierarchy"/>
    <dgm:cxn modelId="{66B0A30F-535E-4F99-A5A5-67847546E4CF}" srcId="{E7D7BD53-3B58-4ADC-8A4C-14AF9CFB499C}" destId="{FD7A5463-9983-41E6-B7F1-B37D18DD6421}" srcOrd="5" destOrd="0" parTransId="{118F11C1-3974-4FF0-A683-A97A61C7BB50}" sibTransId="{51932D5E-F629-4243-9CF0-CF6F8E54E039}"/>
    <dgm:cxn modelId="{F28ADC12-0AA7-4226-AC07-54D9D6D19287}" type="presOf" srcId="{0BE62E88-0D7E-4BB5-A4B3-B77B0095617E}" destId="{018C7471-60F8-472C-B2C1-1AF03B14A5F7}" srcOrd="1" destOrd="0" presId="urn:microsoft.com/office/officeart/2008/layout/HorizontalMultiLevelHierarchy"/>
    <dgm:cxn modelId="{BCC5BA14-3138-4E88-843A-5F751F01F63E}" type="presOf" srcId="{256FC33F-2D59-4CF9-91F6-B492C7A012CB}" destId="{FB0010D5-D002-419F-B51D-B9EC7222D40B}" srcOrd="0" destOrd="0" presId="urn:microsoft.com/office/officeart/2008/layout/HorizontalMultiLevelHierarchy"/>
    <dgm:cxn modelId="{CE29811F-04CA-46AE-BC34-EF6A665A2E92}" type="presOf" srcId="{EC952D14-982E-4797-998C-FFC854253D76}" destId="{815306B3-21CB-4A0A-9EF9-871BDE01CF29}" srcOrd="0" destOrd="0" presId="urn:microsoft.com/office/officeart/2008/layout/HorizontalMultiLevelHierarchy"/>
    <dgm:cxn modelId="{08F32B2B-0A51-4474-A655-4AA1099FD203}" type="presOf" srcId="{D8461D63-E778-4964-BC79-EB074C34C934}" destId="{51E7B734-7AC6-4CB2-8993-C453E30B2779}" srcOrd="0" destOrd="0" presId="urn:microsoft.com/office/officeart/2008/layout/HorizontalMultiLevelHierarchy"/>
    <dgm:cxn modelId="{60A42130-748E-447A-9BFD-6E3C6A6CBE10}" type="presOf" srcId="{256FC33F-2D59-4CF9-91F6-B492C7A012CB}" destId="{5BD27E0C-CB0D-417B-AAFB-B3324866E3D1}" srcOrd="1" destOrd="0" presId="urn:microsoft.com/office/officeart/2008/layout/HorizontalMultiLevelHierarchy"/>
    <dgm:cxn modelId="{0377A539-1AB1-4491-96C5-10391A4144D9}" type="presOf" srcId="{54405058-B657-4A06-AE29-588189DC4AE0}" destId="{03FE6B04-0F6C-4DDD-B34C-2E370E73E791}" srcOrd="0" destOrd="0" presId="urn:microsoft.com/office/officeart/2008/layout/HorizontalMultiLevelHierarchy"/>
    <dgm:cxn modelId="{40B19841-56E1-4014-A12B-6D5A24059B73}" type="presOf" srcId="{D8461D63-E778-4964-BC79-EB074C34C934}" destId="{56DB53BC-E8F4-487A-8C64-2531FE15A0EB}" srcOrd="1" destOrd="0" presId="urn:microsoft.com/office/officeart/2008/layout/HorizontalMultiLevelHierarchy"/>
    <dgm:cxn modelId="{F5C24654-8890-4600-9D08-A51B93DE307A}" type="presOf" srcId="{43081AD2-A198-4E09-B366-59AF4C3961D1}" destId="{0960B8E7-A47F-4509-A600-DE2BD2F72F27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201F2E63-0A90-4B56-AB1F-5896009CD0FD}" srcId="{E7D7BD53-3B58-4ADC-8A4C-14AF9CFB499C}" destId="{4FAB8465-1C81-40F1-8312-EBB5A125D4C9}" srcOrd="0" destOrd="0" parTransId="{EC952D14-982E-4797-998C-FFC854253D76}" sibTransId="{44344F44-15E2-48E3-97DA-1D647B4F05A9}"/>
    <dgm:cxn modelId="{17437B63-CE98-425A-ACE2-9C42C751B40A}" type="presOf" srcId="{54405058-B657-4A06-AE29-588189DC4AE0}" destId="{87708007-D07C-4982-9A53-F522DAD9DA0A}" srcOrd="1" destOrd="0" presId="urn:microsoft.com/office/officeart/2008/layout/HorizontalMultiLevelHierarchy"/>
    <dgm:cxn modelId="{F487FD68-A37B-43A3-A7CD-226BC5750F6F}" type="presOf" srcId="{118F11C1-3974-4FF0-A683-A97A61C7BB50}" destId="{EBF1A5E5-49AA-4F3F-A897-5A64A53E8203}" srcOrd="1" destOrd="0" presId="urn:microsoft.com/office/officeart/2008/layout/HorizontalMultiLevelHierarchy"/>
    <dgm:cxn modelId="{A35B286F-117A-4269-8259-A138B9A49ECB}" type="presOf" srcId="{B54E1A32-1FB8-4484-9DD7-DB5866ADCE10}" destId="{D9C606CC-AC18-4590-951B-B64D6881E5E3}" srcOrd="0" destOrd="0" presId="urn:microsoft.com/office/officeart/2008/layout/HorizontalMultiLevelHierarchy"/>
    <dgm:cxn modelId="{89D2268B-256B-412A-A9BE-121EC0F63562}" type="presOf" srcId="{B8FBC1F7-0061-4F5D-9B1F-8CD9C6029968}" destId="{B26070B9-AA76-4FD6-BE75-FFD286948EFB}" srcOrd="0" destOrd="0" presId="urn:microsoft.com/office/officeart/2008/layout/HorizontalMultiLevelHierarchy"/>
    <dgm:cxn modelId="{007E218F-64D6-46DD-BDAA-63AADABA25AA}" type="presOf" srcId="{DC2E1F6F-946D-47F0-BC56-7CB69E13A329}" destId="{4594F833-E8AD-4F7D-9DBB-756E81F5E9FF}" srcOrd="0" destOrd="0" presId="urn:microsoft.com/office/officeart/2008/layout/HorizontalMultiLevelHierarchy"/>
    <dgm:cxn modelId="{D82EF596-08AB-4899-AD4B-FBE366593136}" type="presOf" srcId="{EC952D14-982E-4797-998C-FFC854253D76}" destId="{C6FBE514-6AFC-43EF-BC54-C14213CEC444}" srcOrd="1" destOrd="0" presId="urn:microsoft.com/office/officeart/2008/layout/HorizontalMultiLevelHierarchy"/>
    <dgm:cxn modelId="{11BAAD9B-96D1-4686-B533-957084AEB126}" srcId="{E7D7BD53-3B58-4ADC-8A4C-14AF9CFB499C}" destId="{521C7A97-C634-4FE2-9E29-84D8B98C5FA1}" srcOrd="2" destOrd="0" parTransId="{D8461D63-E778-4964-BC79-EB074C34C934}" sibTransId="{5FD23F1A-2935-48A1-8A07-52CBEE2F0811}"/>
    <dgm:cxn modelId="{97879E9E-EF11-4ACB-889C-A7E39BB85F15}" type="presOf" srcId="{752BC128-9D1E-4D59-858F-37C238BF082C}" destId="{C87352CB-C6FC-426D-95A9-6E4CCB025372}" srcOrd="0" destOrd="0" presId="urn:microsoft.com/office/officeart/2008/layout/HorizontalMultiLevelHierarchy"/>
    <dgm:cxn modelId="{056DEEAF-DA9D-47F3-92D4-C1198BF170A4}" type="presOf" srcId="{521C7A97-C634-4FE2-9E29-84D8B98C5FA1}" destId="{0087E4B0-0208-42C1-B717-F82D668CD37E}" srcOrd="0" destOrd="0" presId="urn:microsoft.com/office/officeart/2008/layout/HorizontalMultiLevelHierarchy"/>
    <dgm:cxn modelId="{161152B9-80E1-457D-8B37-900FC918414E}" srcId="{E7D7BD53-3B58-4ADC-8A4C-14AF9CFB499C}" destId="{752BC128-9D1E-4D59-858F-37C238BF082C}" srcOrd="3" destOrd="0" parTransId="{256FC33F-2D59-4CF9-91F6-B492C7A012CB}" sibTransId="{B7D4A68E-B513-40C7-8177-16B3A3D2956E}"/>
    <dgm:cxn modelId="{6F59F7BF-B4B0-49F6-ACA5-740F23B8BD02}" srcId="{E7D7BD53-3B58-4ADC-8A4C-14AF9CFB499C}" destId="{3F13C756-537E-4FB4-BEE9-4DB6EFC4CF96}" srcOrd="4" destOrd="0" parTransId="{54405058-B657-4A06-AE29-588189DC4AE0}" sibTransId="{4E18306B-947D-49AA-A996-5ED2FDDDE09B}"/>
    <dgm:cxn modelId="{1954ACC3-F1FA-4C68-A417-0C0725ACAC9B}" type="presOf" srcId="{3F13C756-537E-4FB4-BEE9-4DB6EFC4CF96}" destId="{764D2136-B833-4E8B-8223-52EFA8D14A85}" srcOrd="0" destOrd="0" presId="urn:microsoft.com/office/officeart/2008/layout/HorizontalMultiLevelHierarchy"/>
    <dgm:cxn modelId="{969530CB-A2E3-46FB-9EE4-2403709F2C8F}" type="presOf" srcId="{118F11C1-3974-4FF0-A683-A97A61C7BB50}" destId="{2AD8D29E-FA33-4451-ADB8-96F8084A72F7}" srcOrd="0" destOrd="0" presId="urn:microsoft.com/office/officeart/2008/layout/HorizontalMultiLevelHierarchy"/>
    <dgm:cxn modelId="{222981CE-EEEC-4DBB-B2AB-E42272B3052A}" type="presOf" srcId="{B2EC6882-6925-4867-92F1-02E71E159421}" destId="{F3C58B79-CD19-44E3-BDA3-0539B5CB729E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BA8229DD-A2CE-444B-BEDA-FD39E9BDAA64}" type="presOf" srcId="{0BE62E88-0D7E-4BB5-A4B3-B77B0095617E}" destId="{227510C1-165E-41BC-86F8-664912EE1BA0}" srcOrd="0" destOrd="0" presId="urn:microsoft.com/office/officeart/2008/layout/HorizontalMultiLevelHierarchy"/>
    <dgm:cxn modelId="{C3FCAEF1-7DDE-4910-ADC7-3F92D67B2E85}" type="presOf" srcId="{15AEFB17-C792-442E-AC88-89459D66714D}" destId="{A5C37EFE-CBC7-40AC-B367-DAB7F5ECAC52}" srcOrd="1" destOrd="0" presId="urn:microsoft.com/office/officeart/2008/layout/HorizontalMultiLevelHierarchy"/>
    <dgm:cxn modelId="{76EA33F3-A018-47CC-A86A-EDD88F2F5BBF}" type="presOf" srcId="{4FAB8465-1C81-40F1-8312-EBB5A125D4C9}" destId="{68A132E4-7400-4A89-9E4E-DA37A91EAD65}" srcOrd="0" destOrd="0" presId="urn:microsoft.com/office/officeart/2008/layout/HorizontalMultiLevelHierarchy"/>
    <dgm:cxn modelId="{78CA93F4-2F86-4D47-89B9-01101D15DEFA}" srcId="{E7D7BD53-3B58-4ADC-8A4C-14AF9CFB499C}" destId="{B8FBC1F7-0061-4F5D-9B1F-8CD9C6029968}" srcOrd="1" destOrd="0" parTransId="{B2EC6882-6925-4867-92F1-02E71E159421}" sibTransId="{00A62A26-CE32-4FD0-BA31-1EAB3DA2AAE9}"/>
    <dgm:cxn modelId="{0EAE2AF7-0EA5-43C6-BD07-D37F1DC67DBA}" type="presOf" srcId="{E7D7BD53-3B58-4ADC-8A4C-14AF9CFB499C}" destId="{EDDD72EC-6E2F-4D36-AAD4-1BCB7F58831A}" srcOrd="0" destOrd="0" presId="urn:microsoft.com/office/officeart/2008/layout/HorizontalMultiLevelHierarchy"/>
    <dgm:cxn modelId="{2D9445FA-426C-4AD3-9E95-14146EC9F6D1}" type="presOf" srcId="{15AEFB17-C792-442E-AC88-89459D66714D}" destId="{CE2C6972-3E97-4B2F-A8D2-4D6C815B4262}" srcOrd="0" destOrd="0" presId="urn:microsoft.com/office/officeart/2008/layout/HorizontalMultiLevelHierarchy"/>
    <dgm:cxn modelId="{6F673F9F-5845-4D8E-B73D-E80E568E9246}" type="presParOf" srcId="{0960B8E7-A47F-4509-A600-DE2BD2F72F27}" destId="{06C8DDC0-2103-4F16-B22E-01C402C605E7}" srcOrd="0" destOrd="0" presId="urn:microsoft.com/office/officeart/2008/layout/HorizontalMultiLevelHierarchy"/>
    <dgm:cxn modelId="{BD925E3B-19A0-49EB-8046-451445BFD3A7}" type="presParOf" srcId="{06C8DDC0-2103-4F16-B22E-01C402C605E7}" destId="{4594F833-E8AD-4F7D-9DBB-756E81F5E9FF}" srcOrd="0" destOrd="0" presId="urn:microsoft.com/office/officeart/2008/layout/HorizontalMultiLevelHierarchy"/>
    <dgm:cxn modelId="{8FC90885-7B44-4B02-B8A2-7D516FA6D2CA}" type="presParOf" srcId="{06C8DDC0-2103-4F16-B22E-01C402C605E7}" destId="{4BD7D809-F46F-4BCF-9277-A6D4F8135189}" srcOrd="1" destOrd="0" presId="urn:microsoft.com/office/officeart/2008/layout/HorizontalMultiLevelHierarchy"/>
    <dgm:cxn modelId="{8DB62B06-1DCD-4103-8813-2CBA2F09EB7A}" type="presParOf" srcId="{4BD7D809-F46F-4BCF-9277-A6D4F8135189}" destId="{227510C1-165E-41BC-86F8-664912EE1BA0}" srcOrd="0" destOrd="0" presId="urn:microsoft.com/office/officeart/2008/layout/HorizontalMultiLevelHierarchy"/>
    <dgm:cxn modelId="{B89521FB-E600-4BCA-90D0-6F6829F17C0E}" type="presParOf" srcId="{227510C1-165E-41BC-86F8-664912EE1BA0}" destId="{018C7471-60F8-472C-B2C1-1AF03B14A5F7}" srcOrd="0" destOrd="0" presId="urn:microsoft.com/office/officeart/2008/layout/HorizontalMultiLevelHierarchy"/>
    <dgm:cxn modelId="{20D6CB24-4C83-4806-B352-C1B0FB14FB87}" type="presParOf" srcId="{4BD7D809-F46F-4BCF-9277-A6D4F8135189}" destId="{9AA261D0-C58A-40FF-808C-34A303FAB605}" srcOrd="1" destOrd="0" presId="urn:microsoft.com/office/officeart/2008/layout/HorizontalMultiLevelHierarchy"/>
    <dgm:cxn modelId="{C6AF175C-2489-4916-8E58-D42DC2006680}" type="presParOf" srcId="{9AA261D0-C58A-40FF-808C-34A303FAB605}" destId="{D9C606CC-AC18-4590-951B-B64D6881E5E3}" srcOrd="0" destOrd="0" presId="urn:microsoft.com/office/officeart/2008/layout/HorizontalMultiLevelHierarchy"/>
    <dgm:cxn modelId="{ECEFE1C0-E586-4B13-AA8C-79C4E5A22B6F}" type="presParOf" srcId="{9AA261D0-C58A-40FF-808C-34A303FAB605}" destId="{E06DA82E-A227-45D6-9A1D-080B97151E8B}" srcOrd="1" destOrd="0" presId="urn:microsoft.com/office/officeart/2008/layout/HorizontalMultiLevelHierarchy"/>
    <dgm:cxn modelId="{9FC70ED9-52D3-4FD3-8693-21698408C046}" type="presParOf" srcId="{E06DA82E-A227-45D6-9A1D-080B97151E8B}" destId="{CE2C6972-3E97-4B2F-A8D2-4D6C815B4262}" srcOrd="0" destOrd="0" presId="urn:microsoft.com/office/officeart/2008/layout/HorizontalMultiLevelHierarchy"/>
    <dgm:cxn modelId="{FA32B818-C5EC-4E60-9B29-474D52A2CBBD}" type="presParOf" srcId="{CE2C6972-3E97-4B2F-A8D2-4D6C815B4262}" destId="{A5C37EFE-CBC7-40AC-B367-DAB7F5ECAC52}" srcOrd="0" destOrd="0" presId="urn:microsoft.com/office/officeart/2008/layout/HorizontalMultiLevelHierarchy"/>
    <dgm:cxn modelId="{8BC6888D-6E91-48D1-B19F-7BE8557EDE37}" type="presParOf" srcId="{E06DA82E-A227-45D6-9A1D-080B97151E8B}" destId="{1AA700F1-1C9C-448B-AA3C-D20C79BADC4C}" srcOrd="1" destOrd="0" presId="urn:microsoft.com/office/officeart/2008/layout/HorizontalMultiLevelHierarchy"/>
    <dgm:cxn modelId="{6449CA1C-874F-4FF7-9584-6CB2EBE51B56}" type="presParOf" srcId="{1AA700F1-1C9C-448B-AA3C-D20C79BADC4C}" destId="{EDDD72EC-6E2F-4D36-AAD4-1BCB7F58831A}" srcOrd="0" destOrd="0" presId="urn:microsoft.com/office/officeart/2008/layout/HorizontalMultiLevelHierarchy"/>
    <dgm:cxn modelId="{E300BCA9-01BA-4FF0-8DBE-D2BC0434F970}" type="presParOf" srcId="{1AA700F1-1C9C-448B-AA3C-D20C79BADC4C}" destId="{A20E9378-7B71-4335-A00A-0B164EA827E9}" srcOrd="1" destOrd="0" presId="urn:microsoft.com/office/officeart/2008/layout/HorizontalMultiLevelHierarchy"/>
    <dgm:cxn modelId="{60E2303A-B591-4CDC-9910-8C8CA8F2EFF4}" type="presParOf" srcId="{A20E9378-7B71-4335-A00A-0B164EA827E9}" destId="{815306B3-21CB-4A0A-9EF9-871BDE01CF29}" srcOrd="0" destOrd="0" presId="urn:microsoft.com/office/officeart/2008/layout/HorizontalMultiLevelHierarchy"/>
    <dgm:cxn modelId="{51805EA7-448A-47F9-A3CB-BE61BA73A9E3}" type="presParOf" srcId="{815306B3-21CB-4A0A-9EF9-871BDE01CF29}" destId="{C6FBE514-6AFC-43EF-BC54-C14213CEC444}" srcOrd="0" destOrd="0" presId="urn:microsoft.com/office/officeart/2008/layout/HorizontalMultiLevelHierarchy"/>
    <dgm:cxn modelId="{7031FED9-6351-4AC6-ABA5-C5C7174A9880}" type="presParOf" srcId="{A20E9378-7B71-4335-A00A-0B164EA827E9}" destId="{389CBF87-298B-49CE-B675-DFEA1807F42B}" srcOrd="1" destOrd="0" presId="urn:microsoft.com/office/officeart/2008/layout/HorizontalMultiLevelHierarchy"/>
    <dgm:cxn modelId="{E2356668-9C81-48ED-9717-177B53A46D01}" type="presParOf" srcId="{389CBF87-298B-49CE-B675-DFEA1807F42B}" destId="{68A132E4-7400-4A89-9E4E-DA37A91EAD65}" srcOrd="0" destOrd="0" presId="urn:microsoft.com/office/officeart/2008/layout/HorizontalMultiLevelHierarchy"/>
    <dgm:cxn modelId="{BDFA94BD-BB8A-43DC-B0FF-A18157E872A5}" type="presParOf" srcId="{389CBF87-298B-49CE-B675-DFEA1807F42B}" destId="{6B7E47CF-E31D-48A8-BD2B-00EF772ABB9E}" srcOrd="1" destOrd="0" presId="urn:microsoft.com/office/officeart/2008/layout/HorizontalMultiLevelHierarchy"/>
    <dgm:cxn modelId="{DA71EEF1-AD16-401A-BEB0-C7545DF6BCE4}" type="presParOf" srcId="{A20E9378-7B71-4335-A00A-0B164EA827E9}" destId="{73CE9143-3C5E-42F4-B422-2B1CC910B28E}" srcOrd="2" destOrd="0" presId="urn:microsoft.com/office/officeart/2008/layout/HorizontalMultiLevelHierarchy"/>
    <dgm:cxn modelId="{D3C14054-428E-4373-9B1F-6EF15360DA38}" type="presParOf" srcId="{73CE9143-3C5E-42F4-B422-2B1CC910B28E}" destId="{F3C58B79-CD19-44E3-BDA3-0539B5CB729E}" srcOrd="0" destOrd="0" presId="urn:microsoft.com/office/officeart/2008/layout/HorizontalMultiLevelHierarchy"/>
    <dgm:cxn modelId="{346AFE0B-F303-43AA-8D66-21691D584B63}" type="presParOf" srcId="{A20E9378-7B71-4335-A00A-0B164EA827E9}" destId="{1B696994-4684-4880-BB5B-8D2FF54B9F6F}" srcOrd="3" destOrd="0" presId="urn:microsoft.com/office/officeart/2008/layout/HorizontalMultiLevelHierarchy"/>
    <dgm:cxn modelId="{A16CAA9B-03D3-4C5C-98A6-AB2B5A5E032F}" type="presParOf" srcId="{1B696994-4684-4880-BB5B-8D2FF54B9F6F}" destId="{B26070B9-AA76-4FD6-BE75-FFD286948EFB}" srcOrd="0" destOrd="0" presId="urn:microsoft.com/office/officeart/2008/layout/HorizontalMultiLevelHierarchy"/>
    <dgm:cxn modelId="{7433536C-D262-47FC-B379-1B7123BA2B32}" type="presParOf" srcId="{1B696994-4684-4880-BB5B-8D2FF54B9F6F}" destId="{D483F15C-7BFC-42E4-8EB8-00CDBC09859A}" srcOrd="1" destOrd="0" presId="urn:microsoft.com/office/officeart/2008/layout/HorizontalMultiLevelHierarchy"/>
    <dgm:cxn modelId="{AE260569-9345-46C7-A279-C0871E0AF8E1}" type="presParOf" srcId="{A20E9378-7B71-4335-A00A-0B164EA827E9}" destId="{51E7B734-7AC6-4CB2-8993-C453E30B2779}" srcOrd="4" destOrd="0" presId="urn:microsoft.com/office/officeart/2008/layout/HorizontalMultiLevelHierarchy"/>
    <dgm:cxn modelId="{929E2D6C-1A54-4E1B-91B9-1118DD59E46D}" type="presParOf" srcId="{51E7B734-7AC6-4CB2-8993-C453E30B2779}" destId="{56DB53BC-E8F4-487A-8C64-2531FE15A0EB}" srcOrd="0" destOrd="0" presId="urn:microsoft.com/office/officeart/2008/layout/HorizontalMultiLevelHierarchy"/>
    <dgm:cxn modelId="{E9819FD5-B81D-480B-926D-93A47744F1E0}" type="presParOf" srcId="{A20E9378-7B71-4335-A00A-0B164EA827E9}" destId="{F2AA8C8A-63D8-4465-8A82-68B10C38DBC3}" srcOrd="5" destOrd="0" presId="urn:microsoft.com/office/officeart/2008/layout/HorizontalMultiLevelHierarchy"/>
    <dgm:cxn modelId="{741F3473-45F0-4B4B-A5DF-5334A0B44C70}" type="presParOf" srcId="{F2AA8C8A-63D8-4465-8A82-68B10C38DBC3}" destId="{0087E4B0-0208-42C1-B717-F82D668CD37E}" srcOrd="0" destOrd="0" presId="urn:microsoft.com/office/officeart/2008/layout/HorizontalMultiLevelHierarchy"/>
    <dgm:cxn modelId="{26F0F5E2-574E-4CA0-8C87-64D1E0454C51}" type="presParOf" srcId="{F2AA8C8A-63D8-4465-8A82-68B10C38DBC3}" destId="{CA75802D-F2C0-46F5-B138-04228B523A10}" srcOrd="1" destOrd="0" presId="urn:microsoft.com/office/officeart/2008/layout/HorizontalMultiLevelHierarchy"/>
    <dgm:cxn modelId="{1249C250-775B-490F-899E-CBA793583C88}" type="presParOf" srcId="{A20E9378-7B71-4335-A00A-0B164EA827E9}" destId="{FB0010D5-D002-419F-B51D-B9EC7222D40B}" srcOrd="6" destOrd="0" presId="urn:microsoft.com/office/officeart/2008/layout/HorizontalMultiLevelHierarchy"/>
    <dgm:cxn modelId="{064429E5-9D2E-40ED-9552-A2335F53116B}" type="presParOf" srcId="{FB0010D5-D002-419F-B51D-B9EC7222D40B}" destId="{5BD27E0C-CB0D-417B-AAFB-B3324866E3D1}" srcOrd="0" destOrd="0" presId="urn:microsoft.com/office/officeart/2008/layout/HorizontalMultiLevelHierarchy"/>
    <dgm:cxn modelId="{8B2ED905-5B19-48BE-97A1-8CFA809CD7ED}" type="presParOf" srcId="{A20E9378-7B71-4335-A00A-0B164EA827E9}" destId="{D0D4A4D4-CD4A-4765-BC3A-D4A660CB52B1}" srcOrd="7" destOrd="0" presId="urn:microsoft.com/office/officeart/2008/layout/HorizontalMultiLevelHierarchy"/>
    <dgm:cxn modelId="{C5E6B47B-CE3C-49B2-9202-A7D71C5625AB}" type="presParOf" srcId="{D0D4A4D4-CD4A-4765-BC3A-D4A660CB52B1}" destId="{C87352CB-C6FC-426D-95A9-6E4CCB025372}" srcOrd="0" destOrd="0" presId="urn:microsoft.com/office/officeart/2008/layout/HorizontalMultiLevelHierarchy"/>
    <dgm:cxn modelId="{9B118B30-11B2-4556-823D-03E04748CE9A}" type="presParOf" srcId="{D0D4A4D4-CD4A-4765-BC3A-D4A660CB52B1}" destId="{17BC3CCF-FBFB-4878-9E72-B46740549922}" srcOrd="1" destOrd="0" presId="urn:microsoft.com/office/officeart/2008/layout/HorizontalMultiLevelHierarchy"/>
    <dgm:cxn modelId="{F36214BE-6497-4525-AEA5-965EF149C005}" type="presParOf" srcId="{A20E9378-7B71-4335-A00A-0B164EA827E9}" destId="{03FE6B04-0F6C-4DDD-B34C-2E370E73E791}" srcOrd="8" destOrd="0" presId="urn:microsoft.com/office/officeart/2008/layout/HorizontalMultiLevelHierarchy"/>
    <dgm:cxn modelId="{B59387C3-EF2B-46FC-BEC1-F827E0386535}" type="presParOf" srcId="{03FE6B04-0F6C-4DDD-B34C-2E370E73E791}" destId="{87708007-D07C-4982-9A53-F522DAD9DA0A}" srcOrd="0" destOrd="0" presId="urn:microsoft.com/office/officeart/2008/layout/HorizontalMultiLevelHierarchy"/>
    <dgm:cxn modelId="{4D979BAA-A143-4827-84FA-D2CC493256C8}" type="presParOf" srcId="{A20E9378-7B71-4335-A00A-0B164EA827E9}" destId="{3862F291-78C0-461B-ACFF-897FD00F2AFB}" srcOrd="9" destOrd="0" presId="urn:microsoft.com/office/officeart/2008/layout/HorizontalMultiLevelHierarchy"/>
    <dgm:cxn modelId="{4ABA1305-2F81-4365-93C6-F3CF4630B344}" type="presParOf" srcId="{3862F291-78C0-461B-ACFF-897FD00F2AFB}" destId="{764D2136-B833-4E8B-8223-52EFA8D14A85}" srcOrd="0" destOrd="0" presId="urn:microsoft.com/office/officeart/2008/layout/HorizontalMultiLevelHierarchy"/>
    <dgm:cxn modelId="{318BA363-C3B0-4C39-81AD-5EA2B8E453E1}" type="presParOf" srcId="{3862F291-78C0-461B-ACFF-897FD00F2AFB}" destId="{AB30597B-A651-4FD3-A396-00C8B5BE701A}" srcOrd="1" destOrd="0" presId="urn:microsoft.com/office/officeart/2008/layout/HorizontalMultiLevelHierarchy"/>
    <dgm:cxn modelId="{9FB7C5A0-80F1-4DB2-8E98-08FC0C3CFBC5}" type="presParOf" srcId="{A20E9378-7B71-4335-A00A-0B164EA827E9}" destId="{2AD8D29E-FA33-4451-ADB8-96F8084A72F7}" srcOrd="10" destOrd="0" presId="urn:microsoft.com/office/officeart/2008/layout/HorizontalMultiLevelHierarchy"/>
    <dgm:cxn modelId="{1918E94A-3FC2-4757-8CB2-2F014B3FD9D0}" type="presParOf" srcId="{2AD8D29E-FA33-4451-ADB8-96F8084A72F7}" destId="{EBF1A5E5-49AA-4F3F-A897-5A64A53E8203}" srcOrd="0" destOrd="0" presId="urn:microsoft.com/office/officeart/2008/layout/HorizontalMultiLevelHierarchy"/>
    <dgm:cxn modelId="{04D0929C-A357-46D7-80DC-4283CE9D9ADD}" type="presParOf" srcId="{A20E9378-7B71-4335-A00A-0B164EA827E9}" destId="{F4AEE91C-88CC-4D57-BE61-5AA07972A35F}" srcOrd="11" destOrd="0" presId="urn:microsoft.com/office/officeart/2008/layout/HorizontalMultiLevelHierarchy"/>
    <dgm:cxn modelId="{A248FFFE-1182-49B1-81BA-9676B1138DB9}" type="presParOf" srcId="{F4AEE91C-88CC-4D57-BE61-5AA07972A35F}" destId="{0B486AA1-70D3-4301-B741-493953FDDE95}" srcOrd="0" destOrd="0" presId="urn:microsoft.com/office/officeart/2008/layout/HorizontalMultiLevelHierarchy"/>
    <dgm:cxn modelId="{1829B8E8-4A42-4934-B36E-40B24C2CE0D6}" type="presParOf" srcId="{F4AEE91C-88CC-4D57-BE61-5AA07972A35F}" destId="{76C98FFC-D8C0-4581-9052-A78ECF9C56C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5.1.2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800" dirty="0"/>
            <a:t>31</a:t>
          </a:r>
          <a:r>
            <a:rPr lang="id-ID" sz="2800" dirty="0"/>
            <a:t>) </a:t>
          </a:r>
          <a:r>
            <a:rPr lang="id-ID" sz="2800" b="1" dirty="0"/>
            <a:t>Sarana Pe</a:t>
          </a:r>
          <a:r>
            <a:rPr lang="en-US" sz="2800" b="1" dirty="0" err="1"/>
            <a:t>mbelajaran</a:t>
          </a:r>
          <a:endParaRPr lang="id-ID" sz="28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sz="1800" dirty="0"/>
            <a:t>Balok</a:t>
          </a:r>
          <a:endParaRPr lang="en-US" sz="18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AA9B450D-53BE-43EE-8E39-D4D3D52738FE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Puzzle </a:t>
          </a:r>
          <a:endParaRPr lang="en-US" dirty="0"/>
        </a:p>
      </dgm:t>
    </dgm:pt>
    <dgm:pt modelId="{23199C39-6E47-4021-B265-24CC8A479E08}" type="parTrans" cxnId="{CDDD26CA-A12C-4D91-B350-89D02F992287}">
      <dgm:prSet/>
      <dgm:spPr/>
      <dgm:t>
        <a:bodyPr/>
        <a:lstStyle/>
        <a:p>
          <a:endParaRPr lang="en-US"/>
        </a:p>
      </dgm:t>
    </dgm:pt>
    <dgm:pt modelId="{083FA41B-F0E6-417A-BCF4-B88716078202}" type="sibTrans" cxnId="{CDDD26CA-A12C-4D91-B350-89D02F992287}">
      <dgm:prSet/>
      <dgm:spPr/>
      <dgm:t>
        <a:bodyPr/>
        <a:lstStyle/>
        <a:p>
          <a:endParaRPr lang="en-US"/>
        </a:p>
      </dgm:t>
    </dgm:pt>
    <dgm:pt modelId="{E2837FF1-53EE-409C-96C8-73B8A140D8AD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Alat bermain seni                     </a:t>
          </a:r>
          <a:endParaRPr lang="en-US" dirty="0"/>
        </a:p>
      </dgm:t>
    </dgm:pt>
    <dgm:pt modelId="{5CA7E73A-44F0-4DA2-8264-F2FA38868DC9}" type="parTrans" cxnId="{AB72D1BF-6EC8-40E1-8138-0084E1A1AD2B}">
      <dgm:prSet/>
      <dgm:spPr/>
      <dgm:t>
        <a:bodyPr/>
        <a:lstStyle/>
        <a:p>
          <a:endParaRPr lang="en-US"/>
        </a:p>
      </dgm:t>
    </dgm:pt>
    <dgm:pt modelId="{2B5179C6-9DFF-4031-8754-1E223C8EE8F1}" type="sibTrans" cxnId="{AB72D1BF-6EC8-40E1-8138-0084E1A1AD2B}">
      <dgm:prSet/>
      <dgm:spPr/>
      <dgm:t>
        <a:bodyPr/>
        <a:lstStyle/>
        <a:p>
          <a:endParaRPr lang="en-US"/>
        </a:p>
      </dgm:t>
    </dgm:pt>
    <dgm:pt modelId="{85883F2D-7E09-4626-9B5C-B9B066ECB628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Bola berbagai ukuran              </a:t>
          </a:r>
          <a:endParaRPr lang="en-US" dirty="0"/>
        </a:p>
      </dgm:t>
    </dgm:pt>
    <dgm:pt modelId="{421F51B7-BF61-4201-B9A0-2ABD49BE6A4A}" type="parTrans" cxnId="{FF346558-8EBA-4688-8114-135329AAFDE8}">
      <dgm:prSet/>
      <dgm:spPr/>
      <dgm:t>
        <a:bodyPr/>
        <a:lstStyle/>
        <a:p>
          <a:endParaRPr lang="en-US"/>
        </a:p>
      </dgm:t>
    </dgm:pt>
    <dgm:pt modelId="{FF0EA618-FF8B-413D-A56A-8397788A4021}" type="sibTrans" cxnId="{FF346558-8EBA-4688-8114-135329AAFDE8}">
      <dgm:prSet/>
      <dgm:spPr/>
      <dgm:t>
        <a:bodyPr/>
        <a:lstStyle/>
        <a:p>
          <a:endParaRPr lang="en-US"/>
        </a:p>
      </dgm:t>
    </dgm:pt>
    <dgm:pt modelId="{285733A4-22BE-4D8B-8C77-2C7CBD91C6D9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Alat bermain keaksaraan        </a:t>
          </a:r>
          <a:endParaRPr lang="en-US" dirty="0"/>
        </a:p>
      </dgm:t>
    </dgm:pt>
    <dgm:pt modelId="{8943872A-17AE-4B52-A11A-51A493780CD9}" type="parTrans" cxnId="{1A875654-4CA1-4870-ADE1-627AA9FF1FC7}">
      <dgm:prSet/>
      <dgm:spPr/>
      <dgm:t>
        <a:bodyPr/>
        <a:lstStyle/>
        <a:p>
          <a:endParaRPr lang="en-US"/>
        </a:p>
      </dgm:t>
    </dgm:pt>
    <dgm:pt modelId="{B254CFBC-CBF8-4C9D-9090-E47BD15971EE}" type="sibTrans" cxnId="{1A875654-4CA1-4870-ADE1-627AA9FF1FC7}">
      <dgm:prSet/>
      <dgm:spPr/>
      <dgm:t>
        <a:bodyPr/>
        <a:lstStyle/>
        <a:p>
          <a:endParaRPr lang="en-US"/>
        </a:p>
      </dgm:t>
    </dgm:pt>
    <dgm:pt modelId="{158F8768-5196-4FE4-A882-00E90122B2FA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Alat bermain Peran                 </a:t>
          </a:r>
          <a:endParaRPr lang="en-US" dirty="0"/>
        </a:p>
      </dgm:t>
    </dgm:pt>
    <dgm:pt modelId="{7A20ED62-00AC-4BC8-886B-BA9978A2002A}" type="parTrans" cxnId="{C0A2D21C-D5E7-4757-B59D-1593309A4D49}">
      <dgm:prSet/>
      <dgm:spPr/>
      <dgm:t>
        <a:bodyPr/>
        <a:lstStyle/>
        <a:p>
          <a:endParaRPr lang="en-US"/>
        </a:p>
      </dgm:t>
    </dgm:pt>
    <dgm:pt modelId="{9065ED17-1945-42F6-8775-6E9FDC5869C2}" type="sibTrans" cxnId="{C0A2D21C-D5E7-4757-B59D-1593309A4D49}">
      <dgm:prSet/>
      <dgm:spPr/>
      <dgm:t>
        <a:bodyPr/>
        <a:lstStyle/>
        <a:p>
          <a:endParaRPr lang="en-US"/>
        </a:p>
      </dgm:t>
    </dgm:pt>
    <dgm:pt modelId="{C9B749E5-C997-4CF6-A51E-94C4203BFFA9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Alat bermain Sensorimotor     </a:t>
          </a:r>
          <a:endParaRPr lang="en-US" dirty="0"/>
        </a:p>
      </dgm:t>
    </dgm:pt>
    <dgm:pt modelId="{9C59734A-56B7-4EEA-8A84-EF82BBF609B9}" type="parTrans" cxnId="{107DD923-6C97-4A97-9035-9FE7586E84B6}">
      <dgm:prSet/>
      <dgm:spPr/>
      <dgm:t>
        <a:bodyPr/>
        <a:lstStyle/>
        <a:p>
          <a:endParaRPr lang="en-US"/>
        </a:p>
      </dgm:t>
    </dgm:pt>
    <dgm:pt modelId="{7800D525-F50E-4F29-9715-6641CB3FE567}" type="sibTrans" cxnId="{107DD923-6C97-4A97-9035-9FE7586E84B6}">
      <dgm:prSet/>
      <dgm:spPr/>
      <dgm:t>
        <a:bodyPr/>
        <a:lstStyle/>
        <a:p>
          <a:endParaRPr lang="en-US"/>
        </a:p>
      </dgm:t>
    </dgm:pt>
    <dgm:pt modelId="{BF6116DF-239F-4A59-B6E9-AF4E18107486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Alat Pengukur Berat Badan    </a:t>
          </a:r>
          <a:endParaRPr lang="en-US" dirty="0"/>
        </a:p>
      </dgm:t>
    </dgm:pt>
    <dgm:pt modelId="{40DBD82B-1060-4129-8F45-D100C9C4216A}" type="parTrans" cxnId="{06074D93-8910-41CF-8C17-B4C9360ABDBB}">
      <dgm:prSet/>
      <dgm:spPr/>
      <dgm:t>
        <a:bodyPr/>
        <a:lstStyle/>
        <a:p>
          <a:endParaRPr lang="en-US"/>
        </a:p>
      </dgm:t>
    </dgm:pt>
    <dgm:pt modelId="{85BAF64A-3CEA-4243-8078-3E2DCFF56754}" type="sibTrans" cxnId="{06074D93-8910-41CF-8C17-B4C9360ABDBB}">
      <dgm:prSet/>
      <dgm:spPr/>
      <dgm:t>
        <a:bodyPr/>
        <a:lstStyle/>
        <a:p>
          <a:endParaRPr lang="en-US"/>
        </a:p>
      </dgm:t>
    </dgm:pt>
    <dgm:pt modelId="{F8018DC7-FD29-449C-A023-2B22A56A8DE4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Alat Pengukur Tinggi Badan   </a:t>
          </a:r>
          <a:endParaRPr lang="en-US" dirty="0"/>
        </a:p>
      </dgm:t>
    </dgm:pt>
    <dgm:pt modelId="{C9D90BFE-87A8-4D3B-A03C-D33EAA27F40A}" type="parTrans" cxnId="{4078FD1D-BCCB-448E-AC8C-4F14D486BDDE}">
      <dgm:prSet/>
      <dgm:spPr/>
      <dgm:t>
        <a:bodyPr/>
        <a:lstStyle/>
        <a:p>
          <a:endParaRPr lang="en-US"/>
        </a:p>
      </dgm:t>
    </dgm:pt>
    <dgm:pt modelId="{355BB4CE-30D1-45A5-8F05-170715B14D66}" type="sibTrans" cxnId="{4078FD1D-BCCB-448E-AC8C-4F14D486BDDE}">
      <dgm:prSet/>
      <dgm:spPr/>
      <dgm:t>
        <a:bodyPr/>
        <a:lstStyle/>
        <a:p>
          <a:endParaRPr lang="en-US"/>
        </a:p>
      </dgm:t>
    </dgm:pt>
    <dgm:pt modelId="{874F9606-98D0-4D4B-8CFC-41050CC30161}">
      <dgm:prSet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id-ID" dirty="0"/>
            <a:t>Perlengkapan Cuci Tangan</a:t>
          </a:r>
          <a:endParaRPr lang="en-US" dirty="0"/>
        </a:p>
      </dgm:t>
    </dgm:pt>
    <dgm:pt modelId="{938B1E14-1104-45D9-9CEC-C0B776DF94C9}" type="parTrans" cxnId="{BFB0032E-39CF-43AB-824E-247F3DD44550}">
      <dgm:prSet/>
      <dgm:spPr/>
      <dgm:t>
        <a:bodyPr/>
        <a:lstStyle/>
        <a:p>
          <a:endParaRPr lang="en-US"/>
        </a:p>
      </dgm:t>
    </dgm:pt>
    <dgm:pt modelId="{6934DD92-1969-4EC4-AA58-79509B7FD543}" type="sibTrans" cxnId="{BFB0032E-39CF-43AB-824E-247F3DD44550}">
      <dgm:prSet/>
      <dgm:spPr/>
      <dgm:t>
        <a:bodyPr/>
        <a:lstStyle/>
        <a:p>
          <a:endParaRPr lang="en-US"/>
        </a:p>
      </dgm:t>
    </dgm:pt>
    <dgm:pt modelId="{6C497311-44CA-4CE0-B114-0A23AA79BC98}">
      <dgm:prSet phldrT="[Text]" custT="1"/>
      <dgm:spPr>
        <a:solidFill>
          <a:srgbClr val="000066"/>
        </a:solidFill>
      </dgm:spPr>
      <dgm:t>
        <a:bodyPr/>
        <a:lstStyle/>
        <a:p>
          <a:r>
            <a:rPr lang="en-US" sz="2400" dirty="0" err="1"/>
            <a:t>Meliputi</a:t>
          </a:r>
          <a:r>
            <a:rPr lang="en-US" sz="2400" dirty="0"/>
            <a:t> </a:t>
          </a:r>
          <a:r>
            <a:rPr lang="en-US" sz="3200" dirty="0"/>
            <a:t>:</a:t>
          </a:r>
          <a:endParaRPr lang="id-ID" sz="3200" dirty="0"/>
        </a:p>
      </dgm:t>
    </dgm:pt>
    <dgm:pt modelId="{3D577B00-BBEB-4CEC-AD6D-71A220B67E20}" type="parTrans" cxnId="{6D0DBD54-75F2-4DEC-826E-20DF472E80F5}">
      <dgm:prSet/>
      <dgm:spPr/>
      <dgm:t>
        <a:bodyPr/>
        <a:lstStyle/>
        <a:p>
          <a:endParaRPr lang="en-US"/>
        </a:p>
      </dgm:t>
    </dgm:pt>
    <dgm:pt modelId="{441166E8-D673-47BD-9394-0BCD1911A7A4}" type="sibTrans" cxnId="{6D0DBD54-75F2-4DEC-826E-20DF472E80F5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14105" custScaleY="179073" custLinFactX="-10379" custLinFactNeighborX="-100000" custLinFactNeighborY="672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67852" custScaleY="266810" custLinFactNeighborX="-12765" custLinFactNeighborY="341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187587BD-15D4-4C88-AABE-9D71EADE030F}" type="pres">
      <dgm:prSet presAssocID="{3D577B00-BBEB-4CEC-AD6D-71A220B67E20}" presName="conn2-1" presStyleLbl="parChTrans1D3" presStyleIdx="0" presStyleCnt="1"/>
      <dgm:spPr/>
    </dgm:pt>
    <dgm:pt modelId="{57E084DE-09A9-44F4-8927-855CBF4D0A8C}" type="pres">
      <dgm:prSet presAssocID="{3D577B00-BBEB-4CEC-AD6D-71A220B67E20}" presName="connTx" presStyleLbl="parChTrans1D3" presStyleIdx="0" presStyleCnt="1"/>
      <dgm:spPr/>
    </dgm:pt>
    <dgm:pt modelId="{A8A8AC0D-0933-43F7-9A22-2F386764D909}" type="pres">
      <dgm:prSet presAssocID="{6C497311-44CA-4CE0-B114-0A23AA79BC98}" presName="root2" presStyleCnt="0"/>
      <dgm:spPr/>
    </dgm:pt>
    <dgm:pt modelId="{1C5442D5-F6BF-453C-B2F2-24920980D076}" type="pres">
      <dgm:prSet presAssocID="{6C497311-44CA-4CE0-B114-0A23AA79BC98}" presName="LevelTwoTextNode" presStyleLbl="node3" presStyleIdx="0" presStyleCnt="1" custLinFactNeighborX="-5538" custLinFactNeighborY="-3526">
        <dgm:presLayoutVars>
          <dgm:chPref val="3"/>
        </dgm:presLayoutVars>
      </dgm:prSet>
      <dgm:spPr/>
    </dgm:pt>
    <dgm:pt modelId="{D9AFADF8-51D9-4DCF-ABEE-412543606F02}" type="pres">
      <dgm:prSet presAssocID="{6C497311-44CA-4CE0-B114-0A23AA79BC98}" presName="level3hierChild" presStyleCnt="0"/>
      <dgm:spPr/>
    </dgm:pt>
    <dgm:pt modelId="{CE2C6972-3E97-4B2F-A8D2-4D6C815B4262}" type="pres">
      <dgm:prSet presAssocID="{15AEFB17-C792-442E-AC88-89459D66714D}" presName="conn2-1" presStyleLbl="parChTrans1D4" presStyleIdx="0" presStyleCnt="10"/>
      <dgm:spPr/>
    </dgm:pt>
    <dgm:pt modelId="{A5C37EFE-CBC7-40AC-B367-DAB7F5ECAC52}" type="pres">
      <dgm:prSet presAssocID="{15AEFB17-C792-442E-AC88-89459D66714D}" presName="connTx" presStyleLbl="parChTrans1D4" presStyleIdx="0" presStyleCnt="10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4" presStyleIdx="0" presStyleCnt="10" custScaleX="224962" custScaleY="11118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7250F3F6-B0F4-4DE5-811B-D5323C4834C4}" type="pres">
      <dgm:prSet presAssocID="{23199C39-6E47-4021-B265-24CC8A479E08}" presName="conn2-1" presStyleLbl="parChTrans1D4" presStyleIdx="1" presStyleCnt="10"/>
      <dgm:spPr/>
    </dgm:pt>
    <dgm:pt modelId="{8DE939AA-BCD4-4B5D-85EA-1A315EFC8BAE}" type="pres">
      <dgm:prSet presAssocID="{23199C39-6E47-4021-B265-24CC8A479E08}" presName="connTx" presStyleLbl="parChTrans1D4" presStyleIdx="1" presStyleCnt="10"/>
      <dgm:spPr/>
    </dgm:pt>
    <dgm:pt modelId="{8CD38B80-CA19-4BF8-94F8-56CEF1E05C1F}" type="pres">
      <dgm:prSet presAssocID="{AA9B450D-53BE-43EE-8E39-D4D3D52738FE}" presName="root2" presStyleCnt="0"/>
      <dgm:spPr/>
    </dgm:pt>
    <dgm:pt modelId="{33876E3C-5F43-4B8E-AEA6-E6D34D36C567}" type="pres">
      <dgm:prSet presAssocID="{AA9B450D-53BE-43EE-8E39-D4D3D52738FE}" presName="LevelTwoTextNode" presStyleLbl="node4" presStyleIdx="1" presStyleCnt="10" custScaleX="224962">
        <dgm:presLayoutVars>
          <dgm:chPref val="3"/>
        </dgm:presLayoutVars>
      </dgm:prSet>
      <dgm:spPr/>
    </dgm:pt>
    <dgm:pt modelId="{1FFF2C62-2E48-4038-8BE6-D824ABE6EA3B}" type="pres">
      <dgm:prSet presAssocID="{AA9B450D-53BE-43EE-8E39-D4D3D52738FE}" presName="level3hierChild" presStyleCnt="0"/>
      <dgm:spPr/>
    </dgm:pt>
    <dgm:pt modelId="{B6481F8F-DA27-43DA-9D5A-4DDA1FE2E5E1}" type="pres">
      <dgm:prSet presAssocID="{5CA7E73A-44F0-4DA2-8264-F2FA38868DC9}" presName="conn2-1" presStyleLbl="parChTrans1D4" presStyleIdx="2" presStyleCnt="10"/>
      <dgm:spPr/>
    </dgm:pt>
    <dgm:pt modelId="{BC212D2A-077D-4776-BB9C-B0D7688455C3}" type="pres">
      <dgm:prSet presAssocID="{5CA7E73A-44F0-4DA2-8264-F2FA38868DC9}" presName="connTx" presStyleLbl="parChTrans1D4" presStyleIdx="2" presStyleCnt="10"/>
      <dgm:spPr/>
    </dgm:pt>
    <dgm:pt modelId="{E0D84C9C-5F44-4103-882E-CF7EA7123D80}" type="pres">
      <dgm:prSet presAssocID="{E2837FF1-53EE-409C-96C8-73B8A140D8AD}" presName="root2" presStyleCnt="0"/>
      <dgm:spPr/>
    </dgm:pt>
    <dgm:pt modelId="{0E5D4A9C-A3E8-45E9-92CD-656AE36C2207}" type="pres">
      <dgm:prSet presAssocID="{E2837FF1-53EE-409C-96C8-73B8A140D8AD}" presName="LevelTwoTextNode" presStyleLbl="node4" presStyleIdx="2" presStyleCnt="10" custScaleX="224962">
        <dgm:presLayoutVars>
          <dgm:chPref val="3"/>
        </dgm:presLayoutVars>
      </dgm:prSet>
      <dgm:spPr/>
    </dgm:pt>
    <dgm:pt modelId="{D9E27F79-0D49-4CB5-9169-7BD7EBBB8ACF}" type="pres">
      <dgm:prSet presAssocID="{E2837FF1-53EE-409C-96C8-73B8A140D8AD}" presName="level3hierChild" presStyleCnt="0"/>
      <dgm:spPr/>
    </dgm:pt>
    <dgm:pt modelId="{B50812FF-14D6-4644-9B47-1D1A7EEE9FB0}" type="pres">
      <dgm:prSet presAssocID="{421F51B7-BF61-4201-B9A0-2ABD49BE6A4A}" presName="conn2-1" presStyleLbl="parChTrans1D4" presStyleIdx="3" presStyleCnt="10"/>
      <dgm:spPr/>
    </dgm:pt>
    <dgm:pt modelId="{FFDDB37C-3711-4147-BEBB-43448FB196C4}" type="pres">
      <dgm:prSet presAssocID="{421F51B7-BF61-4201-B9A0-2ABD49BE6A4A}" presName="connTx" presStyleLbl="parChTrans1D4" presStyleIdx="3" presStyleCnt="10"/>
      <dgm:spPr/>
    </dgm:pt>
    <dgm:pt modelId="{111A6AE9-4ECD-4BFD-A71B-275CA27C0731}" type="pres">
      <dgm:prSet presAssocID="{85883F2D-7E09-4626-9B5C-B9B066ECB628}" presName="root2" presStyleCnt="0"/>
      <dgm:spPr/>
    </dgm:pt>
    <dgm:pt modelId="{54BD9B11-02B6-464B-B1B4-68CB9055C844}" type="pres">
      <dgm:prSet presAssocID="{85883F2D-7E09-4626-9B5C-B9B066ECB628}" presName="LevelTwoTextNode" presStyleLbl="node4" presStyleIdx="3" presStyleCnt="10" custScaleX="224962">
        <dgm:presLayoutVars>
          <dgm:chPref val="3"/>
        </dgm:presLayoutVars>
      </dgm:prSet>
      <dgm:spPr/>
    </dgm:pt>
    <dgm:pt modelId="{C8C3B040-13B4-4721-B57B-4F40F9E55FFC}" type="pres">
      <dgm:prSet presAssocID="{85883F2D-7E09-4626-9B5C-B9B066ECB628}" presName="level3hierChild" presStyleCnt="0"/>
      <dgm:spPr/>
    </dgm:pt>
    <dgm:pt modelId="{F685B7C6-7874-44D7-837A-2C7CDEE75C9B}" type="pres">
      <dgm:prSet presAssocID="{8943872A-17AE-4B52-A11A-51A493780CD9}" presName="conn2-1" presStyleLbl="parChTrans1D4" presStyleIdx="4" presStyleCnt="10"/>
      <dgm:spPr/>
    </dgm:pt>
    <dgm:pt modelId="{E36638F3-0F92-4E12-BF28-1467C490BD21}" type="pres">
      <dgm:prSet presAssocID="{8943872A-17AE-4B52-A11A-51A493780CD9}" presName="connTx" presStyleLbl="parChTrans1D4" presStyleIdx="4" presStyleCnt="10"/>
      <dgm:spPr/>
    </dgm:pt>
    <dgm:pt modelId="{9620C0C8-D5AD-42CB-AE7E-8CAA3EB1F41D}" type="pres">
      <dgm:prSet presAssocID="{285733A4-22BE-4D8B-8C77-2C7CBD91C6D9}" presName="root2" presStyleCnt="0"/>
      <dgm:spPr/>
    </dgm:pt>
    <dgm:pt modelId="{4BFBEBAB-5257-488E-8ADE-E02511E86953}" type="pres">
      <dgm:prSet presAssocID="{285733A4-22BE-4D8B-8C77-2C7CBD91C6D9}" presName="LevelTwoTextNode" presStyleLbl="node4" presStyleIdx="4" presStyleCnt="10" custScaleX="224962">
        <dgm:presLayoutVars>
          <dgm:chPref val="3"/>
        </dgm:presLayoutVars>
      </dgm:prSet>
      <dgm:spPr/>
    </dgm:pt>
    <dgm:pt modelId="{C3031B20-FE36-41C9-A987-5146A29B4C0F}" type="pres">
      <dgm:prSet presAssocID="{285733A4-22BE-4D8B-8C77-2C7CBD91C6D9}" presName="level3hierChild" presStyleCnt="0"/>
      <dgm:spPr/>
    </dgm:pt>
    <dgm:pt modelId="{1722E0A2-4A3D-47BF-87D6-9573FFE44545}" type="pres">
      <dgm:prSet presAssocID="{7A20ED62-00AC-4BC8-886B-BA9978A2002A}" presName="conn2-1" presStyleLbl="parChTrans1D4" presStyleIdx="5" presStyleCnt="10"/>
      <dgm:spPr/>
    </dgm:pt>
    <dgm:pt modelId="{17E4560C-62DA-462B-ABF8-E34650A1284B}" type="pres">
      <dgm:prSet presAssocID="{7A20ED62-00AC-4BC8-886B-BA9978A2002A}" presName="connTx" presStyleLbl="parChTrans1D4" presStyleIdx="5" presStyleCnt="10"/>
      <dgm:spPr/>
    </dgm:pt>
    <dgm:pt modelId="{A34AD467-6713-4C8D-9898-92B5870B0E11}" type="pres">
      <dgm:prSet presAssocID="{158F8768-5196-4FE4-A882-00E90122B2FA}" presName="root2" presStyleCnt="0"/>
      <dgm:spPr/>
    </dgm:pt>
    <dgm:pt modelId="{50657B8B-2F4E-4380-8272-457C8CD605C7}" type="pres">
      <dgm:prSet presAssocID="{158F8768-5196-4FE4-A882-00E90122B2FA}" presName="LevelTwoTextNode" presStyleLbl="node4" presStyleIdx="5" presStyleCnt="10" custScaleX="224962">
        <dgm:presLayoutVars>
          <dgm:chPref val="3"/>
        </dgm:presLayoutVars>
      </dgm:prSet>
      <dgm:spPr/>
    </dgm:pt>
    <dgm:pt modelId="{1D6EC046-527E-4CE3-A51A-803222B139D9}" type="pres">
      <dgm:prSet presAssocID="{158F8768-5196-4FE4-A882-00E90122B2FA}" presName="level3hierChild" presStyleCnt="0"/>
      <dgm:spPr/>
    </dgm:pt>
    <dgm:pt modelId="{98CFF067-2843-4F86-886A-182E0F09BA72}" type="pres">
      <dgm:prSet presAssocID="{9C59734A-56B7-4EEA-8A84-EF82BBF609B9}" presName="conn2-1" presStyleLbl="parChTrans1D4" presStyleIdx="6" presStyleCnt="10"/>
      <dgm:spPr/>
    </dgm:pt>
    <dgm:pt modelId="{DCD0F34E-8DC1-4730-A827-2045DC2E4995}" type="pres">
      <dgm:prSet presAssocID="{9C59734A-56B7-4EEA-8A84-EF82BBF609B9}" presName="connTx" presStyleLbl="parChTrans1D4" presStyleIdx="6" presStyleCnt="10"/>
      <dgm:spPr/>
    </dgm:pt>
    <dgm:pt modelId="{25ECDC53-A8BE-423B-86AA-FEFA105E02E8}" type="pres">
      <dgm:prSet presAssocID="{C9B749E5-C997-4CF6-A51E-94C4203BFFA9}" presName="root2" presStyleCnt="0"/>
      <dgm:spPr/>
    </dgm:pt>
    <dgm:pt modelId="{58A1D274-B53C-4F15-B2B8-A94E3CBB6D51}" type="pres">
      <dgm:prSet presAssocID="{C9B749E5-C997-4CF6-A51E-94C4203BFFA9}" presName="LevelTwoTextNode" presStyleLbl="node4" presStyleIdx="6" presStyleCnt="10" custScaleX="224962">
        <dgm:presLayoutVars>
          <dgm:chPref val="3"/>
        </dgm:presLayoutVars>
      </dgm:prSet>
      <dgm:spPr/>
    </dgm:pt>
    <dgm:pt modelId="{3D6F7A08-4A33-4D34-A8BC-85654EEDDD1D}" type="pres">
      <dgm:prSet presAssocID="{C9B749E5-C997-4CF6-A51E-94C4203BFFA9}" presName="level3hierChild" presStyleCnt="0"/>
      <dgm:spPr/>
    </dgm:pt>
    <dgm:pt modelId="{0CBC0A53-2D9B-4C3D-B7E6-486F196C72A1}" type="pres">
      <dgm:prSet presAssocID="{40DBD82B-1060-4129-8F45-D100C9C4216A}" presName="conn2-1" presStyleLbl="parChTrans1D4" presStyleIdx="7" presStyleCnt="10"/>
      <dgm:spPr/>
    </dgm:pt>
    <dgm:pt modelId="{FB5FFF56-3AB2-407A-9741-54B1B9332B61}" type="pres">
      <dgm:prSet presAssocID="{40DBD82B-1060-4129-8F45-D100C9C4216A}" presName="connTx" presStyleLbl="parChTrans1D4" presStyleIdx="7" presStyleCnt="10"/>
      <dgm:spPr/>
    </dgm:pt>
    <dgm:pt modelId="{95691A33-C540-4B59-A914-4D394B8CD4F9}" type="pres">
      <dgm:prSet presAssocID="{BF6116DF-239F-4A59-B6E9-AF4E18107486}" presName="root2" presStyleCnt="0"/>
      <dgm:spPr/>
    </dgm:pt>
    <dgm:pt modelId="{7235A82D-F30A-4334-8CE7-F0126C82C711}" type="pres">
      <dgm:prSet presAssocID="{BF6116DF-239F-4A59-B6E9-AF4E18107486}" presName="LevelTwoTextNode" presStyleLbl="node4" presStyleIdx="7" presStyleCnt="10" custScaleX="224962">
        <dgm:presLayoutVars>
          <dgm:chPref val="3"/>
        </dgm:presLayoutVars>
      </dgm:prSet>
      <dgm:spPr/>
    </dgm:pt>
    <dgm:pt modelId="{DF086AF2-A1E7-4979-B112-B66938275243}" type="pres">
      <dgm:prSet presAssocID="{BF6116DF-239F-4A59-B6E9-AF4E18107486}" presName="level3hierChild" presStyleCnt="0"/>
      <dgm:spPr/>
    </dgm:pt>
    <dgm:pt modelId="{6E92FA89-3F87-4247-A28C-B1A04C1C53B2}" type="pres">
      <dgm:prSet presAssocID="{C9D90BFE-87A8-4D3B-A03C-D33EAA27F40A}" presName="conn2-1" presStyleLbl="parChTrans1D4" presStyleIdx="8" presStyleCnt="10"/>
      <dgm:spPr/>
    </dgm:pt>
    <dgm:pt modelId="{0BBF8285-B392-4D25-AECB-840E03F112DF}" type="pres">
      <dgm:prSet presAssocID="{C9D90BFE-87A8-4D3B-A03C-D33EAA27F40A}" presName="connTx" presStyleLbl="parChTrans1D4" presStyleIdx="8" presStyleCnt="10"/>
      <dgm:spPr/>
    </dgm:pt>
    <dgm:pt modelId="{765DEBE7-E8FE-403A-A633-436AA9F5446B}" type="pres">
      <dgm:prSet presAssocID="{F8018DC7-FD29-449C-A023-2B22A56A8DE4}" presName="root2" presStyleCnt="0"/>
      <dgm:spPr/>
    </dgm:pt>
    <dgm:pt modelId="{624BAD3E-9762-4CD1-88AA-10F3E04D2D20}" type="pres">
      <dgm:prSet presAssocID="{F8018DC7-FD29-449C-A023-2B22A56A8DE4}" presName="LevelTwoTextNode" presStyleLbl="node4" presStyleIdx="8" presStyleCnt="10" custScaleX="224962">
        <dgm:presLayoutVars>
          <dgm:chPref val="3"/>
        </dgm:presLayoutVars>
      </dgm:prSet>
      <dgm:spPr/>
    </dgm:pt>
    <dgm:pt modelId="{CC72ECB2-B71F-4C4E-92B4-732EBCC7A273}" type="pres">
      <dgm:prSet presAssocID="{F8018DC7-FD29-449C-A023-2B22A56A8DE4}" presName="level3hierChild" presStyleCnt="0"/>
      <dgm:spPr/>
    </dgm:pt>
    <dgm:pt modelId="{ACC3FEAA-6A5B-4C36-851E-C5BBCF608071}" type="pres">
      <dgm:prSet presAssocID="{938B1E14-1104-45D9-9CEC-C0B776DF94C9}" presName="conn2-1" presStyleLbl="parChTrans1D4" presStyleIdx="9" presStyleCnt="10"/>
      <dgm:spPr/>
    </dgm:pt>
    <dgm:pt modelId="{9928454D-1147-4517-9614-53E3BA19F669}" type="pres">
      <dgm:prSet presAssocID="{938B1E14-1104-45D9-9CEC-C0B776DF94C9}" presName="connTx" presStyleLbl="parChTrans1D4" presStyleIdx="9" presStyleCnt="10"/>
      <dgm:spPr/>
    </dgm:pt>
    <dgm:pt modelId="{A2CC8091-82FA-43D6-9B6F-6498A0F1A288}" type="pres">
      <dgm:prSet presAssocID="{874F9606-98D0-4D4B-8CFC-41050CC30161}" presName="root2" presStyleCnt="0"/>
      <dgm:spPr/>
    </dgm:pt>
    <dgm:pt modelId="{1EA0EDAA-8AA4-4597-B719-4022DE00D823}" type="pres">
      <dgm:prSet presAssocID="{874F9606-98D0-4D4B-8CFC-41050CC30161}" presName="LevelTwoTextNode" presStyleLbl="node4" presStyleIdx="9" presStyleCnt="10" custScaleX="224962">
        <dgm:presLayoutVars>
          <dgm:chPref val="3"/>
        </dgm:presLayoutVars>
      </dgm:prSet>
      <dgm:spPr/>
    </dgm:pt>
    <dgm:pt modelId="{7FE77151-9F62-4E22-96A3-3D7A805A23A8}" type="pres">
      <dgm:prSet presAssocID="{874F9606-98D0-4D4B-8CFC-41050CC30161}" presName="level3hierChild" presStyleCnt="0"/>
      <dgm:spPr/>
    </dgm:pt>
  </dgm:ptLst>
  <dgm:cxnLst>
    <dgm:cxn modelId="{CE077404-76A8-4E43-8249-2C49CE05C28D}" type="presOf" srcId="{421F51B7-BF61-4201-B9A0-2ABD49BE6A4A}" destId="{B50812FF-14D6-4644-9B47-1D1A7EEE9FB0}" srcOrd="0" destOrd="0" presId="urn:microsoft.com/office/officeart/2008/layout/HorizontalMultiLevelHierarchy"/>
    <dgm:cxn modelId="{F911D70B-0B9E-40F3-8451-A0BED391EB5D}" type="presOf" srcId="{874F9606-98D0-4D4B-8CFC-41050CC30161}" destId="{1EA0EDAA-8AA4-4597-B719-4022DE00D823}" srcOrd="0" destOrd="0" presId="urn:microsoft.com/office/officeart/2008/layout/HorizontalMultiLevelHierarchy"/>
    <dgm:cxn modelId="{03C5760C-73F7-41DE-95DF-C3BFC2069E5F}" type="presOf" srcId="{0BE62E88-0D7E-4BB5-A4B3-B77B0095617E}" destId="{227510C1-165E-41BC-86F8-664912EE1BA0}" srcOrd="0" destOrd="0" presId="urn:microsoft.com/office/officeart/2008/layout/HorizontalMultiLevelHierarchy"/>
    <dgm:cxn modelId="{A21AF71A-4017-4E9D-BADB-C37994B0A6C2}" type="presOf" srcId="{43081AD2-A198-4E09-B366-59AF4C3961D1}" destId="{0960B8E7-A47F-4509-A600-DE2BD2F72F27}" srcOrd="0" destOrd="0" presId="urn:microsoft.com/office/officeart/2008/layout/HorizontalMultiLevelHierarchy"/>
    <dgm:cxn modelId="{C0A2D21C-D5E7-4757-B59D-1593309A4D49}" srcId="{6C497311-44CA-4CE0-B114-0A23AA79BC98}" destId="{158F8768-5196-4FE4-A882-00E90122B2FA}" srcOrd="5" destOrd="0" parTransId="{7A20ED62-00AC-4BC8-886B-BA9978A2002A}" sibTransId="{9065ED17-1945-42F6-8775-6E9FDC5869C2}"/>
    <dgm:cxn modelId="{4078FD1D-BCCB-448E-AC8C-4F14D486BDDE}" srcId="{6C497311-44CA-4CE0-B114-0A23AA79BC98}" destId="{F8018DC7-FD29-449C-A023-2B22A56A8DE4}" srcOrd="8" destOrd="0" parTransId="{C9D90BFE-87A8-4D3B-A03C-D33EAA27F40A}" sibTransId="{355BB4CE-30D1-45A5-8F05-170715B14D66}"/>
    <dgm:cxn modelId="{60F2A41E-4782-499C-B301-2D4E46A1F49F}" type="presOf" srcId="{E2837FF1-53EE-409C-96C8-73B8A140D8AD}" destId="{0E5D4A9C-A3E8-45E9-92CD-656AE36C2207}" srcOrd="0" destOrd="0" presId="urn:microsoft.com/office/officeart/2008/layout/HorizontalMultiLevelHierarchy"/>
    <dgm:cxn modelId="{107DD923-6C97-4A97-9035-9FE7586E84B6}" srcId="{6C497311-44CA-4CE0-B114-0A23AA79BC98}" destId="{C9B749E5-C997-4CF6-A51E-94C4203BFFA9}" srcOrd="6" destOrd="0" parTransId="{9C59734A-56B7-4EEA-8A84-EF82BBF609B9}" sibTransId="{7800D525-F50E-4F29-9715-6641CB3FE567}"/>
    <dgm:cxn modelId="{CF144C24-FE55-4EF0-97F1-D97FDB4E31BD}" type="presOf" srcId="{23199C39-6E47-4021-B265-24CC8A479E08}" destId="{7250F3F6-B0F4-4DE5-811B-D5323C4834C4}" srcOrd="0" destOrd="0" presId="urn:microsoft.com/office/officeart/2008/layout/HorizontalMultiLevelHierarchy"/>
    <dgm:cxn modelId="{2C156B28-C5A4-49AB-AD0F-50D471872F84}" type="presOf" srcId="{F8018DC7-FD29-449C-A023-2B22A56A8DE4}" destId="{624BAD3E-9762-4CD1-88AA-10F3E04D2D20}" srcOrd="0" destOrd="0" presId="urn:microsoft.com/office/officeart/2008/layout/HorizontalMultiLevelHierarchy"/>
    <dgm:cxn modelId="{4E47A729-918A-4613-96B5-1BA7B5B8A579}" type="presOf" srcId="{158F8768-5196-4FE4-A882-00E90122B2FA}" destId="{50657B8B-2F4E-4380-8272-457C8CD605C7}" srcOrd="0" destOrd="0" presId="urn:microsoft.com/office/officeart/2008/layout/HorizontalMultiLevelHierarchy"/>
    <dgm:cxn modelId="{F29F252B-BE8C-4A82-A671-594C6F2047DF}" type="presOf" srcId="{AA9B450D-53BE-43EE-8E39-D4D3D52738FE}" destId="{33876E3C-5F43-4B8E-AEA6-E6D34D36C567}" srcOrd="0" destOrd="0" presId="urn:microsoft.com/office/officeart/2008/layout/HorizontalMultiLevelHierarchy"/>
    <dgm:cxn modelId="{BFB0032E-39CF-43AB-824E-247F3DD44550}" srcId="{6C497311-44CA-4CE0-B114-0A23AA79BC98}" destId="{874F9606-98D0-4D4B-8CFC-41050CC30161}" srcOrd="9" destOrd="0" parTransId="{938B1E14-1104-45D9-9CEC-C0B776DF94C9}" sibTransId="{6934DD92-1969-4EC4-AA58-79509B7FD543}"/>
    <dgm:cxn modelId="{999CC635-1845-42F7-AA73-0A9C720E8243}" type="presOf" srcId="{0BE62E88-0D7E-4BB5-A4B3-B77B0095617E}" destId="{018C7471-60F8-472C-B2C1-1AF03B14A5F7}" srcOrd="1" destOrd="0" presId="urn:microsoft.com/office/officeart/2008/layout/HorizontalMultiLevelHierarchy"/>
    <dgm:cxn modelId="{DE3CF035-1B9D-4676-99F2-12D44DF8ED6D}" type="presOf" srcId="{9C59734A-56B7-4EEA-8A84-EF82BBF609B9}" destId="{98CFF067-2843-4F86-886A-182E0F09BA72}" srcOrd="0" destOrd="0" presId="urn:microsoft.com/office/officeart/2008/layout/HorizontalMultiLevelHierarchy"/>
    <dgm:cxn modelId="{1EE73A42-386A-4B49-91E7-526D2109EA42}" type="presOf" srcId="{7A20ED62-00AC-4BC8-886B-BA9978A2002A}" destId="{17E4560C-62DA-462B-ABF8-E34650A1284B}" srcOrd="1" destOrd="0" presId="urn:microsoft.com/office/officeart/2008/layout/HorizontalMultiLevelHierarchy"/>
    <dgm:cxn modelId="{05F34E42-DC96-4127-BFDA-F231B8DFC0BA}" type="presOf" srcId="{23199C39-6E47-4021-B265-24CC8A479E08}" destId="{8DE939AA-BCD4-4B5D-85EA-1A315EFC8BAE}" srcOrd="1" destOrd="0" presId="urn:microsoft.com/office/officeart/2008/layout/HorizontalMultiLevelHierarchy"/>
    <dgm:cxn modelId="{94BA6949-B94B-4CEC-BE84-8E4EE6551AB8}" type="presOf" srcId="{938B1E14-1104-45D9-9CEC-C0B776DF94C9}" destId="{ACC3FEAA-6A5B-4C36-851E-C5BBCF608071}" srcOrd="0" destOrd="0" presId="urn:microsoft.com/office/officeart/2008/layout/HorizontalMultiLevelHierarchy"/>
    <dgm:cxn modelId="{F9C5C24E-FBD4-4CD4-B215-277AE6A3DA03}" type="presOf" srcId="{5CA7E73A-44F0-4DA2-8264-F2FA38868DC9}" destId="{B6481F8F-DA27-43DA-9D5A-4DDA1FE2E5E1}" srcOrd="0" destOrd="0" presId="urn:microsoft.com/office/officeart/2008/layout/HorizontalMultiLevelHierarchy"/>
    <dgm:cxn modelId="{45075F51-7D8D-4EF0-A604-299C25AFE26C}" type="presOf" srcId="{8943872A-17AE-4B52-A11A-51A493780CD9}" destId="{F685B7C6-7874-44D7-837A-2C7CDEE75C9B}" srcOrd="0" destOrd="0" presId="urn:microsoft.com/office/officeart/2008/layout/HorizontalMultiLevelHierarchy"/>
    <dgm:cxn modelId="{E9F65953-A01C-4018-A2AA-DFEC20891F36}" type="presOf" srcId="{3D577B00-BBEB-4CEC-AD6D-71A220B67E20}" destId="{57E084DE-09A9-44F4-8927-855CBF4D0A8C}" srcOrd="1" destOrd="0" presId="urn:microsoft.com/office/officeart/2008/layout/HorizontalMultiLevelHierarchy"/>
    <dgm:cxn modelId="{1A875654-4CA1-4870-ADE1-627AA9FF1FC7}" srcId="{6C497311-44CA-4CE0-B114-0A23AA79BC98}" destId="{285733A4-22BE-4D8B-8C77-2C7CBD91C6D9}" srcOrd="4" destOrd="0" parTransId="{8943872A-17AE-4B52-A11A-51A493780CD9}" sibTransId="{B254CFBC-CBF8-4C9D-9090-E47BD15971EE}"/>
    <dgm:cxn modelId="{6D0DBD54-75F2-4DEC-826E-20DF472E80F5}" srcId="{B54E1A32-1FB8-4484-9DD7-DB5866ADCE10}" destId="{6C497311-44CA-4CE0-B114-0A23AA79BC98}" srcOrd="0" destOrd="0" parTransId="{3D577B00-BBEB-4CEC-AD6D-71A220B67E20}" sibTransId="{441166E8-D673-47BD-9394-0BCD1911A7A4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FF346558-8EBA-4688-8114-135329AAFDE8}" srcId="{6C497311-44CA-4CE0-B114-0A23AA79BC98}" destId="{85883F2D-7E09-4626-9B5C-B9B066ECB628}" srcOrd="3" destOrd="0" parTransId="{421F51B7-BF61-4201-B9A0-2ABD49BE6A4A}" sibTransId="{FF0EA618-FF8B-413D-A56A-8397788A4021}"/>
    <dgm:cxn modelId="{1A9E355B-001C-4BFC-8363-756632DEEE60}" type="presOf" srcId="{285733A4-22BE-4D8B-8C77-2C7CBD91C6D9}" destId="{4BFBEBAB-5257-488E-8ADE-E02511E86953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5CC7C05F-0A39-4096-9768-1E5E2A2B3FFB}" type="presOf" srcId="{C9D90BFE-87A8-4D3B-A03C-D33EAA27F40A}" destId="{6E92FA89-3F87-4247-A28C-B1A04C1C53B2}" srcOrd="0" destOrd="0" presId="urn:microsoft.com/office/officeart/2008/layout/HorizontalMultiLevelHierarchy"/>
    <dgm:cxn modelId="{0FF1DD60-8B1B-42A2-8F78-EF54E1A053CE}" type="presOf" srcId="{40DBD82B-1060-4129-8F45-D100C9C4216A}" destId="{FB5FFF56-3AB2-407A-9741-54B1B9332B61}" srcOrd="1" destOrd="0" presId="urn:microsoft.com/office/officeart/2008/layout/HorizontalMultiLevelHierarchy"/>
    <dgm:cxn modelId="{36A4EA68-4A7C-4D11-AB86-23C78D7B2F14}" type="presOf" srcId="{15AEFB17-C792-442E-AC88-89459D66714D}" destId="{A5C37EFE-CBC7-40AC-B367-DAB7F5ECAC52}" srcOrd="1" destOrd="0" presId="urn:microsoft.com/office/officeart/2008/layout/HorizontalMultiLevelHierarchy"/>
    <dgm:cxn modelId="{2F780F7A-15C5-4638-BFF5-0CA5BE4FF35A}" type="presOf" srcId="{C9B749E5-C997-4CF6-A51E-94C4203BFFA9}" destId="{58A1D274-B53C-4F15-B2B8-A94E3CBB6D51}" srcOrd="0" destOrd="0" presId="urn:microsoft.com/office/officeart/2008/layout/HorizontalMultiLevelHierarchy"/>
    <dgm:cxn modelId="{3D717790-C716-4865-993D-B1F655A3F9E5}" type="presOf" srcId="{E7D7BD53-3B58-4ADC-8A4C-14AF9CFB499C}" destId="{EDDD72EC-6E2F-4D36-AAD4-1BCB7F58831A}" srcOrd="0" destOrd="0" presId="urn:microsoft.com/office/officeart/2008/layout/HorizontalMultiLevelHierarchy"/>
    <dgm:cxn modelId="{06074D93-8910-41CF-8C17-B4C9360ABDBB}" srcId="{6C497311-44CA-4CE0-B114-0A23AA79BC98}" destId="{BF6116DF-239F-4A59-B6E9-AF4E18107486}" srcOrd="7" destOrd="0" parTransId="{40DBD82B-1060-4129-8F45-D100C9C4216A}" sibTransId="{85BAF64A-3CEA-4243-8078-3E2DCFF56754}"/>
    <dgm:cxn modelId="{266F5899-20BE-4273-A12F-0108C3278242}" type="presOf" srcId="{C9D90BFE-87A8-4D3B-A03C-D33EAA27F40A}" destId="{0BBF8285-B392-4D25-AECB-840E03F112DF}" srcOrd="1" destOrd="0" presId="urn:microsoft.com/office/officeart/2008/layout/HorizontalMultiLevelHierarchy"/>
    <dgm:cxn modelId="{1B9842A0-ECAE-40ED-815D-8F4D10E0AED7}" type="presOf" srcId="{40DBD82B-1060-4129-8F45-D100C9C4216A}" destId="{0CBC0A53-2D9B-4C3D-B7E6-486F196C72A1}" srcOrd="0" destOrd="0" presId="urn:microsoft.com/office/officeart/2008/layout/HorizontalMultiLevelHierarchy"/>
    <dgm:cxn modelId="{23803FA1-49E9-4D0E-BDE3-5D2488A4A70F}" type="presOf" srcId="{DC2E1F6F-946D-47F0-BC56-7CB69E13A329}" destId="{4594F833-E8AD-4F7D-9DBB-756E81F5E9FF}" srcOrd="0" destOrd="0" presId="urn:microsoft.com/office/officeart/2008/layout/HorizontalMultiLevelHierarchy"/>
    <dgm:cxn modelId="{ECDC56AA-F541-49BA-9C36-B4EEB5D6A4A1}" type="presOf" srcId="{7A20ED62-00AC-4BC8-886B-BA9978A2002A}" destId="{1722E0A2-4A3D-47BF-87D6-9573FFE44545}" srcOrd="0" destOrd="0" presId="urn:microsoft.com/office/officeart/2008/layout/HorizontalMultiLevelHierarchy"/>
    <dgm:cxn modelId="{B14DC4B0-99A0-4D48-9C79-46D70F2C848B}" type="presOf" srcId="{8943872A-17AE-4B52-A11A-51A493780CD9}" destId="{E36638F3-0F92-4E12-BF28-1467C490BD21}" srcOrd="1" destOrd="0" presId="urn:microsoft.com/office/officeart/2008/layout/HorizontalMultiLevelHierarchy"/>
    <dgm:cxn modelId="{89B192B8-10A3-418F-BEA4-B71E8FC338E4}" type="presOf" srcId="{B54E1A32-1FB8-4484-9DD7-DB5866ADCE10}" destId="{D9C606CC-AC18-4590-951B-B64D6881E5E3}" srcOrd="0" destOrd="0" presId="urn:microsoft.com/office/officeart/2008/layout/HorizontalMultiLevelHierarchy"/>
    <dgm:cxn modelId="{6B807FBA-6E21-498B-9FAC-26CBC58207B2}" type="presOf" srcId="{85883F2D-7E09-4626-9B5C-B9B066ECB628}" destId="{54BD9B11-02B6-464B-B1B4-68CB9055C844}" srcOrd="0" destOrd="0" presId="urn:microsoft.com/office/officeart/2008/layout/HorizontalMultiLevelHierarchy"/>
    <dgm:cxn modelId="{8F9A73BF-4274-46FA-A799-2CA92946E62A}" type="presOf" srcId="{15AEFB17-C792-442E-AC88-89459D66714D}" destId="{CE2C6972-3E97-4B2F-A8D2-4D6C815B4262}" srcOrd="0" destOrd="0" presId="urn:microsoft.com/office/officeart/2008/layout/HorizontalMultiLevelHierarchy"/>
    <dgm:cxn modelId="{AB72D1BF-6EC8-40E1-8138-0084E1A1AD2B}" srcId="{6C497311-44CA-4CE0-B114-0A23AA79BC98}" destId="{E2837FF1-53EE-409C-96C8-73B8A140D8AD}" srcOrd="2" destOrd="0" parTransId="{5CA7E73A-44F0-4DA2-8264-F2FA38868DC9}" sibTransId="{2B5179C6-9DFF-4031-8754-1E223C8EE8F1}"/>
    <dgm:cxn modelId="{BE0A80C7-34D4-4CAF-AC07-9C246359E28F}" type="presOf" srcId="{421F51B7-BF61-4201-B9A0-2ABD49BE6A4A}" destId="{FFDDB37C-3711-4147-BEBB-43448FB196C4}" srcOrd="1" destOrd="0" presId="urn:microsoft.com/office/officeart/2008/layout/HorizontalMultiLevelHierarchy"/>
    <dgm:cxn modelId="{CDDD26CA-A12C-4D91-B350-89D02F992287}" srcId="{6C497311-44CA-4CE0-B114-0A23AA79BC98}" destId="{AA9B450D-53BE-43EE-8E39-D4D3D52738FE}" srcOrd="1" destOrd="0" parTransId="{23199C39-6E47-4021-B265-24CC8A479E08}" sibTransId="{083FA41B-F0E6-417A-BCF4-B88716078202}"/>
    <dgm:cxn modelId="{98F955CA-3161-40BC-B808-AFD35EFDA3BE}" type="presOf" srcId="{6C497311-44CA-4CE0-B114-0A23AA79BC98}" destId="{1C5442D5-F6BF-453C-B2F2-24920980D076}" srcOrd="0" destOrd="0" presId="urn:microsoft.com/office/officeart/2008/layout/HorizontalMultiLevelHierarchy"/>
    <dgm:cxn modelId="{8E098FD3-D384-4BEE-954E-22DADF42749D}" type="presOf" srcId="{5CA7E73A-44F0-4DA2-8264-F2FA38868DC9}" destId="{BC212D2A-077D-4776-BB9C-B0D7688455C3}" srcOrd="1" destOrd="0" presId="urn:microsoft.com/office/officeart/2008/layout/HorizontalMultiLevelHierarchy"/>
    <dgm:cxn modelId="{5C1C93D7-3647-4402-91D1-75AB5E50ECE8}" type="presOf" srcId="{9C59734A-56B7-4EEA-8A84-EF82BBF609B9}" destId="{DCD0F34E-8DC1-4730-A827-2045DC2E4995}" srcOrd="1" destOrd="0" presId="urn:microsoft.com/office/officeart/2008/layout/HorizontalMultiLevelHierarchy"/>
    <dgm:cxn modelId="{5E2D34D9-A339-4A22-8F52-A6EEBBDF908A}" type="presOf" srcId="{BF6116DF-239F-4A59-B6E9-AF4E18107486}" destId="{7235A82D-F30A-4334-8CE7-F0126C82C711}" srcOrd="0" destOrd="0" presId="urn:microsoft.com/office/officeart/2008/layout/HorizontalMultiLevelHierarchy"/>
    <dgm:cxn modelId="{F48D8DDC-5044-4229-99BF-B8D825E9C163}" srcId="{6C497311-44CA-4CE0-B114-0A23AA79BC98}" destId="{E7D7BD53-3B58-4ADC-8A4C-14AF9CFB499C}" srcOrd="0" destOrd="0" parTransId="{15AEFB17-C792-442E-AC88-89459D66714D}" sibTransId="{70FDDE3A-1A82-422F-95E3-8908AC74B7A3}"/>
    <dgm:cxn modelId="{6BD26FE5-0D5E-4F08-85F1-3BF0EDC8646B}" type="presOf" srcId="{938B1E14-1104-45D9-9CEC-C0B776DF94C9}" destId="{9928454D-1147-4517-9614-53E3BA19F669}" srcOrd="1" destOrd="0" presId="urn:microsoft.com/office/officeart/2008/layout/HorizontalMultiLevelHierarchy"/>
    <dgm:cxn modelId="{65AEACEE-8050-4F8E-A519-E94171E1B0C9}" type="presOf" srcId="{3D577B00-BBEB-4CEC-AD6D-71A220B67E20}" destId="{187587BD-15D4-4C88-AABE-9D71EADE030F}" srcOrd="0" destOrd="0" presId="urn:microsoft.com/office/officeart/2008/layout/HorizontalMultiLevelHierarchy"/>
    <dgm:cxn modelId="{415C55A5-C45B-4510-A222-F3C34569EBAB}" type="presParOf" srcId="{0960B8E7-A47F-4509-A600-DE2BD2F72F27}" destId="{06C8DDC0-2103-4F16-B22E-01C402C605E7}" srcOrd="0" destOrd="0" presId="urn:microsoft.com/office/officeart/2008/layout/HorizontalMultiLevelHierarchy"/>
    <dgm:cxn modelId="{91914346-072A-4F22-BDCC-6416D79DE7FC}" type="presParOf" srcId="{06C8DDC0-2103-4F16-B22E-01C402C605E7}" destId="{4594F833-E8AD-4F7D-9DBB-756E81F5E9FF}" srcOrd="0" destOrd="0" presId="urn:microsoft.com/office/officeart/2008/layout/HorizontalMultiLevelHierarchy"/>
    <dgm:cxn modelId="{A6F2F306-0FDB-45AE-98C8-5BFEDC6D700C}" type="presParOf" srcId="{06C8DDC0-2103-4F16-B22E-01C402C605E7}" destId="{4BD7D809-F46F-4BCF-9277-A6D4F8135189}" srcOrd="1" destOrd="0" presId="urn:microsoft.com/office/officeart/2008/layout/HorizontalMultiLevelHierarchy"/>
    <dgm:cxn modelId="{1A861D40-1940-458C-AEB2-BA31E6570857}" type="presParOf" srcId="{4BD7D809-F46F-4BCF-9277-A6D4F8135189}" destId="{227510C1-165E-41BC-86F8-664912EE1BA0}" srcOrd="0" destOrd="0" presId="urn:microsoft.com/office/officeart/2008/layout/HorizontalMultiLevelHierarchy"/>
    <dgm:cxn modelId="{7BFA09A2-A510-4D80-8733-E062BE93E266}" type="presParOf" srcId="{227510C1-165E-41BC-86F8-664912EE1BA0}" destId="{018C7471-60F8-472C-B2C1-1AF03B14A5F7}" srcOrd="0" destOrd="0" presId="urn:microsoft.com/office/officeart/2008/layout/HorizontalMultiLevelHierarchy"/>
    <dgm:cxn modelId="{6C1F3639-EA9F-4401-9006-ACFB5801912E}" type="presParOf" srcId="{4BD7D809-F46F-4BCF-9277-A6D4F8135189}" destId="{9AA261D0-C58A-40FF-808C-34A303FAB605}" srcOrd="1" destOrd="0" presId="urn:microsoft.com/office/officeart/2008/layout/HorizontalMultiLevelHierarchy"/>
    <dgm:cxn modelId="{81D4E57E-BF0A-4309-8432-681283D2AD6B}" type="presParOf" srcId="{9AA261D0-C58A-40FF-808C-34A303FAB605}" destId="{D9C606CC-AC18-4590-951B-B64D6881E5E3}" srcOrd="0" destOrd="0" presId="urn:microsoft.com/office/officeart/2008/layout/HorizontalMultiLevelHierarchy"/>
    <dgm:cxn modelId="{A0F9DB57-3918-4ADD-ACE5-D151C0A49FF0}" type="presParOf" srcId="{9AA261D0-C58A-40FF-808C-34A303FAB605}" destId="{E06DA82E-A227-45D6-9A1D-080B97151E8B}" srcOrd="1" destOrd="0" presId="urn:microsoft.com/office/officeart/2008/layout/HorizontalMultiLevelHierarchy"/>
    <dgm:cxn modelId="{0E609AAC-4B95-439C-AEC0-104052465F3C}" type="presParOf" srcId="{E06DA82E-A227-45D6-9A1D-080B97151E8B}" destId="{187587BD-15D4-4C88-AABE-9D71EADE030F}" srcOrd="0" destOrd="0" presId="urn:microsoft.com/office/officeart/2008/layout/HorizontalMultiLevelHierarchy"/>
    <dgm:cxn modelId="{60803BB4-6F16-414E-B09D-2E25CC3BAA86}" type="presParOf" srcId="{187587BD-15D4-4C88-AABE-9D71EADE030F}" destId="{57E084DE-09A9-44F4-8927-855CBF4D0A8C}" srcOrd="0" destOrd="0" presId="urn:microsoft.com/office/officeart/2008/layout/HorizontalMultiLevelHierarchy"/>
    <dgm:cxn modelId="{27749FBA-F4F6-44A4-A6CF-BDC7C7B62BD8}" type="presParOf" srcId="{E06DA82E-A227-45D6-9A1D-080B97151E8B}" destId="{A8A8AC0D-0933-43F7-9A22-2F386764D909}" srcOrd="1" destOrd="0" presId="urn:microsoft.com/office/officeart/2008/layout/HorizontalMultiLevelHierarchy"/>
    <dgm:cxn modelId="{D1A1828C-E93E-4A6B-8C15-DA4779B6A0B8}" type="presParOf" srcId="{A8A8AC0D-0933-43F7-9A22-2F386764D909}" destId="{1C5442D5-F6BF-453C-B2F2-24920980D076}" srcOrd="0" destOrd="0" presId="urn:microsoft.com/office/officeart/2008/layout/HorizontalMultiLevelHierarchy"/>
    <dgm:cxn modelId="{14F18DD9-5275-4207-AC6C-AA361C863657}" type="presParOf" srcId="{A8A8AC0D-0933-43F7-9A22-2F386764D909}" destId="{D9AFADF8-51D9-4DCF-ABEE-412543606F02}" srcOrd="1" destOrd="0" presId="urn:microsoft.com/office/officeart/2008/layout/HorizontalMultiLevelHierarchy"/>
    <dgm:cxn modelId="{E64263F0-A53B-44EB-8746-7F43397B1528}" type="presParOf" srcId="{D9AFADF8-51D9-4DCF-ABEE-412543606F02}" destId="{CE2C6972-3E97-4B2F-A8D2-4D6C815B4262}" srcOrd="0" destOrd="0" presId="urn:microsoft.com/office/officeart/2008/layout/HorizontalMultiLevelHierarchy"/>
    <dgm:cxn modelId="{2BF5605C-2C69-40B0-93B5-B751C9BD0FDE}" type="presParOf" srcId="{CE2C6972-3E97-4B2F-A8D2-4D6C815B4262}" destId="{A5C37EFE-CBC7-40AC-B367-DAB7F5ECAC52}" srcOrd="0" destOrd="0" presId="urn:microsoft.com/office/officeart/2008/layout/HorizontalMultiLevelHierarchy"/>
    <dgm:cxn modelId="{BBEB4303-73FE-4424-9DCB-A49CFDD25D55}" type="presParOf" srcId="{D9AFADF8-51D9-4DCF-ABEE-412543606F02}" destId="{1AA700F1-1C9C-448B-AA3C-D20C79BADC4C}" srcOrd="1" destOrd="0" presId="urn:microsoft.com/office/officeart/2008/layout/HorizontalMultiLevelHierarchy"/>
    <dgm:cxn modelId="{1C5DF4A9-01C3-48A5-A0F7-13F989DFE690}" type="presParOf" srcId="{1AA700F1-1C9C-448B-AA3C-D20C79BADC4C}" destId="{EDDD72EC-6E2F-4D36-AAD4-1BCB7F58831A}" srcOrd="0" destOrd="0" presId="urn:microsoft.com/office/officeart/2008/layout/HorizontalMultiLevelHierarchy"/>
    <dgm:cxn modelId="{E54DB056-41FB-44DB-8CED-7C87345506A6}" type="presParOf" srcId="{1AA700F1-1C9C-448B-AA3C-D20C79BADC4C}" destId="{A20E9378-7B71-4335-A00A-0B164EA827E9}" srcOrd="1" destOrd="0" presId="urn:microsoft.com/office/officeart/2008/layout/HorizontalMultiLevelHierarchy"/>
    <dgm:cxn modelId="{4B0644C1-7D2B-4D07-87C3-EAD00F11A6FE}" type="presParOf" srcId="{D9AFADF8-51D9-4DCF-ABEE-412543606F02}" destId="{7250F3F6-B0F4-4DE5-811B-D5323C4834C4}" srcOrd="2" destOrd="0" presId="urn:microsoft.com/office/officeart/2008/layout/HorizontalMultiLevelHierarchy"/>
    <dgm:cxn modelId="{9B624F06-21E6-482B-A4EA-840B4B8339BF}" type="presParOf" srcId="{7250F3F6-B0F4-4DE5-811B-D5323C4834C4}" destId="{8DE939AA-BCD4-4B5D-85EA-1A315EFC8BAE}" srcOrd="0" destOrd="0" presId="urn:microsoft.com/office/officeart/2008/layout/HorizontalMultiLevelHierarchy"/>
    <dgm:cxn modelId="{E4BB2257-97A1-4686-A446-44B9DE4D6ABF}" type="presParOf" srcId="{D9AFADF8-51D9-4DCF-ABEE-412543606F02}" destId="{8CD38B80-CA19-4BF8-94F8-56CEF1E05C1F}" srcOrd="3" destOrd="0" presId="urn:microsoft.com/office/officeart/2008/layout/HorizontalMultiLevelHierarchy"/>
    <dgm:cxn modelId="{D3429D7C-36D2-40C4-AB6A-304AC6F5D074}" type="presParOf" srcId="{8CD38B80-CA19-4BF8-94F8-56CEF1E05C1F}" destId="{33876E3C-5F43-4B8E-AEA6-E6D34D36C567}" srcOrd="0" destOrd="0" presId="urn:microsoft.com/office/officeart/2008/layout/HorizontalMultiLevelHierarchy"/>
    <dgm:cxn modelId="{4D9C6605-B334-4FF7-A52E-B0D7D3B3B861}" type="presParOf" srcId="{8CD38B80-CA19-4BF8-94F8-56CEF1E05C1F}" destId="{1FFF2C62-2E48-4038-8BE6-D824ABE6EA3B}" srcOrd="1" destOrd="0" presId="urn:microsoft.com/office/officeart/2008/layout/HorizontalMultiLevelHierarchy"/>
    <dgm:cxn modelId="{940B59C2-8FF6-4B2A-8E0F-4C66D2EC4326}" type="presParOf" srcId="{D9AFADF8-51D9-4DCF-ABEE-412543606F02}" destId="{B6481F8F-DA27-43DA-9D5A-4DDA1FE2E5E1}" srcOrd="4" destOrd="0" presId="urn:microsoft.com/office/officeart/2008/layout/HorizontalMultiLevelHierarchy"/>
    <dgm:cxn modelId="{4B30DFB8-3936-4C43-BD93-C6E3BE38C40D}" type="presParOf" srcId="{B6481F8F-DA27-43DA-9D5A-4DDA1FE2E5E1}" destId="{BC212D2A-077D-4776-BB9C-B0D7688455C3}" srcOrd="0" destOrd="0" presId="urn:microsoft.com/office/officeart/2008/layout/HorizontalMultiLevelHierarchy"/>
    <dgm:cxn modelId="{42A8E7DB-1EAA-44B3-BCB8-975B227B95DA}" type="presParOf" srcId="{D9AFADF8-51D9-4DCF-ABEE-412543606F02}" destId="{E0D84C9C-5F44-4103-882E-CF7EA7123D80}" srcOrd="5" destOrd="0" presId="urn:microsoft.com/office/officeart/2008/layout/HorizontalMultiLevelHierarchy"/>
    <dgm:cxn modelId="{CDFF4949-8A13-4BBD-8740-02D88412291B}" type="presParOf" srcId="{E0D84C9C-5F44-4103-882E-CF7EA7123D80}" destId="{0E5D4A9C-A3E8-45E9-92CD-656AE36C2207}" srcOrd="0" destOrd="0" presId="urn:microsoft.com/office/officeart/2008/layout/HorizontalMultiLevelHierarchy"/>
    <dgm:cxn modelId="{E53DB9BD-2E83-45BA-97D1-F7FD9FD56BA5}" type="presParOf" srcId="{E0D84C9C-5F44-4103-882E-CF7EA7123D80}" destId="{D9E27F79-0D49-4CB5-9169-7BD7EBBB8ACF}" srcOrd="1" destOrd="0" presId="urn:microsoft.com/office/officeart/2008/layout/HorizontalMultiLevelHierarchy"/>
    <dgm:cxn modelId="{F55CD98F-ABD0-4D5B-8482-C4D96F2B2AA3}" type="presParOf" srcId="{D9AFADF8-51D9-4DCF-ABEE-412543606F02}" destId="{B50812FF-14D6-4644-9B47-1D1A7EEE9FB0}" srcOrd="6" destOrd="0" presId="urn:microsoft.com/office/officeart/2008/layout/HorizontalMultiLevelHierarchy"/>
    <dgm:cxn modelId="{0AB8BC6C-6ECB-4F5D-A46D-37FC241BDBAC}" type="presParOf" srcId="{B50812FF-14D6-4644-9B47-1D1A7EEE9FB0}" destId="{FFDDB37C-3711-4147-BEBB-43448FB196C4}" srcOrd="0" destOrd="0" presId="urn:microsoft.com/office/officeart/2008/layout/HorizontalMultiLevelHierarchy"/>
    <dgm:cxn modelId="{2AD9DD8B-40DA-46D4-B590-674A99971EB1}" type="presParOf" srcId="{D9AFADF8-51D9-4DCF-ABEE-412543606F02}" destId="{111A6AE9-4ECD-4BFD-A71B-275CA27C0731}" srcOrd="7" destOrd="0" presId="urn:microsoft.com/office/officeart/2008/layout/HorizontalMultiLevelHierarchy"/>
    <dgm:cxn modelId="{2E7F7E00-B8E9-4091-AFBC-0571898BFD01}" type="presParOf" srcId="{111A6AE9-4ECD-4BFD-A71B-275CA27C0731}" destId="{54BD9B11-02B6-464B-B1B4-68CB9055C844}" srcOrd="0" destOrd="0" presId="urn:microsoft.com/office/officeart/2008/layout/HorizontalMultiLevelHierarchy"/>
    <dgm:cxn modelId="{963C20C6-E4A4-46B3-9B86-2F902B357380}" type="presParOf" srcId="{111A6AE9-4ECD-4BFD-A71B-275CA27C0731}" destId="{C8C3B040-13B4-4721-B57B-4F40F9E55FFC}" srcOrd="1" destOrd="0" presId="urn:microsoft.com/office/officeart/2008/layout/HorizontalMultiLevelHierarchy"/>
    <dgm:cxn modelId="{504C6C2F-24DA-4C43-9E3C-9638A5CA7EC1}" type="presParOf" srcId="{D9AFADF8-51D9-4DCF-ABEE-412543606F02}" destId="{F685B7C6-7874-44D7-837A-2C7CDEE75C9B}" srcOrd="8" destOrd="0" presId="urn:microsoft.com/office/officeart/2008/layout/HorizontalMultiLevelHierarchy"/>
    <dgm:cxn modelId="{39037303-DDE8-4380-B396-A95D843A059E}" type="presParOf" srcId="{F685B7C6-7874-44D7-837A-2C7CDEE75C9B}" destId="{E36638F3-0F92-4E12-BF28-1467C490BD21}" srcOrd="0" destOrd="0" presId="urn:microsoft.com/office/officeart/2008/layout/HorizontalMultiLevelHierarchy"/>
    <dgm:cxn modelId="{8A44F759-8A89-4DF1-AF25-FF5BAB332D9E}" type="presParOf" srcId="{D9AFADF8-51D9-4DCF-ABEE-412543606F02}" destId="{9620C0C8-D5AD-42CB-AE7E-8CAA3EB1F41D}" srcOrd="9" destOrd="0" presId="urn:microsoft.com/office/officeart/2008/layout/HorizontalMultiLevelHierarchy"/>
    <dgm:cxn modelId="{9CAEB8FB-E878-45D8-867F-84DEAB2BCB08}" type="presParOf" srcId="{9620C0C8-D5AD-42CB-AE7E-8CAA3EB1F41D}" destId="{4BFBEBAB-5257-488E-8ADE-E02511E86953}" srcOrd="0" destOrd="0" presId="urn:microsoft.com/office/officeart/2008/layout/HorizontalMultiLevelHierarchy"/>
    <dgm:cxn modelId="{E566F30C-35EE-418D-884F-C7304CE7A1EE}" type="presParOf" srcId="{9620C0C8-D5AD-42CB-AE7E-8CAA3EB1F41D}" destId="{C3031B20-FE36-41C9-A987-5146A29B4C0F}" srcOrd="1" destOrd="0" presId="urn:microsoft.com/office/officeart/2008/layout/HorizontalMultiLevelHierarchy"/>
    <dgm:cxn modelId="{7B2B1F35-C020-48EA-9BCC-BC7C6FAFE848}" type="presParOf" srcId="{D9AFADF8-51D9-4DCF-ABEE-412543606F02}" destId="{1722E0A2-4A3D-47BF-87D6-9573FFE44545}" srcOrd="10" destOrd="0" presId="urn:microsoft.com/office/officeart/2008/layout/HorizontalMultiLevelHierarchy"/>
    <dgm:cxn modelId="{93053FE1-FE67-4C60-99CA-6B326436742A}" type="presParOf" srcId="{1722E0A2-4A3D-47BF-87D6-9573FFE44545}" destId="{17E4560C-62DA-462B-ABF8-E34650A1284B}" srcOrd="0" destOrd="0" presId="urn:microsoft.com/office/officeart/2008/layout/HorizontalMultiLevelHierarchy"/>
    <dgm:cxn modelId="{EC7869D8-15E3-4C06-8247-0F88A494815A}" type="presParOf" srcId="{D9AFADF8-51D9-4DCF-ABEE-412543606F02}" destId="{A34AD467-6713-4C8D-9898-92B5870B0E11}" srcOrd="11" destOrd="0" presId="urn:microsoft.com/office/officeart/2008/layout/HorizontalMultiLevelHierarchy"/>
    <dgm:cxn modelId="{4D9C7015-F888-447C-9799-289776DD4817}" type="presParOf" srcId="{A34AD467-6713-4C8D-9898-92B5870B0E11}" destId="{50657B8B-2F4E-4380-8272-457C8CD605C7}" srcOrd="0" destOrd="0" presId="urn:microsoft.com/office/officeart/2008/layout/HorizontalMultiLevelHierarchy"/>
    <dgm:cxn modelId="{AA78E165-111F-42DC-B89C-93224585B879}" type="presParOf" srcId="{A34AD467-6713-4C8D-9898-92B5870B0E11}" destId="{1D6EC046-527E-4CE3-A51A-803222B139D9}" srcOrd="1" destOrd="0" presId="urn:microsoft.com/office/officeart/2008/layout/HorizontalMultiLevelHierarchy"/>
    <dgm:cxn modelId="{81E46FE1-E4A4-448A-946D-DF24A6284941}" type="presParOf" srcId="{D9AFADF8-51D9-4DCF-ABEE-412543606F02}" destId="{98CFF067-2843-4F86-886A-182E0F09BA72}" srcOrd="12" destOrd="0" presId="urn:microsoft.com/office/officeart/2008/layout/HorizontalMultiLevelHierarchy"/>
    <dgm:cxn modelId="{6AE237AC-F7D7-4EBC-8E0B-9B1138966FE4}" type="presParOf" srcId="{98CFF067-2843-4F86-886A-182E0F09BA72}" destId="{DCD0F34E-8DC1-4730-A827-2045DC2E4995}" srcOrd="0" destOrd="0" presId="urn:microsoft.com/office/officeart/2008/layout/HorizontalMultiLevelHierarchy"/>
    <dgm:cxn modelId="{556B12FB-3D70-401E-A46D-86BD2ED83CA8}" type="presParOf" srcId="{D9AFADF8-51D9-4DCF-ABEE-412543606F02}" destId="{25ECDC53-A8BE-423B-86AA-FEFA105E02E8}" srcOrd="13" destOrd="0" presId="urn:microsoft.com/office/officeart/2008/layout/HorizontalMultiLevelHierarchy"/>
    <dgm:cxn modelId="{BDF86A05-C8B0-49C5-B440-412CBA580823}" type="presParOf" srcId="{25ECDC53-A8BE-423B-86AA-FEFA105E02E8}" destId="{58A1D274-B53C-4F15-B2B8-A94E3CBB6D51}" srcOrd="0" destOrd="0" presId="urn:microsoft.com/office/officeart/2008/layout/HorizontalMultiLevelHierarchy"/>
    <dgm:cxn modelId="{1CF7392E-181D-47A8-8B69-5575A1D564F3}" type="presParOf" srcId="{25ECDC53-A8BE-423B-86AA-FEFA105E02E8}" destId="{3D6F7A08-4A33-4D34-A8BC-85654EEDDD1D}" srcOrd="1" destOrd="0" presId="urn:microsoft.com/office/officeart/2008/layout/HorizontalMultiLevelHierarchy"/>
    <dgm:cxn modelId="{4A962F18-8951-4B07-945A-CC67CBDC3B71}" type="presParOf" srcId="{D9AFADF8-51D9-4DCF-ABEE-412543606F02}" destId="{0CBC0A53-2D9B-4C3D-B7E6-486F196C72A1}" srcOrd="14" destOrd="0" presId="urn:microsoft.com/office/officeart/2008/layout/HorizontalMultiLevelHierarchy"/>
    <dgm:cxn modelId="{B6EAE5CB-1172-44DC-A3A7-FF0FC9BB7B6A}" type="presParOf" srcId="{0CBC0A53-2D9B-4C3D-B7E6-486F196C72A1}" destId="{FB5FFF56-3AB2-407A-9741-54B1B9332B61}" srcOrd="0" destOrd="0" presId="urn:microsoft.com/office/officeart/2008/layout/HorizontalMultiLevelHierarchy"/>
    <dgm:cxn modelId="{0A60B5D5-2331-4E03-AC8F-D3BF0596DA98}" type="presParOf" srcId="{D9AFADF8-51D9-4DCF-ABEE-412543606F02}" destId="{95691A33-C540-4B59-A914-4D394B8CD4F9}" srcOrd="15" destOrd="0" presId="urn:microsoft.com/office/officeart/2008/layout/HorizontalMultiLevelHierarchy"/>
    <dgm:cxn modelId="{12F63151-043F-4B7A-A2B3-FFC4B54C4EEB}" type="presParOf" srcId="{95691A33-C540-4B59-A914-4D394B8CD4F9}" destId="{7235A82D-F30A-4334-8CE7-F0126C82C711}" srcOrd="0" destOrd="0" presId="urn:microsoft.com/office/officeart/2008/layout/HorizontalMultiLevelHierarchy"/>
    <dgm:cxn modelId="{99EB8549-3660-4676-8223-6A076C9D047E}" type="presParOf" srcId="{95691A33-C540-4B59-A914-4D394B8CD4F9}" destId="{DF086AF2-A1E7-4979-B112-B66938275243}" srcOrd="1" destOrd="0" presId="urn:microsoft.com/office/officeart/2008/layout/HorizontalMultiLevelHierarchy"/>
    <dgm:cxn modelId="{3DF4E662-C758-4ABC-8350-EA3281B0DFD4}" type="presParOf" srcId="{D9AFADF8-51D9-4DCF-ABEE-412543606F02}" destId="{6E92FA89-3F87-4247-A28C-B1A04C1C53B2}" srcOrd="16" destOrd="0" presId="urn:microsoft.com/office/officeart/2008/layout/HorizontalMultiLevelHierarchy"/>
    <dgm:cxn modelId="{692E792C-B15F-41EF-93F6-5323550EF5B5}" type="presParOf" srcId="{6E92FA89-3F87-4247-A28C-B1A04C1C53B2}" destId="{0BBF8285-B392-4D25-AECB-840E03F112DF}" srcOrd="0" destOrd="0" presId="urn:microsoft.com/office/officeart/2008/layout/HorizontalMultiLevelHierarchy"/>
    <dgm:cxn modelId="{C4DD5829-DE5E-4BD4-B4EF-A56D97ADDFBF}" type="presParOf" srcId="{D9AFADF8-51D9-4DCF-ABEE-412543606F02}" destId="{765DEBE7-E8FE-403A-A633-436AA9F5446B}" srcOrd="17" destOrd="0" presId="urn:microsoft.com/office/officeart/2008/layout/HorizontalMultiLevelHierarchy"/>
    <dgm:cxn modelId="{9089D597-9A2C-4EF5-8DC2-CA3C6664F1D4}" type="presParOf" srcId="{765DEBE7-E8FE-403A-A633-436AA9F5446B}" destId="{624BAD3E-9762-4CD1-88AA-10F3E04D2D20}" srcOrd="0" destOrd="0" presId="urn:microsoft.com/office/officeart/2008/layout/HorizontalMultiLevelHierarchy"/>
    <dgm:cxn modelId="{2BE3F41E-4158-4834-86D7-6DAB4A3A03DE}" type="presParOf" srcId="{765DEBE7-E8FE-403A-A633-436AA9F5446B}" destId="{CC72ECB2-B71F-4C4E-92B4-732EBCC7A273}" srcOrd="1" destOrd="0" presId="urn:microsoft.com/office/officeart/2008/layout/HorizontalMultiLevelHierarchy"/>
    <dgm:cxn modelId="{40149A9E-646B-4600-B422-ABBAB7C1D85E}" type="presParOf" srcId="{D9AFADF8-51D9-4DCF-ABEE-412543606F02}" destId="{ACC3FEAA-6A5B-4C36-851E-C5BBCF608071}" srcOrd="18" destOrd="0" presId="urn:microsoft.com/office/officeart/2008/layout/HorizontalMultiLevelHierarchy"/>
    <dgm:cxn modelId="{A3B81C9E-B165-407B-95BB-CB5398ED20FD}" type="presParOf" srcId="{ACC3FEAA-6A5B-4C36-851E-C5BBCF608071}" destId="{9928454D-1147-4517-9614-53E3BA19F669}" srcOrd="0" destOrd="0" presId="urn:microsoft.com/office/officeart/2008/layout/HorizontalMultiLevelHierarchy"/>
    <dgm:cxn modelId="{20A12ABD-A6CC-480C-993E-5D5A4115E607}" type="presParOf" srcId="{D9AFADF8-51D9-4DCF-ABEE-412543606F02}" destId="{A2CC8091-82FA-43D6-9B6F-6498A0F1A288}" srcOrd="19" destOrd="0" presId="urn:microsoft.com/office/officeart/2008/layout/HorizontalMultiLevelHierarchy"/>
    <dgm:cxn modelId="{6F443818-28E8-44C3-B87C-6E6D603B0462}" type="presParOf" srcId="{A2CC8091-82FA-43D6-9B6F-6498A0F1A288}" destId="{1EA0EDAA-8AA4-4597-B719-4022DE00D823}" srcOrd="0" destOrd="0" presId="urn:microsoft.com/office/officeart/2008/layout/HorizontalMultiLevelHierarchy"/>
    <dgm:cxn modelId="{94697A31-9ABD-4E95-A762-321AB31731F3}" type="presParOf" srcId="{A2CC8091-82FA-43D6-9B6F-6498A0F1A288}" destId="{7FE77151-9F62-4E22-96A3-3D7A805A23A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5.2.1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32</a:t>
          </a:r>
          <a:r>
            <a:rPr lang="id-ID" sz="3200" dirty="0"/>
            <a:t>) </a:t>
          </a:r>
          <a:r>
            <a:rPr lang="id-ID" sz="3200" b="1" dirty="0"/>
            <a:t>Lahan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luas lahan </a:t>
          </a:r>
          <a:r>
            <a:rPr lang="en-US" sz="1800" dirty="0"/>
            <a:t>minimal </a:t>
          </a:r>
          <a:r>
            <a:rPr lang="id-ID" sz="1800" dirty="0"/>
            <a:t> </a:t>
          </a:r>
          <a:r>
            <a:rPr lang="id-ID" sz="1800" b="1" dirty="0"/>
            <a:t>100 m²</a:t>
          </a:r>
          <a:endParaRPr lang="en-US" sz="18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92806BE9-C819-4E82-BA72-CDE52FBB8E92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Sertifikat</a:t>
          </a:r>
          <a:r>
            <a:rPr lang="en-US" sz="1800" dirty="0"/>
            <a:t> </a:t>
          </a:r>
          <a:r>
            <a:rPr lang="en-US" sz="1800" dirty="0" err="1"/>
            <a:t>kepemilikan</a:t>
          </a:r>
          <a:r>
            <a:rPr lang="en-US" sz="1800" dirty="0"/>
            <a:t> </a:t>
          </a:r>
          <a:endParaRPr lang="en-US" sz="1800" dirty="0">
            <a:solidFill>
              <a:srgbClr val="FF0000"/>
            </a:solidFill>
          </a:endParaRPr>
        </a:p>
      </dgm:t>
    </dgm:pt>
    <dgm:pt modelId="{CBDAF44C-1304-491A-A13B-42EC05BB1E2A}" type="parTrans" cxnId="{F6EC3E57-BDC4-4EDB-925F-80F974C346FF}">
      <dgm:prSet/>
      <dgm:spPr/>
      <dgm:t>
        <a:bodyPr/>
        <a:lstStyle/>
        <a:p>
          <a:endParaRPr lang="en-US"/>
        </a:p>
      </dgm:t>
    </dgm:pt>
    <dgm:pt modelId="{2407BD8C-EB72-4E41-BD7C-67566E5BC610}" type="sibTrans" cxnId="{F6EC3E57-BDC4-4EDB-925F-80F974C346FF}">
      <dgm:prSet/>
      <dgm:spPr/>
      <dgm:t>
        <a:bodyPr/>
        <a:lstStyle/>
        <a:p>
          <a:endParaRPr lang="en-US"/>
        </a:p>
      </dgm:t>
    </dgm:pt>
    <dgm:pt modelId="{33D28AFC-3115-42FB-ABA2-BE9444C18379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denah</a:t>
          </a:r>
          <a:r>
            <a:rPr lang="en-US" sz="1800" dirty="0"/>
            <a:t>,</a:t>
          </a:r>
          <a:endParaRPr lang="en-US" sz="1800" dirty="0">
            <a:solidFill>
              <a:srgbClr val="FF0000"/>
            </a:solidFill>
          </a:endParaRPr>
        </a:p>
      </dgm:t>
    </dgm:pt>
    <dgm:pt modelId="{59A70058-33B0-4787-A8F7-2EFF23AB956B}" type="parTrans" cxnId="{FE24F3ED-A314-4343-B64B-7E78C74E1542}">
      <dgm:prSet/>
      <dgm:spPr/>
      <dgm:t>
        <a:bodyPr/>
        <a:lstStyle/>
        <a:p>
          <a:endParaRPr lang="en-US"/>
        </a:p>
      </dgm:t>
    </dgm:pt>
    <dgm:pt modelId="{9F2DB4B8-8D40-431E-B9F8-80912ADA09E8}" type="sibTrans" cxnId="{FE24F3ED-A314-4343-B64B-7E78C74E1542}">
      <dgm:prSet/>
      <dgm:spPr/>
      <dgm:t>
        <a:bodyPr/>
        <a:lstStyle/>
        <a:p>
          <a:endParaRPr lang="en-US"/>
        </a:p>
      </dgm:t>
    </dgm:pt>
    <dgm:pt modelId="{49F0EDD2-0127-41C3-8DF5-4664116E346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perkiraan</a:t>
          </a:r>
          <a:r>
            <a:rPr lang="en-US" sz="1800" dirty="0"/>
            <a:t> </a:t>
          </a:r>
          <a:r>
            <a:rPr lang="en-US" sz="1800" dirty="0" err="1"/>
            <a:t>ukuran</a:t>
          </a:r>
          <a:r>
            <a:rPr lang="en-US" sz="1800" dirty="0"/>
            <a:t> </a:t>
          </a:r>
          <a:r>
            <a:rPr lang="en-US" sz="1800" dirty="0" err="1"/>
            <a:t>saat</a:t>
          </a:r>
          <a:r>
            <a:rPr lang="en-US" sz="1800" dirty="0"/>
            <a:t> </a:t>
          </a:r>
          <a:r>
            <a:rPr lang="en-US" sz="1800" dirty="0" err="1"/>
            <a:t>visitasi</a:t>
          </a:r>
          <a:endParaRPr lang="en-US" sz="1800" dirty="0">
            <a:solidFill>
              <a:srgbClr val="FF0000"/>
            </a:solidFill>
          </a:endParaRPr>
        </a:p>
      </dgm:t>
    </dgm:pt>
    <dgm:pt modelId="{2D60E453-DAFD-40AC-A503-4A8EA2A4C7A9}" type="parTrans" cxnId="{5E606AF3-D323-4E56-A16E-6FD4283F0C08}">
      <dgm:prSet/>
      <dgm:spPr/>
      <dgm:t>
        <a:bodyPr/>
        <a:lstStyle/>
        <a:p>
          <a:endParaRPr lang="en-US"/>
        </a:p>
      </dgm:t>
    </dgm:pt>
    <dgm:pt modelId="{CBAF9A49-D1E8-4427-88F3-4CC6CF84C1AE}" type="sibTrans" cxnId="{5E606AF3-D323-4E56-A16E-6FD4283F0C08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86347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1118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94DE1390-0248-45A6-9287-53B3E04AA367}" type="pres">
      <dgm:prSet presAssocID="{CBDAF44C-1304-491A-A13B-42EC05BB1E2A}" presName="conn2-1" presStyleLbl="parChTrans1D4" presStyleIdx="0" presStyleCnt="3"/>
      <dgm:spPr/>
    </dgm:pt>
    <dgm:pt modelId="{32F9855B-A2DB-4CA2-B2DC-9A50E221FAA7}" type="pres">
      <dgm:prSet presAssocID="{CBDAF44C-1304-491A-A13B-42EC05BB1E2A}" presName="connTx" presStyleLbl="parChTrans1D4" presStyleIdx="0" presStyleCnt="3"/>
      <dgm:spPr/>
    </dgm:pt>
    <dgm:pt modelId="{B6618B9C-A760-4E32-AC6F-4301A847CCCB}" type="pres">
      <dgm:prSet presAssocID="{92806BE9-C819-4E82-BA72-CDE52FBB8E92}" presName="root2" presStyleCnt="0"/>
      <dgm:spPr/>
    </dgm:pt>
    <dgm:pt modelId="{1CD9106C-9F34-4BAA-84C1-3CAC0DC5B5B4}" type="pres">
      <dgm:prSet presAssocID="{92806BE9-C819-4E82-BA72-CDE52FBB8E92}" presName="LevelTwoTextNode" presStyleLbl="node4" presStyleIdx="0" presStyleCnt="3">
        <dgm:presLayoutVars>
          <dgm:chPref val="3"/>
        </dgm:presLayoutVars>
      </dgm:prSet>
      <dgm:spPr/>
    </dgm:pt>
    <dgm:pt modelId="{39347F69-4178-4BBB-8BF2-A983DF3ECEB3}" type="pres">
      <dgm:prSet presAssocID="{92806BE9-C819-4E82-BA72-CDE52FBB8E92}" presName="level3hierChild" presStyleCnt="0"/>
      <dgm:spPr/>
    </dgm:pt>
    <dgm:pt modelId="{1729D981-0119-4D25-868F-B5B6605B823A}" type="pres">
      <dgm:prSet presAssocID="{59A70058-33B0-4787-A8F7-2EFF23AB956B}" presName="conn2-1" presStyleLbl="parChTrans1D4" presStyleIdx="1" presStyleCnt="3"/>
      <dgm:spPr/>
    </dgm:pt>
    <dgm:pt modelId="{A7A72A4A-E4B2-4F6C-AF3D-83EC04CA8702}" type="pres">
      <dgm:prSet presAssocID="{59A70058-33B0-4787-A8F7-2EFF23AB956B}" presName="connTx" presStyleLbl="parChTrans1D4" presStyleIdx="1" presStyleCnt="3"/>
      <dgm:spPr/>
    </dgm:pt>
    <dgm:pt modelId="{48EDA575-5884-4557-A4EE-D618589726EB}" type="pres">
      <dgm:prSet presAssocID="{33D28AFC-3115-42FB-ABA2-BE9444C18379}" presName="root2" presStyleCnt="0"/>
      <dgm:spPr/>
    </dgm:pt>
    <dgm:pt modelId="{4FF3F783-B4D6-425E-A205-7AADFAD950E5}" type="pres">
      <dgm:prSet presAssocID="{33D28AFC-3115-42FB-ABA2-BE9444C18379}" presName="LevelTwoTextNode" presStyleLbl="node4" presStyleIdx="1" presStyleCnt="3">
        <dgm:presLayoutVars>
          <dgm:chPref val="3"/>
        </dgm:presLayoutVars>
      </dgm:prSet>
      <dgm:spPr/>
    </dgm:pt>
    <dgm:pt modelId="{9D989959-D5BF-49BF-AEC3-B43EC0F9DD14}" type="pres">
      <dgm:prSet presAssocID="{33D28AFC-3115-42FB-ABA2-BE9444C18379}" presName="level3hierChild" presStyleCnt="0"/>
      <dgm:spPr/>
    </dgm:pt>
    <dgm:pt modelId="{CD882C23-FB87-4640-BE77-D8CBC353052E}" type="pres">
      <dgm:prSet presAssocID="{2D60E453-DAFD-40AC-A503-4A8EA2A4C7A9}" presName="conn2-1" presStyleLbl="parChTrans1D4" presStyleIdx="2" presStyleCnt="3"/>
      <dgm:spPr/>
    </dgm:pt>
    <dgm:pt modelId="{561D0968-DD1F-464D-B287-EB1DDFFCA454}" type="pres">
      <dgm:prSet presAssocID="{2D60E453-DAFD-40AC-A503-4A8EA2A4C7A9}" presName="connTx" presStyleLbl="parChTrans1D4" presStyleIdx="2" presStyleCnt="3"/>
      <dgm:spPr/>
    </dgm:pt>
    <dgm:pt modelId="{5D1C0827-84F0-453A-87B2-A46D4CCDC54D}" type="pres">
      <dgm:prSet presAssocID="{49F0EDD2-0127-41C3-8DF5-4664116E346C}" presName="root2" presStyleCnt="0"/>
      <dgm:spPr/>
    </dgm:pt>
    <dgm:pt modelId="{81A8AC44-29D8-4BA8-A699-0C00717D9296}" type="pres">
      <dgm:prSet presAssocID="{49F0EDD2-0127-41C3-8DF5-4664116E346C}" presName="LevelTwoTextNode" presStyleLbl="node4" presStyleIdx="2" presStyleCnt="3">
        <dgm:presLayoutVars>
          <dgm:chPref val="3"/>
        </dgm:presLayoutVars>
      </dgm:prSet>
      <dgm:spPr/>
    </dgm:pt>
    <dgm:pt modelId="{15F8CC72-6F45-45C8-A627-9364F1D2C0E1}" type="pres">
      <dgm:prSet presAssocID="{49F0EDD2-0127-41C3-8DF5-4664116E346C}" presName="level3hierChild" presStyleCnt="0"/>
      <dgm:spPr/>
    </dgm:pt>
  </dgm:ptLst>
  <dgm:cxnLst>
    <dgm:cxn modelId="{0A0B7C1E-80F9-4242-97CC-1426620FE4BE}" type="presOf" srcId="{15AEFB17-C792-442E-AC88-89459D66714D}" destId="{A5C37EFE-CBC7-40AC-B367-DAB7F5ECAC52}" srcOrd="1" destOrd="0" presId="urn:microsoft.com/office/officeart/2008/layout/HorizontalMultiLevelHierarchy"/>
    <dgm:cxn modelId="{DD4ED523-ED7E-4A81-8A6C-C894779B568A}" type="presOf" srcId="{0BE62E88-0D7E-4BB5-A4B3-B77B0095617E}" destId="{227510C1-165E-41BC-86F8-664912EE1BA0}" srcOrd="0" destOrd="0" presId="urn:microsoft.com/office/officeart/2008/layout/HorizontalMultiLevelHierarchy"/>
    <dgm:cxn modelId="{55C36124-D13D-49A6-8C0C-D9698C5358E0}" type="presOf" srcId="{59A70058-33B0-4787-A8F7-2EFF23AB956B}" destId="{1729D981-0119-4D25-868F-B5B6605B823A}" srcOrd="0" destOrd="0" presId="urn:microsoft.com/office/officeart/2008/layout/HorizontalMultiLevelHierarchy"/>
    <dgm:cxn modelId="{A8CEAB30-4097-4F95-95DF-96A6C788ED9D}" type="presOf" srcId="{2D60E453-DAFD-40AC-A503-4A8EA2A4C7A9}" destId="{561D0968-DD1F-464D-B287-EB1DDFFCA454}" srcOrd="1" destOrd="0" presId="urn:microsoft.com/office/officeart/2008/layout/HorizontalMultiLevelHierarchy"/>
    <dgm:cxn modelId="{5E7AA239-0B8D-40A2-A9E0-4CF98250815C}" type="presOf" srcId="{15AEFB17-C792-442E-AC88-89459D66714D}" destId="{CE2C6972-3E97-4B2F-A8D2-4D6C815B4262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F6EC3E57-BDC4-4EDB-925F-80F974C346FF}" srcId="{E7D7BD53-3B58-4ADC-8A4C-14AF9CFB499C}" destId="{92806BE9-C819-4E82-BA72-CDE52FBB8E92}" srcOrd="0" destOrd="0" parTransId="{CBDAF44C-1304-491A-A13B-42EC05BB1E2A}" sibTransId="{2407BD8C-EB72-4E41-BD7C-67566E5BC610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F9BF646D-E97F-4EB8-8427-B98962328509}" type="presOf" srcId="{CBDAF44C-1304-491A-A13B-42EC05BB1E2A}" destId="{32F9855B-A2DB-4CA2-B2DC-9A50E221FAA7}" srcOrd="1" destOrd="0" presId="urn:microsoft.com/office/officeart/2008/layout/HorizontalMultiLevelHierarchy"/>
    <dgm:cxn modelId="{0B62F072-8D75-40DD-B957-EF06E11510EB}" type="presOf" srcId="{2D60E453-DAFD-40AC-A503-4A8EA2A4C7A9}" destId="{CD882C23-FB87-4640-BE77-D8CBC353052E}" srcOrd="0" destOrd="0" presId="urn:microsoft.com/office/officeart/2008/layout/HorizontalMultiLevelHierarchy"/>
    <dgm:cxn modelId="{15657375-8E76-486D-9C50-A63FB69D2B99}" type="presOf" srcId="{59A70058-33B0-4787-A8F7-2EFF23AB956B}" destId="{A7A72A4A-E4B2-4F6C-AF3D-83EC04CA8702}" srcOrd="1" destOrd="0" presId="urn:microsoft.com/office/officeart/2008/layout/HorizontalMultiLevelHierarchy"/>
    <dgm:cxn modelId="{62EDBC76-9E86-42E7-B99F-92EA67ADD671}" type="presOf" srcId="{DC2E1F6F-946D-47F0-BC56-7CB69E13A329}" destId="{4594F833-E8AD-4F7D-9DBB-756E81F5E9FF}" srcOrd="0" destOrd="0" presId="urn:microsoft.com/office/officeart/2008/layout/HorizontalMultiLevelHierarchy"/>
    <dgm:cxn modelId="{4B00857F-59C8-4759-9A0C-09CB8CC642A4}" type="presOf" srcId="{B54E1A32-1FB8-4484-9DD7-DB5866ADCE10}" destId="{D9C606CC-AC18-4590-951B-B64D6881E5E3}" srcOrd="0" destOrd="0" presId="urn:microsoft.com/office/officeart/2008/layout/HorizontalMultiLevelHierarchy"/>
    <dgm:cxn modelId="{78C85D8F-6681-4963-A4EC-78AF69A98D2E}" type="presOf" srcId="{E7D7BD53-3B58-4ADC-8A4C-14AF9CFB499C}" destId="{EDDD72EC-6E2F-4D36-AAD4-1BCB7F58831A}" srcOrd="0" destOrd="0" presId="urn:microsoft.com/office/officeart/2008/layout/HorizontalMultiLevelHierarchy"/>
    <dgm:cxn modelId="{13BEA4B2-7A85-4968-A484-18F111D6314E}" type="presOf" srcId="{49F0EDD2-0127-41C3-8DF5-4664116E346C}" destId="{81A8AC44-29D8-4BA8-A699-0C00717D9296}" srcOrd="0" destOrd="0" presId="urn:microsoft.com/office/officeart/2008/layout/HorizontalMultiLevelHierarchy"/>
    <dgm:cxn modelId="{FB4EF7C0-F73E-4296-9B67-A59470925D19}" type="presOf" srcId="{CBDAF44C-1304-491A-A13B-42EC05BB1E2A}" destId="{94DE1390-0248-45A6-9287-53B3E04AA367}" srcOrd="0" destOrd="0" presId="urn:microsoft.com/office/officeart/2008/layout/HorizontalMultiLevelHierarchy"/>
    <dgm:cxn modelId="{32371CC6-442B-488A-BE0C-B52AB3F13B58}" type="presOf" srcId="{0BE62E88-0D7E-4BB5-A4B3-B77B0095617E}" destId="{018C7471-60F8-472C-B2C1-1AF03B14A5F7}" srcOrd="1" destOrd="0" presId="urn:microsoft.com/office/officeart/2008/layout/HorizontalMultiLevelHierarchy"/>
    <dgm:cxn modelId="{AFEF31D7-C3AE-4447-9EA9-9503F5D0FAD1}" type="presOf" srcId="{92806BE9-C819-4E82-BA72-CDE52FBB8E92}" destId="{1CD9106C-9F34-4BAA-84C1-3CAC0DC5B5B4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C9E9B8E4-8B72-4EE2-A144-F13967E05B89}" type="presOf" srcId="{33D28AFC-3115-42FB-ABA2-BE9444C18379}" destId="{4FF3F783-B4D6-425E-A205-7AADFAD950E5}" srcOrd="0" destOrd="0" presId="urn:microsoft.com/office/officeart/2008/layout/HorizontalMultiLevelHierarchy"/>
    <dgm:cxn modelId="{FE24F3ED-A314-4343-B64B-7E78C74E1542}" srcId="{E7D7BD53-3B58-4ADC-8A4C-14AF9CFB499C}" destId="{33D28AFC-3115-42FB-ABA2-BE9444C18379}" srcOrd="1" destOrd="0" parTransId="{59A70058-33B0-4787-A8F7-2EFF23AB956B}" sibTransId="{9F2DB4B8-8D40-431E-B9F8-80912ADA09E8}"/>
    <dgm:cxn modelId="{2FB118F3-36CF-4BEE-8092-C2D1FE1C7D2B}" type="presOf" srcId="{43081AD2-A198-4E09-B366-59AF4C3961D1}" destId="{0960B8E7-A47F-4509-A600-DE2BD2F72F27}" srcOrd="0" destOrd="0" presId="urn:microsoft.com/office/officeart/2008/layout/HorizontalMultiLevelHierarchy"/>
    <dgm:cxn modelId="{5E606AF3-D323-4E56-A16E-6FD4283F0C08}" srcId="{E7D7BD53-3B58-4ADC-8A4C-14AF9CFB499C}" destId="{49F0EDD2-0127-41C3-8DF5-4664116E346C}" srcOrd="2" destOrd="0" parTransId="{2D60E453-DAFD-40AC-A503-4A8EA2A4C7A9}" sibTransId="{CBAF9A49-D1E8-4427-88F3-4CC6CF84C1AE}"/>
    <dgm:cxn modelId="{FC75EC69-3A40-4255-99A4-13E5E4C73254}" type="presParOf" srcId="{0960B8E7-A47F-4509-A600-DE2BD2F72F27}" destId="{06C8DDC0-2103-4F16-B22E-01C402C605E7}" srcOrd="0" destOrd="0" presId="urn:microsoft.com/office/officeart/2008/layout/HorizontalMultiLevelHierarchy"/>
    <dgm:cxn modelId="{96893DE3-D131-4DA3-AE8F-46B944546248}" type="presParOf" srcId="{06C8DDC0-2103-4F16-B22E-01C402C605E7}" destId="{4594F833-E8AD-4F7D-9DBB-756E81F5E9FF}" srcOrd="0" destOrd="0" presId="urn:microsoft.com/office/officeart/2008/layout/HorizontalMultiLevelHierarchy"/>
    <dgm:cxn modelId="{C4CD5777-2F51-4E4A-A292-C90B59768941}" type="presParOf" srcId="{06C8DDC0-2103-4F16-B22E-01C402C605E7}" destId="{4BD7D809-F46F-4BCF-9277-A6D4F8135189}" srcOrd="1" destOrd="0" presId="urn:microsoft.com/office/officeart/2008/layout/HorizontalMultiLevelHierarchy"/>
    <dgm:cxn modelId="{E107C6B7-22E4-4FC5-A56A-65AF1BFC405F}" type="presParOf" srcId="{4BD7D809-F46F-4BCF-9277-A6D4F8135189}" destId="{227510C1-165E-41BC-86F8-664912EE1BA0}" srcOrd="0" destOrd="0" presId="urn:microsoft.com/office/officeart/2008/layout/HorizontalMultiLevelHierarchy"/>
    <dgm:cxn modelId="{8FB3818D-65A5-408F-86EA-B5D545711922}" type="presParOf" srcId="{227510C1-165E-41BC-86F8-664912EE1BA0}" destId="{018C7471-60F8-472C-B2C1-1AF03B14A5F7}" srcOrd="0" destOrd="0" presId="urn:microsoft.com/office/officeart/2008/layout/HorizontalMultiLevelHierarchy"/>
    <dgm:cxn modelId="{E2656015-A439-4095-BCF4-318CECA5B436}" type="presParOf" srcId="{4BD7D809-F46F-4BCF-9277-A6D4F8135189}" destId="{9AA261D0-C58A-40FF-808C-34A303FAB605}" srcOrd="1" destOrd="0" presId="urn:microsoft.com/office/officeart/2008/layout/HorizontalMultiLevelHierarchy"/>
    <dgm:cxn modelId="{83316573-3257-45A8-AD96-3001CA086643}" type="presParOf" srcId="{9AA261D0-C58A-40FF-808C-34A303FAB605}" destId="{D9C606CC-AC18-4590-951B-B64D6881E5E3}" srcOrd="0" destOrd="0" presId="urn:microsoft.com/office/officeart/2008/layout/HorizontalMultiLevelHierarchy"/>
    <dgm:cxn modelId="{AA0D08AC-66A6-45FE-97D9-100494DC8AD0}" type="presParOf" srcId="{9AA261D0-C58A-40FF-808C-34A303FAB605}" destId="{E06DA82E-A227-45D6-9A1D-080B97151E8B}" srcOrd="1" destOrd="0" presId="urn:microsoft.com/office/officeart/2008/layout/HorizontalMultiLevelHierarchy"/>
    <dgm:cxn modelId="{DB7FAC25-308F-483A-9C23-342EB2EAACBE}" type="presParOf" srcId="{E06DA82E-A227-45D6-9A1D-080B97151E8B}" destId="{CE2C6972-3E97-4B2F-A8D2-4D6C815B4262}" srcOrd="0" destOrd="0" presId="urn:microsoft.com/office/officeart/2008/layout/HorizontalMultiLevelHierarchy"/>
    <dgm:cxn modelId="{546673A6-CD83-4517-BB53-7345470FE3FF}" type="presParOf" srcId="{CE2C6972-3E97-4B2F-A8D2-4D6C815B4262}" destId="{A5C37EFE-CBC7-40AC-B367-DAB7F5ECAC52}" srcOrd="0" destOrd="0" presId="urn:microsoft.com/office/officeart/2008/layout/HorizontalMultiLevelHierarchy"/>
    <dgm:cxn modelId="{5CC38E02-388E-4497-810A-668C84B8428B}" type="presParOf" srcId="{E06DA82E-A227-45D6-9A1D-080B97151E8B}" destId="{1AA700F1-1C9C-448B-AA3C-D20C79BADC4C}" srcOrd="1" destOrd="0" presId="urn:microsoft.com/office/officeart/2008/layout/HorizontalMultiLevelHierarchy"/>
    <dgm:cxn modelId="{E54CEB51-000C-4822-9B28-A3402FA9062D}" type="presParOf" srcId="{1AA700F1-1C9C-448B-AA3C-D20C79BADC4C}" destId="{EDDD72EC-6E2F-4D36-AAD4-1BCB7F58831A}" srcOrd="0" destOrd="0" presId="urn:microsoft.com/office/officeart/2008/layout/HorizontalMultiLevelHierarchy"/>
    <dgm:cxn modelId="{24BB7FA6-4758-44CB-98AB-33FB066998BE}" type="presParOf" srcId="{1AA700F1-1C9C-448B-AA3C-D20C79BADC4C}" destId="{A20E9378-7B71-4335-A00A-0B164EA827E9}" srcOrd="1" destOrd="0" presId="urn:microsoft.com/office/officeart/2008/layout/HorizontalMultiLevelHierarchy"/>
    <dgm:cxn modelId="{411404FB-CDFC-4485-A3AD-EC9E15B29ACA}" type="presParOf" srcId="{A20E9378-7B71-4335-A00A-0B164EA827E9}" destId="{94DE1390-0248-45A6-9287-53B3E04AA367}" srcOrd="0" destOrd="0" presId="urn:microsoft.com/office/officeart/2008/layout/HorizontalMultiLevelHierarchy"/>
    <dgm:cxn modelId="{1C0CFE79-AB36-4641-8001-B73612E7665C}" type="presParOf" srcId="{94DE1390-0248-45A6-9287-53B3E04AA367}" destId="{32F9855B-A2DB-4CA2-B2DC-9A50E221FAA7}" srcOrd="0" destOrd="0" presId="urn:microsoft.com/office/officeart/2008/layout/HorizontalMultiLevelHierarchy"/>
    <dgm:cxn modelId="{F38DB4D6-6CCE-44EA-9229-29406AF79091}" type="presParOf" srcId="{A20E9378-7B71-4335-A00A-0B164EA827E9}" destId="{B6618B9C-A760-4E32-AC6F-4301A847CCCB}" srcOrd="1" destOrd="0" presId="urn:microsoft.com/office/officeart/2008/layout/HorizontalMultiLevelHierarchy"/>
    <dgm:cxn modelId="{B44B3659-06E8-4E08-AD65-0BF0E151AB93}" type="presParOf" srcId="{B6618B9C-A760-4E32-AC6F-4301A847CCCB}" destId="{1CD9106C-9F34-4BAA-84C1-3CAC0DC5B5B4}" srcOrd="0" destOrd="0" presId="urn:microsoft.com/office/officeart/2008/layout/HorizontalMultiLevelHierarchy"/>
    <dgm:cxn modelId="{0BD9CBAB-659A-4B4A-A894-6830570884A8}" type="presParOf" srcId="{B6618B9C-A760-4E32-AC6F-4301A847CCCB}" destId="{39347F69-4178-4BBB-8BF2-A983DF3ECEB3}" srcOrd="1" destOrd="0" presId="urn:microsoft.com/office/officeart/2008/layout/HorizontalMultiLevelHierarchy"/>
    <dgm:cxn modelId="{71FD6A70-BCBA-47E2-A61E-EAA8054F4B43}" type="presParOf" srcId="{A20E9378-7B71-4335-A00A-0B164EA827E9}" destId="{1729D981-0119-4D25-868F-B5B6605B823A}" srcOrd="2" destOrd="0" presId="urn:microsoft.com/office/officeart/2008/layout/HorizontalMultiLevelHierarchy"/>
    <dgm:cxn modelId="{4C53426E-0DCD-4EB1-9D11-1BB6BFEDCB67}" type="presParOf" srcId="{1729D981-0119-4D25-868F-B5B6605B823A}" destId="{A7A72A4A-E4B2-4F6C-AF3D-83EC04CA8702}" srcOrd="0" destOrd="0" presId="urn:microsoft.com/office/officeart/2008/layout/HorizontalMultiLevelHierarchy"/>
    <dgm:cxn modelId="{E5ECCFD1-1410-48E0-8A9E-4B6D39E8C9FE}" type="presParOf" srcId="{A20E9378-7B71-4335-A00A-0B164EA827E9}" destId="{48EDA575-5884-4557-A4EE-D618589726EB}" srcOrd="3" destOrd="0" presId="urn:microsoft.com/office/officeart/2008/layout/HorizontalMultiLevelHierarchy"/>
    <dgm:cxn modelId="{E4B558FE-0716-49B8-82D8-AF728E690C1A}" type="presParOf" srcId="{48EDA575-5884-4557-A4EE-D618589726EB}" destId="{4FF3F783-B4D6-425E-A205-7AADFAD950E5}" srcOrd="0" destOrd="0" presId="urn:microsoft.com/office/officeart/2008/layout/HorizontalMultiLevelHierarchy"/>
    <dgm:cxn modelId="{0641756C-DC87-47B9-8ACB-AF5915972310}" type="presParOf" srcId="{48EDA575-5884-4557-A4EE-D618589726EB}" destId="{9D989959-D5BF-49BF-AEC3-B43EC0F9DD14}" srcOrd="1" destOrd="0" presId="urn:microsoft.com/office/officeart/2008/layout/HorizontalMultiLevelHierarchy"/>
    <dgm:cxn modelId="{DD61FA3F-3441-4AB7-B35D-649114C26B10}" type="presParOf" srcId="{A20E9378-7B71-4335-A00A-0B164EA827E9}" destId="{CD882C23-FB87-4640-BE77-D8CBC353052E}" srcOrd="4" destOrd="0" presId="urn:microsoft.com/office/officeart/2008/layout/HorizontalMultiLevelHierarchy"/>
    <dgm:cxn modelId="{4DF0A850-908D-4C28-BED9-532C008FAAC4}" type="presParOf" srcId="{CD882C23-FB87-4640-BE77-D8CBC353052E}" destId="{561D0968-DD1F-464D-B287-EB1DDFFCA454}" srcOrd="0" destOrd="0" presId="urn:microsoft.com/office/officeart/2008/layout/HorizontalMultiLevelHierarchy"/>
    <dgm:cxn modelId="{5AD7A4D9-A367-4FAA-9B7F-734A455F8FBB}" type="presParOf" srcId="{A20E9378-7B71-4335-A00A-0B164EA827E9}" destId="{5D1C0827-84F0-453A-87B2-A46D4CCDC54D}" srcOrd="5" destOrd="0" presId="urn:microsoft.com/office/officeart/2008/layout/HorizontalMultiLevelHierarchy"/>
    <dgm:cxn modelId="{D604CE24-DE1E-4161-AFCC-A69E93466A72}" type="presParOf" srcId="{5D1C0827-84F0-453A-87B2-A46D4CCDC54D}" destId="{81A8AC44-29D8-4BA8-A699-0C00717D9296}" srcOrd="0" destOrd="0" presId="urn:microsoft.com/office/officeart/2008/layout/HorizontalMultiLevelHierarchy"/>
    <dgm:cxn modelId="{47C86CD6-6CEC-489A-9087-08D56DADA2F6}" type="presParOf" srcId="{5D1C0827-84F0-453A-87B2-A46D4CCDC54D}" destId="{15F8CC72-6F45-45C8-A627-9364F1D2C0E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5.2.2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33</a:t>
          </a:r>
          <a:r>
            <a:rPr lang="id-ID" sz="3200" dirty="0"/>
            <a:t>) </a:t>
          </a:r>
          <a:r>
            <a:rPr lang="en-US" sz="3200" b="1" dirty="0" err="1"/>
            <a:t>Gedung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Jenis</a:t>
          </a:r>
          <a:r>
            <a:rPr lang="en-US" sz="1800" dirty="0"/>
            <a:t> &amp; </a:t>
          </a:r>
          <a:r>
            <a:rPr lang="en-US" sz="1800" dirty="0" err="1"/>
            <a:t>Jumlah</a:t>
          </a:r>
          <a:r>
            <a:rPr lang="en-US" sz="1800" dirty="0"/>
            <a:t> </a:t>
          </a:r>
          <a:r>
            <a:rPr lang="en-US" sz="1800" dirty="0" err="1"/>
            <a:t>ruang</a:t>
          </a:r>
          <a:endParaRPr lang="en-US" sz="18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2904F9B9-0067-41CD-B736-A8DAC3862BF4}">
      <dgm:prSet custT="1"/>
      <dgm:spPr>
        <a:solidFill>
          <a:srgbClr val="C10726"/>
        </a:solidFill>
      </dgm:spPr>
      <dgm:t>
        <a:bodyPr/>
        <a:lstStyle/>
        <a:p>
          <a:r>
            <a:rPr lang="id-ID" sz="1800" b="1" dirty="0"/>
            <a:t>Ruang kelas/belajar</a:t>
          </a:r>
          <a:endParaRPr lang="en-US" sz="1800" b="1" dirty="0">
            <a:solidFill>
              <a:srgbClr val="FF0000"/>
            </a:solidFill>
          </a:endParaRPr>
        </a:p>
      </dgm:t>
    </dgm:pt>
    <dgm:pt modelId="{26FF4242-DBA5-488F-962B-287CFAEF46BA}" type="parTrans" cxnId="{1174BB6D-C3C5-44F9-A5A3-7A6CA8624D62}">
      <dgm:prSet/>
      <dgm:spPr/>
      <dgm:t>
        <a:bodyPr/>
        <a:lstStyle/>
        <a:p>
          <a:endParaRPr lang="en-US"/>
        </a:p>
      </dgm:t>
    </dgm:pt>
    <dgm:pt modelId="{BD5D2D50-36F6-4BD1-9987-36F3CA4B3DB2}" type="sibTrans" cxnId="{1174BB6D-C3C5-44F9-A5A3-7A6CA8624D62}">
      <dgm:prSet/>
      <dgm:spPr/>
      <dgm:t>
        <a:bodyPr/>
        <a:lstStyle/>
        <a:p>
          <a:endParaRPr lang="en-US"/>
        </a:p>
      </dgm:t>
    </dgm:pt>
    <dgm:pt modelId="{F1C665EB-BDD6-4919-9AE5-208A99AD120E}">
      <dgm:prSet custT="1"/>
      <dgm:spPr>
        <a:solidFill>
          <a:srgbClr val="C10726"/>
        </a:solidFill>
      </dgm:spPr>
      <dgm:t>
        <a:bodyPr/>
        <a:lstStyle/>
        <a:p>
          <a:r>
            <a:rPr lang="id-ID" sz="1800" b="1" dirty="0"/>
            <a:t>Kantor                        </a:t>
          </a:r>
          <a:endParaRPr lang="en-US" sz="1800" b="1" dirty="0"/>
        </a:p>
      </dgm:t>
    </dgm:pt>
    <dgm:pt modelId="{2680D52F-96C4-4E6A-ADEF-E04DD057D033}" type="parTrans" cxnId="{1FE63A4C-3C36-4FF6-96C8-9061E225DDBE}">
      <dgm:prSet/>
      <dgm:spPr/>
      <dgm:t>
        <a:bodyPr/>
        <a:lstStyle/>
        <a:p>
          <a:endParaRPr lang="en-US"/>
        </a:p>
      </dgm:t>
    </dgm:pt>
    <dgm:pt modelId="{0633AE1C-9990-4332-82F6-85C23983D743}" type="sibTrans" cxnId="{1FE63A4C-3C36-4FF6-96C8-9061E225DDBE}">
      <dgm:prSet/>
      <dgm:spPr/>
      <dgm:t>
        <a:bodyPr/>
        <a:lstStyle/>
        <a:p>
          <a:endParaRPr lang="en-US"/>
        </a:p>
      </dgm:t>
    </dgm:pt>
    <dgm:pt modelId="{6135EF1D-4E08-4271-9B77-AFE125D55E8B}">
      <dgm:prSet custT="1"/>
      <dgm:spPr>
        <a:solidFill>
          <a:srgbClr val="C10726"/>
        </a:solidFill>
      </dgm:spPr>
      <dgm:t>
        <a:bodyPr/>
        <a:lstStyle/>
        <a:p>
          <a:r>
            <a:rPr lang="id-ID" sz="1800" b="1" dirty="0"/>
            <a:t>Ruang Guru                </a:t>
          </a:r>
          <a:endParaRPr lang="en-US" sz="1800" b="1" dirty="0"/>
        </a:p>
      </dgm:t>
    </dgm:pt>
    <dgm:pt modelId="{D39539C1-C9E1-493D-B272-02747CEDD514}" type="parTrans" cxnId="{FA1B2D94-6DFA-4A5D-8AB6-6C09A5FD8C63}">
      <dgm:prSet/>
      <dgm:spPr/>
      <dgm:t>
        <a:bodyPr/>
        <a:lstStyle/>
        <a:p>
          <a:endParaRPr lang="en-US"/>
        </a:p>
      </dgm:t>
    </dgm:pt>
    <dgm:pt modelId="{E1287946-3CB5-489B-B3DF-A019CC0D6693}" type="sibTrans" cxnId="{FA1B2D94-6DFA-4A5D-8AB6-6C09A5FD8C63}">
      <dgm:prSet/>
      <dgm:spPr/>
      <dgm:t>
        <a:bodyPr/>
        <a:lstStyle/>
        <a:p>
          <a:endParaRPr lang="en-US"/>
        </a:p>
      </dgm:t>
    </dgm:pt>
    <dgm:pt modelId="{C6D72423-6A36-4253-BE02-31B886373DA6}">
      <dgm:prSet custT="1"/>
      <dgm:spPr>
        <a:solidFill>
          <a:srgbClr val="C10726"/>
        </a:solidFill>
      </dgm:spPr>
      <dgm:t>
        <a:bodyPr/>
        <a:lstStyle/>
        <a:p>
          <a:r>
            <a:rPr lang="id-ID" sz="1800" b="1"/>
            <a:t>Gudang                      </a:t>
          </a:r>
          <a:endParaRPr lang="en-US" sz="1800" b="1"/>
        </a:p>
      </dgm:t>
    </dgm:pt>
    <dgm:pt modelId="{7EE7A54C-3CA7-4680-98E8-EE57DE707000}" type="parTrans" cxnId="{5FC7F46B-0B8C-431B-AB42-8ACD873BADAC}">
      <dgm:prSet/>
      <dgm:spPr/>
      <dgm:t>
        <a:bodyPr/>
        <a:lstStyle/>
        <a:p>
          <a:endParaRPr lang="en-US"/>
        </a:p>
      </dgm:t>
    </dgm:pt>
    <dgm:pt modelId="{E96208D9-EA5D-4BCB-B93F-4BB595DF0E1B}" type="sibTrans" cxnId="{5FC7F46B-0B8C-431B-AB42-8ACD873BADAC}">
      <dgm:prSet/>
      <dgm:spPr/>
      <dgm:t>
        <a:bodyPr/>
        <a:lstStyle/>
        <a:p>
          <a:endParaRPr lang="en-US"/>
        </a:p>
      </dgm:t>
    </dgm:pt>
    <dgm:pt modelId="{D64C451E-36D5-4F68-9A1F-BEDF0E0A2599}">
      <dgm:prSet custT="1"/>
      <dgm:spPr>
        <a:solidFill>
          <a:srgbClr val="C10726"/>
        </a:solidFill>
      </dgm:spPr>
      <dgm:t>
        <a:bodyPr/>
        <a:lstStyle/>
        <a:p>
          <a:r>
            <a:rPr lang="id-ID" sz="1800" b="1" dirty="0"/>
            <a:t>Toilet                          </a:t>
          </a:r>
          <a:endParaRPr lang="en-US" sz="1800" b="1" dirty="0"/>
        </a:p>
      </dgm:t>
    </dgm:pt>
    <dgm:pt modelId="{2DF6EB83-1883-495F-ACE2-BAE1F6681C29}" type="parTrans" cxnId="{AE87517E-3334-488C-A63F-64618D6CC60D}">
      <dgm:prSet/>
      <dgm:spPr/>
      <dgm:t>
        <a:bodyPr/>
        <a:lstStyle/>
        <a:p>
          <a:endParaRPr lang="en-US"/>
        </a:p>
      </dgm:t>
    </dgm:pt>
    <dgm:pt modelId="{A69609A4-6DEA-4680-A218-8D564CACC21C}" type="sibTrans" cxnId="{AE87517E-3334-488C-A63F-64618D6CC60D}">
      <dgm:prSet/>
      <dgm:spPr/>
      <dgm:t>
        <a:bodyPr/>
        <a:lstStyle/>
        <a:p>
          <a:endParaRPr lang="en-US"/>
        </a:p>
      </dgm:t>
    </dgm:pt>
    <dgm:pt modelId="{56360C99-1678-4BEE-B67D-46E13A4CCA0C}">
      <dgm:prSet custT="1"/>
      <dgm:spPr>
        <a:solidFill>
          <a:srgbClr val="C10726"/>
        </a:solidFill>
      </dgm:spPr>
      <dgm:t>
        <a:bodyPr/>
        <a:lstStyle/>
        <a:p>
          <a:r>
            <a:rPr lang="id-ID" sz="1800" b="1" dirty="0"/>
            <a:t>Ruang serba guna     </a:t>
          </a:r>
          <a:endParaRPr lang="en-US" sz="1800" b="1" dirty="0"/>
        </a:p>
      </dgm:t>
    </dgm:pt>
    <dgm:pt modelId="{C81F708B-4DA1-49AD-95B5-4DCEF96BD8E2}" type="parTrans" cxnId="{D47D0BF4-64A4-45BC-8065-823B9A1277C3}">
      <dgm:prSet/>
      <dgm:spPr/>
      <dgm:t>
        <a:bodyPr/>
        <a:lstStyle/>
        <a:p>
          <a:endParaRPr lang="en-US"/>
        </a:p>
      </dgm:t>
    </dgm:pt>
    <dgm:pt modelId="{9C0F2005-FB9D-435C-91A1-AD21D0B15D24}" type="sibTrans" cxnId="{D47D0BF4-64A4-45BC-8065-823B9A1277C3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X="106816" custScaleY="11118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3102F96A-71BB-4BF4-B64E-6FD784F29BA0}" type="pres">
      <dgm:prSet presAssocID="{26FF4242-DBA5-488F-962B-287CFAEF46BA}" presName="conn2-1" presStyleLbl="parChTrans1D4" presStyleIdx="0" presStyleCnt="6"/>
      <dgm:spPr/>
    </dgm:pt>
    <dgm:pt modelId="{0CC78FA2-17DD-4C13-A69E-BCF0B25FF65D}" type="pres">
      <dgm:prSet presAssocID="{26FF4242-DBA5-488F-962B-287CFAEF46BA}" presName="connTx" presStyleLbl="parChTrans1D4" presStyleIdx="0" presStyleCnt="6"/>
      <dgm:spPr/>
    </dgm:pt>
    <dgm:pt modelId="{0774EC42-9A2F-4A1D-9282-040223F236E6}" type="pres">
      <dgm:prSet presAssocID="{2904F9B9-0067-41CD-B736-A8DAC3862BF4}" presName="root2" presStyleCnt="0"/>
      <dgm:spPr/>
    </dgm:pt>
    <dgm:pt modelId="{8168B5B3-DDBE-469B-BAFE-CA5033FD7B8A}" type="pres">
      <dgm:prSet presAssocID="{2904F9B9-0067-41CD-B736-A8DAC3862BF4}" presName="LevelTwoTextNode" presStyleLbl="node4" presStyleIdx="0" presStyleCnt="6">
        <dgm:presLayoutVars>
          <dgm:chPref val="3"/>
        </dgm:presLayoutVars>
      </dgm:prSet>
      <dgm:spPr/>
    </dgm:pt>
    <dgm:pt modelId="{8D72E7B6-B785-4707-A798-2A0B060C9146}" type="pres">
      <dgm:prSet presAssocID="{2904F9B9-0067-41CD-B736-A8DAC3862BF4}" presName="level3hierChild" presStyleCnt="0"/>
      <dgm:spPr/>
    </dgm:pt>
    <dgm:pt modelId="{42E17393-76BC-4E0F-926D-89599F931F58}" type="pres">
      <dgm:prSet presAssocID="{2680D52F-96C4-4E6A-ADEF-E04DD057D033}" presName="conn2-1" presStyleLbl="parChTrans1D4" presStyleIdx="1" presStyleCnt="6"/>
      <dgm:spPr/>
    </dgm:pt>
    <dgm:pt modelId="{2452D94F-70F6-4B5D-8D4A-FA2E3DFD472D}" type="pres">
      <dgm:prSet presAssocID="{2680D52F-96C4-4E6A-ADEF-E04DD057D033}" presName="connTx" presStyleLbl="parChTrans1D4" presStyleIdx="1" presStyleCnt="6"/>
      <dgm:spPr/>
    </dgm:pt>
    <dgm:pt modelId="{1DDBFA10-A023-479B-8733-7A1CFD3091C5}" type="pres">
      <dgm:prSet presAssocID="{F1C665EB-BDD6-4919-9AE5-208A99AD120E}" presName="root2" presStyleCnt="0"/>
      <dgm:spPr/>
    </dgm:pt>
    <dgm:pt modelId="{985CCBF6-ADF4-43AF-ABCB-7CB9DB41046F}" type="pres">
      <dgm:prSet presAssocID="{F1C665EB-BDD6-4919-9AE5-208A99AD120E}" presName="LevelTwoTextNode" presStyleLbl="node4" presStyleIdx="1" presStyleCnt="6">
        <dgm:presLayoutVars>
          <dgm:chPref val="3"/>
        </dgm:presLayoutVars>
      </dgm:prSet>
      <dgm:spPr/>
    </dgm:pt>
    <dgm:pt modelId="{1C391729-7B8E-4D0B-A247-8035883D2FAF}" type="pres">
      <dgm:prSet presAssocID="{F1C665EB-BDD6-4919-9AE5-208A99AD120E}" presName="level3hierChild" presStyleCnt="0"/>
      <dgm:spPr/>
    </dgm:pt>
    <dgm:pt modelId="{05986FC8-652A-4836-905C-C1A5EE13797C}" type="pres">
      <dgm:prSet presAssocID="{D39539C1-C9E1-493D-B272-02747CEDD514}" presName="conn2-1" presStyleLbl="parChTrans1D4" presStyleIdx="2" presStyleCnt="6"/>
      <dgm:spPr/>
    </dgm:pt>
    <dgm:pt modelId="{E27273C2-41B2-49FD-B657-77491ED29B9D}" type="pres">
      <dgm:prSet presAssocID="{D39539C1-C9E1-493D-B272-02747CEDD514}" presName="connTx" presStyleLbl="parChTrans1D4" presStyleIdx="2" presStyleCnt="6"/>
      <dgm:spPr/>
    </dgm:pt>
    <dgm:pt modelId="{1E2882C4-BC1E-4C93-BFE3-9010B72A28D9}" type="pres">
      <dgm:prSet presAssocID="{6135EF1D-4E08-4271-9B77-AFE125D55E8B}" presName="root2" presStyleCnt="0"/>
      <dgm:spPr/>
    </dgm:pt>
    <dgm:pt modelId="{E09FC787-C4CD-44E1-A264-157B805BAB94}" type="pres">
      <dgm:prSet presAssocID="{6135EF1D-4E08-4271-9B77-AFE125D55E8B}" presName="LevelTwoTextNode" presStyleLbl="node4" presStyleIdx="2" presStyleCnt="6">
        <dgm:presLayoutVars>
          <dgm:chPref val="3"/>
        </dgm:presLayoutVars>
      </dgm:prSet>
      <dgm:spPr/>
    </dgm:pt>
    <dgm:pt modelId="{CD752D40-CAFF-4C6B-88F9-26CBF575FAB8}" type="pres">
      <dgm:prSet presAssocID="{6135EF1D-4E08-4271-9B77-AFE125D55E8B}" presName="level3hierChild" presStyleCnt="0"/>
      <dgm:spPr/>
    </dgm:pt>
    <dgm:pt modelId="{E7B26BAB-039E-4C49-A9B0-28CFE4557139}" type="pres">
      <dgm:prSet presAssocID="{7EE7A54C-3CA7-4680-98E8-EE57DE707000}" presName="conn2-1" presStyleLbl="parChTrans1D4" presStyleIdx="3" presStyleCnt="6"/>
      <dgm:spPr/>
    </dgm:pt>
    <dgm:pt modelId="{7B1399E6-C5CD-4810-9082-630ED47D13C0}" type="pres">
      <dgm:prSet presAssocID="{7EE7A54C-3CA7-4680-98E8-EE57DE707000}" presName="connTx" presStyleLbl="parChTrans1D4" presStyleIdx="3" presStyleCnt="6"/>
      <dgm:spPr/>
    </dgm:pt>
    <dgm:pt modelId="{1D28702E-FB54-4B65-B0E1-334777D09681}" type="pres">
      <dgm:prSet presAssocID="{C6D72423-6A36-4253-BE02-31B886373DA6}" presName="root2" presStyleCnt="0"/>
      <dgm:spPr/>
    </dgm:pt>
    <dgm:pt modelId="{C4A6A915-E4DD-4B45-9F38-6AF2B1C3DAAF}" type="pres">
      <dgm:prSet presAssocID="{C6D72423-6A36-4253-BE02-31B886373DA6}" presName="LevelTwoTextNode" presStyleLbl="node4" presStyleIdx="3" presStyleCnt="6">
        <dgm:presLayoutVars>
          <dgm:chPref val="3"/>
        </dgm:presLayoutVars>
      </dgm:prSet>
      <dgm:spPr/>
    </dgm:pt>
    <dgm:pt modelId="{EC3C1828-2152-4148-9CE5-796107C933F7}" type="pres">
      <dgm:prSet presAssocID="{C6D72423-6A36-4253-BE02-31B886373DA6}" presName="level3hierChild" presStyleCnt="0"/>
      <dgm:spPr/>
    </dgm:pt>
    <dgm:pt modelId="{33EA2246-410D-46FB-AABA-23FABDA69B7C}" type="pres">
      <dgm:prSet presAssocID="{2DF6EB83-1883-495F-ACE2-BAE1F6681C29}" presName="conn2-1" presStyleLbl="parChTrans1D4" presStyleIdx="4" presStyleCnt="6"/>
      <dgm:spPr/>
    </dgm:pt>
    <dgm:pt modelId="{F049D564-77D8-4A7F-B0A3-5D8E2990E534}" type="pres">
      <dgm:prSet presAssocID="{2DF6EB83-1883-495F-ACE2-BAE1F6681C29}" presName="connTx" presStyleLbl="parChTrans1D4" presStyleIdx="4" presStyleCnt="6"/>
      <dgm:spPr/>
    </dgm:pt>
    <dgm:pt modelId="{5AA0999A-061F-48D6-9D99-C428526DF505}" type="pres">
      <dgm:prSet presAssocID="{D64C451E-36D5-4F68-9A1F-BEDF0E0A2599}" presName="root2" presStyleCnt="0"/>
      <dgm:spPr/>
    </dgm:pt>
    <dgm:pt modelId="{322C1D6F-2366-4FEE-ABF7-1669CB233371}" type="pres">
      <dgm:prSet presAssocID="{D64C451E-36D5-4F68-9A1F-BEDF0E0A2599}" presName="LevelTwoTextNode" presStyleLbl="node4" presStyleIdx="4" presStyleCnt="6">
        <dgm:presLayoutVars>
          <dgm:chPref val="3"/>
        </dgm:presLayoutVars>
      </dgm:prSet>
      <dgm:spPr/>
    </dgm:pt>
    <dgm:pt modelId="{AD9B5BD3-D523-4F59-BD2F-4D6D5DEE15BD}" type="pres">
      <dgm:prSet presAssocID="{D64C451E-36D5-4F68-9A1F-BEDF0E0A2599}" presName="level3hierChild" presStyleCnt="0"/>
      <dgm:spPr/>
    </dgm:pt>
    <dgm:pt modelId="{32CC0B24-F579-4C9E-AE3A-F933073979D9}" type="pres">
      <dgm:prSet presAssocID="{C81F708B-4DA1-49AD-95B5-4DCEF96BD8E2}" presName="conn2-1" presStyleLbl="parChTrans1D4" presStyleIdx="5" presStyleCnt="6"/>
      <dgm:spPr/>
    </dgm:pt>
    <dgm:pt modelId="{5FCB48C8-9398-434C-B2A2-1C3C2AB45EB3}" type="pres">
      <dgm:prSet presAssocID="{C81F708B-4DA1-49AD-95B5-4DCEF96BD8E2}" presName="connTx" presStyleLbl="parChTrans1D4" presStyleIdx="5" presStyleCnt="6"/>
      <dgm:spPr/>
    </dgm:pt>
    <dgm:pt modelId="{52BE33E0-295F-4962-983B-ACB9D302AA01}" type="pres">
      <dgm:prSet presAssocID="{56360C99-1678-4BEE-B67D-46E13A4CCA0C}" presName="root2" presStyleCnt="0"/>
      <dgm:spPr/>
    </dgm:pt>
    <dgm:pt modelId="{CEE45107-159D-4432-A005-A8E3764F477A}" type="pres">
      <dgm:prSet presAssocID="{56360C99-1678-4BEE-B67D-46E13A4CCA0C}" presName="LevelTwoTextNode" presStyleLbl="node4" presStyleIdx="5" presStyleCnt="6">
        <dgm:presLayoutVars>
          <dgm:chPref val="3"/>
        </dgm:presLayoutVars>
      </dgm:prSet>
      <dgm:spPr/>
    </dgm:pt>
    <dgm:pt modelId="{E0DE5B55-6374-495D-84A5-5F1271EBAA27}" type="pres">
      <dgm:prSet presAssocID="{56360C99-1678-4BEE-B67D-46E13A4CCA0C}" presName="level3hierChild" presStyleCnt="0"/>
      <dgm:spPr/>
    </dgm:pt>
  </dgm:ptLst>
  <dgm:cxnLst>
    <dgm:cxn modelId="{67933C01-CA99-4631-B0EF-B6CF6FE20D49}" type="presOf" srcId="{15AEFB17-C792-442E-AC88-89459D66714D}" destId="{A5C37EFE-CBC7-40AC-B367-DAB7F5ECAC52}" srcOrd="1" destOrd="0" presId="urn:microsoft.com/office/officeart/2008/layout/HorizontalMultiLevelHierarchy"/>
    <dgm:cxn modelId="{813ED213-39D8-4105-88D1-49C4F7BD9859}" type="presOf" srcId="{B54E1A32-1FB8-4484-9DD7-DB5866ADCE10}" destId="{D9C606CC-AC18-4590-951B-B64D6881E5E3}" srcOrd="0" destOrd="0" presId="urn:microsoft.com/office/officeart/2008/layout/HorizontalMultiLevelHierarchy"/>
    <dgm:cxn modelId="{BDE42B19-07AB-4C67-9440-20DB1F574D80}" type="presOf" srcId="{2DF6EB83-1883-495F-ACE2-BAE1F6681C29}" destId="{F049D564-77D8-4A7F-B0A3-5D8E2990E534}" srcOrd="1" destOrd="0" presId="urn:microsoft.com/office/officeart/2008/layout/HorizontalMultiLevelHierarchy"/>
    <dgm:cxn modelId="{9B57FF1E-CA1E-41A6-A336-FAFF7ECB19E2}" type="presOf" srcId="{C81F708B-4DA1-49AD-95B5-4DCEF96BD8E2}" destId="{32CC0B24-F579-4C9E-AE3A-F933073979D9}" srcOrd="0" destOrd="0" presId="urn:microsoft.com/office/officeart/2008/layout/HorizontalMultiLevelHierarchy"/>
    <dgm:cxn modelId="{1FE63A4C-3C36-4FF6-96C8-9061E225DDBE}" srcId="{E7D7BD53-3B58-4ADC-8A4C-14AF9CFB499C}" destId="{F1C665EB-BDD6-4919-9AE5-208A99AD120E}" srcOrd="1" destOrd="0" parTransId="{2680D52F-96C4-4E6A-ADEF-E04DD057D033}" sibTransId="{0633AE1C-9990-4332-82F6-85C23983D743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6FEB6D5A-8FAD-4BC9-A9C1-945E56DD30EC}" type="presOf" srcId="{26FF4242-DBA5-488F-962B-287CFAEF46BA}" destId="{0CC78FA2-17DD-4C13-A69E-BCF0B25FF65D}" srcOrd="1" destOrd="0" presId="urn:microsoft.com/office/officeart/2008/layout/HorizontalMultiLevelHierarchy"/>
    <dgm:cxn modelId="{4B50C05A-D2E6-4BC6-9DD9-A55BCEB9CF41}" type="presOf" srcId="{2680D52F-96C4-4E6A-ADEF-E04DD057D033}" destId="{2452D94F-70F6-4B5D-8D4A-FA2E3DFD472D}" srcOrd="1" destOrd="0" presId="urn:microsoft.com/office/officeart/2008/layout/HorizontalMultiLevelHierarchy"/>
    <dgm:cxn modelId="{822ADC5A-6F8E-4BCA-98B4-1EED723C4982}" type="presOf" srcId="{43081AD2-A198-4E09-B366-59AF4C3961D1}" destId="{0960B8E7-A47F-4509-A600-DE2BD2F72F27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5FC7F46B-0B8C-431B-AB42-8ACD873BADAC}" srcId="{E7D7BD53-3B58-4ADC-8A4C-14AF9CFB499C}" destId="{C6D72423-6A36-4253-BE02-31B886373DA6}" srcOrd="3" destOrd="0" parTransId="{7EE7A54C-3CA7-4680-98E8-EE57DE707000}" sibTransId="{E96208D9-EA5D-4BCB-B93F-4BB595DF0E1B}"/>
    <dgm:cxn modelId="{1174BB6D-C3C5-44F9-A5A3-7A6CA8624D62}" srcId="{E7D7BD53-3B58-4ADC-8A4C-14AF9CFB499C}" destId="{2904F9B9-0067-41CD-B736-A8DAC3862BF4}" srcOrd="0" destOrd="0" parTransId="{26FF4242-DBA5-488F-962B-287CFAEF46BA}" sibTransId="{BD5D2D50-36F6-4BD1-9987-36F3CA4B3DB2}"/>
    <dgm:cxn modelId="{AE87517E-3334-488C-A63F-64618D6CC60D}" srcId="{E7D7BD53-3B58-4ADC-8A4C-14AF9CFB499C}" destId="{D64C451E-36D5-4F68-9A1F-BEDF0E0A2599}" srcOrd="4" destOrd="0" parTransId="{2DF6EB83-1883-495F-ACE2-BAE1F6681C29}" sibTransId="{A69609A4-6DEA-4680-A218-8D564CACC21C}"/>
    <dgm:cxn modelId="{10C3CF84-1961-4F74-B505-4C7B8F36BC2F}" type="presOf" srcId="{6135EF1D-4E08-4271-9B77-AFE125D55E8B}" destId="{E09FC787-C4CD-44E1-A264-157B805BAB94}" srcOrd="0" destOrd="0" presId="urn:microsoft.com/office/officeart/2008/layout/HorizontalMultiLevelHierarchy"/>
    <dgm:cxn modelId="{558BC991-DD12-4E51-966E-BD5AD69104EF}" type="presOf" srcId="{F1C665EB-BDD6-4919-9AE5-208A99AD120E}" destId="{985CCBF6-ADF4-43AF-ABCB-7CB9DB41046F}" srcOrd="0" destOrd="0" presId="urn:microsoft.com/office/officeart/2008/layout/HorizontalMultiLevelHierarchy"/>
    <dgm:cxn modelId="{FA1B2D94-6DFA-4A5D-8AB6-6C09A5FD8C63}" srcId="{E7D7BD53-3B58-4ADC-8A4C-14AF9CFB499C}" destId="{6135EF1D-4E08-4271-9B77-AFE125D55E8B}" srcOrd="2" destOrd="0" parTransId="{D39539C1-C9E1-493D-B272-02747CEDD514}" sibTransId="{E1287946-3CB5-489B-B3DF-A019CC0D6693}"/>
    <dgm:cxn modelId="{496E4B9C-74AF-467D-9A03-1ECF5D3FAEC4}" type="presOf" srcId="{2DF6EB83-1883-495F-ACE2-BAE1F6681C29}" destId="{33EA2246-410D-46FB-AABA-23FABDA69B7C}" srcOrd="0" destOrd="0" presId="urn:microsoft.com/office/officeart/2008/layout/HorizontalMultiLevelHierarchy"/>
    <dgm:cxn modelId="{3D6C9AAA-14BC-4439-AC56-CF0F1AE4318C}" type="presOf" srcId="{D39539C1-C9E1-493D-B272-02747CEDD514}" destId="{05986FC8-652A-4836-905C-C1A5EE13797C}" srcOrd="0" destOrd="0" presId="urn:microsoft.com/office/officeart/2008/layout/HorizontalMultiLevelHierarchy"/>
    <dgm:cxn modelId="{C3FCD0AA-C768-41A2-8441-67E07AFB71FF}" type="presOf" srcId="{7EE7A54C-3CA7-4680-98E8-EE57DE707000}" destId="{E7B26BAB-039E-4C49-A9B0-28CFE4557139}" srcOrd="0" destOrd="0" presId="urn:microsoft.com/office/officeart/2008/layout/HorizontalMultiLevelHierarchy"/>
    <dgm:cxn modelId="{B5C7E8AC-D41F-4DFD-9944-083A93993F79}" type="presOf" srcId="{2680D52F-96C4-4E6A-ADEF-E04DD057D033}" destId="{42E17393-76BC-4E0F-926D-89599F931F58}" srcOrd="0" destOrd="0" presId="urn:microsoft.com/office/officeart/2008/layout/HorizontalMultiLevelHierarchy"/>
    <dgm:cxn modelId="{E3A5F6B0-852C-4C75-A6B1-48CCDF1F6FB0}" type="presOf" srcId="{D39539C1-C9E1-493D-B272-02747CEDD514}" destId="{E27273C2-41B2-49FD-B657-77491ED29B9D}" srcOrd="1" destOrd="0" presId="urn:microsoft.com/office/officeart/2008/layout/HorizontalMultiLevelHierarchy"/>
    <dgm:cxn modelId="{AF3B4CB3-D77D-4B6E-BD66-D6ADB2846448}" type="presOf" srcId="{C81F708B-4DA1-49AD-95B5-4DCEF96BD8E2}" destId="{5FCB48C8-9398-434C-B2A2-1C3C2AB45EB3}" srcOrd="1" destOrd="0" presId="urn:microsoft.com/office/officeart/2008/layout/HorizontalMultiLevelHierarchy"/>
    <dgm:cxn modelId="{1A3128B9-468A-4FA1-8DB4-812A63BE07B8}" type="presOf" srcId="{15AEFB17-C792-442E-AC88-89459D66714D}" destId="{CE2C6972-3E97-4B2F-A8D2-4D6C815B4262}" srcOrd="0" destOrd="0" presId="urn:microsoft.com/office/officeart/2008/layout/HorizontalMultiLevelHierarchy"/>
    <dgm:cxn modelId="{171167C2-ACFD-4803-A8F5-61982A27A134}" type="presOf" srcId="{C6D72423-6A36-4253-BE02-31B886373DA6}" destId="{C4A6A915-E4DD-4B45-9F38-6AF2B1C3DAAF}" srcOrd="0" destOrd="0" presId="urn:microsoft.com/office/officeart/2008/layout/HorizontalMultiLevelHierarchy"/>
    <dgm:cxn modelId="{37D731C8-4965-4017-88D9-0735DB79252B}" type="presOf" srcId="{0BE62E88-0D7E-4BB5-A4B3-B77B0095617E}" destId="{018C7471-60F8-472C-B2C1-1AF03B14A5F7}" srcOrd="1" destOrd="0" presId="urn:microsoft.com/office/officeart/2008/layout/HorizontalMultiLevelHierarchy"/>
    <dgm:cxn modelId="{41A274C8-E583-4D53-B7B3-448BE2A80DA0}" type="presOf" srcId="{D64C451E-36D5-4F68-9A1F-BEDF0E0A2599}" destId="{322C1D6F-2366-4FEE-ABF7-1669CB233371}" srcOrd="0" destOrd="0" presId="urn:microsoft.com/office/officeart/2008/layout/HorizontalMultiLevelHierarchy"/>
    <dgm:cxn modelId="{85A35FCB-CC9C-42B6-A091-05D3DF0DA1E2}" type="presOf" srcId="{26FF4242-DBA5-488F-962B-287CFAEF46BA}" destId="{3102F96A-71BB-4BF4-B64E-6FD784F29BA0}" srcOrd="0" destOrd="0" presId="urn:microsoft.com/office/officeart/2008/layout/HorizontalMultiLevelHierarchy"/>
    <dgm:cxn modelId="{C18B41CF-1227-4344-9670-473B421FFA85}" type="presOf" srcId="{2904F9B9-0067-41CD-B736-A8DAC3862BF4}" destId="{8168B5B3-DDBE-469B-BAFE-CA5033FD7B8A}" srcOrd="0" destOrd="0" presId="urn:microsoft.com/office/officeart/2008/layout/HorizontalMultiLevelHierarchy"/>
    <dgm:cxn modelId="{0C6393D8-06D6-4FA7-8AA1-F48EE2DC36B6}" type="presOf" srcId="{7EE7A54C-3CA7-4680-98E8-EE57DE707000}" destId="{7B1399E6-C5CD-4810-9082-630ED47D13C0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F3668EE0-F059-4367-837A-EA3ED008A0C9}" type="presOf" srcId="{E7D7BD53-3B58-4ADC-8A4C-14AF9CFB499C}" destId="{EDDD72EC-6E2F-4D36-AAD4-1BCB7F58831A}" srcOrd="0" destOrd="0" presId="urn:microsoft.com/office/officeart/2008/layout/HorizontalMultiLevelHierarchy"/>
    <dgm:cxn modelId="{C1DEB0EF-C48C-4587-B58E-F597E6948F13}" type="presOf" srcId="{0BE62E88-0D7E-4BB5-A4B3-B77B0095617E}" destId="{227510C1-165E-41BC-86F8-664912EE1BA0}" srcOrd="0" destOrd="0" presId="urn:microsoft.com/office/officeart/2008/layout/HorizontalMultiLevelHierarchy"/>
    <dgm:cxn modelId="{E1B8A2F3-4AA7-4D77-A5F2-949BB949CC96}" type="presOf" srcId="{56360C99-1678-4BEE-B67D-46E13A4CCA0C}" destId="{CEE45107-159D-4432-A005-A8E3764F477A}" srcOrd="0" destOrd="0" presId="urn:microsoft.com/office/officeart/2008/layout/HorizontalMultiLevelHierarchy"/>
    <dgm:cxn modelId="{D47D0BF4-64A4-45BC-8065-823B9A1277C3}" srcId="{E7D7BD53-3B58-4ADC-8A4C-14AF9CFB499C}" destId="{56360C99-1678-4BEE-B67D-46E13A4CCA0C}" srcOrd="5" destOrd="0" parTransId="{C81F708B-4DA1-49AD-95B5-4DCEF96BD8E2}" sibTransId="{9C0F2005-FB9D-435C-91A1-AD21D0B15D24}"/>
    <dgm:cxn modelId="{76147CFC-6523-48CA-AAC3-BF298FE47599}" type="presOf" srcId="{DC2E1F6F-946D-47F0-BC56-7CB69E13A329}" destId="{4594F833-E8AD-4F7D-9DBB-756E81F5E9FF}" srcOrd="0" destOrd="0" presId="urn:microsoft.com/office/officeart/2008/layout/HorizontalMultiLevelHierarchy"/>
    <dgm:cxn modelId="{8C85B76E-6B5F-416C-A6D5-80292799E5CA}" type="presParOf" srcId="{0960B8E7-A47F-4509-A600-DE2BD2F72F27}" destId="{06C8DDC0-2103-4F16-B22E-01C402C605E7}" srcOrd="0" destOrd="0" presId="urn:microsoft.com/office/officeart/2008/layout/HorizontalMultiLevelHierarchy"/>
    <dgm:cxn modelId="{2EF9A222-05F8-41C1-83DE-26D967BB3D33}" type="presParOf" srcId="{06C8DDC0-2103-4F16-B22E-01C402C605E7}" destId="{4594F833-E8AD-4F7D-9DBB-756E81F5E9FF}" srcOrd="0" destOrd="0" presId="urn:microsoft.com/office/officeart/2008/layout/HorizontalMultiLevelHierarchy"/>
    <dgm:cxn modelId="{E03625BC-1841-404A-9D10-5E54BE779BA6}" type="presParOf" srcId="{06C8DDC0-2103-4F16-B22E-01C402C605E7}" destId="{4BD7D809-F46F-4BCF-9277-A6D4F8135189}" srcOrd="1" destOrd="0" presId="urn:microsoft.com/office/officeart/2008/layout/HorizontalMultiLevelHierarchy"/>
    <dgm:cxn modelId="{80554239-261B-4664-91F8-E799BBC9D270}" type="presParOf" srcId="{4BD7D809-F46F-4BCF-9277-A6D4F8135189}" destId="{227510C1-165E-41BC-86F8-664912EE1BA0}" srcOrd="0" destOrd="0" presId="urn:microsoft.com/office/officeart/2008/layout/HorizontalMultiLevelHierarchy"/>
    <dgm:cxn modelId="{8593E93E-2BDD-4A75-9C98-9195D5CD78E7}" type="presParOf" srcId="{227510C1-165E-41BC-86F8-664912EE1BA0}" destId="{018C7471-60F8-472C-B2C1-1AF03B14A5F7}" srcOrd="0" destOrd="0" presId="urn:microsoft.com/office/officeart/2008/layout/HorizontalMultiLevelHierarchy"/>
    <dgm:cxn modelId="{ABBA74BC-86D2-494D-A593-BDFC8B88B471}" type="presParOf" srcId="{4BD7D809-F46F-4BCF-9277-A6D4F8135189}" destId="{9AA261D0-C58A-40FF-808C-34A303FAB605}" srcOrd="1" destOrd="0" presId="urn:microsoft.com/office/officeart/2008/layout/HorizontalMultiLevelHierarchy"/>
    <dgm:cxn modelId="{D6DB2654-AAEA-4189-AC96-C15AD301B6AC}" type="presParOf" srcId="{9AA261D0-C58A-40FF-808C-34A303FAB605}" destId="{D9C606CC-AC18-4590-951B-B64D6881E5E3}" srcOrd="0" destOrd="0" presId="urn:microsoft.com/office/officeart/2008/layout/HorizontalMultiLevelHierarchy"/>
    <dgm:cxn modelId="{2581D99A-7039-4669-86CF-FF750FB930ED}" type="presParOf" srcId="{9AA261D0-C58A-40FF-808C-34A303FAB605}" destId="{E06DA82E-A227-45D6-9A1D-080B97151E8B}" srcOrd="1" destOrd="0" presId="urn:microsoft.com/office/officeart/2008/layout/HorizontalMultiLevelHierarchy"/>
    <dgm:cxn modelId="{C130BB05-8FD7-4639-BBD4-0190B738E5DD}" type="presParOf" srcId="{E06DA82E-A227-45D6-9A1D-080B97151E8B}" destId="{CE2C6972-3E97-4B2F-A8D2-4D6C815B4262}" srcOrd="0" destOrd="0" presId="urn:microsoft.com/office/officeart/2008/layout/HorizontalMultiLevelHierarchy"/>
    <dgm:cxn modelId="{EF7B3784-A01A-4E48-9AB0-14371EFA68C9}" type="presParOf" srcId="{CE2C6972-3E97-4B2F-A8D2-4D6C815B4262}" destId="{A5C37EFE-CBC7-40AC-B367-DAB7F5ECAC52}" srcOrd="0" destOrd="0" presId="urn:microsoft.com/office/officeart/2008/layout/HorizontalMultiLevelHierarchy"/>
    <dgm:cxn modelId="{B894E3B1-39CF-46C2-A352-B68EE2913E12}" type="presParOf" srcId="{E06DA82E-A227-45D6-9A1D-080B97151E8B}" destId="{1AA700F1-1C9C-448B-AA3C-D20C79BADC4C}" srcOrd="1" destOrd="0" presId="urn:microsoft.com/office/officeart/2008/layout/HorizontalMultiLevelHierarchy"/>
    <dgm:cxn modelId="{68B9EC55-42A4-4049-A0F2-34CDF1B38028}" type="presParOf" srcId="{1AA700F1-1C9C-448B-AA3C-D20C79BADC4C}" destId="{EDDD72EC-6E2F-4D36-AAD4-1BCB7F58831A}" srcOrd="0" destOrd="0" presId="urn:microsoft.com/office/officeart/2008/layout/HorizontalMultiLevelHierarchy"/>
    <dgm:cxn modelId="{B1FE098A-D9AE-4785-9B54-9EE4AFC37B78}" type="presParOf" srcId="{1AA700F1-1C9C-448B-AA3C-D20C79BADC4C}" destId="{A20E9378-7B71-4335-A00A-0B164EA827E9}" srcOrd="1" destOrd="0" presId="urn:microsoft.com/office/officeart/2008/layout/HorizontalMultiLevelHierarchy"/>
    <dgm:cxn modelId="{58060780-F365-4155-B051-C5B2A89097C8}" type="presParOf" srcId="{A20E9378-7B71-4335-A00A-0B164EA827E9}" destId="{3102F96A-71BB-4BF4-B64E-6FD784F29BA0}" srcOrd="0" destOrd="0" presId="urn:microsoft.com/office/officeart/2008/layout/HorizontalMultiLevelHierarchy"/>
    <dgm:cxn modelId="{C94C9FFB-FABB-4FAB-BFC3-B806469CC38C}" type="presParOf" srcId="{3102F96A-71BB-4BF4-B64E-6FD784F29BA0}" destId="{0CC78FA2-17DD-4C13-A69E-BCF0B25FF65D}" srcOrd="0" destOrd="0" presId="urn:microsoft.com/office/officeart/2008/layout/HorizontalMultiLevelHierarchy"/>
    <dgm:cxn modelId="{DA86B6FB-98E0-414C-B9AD-35D1C57AF15D}" type="presParOf" srcId="{A20E9378-7B71-4335-A00A-0B164EA827E9}" destId="{0774EC42-9A2F-4A1D-9282-040223F236E6}" srcOrd="1" destOrd="0" presId="urn:microsoft.com/office/officeart/2008/layout/HorizontalMultiLevelHierarchy"/>
    <dgm:cxn modelId="{2E036E74-8D4C-467A-9DD2-D41EC8732499}" type="presParOf" srcId="{0774EC42-9A2F-4A1D-9282-040223F236E6}" destId="{8168B5B3-DDBE-469B-BAFE-CA5033FD7B8A}" srcOrd="0" destOrd="0" presId="urn:microsoft.com/office/officeart/2008/layout/HorizontalMultiLevelHierarchy"/>
    <dgm:cxn modelId="{B6EC1166-FA1D-4671-B6ED-156AB3E1AA58}" type="presParOf" srcId="{0774EC42-9A2F-4A1D-9282-040223F236E6}" destId="{8D72E7B6-B785-4707-A798-2A0B060C9146}" srcOrd="1" destOrd="0" presId="urn:microsoft.com/office/officeart/2008/layout/HorizontalMultiLevelHierarchy"/>
    <dgm:cxn modelId="{021935B3-4BC2-466B-A4BD-24AFBF61198A}" type="presParOf" srcId="{A20E9378-7B71-4335-A00A-0B164EA827E9}" destId="{42E17393-76BC-4E0F-926D-89599F931F58}" srcOrd="2" destOrd="0" presId="urn:microsoft.com/office/officeart/2008/layout/HorizontalMultiLevelHierarchy"/>
    <dgm:cxn modelId="{AC4BFDF7-D9C5-48FF-A813-982341A5C363}" type="presParOf" srcId="{42E17393-76BC-4E0F-926D-89599F931F58}" destId="{2452D94F-70F6-4B5D-8D4A-FA2E3DFD472D}" srcOrd="0" destOrd="0" presId="urn:microsoft.com/office/officeart/2008/layout/HorizontalMultiLevelHierarchy"/>
    <dgm:cxn modelId="{8B0FD6A1-84FD-4C2C-B2F5-883E58D5DB7D}" type="presParOf" srcId="{A20E9378-7B71-4335-A00A-0B164EA827E9}" destId="{1DDBFA10-A023-479B-8733-7A1CFD3091C5}" srcOrd="3" destOrd="0" presId="urn:microsoft.com/office/officeart/2008/layout/HorizontalMultiLevelHierarchy"/>
    <dgm:cxn modelId="{AC7B6629-98DD-4F35-B466-B737B12BA225}" type="presParOf" srcId="{1DDBFA10-A023-479B-8733-7A1CFD3091C5}" destId="{985CCBF6-ADF4-43AF-ABCB-7CB9DB41046F}" srcOrd="0" destOrd="0" presId="urn:microsoft.com/office/officeart/2008/layout/HorizontalMultiLevelHierarchy"/>
    <dgm:cxn modelId="{9AAB2CDE-FBF5-45CE-8795-5E2E14239671}" type="presParOf" srcId="{1DDBFA10-A023-479B-8733-7A1CFD3091C5}" destId="{1C391729-7B8E-4D0B-A247-8035883D2FAF}" srcOrd="1" destOrd="0" presId="urn:microsoft.com/office/officeart/2008/layout/HorizontalMultiLevelHierarchy"/>
    <dgm:cxn modelId="{392F88B7-7064-41EF-92FA-E7AA607DA3F6}" type="presParOf" srcId="{A20E9378-7B71-4335-A00A-0B164EA827E9}" destId="{05986FC8-652A-4836-905C-C1A5EE13797C}" srcOrd="4" destOrd="0" presId="urn:microsoft.com/office/officeart/2008/layout/HorizontalMultiLevelHierarchy"/>
    <dgm:cxn modelId="{17E8C205-90EA-486D-B2FD-1DDD793E9F37}" type="presParOf" srcId="{05986FC8-652A-4836-905C-C1A5EE13797C}" destId="{E27273C2-41B2-49FD-B657-77491ED29B9D}" srcOrd="0" destOrd="0" presId="urn:microsoft.com/office/officeart/2008/layout/HorizontalMultiLevelHierarchy"/>
    <dgm:cxn modelId="{FDDE1232-D9F4-49B9-9076-1B14F6D25050}" type="presParOf" srcId="{A20E9378-7B71-4335-A00A-0B164EA827E9}" destId="{1E2882C4-BC1E-4C93-BFE3-9010B72A28D9}" srcOrd="5" destOrd="0" presId="urn:microsoft.com/office/officeart/2008/layout/HorizontalMultiLevelHierarchy"/>
    <dgm:cxn modelId="{59F5F0D3-737A-45BA-BE8B-A1F9FDE99CA5}" type="presParOf" srcId="{1E2882C4-BC1E-4C93-BFE3-9010B72A28D9}" destId="{E09FC787-C4CD-44E1-A264-157B805BAB94}" srcOrd="0" destOrd="0" presId="urn:microsoft.com/office/officeart/2008/layout/HorizontalMultiLevelHierarchy"/>
    <dgm:cxn modelId="{0B9023D9-ABE7-43BE-9410-545B3D9357CB}" type="presParOf" srcId="{1E2882C4-BC1E-4C93-BFE3-9010B72A28D9}" destId="{CD752D40-CAFF-4C6B-88F9-26CBF575FAB8}" srcOrd="1" destOrd="0" presId="urn:microsoft.com/office/officeart/2008/layout/HorizontalMultiLevelHierarchy"/>
    <dgm:cxn modelId="{DA33CFE9-5A60-4BAF-9F29-F19C10708CB2}" type="presParOf" srcId="{A20E9378-7B71-4335-A00A-0B164EA827E9}" destId="{E7B26BAB-039E-4C49-A9B0-28CFE4557139}" srcOrd="6" destOrd="0" presId="urn:microsoft.com/office/officeart/2008/layout/HorizontalMultiLevelHierarchy"/>
    <dgm:cxn modelId="{FB4E3FC0-63EC-4AB6-B703-5C4D78F896DF}" type="presParOf" srcId="{E7B26BAB-039E-4C49-A9B0-28CFE4557139}" destId="{7B1399E6-C5CD-4810-9082-630ED47D13C0}" srcOrd="0" destOrd="0" presId="urn:microsoft.com/office/officeart/2008/layout/HorizontalMultiLevelHierarchy"/>
    <dgm:cxn modelId="{00AF81BF-B50B-4B78-AD39-0AC6FDF27589}" type="presParOf" srcId="{A20E9378-7B71-4335-A00A-0B164EA827E9}" destId="{1D28702E-FB54-4B65-B0E1-334777D09681}" srcOrd="7" destOrd="0" presId="urn:microsoft.com/office/officeart/2008/layout/HorizontalMultiLevelHierarchy"/>
    <dgm:cxn modelId="{FFCF6D90-FDDE-40A7-BAD3-E9D15942AE99}" type="presParOf" srcId="{1D28702E-FB54-4B65-B0E1-334777D09681}" destId="{C4A6A915-E4DD-4B45-9F38-6AF2B1C3DAAF}" srcOrd="0" destOrd="0" presId="urn:microsoft.com/office/officeart/2008/layout/HorizontalMultiLevelHierarchy"/>
    <dgm:cxn modelId="{D650097B-64D1-485F-B614-08C4487C39CF}" type="presParOf" srcId="{1D28702E-FB54-4B65-B0E1-334777D09681}" destId="{EC3C1828-2152-4148-9CE5-796107C933F7}" srcOrd="1" destOrd="0" presId="urn:microsoft.com/office/officeart/2008/layout/HorizontalMultiLevelHierarchy"/>
    <dgm:cxn modelId="{5E2A935A-FED9-439C-9610-24269178DA3C}" type="presParOf" srcId="{A20E9378-7B71-4335-A00A-0B164EA827E9}" destId="{33EA2246-410D-46FB-AABA-23FABDA69B7C}" srcOrd="8" destOrd="0" presId="urn:microsoft.com/office/officeart/2008/layout/HorizontalMultiLevelHierarchy"/>
    <dgm:cxn modelId="{4EB3FD4E-6361-4D91-9D78-13880DDCD324}" type="presParOf" srcId="{33EA2246-410D-46FB-AABA-23FABDA69B7C}" destId="{F049D564-77D8-4A7F-B0A3-5D8E2990E534}" srcOrd="0" destOrd="0" presId="urn:microsoft.com/office/officeart/2008/layout/HorizontalMultiLevelHierarchy"/>
    <dgm:cxn modelId="{7764CAF3-9F32-4FF9-BB90-B2F5352A5D7A}" type="presParOf" srcId="{A20E9378-7B71-4335-A00A-0B164EA827E9}" destId="{5AA0999A-061F-48D6-9D99-C428526DF505}" srcOrd="9" destOrd="0" presId="urn:microsoft.com/office/officeart/2008/layout/HorizontalMultiLevelHierarchy"/>
    <dgm:cxn modelId="{F7DABA61-A7E1-4800-BCC1-5A753473858F}" type="presParOf" srcId="{5AA0999A-061F-48D6-9D99-C428526DF505}" destId="{322C1D6F-2366-4FEE-ABF7-1669CB233371}" srcOrd="0" destOrd="0" presId="urn:microsoft.com/office/officeart/2008/layout/HorizontalMultiLevelHierarchy"/>
    <dgm:cxn modelId="{F7904FA5-9D21-4722-99CE-78EDF72F3123}" type="presParOf" srcId="{5AA0999A-061F-48D6-9D99-C428526DF505}" destId="{AD9B5BD3-D523-4F59-BD2F-4D6D5DEE15BD}" srcOrd="1" destOrd="0" presId="urn:microsoft.com/office/officeart/2008/layout/HorizontalMultiLevelHierarchy"/>
    <dgm:cxn modelId="{CF93B06F-C9D8-484E-9BF1-008261AAC749}" type="presParOf" srcId="{A20E9378-7B71-4335-A00A-0B164EA827E9}" destId="{32CC0B24-F579-4C9E-AE3A-F933073979D9}" srcOrd="10" destOrd="0" presId="urn:microsoft.com/office/officeart/2008/layout/HorizontalMultiLevelHierarchy"/>
    <dgm:cxn modelId="{195041F6-90ED-419A-9A1E-667010498BD1}" type="presParOf" srcId="{32CC0B24-F579-4C9E-AE3A-F933073979D9}" destId="{5FCB48C8-9398-434C-B2A2-1C3C2AB45EB3}" srcOrd="0" destOrd="0" presId="urn:microsoft.com/office/officeart/2008/layout/HorizontalMultiLevelHierarchy"/>
    <dgm:cxn modelId="{075F63F7-7F91-4DB7-A6C2-74A293634DD5}" type="presParOf" srcId="{A20E9378-7B71-4335-A00A-0B164EA827E9}" destId="{52BE33E0-295F-4962-983B-ACB9D302AA01}" srcOrd="11" destOrd="0" presId="urn:microsoft.com/office/officeart/2008/layout/HorizontalMultiLevelHierarchy"/>
    <dgm:cxn modelId="{0976310D-0CF5-49F3-A03A-2E2EF6C7E7D3}" type="presParOf" srcId="{52BE33E0-295F-4962-983B-ACB9D302AA01}" destId="{CEE45107-159D-4432-A005-A8E3764F477A}" srcOrd="0" destOrd="0" presId="urn:microsoft.com/office/officeart/2008/layout/HorizontalMultiLevelHierarchy"/>
    <dgm:cxn modelId="{85BCE710-497A-47D6-990F-E54BC8014104}" type="presParOf" srcId="{52BE33E0-295F-4962-983B-ACB9D302AA01}" destId="{E0DE5B55-6374-495D-84A5-5F1271EBAA2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5.2.2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34</a:t>
          </a:r>
          <a:r>
            <a:rPr lang="id-ID" sz="3200" dirty="0"/>
            <a:t>) </a:t>
          </a:r>
          <a:endParaRPr lang="en-US" sz="3200" dirty="0"/>
        </a:p>
        <a:p>
          <a:r>
            <a:rPr lang="en-US" sz="3200" b="1" dirty="0" err="1"/>
            <a:t>Gedung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1800" dirty="0" err="1"/>
            <a:t>Kondisi</a:t>
          </a:r>
          <a:r>
            <a:rPr lang="en-US" sz="1800" dirty="0"/>
            <a:t> </a:t>
          </a:r>
          <a:r>
            <a:rPr lang="en-US" sz="1800" dirty="0" err="1"/>
            <a:t>ruang</a:t>
          </a:r>
          <a:r>
            <a:rPr lang="en-US" sz="1800" dirty="0"/>
            <a:t> &amp; </a:t>
          </a:r>
          <a:r>
            <a:rPr lang="en-US" sz="1800" dirty="0" err="1"/>
            <a:t>Halaman</a:t>
          </a:r>
          <a:r>
            <a:rPr lang="en-US" sz="1800" dirty="0"/>
            <a:t> </a:t>
          </a:r>
          <a:r>
            <a:rPr lang="en-US" sz="1800" dirty="0" err="1"/>
            <a:t>bermain</a:t>
          </a:r>
          <a:endParaRPr lang="en-US" sz="18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2904F9B9-0067-41CD-B736-A8DAC3862BF4}">
      <dgm:prSet custT="1"/>
      <dgm:spPr>
        <a:solidFill>
          <a:srgbClr val="7030A0"/>
        </a:solidFill>
      </dgm:spPr>
      <dgm:t>
        <a:bodyPr/>
        <a:lstStyle/>
        <a:p>
          <a:r>
            <a:rPr lang="id-ID" sz="1800" dirty="0"/>
            <a:t>Keamanan </a:t>
          </a:r>
          <a:endParaRPr lang="en-US" sz="1800" dirty="0">
            <a:solidFill>
              <a:srgbClr val="FF0000"/>
            </a:solidFill>
          </a:endParaRPr>
        </a:p>
      </dgm:t>
    </dgm:pt>
    <dgm:pt modelId="{26FF4242-DBA5-488F-962B-287CFAEF46BA}" type="parTrans" cxnId="{1174BB6D-C3C5-44F9-A5A3-7A6CA8624D62}">
      <dgm:prSet/>
      <dgm:spPr/>
      <dgm:t>
        <a:bodyPr/>
        <a:lstStyle/>
        <a:p>
          <a:endParaRPr lang="en-US"/>
        </a:p>
      </dgm:t>
    </dgm:pt>
    <dgm:pt modelId="{BD5D2D50-36F6-4BD1-9987-36F3CA4B3DB2}" type="sibTrans" cxnId="{1174BB6D-C3C5-44F9-A5A3-7A6CA8624D62}">
      <dgm:prSet/>
      <dgm:spPr/>
      <dgm:t>
        <a:bodyPr/>
        <a:lstStyle/>
        <a:p>
          <a:endParaRPr lang="en-US"/>
        </a:p>
      </dgm:t>
    </dgm:pt>
    <dgm:pt modelId="{2A9D66F3-6F30-47E0-A7B7-33E6804C72B8}">
      <dgm:prSet custT="1"/>
      <dgm:spPr>
        <a:solidFill>
          <a:srgbClr val="7030A0"/>
        </a:solidFill>
      </dgm:spPr>
      <dgm:t>
        <a:bodyPr/>
        <a:lstStyle/>
        <a:p>
          <a:r>
            <a:rPr lang="id-ID" sz="1800" dirty="0"/>
            <a:t>Kebersihan</a:t>
          </a:r>
          <a:endParaRPr lang="en-US" sz="1800" dirty="0"/>
        </a:p>
      </dgm:t>
    </dgm:pt>
    <dgm:pt modelId="{AC167371-D64E-44F0-B0B2-2AE9B56A736A}" type="parTrans" cxnId="{542225FA-E34B-4E64-B09C-8C8C2C6CA3BB}">
      <dgm:prSet/>
      <dgm:spPr/>
      <dgm:t>
        <a:bodyPr/>
        <a:lstStyle/>
        <a:p>
          <a:endParaRPr lang="en-US"/>
        </a:p>
      </dgm:t>
    </dgm:pt>
    <dgm:pt modelId="{F11901C4-482D-4376-B132-5D2FA58714D7}" type="sibTrans" cxnId="{542225FA-E34B-4E64-B09C-8C8C2C6CA3BB}">
      <dgm:prSet/>
      <dgm:spPr/>
      <dgm:t>
        <a:bodyPr/>
        <a:lstStyle/>
        <a:p>
          <a:endParaRPr lang="en-US"/>
        </a:p>
      </dgm:t>
    </dgm:pt>
    <dgm:pt modelId="{E6AE04E1-642A-45DF-A29A-0A03E039CFD0}">
      <dgm:prSet custT="1"/>
      <dgm:spPr>
        <a:solidFill>
          <a:srgbClr val="7030A0"/>
        </a:solidFill>
      </dgm:spPr>
      <dgm:t>
        <a:bodyPr/>
        <a:lstStyle/>
        <a:p>
          <a:r>
            <a:rPr lang="id-ID" sz="1800" dirty="0"/>
            <a:t>Kesehatan</a:t>
          </a:r>
          <a:endParaRPr lang="en-US" sz="1800" dirty="0"/>
        </a:p>
      </dgm:t>
    </dgm:pt>
    <dgm:pt modelId="{4373E87C-FE61-41BD-A98F-648316E73466}" type="parTrans" cxnId="{01BF6BD5-BDB7-4AFF-A05B-468842D0B830}">
      <dgm:prSet/>
      <dgm:spPr/>
      <dgm:t>
        <a:bodyPr/>
        <a:lstStyle/>
        <a:p>
          <a:endParaRPr lang="en-US"/>
        </a:p>
      </dgm:t>
    </dgm:pt>
    <dgm:pt modelId="{394C1D51-816F-4C37-8399-57E53F444D1C}" type="sibTrans" cxnId="{01BF6BD5-BDB7-4AFF-A05B-468842D0B830}">
      <dgm:prSet/>
      <dgm:spPr/>
      <dgm:t>
        <a:bodyPr/>
        <a:lstStyle/>
        <a:p>
          <a:endParaRPr lang="en-US"/>
        </a:p>
      </dgm:t>
    </dgm:pt>
    <dgm:pt modelId="{0D951F7F-64F4-47DA-A2B6-B456590B09D9}">
      <dgm:prSet custT="1"/>
      <dgm:spPr>
        <a:solidFill>
          <a:srgbClr val="7030A0"/>
        </a:solidFill>
      </dgm:spPr>
      <dgm:t>
        <a:bodyPr/>
        <a:lstStyle/>
        <a:p>
          <a:r>
            <a:rPr lang="id-ID" sz="1800" dirty="0"/>
            <a:t>Kenyamanan</a:t>
          </a:r>
          <a:endParaRPr lang="en-US" sz="1800" dirty="0"/>
        </a:p>
      </dgm:t>
    </dgm:pt>
    <dgm:pt modelId="{1344868F-B15A-4FBA-BDDB-78F0242A3712}" type="parTrans" cxnId="{387FAF9E-1F3D-4558-8FBE-65061E028006}">
      <dgm:prSet/>
      <dgm:spPr/>
      <dgm:t>
        <a:bodyPr/>
        <a:lstStyle/>
        <a:p>
          <a:endParaRPr lang="en-US"/>
        </a:p>
      </dgm:t>
    </dgm:pt>
    <dgm:pt modelId="{40CD1466-BDC1-4335-AF0D-AE7E2613AD1C}" type="sibTrans" cxnId="{387FAF9E-1F3D-4558-8FBE-65061E028006}">
      <dgm:prSet/>
      <dgm:spPr/>
      <dgm:t>
        <a:bodyPr/>
        <a:lstStyle/>
        <a:p>
          <a:endParaRPr lang="en-US"/>
        </a:p>
      </dgm:t>
    </dgm:pt>
    <dgm:pt modelId="{A3AE4A19-9CB7-4E6A-889A-46E77B8FB6DE}">
      <dgm:prSet custT="1"/>
      <dgm:spPr>
        <a:solidFill>
          <a:srgbClr val="7030A0"/>
        </a:solidFill>
      </dgm:spPr>
      <dgm:t>
        <a:bodyPr/>
        <a:lstStyle/>
        <a:p>
          <a:r>
            <a:rPr lang="id-ID" sz="1800" dirty="0"/>
            <a:t>Keindahan</a:t>
          </a:r>
          <a:endParaRPr lang="en-US" sz="1800" dirty="0"/>
        </a:p>
      </dgm:t>
    </dgm:pt>
    <dgm:pt modelId="{458D5561-91AE-44D7-853F-6CB38F12211E}" type="parTrans" cxnId="{ECCFD8C7-DE4E-4377-A3C1-BD17069B877A}">
      <dgm:prSet/>
      <dgm:spPr/>
      <dgm:t>
        <a:bodyPr/>
        <a:lstStyle/>
        <a:p>
          <a:endParaRPr lang="en-US"/>
        </a:p>
      </dgm:t>
    </dgm:pt>
    <dgm:pt modelId="{EE7518C7-9283-4567-9964-7A096B53BCE7}" type="sibTrans" cxnId="{ECCFD8C7-DE4E-4377-A3C1-BD17069B877A}">
      <dgm:prSet/>
      <dgm:spPr/>
      <dgm:t>
        <a:bodyPr/>
        <a:lstStyle/>
        <a:p>
          <a:endParaRPr lang="en-US"/>
        </a:p>
      </dgm:t>
    </dgm:pt>
    <dgm:pt modelId="{CB429859-F9C1-49CE-8333-0B7341EAD9BE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memenuhi</a:t>
          </a:r>
          <a:r>
            <a:rPr lang="en-US" sz="1800" dirty="0"/>
            <a:t> </a:t>
          </a:r>
          <a:r>
            <a:rPr lang="en-US" sz="1800" dirty="0" err="1"/>
            <a:t>persyaratan</a:t>
          </a:r>
          <a:endParaRPr lang="en-US" sz="1800" dirty="0">
            <a:solidFill>
              <a:srgbClr val="FF0000"/>
            </a:solidFill>
          </a:endParaRPr>
        </a:p>
      </dgm:t>
    </dgm:pt>
    <dgm:pt modelId="{AD63E15F-9288-4CB0-B8AA-D1AA4AF43C67}" type="parTrans" cxnId="{164A0312-C82B-4D7C-B5DD-44754D559262}">
      <dgm:prSet/>
      <dgm:spPr/>
      <dgm:t>
        <a:bodyPr/>
        <a:lstStyle/>
        <a:p>
          <a:endParaRPr lang="en-US"/>
        </a:p>
      </dgm:t>
    </dgm:pt>
    <dgm:pt modelId="{E8F418A1-926A-44FB-8055-3B8629BA70D8}" type="sibTrans" cxnId="{164A0312-C82B-4D7C-B5DD-44754D559262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25236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B12A3737-0DCD-47E9-B4C4-0CAD52C20F63}" type="pres">
      <dgm:prSet presAssocID="{AD63E15F-9288-4CB0-B8AA-D1AA4AF43C67}" presName="conn2-1" presStyleLbl="parChTrans1D4" presStyleIdx="0" presStyleCnt="6"/>
      <dgm:spPr/>
    </dgm:pt>
    <dgm:pt modelId="{956180A0-C3B2-4E0F-AC14-B3C4DFCF87E1}" type="pres">
      <dgm:prSet presAssocID="{AD63E15F-9288-4CB0-B8AA-D1AA4AF43C67}" presName="connTx" presStyleLbl="parChTrans1D4" presStyleIdx="0" presStyleCnt="6"/>
      <dgm:spPr/>
    </dgm:pt>
    <dgm:pt modelId="{3DCB4D72-89FD-4E5D-9948-07739CF91F63}" type="pres">
      <dgm:prSet presAssocID="{CB429859-F9C1-49CE-8333-0B7341EAD9BE}" presName="root2" presStyleCnt="0"/>
      <dgm:spPr/>
    </dgm:pt>
    <dgm:pt modelId="{5F24EF3C-D9DF-4B8C-B892-5BB133E1A132}" type="pres">
      <dgm:prSet presAssocID="{CB429859-F9C1-49CE-8333-0B7341EAD9BE}" presName="LevelTwoTextNode" presStyleLbl="node4" presStyleIdx="0" presStyleCnt="6">
        <dgm:presLayoutVars>
          <dgm:chPref val="3"/>
        </dgm:presLayoutVars>
      </dgm:prSet>
      <dgm:spPr/>
    </dgm:pt>
    <dgm:pt modelId="{8C20FAF7-F290-48D7-8E51-6E489665C860}" type="pres">
      <dgm:prSet presAssocID="{CB429859-F9C1-49CE-8333-0B7341EAD9BE}" presName="level3hierChild" presStyleCnt="0"/>
      <dgm:spPr/>
    </dgm:pt>
    <dgm:pt modelId="{3102F96A-71BB-4BF4-B64E-6FD784F29BA0}" type="pres">
      <dgm:prSet presAssocID="{26FF4242-DBA5-488F-962B-287CFAEF46BA}" presName="conn2-1" presStyleLbl="parChTrans1D4" presStyleIdx="1" presStyleCnt="6"/>
      <dgm:spPr/>
    </dgm:pt>
    <dgm:pt modelId="{0CC78FA2-17DD-4C13-A69E-BCF0B25FF65D}" type="pres">
      <dgm:prSet presAssocID="{26FF4242-DBA5-488F-962B-287CFAEF46BA}" presName="connTx" presStyleLbl="parChTrans1D4" presStyleIdx="1" presStyleCnt="6"/>
      <dgm:spPr/>
    </dgm:pt>
    <dgm:pt modelId="{0774EC42-9A2F-4A1D-9282-040223F236E6}" type="pres">
      <dgm:prSet presAssocID="{2904F9B9-0067-41CD-B736-A8DAC3862BF4}" presName="root2" presStyleCnt="0"/>
      <dgm:spPr/>
    </dgm:pt>
    <dgm:pt modelId="{8168B5B3-DDBE-469B-BAFE-CA5033FD7B8A}" type="pres">
      <dgm:prSet presAssocID="{2904F9B9-0067-41CD-B736-A8DAC3862BF4}" presName="LevelTwoTextNode" presStyleLbl="node4" presStyleIdx="1" presStyleCnt="6">
        <dgm:presLayoutVars>
          <dgm:chPref val="3"/>
        </dgm:presLayoutVars>
      </dgm:prSet>
      <dgm:spPr/>
    </dgm:pt>
    <dgm:pt modelId="{8D72E7B6-B785-4707-A798-2A0B060C9146}" type="pres">
      <dgm:prSet presAssocID="{2904F9B9-0067-41CD-B736-A8DAC3862BF4}" presName="level3hierChild" presStyleCnt="0"/>
      <dgm:spPr/>
    </dgm:pt>
    <dgm:pt modelId="{DA81A6FB-8633-44F9-9384-78738F27171C}" type="pres">
      <dgm:prSet presAssocID="{AC167371-D64E-44F0-B0B2-2AE9B56A736A}" presName="conn2-1" presStyleLbl="parChTrans1D4" presStyleIdx="2" presStyleCnt="6"/>
      <dgm:spPr/>
    </dgm:pt>
    <dgm:pt modelId="{7AF27DF0-A404-4B2C-8BBC-ADE37972BE1D}" type="pres">
      <dgm:prSet presAssocID="{AC167371-D64E-44F0-B0B2-2AE9B56A736A}" presName="connTx" presStyleLbl="parChTrans1D4" presStyleIdx="2" presStyleCnt="6"/>
      <dgm:spPr/>
    </dgm:pt>
    <dgm:pt modelId="{9B285990-6C10-4BF1-835D-3842EED503D5}" type="pres">
      <dgm:prSet presAssocID="{2A9D66F3-6F30-47E0-A7B7-33E6804C72B8}" presName="root2" presStyleCnt="0"/>
      <dgm:spPr/>
    </dgm:pt>
    <dgm:pt modelId="{8E7431CF-1A0A-4F02-B7EE-8DDD94E6989F}" type="pres">
      <dgm:prSet presAssocID="{2A9D66F3-6F30-47E0-A7B7-33E6804C72B8}" presName="LevelTwoTextNode" presStyleLbl="node4" presStyleIdx="2" presStyleCnt="6">
        <dgm:presLayoutVars>
          <dgm:chPref val="3"/>
        </dgm:presLayoutVars>
      </dgm:prSet>
      <dgm:spPr/>
    </dgm:pt>
    <dgm:pt modelId="{929D85B7-B02E-4112-88B0-3407F8E346FD}" type="pres">
      <dgm:prSet presAssocID="{2A9D66F3-6F30-47E0-A7B7-33E6804C72B8}" presName="level3hierChild" presStyleCnt="0"/>
      <dgm:spPr/>
    </dgm:pt>
    <dgm:pt modelId="{A9A61006-FE06-4434-B806-94CC458836E7}" type="pres">
      <dgm:prSet presAssocID="{4373E87C-FE61-41BD-A98F-648316E73466}" presName="conn2-1" presStyleLbl="parChTrans1D4" presStyleIdx="3" presStyleCnt="6"/>
      <dgm:spPr/>
    </dgm:pt>
    <dgm:pt modelId="{372A5225-0E7A-438E-9B8C-E77AE5A51592}" type="pres">
      <dgm:prSet presAssocID="{4373E87C-FE61-41BD-A98F-648316E73466}" presName="connTx" presStyleLbl="parChTrans1D4" presStyleIdx="3" presStyleCnt="6"/>
      <dgm:spPr/>
    </dgm:pt>
    <dgm:pt modelId="{1C3FE4D6-1028-4274-94BB-648F44D183FA}" type="pres">
      <dgm:prSet presAssocID="{E6AE04E1-642A-45DF-A29A-0A03E039CFD0}" presName="root2" presStyleCnt="0"/>
      <dgm:spPr/>
    </dgm:pt>
    <dgm:pt modelId="{034E88BE-843D-4E11-8155-23D350A69267}" type="pres">
      <dgm:prSet presAssocID="{E6AE04E1-642A-45DF-A29A-0A03E039CFD0}" presName="LevelTwoTextNode" presStyleLbl="node4" presStyleIdx="3" presStyleCnt="6">
        <dgm:presLayoutVars>
          <dgm:chPref val="3"/>
        </dgm:presLayoutVars>
      </dgm:prSet>
      <dgm:spPr/>
    </dgm:pt>
    <dgm:pt modelId="{495E0BA7-EF26-4B1C-A4A1-DEDA477B4384}" type="pres">
      <dgm:prSet presAssocID="{E6AE04E1-642A-45DF-A29A-0A03E039CFD0}" presName="level3hierChild" presStyleCnt="0"/>
      <dgm:spPr/>
    </dgm:pt>
    <dgm:pt modelId="{8DEF16CB-AD10-428F-8D9A-09AAD6F3F1BD}" type="pres">
      <dgm:prSet presAssocID="{1344868F-B15A-4FBA-BDDB-78F0242A3712}" presName="conn2-1" presStyleLbl="parChTrans1D4" presStyleIdx="4" presStyleCnt="6"/>
      <dgm:spPr/>
    </dgm:pt>
    <dgm:pt modelId="{1E1950EA-CE35-407D-B607-BF02CAC4560B}" type="pres">
      <dgm:prSet presAssocID="{1344868F-B15A-4FBA-BDDB-78F0242A3712}" presName="connTx" presStyleLbl="parChTrans1D4" presStyleIdx="4" presStyleCnt="6"/>
      <dgm:spPr/>
    </dgm:pt>
    <dgm:pt modelId="{4A924014-140E-45F8-B23A-E65782972EB4}" type="pres">
      <dgm:prSet presAssocID="{0D951F7F-64F4-47DA-A2B6-B456590B09D9}" presName="root2" presStyleCnt="0"/>
      <dgm:spPr/>
    </dgm:pt>
    <dgm:pt modelId="{B71E2279-81BB-408B-A53E-66EB93436902}" type="pres">
      <dgm:prSet presAssocID="{0D951F7F-64F4-47DA-A2B6-B456590B09D9}" presName="LevelTwoTextNode" presStyleLbl="node4" presStyleIdx="4" presStyleCnt="6">
        <dgm:presLayoutVars>
          <dgm:chPref val="3"/>
        </dgm:presLayoutVars>
      </dgm:prSet>
      <dgm:spPr/>
    </dgm:pt>
    <dgm:pt modelId="{DDBE7AA4-AA82-419D-9451-E3EDA79B73AF}" type="pres">
      <dgm:prSet presAssocID="{0D951F7F-64F4-47DA-A2B6-B456590B09D9}" presName="level3hierChild" presStyleCnt="0"/>
      <dgm:spPr/>
    </dgm:pt>
    <dgm:pt modelId="{EDC9DD95-CF3B-428C-9AAD-98284F0F90F1}" type="pres">
      <dgm:prSet presAssocID="{458D5561-91AE-44D7-853F-6CB38F12211E}" presName="conn2-1" presStyleLbl="parChTrans1D4" presStyleIdx="5" presStyleCnt="6"/>
      <dgm:spPr/>
    </dgm:pt>
    <dgm:pt modelId="{89C92600-7A5F-4244-96CD-2926CC774946}" type="pres">
      <dgm:prSet presAssocID="{458D5561-91AE-44D7-853F-6CB38F12211E}" presName="connTx" presStyleLbl="parChTrans1D4" presStyleIdx="5" presStyleCnt="6"/>
      <dgm:spPr/>
    </dgm:pt>
    <dgm:pt modelId="{E550D5C9-0C55-424E-B6BC-0592D5BC49C3}" type="pres">
      <dgm:prSet presAssocID="{A3AE4A19-9CB7-4E6A-889A-46E77B8FB6DE}" presName="root2" presStyleCnt="0"/>
      <dgm:spPr/>
    </dgm:pt>
    <dgm:pt modelId="{89B7B34D-B6CD-4F5E-AE94-5D65B0A07B93}" type="pres">
      <dgm:prSet presAssocID="{A3AE4A19-9CB7-4E6A-889A-46E77B8FB6DE}" presName="LevelTwoTextNode" presStyleLbl="node4" presStyleIdx="5" presStyleCnt="6">
        <dgm:presLayoutVars>
          <dgm:chPref val="3"/>
        </dgm:presLayoutVars>
      </dgm:prSet>
      <dgm:spPr/>
    </dgm:pt>
    <dgm:pt modelId="{9E647C10-07E6-4269-A70D-19DB73E073F0}" type="pres">
      <dgm:prSet presAssocID="{A3AE4A19-9CB7-4E6A-889A-46E77B8FB6DE}" presName="level3hierChild" presStyleCnt="0"/>
      <dgm:spPr/>
    </dgm:pt>
  </dgm:ptLst>
  <dgm:cxnLst>
    <dgm:cxn modelId="{164A0312-C82B-4D7C-B5DD-44754D559262}" srcId="{E7D7BD53-3B58-4ADC-8A4C-14AF9CFB499C}" destId="{CB429859-F9C1-49CE-8333-0B7341EAD9BE}" srcOrd="0" destOrd="0" parTransId="{AD63E15F-9288-4CB0-B8AA-D1AA4AF43C67}" sibTransId="{E8F418A1-926A-44FB-8055-3B8629BA70D8}"/>
    <dgm:cxn modelId="{02016618-888F-4B5C-AA0C-5922DC7FE4BF}" type="presOf" srcId="{1344868F-B15A-4FBA-BDDB-78F0242A3712}" destId="{1E1950EA-CE35-407D-B607-BF02CAC4560B}" srcOrd="1" destOrd="0" presId="urn:microsoft.com/office/officeart/2008/layout/HorizontalMultiLevelHierarchy"/>
    <dgm:cxn modelId="{2C70ED2E-678A-41A9-84FF-E8A067F01CC0}" type="presOf" srcId="{A3AE4A19-9CB7-4E6A-889A-46E77B8FB6DE}" destId="{89B7B34D-B6CD-4F5E-AE94-5D65B0A07B93}" srcOrd="0" destOrd="0" presId="urn:microsoft.com/office/officeart/2008/layout/HorizontalMultiLevelHierarchy"/>
    <dgm:cxn modelId="{269A6437-0F11-4EAB-B851-410A9C7AC3D2}" type="presOf" srcId="{E6AE04E1-642A-45DF-A29A-0A03E039CFD0}" destId="{034E88BE-843D-4E11-8155-23D350A69267}" srcOrd="0" destOrd="0" presId="urn:microsoft.com/office/officeart/2008/layout/HorizontalMultiLevelHierarchy"/>
    <dgm:cxn modelId="{612A433D-A915-4083-9793-9F3215B9EDCC}" type="presOf" srcId="{CB429859-F9C1-49CE-8333-0B7341EAD9BE}" destId="{5F24EF3C-D9DF-4B8C-B892-5BB133E1A132}" srcOrd="0" destOrd="0" presId="urn:microsoft.com/office/officeart/2008/layout/HorizontalMultiLevelHierarchy"/>
    <dgm:cxn modelId="{332DF03F-790E-4279-9434-7CB0443D4D22}" type="presOf" srcId="{0BE62E88-0D7E-4BB5-A4B3-B77B0095617E}" destId="{018C7471-60F8-472C-B2C1-1AF03B14A5F7}" srcOrd="1" destOrd="0" presId="urn:microsoft.com/office/officeart/2008/layout/HorizontalMultiLevelHierarchy"/>
    <dgm:cxn modelId="{23FDA846-6554-4AAB-9FF4-936B648B61B2}" type="presOf" srcId="{E7D7BD53-3B58-4ADC-8A4C-14AF9CFB499C}" destId="{EDDD72EC-6E2F-4D36-AAD4-1BCB7F58831A}" srcOrd="0" destOrd="0" presId="urn:microsoft.com/office/officeart/2008/layout/HorizontalMultiLevelHierarchy"/>
    <dgm:cxn modelId="{7EC39851-7D85-424D-956A-0E904F11AF07}" type="presOf" srcId="{15AEFB17-C792-442E-AC88-89459D66714D}" destId="{A5C37EFE-CBC7-40AC-B367-DAB7F5ECAC52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DE34F556-2312-4CA7-B588-4670473A93AD}" type="presOf" srcId="{4373E87C-FE61-41BD-A98F-648316E73466}" destId="{A9A61006-FE06-4434-B806-94CC458836E7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AD8D2D5F-54B2-456E-B3AC-66BCC4B811C4}" type="presOf" srcId="{AD63E15F-9288-4CB0-B8AA-D1AA4AF43C67}" destId="{B12A3737-0DCD-47E9-B4C4-0CAD52C20F63}" srcOrd="0" destOrd="0" presId="urn:microsoft.com/office/officeart/2008/layout/HorizontalMultiLevelHierarchy"/>
    <dgm:cxn modelId="{47906A63-A750-442E-89AF-690380292491}" type="presOf" srcId="{2904F9B9-0067-41CD-B736-A8DAC3862BF4}" destId="{8168B5B3-DDBE-469B-BAFE-CA5033FD7B8A}" srcOrd="0" destOrd="0" presId="urn:microsoft.com/office/officeart/2008/layout/HorizontalMultiLevelHierarchy"/>
    <dgm:cxn modelId="{1174BB6D-C3C5-44F9-A5A3-7A6CA8624D62}" srcId="{CB429859-F9C1-49CE-8333-0B7341EAD9BE}" destId="{2904F9B9-0067-41CD-B736-A8DAC3862BF4}" srcOrd="0" destOrd="0" parTransId="{26FF4242-DBA5-488F-962B-287CFAEF46BA}" sibTransId="{BD5D2D50-36F6-4BD1-9987-36F3CA4B3DB2}"/>
    <dgm:cxn modelId="{EA98D372-90E0-42AC-8473-5A44DA924B72}" type="presOf" srcId="{15AEFB17-C792-442E-AC88-89459D66714D}" destId="{CE2C6972-3E97-4B2F-A8D2-4D6C815B4262}" srcOrd="0" destOrd="0" presId="urn:microsoft.com/office/officeart/2008/layout/HorizontalMultiLevelHierarchy"/>
    <dgm:cxn modelId="{6540827A-1B73-415D-A9AA-6EAC2B593767}" type="presOf" srcId="{43081AD2-A198-4E09-B366-59AF4C3961D1}" destId="{0960B8E7-A47F-4509-A600-DE2BD2F72F27}" srcOrd="0" destOrd="0" presId="urn:microsoft.com/office/officeart/2008/layout/HorizontalMultiLevelHierarchy"/>
    <dgm:cxn modelId="{2B1FB184-C18B-402B-93F3-BD65A5CC8EE3}" type="presOf" srcId="{26FF4242-DBA5-488F-962B-287CFAEF46BA}" destId="{3102F96A-71BB-4BF4-B64E-6FD784F29BA0}" srcOrd="0" destOrd="0" presId="urn:microsoft.com/office/officeart/2008/layout/HorizontalMultiLevelHierarchy"/>
    <dgm:cxn modelId="{2E52189D-3267-4775-AF16-D763B44F3582}" type="presOf" srcId="{0BE62E88-0D7E-4BB5-A4B3-B77B0095617E}" destId="{227510C1-165E-41BC-86F8-664912EE1BA0}" srcOrd="0" destOrd="0" presId="urn:microsoft.com/office/officeart/2008/layout/HorizontalMultiLevelHierarchy"/>
    <dgm:cxn modelId="{387FAF9E-1F3D-4558-8FBE-65061E028006}" srcId="{CB429859-F9C1-49CE-8333-0B7341EAD9BE}" destId="{0D951F7F-64F4-47DA-A2B6-B456590B09D9}" srcOrd="3" destOrd="0" parTransId="{1344868F-B15A-4FBA-BDDB-78F0242A3712}" sibTransId="{40CD1466-BDC1-4335-AF0D-AE7E2613AD1C}"/>
    <dgm:cxn modelId="{3A1848A4-DC4F-4EF7-A4A9-7DB97A5AA511}" type="presOf" srcId="{AD63E15F-9288-4CB0-B8AA-D1AA4AF43C67}" destId="{956180A0-C3B2-4E0F-AC14-B3C4DFCF87E1}" srcOrd="1" destOrd="0" presId="urn:microsoft.com/office/officeart/2008/layout/HorizontalMultiLevelHierarchy"/>
    <dgm:cxn modelId="{F3146FA9-1AA2-421A-879C-8B64CCEABE03}" type="presOf" srcId="{4373E87C-FE61-41BD-A98F-648316E73466}" destId="{372A5225-0E7A-438E-9B8C-E77AE5A51592}" srcOrd="1" destOrd="0" presId="urn:microsoft.com/office/officeart/2008/layout/HorizontalMultiLevelHierarchy"/>
    <dgm:cxn modelId="{2F29CDB9-25D8-4A73-A500-E6CB4C8CE3BF}" type="presOf" srcId="{AC167371-D64E-44F0-B0B2-2AE9B56A736A}" destId="{7AF27DF0-A404-4B2C-8BBC-ADE37972BE1D}" srcOrd="1" destOrd="0" presId="urn:microsoft.com/office/officeart/2008/layout/HorizontalMultiLevelHierarchy"/>
    <dgm:cxn modelId="{7F411FBB-A7BB-4028-94B8-C3C9209ADF9A}" type="presOf" srcId="{458D5561-91AE-44D7-853F-6CB38F12211E}" destId="{EDC9DD95-CF3B-428C-9AAD-98284F0F90F1}" srcOrd="0" destOrd="0" presId="urn:microsoft.com/office/officeart/2008/layout/HorizontalMultiLevelHierarchy"/>
    <dgm:cxn modelId="{B35034BB-0A44-43AA-8DF5-BCCE481A88FB}" type="presOf" srcId="{AC167371-D64E-44F0-B0B2-2AE9B56A736A}" destId="{DA81A6FB-8633-44F9-9384-78738F27171C}" srcOrd="0" destOrd="0" presId="urn:microsoft.com/office/officeart/2008/layout/HorizontalMultiLevelHierarchy"/>
    <dgm:cxn modelId="{21A44EBB-EC90-4324-9A22-042F296828EB}" type="presOf" srcId="{DC2E1F6F-946D-47F0-BC56-7CB69E13A329}" destId="{4594F833-E8AD-4F7D-9DBB-756E81F5E9FF}" srcOrd="0" destOrd="0" presId="urn:microsoft.com/office/officeart/2008/layout/HorizontalMultiLevelHierarchy"/>
    <dgm:cxn modelId="{024F68BB-14C0-47D5-88E0-3D931D60DD1E}" type="presOf" srcId="{2A9D66F3-6F30-47E0-A7B7-33E6804C72B8}" destId="{8E7431CF-1A0A-4F02-B7EE-8DDD94E6989F}" srcOrd="0" destOrd="0" presId="urn:microsoft.com/office/officeart/2008/layout/HorizontalMultiLevelHierarchy"/>
    <dgm:cxn modelId="{5E5244BD-C874-4B6E-83E3-0A40B1509702}" type="presOf" srcId="{458D5561-91AE-44D7-853F-6CB38F12211E}" destId="{89C92600-7A5F-4244-96CD-2926CC774946}" srcOrd="1" destOrd="0" presId="urn:microsoft.com/office/officeart/2008/layout/HorizontalMultiLevelHierarchy"/>
    <dgm:cxn modelId="{ECCFD8C7-DE4E-4377-A3C1-BD17069B877A}" srcId="{CB429859-F9C1-49CE-8333-0B7341EAD9BE}" destId="{A3AE4A19-9CB7-4E6A-889A-46E77B8FB6DE}" srcOrd="4" destOrd="0" parTransId="{458D5561-91AE-44D7-853F-6CB38F12211E}" sibTransId="{EE7518C7-9283-4567-9964-7A096B53BCE7}"/>
    <dgm:cxn modelId="{7B7F22CD-3AD2-4B07-92C6-4A84BB3ECF6B}" type="presOf" srcId="{26FF4242-DBA5-488F-962B-287CFAEF46BA}" destId="{0CC78FA2-17DD-4C13-A69E-BCF0B25FF65D}" srcOrd="1" destOrd="0" presId="urn:microsoft.com/office/officeart/2008/layout/HorizontalMultiLevelHierarchy"/>
    <dgm:cxn modelId="{968742D0-9599-44F1-8172-D3C275FA170E}" type="presOf" srcId="{1344868F-B15A-4FBA-BDDB-78F0242A3712}" destId="{8DEF16CB-AD10-428F-8D9A-09AAD6F3F1BD}" srcOrd="0" destOrd="0" presId="urn:microsoft.com/office/officeart/2008/layout/HorizontalMultiLevelHierarchy"/>
    <dgm:cxn modelId="{01BF6BD5-BDB7-4AFF-A05B-468842D0B830}" srcId="{CB429859-F9C1-49CE-8333-0B7341EAD9BE}" destId="{E6AE04E1-642A-45DF-A29A-0A03E039CFD0}" srcOrd="2" destOrd="0" parTransId="{4373E87C-FE61-41BD-A98F-648316E73466}" sibTransId="{394C1D51-816F-4C37-8399-57E53F444D1C}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3F4FEADF-8AEA-4223-B9C0-980F92E32101}" type="presOf" srcId="{0D951F7F-64F4-47DA-A2B6-B456590B09D9}" destId="{B71E2279-81BB-408B-A53E-66EB93436902}" srcOrd="0" destOrd="0" presId="urn:microsoft.com/office/officeart/2008/layout/HorizontalMultiLevelHierarchy"/>
    <dgm:cxn modelId="{9D6118E8-E480-4D8A-9D49-1024F0309597}" type="presOf" srcId="{B54E1A32-1FB8-4484-9DD7-DB5866ADCE10}" destId="{D9C606CC-AC18-4590-951B-B64D6881E5E3}" srcOrd="0" destOrd="0" presId="urn:microsoft.com/office/officeart/2008/layout/HorizontalMultiLevelHierarchy"/>
    <dgm:cxn modelId="{542225FA-E34B-4E64-B09C-8C8C2C6CA3BB}" srcId="{CB429859-F9C1-49CE-8333-0B7341EAD9BE}" destId="{2A9D66F3-6F30-47E0-A7B7-33E6804C72B8}" srcOrd="1" destOrd="0" parTransId="{AC167371-D64E-44F0-B0B2-2AE9B56A736A}" sibTransId="{F11901C4-482D-4376-B132-5D2FA58714D7}"/>
    <dgm:cxn modelId="{FA67E425-86F2-4DCB-8541-49702F6BFA36}" type="presParOf" srcId="{0960B8E7-A47F-4509-A600-DE2BD2F72F27}" destId="{06C8DDC0-2103-4F16-B22E-01C402C605E7}" srcOrd="0" destOrd="0" presId="urn:microsoft.com/office/officeart/2008/layout/HorizontalMultiLevelHierarchy"/>
    <dgm:cxn modelId="{2DB4E356-83A7-4674-8469-EFA08B97C199}" type="presParOf" srcId="{06C8DDC0-2103-4F16-B22E-01C402C605E7}" destId="{4594F833-E8AD-4F7D-9DBB-756E81F5E9FF}" srcOrd="0" destOrd="0" presId="urn:microsoft.com/office/officeart/2008/layout/HorizontalMultiLevelHierarchy"/>
    <dgm:cxn modelId="{DCEB79FC-17DE-46D1-8094-A249AC7673A5}" type="presParOf" srcId="{06C8DDC0-2103-4F16-B22E-01C402C605E7}" destId="{4BD7D809-F46F-4BCF-9277-A6D4F8135189}" srcOrd="1" destOrd="0" presId="urn:microsoft.com/office/officeart/2008/layout/HorizontalMultiLevelHierarchy"/>
    <dgm:cxn modelId="{0A215DA9-E2BA-452E-8ACD-131064EBE3F3}" type="presParOf" srcId="{4BD7D809-F46F-4BCF-9277-A6D4F8135189}" destId="{227510C1-165E-41BC-86F8-664912EE1BA0}" srcOrd="0" destOrd="0" presId="urn:microsoft.com/office/officeart/2008/layout/HorizontalMultiLevelHierarchy"/>
    <dgm:cxn modelId="{CEF7928F-69EF-445D-8B32-3B3FA7E01FB7}" type="presParOf" srcId="{227510C1-165E-41BC-86F8-664912EE1BA0}" destId="{018C7471-60F8-472C-B2C1-1AF03B14A5F7}" srcOrd="0" destOrd="0" presId="urn:microsoft.com/office/officeart/2008/layout/HorizontalMultiLevelHierarchy"/>
    <dgm:cxn modelId="{E149FA30-DEA8-4092-A074-7D2C8C662F98}" type="presParOf" srcId="{4BD7D809-F46F-4BCF-9277-A6D4F8135189}" destId="{9AA261D0-C58A-40FF-808C-34A303FAB605}" srcOrd="1" destOrd="0" presId="urn:microsoft.com/office/officeart/2008/layout/HorizontalMultiLevelHierarchy"/>
    <dgm:cxn modelId="{F1EC28AD-BE1C-4BAD-AEF9-1A6098A657C8}" type="presParOf" srcId="{9AA261D0-C58A-40FF-808C-34A303FAB605}" destId="{D9C606CC-AC18-4590-951B-B64D6881E5E3}" srcOrd="0" destOrd="0" presId="urn:microsoft.com/office/officeart/2008/layout/HorizontalMultiLevelHierarchy"/>
    <dgm:cxn modelId="{A67E1F38-DD81-4B2A-BE63-83526BEB73DF}" type="presParOf" srcId="{9AA261D0-C58A-40FF-808C-34A303FAB605}" destId="{E06DA82E-A227-45D6-9A1D-080B97151E8B}" srcOrd="1" destOrd="0" presId="urn:microsoft.com/office/officeart/2008/layout/HorizontalMultiLevelHierarchy"/>
    <dgm:cxn modelId="{0D67E9F5-E849-4A7A-A5F2-035EF855769A}" type="presParOf" srcId="{E06DA82E-A227-45D6-9A1D-080B97151E8B}" destId="{CE2C6972-3E97-4B2F-A8D2-4D6C815B4262}" srcOrd="0" destOrd="0" presId="urn:microsoft.com/office/officeart/2008/layout/HorizontalMultiLevelHierarchy"/>
    <dgm:cxn modelId="{9C3B5C51-93B8-4CE7-9647-1F2101D3FD33}" type="presParOf" srcId="{CE2C6972-3E97-4B2F-A8D2-4D6C815B4262}" destId="{A5C37EFE-CBC7-40AC-B367-DAB7F5ECAC52}" srcOrd="0" destOrd="0" presId="urn:microsoft.com/office/officeart/2008/layout/HorizontalMultiLevelHierarchy"/>
    <dgm:cxn modelId="{C09DE85A-913C-4951-BDC8-4B202EA29C0B}" type="presParOf" srcId="{E06DA82E-A227-45D6-9A1D-080B97151E8B}" destId="{1AA700F1-1C9C-448B-AA3C-D20C79BADC4C}" srcOrd="1" destOrd="0" presId="urn:microsoft.com/office/officeart/2008/layout/HorizontalMultiLevelHierarchy"/>
    <dgm:cxn modelId="{FDB7AFE2-2B03-4C64-8C72-D9308D4B5E57}" type="presParOf" srcId="{1AA700F1-1C9C-448B-AA3C-D20C79BADC4C}" destId="{EDDD72EC-6E2F-4D36-AAD4-1BCB7F58831A}" srcOrd="0" destOrd="0" presId="urn:microsoft.com/office/officeart/2008/layout/HorizontalMultiLevelHierarchy"/>
    <dgm:cxn modelId="{5AA1AFD7-1AA9-460E-A66A-1BD10C6B85BE}" type="presParOf" srcId="{1AA700F1-1C9C-448B-AA3C-D20C79BADC4C}" destId="{A20E9378-7B71-4335-A00A-0B164EA827E9}" srcOrd="1" destOrd="0" presId="urn:microsoft.com/office/officeart/2008/layout/HorizontalMultiLevelHierarchy"/>
    <dgm:cxn modelId="{575F80EB-80AF-4CCA-A1C6-6C4DC7E80B60}" type="presParOf" srcId="{A20E9378-7B71-4335-A00A-0B164EA827E9}" destId="{B12A3737-0DCD-47E9-B4C4-0CAD52C20F63}" srcOrd="0" destOrd="0" presId="urn:microsoft.com/office/officeart/2008/layout/HorizontalMultiLevelHierarchy"/>
    <dgm:cxn modelId="{9F0F2954-194A-4ABE-B342-C411A4E7C3E7}" type="presParOf" srcId="{B12A3737-0DCD-47E9-B4C4-0CAD52C20F63}" destId="{956180A0-C3B2-4E0F-AC14-B3C4DFCF87E1}" srcOrd="0" destOrd="0" presId="urn:microsoft.com/office/officeart/2008/layout/HorizontalMultiLevelHierarchy"/>
    <dgm:cxn modelId="{5CA2D30C-557B-4C5F-A455-4A330CAB65BD}" type="presParOf" srcId="{A20E9378-7B71-4335-A00A-0B164EA827E9}" destId="{3DCB4D72-89FD-4E5D-9948-07739CF91F63}" srcOrd="1" destOrd="0" presId="urn:microsoft.com/office/officeart/2008/layout/HorizontalMultiLevelHierarchy"/>
    <dgm:cxn modelId="{86AD2E15-6B70-4476-BC62-D8FB78AE176E}" type="presParOf" srcId="{3DCB4D72-89FD-4E5D-9948-07739CF91F63}" destId="{5F24EF3C-D9DF-4B8C-B892-5BB133E1A132}" srcOrd="0" destOrd="0" presId="urn:microsoft.com/office/officeart/2008/layout/HorizontalMultiLevelHierarchy"/>
    <dgm:cxn modelId="{3BB8BCC5-DA21-45D0-950C-34F3E86DB24A}" type="presParOf" srcId="{3DCB4D72-89FD-4E5D-9948-07739CF91F63}" destId="{8C20FAF7-F290-48D7-8E51-6E489665C860}" srcOrd="1" destOrd="0" presId="urn:microsoft.com/office/officeart/2008/layout/HorizontalMultiLevelHierarchy"/>
    <dgm:cxn modelId="{4BCCF371-3D8B-4F33-BFC3-5CC3C6BF1F83}" type="presParOf" srcId="{8C20FAF7-F290-48D7-8E51-6E489665C860}" destId="{3102F96A-71BB-4BF4-B64E-6FD784F29BA0}" srcOrd="0" destOrd="0" presId="urn:microsoft.com/office/officeart/2008/layout/HorizontalMultiLevelHierarchy"/>
    <dgm:cxn modelId="{2D137150-3A77-4F2D-8470-3C7B8C42D397}" type="presParOf" srcId="{3102F96A-71BB-4BF4-B64E-6FD784F29BA0}" destId="{0CC78FA2-17DD-4C13-A69E-BCF0B25FF65D}" srcOrd="0" destOrd="0" presId="urn:microsoft.com/office/officeart/2008/layout/HorizontalMultiLevelHierarchy"/>
    <dgm:cxn modelId="{45D483C9-E4E4-4D98-85D1-FA2F1EC53EA0}" type="presParOf" srcId="{8C20FAF7-F290-48D7-8E51-6E489665C860}" destId="{0774EC42-9A2F-4A1D-9282-040223F236E6}" srcOrd="1" destOrd="0" presId="urn:microsoft.com/office/officeart/2008/layout/HorizontalMultiLevelHierarchy"/>
    <dgm:cxn modelId="{987B2489-0BE2-4D9E-A8AD-F150F3612F1D}" type="presParOf" srcId="{0774EC42-9A2F-4A1D-9282-040223F236E6}" destId="{8168B5B3-DDBE-469B-BAFE-CA5033FD7B8A}" srcOrd="0" destOrd="0" presId="urn:microsoft.com/office/officeart/2008/layout/HorizontalMultiLevelHierarchy"/>
    <dgm:cxn modelId="{07062B89-77C4-4159-A477-AA375317AC77}" type="presParOf" srcId="{0774EC42-9A2F-4A1D-9282-040223F236E6}" destId="{8D72E7B6-B785-4707-A798-2A0B060C9146}" srcOrd="1" destOrd="0" presId="urn:microsoft.com/office/officeart/2008/layout/HorizontalMultiLevelHierarchy"/>
    <dgm:cxn modelId="{5E6546AE-DE79-4C46-90CC-6799CD74AE04}" type="presParOf" srcId="{8C20FAF7-F290-48D7-8E51-6E489665C860}" destId="{DA81A6FB-8633-44F9-9384-78738F27171C}" srcOrd="2" destOrd="0" presId="urn:microsoft.com/office/officeart/2008/layout/HorizontalMultiLevelHierarchy"/>
    <dgm:cxn modelId="{C1870DDC-4EC9-4A7B-981E-7C63C91A69E8}" type="presParOf" srcId="{DA81A6FB-8633-44F9-9384-78738F27171C}" destId="{7AF27DF0-A404-4B2C-8BBC-ADE37972BE1D}" srcOrd="0" destOrd="0" presId="urn:microsoft.com/office/officeart/2008/layout/HorizontalMultiLevelHierarchy"/>
    <dgm:cxn modelId="{1C0DA293-0CBD-4D3E-B38A-1EC32616B6D3}" type="presParOf" srcId="{8C20FAF7-F290-48D7-8E51-6E489665C860}" destId="{9B285990-6C10-4BF1-835D-3842EED503D5}" srcOrd="3" destOrd="0" presId="urn:microsoft.com/office/officeart/2008/layout/HorizontalMultiLevelHierarchy"/>
    <dgm:cxn modelId="{1C65AB2B-D907-45D9-972A-80C288B49759}" type="presParOf" srcId="{9B285990-6C10-4BF1-835D-3842EED503D5}" destId="{8E7431CF-1A0A-4F02-B7EE-8DDD94E6989F}" srcOrd="0" destOrd="0" presId="urn:microsoft.com/office/officeart/2008/layout/HorizontalMultiLevelHierarchy"/>
    <dgm:cxn modelId="{D161A322-5807-4690-A899-9E67B6B7C499}" type="presParOf" srcId="{9B285990-6C10-4BF1-835D-3842EED503D5}" destId="{929D85B7-B02E-4112-88B0-3407F8E346FD}" srcOrd="1" destOrd="0" presId="urn:microsoft.com/office/officeart/2008/layout/HorizontalMultiLevelHierarchy"/>
    <dgm:cxn modelId="{5D5AECEA-F42B-4453-B9E4-9F206C95127F}" type="presParOf" srcId="{8C20FAF7-F290-48D7-8E51-6E489665C860}" destId="{A9A61006-FE06-4434-B806-94CC458836E7}" srcOrd="4" destOrd="0" presId="urn:microsoft.com/office/officeart/2008/layout/HorizontalMultiLevelHierarchy"/>
    <dgm:cxn modelId="{90351E12-FC91-4C67-8234-DB7CBFA0E83A}" type="presParOf" srcId="{A9A61006-FE06-4434-B806-94CC458836E7}" destId="{372A5225-0E7A-438E-9B8C-E77AE5A51592}" srcOrd="0" destOrd="0" presId="urn:microsoft.com/office/officeart/2008/layout/HorizontalMultiLevelHierarchy"/>
    <dgm:cxn modelId="{EA81B673-133F-4B59-8CD3-93FF7B98B444}" type="presParOf" srcId="{8C20FAF7-F290-48D7-8E51-6E489665C860}" destId="{1C3FE4D6-1028-4274-94BB-648F44D183FA}" srcOrd="5" destOrd="0" presId="urn:microsoft.com/office/officeart/2008/layout/HorizontalMultiLevelHierarchy"/>
    <dgm:cxn modelId="{9DA76C66-7A01-4686-BE92-4610130B1658}" type="presParOf" srcId="{1C3FE4D6-1028-4274-94BB-648F44D183FA}" destId="{034E88BE-843D-4E11-8155-23D350A69267}" srcOrd="0" destOrd="0" presId="urn:microsoft.com/office/officeart/2008/layout/HorizontalMultiLevelHierarchy"/>
    <dgm:cxn modelId="{0D667F1B-0BD0-45B3-96D4-19587EB95B1F}" type="presParOf" srcId="{1C3FE4D6-1028-4274-94BB-648F44D183FA}" destId="{495E0BA7-EF26-4B1C-A4A1-DEDA477B4384}" srcOrd="1" destOrd="0" presId="urn:microsoft.com/office/officeart/2008/layout/HorizontalMultiLevelHierarchy"/>
    <dgm:cxn modelId="{79696858-4432-465E-B33D-670C1AA0F7B0}" type="presParOf" srcId="{8C20FAF7-F290-48D7-8E51-6E489665C860}" destId="{8DEF16CB-AD10-428F-8D9A-09AAD6F3F1BD}" srcOrd="6" destOrd="0" presId="urn:microsoft.com/office/officeart/2008/layout/HorizontalMultiLevelHierarchy"/>
    <dgm:cxn modelId="{1CEDDD5C-F3DC-44E2-84CD-F5C8416BEE08}" type="presParOf" srcId="{8DEF16CB-AD10-428F-8D9A-09AAD6F3F1BD}" destId="{1E1950EA-CE35-407D-B607-BF02CAC4560B}" srcOrd="0" destOrd="0" presId="urn:microsoft.com/office/officeart/2008/layout/HorizontalMultiLevelHierarchy"/>
    <dgm:cxn modelId="{A32B062C-647C-4CA7-8A86-C0998DC6038E}" type="presParOf" srcId="{8C20FAF7-F290-48D7-8E51-6E489665C860}" destId="{4A924014-140E-45F8-B23A-E65782972EB4}" srcOrd="7" destOrd="0" presId="urn:microsoft.com/office/officeart/2008/layout/HorizontalMultiLevelHierarchy"/>
    <dgm:cxn modelId="{F8546107-61BB-41BD-B476-3E5A0BCFE1EB}" type="presParOf" srcId="{4A924014-140E-45F8-B23A-E65782972EB4}" destId="{B71E2279-81BB-408B-A53E-66EB93436902}" srcOrd="0" destOrd="0" presId="urn:microsoft.com/office/officeart/2008/layout/HorizontalMultiLevelHierarchy"/>
    <dgm:cxn modelId="{202203F0-1FC6-42AD-8A65-A8F16CF0356A}" type="presParOf" srcId="{4A924014-140E-45F8-B23A-E65782972EB4}" destId="{DDBE7AA4-AA82-419D-9451-E3EDA79B73AF}" srcOrd="1" destOrd="0" presId="urn:microsoft.com/office/officeart/2008/layout/HorizontalMultiLevelHierarchy"/>
    <dgm:cxn modelId="{5F3C698A-8AE9-4458-A3D3-DB3D23C8EC83}" type="presParOf" srcId="{8C20FAF7-F290-48D7-8E51-6E489665C860}" destId="{EDC9DD95-CF3B-428C-9AAD-98284F0F90F1}" srcOrd="8" destOrd="0" presId="urn:microsoft.com/office/officeart/2008/layout/HorizontalMultiLevelHierarchy"/>
    <dgm:cxn modelId="{8037B89E-DA7C-4395-9CD1-267C5C843BB0}" type="presParOf" srcId="{EDC9DD95-CF3B-428C-9AAD-98284F0F90F1}" destId="{89C92600-7A5F-4244-96CD-2926CC774946}" srcOrd="0" destOrd="0" presId="urn:microsoft.com/office/officeart/2008/layout/HorizontalMultiLevelHierarchy"/>
    <dgm:cxn modelId="{2698B47A-7557-4ACD-846A-202F6139ABFD}" type="presParOf" srcId="{8C20FAF7-F290-48D7-8E51-6E489665C860}" destId="{E550D5C9-0C55-424E-B6BC-0592D5BC49C3}" srcOrd="9" destOrd="0" presId="urn:microsoft.com/office/officeart/2008/layout/HorizontalMultiLevelHierarchy"/>
    <dgm:cxn modelId="{7F338105-E0A4-4B06-9F9E-9E8C345924DE}" type="presParOf" srcId="{E550D5C9-0C55-424E-B6BC-0592D5BC49C3}" destId="{89B7B34D-B6CD-4F5E-AE94-5D65B0A07B93}" srcOrd="0" destOrd="0" presId="urn:microsoft.com/office/officeart/2008/layout/HorizontalMultiLevelHierarchy"/>
    <dgm:cxn modelId="{6E766AA1-18D8-4562-AD1D-3541EC0CD685}" type="presParOf" srcId="{E550D5C9-0C55-424E-B6BC-0592D5BC49C3}" destId="{9E647C10-07E6-4269-A70D-19DB73E073F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5.2.3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35</a:t>
          </a:r>
          <a:r>
            <a:rPr lang="id-ID" sz="3200" dirty="0"/>
            <a:t>) </a:t>
          </a:r>
          <a:r>
            <a:rPr lang="en-US" sz="3200" b="1" dirty="0"/>
            <a:t>Status </a:t>
          </a:r>
          <a:r>
            <a:rPr lang="en-US" sz="3200" b="1" dirty="0" err="1"/>
            <a:t>Kepemilikan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 err="1">
              <a:solidFill>
                <a:srgbClr val="FFFF00"/>
              </a:solidFill>
            </a:rPr>
            <a:t>milik</a:t>
          </a:r>
          <a:r>
            <a:rPr lang="en-US" sz="2000" dirty="0">
              <a:solidFill>
                <a:srgbClr val="FFFF00"/>
              </a:solidFill>
            </a:rPr>
            <a:t> </a:t>
          </a:r>
          <a:r>
            <a:rPr lang="en-US" sz="2000" dirty="0" err="1">
              <a:solidFill>
                <a:srgbClr val="FFFF00"/>
              </a:solidFill>
            </a:rPr>
            <a:t>sendiri</a:t>
          </a:r>
          <a:endParaRPr lang="en-US" sz="2000" dirty="0">
            <a:solidFill>
              <a:srgbClr val="FFFF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A6C65791-ED7C-4BB4-9B55-652CC80F6AFE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 err="1">
              <a:solidFill>
                <a:srgbClr val="FFFF00"/>
              </a:solidFill>
            </a:rPr>
            <a:t>hibah</a:t>
          </a:r>
          <a:endParaRPr lang="en-US" sz="2000" dirty="0">
            <a:solidFill>
              <a:srgbClr val="FFFF00"/>
            </a:solidFill>
          </a:endParaRPr>
        </a:p>
      </dgm:t>
    </dgm:pt>
    <dgm:pt modelId="{57CE5981-5BC5-4EDE-B222-BBB3519A866F}" type="parTrans" cxnId="{7D4D030D-884B-42AE-8B64-5E75EC914AA3}">
      <dgm:prSet/>
      <dgm:spPr/>
      <dgm:t>
        <a:bodyPr/>
        <a:lstStyle/>
        <a:p>
          <a:endParaRPr lang="en-US"/>
        </a:p>
      </dgm:t>
    </dgm:pt>
    <dgm:pt modelId="{11773BBB-8D2F-4130-95DE-806D345676B9}" type="sibTrans" cxnId="{7D4D030D-884B-42AE-8B64-5E75EC914AA3}">
      <dgm:prSet/>
      <dgm:spPr/>
      <dgm:t>
        <a:bodyPr/>
        <a:lstStyle/>
        <a:p>
          <a:endParaRPr lang="en-US"/>
        </a:p>
      </dgm:t>
    </dgm:pt>
    <dgm:pt modelId="{D312F56F-BBD8-4107-90BF-064B6679F1CD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 err="1">
              <a:solidFill>
                <a:srgbClr val="FFFF00"/>
              </a:solidFill>
            </a:rPr>
            <a:t>sewa</a:t>
          </a:r>
          <a:r>
            <a:rPr lang="en-US" sz="2000" dirty="0">
              <a:solidFill>
                <a:srgbClr val="FFFF00"/>
              </a:solidFill>
            </a:rPr>
            <a:t> / </a:t>
          </a:r>
          <a:r>
            <a:rPr lang="en-US" sz="2000" dirty="0" err="1">
              <a:solidFill>
                <a:srgbClr val="FFFF00"/>
              </a:solidFill>
            </a:rPr>
            <a:t>pinjam</a:t>
          </a:r>
          <a:r>
            <a:rPr lang="en-US" sz="2000" dirty="0">
              <a:solidFill>
                <a:srgbClr val="FFFF00"/>
              </a:solidFill>
            </a:rPr>
            <a:t> </a:t>
          </a:r>
          <a:r>
            <a:rPr lang="en-US" sz="2000" dirty="0" err="1">
              <a:solidFill>
                <a:srgbClr val="FFFF00"/>
              </a:solidFill>
            </a:rPr>
            <a:t>pakai</a:t>
          </a:r>
          <a:endParaRPr lang="en-US" sz="2000" dirty="0">
            <a:solidFill>
              <a:srgbClr val="FFFF00"/>
            </a:solidFill>
          </a:endParaRPr>
        </a:p>
      </dgm:t>
    </dgm:pt>
    <dgm:pt modelId="{F6A52C7D-EE94-4A43-90DE-424BF3433865}" type="parTrans" cxnId="{D411B240-1AAC-4FDF-B8A2-2B769B775D74}">
      <dgm:prSet/>
      <dgm:spPr/>
      <dgm:t>
        <a:bodyPr/>
        <a:lstStyle/>
        <a:p>
          <a:endParaRPr lang="en-US"/>
        </a:p>
      </dgm:t>
    </dgm:pt>
    <dgm:pt modelId="{ED4AF1A6-EDCE-4D29-B688-4FCDFF5F16B2}" type="sibTrans" cxnId="{D411B240-1AAC-4FDF-B8A2-2B769B775D74}">
      <dgm:prSet/>
      <dgm:spPr/>
      <dgm:t>
        <a:bodyPr/>
        <a:lstStyle/>
        <a:p>
          <a:endParaRPr lang="en-US"/>
        </a:p>
      </dgm:t>
    </dgm:pt>
    <dgm:pt modelId="{104BABEC-8443-449F-A127-2EAD743006C8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 err="1">
              <a:solidFill>
                <a:srgbClr val="FFFF00"/>
              </a:solidFill>
            </a:rPr>
            <a:t>tentati</a:t>
          </a:r>
          <a:r>
            <a:rPr lang="id-ID" sz="2000" dirty="0">
              <a:solidFill>
                <a:srgbClr val="FFFF00"/>
              </a:solidFill>
            </a:rPr>
            <a:t>f/ sementara </a:t>
          </a:r>
          <a:r>
            <a:rPr lang="en-US" sz="2000" dirty="0">
              <a:solidFill>
                <a:srgbClr val="FFFF00"/>
              </a:solidFill>
            </a:rPr>
            <a:t> </a:t>
          </a:r>
          <a:r>
            <a:rPr lang="en-US" sz="2000" dirty="0" err="1">
              <a:solidFill>
                <a:srgbClr val="FFFF00"/>
              </a:solidFill>
            </a:rPr>
            <a:t>dan</a:t>
          </a:r>
          <a:r>
            <a:rPr lang="en-US" sz="2000" dirty="0">
              <a:solidFill>
                <a:srgbClr val="FFFF00"/>
              </a:solidFill>
            </a:rPr>
            <a:t> </a:t>
          </a:r>
          <a:r>
            <a:rPr lang="en-US" sz="2000" dirty="0" err="1">
              <a:solidFill>
                <a:srgbClr val="FFFF00"/>
              </a:solidFill>
            </a:rPr>
            <a:t>milik</a:t>
          </a:r>
          <a:r>
            <a:rPr lang="en-US" sz="2000" dirty="0">
              <a:solidFill>
                <a:srgbClr val="FFFF00"/>
              </a:solidFill>
            </a:rPr>
            <a:t> </a:t>
          </a:r>
          <a:r>
            <a:rPr lang="en-US" sz="2000" dirty="0" err="1">
              <a:solidFill>
                <a:srgbClr val="FFFF00"/>
              </a:solidFill>
            </a:rPr>
            <a:t>pemerintah</a:t>
          </a:r>
          <a:r>
            <a:rPr lang="en-US" sz="2000" dirty="0">
              <a:solidFill>
                <a:srgbClr val="FFFF00"/>
              </a:solidFill>
            </a:rPr>
            <a:t> </a:t>
          </a:r>
        </a:p>
      </dgm:t>
    </dgm:pt>
    <dgm:pt modelId="{42543ED6-9197-4842-B904-44CD85FC25EE}" type="parTrans" cxnId="{23DB3971-73A4-4CA5-88A4-2921076EDC0C}">
      <dgm:prSet/>
      <dgm:spPr/>
      <dgm:t>
        <a:bodyPr/>
        <a:lstStyle/>
        <a:p>
          <a:endParaRPr lang="en-US"/>
        </a:p>
      </dgm:t>
    </dgm:pt>
    <dgm:pt modelId="{90C84D25-C8BB-48DD-9A4E-0C03A78D5D94}" type="sibTrans" cxnId="{23DB3971-73A4-4CA5-88A4-2921076EDC0C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80678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4"/>
      <dgm:spPr/>
    </dgm:pt>
    <dgm:pt modelId="{A5C37EFE-CBC7-40AC-B367-DAB7F5ECAC52}" type="pres">
      <dgm:prSet presAssocID="{15AEFB17-C792-442E-AC88-89459D66714D}" presName="connTx" presStyleLbl="parChTrans1D3" presStyleIdx="0" presStyleCnt="4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4" custScaleY="84344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604698FC-E5AA-4828-8156-A7552473B26B}" type="pres">
      <dgm:prSet presAssocID="{57CE5981-5BC5-4EDE-B222-BBB3519A866F}" presName="conn2-1" presStyleLbl="parChTrans1D3" presStyleIdx="1" presStyleCnt="4"/>
      <dgm:spPr/>
    </dgm:pt>
    <dgm:pt modelId="{8F8E995F-B836-4AD5-9195-6CE0BC4A4D88}" type="pres">
      <dgm:prSet presAssocID="{57CE5981-5BC5-4EDE-B222-BBB3519A866F}" presName="connTx" presStyleLbl="parChTrans1D3" presStyleIdx="1" presStyleCnt="4"/>
      <dgm:spPr/>
    </dgm:pt>
    <dgm:pt modelId="{42C3300B-2E13-4872-B270-CBF2E900B5B3}" type="pres">
      <dgm:prSet presAssocID="{A6C65791-ED7C-4BB4-9B55-652CC80F6AFE}" presName="root2" presStyleCnt="0"/>
      <dgm:spPr/>
    </dgm:pt>
    <dgm:pt modelId="{CB28E387-7D8E-431D-82D7-0DF823503699}" type="pres">
      <dgm:prSet presAssocID="{A6C65791-ED7C-4BB4-9B55-652CC80F6AFE}" presName="LevelTwoTextNode" presStyleLbl="node3" presStyleIdx="1" presStyleCnt="4">
        <dgm:presLayoutVars>
          <dgm:chPref val="3"/>
        </dgm:presLayoutVars>
      </dgm:prSet>
      <dgm:spPr/>
    </dgm:pt>
    <dgm:pt modelId="{E60A6820-8049-4B76-A291-6361F23E3612}" type="pres">
      <dgm:prSet presAssocID="{A6C65791-ED7C-4BB4-9B55-652CC80F6AFE}" presName="level3hierChild" presStyleCnt="0"/>
      <dgm:spPr/>
    </dgm:pt>
    <dgm:pt modelId="{E5CC5043-CB5F-4403-AC15-BFD96AFE6C05}" type="pres">
      <dgm:prSet presAssocID="{F6A52C7D-EE94-4A43-90DE-424BF3433865}" presName="conn2-1" presStyleLbl="parChTrans1D3" presStyleIdx="2" presStyleCnt="4"/>
      <dgm:spPr/>
    </dgm:pt>
    <dgm:pt modelId="{053EDEC5-5110-44C4-A9D8-4FF78028FD51}" type="pres">
      <dgm:prSet presAssocID="{F6A52C7D-EE94-4A43-90DE-424BF3433865}" presName="connTx" presStyleLbl="parChTrans1D3" presStyleIdx="2" presStyleCnt="4"/>
      <dgm:spPr/>
    </dgm:pt>
    <dgm:pt modelId="{8C9041B9-DF0D-4EB2-9977-D7A3B32A0C95}" type="pres">
      <dgm:prSet presAssocID="{D312F56F-BBD8-4107-90BF-064B6679F1CD}" presName="root2" presStyleCnt="0"/>
      <dgm:spPr/>
    </dgm:pt>
    <dgm:pt modelId="{4BD45E49-9B5E-46C6-8B6D-0D84AAE1A22C}" type="pres">
      <dgm:prSet presAssocID="{D312F56F-BBD8-4107-90BF-064B6679F1CD}" presName="LevelTwoTextNode" presStyleLbl="node3" presStyleIdx="2" presStyleCnt="4">
        <dgm:presLayoutVars>
          <dgm:chPref val="3"/>
        </dgm:presLayoutVars>
      </dgm:prSet>
      <dgm:spPr/>
    </dgm:pt>
    <dgm:pt modelId="{F60A92B7-4AA0-482C-A6F6-EFC10D4ED87A}" type="pres">
      <dgm:prSet presAssocID="{D312F56F-BBD8-4107-90BF-064B6679F1CD}" presName="level3hierChild" presStyleCnt="0"/>
      <dgm:spPr/>
    </dgm:pt>
    <dgm:pt modelId="{0081BFB3-FA32-45A0-B6F6-442AAD62BD09}" type="pres">
      <dgm:prSet presAssocID="{42543ED6-9197-4842-B904-44CD85FC25EE}" presName="conn2-1" presStyleLbl="parChTrans1D3" presStyleIdx="3" presStyleCnt="4"/>
      <dgm:spPr/>
    </dgm:pt>
    <dgm:pt modelId="{F3C67A6E-2C22-4D9B-B473-01EF0A3418A3}" type="pres">
      <dgm:prSet presAssocID="{42543ED6-9197-4842-B904-44CD85FC25EE}" presName="connTx" presStyleLbl="parChTrans1D3" presStyleIdx="3" presStyleCnt="4"/>
      <dgm:spPr/>
    </dgm:pt>
    <dgm:pt modelId="{F5E70DBC-A7B7-4009-8EDD-4022410D0A1D}" type="pres">
      <dgm:prSet presAssocID="{104BABEC-8443-449F-A127-2EAD743006C8}" presName="root2" presStyleCnt="0"/>
      <dgm:spPr/>
    </dgm:pt>
    <dgm:pt modelId="{EE335ABA-CB5D-465B-BF03-7DE204CCC98F}" type="pres">
      <dgm:prSet presAssocID="{104BABEC-8443-449F-A127-2EAD743006C8}" presName="LevelTwoTextNode" presStyleLbl="node3" presStyleIdx="3" presStyleCnt="4">
        <dgm:presLayoutVars>
          <dgm:chPref val="3"/>
        </dgm:presLayoutVars>
      </dgm:prSet>
      <dgm:spPr/>
    </dgm:pt>
    <dgm:pt modelId="{DCD52D53-5B40-4F57-B15B-E0345F747BA0}" type="pres">
      <dgm:prSet presAssocID="{104BABEC-8443-449F-A127-2EAD743006C8}" presName="level3hierChild" presStyleCnt="0"/>
      <dgm:spPr/>
    </dgm:pt>
  </dgm:ptLst>
  <dgm:cxnLst>
    <dgm:cxn modelId="{7D4D030D-884B-42AE-8B64-5E75EC914AA3}" srcId="{B54E1A32-1FB8-4484-9DD7-DB5866ADCE10}" destId="{A6C65791-ED7C-4BB4-9B55-652CC80F6AFE}" srcOrd="1" destOrd="0" parTransId="{57CE5981-5BC5-4EDE-B222-BBB3519A866F}" sibTransId="{11773BBB-8D2F-4130-95DE-806D345676B9}"/>
    <dgm:cxn modelId="{D062681D-6A2D-44FC-B6F7-FF4719B378A1}" type="presOf" srcId="{E7D7BD53-3B58-4ADC-8A4C-14AF9CFB499C}" destId="{EDDD72EC-6E2F-4D36-AAD4-1BCB7F58831A}" srcOrd="0" destOrd="0" presId="urn:microsoft.com/office/officeart/2008/layout/HorizontalMultiLevelHierarchy"/>
    <dgm:cxn modelId="{D5253728-7172-4739-9BD3-1ABF351FAA61}" type="presOf" srcId="{15AEFB17-C792-442E-AC88-89459D66714D}" destId="{CE2C6972-3E97-4B2F-A8D2-4D6C815B4262}" srcOrd="0" destOrd="0" presId="urn:microsoft.com/office/officeart/2008/layout/HorizontalMultiLevelHierarchy"/>
    <dgm:cxn modelId="{C5182F32-A26D-450B-B5C9-1A3844063584}" type="presOf" srcId="{0BE62E88-0D7E-4BB5-A4B3-B77B0095617E}" destId="{018C7471-60F8-472C-B2C1-1AF03B14A5F7}" srcOrd="1" destOrd="0" presId="urn:microsoft.com/office/officeart/2008/layout/HorizontalMultiLevelHierarchy"/>
    <dgm:cxn modelId="{84EEF635-3276-4824-B4AE-3DF6A6FA01DA}" type="presOf" srcId="{F6A52C7D-EE94-4A43-90DE-424BF3433865}" destId="{053EDEC5-5110-44C4-A9D8-4FF78028FD51}" srcOrd="1" destOrd="0" presId="urn:microsoft.com/office/officeart/2008/layout/HorizontalMultiLevelHierarchy"/>
    <dgm:cxn modelId="{D411B240-1AAC-4FDF-B8A2-2B769B775D74}" srcId="{B54E1A32-1FB8-4484-9DD7-DB5866ADCE10}" destId="{D312F56F-BBD8-4107-90BF-064B6679F1CD}" srcOrd="2" destOrd="0" parTransId="{F6A52C7D-EE94-4A43-90DE-424BF3433865}" sibTransId="{ED4AF1A6-EDCE-4D29-B688-4FCDFF5F16B2}"/>
    <dgm:cxn modelId="{096DB240-0AA0-4FF9-9702-F56F37F360A6}" type="presOf" srcId="{A6C65791-ED7C-4BB4-9B55-652CC80F6AFE}" destId="{CB28E387-7D8E-431D-82D7-0DF823503699}" srcOrd="0" destOrd="0" presId="urn:microsoft.com/office/officeart/2008/layout/HorizontalMultiLevelHierarchy"/>
    <dgm:cxn modelId="{82BF3746-102A-4FEB-88A2-0221A3AC09D4}" type="presOf" srcId="{DC2E1F6F-946D-47F0-BC56-7CB69E13A329}" destId="{4594F833-E8AD-4F7D-9DBB-756E81F5E9FF}" srcOrd="0" destOrd="0" presId="urn:microsoft.com/office/officeart/2008/layout/HorizontalMultiLevelHierarchy"/>
    <dgm:cxn modelId="{5EA61C4D-DFE9-4B0C-AF3F-7D05BDB3F317}" type="presOf" srcId="{B54E1A32-1FB8-4484-9DD7-DB5866ADCE10}" destId="{D9C606CC-AC18-4590-951B-B64D6881E5E3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DE8DA15A-41A2-4667-8DE4-4F0F5FB24C04}" type="presOf" srcId="{104BABEC-8443-449F-A127-2EAD743006C8}" destId="{EE335ABA-CB5D-465B-BF03-7DE204CCC98F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CFBC7D60-D21C-4571-8EB6-1F2E0A7FE740}" type="presOf" srcId="{15AEFB17-C792-442E-AC88-89459D66714D}" destId="{A5C37EFE-CBC7-40AC-B367-DAB7F5ECAC52}" srcOrd="1" destOrd="0" presId="urn:microsoft.com/office/officeart/2008/layout/HorizontalMultiLevelHierarchy"/>
    <dgm:cxn modelId="{B8819D63-5333-4EBD-B598-06B09CF0593B}" type="presOf" srcId="{F6A52C7D-EE94-4A43-90DE-424BF3433865}" destId="{E5CC5043-CB5F-4403-AC15-BFD96AFE6C05}" srcOrd="0" destOrd="0" presId="urn:microsoft.com/office/officeart/2008/layout/HorizontalMultiLevelHierarchy"/>
    <dgm:cxn modelId="{23DB3971-73A4-4CA5-88A4-2921076EDC0C}" srcId="{B54E1A32-1FB8-4484-9DD7-DB5866ADCE10}" destId="{104BABEC-8443-449F-A127-2EAD743006C8}" srcOrd="3" destOrd="0" parTransId="{42543ED6-9197-4842-B904-44CD85FC25EE}" sibTransId="{90C84D25-C8BB-48DD-9A4E-0C03A78D5D94}"/>
    <dgm:cxn modelId="{E71AF37C-7038-458A-B55B-5AA4F83F77C8}" type="presOf" srcId="{57CE5981-5BC5-4EDE-B222-BBB3519A866F}" destId="{604698FC-E5AA-4828-8156-A7552473B26B}" srcOrd="0" destOrd="0" presId="urn:microsoft.com/office/officeart/2008/layout/HorizontalMultiLevelHierarchy"/>
    <dgm:cxn modelId="{88E54D87-E9BA-428F-A5A2-1608E9151A47}" type="presOf" srcId="{43081AD2-A198-4E09-B366-59AF4C3961D1}" destId="{0960B8E7-A47F-4509-A600-DE2BD2F72F27}" srcOrd="0" destOrd="0" presId="urn:microsoft.com/office/officeart/2008/layout/HorizontalMultiLevelHierarchy"/>
    <dgm:cxn modelId="{824E2DA5-5CF3-48C4-BECF-6C095B0D2385}" type="presOf" srcId="{42543ED6-9197-4842-B904-44CD85FC25EE}" destId="{0081BFB3-FA32-45A0-B6F6-442AAD62BD09}" srcOrd="0" destOrd="0" presId="urn:microsoft.com/office/officeart/2008/layout/HorizontalMultiLevelHierarchy"/>
    <dgm:cxn modelId="{84ACD1B6-4F9B-4D11-A50A-A2FB395FACB4}" type="presOf" srcId="{42543ED6-9197-4842-B904-44CD85FC25EE}" destId="{F3C67A6E-2C22-4D9B-B473-01EF0A3418A3}" srcOrd="1" destOrd="0" presId="urn:microsoft.com/office/officeart/2008/layout/HorizontalMultiLevelHierarchy"/>
    <dgm:cxn modelId="{765816CE-03FA-4BFE-B1BD-5992CDDD269D}" type="presOf" srcId="{57CE5981-5BC5-4EDE-B222-BBB3519A866F}" destId="{8F8E995F-B836-4AD5-9195-6CE0BC4A4D88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0EE74AE5-0E7A-4067-B1AE-F611BE943380}" type="presOf" srcId="{0BE62E88-0D7E-4BB5-A4B3-B77B0095617E}" destId="{227510C1-165E-41BC-86F8-664912EE1BA0}" srcOrd="0" destOrd="0" presId="urn:microsoft.com/office/officeart/2008/layout/HorizontalMultiLevelHierarchy"/>
    <dgm:cxn modelId="{D3A0B6FE-204D-412B-99E6-1B4CF93CA98F}" type="presOf" srcId="{D312F56F-BBD8-4107-90BF-064B6679F1CD}" destId="{4BD45E49-9B5E-46C6-8B6D-0D84AAE1A22C}" srcOrd="0" destOrd="0" presId="urn:microsoft.com/office/officeart/2008/layout/HorizontalMultiLevelHierarchy"/>
    <dgm:cxn modelId="{857031B3-E796-418B-B8C1-F2D45B1FD23C}" type="presParOf" srcId="{0960B8E7-A47F-4509-A600-DE2BD2F72F27}" destId="{06C8DDC0-2103-4F16-B22E-01C402C605E7}" srcOrd="0" destOrd="0" presId="urn:microsoft.com/office/officeart/2008/layout/HorizontalMultiLevelHierarchy"/>
    <dgm:cxn modelId="{F2EC7CD5-E7A6-4523-A16D-00C3B3989971}" type="presParOf" srcId="{06C8DDC0-2103-4F16-B22E-01C402C605E7}" destId="{4594F833-E8AD-4F7D-9DBB-756E81F5E9FF}" srcOrd="0" destOrd="0" presId="urn:microsoft.com/office/officeart/2008/layout/HorizontalMultiLevelHierarchy"/>
    <dgm:cxn modelId="{D2EE863C-ECDC-40D5-9145-2A78171F066F}" type="presParOf" srcId="{06C8DDC0-2103-4F16-B22E-01C402C605E7}" destId="{4BD7D809-F46F-4BCF-9277-A6D4F8135189}" srcOrd="1" destOrd="0" presId="urn:microsoft.com/office/officeart/2008/layout/HorizontalMultiLevelHierarchy"/>
    <dgm:cxn modelId="{84F8FF6E-3402-41CD-90BA-C8B5D37EE969}" type="presParOf" srcId="{4BD7D809-F46F-4BCF-9277-A6D4F8135189}" destId="{227510C1-165E-41BC-86F8-664912EE1BA0}" srcOrd="0" destOrd="0" presId="urn:microsoft.com/office/officeart/2008/layout/HorizontalMultiLevelHierarchy"/>
    <dgm:cxn modelId="{7D4A29B5-6B8F-4347-BF5A-B13EF13B3A29}" type="presParOf" srcId="{227510C1-165E-41BC-86F8-664912EE1BA0}" destId="{018C7471-60F8-472C-B2C1-1AF03B14A5F7}" srcOrd="0" destOrd="0" presId="urn:microsoft.com/office/officeart/2008/layout/HorizontalMultiLevelHierarchy"/>
    <dgm:cxn modelId="{5ADDFE22-16C6-40BC-AAD6-7976C3A8A614}" type="presParOf" srcId="{4BD7D809-F46F-4BCF-9277-A6D4F8135189}" destId="{9AA261D0-C58A-40FF-808C-34A303FAB605}" srcOrd="1" destOrd="0" presId="urn:microsoft.com/office/officeart/2008/layout/HorizontalMultiLevelHierarchy"/>
    <dgm:cxn modelId="{C80AB455-1AD2-4CD5-8536-3F775D3A4CA8}" type="presParOf" srcId="{9AA261D0-C58A-40FF-808C-34A303FAB605}" destId="{D9C606CC-AC18-4590-951B-B64D6881E5E3}" srcOrd="0" destOrd="0" presId="urn:microsoft.com/office/officeart/2008/layout/HorizontalMultiLevelHierarchy"/>
    <dgm:cxn modelId="{01338591-7849-475D-BB56-2DB2F8C3F2AA}" type="presParOf" srcId="{9AA261D0-C58A-40FF-808C-34A303FAB605}" destId="{E06DA82E-A227-45D6-9A1D-080B97151E8B}" srcOrd="1" destOrd="0" presId="urn:microsoft.com/office/officeart/2008/layout/HorizontalMultiLevelHierarchy"/>
    <dgm:cxn modelId="{65C9622D-7E49-4697-92CA-888B547C0E1E}" type="presParOf" srcId="{E06DA82E-A227-45D6-9A1D-080B97151E8B}" destId="{CE2C6972-3E97-4B2F-A8D2-4D6C815B4262}" srcOrd="0" destOrd="0" presId="urn:microsoft.com/office/officeart/2008/layout/HorizontalMultiLevelHierarchy"/>
    <dgm:cxn modelId="{653B99EB-FF12-43BF-B982-9B9D5573A6DF}" type="presParOf" srcId="{CE2C6972-3E97-4B2F-A8D2-4D6C815B4262}" destId="{A5C37EFE-CBC7-40AC-B367-DAB7F5ECAC52}" srcOrd="0" destOrd="0" presId="urn:microsoft.com/office/officeart/2008/layout/HorizontalMultiLevelHierarchy"/>
    <dgm:cxn modelId="{9B6F99A5-67DC-488C-9423-2C17C2BDBC96}" type="presParOf" srcId="{E06DA82E-A227-45D6-9A1D-080B97151E8B}" destId="{1AA700F1-1C9C-448B-AA3C-D20C79BADC4C}" srcOrd="1" destOrd="0" presId="urn:microsoft.com/office/officeart/2008/layout/HorizontalMultiLevelHierarchy"/>
    <dgm:cxn modelId="{AE1F42BF-1451-4B47-A022-F5E6D9F487D5}" type="presParOf" srcId="{1AA700F1-1C9C-448B-AA3C-D20C79BADC4C}" destId="{EDDD72EC-6E2F-4D36-AAD4-1BCB7F58831A}" srcOrd="0" destOrd="0" presId="urn:microsoft.com/office/officeart/2008/layout/HorizontalMultiLevelHierarchy"/>
    <dgm:cxn modelId="{C4A9AF74-D4F7-42FD-A263-DD3CB277644A}" type="presParOf" srcId="{1AA700F1-1C9C-448B-AA3C-D20C79BADC4C}" destId="{A20E9378-7B71-4335-A00A-0B164EA827E9}" srcOrd="1" destOrd="0" presId="urn:microsoft.com/office/officeart/2008/layout/HorizontalMultiLevelHierarchy"/>
    <dgm:cxn modelId="{35C02EDF-22E4-4534-9080-E8E7F00762A4}" type="presParOf" srcId="{E06DA82E-A227-45D6-9A1D-080B97151E8B}" destId="{604698FC-E5AA-4828-8156-A7552473B26B}" srcOrd="2" destOrd="0" presId="urn:microsoft.com/office/officeart/2008/layout/HorizontalMultiLevelHierarchy"/>
    <dgm:cxn modelId="{155123E1-32B8-4CB9-B460-A78F637C80D3}" type="presParOf" srcId="{604698FC-E5AA-4828-8156-A7552473B26B}" destId="{8F8E995F-B836-4AD5-9195-6CE0BC4A4D88}" srcOrd="0" destOrd="0" presId="urn:microsoft.com/office/officeart/2008/layout/HorizontalMultiLevelHierarchy"/>
    <dgm:cxn modelId="{85C510DC-F48E-42D0-8AE7-6FE1316196E6}" type="presParOf" srcId="{E06DA82E-A227-45D6-9A1D-080B97151E8B}" destId="{42C3300B-2E13-4872-B270-CBF2E900B5B3}" srcOrd="3" destOrd="0" presId="urn:microsoft.com/office/officeart/2008/layout/HorizontalMultiLevelHierarchy"/>
    <dgm:cxn modelId="{8DC006A1-11FE-4381-9DF9-16A7E4823344}" type="presParOf" srcId="{42C3300B-2E13-4872-B270-CBF2E900B5B3}" destId="{CB28E387-7D8E-431D-82D7-0DF823503699}" srcOrd="0" destOrd="0" presId="urn:microsoft.com/office/officeart/2008/layout/HorizontalMultiLevelHierarchy"/>
    <dgm:cxn modelId="{02B459EA-F313-4BFB-B739-419CE57B1CE9}" type="presParOf" srcId="{42C3300B-2E13-4872-B270-CBF2E900B5B3}" destId="{E60A6820-8049-4B76-A291-6361F23E3612}" srcOrd="1" destOrd="0" presId="urn:microsoft.com/office/officeart/2008/layout/HorizontalMultiLevelHierarchy"/>
    <dgm:cxn modelId="{71A20901-1B00-449B-9E3B-32D2B765CD1F}" type="presParOf" srcId="{E06DA82E-A227-45D6-9A1D-080B97151E8B}" destId="{E5CC5043-CB5F-4403-AC15-BFD96AFE6C05}" srcOrd="4" destOrd="0" presId="urn:microsoft.com/office/officeart/2008/layout/HorizontalMultiLevelHierarchy"/>
    <dgm:cxn modelId="{35F6C65E-9642-4E1B-8B37-AE61175F6ED4}" type="presParOf" srcId="{E5CC5043-CB5F-4403-AC15-BFD96AFE6C05}" destId="{053EDEC5-5110-44C4-A9D8-4FF78028FD51}" srcOrd="0" destOrd="0" presId="urn:microsoft.com/office/officeart/2008/layout/HorizontalMultiLevelHierarchy"/>
    <dgm:cxn modelId="{9CD5EFDD-627D-48AF-9615-2EB9D54B956C}" type="presParOf" srcId="{E06DA82E-A227-45D6-9A1D-080B97151E8B}" destId="{8C9041B9-DF0D-4EB2-9977-D7A3B32A0C95}" srcOrd="5" destOrd="0" presId="urn:microsoft.com/office/officeart/2008/layout/HorizontalMultiLevelHierarchy"/>
    <dgm:cxn modelId="{D900E843-FF4F-4520-BCF9-251D12E1B59A}" type="presParOf" srcId="{8C9041B9-DF0D-4EB2-9977-D7A3B32A0C95}" destId="{4BD45E49-9B5E-46C6-8B6D-0D84AAE1A22C}" srcOrd="0" destOrd="0" presId="urn:microsoft.com/office/officeart/2008/layout/HorizontalMultiLevelHierarchy"/>
    <dgm:cxn modelId="{2F59950D-F054-4FE1-A513-3F5E15F676FB}" type="presParOf" srcId="{8C9041B9-DF0D-4EB2-9977-D7A3B32A0C95}" destId="{F60A92B7-4AA0-482C-A6F6-EFC10D4ED87A}" srcOrd="1" destOrd="0" presId="urn:microsoft.com/office/officeart/2008/layout/HorizontalMultiLevelHierarchy"/>
    <dgm:cxn modelId="{BC093D16-D8F2-46E7-9E55-91320385BCB9}" type="presParOf" srcId="{E06DA82E-A227-45D6-9A1D-080B97151E8B}" destId="{0081BFB3-FA32-45A0-B6F6-442AAD62BD09}" srcOrd="6" destOrd="0" presId="urn:microsoft.com/office/officeart/2008/layout/HorizontalMultiLevelHierarchy"/>
    <dgm:cxn modelId="{6E97E659-4D95-4EF8-B18D-19E56988881E}" type="presParOf" srcId="{0081BFB3-FA32-45A0-B6F6-442AAD62BD09}" destId="{F3C67A6E-2C22-4D9B-B473-01EF0A3418A3}" srcOrd="0" destOrd="0" presId="urn:microsoft.com/office/officeart/2008/layout/HorizontalMultiLevelHierarchy"/>
    <dgm:cxn modelId="{DEB14EBA-9324-4360-ACCA-7FEE38AC313B}" type="presParOf" srcId="{E06DA82E-A227-45D6-9A1D-080B97151E8B}" destId="{F5E70DBC-A7B7-4009-8EDD-4022410D0A1D}" srcOrd="7" destOrd="0" presId="urn:microsoft.com/office/officeart/2008/layout/HorizontalMultiLevelHierarchy"/>
    <dgm:cxn modelId="{571CF274-8251-42BE-8DA8-8AD5FC9F5FF1}" type="presParOf" srcId="{F5E70DBC-A7B7-4009-8EDD-4022410D0A1D}" destId="{EE335ABA-CB5D-465B-BF03-7DE204CCC98F}" srcOrd="0" destOrd="0" presId="urn:microsoft.com/office/officeart/2008/layout/HorizontalMultiLevelHierarchy"/>
    <dgm:cxn modelId="{CAE4B930-1FD4-4EE5-888D-2EA65E937121}" type="presParOf" srcId="{F5E70DBC-A7B7-4009-8EDD-4022410D0A1D}" destId="{DCD52D53-5B40-4F57-B15B-E0345F747BA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5.2.4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36</a:t>
          </a:r>
          <a:r>
            <a:rPr lang="id-ID" sz="3200" dirty="0"/>
            <a:t>) </a:t>
          </a:r>
          <a:r>
            <a:rPr lang="id-ID" sz="3200" b="1" dirty="0"/>
            <a:t>Prasarana Instalasi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7030A0"/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Listrik/penerangan lain</a:t>
          </a:r>
          <a:endParaRPr lang="en-US" sz="2000" dirty="0">
            <a:solidFill>
              <a:srgbClr val="FFFF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95BE0A49-7167-4379-A556-93567ED9719E}">
      <dgm:prSet custT="1"/>
      <dgm:spPr>
        <a:solidFill>
          <a:srgbClr val="7030A0"/>
        </a:solidFill>
      </dgm:spPr>
      <dgm:t>
        <a:bodyPr/>
        <a:lstStyle/>
        <a:p>
          <a:r>
            <a:rPr lang="id-ID" sz="2000">
              <a:solidFill>
                <a:srgbClr val="FFFF00"/>
              </a:solidFill>
            </a:rPr>
            <a:t>Air</a:t>
          </a:r>
          <a:endParaRPr lang="en-US" sz="2000">
            <a:solidFill>
              <a:srgbClr val="FFFF00"/>
            </a:solidFill>
          </a:endParaRPr>
        </a:p>
      </dgm:t>
    </dgm:pt>
    <dgm:pt modelId="{68C3F739-ABF1-4CAC-92E7-0BD512E87BCC}" type="parTrans" cxnId="{2F023E3E-0A5C-4582-BA6A-C2A520DC04DC}">
      <dgm:prSet/>
      <dgm:spPr/>
      <dgm:t>
        <a:bodyPr/>
        <a:lstStyle/>
        <a:p>
          <a:endParaRPr lang="en-US"/>
        </a:p>
      </dgm:t>
    </dgm:pt>
    <dgm:pt modelId="{C77C5644-3C44-4AA1-9B05-F01383E1C509}" type="sibTrans" cxnId="{2F023E3E-0A5C-4582-BA6A-C2A520DC04DC}">
      <dgm:prSet/>
      <dgm:spPr/>
      <dgm:t>
        <a:bodyPr/>
        <a:lstStyle/>
        <a:p>
          <a:endParaRPr lang="en-US"/>
        </a:p>
      </dgm:t>
    </dgm:pt>
    <dgm:pt modelId="{210CD557-BEFA-470D-9238-CA756DBEEC51}">
      <dgm:prSet custT="1"/>
      <dgm:spPr>
        <a:solidFill>
          <a:srgbClr val="7030A0"/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Alat komunikasi (telephone/Hp)</a:t>
          </a:r>
          <a:endParaRPr lang="en-US" sz="2000" dirty="0">
            <a:solidFill>
              <a:srgbClr val="FFFF00"/>
            </a:solidFill>
          </a:endParaRPr>
        </a:p>
      </dgm:t>
    </dgm:pt>
    <dgm:pt modelId="{C3FBA743-F94D-42CC-A0FE-6482C58EAF5F}" type="parTrans" cxnId="{41DE7E9F-6A88-4C60-81DB-8210D2D2819C}">
      <dgm:prSet/>
      <dgm:spPr/>
      <dgm:t>
        <a:bodyPr/>
        <a:lstStyle/>
        <a:p>
          <a:endParaRPr lang="en-US"/>
        </a:p>
      </dgm:t>
    </dgm:pt>
    <dgm:pt modelId="{E676D6B6-511E-4B0A-B673-D4BC06BD74D7}" type="sibTrans" cxnId="{41DE7E9F-6A88-4C60-81DB-8210D2D2819C}">
      <dgm:prSet/>
      <dgm:spPr/>
      <dgm:t>
        <a:bodyPr/>
        <a:lstStyle/>
        <a:p>
          <a:endParaRPr lang="en-US"/>
        </a:p>
      </dgm:t>
    </dgm:pt>
    <dgm:pt modelId="{6609B4DD-3649-4728-A3EA-0DA5B74A3305}">
      <dgm:prSet custT="1"/>
      <dgm:spPr>
        <a:solidFill>
          <a:srgbClr val="7030A0"/>
        </a:solidFill>
      </dgm:spPr>
      <dgm:t>
        <a:bodyPr/>
        <a:lstStyle/>
        <a:p>
          <a:r>
            <a:rPr lang="id-ID" sz="2000" dirty="0">
              <a:solidFill>
                <a:srgbClr val="FFFF00"/>
              </a:solidFill>
            </a:rPr>
            <a:t>Internet </a:t>
          </a:r>
          <a:endParaRPr lang="en-US" sz="2000" dirty="0">
            <a:solidFill>
              <a:srgbClr val="FFFF00"/>
            </a:solidFill>
          </a:endParaRPr>
        </a:p>
      </dgm:t>
    </dgm:pt>
    <dgm:pt modelId="{3F5AF644-3159-400A-8E20-B2331B1E91B9}" type="parTrans" cxnId="{4DC4AD17-9F74-41F8-81D7-7D05C8438E6A}">
      <dgm:prSet/>
      <dgm:spPr/>
      <dgm:t>
        <a:bodyPr/>
        <a:lstStyle/>
        <a:p>
          <a:endParaRPr lang="en-US"/>
        </a:p>
      </dgm:t>
    </dgm:pt>
    <dgm:pt modelId="{3549FC81-05E1-45EA-8AE1-D274D86DB531}" type="sibTrans" cxnId="{4DC4AD17-9F74-41F8-81D7-7D05C8438E6A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49256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4"/>
      <dgm:spPr/>
    </dgm:pt>
    <dgm:pt modelId="{A5C37EFE-CBC7-40AC-B367-DAB7F5ECAC52}" type="pres">
      <dgm:prSet presAssocID="{15AEFB17-C792-442E-AC88-89459D66714D}" presName="connTx" presStyleLbl="parChTrans1D3" presStyleIdx="0" presStyleCnt="4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4" custScaleY="88479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DCD93DA6-4D87-41F1-8BC7-C250DBC4B4CE}" type="pres">
      <dgm:prSet presAssocID="{68C3F739-ABF1-4CAC-92E7-0BD512E87BCC}" presName="conn2-1" presStyleLbl="parChTrans1D3" presStyleIdx="1" presStyleCnt="4"/>
      <dgm:spPr/>
    </dgm:pt>
    <dgm:pt modelId="{4FA565AD-F97C-4A75-ABDA-57BCC5A023F2}" type="pres">
      <dgm:prSet presAssocID="{68C3F739-ABF1-4CAC-92E7-0BD512E87BCC}" presName="connTx" presStyleLbl="parChTrans1D3" presStyleIdx="1" presStyleCnt="4"/>
      <dgm:spPr/>
    </dgm:pt>
    <dgm:pt modelId="{A9C287CE-5C9A-43B4-8B4D-D07E91D41D3B}" type="pres">
      <dgm:prSet presAssocID="{95BE0A49-7167-4379-A556-93567ED9719E}" presName="root2" presStyleCnt="0"/>
      <dgm:spPr/>
    </dgm:pt>
    <dgm:pt modelId="{C51E0613-0586-4A2E-924E-C2283C2D0E7B}" type="pres">
      <dgm:prSet presAssocID="{95BE0A49-7167-4379-A556-93567ED9719E}" presName="LevelTwoTextNode" presStyleLbl="node3" presStyleIdx="1" presStyleCnt="4" custScaleY="67296">
        <dgm:presLayoutVars>
          <dgm:chPref val="3"/>
        </dgm:presLayoutVars>
      </dgm:prSet>
      <dgm:spPr/>
    </dgm:pt>
    <dgm:pt modelId="{7E5423D3-E7D8-4392-B425-7F52B735AEB0}" type="pres">
      <dgm:prSet presAssocID="{95BE0A49-7167-4379-A556-93567ED9719E}" presName="level3hierChild" presStyleCnt="0"/>
      <dgm:spPr/>
    </dgm:pt>
    <dgm:pt modelId="{EE373856-FE13-460D-9AF3-2AA142B39A58}" type="pres">
      <dgm:prSet presAssocID="{C3FBA743-F94D-42CC-A0FE-6482C58EAF5F}" presName="conn2-1" presStyleLbl="parChTrans1D3" presStyleIdx="2" presStyleCnt="4"/>
      <dgm:spPr/>
    </dgm:pt>
    <dgm:pt modelId="{1C490EF1-DE63-4D11-B469-C1BE4707E27A}" type="pres">
      <dgm:prSet presAssocID="{C3FBA743-F94D-42CC-A0FE-6482C58EAF5F}" presName="connTx" presStyleLbl="parChTrans1D3" presStyleIdx="2" presStyleCnt="4"/>
      <dgm:spPr/>
    </dgm:pt>
    <dgm:pt modelId="{2B86EBF5-6EC5-425A-9727-B6D633D9FC46}" type="pres">
      <dgm:prSet presAssocID="{210CD557-BEFA-470D-9238-CA756DBEEC51}" presName="root2" presStyleCnt="0"/>
      <dgm:spPr/>
    </dgm:pt>
    <dgm:pt modelId="{967031CD-EF63-4C57-B2DB-9E99D7F670A9}" type="pres">
      <dgm:prSet presAssocID="{210CD557-BEFA-470D-9238-CA756DBEEC51}" presName="LevelTwoTextNode" presStyleLbl="node3" presStyleIdx="2" presStyleCnt="4" custScaleY="67296">
        <dgm:presLayoutVars>
          <dgm:chPref val="3"/>
        </dgm:presLayoutVars>
      </dgm:prSet>
      <dgm:spPr/>
    </dgm:pt>
    <dgm:pt modelId="{4AB9C285-EC81-4595-923A-A553302F19CD}" type="pres">
      <dgm:prSet presAssocID="{210CD557-BEFA-470D-9238-CA756DBEEC51}" presName="level3hierChild" presStyleCnt="0"/>
      <dgm:spPr/>
    </dgm:pt>
    <dgm:pt modelId="{47C3C0E0-8418-4A19-8E7D-9B85CD6CC2C5}" type="pres">
      <dgm:prSet presAssocID="{3F5AF644-3159-400A-8E20-B2331B1E91B9}" presName="conn2-1" presStyleLbl="parChTrans1D3" presStyleIdx="3" presStyleCnt="4"/>
      <dgm:spPr/>
    </dgm:pt>
    <dgm:pt modelId="{5CB0A497-B213-43F9-8082-2E2F3EBD7495}" type="pres">
      <dgm:prSet presAssocID="{3F5AF644-3159-400A-8E20-B2331B1E91B9}" presName="connTx" presStyleLbl="parChTrans1D3" presStyleIdx="3" presStyleCnt="4"/>
      <dgm:spPr/>
    </dgm:pt>
    <dgm:pt modelId="{590C3DA5-7262-4148-B19A-22FBBE3ABA35}" type="pres">
      <dgm:prSet presAssocID="{6609B4DD-3649-4728-A3EA-0DA5B74A3305}" presName="root2" presStyleCnt="0"/>
      <dgm:spPr/>
    </dgm:pt>
    <dgm:pt modelId="{80DCAF4A-3919-45DB-A1B9-7DB85DD24EE4}" type="pres">
      <dgm:prSet presAssocID="{6609B4DD-3649-4728-A3EA-0DA5B74A3305}" presName="LevelTwoTextNode" presStyleLbl="node3" presStyleIdx="3" presStyleCnt="4" custScaleY="67296">
        <dgm:presLayoutVars>
          <dgm:chPref val="3"/>
        </dgm:presLayoutVars>
      </dgm:prSet>
      <dgm:spPr/>
    </dgm:pt>
    <dgm:pt modelId="{D8D2AF41-F560-4F2F-B11E-F79266247B15}" type="pres">
      <dgm:prSet presAssocID="{6609B4DD-3649-4728-A3EA-0DA5B74A3305}" presName="level3hierChild" presStyleCnt="0"/>
      <dgm:spPr/>
    </dgm:pt>
  </dgm:ptLst>
  <dgm:cxnLst>
    <dgm:cxn modelId="{46F0EA0D-6B16-4B6A-8495-3B9EE9E3951D}" type="presOf" srcId="{B54E1A32-1FB8-4484-9DD7-DB5866ADCE10}" destId="{D9C606CC-AC18-4590-951B-B64D6881E5E3}" srcOrd="0" destOrd="0" presId="urn:microsoft.com/office/officeart/2008/layout/HorizontalMultiLevelHierarchy"/>
    <dgm:cxn modelId="{4DC4AD17-9F74-41F8-81D7-7D05C8438E6A}" srcId="{B54E1A32-1FB8-4484-9DD7-DB5866ADCE10}" destId="{6609B4DD-3649-4728-A3EA-0DA5B74A3305}" srcOrd="3" destOrd="0" parTransId="{3F5AF644-3159-400A-8E20-B2331B1E91B9}" sibTransId="{3549FC81-05E1-45EA-8AE1-D274D86DB531}"/>
    <dgm:cxn modelId="{9845411D-08DF-4AFA-9B81-D43BDBC19C9C}" type="presOf" srcId="{0BE62E88-0D7E-4BB5-A4B3-B77B0095617E}" destId="{227510C1-165E-41BC-86F8-664912EE1BA0}" srcOrd="0" destOrd="0" presId="urn:microsoft.com/office/officeart/2008/layout/HorizontalMultiLevelHierarchy"/>
    <dgm:cxn modelId="{30A9781D-40FC-4CD8-82CD-AE747EF59E9B}" type="presOf" srcId="{DC2E1F6F-946D-47F0-BC56-7CB69E13A329}" destId="{4594F833-E8AD-4F7D-9DBB-756E81F5E9FF}" srcOrd="0" destOrd="0" presId="urn:microsoft.com/office/officeart/2008/layout/HorizontalMultiLevelHierarchy"/>
    <dgm:cxn modelId="{A724322A-C9E5-4490-8D51-B2C66115BFE7}" type="presOf" srcId="{6609B4DD-3649-4728-A3EA-0DA5B74A3305}" destId="{80DCAF4A-3919-45DB-A1B9-7DB85DD24EE4}" srcOrd="0" destOrd="0" presId="urn:microsoft.com/office/officeart/2008/layout/HorizontalMultiLevelHierarchy"/>
    <dgm:cxn modelId="{2F023E3E-0A5C-4582-BA6A-C2A520DC04DC}" srcId="{B54E1A32-1FB8-4484-9DD7-DB5866ADCE10}" destId="{95BE0A49-7167-4379-A556-93567ED9719E}" srcOrd="1" destOrd="0" parTransId="{68C3F739-ABF1-4CAC-92E7-0BD512E87BCC}" sibTransId="{C77C5644-3C44-4AA1-9B05-F01383E1C509}"/>
    <dgm:cxn modelId="{C028AC54-80BD-425C-9A3A-27297623F43C}" type="presOf" srcId="{15AEFB17-C792-442E-AC88-89459D66714D}" destId="{A5C37EFE-CBC7-40AC-B367-DAB7F5ECAC52}" srcOrd="1" destOrd="0" presId="urn:microsoft.com/office/officeart/2008/layout/HorizontalMultiLevelHierarchy"/>
    <dgm:cxn modelId="{C88A4C55-F1A0-461F-BE4B-24872327CA24}" type="presOf" srcId="{0BE62E88-0D7E-4BB5-A4B3-B77B0095617E}" destId="{018C7471-60F8-472C-B2C1-1AF03B14A5F7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5C0B1057-2113-4E83-83AD-BBE9C592FFD3}" type="presOf" srcId="{E7D7BD53-3B58-4ADC-8A4C-14AF9CFB499C}" destId="{EDDD72EC-6E2F-4D36-AAD4-1BCB7F58831A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29A1AC6A-FB06-4E54-B98A-F38EC9BF59D9}" type="presOf" srcId="{43081AD2-A198-4E09-B366-59AF4C3961D1}" destId="{0960B8E7-A47F-4509-A600-DE2BD2F72F27}" srcOrd="0" destOrd="0" presId="urn:microsoft.com/office/officeart/2008/layout/HorizontalMultiLevelHierarchy"/>
    <dgm:cxn modelId="{236D5689-5527-4910-B700-098293F4D7BF}" type="presOf" srcId="{68C3F739-ABF1-4CAC-92E7-0BD512E87BCC}" destId="{4FA565AD-F97C-4A75-ABDA-57BCC5A023F2}" srcOrd="1" destOrd="0" presId="urn:microsoft.com/office/officeart/2008/layout/HorizontalMultiLevelHierarchy"/>
    <dgm:cxn modelId="{9EAA6393-69E7-4A17-85D4-74F09E0084D9}" type="presOf" srcId="{210CD557-BEFA-470D-9238-CA756DBEEC51}" destId="{967031CD-EF63-4C57-B2DB-9E99D7F670A9}" srcOrd="0" destOrd="0" presId="urn:microsoft.com/office/officeart/2008/layout/HorizontalMultiLevelHierarchy"/>
    <dgm:cxn modelId="{FD03BD97-7387-460B-B7C4-B2B664CCF5E9}" type="presOf" srcId="{3F5AF644-3159-400A-8E20-B2331B1E91B9}" destId="{5CB0A497-B213-43F9-8082-2E2F3EBD7495}" srcOrd="1" destOrd="0" presId="urn:microsoft.com/office/officeart/2008/layout/HorizontalMultiLevelHierarchy"/>
    <dgm:cxn modelId="{41DE7E9F-6A88-4C60-81DB-8210D2D2819C}" srcId="{B54E1A32-1FB8-4484-9DD7-DB5866ADCE10}" destId="{210CD557-BEFA-470D-9238-CA756DBEEC51}" srcOrd="2" destOrd="0" parTransId="{C3FBA743-F94D-42CC-A0FE-6482C58EAF5F}" sibTransId="{E676D6B6-511E-4B0A-B673-D4BC06BD74D7}"/>
    <dgm:cxn modelId="{8E7D00A4-0E78-4CC6-A4F9-AA4E98B721AF}" type="presOf" srcId="{3F5AF644-3159-400A-8E20-B2331B1E91B9}" destId="{47C3C0E0-8418-4A19-8E7D-9B85CD6CC2C5}" srcOrd="0" destOrd="0" presId="urn:microsoft.com/office/officeart/2008/layout/HorizontalMultiLevelHierarchy"/>
    <dgm:cxn modelId="{A1AA27B4-25D2-42AA-9B9C-5450BC7773BA}" type="presOf" srcId="{95BE0A49-7167-4379-A556-93567ED9719E}" destId="{C51E0613-0586-4A2E-924E-C2283C2D0E7B}" srcOrd="0" destOrd="0" presId="urn:microsoft.com/office/officeart/2008/layout/HorizontalMultiLevelHierarchy"/>
    <dgm:cxn modelId="{50EEC5B5-1286-4208-A3FE-D14BEF404616}" type="presOf" srcId="{68C3F739-ABF1-4CAC-92E7-0BD512E87BCC}" destId="{DCD93DA6-4D87-41F1-8BC7-C250DBC4B4CE}" srcOrd="0" destOrd="0" presId="urn:microsoft.com/office/officeart/2008/layout/HorizontalMultiLevelHierarchy"/>
    <dgm:cxn modelId="{F06235B8-0CCB-4F2C-B261-14E2283F5110}" type="presOf" srcId="{15AEFB17-C792-442E-AC88-89459D66714D}" destId="{CE2C6972-3E97-4B2F-A8D2-4D6C815B4262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152736E1-4062-4056-A483-B856E843CB8B}" type="presOf" srcId="{C3FBA743-F94D-42CC-A0FE-6482C58EAF5F}" destId="{EE373856-FE13-460D-9AF3-2AA142B39A58}" srcOrd="0" destOrd="0" presId="urn:microsoft.com/office/officeart/2008/layout/HorizontalMultiLevelHierarchy"/>
    <dgm:cxn modelId="{608B9FEF-5C72-4154-960E-B642B29CEE1D}" type="presOf" srcId="{C3FBA743-F94D-42CC-A0FE-6482C58EAF5F}" destId="{1C490EF1-DE63-4D11-B469-C1BE4707E27A}" srcOrd="1" destOrd="0" presId="urn:microsoft.com/office/officeart/2008/layout/HorizontalMultiLevelHierarchy"/>
    <dgm:cxn modelId="{900B9769-5395-46BE-BA2A-FAD1ADA83EE3}" type="presParOf" srcId="{0960B8E7-A47F-4509-A600-DE2BD2F72F27}" destId="{06C8DDC0-2103-4F16-B22E-01C402C605E7}" srcOrd="0" destOrd="0" presId="urn:microsoft.com/office/officeart/2008/layout/HorizontalMultiLevelHierarchy"/>
    <dgm:cxn modelId="{5A2C1859-5020-4F58-9B3D-FC9D7FDFB558}" type="presParOf" srcId="{06C8DDC0-2103-4F16-B22E-01C402C605E7}" destId="{4594F833-E8AD-4F7D-9DBB-756E81F5E9FF}" srcOrd="0" destOrd="0" presId="urn:microsoft.com/office/officeart/2008/layout/HorizontalMultiLevelHierarchy"/>
    <dgm:cxn modelId="{EA39A4A5-5232-4AB4-8ECA-A876B724D526}" type="presParOf" srcId="{06C8DDC0-2103-4F16-B22E-01C402C605E7}" destId="{4BD7D809-F46F-4BCF-9277-A6D4F8135189}" srcOrd="1" destOrd="0" presId="urn:microsoft.com/office/officeart/2008/layout/HorizontalMultiLevelHierarchy"/>
    <dgm:cxn modelId="{DA583A30-0EEC-4F0B-B432-3274B4D39461}" type="presParOf" srcId="{4BD7D809-F46F-4BCF-9277-A6D4F8135189}" destId="{227510C1-165E-41BC-86F8-664912EE1BA0}" srcOrd="0" destOrd="0" presId="urn:microsoft.com/office/officeart/2008/layout/HorizontalMultiLevelHierarchy"/>
    <dgm:cxn modelId="{34F321AB-45B2-4F23-91E4-C54386E33D61}" type="presParOf" srcId="{227510C1-165E-41BC-86F8-664912EE1BA0}" destId="{018C7471-60F8-472C-B2C1-1AF03B14A5F7}" srcOrd="0" destOrd="0" presId="urn:microsoft.com/office/officeart/2008/layout/HorizontalMultiLevelHierarchy"/>
    <dgm:cxn modelId="{6FC569AD-BB39-4D7C-9720-C4BAAC073946}" type="presParOf" srcId="{4BD7D809-F46F-4BCF-9277-A6D4F8135189}" destId="{9AA261D0-C58A-40FF-808C-34A303FAB605}" srcOrd="1" destOrd="0" presId="urn:microsoft.com/office/officeart/2008/layout/HorizontalMultiLevelHierarchy"/>
    <dgm:cxn modelId="{978D3FDF-4252-46FF-94D5-4F25DBF9E559}" type="presParOf" srcId="{9AA261D0-C58A-40FF-808C-34A303FAB605}" destId="{D9C606CC-AC18-4590-951B-B64D6881E5E3}" srcOrd="0" destOrd="0" presId="urn:microsoft.com/office/officeart/2008/layout/HorizontalMultiLevelHierarchy"/>
    <dgm:cxn modelId="{60D96029-FC95-46DF-BA32-2E3426133818}" type="presParOf" srcId="{9AA261D0-C58A-40FF-808C-34A303FAB605}" destId="{E06DA82E-A227-45D6-9A1D-080B97151E8B}" srcOrd="1" destOrd="0" presId="urn:microsoft.com/office/officeart/2008/layout/HorizontalMultiLevelHierarchy"/>
    <dgm:cxn modelId="{D6D30F75-C72F-4BFF-8B59-5CDADDE7BCB0}" type="presParOf" srcId="{E06DA82E-A227-45D6-9A1D-080B97151E8B}" destId="{CE2C6972-3E97-4B2F-A8D2-4D6C815B4262}" srcOrd="0" destOrd="0" presId="urn:microsoft.com/office/officeart/2008/layout/HorizontalMultiLevelHierarchy"/>
    <dgm:cxn modelId="{28314C44-62AA-4F93-A8A8-9EED47BF88D2}" type="presParOf" srcId="{CE2C6972-3E97-4B2F-A8D2-4D6C815B4262}" destId="{A5C37EFE-CBC7-40AC-B367-DAB7F5ECAC52}" srcOrd="0" destOrd="0" presId="urn:microsoft.com/office/officeart/2008/layout/HorizontalMultiLevelHierarchy"/>
    <dgm:cxn modelId="{FA0BA0E4-040D-421F-8305-3F29201E2FC2}" type="presParOf" srcId="{E06DA82E-A227-45D6-9A1D-080B97151E8B}" destId="{1AA700F1-1C9C-448B-AA3C-D20C79BADC4C}" srcOrd="1" destOrd="0" presId="urn:microsoft.com/office/officeart/2008/layout/HorizontalMultiLevelHierarchy"/>
    <dgm:cxn modelId="{315D575A-DF3F-4428-B9BB-9AA0A1D0E58A}" type="presParOf" srcId="{1AA700F1-1C9C-448B-AA3C-D20C79BADC4C}" destId="{EDDD72EC-6E2F-4D36-AAD4-1BCB7F58831A}" srcOrd="0" destOrd="0" presId="urn:microsoft.com/office/officeart/2008/layout/HorizontalMultiLevelHierarchy"/>
    <dgm:cxn modelId="{63F9F13D-85C0-49EF-9B2B-BFF2E8FD8A0E}" type="presParOf" srcId="{1AA700F1-1C9C-448B-AA3C-D20C79BADC4C}" destId="{A20E9378-7B71-4335-A00A-0B164EA827E9}" srcOrd="1" destOrd="0" presId="urn:microsoft.com/office/officeart/2008/layout/HorizontalMultiLevelHierarchy"/>
    <dgm:cxn modelId="{A8C10615-7728-4D8B-BC4F-C4D0DE14BB9E}" type="presParOf" srcId="{E06DA82E-A227-45D6-9A1D-080B97151E8B}" destId="{DCD93DA6-4D87-41F1-8BC7-C250DBC4B4CE}" srcOrd="2" destOrd="0" presId="urn:microsoft.com/office/officeart/2008/layout/HorizontalMultiLevelHierarchy"/>
    <dgm:cxn modelId="{67E868DB-6F4D-4DBF-9AAC-43926CFA85E7}" type="presParOf" srcId="{DCD93DA6-4D87-41F1-8BC7-C250DBC4B4CE}" destId="{4FA565AD-F97C-4A75-ABDA-57BCC5A023F2}" srcOrd="0" destOrd="0" presId="urn:microsoft.com/office/officeart/2008/layout/HorizontalMultiLevelHierarchy"/>
    <dgm:cxn modelId="{AD9CA469-7569-4457-AB2D-F1CCD48C679A}" type="presParOf" srcId="{E06DA82E-A227-45D6-9A1D-080B97151E8B}" destId="{A9C287CE-5C9A-43B4-8B4D-D07E91D41D3B}" srcOrd="3" destOrd="0" presId="urn:microsoft.com/office/officeart/2008/layout/HorizontalMultiLevelHierarchy"/>
    <dgm:cxn modelId="{42BFA789-F5B4-4C55-9AB9-C7D721191D6A}" type="presParOf" srcId="{A9C287CE-5C9A-43B4-8B4D-D07E91D41D3B}" destId="{C51E0613-0586-4A2E-924E-C2283C2D0E7B}" srcOrd="0" destOrd="0" presId="urn:microsoft.com/office/officeart/2008/layout/HorizontalMultiLevelHierarchy"/>
    <dgm:cxn modelId="{D3A43DB5-1965-479D-9C82-67B41F55615A}" type="presParOf" srcId="{A9C287CE-5C9A-43B4-8B4D-D07E91D41D3B}" destId="{7E5423D3-E7D8-4392-B425-7F52B735AEB0}" srcOrd="1" destOrd="0" presId="urn:microsoft.com/office/officeart/2008/layout/HorizontalMultiLevelHierarchy"/>
    <dgm:cxn modelId="{06E6912A-AFC0-4EFD-A76C-79C3538BB89E}" type="presParOf" srcId="{E06DA82E-A227-45D6-9A1D-080B97151E8B}" destId="{EE373856-FE13-460D-9AF3-2AA142B39A58}" srcOrd="4" destOrd="0" presId="urn:microsoft.com/office/officeart/2008/layout/HorizontalMultiLevelHierarchy"/>
    <dgm:cxn modelId="{2F151038-84AC-441C-8442-5CC68E0065C2}" type="presParOf" srcId="{EE373856-FE13-460D-9AF3-2AA142B39A58}" destId="{1C490EF1-DE63-4D11-B469-C1BE4707E27A}" srcOrd="0" destOrd="0" presId="urn:microsoft.com/office/officeart/2008/layout/HorizontalMultiLevelHierarchy"/>
    <dgm:cxn modelId="{CA44E44E-8B53-4A33-9DD9-0CE6EDEF1186}" type="presParOf" srcId="{E06DA82E-A227-45D6-9A1D-080B97151E8B}" destId="{2B86EBF5-6EC5-425A-9727-B6D633D9FC46}" srcOrd="5" destOrd="0" presId="urn:microsoft.com/office/officeart/2008/layout/HorizontalMultiLevelHierarchy"/>
    <dgm:cxn modelId="{89137EA3-4BCA-4D42-8C6F-BCA45A525D5B}" type="presParOf" srcId="{2B86EBF5-6EC5-425A-9727-B6D633D9FC46}" destId="{967031CD-EF63-4C57-B2DB-9E99D7F670A9}" srcOrd="0" destOrd="0" presId="urn:microsoft.com/office/officeart/2008/layout/HorizontalMultiLevelHierarchy"/>
    <dgm:cxn modelId="{F8DB1E28-3465-4263-A3C4-300B7C8F2434}" type="presParOf" srcId="{2B86EBF5-6EC5-425A-9727-B6D633D9FC46}" destId="{4AB9C285-EC81-4595-923A-A553302F19CD}" srcOrd="1" destOrd="0" presId="urn:microsoft.com/office/officeart/2008/layout/HorizontalMultiLevelHierarchy"/>
    <dgm:cxn modelId="{262A1F92-3647-4888-A4E2-2B1E72CBA36E}" type="presParOf" srcId="{E06DA82E-A227-45D6-9A1D-080B97151E8B}" destId="{47C3C0E0-8418-4A19-8E7D-9B85CD6CC2C5}" srcOrd="6" destOrd="0" presId="urn:microsoft.com/office/officeart/2008/layout/HorizontalMultiLevelHierarchy"/>
    <dgm:cxn modelId="{9AFF73F7-DBCE-4309-BE10-D69C8E189AB6}" type="presParOf" srcId="{47C3C0E0-8418-4A19-8E7D-9B85CD6CC2C5}" destId="{5CB0A497-B213-43F9-8082-2E2F3EBD7495}" srcOrd="0" destOrd="0" presId="urn:microsoft.com/office/officeart/2008/layout/HorizontalMultiLevelHierarchy"/>
    <dgm:cxn modelId="{1D377668-A517-46E3-88FF-1ADCAC254500}" type="presParOf" srcId="{E06DA82E-A227-45D6-9A1D-080B97151E8B}" destId="{590C3DA5-7262-4148-B19A-22FBBE3ABA35}" srcOrd="7" destOrd="0" presId="urn:microsoft.com/office/officeart/2008/layout/HorizontalMultiLevelHierarchy"/>
    <dgm:cxn modelId="{7AA224C6-24BF-463E-80EE-6FA8D188881C}" type="presParOf" srcId="{590C3DA5-7262-4148-B19A-22FBBE3ABA35}" destId="{80DCAF4A-3919-45DB-A1B9-7DB85DD24EE4}" srcOrd="0" destOrd="0" presId="urn:microsoft.com/office/officeart/2008/layout/HorizontalMultiLevelHierarchy"/>
    <dgm:cxn modelId="{1CB8CA0E-5292-408F-9BF4-876F11EDD643}" type="presParOf" srcId="{590C3DA5-7262-4148-B19A-22FBBE3ABA35}" destId="{D8D2AF41-F560-4F2F-B11E-F79266247B1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37</a:t>
          </a:r>
          <a:r>
            <a:rPr lang="id-ID" sz="3200" dirty="0"/>
            <a:t>) </a:t>
          </a:r>
          <a:r>
            <a:rPr lang="en-US" sz="3200" b="1" dirty="0" err="1"/>
            <a:t>Rumusan</a:t>
          </a:r>
          <a:r>
            <a:rPr lang="en-US" sz="3200" b="1" dirty="0"/>
            <a:t> </a:t>
          </a:r>
          <a:r>
            <a:rPr lang="en-US" sz="3200" b="1" dirty="0" err="1"/>
            <a:t>Visi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400" dirty="0"/>
            <a:t>Singkat padat</a:t>
          </a:r>
          <a:endParaRPr lang="en-US" sz="24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88024C5C-E461-4D63-B293-370350EE7EE6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400" dirty="0"/>
            <a:t>Realistik,</a:t>
          </a:r>
          <a:endParaRPr lang="en-US" sz="2400" dirty="0"/>
        </a:p>
      </dgm:t>
    </dgm:pt>
    <dgm:pt modelId="{E13AE3F8-20FA-41CF-B04B-E64C42069E89}" type="parTrans" cxnId="{FAF104A0-8778-4C13-A5F5-F39D27114B0C}">
      <dgm:prSet/>
      <dgm:spPr/>
      <dgm:t>
        <a:bodyPr/>
        <a:lstStyle/>
        <a:p>
          <a:endParaRPr lang="en-US"/>
        </a:p>
      </dgm:t>
    </dgm:pt>
    <dgm:pt modelId="{F9C2042E-0A01-491F-9363-62DC8FAA3FBA}" type="sibTrans" cxnId="{FAF104A0-8778-4C13-A5F5-F39D27114B0C}">
      <dgm:prSet/>
      <dgm:spPr/>
      <dgm:t>
        <a:bodyPr/>
        <a:lstStyle/>
        <a:p>
          <a:endParaRPr lang="en-US"/>
        </a:p>
      </dgm:t>
    </dgm:pt>
    <dgm:pt modelId="{94FBBCBB-D18B-4FB7-8E9E-8EC3BF2B9CC9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400" dirty="0"/>
            <a:t>Visioner,</a:t>
          </a:r>
          <a:endParaRPr lang="en-US" sz="2400" dirty="0"/>
        </a:p>
      </dgm:t>
    </dgm:pt>
    <dgm:pt modelId="{950F7455-A1E3-4D8E-A2FB-9F5D6330DE72}" type="parTrans" cxnId="{20138ACA-3AD8-4E03-856F-F97022C6A977}">
      <dgm:prSet/>
      <dgm:spPr/>
      <dgm:t>
        <a:bodyPr/>
        <a:lstStyle/>
        <a:p>
          <a:endParaRPr lang="en-US"/>
        </a:p>
      </dgm:t>
    </dgm:pt>
    <dgm:pt modelId="{FA814AAE-3A92-4BEF-9BA0-A857CE9E39CF}" type="sibTrans" cxnId="{20138ACA-3AD8-4E03-856F-F97022C6A977}">
      <dgm:prSet/>
      <dgm:spPr/>
      <dgm:t>
        <a:bodyPr/>
        <a:lstStyle/>
        <a:p>
          <a:endParaRPr lang="en-US"/>
        </a:p>
      </dgm:t>
    </dgm:pt>
    <dgm:pt modelId="{0F786E19-0462-4AD9-8C03-CEFCD4A97923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400" dirty="0"/>
            <a:t>Antisipatif</a:t>
          </a:r>
          <a:endParaRPr lang="en-US" sz="2400" dirty="0"/>
        </a:p>
      </dgm:t>
    </dgm:pt>
    <dgm:pt modelId="{E0BFA8BC-6316-41B3-A3F5-6A4EEDF1BCA6}" type="parTrans" cxnId="{431B3C59-581D-4109-9A28-A3BA25F0AC72}">
      <dgm:prSet/>
      <dgm:spPr/>
      <dgm:t>
        <a:bodyPr/>
        <a:lstStyle/>
        <a:p>
          <a:endParaRPr lang="en-US"/>
        </a:p>
      </dgm:t>
    </dgm:pt>
    <dgm:pt modelId="{E26024B7-6E2D-45A2-9044-6CCF264EE074}" type="sibTrans" cxnId="{431B3C59-581D-4109-9A28-A3BA25F0AC72}">
      <dgm:prSet/>
      <dgm:spPr/>
      <dgm:t>
        <a:bodyPr/>
        <a:lstStyle/>
        <a:p>
          <a:endParaRPr lang="en-US"/>
        </a:p>
      </dgm:t>
    </dgm:pt>
    <dgm:pt modelId="{8573DF2A-D301-40BC-AD5E-25BEAAD26305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400" dirty="0"/>
            <a:t>Terukur </a:t>
          </a:r>
          <a:endParaRPr lang="en-US" sz="2400" dirty="0"/>
        </a:p>
      </dgm:t>
    </dgm:pt>
    <dgm:pt modelId="{104E3139-57F8-4BE4-AB4E-DBB153CFF988}" type="parTrans" cxnId="{76355AC1-6F06-4C8B-A4EF-D570BA929F98}">
      <dgm:prSet/>
      <dgm:spPr/>
      <dgm:t>
        <a:bodyPr/>
        <a:lstStyle/>
        <a:p>
          <a:endParaRPr lang="en-US"/>
        </a:p>
      </dgm:t>
    </dgm:pt>
    <dgm:pt modelId="{F27B2CCB-A118-46AC-8EE6-A492B36C93BA}" type="sibTrans" cxnId="{76355AC1-6F06-4C8B-A4EF-D570BA929F98}">
      <dgm:prSet/>
      <dgm:spPr/>
      <dgm:t>
        <a:bodyPr/>
        <a:lstStyle/>
        <a:p>
          <a:endParaRPr lang="en-US"/>
        </a:p>
      </dgm:t>
    </dgm:pt>
    <dgm:pt modelId="{A4F66BDB-35B3-4251-9E4D-CCA9C37F391A}">
      <dgm:prSet custT="1"/>
      <dgm:spPr>
        <a:solidFill>
          <a:srgbClr val="AD1F03"/>
        </a:solidFill>
      </dgm:spPr>
      <dgm:t>
        <a:bodyPr/>
        <a:lstStyle/>
        <a:p>
          <a:r>
            <a:rPr lang="en-US" sz="1600"/>
            <a:t>maksimum 20 kata</a:t>
          </a:r>
          <a:endParaRPr lang="en-US" sz="1600" dirty="0">
            <a:solidFill>
              <a:srgbClr val="FF0000"/>
            </a:solidFill>
          </a:endParaRPr>
        </a:p>
      </dgm:t>
    </dgm:pt>
    <dgm:pt modelId="{B2305BCB-CFFB-4A7C-8E3F-3F2BE2554315}" type="parTrans" cxnId="{3E7AA875-D1B2-45B4-BE3D-8EBF2054F315}">
      <dgm:prSet/>
      <dgm:spPr/>
      <dgm:t>
        <a:bodyPr/>
        <a:lstStyle/>
        <a:p>
          <a:endParaRPr lang="en-US"/>
        </a:p>
      </dgm:t>
    </dgm:pt>
    <dgm:pt modelId="{B388A69E-6657-4CAE-8CB1-88647A9040C4}" type="sibTrans" cxnId="{3E7AA875-D1B2-45B4-BE3D-8EBF2054F315}">
      <dgm:prSet/>
      <dgm:spPr/>
      <dgm:t>
        <a:bodyPr/>
        <a:lstStyle/>
        <a:p>
          <a:endParaRPr lang="en-US"/>
        </a:p>
      </dgm:t>
    </dgm:pt>
    <dgm:pt modelId="{FF23E7C9-F4A7-4A0C-9B5B-12BAA4D81964}">
      <dgm:prSet custT="1"/>
      <dgm:spPr>
        <a:solidFill>
          <a:srgbClr val="AD1F03"/>
        </a:solidFill>
      </dgm:spPr>
      <dgm:t>
        <a:bodyPr/>
        <a:lstStyle/>
        <a:p>
          <a:r>
            <a:rPr lang="en-US" sz="1600"/>
            <a:t>sesuai dengan kondisi dan situasi lembaga.</a:t>
          </a:r>
          <a:endParaRPr lang="en-US" sz="1600" dirty="0"/>
        </a:p>
      </dgm:t>
    </dgm:pt>
    <dgm:pt modelId="{C0435E24-2B71-46F7-A58C-C460B5543D36}" type="parTrans" cxnId="{BDB569FC-542E-445C-B47B-AB278BE702D2}">
      <dgm:prSet/>
      <dgm:spPr/>
      <dgm:t>
        <a:bodyPr/>
        <a:lstStyle/>
        <a:p>
          <a:endParaRPr lang="en-US"/>
        </a:p>
      </dgm:t>
    </dgm:pt>
    <dgm:pt modelId="{68EA7B6D-4651-43DE-A20D-F88B6EF4F47A}" type="sibTrans" cxnId="{BDB569FC-542E-445C-B47B-AB278BE702D2}">
      <dgm:prSet/>
      <dgm:spPr/>
    </dgm:pt>
    <dgm:pt modelId="{C149FB70-1481-49BB-9C75-9BD06CD2576E}">
      <dgm:prSet custT="1"/>
      <dgm:spPr>
        <a:solidFill>
          <a:srgbClr val="AD1F03"/>
        </a:solidFill>
      </dgm:spPr>
      <dgm:t>
        <a:bodyPr/>
        <a:lstStyle/>
        <a:p>
          <a:r>
            <a:rPr lang="en-US" sz="1600"/>
            <a:t>sesuai dengan perkembangan jaman</a:t>
          </a:r>
          <a:endParaRPr lang="en-US" sz="1600" dirty="0"/>
        </a:p>
      </dgm:t>
    </dgm:pt>
    <dgm:pt modelId="{192A2A82-9636-451A-A20A-9D56B91974D7}" type="parTrans" cxnId="{7506BFED-C399-45C2-A838-5D8AC1F62755}">
      <dgm:prSet/>
      <dgm:spPr/>
      <dgm:t>
        <a:bodyPr/>
        <a:lstStyle/>
        <a:p>
          <a:endParaRPr lang="en-US"/>
        </a:p>
      </dgm:t>
    </dgm:pt>
    <dgm:pt modelId="{4F282EF2-C75E-47C4-8B3E-2C7DD0B68395}" type="sibTrans" cxnId="{7506BFED-C399-45C2-A838-5D8AC1F62755}">
      <dgm:prSet/>
      <dgm:spPr/>
    </dgm:pt>
    <dgm:pt modelId="{ED645E25-7347-4AD6-B8DD-2B8124D3D0B3}">
      <dgm:prSet custT="1"/>
      <dgm:spPr>
        <a:solidFill>
          <a:srgbClr val="AD1F03"/>
        </a:solidFill>
      </dgm:spPr>
      <dgm:t>
        <a:bodyPr/>
        <a:lstStyle/>
        <a:p>
          <a:r>
            <a:rPr lang="en-US" sz="1600"/>
            <a:t>sesuai dengan kebutuhan riil.</a:t>
          </a:r>
          <a:endParaRPr lang="en-US" sz="1600" dirty="0"/>
        </a:p>
      </dgm:t>
    </dgm:pt>
    <dgm:pt modelId="{291F8C52-1176-4330-97FF-6D07BE126A35}" type="parTrans" cxnId="{B8FE7EAA-1309-4703-A52B-F154368EB00C}">
      <dgm:prSet/>
      <dgm:spPr/>
      <dgm:t>
        <a:bodyPr/>
        <a:lstStyle/>
        <a:p>
          <a:endParaRPr lang="en-US"/>
        </a:p>
      </dgm:t>
    </dgm:pt>
    <dgm:pt modelId="{54349468-F623-4240-90AD-E462F3D85A25}" type="sibTrans" cxnId="{B8FE7EAA-1309-4703-A52B-F154368EB00C}">
      <dgm:prSet/>
      <dgm:spPr/>
    </dgm:pt>
    <dgm:pt modelId="{DA2A8B6B-1721-4C98-AC71-000668437B71}">
      <dgm:prSet custT="1"/>
      <dgm:spPr>
        <a:solidFill>
          <a:srgbClr val="AD1F03"/>
        </a:solidFill>
      </dgm:spPr>
      <dgm:t>
        <a:bodyPr/>
        <a:lstStyle/>
        <a:p>
          <a:r>
            <a:rPr lang="en-US" sz="1600"/>
            <a:t>dapat dilaksanakan/diwujudkan.</a:t>
          </a:r>
          <a:endParaRPr lang="en-US" sz="1600" dirty="0"/>
        </a:p>
      </dgm:t>
    </dgm:pt>
    <dgm:pt modelId="{32D47BC5-63E7-4B28-8947-C04433F6EB6C}" type="parTrans" cxnId="{E37DD334-0002-4966-827B-D46C657713F8}">
      <dgm:prSet/>
      <dgm:spPr/>
      <dgm:t>
        <a:bodyPr/>
        <a:lstStyle/>
        <a:p>
          <a:endParaRPr lang="en-US"/>
        </a:p>
      </dgm:t>
    </dgm:pt>
    <dgm:pt modelId="{9016BDA4-DC4B-4780-9421-5617C1BA90BA}" type="sibTrans" cxnId="{E37DD334-0002-4966-827B-D46C657713F8}">
      <dgm:prSet/>
      <dgm:spPr/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5"/>
      <dgm:spPr/>
    </dgm:pt>
    <dgm:pt modelId="{A5C37EFE-CBC7-40AC-B367-DAB7F5ECAC52}" type="pres">
      <dgm:prSet presAssocID="{15AEFB17-C792-442E-AC88-89459D66714D}" presName="connTx" presStyleLbl="parChTrans1D3" presStyleIdx="0" presStyleCnt="5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5" custScaleY="13147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CC496FF2-9402-4B0D-8C57-C5824BF9B843}" type="pres">
      <dgm:prSet presAssocID="{B2305BCB-CFFB-4A7C-8E3F-3F2BE2554315}" presName="conn2-1" presStyleLbl="parChTrans1D4" presStyleIdx="0" presStyleCnt="5"/>
      <dgm:spPr/>
    </dgm:pt>
    <dgm:pt modelId="{D3DE9F10-E71B-4930-A53B-D0A02F148653}" type="pres">
      <dgm:prSet presAssocID="{B2305BCB-CFFB-4A7C-8E3F-3F2BE2554315}" presName="connTx" presStyleLbl="parChTrans1D4" presStyleIdx="0" presStyleCnt="5"/>
      <dgm:spPr/>
    </dgm:pt>
    <dgm:pt modelId="{8836543E-7BD0-42E0-8165-A79BAFF11E3D}" type="pres">
      <dgm:prSet presAssocID="{A4F66BDB-35B3-4251-9E4D-CCA9C37F391A}" presName="root2" presStyleCnt="0"/>
      <dgm:spPr/>
    </dgm:pt>
    <dgm:pt modelId="{C45354EF-F59A-4BA8-A96F-C19EAC6B5E82}" type="pres">
      <dgm:prSet presAssocID="{A4F66BDB-35B3-4251-9E4D-CCA9C37F391A}" presName="LevelTwoTextNode" presStyleLbl="node4" presStyleIdx="0" presStyleCnt="5">
        <dgm:presLayoutVars>
          <dgm:chPref val="3"/>
        </dgm:presLayoutVars>
      </dgm:prSet>
      <dgm:spPr/>
    </dgm:pt>
    <dgm:pt modelId="{0F80152F-0B82-4BAD-B574-56373426C48E}" type="pres">
      <dgm:prSet presAssocID="{A4F66BDB-35B3-4251-9E4D-CCA9C37F391A}" presName="level3hierChild" presStyleCnt="0"/>
      <dgm:spPr/>
    </dgm:pt>
    <dgm:pt modelId="{CB2BEC6E-AA7A-4348-8003-D2049EFC991C}" type="pres">
      <dgm:prSet presAssocID="{E13AE3F8-20FA-41CF-B04B-E64C42069E89}" presName="conn2-1" presStyleLbl="parChTrans1D3" presStyleIdx="1" presStyleCnt="5"/>
      <dgm:spPr/>
    </dgm:pt>
    <dgm:pt modelId="{5133C08B-66FD-41DC-BDEB-FDE1EFB653F3}" type="pres">
      <dgm:prSet presAssocID="{E13AE3F8-20FA-41CF-B04B-E64C42069E89}" presName="connTx" presStyleLbl="parChTrans1D3" presStyleIdx="1" presStyleCnt="5"/>
      <dgm:spPr/>
    </dgm:pt>
    <dgm:pt modelId="{04820C93-6100-4E36-A58A-56FCFA52126B}" type="pres">
      <dgm:prSet presAssocID="{88024C5C-E461-4D63-B293-370350EE7EE6}" presName="root2" presStyleCnt="0"/>
      <dgm:spPr/>
    </dgm:pt>
    <dgm:pt modelId="{2B298681-77DB-4541-87A6-59C65FC07564}" type="pres">
      <dgm:prSet presAssocID="{88024C5C-E461-4D63-B293-370350EE7EE6}" presName="LevelTwoTextNode" presStyleLbl="node3" presStyleIdx="1" presStyleCnt="5">
        <dgm:presLayoutVars>
          <dgm:chPref val="3"/>
        </dgm:presLayoutVars>
      </dgm:prSet>
      <dgm:spPr/>
    </dgm:pt>
    <dgm:pt modelId="{0524522B-51B7-4205-BB5B-9FED72578AF1}" type="pres">
      <dgm:prSet presAssocID="{88024C5C-E461-4D63-B293-370350EE7EE6}" presName="level3hierChild" presStyleCnt="0"/>
      <dgm:spPr/>
    </dgm:pt>
    <dgm:pt modelId="{020A63DB-8C4E-4301-BB3F-E01A0647FF47}" type="pres">
      <dgm:prSet presAssocID="{C0435E24-2B71-46F7-A58C-C460B5543D36}" presName="conn2-1" presStyleLbl="parChTrans1D4" presStyleIdx="1" presStyleCnt="5"/>
      <dgm:spPr/>
    </dgm:pt>
    <dgm:pt modelId="{3DC1D3D0-00AB-4ED2-AC30-10EE78431288}" type="pres">
      <dgm:prSet presAssocID="{C0435E24-2B71-46F7-A58C-C460B5543D36}" presName="connTx" presStyleLbl="parChTrans1D4" presStyleIdx="1" presStyleCnt="5"/>
      <dgm:spPr/>
    </dgm:pt>
    <dgm:pt modelId="{FB8C99F1-337B-45AB-B398-180A519462ED}" type="pres">
      <dgm:prSet presAssocID="{FF23E7C9-F4A7-4A0C-9B5B-12BAA4D81964}" presName="root2" presStyleCnt="0"/>
      <dgm:spPr/>
    </dgm:pt>
    <dgm:pt modelId="{47E628FD-0BC2-4B02-98D1-48FA04AF5C6E}" type="pres">
      <dgm:prSet presAssocID="{FF23E7C9-F4A7-4A0C-9B5B-12BAA4D81964}" presName="LevelTwoTextNode" presStyleLbl="node4" presStyleIdx="1" presStyleCnt="5">
        <dgm:presLayoutVars>
          <dgm:chPref val="3"/>
        </dgm:presLayoutVars>
      </dgm:prSet>
      <dgm:spPr/>
    </dgm:pt>
    <dgm:pt modelId="{3E1EA786-1E72-4B6D-9DB1-6E2B647757BC}" type="pres">
      <dgm:prSet presAssocID="{FF23E7C9-F4A7-4A0C-9B5B-12BAA4D81964}" presName="level3hierChild" presStyleCnt="0"/>
      <dgm:spPr/>
    </dgm:pt>
    <dgm:pt modelId="{4B620B2D-5447-4F55-A19B-B1B01A0894F7}" type="pres">
      <dgm:prSet presAssocID="{950F7455-A1E3-4D8E-A2FB-9F5D6330DE72}" presName="conn2-1" presStyleLbl="parChTrans1D3" presStyleIdx="2" presStyleCnt="5"/>
      <dgm:spPr/>
    </dgm:pt>
    <dgm:pt modelId="{1007962F-F307-47A3-9272-C410A9A0D5BF}" type="pres">
      <dgm:prSet presAssocID="{950F7455-A1E3-4D8E-A2FB-9F5D6330DE72}" presName="connTx" presStyleLbl="parChTrans1D3" presStyleIdx="2" presStyleCnt="5"/>
      <dgm:spPr/>
    </dgm:pt>
    <dgm:pt modelId="{6BF27DF2-883B-4BAA-9852-5821710C45F3}" type="pres">
      <dgm:prSet presAssocID="{94FBBCBB-D18B-4FB7-8E9E-8EC3BF2B9CC9}" presName="root2" presStyleCnt="0"/>
      <dgm:spPr/>
    </dgm:pt>
    <dgm:pt modelId="{E3E00E51-9111-4508-ADBD-0168FFF0CFE5}" type="pres">
      <dgm:prSet presAssocID="{94FBBCBB-D18B-4FB7-8E9E-8EC3BF2B9CC9}" presName="LevelTwoTextNode" presStyleLbl="node3" presStyleIdx="2" presStyleCnt="5">
        <dgm:presLayoutVars>
          <dgm:chPref val="3"/>
        </dgm:presLayoutVars>
      </dgm:prSet>
      <dgm:spPr/>
    </dgm:pt>
    <dgm:pt modelId="{219F8AB4-A8EB-4498-AF42-2DED6555A1A0}" type="pres">
      <dgm:prSet presAssocID="{94FBBCBB-D18B-4FB7-8E9E-8EC3BF2B9CC9}" presName="level3hierChild" presStyleCnt="0"/>
      <dgm:spPr/>
    </dgm:pt>
    <dgm:pt modelId="{32E42233-90DD-4712-AD7D-A8A55F2300FC}" type="pres">
      <dgm:prSet presAssocID="{192A2A82-9636-451A-A20A-9D56B91974D7}" presName="conn2-1" presStyleLbl="parChTrans1D4" presStyleIdx="2" presStyleCnt="5"/>
      <dgm:spPr/>
    </dgm:pt>
    <dgm:pt modelId="{65E7273C-B1D5-4F50-9AAD-E2D42EBB2972}" type="pres">
      <dgm:prSet presAssocID="{192A2A82-9636-451A-A20A-9D56B91974D7}" presName="connTx" presStyleLbl="parChTrans1D4" presStyleIdx="2" presStyleCnt="5"/>
      <dgm:spPr/>
    </dgm:pt>
    <dgm:pt modelId="{3BD3FA12-47B2-45FC-B839-FCA8A9F0324B}" type="pres">
      <dgm:prSet presAssocID="{C149FB70-1481-49BB-9C75-9BD06CD2576E}" presName="root2" presStyleCnt="0"/>
      <dgm:spPr/>
    </dgm:pt>
    <dgm:pt modelId="{957BD76D-9B51-4700-A917-9CB0B710943A}" type="pres">
      <dgm:prSet presAssocID="{C149FB70-1481-49BB-9C75-9BD06CD2576E}" presName="LevelTwoTextNode" presStyleLbl="node4" presStyleIdx="2" presStyleCnt="5">
        <dgm:presLayoutVars>
          <dgm:chPref val="3"/>
        </dgm:presLayoutVars>
      </dgm:prSet>
      <dgm:spPr/>
    </dgm:pt>
    <dgm:pt modelId="{2B189C1C-D947-4829-94C1-58DFF384C960}" type="pres">
      <dgm:prSet presAssocID="{C149FB70-1481-49BB-9C75-9BD06CD2576E}" presName="level3hierChild" presStyleCnt="0"/>
      <dgm:spPr/>
    </dgm:pt>
    <dgm:pt modelId="{243384C1-98B3-4A74-9E59-252E76B059FD}" type="pres">
      <dgm:prSet presAssocID="{E0BFA8BC-6316-41B3-A3F5-6A4EEDF1BCA6}" presName="conn2-1" presStyleLbl="parChTrans1D3" presStyleIdx="3" presStyleCnt="5"/>
      <dgm:spPr/>
    </dgm:pt>
    <dgm:pt modelId="{6B4CE8B3-D030-4D39-ADEC-AE1EA2B40C99}" type="pres">
      <dgm:prSet presAssocID="{E0BFA8BC-6316-41B3-A3F5-6A4EEDF1BCA6}" presName="connTx" presStyleLbl="parChTrans1D3" presStyleIdx="3" presStyleCnt="5"/>
      <dgm:spPr/>
    </dgm:pt>
    <dgm:pt modelId="{71FBB814-1B9A-4272-AC9A-D4FC58302F73}" type="pres">
      <dgm:prSet presAssocID="{0F786E19-0462-4AD9-8C03-CEFCD4A97923}" presName="root2" presStyleCnt="0"/>
      <dgm:spPr/>
    </dgm:pt>
    <dgm:pt modelId="{09F15916-D21B-44A3-8D9E-4943E16F278C}" type="pres">
      <dgm:prSet presAssocID="{0F786E19-0462-4AD9-8C03-CEFCD4A97923}" presName="LevelTwoTextNode" presStyleLbl="node3" presStyleIdx="3" presStyleCnt="5">
        <dgm:presLayoutVars>
          <dgm:chPref val="3"/>
        </dgm:presLayoutVars>
      </dgm:prSet>
      <dgm:spPr/>
    </dgm:pt>
    <dgm:pt modelId="{55BC22C4-B6A8-497B-A9BB-8F89E1F4AD8F}" type="pres">
      <dgm:prSet presAssocID="{0F786E19-0462-4AD9-8C03-CEFCD4A97923}" presName="level3hierChild" presStyleCnt="0"/>
      <dgm:spPr/>
    </dgm:pt>
    <dgm:pt modelId="{D05F42ED-7BA4-452B-A52D-B40B57BA11D1}" type="pres">
      <dgm:prSet presAssocID="{291F8C52-1176-4330-97FF-6D07BE126A35}" presName="conn2-1" presStyleLbl="parChTrans1D4" presStyleIdx="3" presStyleCnt="5"/>
      <dgm:spPr/>
    </dgm:pt>
    <dgm:pt modelId="{CE8698D0-F8B7-4C5E-BDDC-10245D611A8F}" type="pres">
      <dgm:prSet presAssocID="{291F8C52-1176-4330-97FF-6D07BE126A35}" presName="connTx" presStyleLbl="parChTrans1D4" presStyleIdx="3" presStyleCnt="5"/>
      <dgm:spPr/>
    </dgm:pt>
    <dgm:pt modelId="{F0268D28-4B8A-45A4-AF0E-D41EA99CCAD0}" type="pres">
      <dgm:prSet presAssocID="{ED645E25-7347-4AD6-B8DD-2B8124D3D0B3}" presName="root2" presStyleCnt="0"/>
      <dgm:spPr/>
    </dgm:pt>
    <dgm:pt modelId="{FBBEBA16-5B91-40F5-9FDA-41C397C86CD2}" type="pres">
      <dgm:prSet presAssocID="{ED645E25-7347-4AD6-B8DD-2B8124D3D0B3}" presName="LevelTwoTextNode" presStyleLbl="node4" presStyleIdx="3" presStyleCnt="5">
        <dgm:presLayoutVars>
          <dgm:chPref val="3"/>
        </dgm:presLayoutVars>
      </dgm:prSet>
      <dgm:spPr/>
    </dgm:pt>
    <dgm:pt modelId="{476DA590-1222-48B0-B1D5-AFFB312813FE}" type="pres">
      <dgm:prSet presAssocID="{ED645E25-7347-4AD6-B8DD-2B8124D3D0B3}" presName="level3hierChild" presStyleCnt="0"/>
      <dgm:spPr/>
    </dgm:pt>
    <dgm:pt modelId="{DF4D1D25-416B-4301-9185-5610350D18E4}" type="pres">
      <dgm:prSet presAssocID="{104E3139-57F8-4BE4-AB4E-DBB153CFF988}" presName="conn2-1" presStyleLbl="parChTrans1D3" presStyleIdx="4" presStyleCnt="5"/>
      <dgm:spPr/>
    </dgm:pt>
    <dgm:pt modelId="{4EF3E867-401C-4A2E-B719-E44082AE9132}" type="pres">
      <dgm:prSet presAssocID="{104E3139-57F8-4BE4-AB4E-DBB153CFF988}" presName="connTx" presStyleLbl="parChTrans1D3" presStyleIdx="4" presStyleCnt="5"/>
      <dgm:spPr/>
    </dgm:pt>
    <dgm:pt modelId="{B852A0F2-5B2D-41AE-9626-F720BEAEB6BA}" type="pres">
      <dgm:prSet presAssocID="{8573DF2A-D301-40BC-AD5E-25BEAAD26305}" presName="root2" presStyleCnt="0"/>
      <dgm:spPr/>
    </dgm:pt>
    <dgm:pt modelId="{F4142142-63A8-4B7C-BFB2-F990D74A4028}" type="pres">
      <dgm:prSet presAssocID="{8573DF2A-D301-40BC-AD5E-25BEAAD26305}" presName="LevelTwoTextNode" presStyleLbl="node3" presStyleIdx="4" presStyleCnt="5">
        <dgm:presLayoutVars>
          <dgm:chPref val="3"/>
        </dgm:presLayoutVars>
      </dgm:prSet>
      <dgm:spPr/>
    </dgm:pt>
    <dgm:pt modelId="{F37D5511-1619-4C0A-9526-40C99C751F9D}" type="pres">
      <dgm:prSet presAssocID="{8573DF2A-D301-40BC-AD5E-25BEAAD26305}" presName="level3hierChild" presStyleCnt="0"/>
      <dgm:spPr/>
    </dgm:pt>
    <dgm:pt modelId="{27DED560-7CDE-4F4B-AA7F-D8708F33B3F7}" type="pres">
      <dgm:prSet presAssocID="{32D47BC5-63E7-4B28-8947-C04433F6EB6C}" presName="conn2-1" presStyleLbl="parChTrans1D4" presStyleIdx="4" presStyleCnt="5"/>
      <dgm:spPr/>
    </dgm:pt>
    <dgm:pt modelId="{E35EDBAF-4876-4DF0-A69B-14D3CA7C5AAB}" type="pres">
      <dgm:prSet presAssocID="{32D47BC5-63E7-4B28-8947-C04433F6EB6C}" presName="connTx" presStyleLbl="parChTrans1D4" presStyleIdx="4" presStyleCnt="5"/>
      <dgm:spPr/>
    </dgm:pt>
    <dgm:pt modelId="{C7752C59-4CA1-46AA-B43C-BFC73B50508B}" type="pres">
      <dgm:prSet presAssocID="{DA2A8B6B-1721-4C98-AC71-000668437B71}" presName="root2" presStyleCnt="0"/>
      <dgm:spPr/>
    </dgm:pt>
    <dgm:pt modelId="{DDFE8035-8B82-425A-83EC-397DD0EB6B11}" type="pres">
      <dgm:prSet presAssocID="{DA2A8B6B-1721-4C98-AC71-000668437B71}" presName="LevelTwoTextNode" presStyleLbl="node4" presStyleIdx="4" presStyleCnt="5">
        <dgm:presLayoutVars>
          <dgm:chPref val="3"/>
        </dgm:presLayoutVars>
      </dgm:prSet>
      <dgm:spPr/>
    </dgm:pt>
    <dgm:pt modelId="{6E0D89CC-162E-4949-96AA-4562501DC44E}" type="pres">
      <dgm:prSet presAssocID="{DA2A8B6B-1721-4C98-AC71-000668437B71}" presName="level3hierChild" presStyleCnt="0"/>
      <dgm:spPr/>
    </dgm:pt>
  </dgm:ptLst>
  <dgm:cxnLst>
    <dgm:cxn modelId="{C336FC01-F64B-423A-B720-8AD4DF4E7576}" type="presOf" srcId="{0BE62E88-0D7E-4BB5-A4B3-B77B0095617E}" destId="{227510C1-165E-41BC-86F8-664912EE1BA0}" srcOrd="0" destOrd="0" presId="urn:microsoft.com/office/officeart/2008/layout/HorizontalMultiLevelHierarchy"/>
    <dgm:cxn modelId="{7CDC5405-6758-4EEE-8CF0-14A6AE7AC55B}" type="presOf" srcId="{94FBBCBB-D18B-4FB7-8E9E-8EC3BF2B9CC9}" destId="{E3E00E51-9111-4508-ADBD-0168FFF0CFE5}" srcOrd="0" destOrd="0" presId="urn:microsoft.com/office/officeart/2008/layout/HorizontalMultiLevelHierarchy"/>
    <dgm:cxn modelId="{485F0A06-9E28-4DE3-BCDE-D78E0B0D5E1B}" type="presOf" srcId="{A4F66BDB-35B3-4251-9E4D-CCA9C37F391A}" destId="{C45354EF-F59A-4BA8-A96F-C19EAC6B5E82}" srcOrd="0" destOrd="0" presId="urn:microsoft.com/office/officeart/2008/layout/HorizontalMultiLevelHierarchy"/>
    <dgm:cxn modelId="{CBB4A706-DB16-4D1F-B00A-70C636EF85B6}" type="presOf" srcId="{DA2A8B6B-1721-4C98-AC71-000668437B71}" destId="{DDFE8035-8B82-425A-83EC-397DD0EB6B11}" srcOrd="0" destOrd="0" presId="urn:microsoft.com/office/officeart/2008/layout/HorizontalMultiLevelHierarchy"/>
    <dgm:cxn modelId="{10D0360F-4A70-439C-9EF6-E025A6920050}" type="presOf" srcId="{43081AD2-A198-4E09-B366-59AF4C3961D1}" destId="{0960B8E7-A47F-4509-A600-DE2BD2F72F27}" srcOrd="0" destOrd="0" presId="urn:microsoft.com/office/officeart/2008/layout/HorizontalMultiLevelHierarchy"/>
    <dgm:cxn modelId="{E949AB12-99A9-470D-B78F-5325D5E31CFC}" type="presOf" srcId="{192A2A82-9636-451A-A20A-9D56B91974D7}" destId="{65E7273C-B1D5-4F50-9AAD-E2D42EBB2972}" srcOrd="1" destOrd="0" presId="urn:microsoft.com/office/officeart/2008/layout/HorizontalMultiLevelHierarchy"/>
    <dgm:cxn modelId="{C557B022-6995-4A3C-A2BB-FCC472647B9C}" type="presOf" srcId="{950F7455-A1E3-4D8E-A2FB-9F5D6330DE72}" destId="{4B620B2D-5447-4F55-A19B-B1B01A0894F7}" srcOrd="0" destOrd="0" presId="urn:microsoft.com/office/officeart/2008/layout/HorizontalMultiLevelHierarchy"/>
    <dgm:cxn modelId="{FCC7A928-5B27-412F-BE15-DD852B8418DC}" type="presOf" srcId="{192A2A82-9636-451A-A20A-9D56B91974D7}" destId="{32E42233-90DD-4712-AD7D-A8A55F2300FC}" srcOrd="0" destOrd="0" presId="urn:microsoft.com/office/officeart/2008/layout/HorizontalMultiLevelHierarchy"/>
    <dgm:cxn modelId="{6DFCD134-EAB7-4D6A-B84D-8A35DAE4DA1B}" type="presOf" srcId="{ED645E25-7347-4AD6-B8DD-2B8124D3D0B3}" destId="{FBBEBA16-5B91-40F5-9FDA-41C397C86CD2}" srcOrd="0" destOrd="0" presId="urn:microsoft.com/office/officeart/2008/layout/HorizontalMultiLevelHierarchy"/>
    <dgm:cxn modelId="{E37DD334-0002-4966-827B-D46C657713F8}" srcId="{8573DF2A-D301-40BC-AD5E-25BEAAD26305}" destId="{DA2A8B6B-1721-4C98-AC71-000668437B71}" srcOrd="0" destOrd="0" parTransId="{32D47BC5-63E7-4B28-8947-C04433F6EB6C}" sibTransId="{9016BDA4-DC4B-4780-9421-5617C1BA90BA}"/>
    <dgm:cxn modelId="{B4D0503E-DCE7-46EF-953A-3C118527B036}" type="presOf" srcId="{C0435E24-2B71-46F7-A58C-C460B5543D36}" destId="{020A63DB-8C4E-4301-BB3F-E01A0647FF47}" srcOrd="0" destOrd="0" presId="urn:microsoft.com/office/officeart/2008/layout/HorizontalMultiLevelHierarchy"/>
    <dgm:cxn modelId="{7D372D45-CE62-45A7-88C7-C96CEE564998}" type="presOf" srcId="{15AEFB17-C792-442E-AC88-89459D66714D}" destId="{CE2C6972-3E97-4B2F-A8D2-4D6C815B4262}" srcOrd="0" destOrd="0" presId="urn:microsoft.com/office/officeart/2008/layout/HorizontalMultiLevelHierarchy"/>
    <dgm:cxn modelId="{44124948-BACA-4A96-8D72-7954DF436D10}" type="presOf" srcId="{B2305BCB-CFFB-4A7C-8E3F-3F2BE2554315}" destId="{D3DE9F10-E71B-4930-A53B-D0A02F148653}" srcOrd="1" destOrd="0" presId="urn:microsoft.com/office/officeart/2008/layout/HorizontalMultiLevelHierarchy"/>
    <dgm:cxn modelId="{6C036A4E-C402-4A4A-8FD8-47EEEC518A6B}" type="presOf" srcId="{DC2E1F6F-946D-47F0-BC56-7CB69E13A329}" destId="{4594F833-E8AD-4F7D-9DBB-756E81F5E9FF}" srcOrd="0" destOrd="0" presId="urn:microsoft.com/office/officeart/2008/layout/HorizontalMultiLevelHierarchy"/>
    <dgm:cxn modelId="{F62A8A50-A86E-4F93-9799-69536B5C23B0}" type="presOf" srcId="{291F8C52-1176-4330-97FF-6D07BE126A35}" destId="{D05F42ED-7BA4-452B-A52D-B40B57BA11D1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F38C2458-8253-401C-BD41-D404E08FEE22}" type="presOf" srcId="{8573DF2A-D301-40BC-AD5E-25BEAAD26305}" destId="{F4142142-63A8-4B7C-BFB2-F990D74A4028}" srcOrd="0" destOrd="0" presId="urn:microsoft.com/office/officeart/2008/layout/HorizontalMultiLevelHierarchy"/>
    <dgm:cxn modelId="{431B3C59-581D-4109-9A28-A3BA25F0AC72}" srcId="{B54E1A32-1FB8-4484-9DD7-DB5866ADCE10}" destId="{0F786E19-0462-4AD9-8C03-CEFCD4A97923}" srcOrd="3" destOrd="0" parTransId="{E0BFA8BC-6316-41B3-A3F5-6A4EEDF1BCA6}" sibTransId="{E26024B7-6E2D-45A2-9044-6CCF264EE074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75E6E46A-6C16-4458-893B-1AC399C6F784}" type="presOf" srcId="{32D47BC5-63E7-4B28-8947-C04433F6EB6C}" destId="{E35EDBAF-4876-4DF0-A69B-14D3CA7C5AAB}" srcOrd="1" destOrd="0" presId="urn:microsoft.com/office/officeart/2008/layout/HorizontalMultiLevelHierarchy"/>
    <dgm:cxn modelId="{3E7AA875-D1B2-45B4-BE3D-8EBF2054F315}" srcId="{E7D7BD53-3B58-4ADC-8A4C-14AF9CFB499C}" destId="{A4F66BDB-35B3-4251-9E4D-CCA9C37F391A}" srcOrd="0" destOrd="0" parTransId="{B2305BCB-CFFB-4A7C-8E3F-3F2BE2554315}" sibTransId="{B388A69E-6657-4CAE-8CB1-88647A9040C4}"/>
    <dgm:cxn modelId="{B41D1484-BCC4-48B6-AA94-0BB8A7EAE165}" type="presOf" srcId="{88024C5C-E461-4D63-B293-370350EE7EE6}" destId="{2B298681-77DB-4541-87A6-59C65FC07564}" srcOrd="0" destOrd="0" presId="urn:microsoft.com/office/officeart/2008/layout/HorizontalMultiLevelHierarchy"/>
    <dgm:cxn modelId="{FBB1DB8C-7BB5-44E9-B194-5EFFAA1D200F}" type="presOf" srcId="{104E3139-57F8-4BE4-AB4E-DBB153CFF988}" destId="{4EF3E867-401C-4A2E-B719-E44082AE9132}" srcOrd="1" destOrd="0" presId="urn:microsoft.com/office/officeart/2008/layout/HorizontalMultiLevelHierarchy"/>
    <dgm:cxn modelId="{E5371C90-DC39-4832-AB7A-9B8245B28BA6}" type="presOf" srcId="{291F8C52-1176-4330-97FF-6D07BE126A35}" destId="{CE8698D0-F8B7-4C5E-BDDC-10245D611A8F}" srcOrd="1" destOrd="0" presId="urn:microsoft.com/office/officeart/2008/layout/HorizontalMultiLevelHierarchy"/>
    <dgm:cxn modelId="{74F9B390-88FC-426F-A101-251549975430}" type="presOf" srcId="{E13AE3F8-20FA-41CF-B04B-E64C42069E89}" destId="{5133C08B-66FD-41DC-BDEB-FDE1EFB653F3}" srcOrd="1" destOrd="0" presId="urn:microsoft.com/office/officeart/2008/layout/HorizontalMultiLevelHierarchy"/>
    <dgm:cxn modelId="{64E86D94-3387-4D53-BCD5-E52C416F21AA}" type="presOf" srcId="{E13AE3F8-20FA-41CF-B04B-E64C42069E89}" destId="{CB2BEC6E-AA7A-4348-8003-D2049EFC991C}" srcOrd="0" destOrd="0" presId="urn:microsoft.com/office/officeart/2008/layout/HorizontalMultiLevelHierarchy"/>
    <dgm:cxn modelId="{F27B9998-0F7F-4DFD-98F8-A11F3AA436BC}" type="presOf" srcId="{B54E1A32-1FB8-4484-9DD7-DB5866ADCE10}" destId="{D9C606CC-AC18-4590-951B-B64D6881E5E3}" srcOrd="0" destOrd="0" presId="urn:microsoft.com/office/officeart/2008/layout/HorizontalMultiLevelHierarchy"/>
    <dgm:cxn modelId="{5C76E79B-1641-46E6-844F-4982844CDCD0}" type="presOf" srcId="{0BE62E88-0D7E-4BB5-A4B3-B77B0095617E}" destId="{018C7471-60F8-472C-B2C1-1AF03B14A5F7}" srcOrd="1" destOrd="0" presId="urn:microsoft.com/office/officeart/2008/layout/HorizontalMultiLevelHierarchy"/>
    <dgm:cxn modelId="{FAF104A0-8778-4C13-A5F5-F39D27114B0C}" srcId="{B54E1A32-1FB8-4484-9DD7-DB5866ADCE10}" destId="{88024C5C-E461-4D63-B293-370350EE7EE6}" srcOrd="1" destOrd="0" parTransId="{E13AE3F8-20FA-41CF-B04B-E64C42069E89}" sibTransId="{F9C2042E-0A01-491F-9363-62DC8FAA3FBA}"/>
    <dgm:cxn modelId="{B8FE7EAA-1309-4703-A52B-F154368EB00C}" srcId="{0F786E19-0462-4AD9-8C03-CEFCD4A97923}" destId="{ED645E25-7347-4AD6-B8DD-2B8124D3D0B3}" srcOrd="0" destOrd="0" parTransId="{291F8C52-1176-4330-97FF-6D07BE126A35}" sibTransId="{54349468-F623-4240-90AD-E462F3D85A25}"/>
    <dgm:cxn modelId="{AB6DDDAA-5B88-47D7-AD23-B3BA6303E8AC}" type="presOf" srcId="{C149FB70-1481-49BB-9C75-9BD06CD2576E}" destId="{957BD76D-9B51-4700-A917-9CB0B710943A}" srcOrd="0" destOrd="0" presId="urn:microsoft.com/office/officeart/2008/layout/HorizontalMultiLevelHierarchy"/>
    <dgm:cxn modelId="{D8B019AC-9FEB-4E2C-AD0F-9F8AEB843CF6}" type="presOf" srcId="{32D47BC5-63E7-4B28-8947-C04433F6EB6C}" destId="{27DED560-7CDE-4F4B-AA7F-D8708F33B3F7}" srcOrd="0" destOrd="0" presId="urn:microsoft.com/office/officeart/2008/layout/HorizontalMultiLevelHierarchy"/>
    <dgm:cxn modelId="{D8EE8AAC-AA86-4357-8475-A6593223DBB5}" type="presOf" srcId="{104E3139-57F8-4BE4-AB4E-DBB153CFF988}" destId="{DF4D1D25-416B-4301-9185-5610350D18E4}" srcOrd="0" destOrd="0" presId="urn:microsoft.com/office/officeart/2008/layout/HorizontalMultiLevelHierarchy"/>
    <dgm:cxn modelId="{0683B1B1-C2D5-4D2B-94DE-CEE4F9213242}" type="presOf" srcId="{E0BFA8BC-6316-41B3-A3F5-6A4EEDF1BCA6}" destId="{6B4CE8B3-D030-4D39-ADEC-AE1EA2B40C99}" srcOrd="1" destOrd="0" presId="urn:microsoft.com/office/officeart/2008/layout/HorizontalMultiLevelHierarchy"/>
    <dgm:cxn modelId="{943227B5-D1E7-4F09-9C8D-E8CA855D6A3E}" type="presOf" srcId="{E0BFA8BC-6316-41B3-A3F5-6A4EEDF1BCA6}" destId="{243384C1-98B3-4A74-9E59-252E76B059FD}" srcOrd="0" destOrd="0" presId="urn:microsoft.com/office/officeart/2008/layout/HorizontalMultiLevelHierarchy"/>
    <dgm:cxn modelId="{C1A0CAB6-C481-4F3F-88AB-4922B69C3A71}" type="presOf" srcId="{E7D7BD53-3B58-4ADC-8A4C-14AF9CFB499C}" destId="{EDDD72EC-6E2F-4D36-AAD4-1BCB7F58831A}" srcOrd="0" destOrd="0" presId="urn:microsoft.com/office/officeart/2008/layout/HorizontalMultiLevelHierarchy"/>
    <dgm:cxn modelId="{2E5D92BF-6E01-4BAA-BF14-6146E1509F34}" type="presOf" srcId="{FF23E7C9-F4A7-4A0C-9B5B-12BAA4D81964}" destId="{47E628FD-0BC2-4B02-98D1-48FA04AF5C6E}" srcOrd="0" destOrd="0" presId="urn:microsoft.com/office/officeart/2008/layout/HorizontalMultiLevelHierarchy"/>
    <dgm:cxn modelId="{76355AC1-6F06-4C8B-A4EF-D570BA929F98}" srcId="{B54E1A32-1FB8-4484-9DD7-DB5866ADCE10}" destId="{8573DF2A-D301-40BC-AD5E-25BEAAD26305}" srcOrd="4" destOrd="0" parTransId="{104E3139-57F8-4BE4-AB4E-DBB153CFF988}" sibTransId="{F27B2CCB-A118-46AC-8EE6-A492B36C93BA}"/>
    <dgm:cxn modelId="{20138ACA-3AD8-4E03-856F-F97022C6A977}" srcId="{B54E1A32-1FB8-4484-9DD7-DB5866ADCE10}" destId="{94FBBCBB-D18B-4FB7-8E9E-8EC3BF2B9CC9}" srcOrd="2" destOrd="0" parTransId="{950F7455-A1E3-4D8E-A2FB-9F5D6330DE72}" sibTransId="{FA814AAE-3A92-4BEF-9BA0-A857CE9E39CF}"/>
    <dgm:cxn modelId="{776CABCD-D237-4E07-A50E-3E9F6D737D64}" type="presOf" srcId="{15AEFB17-C792-442E-AC88-89459D66714D}" destId="{A5C37EFE-CBC7-40AC-B367-DAB7F5ECAC52}" srcOrd="1" destOrd="0" presId="urn:microsoft.com/office/officeart/2008/layout/HorizontalMultiLevelHierarchy"/>
    <dgm:cxn modelId="{EB5B74D6-D6F3-41D1-B0CC-9110565A6755}" type="presOf" srcId="{C0435E24-2B71-46F7-A58C-C460B5543D36}" destId="{3DC1D3D0-00AB-4ED2-AC30-10EE78431288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E23ACCE6-D14C-4192-9F45-6AB9271B6B9B}" type="presOf" srcId="{0F786E19-0462-4AD9-8C03-CEFCD4A97923}" destId="{09F15916-D21B-44A3-8D9E-4943E16F278C}" srcOrd="0" destOrd="0" presId="urn:microsoft.com/office/officeart/2008/layout/HorizontalMultiLevelHierarchy"/>
    <dgm:cxn modelId="{7506BFED-C399-45C2-A838-5D8AC1F62755}" srcId="{94FBBCBB-D18B-4FB7-8E9E-8EC3BF2B9CC9}" destId="{C149FB70-1481-49BB-9C75-9BD06CD2576E}" srcOrd="0" destOrd="0" parTransId="{192A2A82-9636-451A-A20A-9D56B91974D7}" sibTransId="{4F282EF2-C75E-47C4-8B3E-2C7DD0B68395}"/>
    <dgm:cxn modelId="{3B88EFED-F5AA-4CF7-A5BE-0754170A7ADD}" type="presOf" srcId="{950F7455-A1E3-4D8E-A2FB-9F5D6330DE72}" destId="{1007962F-F307-47A3-9272-C410A9A0D5BF}" srcOrd="1" destOrd="0" presId="urn:microsoft.com/office/officeart/2008/layout/HorizontalMultiLevelHierarchy"/>
    <dgm:cxn modelId="{E3752FF7-D57B-49E1-B499-8E20EE4588CD}" type="presOf" srcId="{B2305BCB-CFFB-4A7C-8E3F-3F2BE2554315}" destId="{CC496FF2-9402-4B0D-8C57-C5824BF9B843}" srcOrd="0" destOrd="0" presId="urn:microsoft.com/office/officeart/2008/layout/HorizontalMultiLevelHierarchy"/>
    <dgm:cxn modelId="{BDB569FC-542E-445C-B47B-AB278BE702D2}" srcId="{88024C5C-E461-4D63-B293-370350EE7EE6}" destId="{FF23E7C9-F4A7-4A0C-9B5B-12BAA4D81964}" srcOrd="0" destOrd="0" parTransId="{C0435E24-2B71-46F7-A58C-C460B5543D36}" sibTransId="{68EA7B6D-4651-43DE-A20D-F88B6EF4F47A}"/>
    <dgm:cxn modelId="{49D21417-507F-4C7F-92D5-A13966C30246}" type="presParOf" srcId="{0960B8E7-A47F-4509-A600-DE2BD2F72F27}" destId="{06C8DDC0-2103-4F16-B22E-01C402C605E7}" srcOrd="0" destOrd="0" presId="urn:microsoft.com/office/officeart/2008/layout/HorizontalMultiLevelHierarchy"/>
    <dgm:cxn modelId="{6A0B933C-165F-43A4-8AB3-F8D3048CE9FC}" type="presParOf" srcId="{06C8DDC0-2103-4F16-B22E-01C402C605E7}" destId="{4594F833-E8AD-4F7D-9DBB-756E81F5E9FF}" srcOrd="0" destOrd="0" presId="urn:microsoft.com/office/officeart/2008/layout/HorizontalMultiLevelHierarchy"/>
    <dgm:cxn modelId="{CF28EADE-C3D2-42E4-974F-831C0F43AC4B}" type="presParOf" srcId="{06C8DDC0-2103-4F16-B22E-01C402C605E7}" destId="{4BD7D809-F46F-4BCF-9277-A6D4F8135189}" srcOrd="1" destOrd="0" presId="urn:microsoft.com/office/officeart/2008/layout/HorizontalMultiLevelHierarchy"/>
    <dgm:cxn modelId="{0FE99662-9089-4785-A545-EE96A29C862A}" type="presParOf" srcId="{4BD7D809-F46F-4BCF-9277-A6D4F8135189}" destId="{227510C1-165E-41BC-86F8-664912EE1BA0}" srcOrd="0" destOrd="0" presId="urn:microsoft.com/office/officeart/2008/layout/HorizontalMultiLevelHierarchy"/>
    <dgm:cxn modelId="{6F136572-5A9B-49A9-9CCB-2CE1F0362BDF}" type="presParOf" srcId="{227510C1-165E-41BC-86F8-664912EE1BA0}" destId="{018C7471-60F8-472C-B2C1-1AF03B14A5F7}" srcOrd="0" destOrd="0" presId="urn:microsoft.com/office/officeart/2008/layout/HorizontalMultiLevelHierarchy"/>
    <dgm:cxn modelId="{A6D2F02C-D2EA-47A1-A1FB-A3E8AF54FA5A}" type="presParOf" srcId="{4BD7D809-F46F-4BCF-9277-A6D4F8135189}" destId="{9AA261D0-C58A-40FF-808C-34A303FAB605}" srcOrd="1" destOrd="0" presId="urn:microsoft.com/office/officeart/2008/layout/HorizontalMultiLevelHierarchy"/>
    <dgm:cxn modelId="{E68139DD-DDA7-40E3-853F-23F722E0AFCE}" type="presParOf" srcId="{9AA261D0-C58A-40FF-808C-34A303FAB605}" destId="{D9C606CC-AC18-4590-951B-B64D6881E5E3}" srcOrd="0" destOrd="0" presId="urn:microsoft.com/office/officeart/2008/layout/HorizontalMultiLevelHierarchy"/>
    <dgm:cxn modelId="{57964502-21D7-4385-981A-4AA3B19D71F7}" type="presParOf" srcId="{9AA261D0-C58A-40FF-808C-34A303FAB605}" destId="{E06DA82E-A227-45D6-9A1D-080B97151E8B}" srcOrd="1" destOrd="0" presId="urn:microsoft.com/office/officeart/2008/layout/HorizontalMultiLevelHierarchy"/>
    <dgm:cxn modelId="{A8492D89-E5D0-45AB-B939-BCE1AF7F0B7B}" type="presParOf" srcId="{E06DA82E-A227-45D6-9A1D-080B97151E8B}" destId="{CE2C6972-3E97-4B2F-A8D2-4D6C815B4262}" srcOrd="0" destOrd="0" presId="urn:microsoft.com/office/officeart/2008/layout/HorizontalMultiLevelHierarchy"/>
    <dgm:cxn modelId="{E6162576-11D2-4DFC-826A-440A5B6C46F3}" type="presParOf" srcId="{CE2C6972-3E97-4B2F-A8D2-4D6C815B4262}" destId="{A5C37EFE-CBC7-40AC-B367-DAB7F5ECAC52}" srcOrd="0" destOrd="0" presId="urn:microsoft.com/office/officeart/2008/layout/HorizontalMultiLevelHierarchy"/>
    <dgm:cxn modelId="{8B57BA8B-233C-4B9D-AC94-8EEC88FEFCAA}" type="presParOf" srcId="{E06DA82E-A227-45D6-9A1D-080B97151E8B}" destId="{1AA700F1-1C9C-448B-AA3C-D20C79BADC4C}" srcOrd="1" destOrd="0" presId="urn:microsoft.com/office/officeart/2008/layout/HorizontalMultiLevelHierarchy"/>
    <dgm:cxn modelId="{87FB3B7F-CF73-41D3-A51E-2A5587F4DFE5}" type="presParOf" srcId="{1AA700F1-1C9C-448B-AA3C-D20C79BADC4C}" destId="{EDDD72EC-6E2F-4D36-AAD4-1BCB7F58831A}" srcOrd="0" destOrd="0" presId="urn:microsoft.com/office/officeart/2008/layout/HorizontalMultiLevelHierarchy"/>
    <dgm:cxn modelId="{6B47BBA4-F52F-41D4-AFEE-9FA6D8ADC6D6}" type="presParOf" srcId="{1AA700F1-1C9C-448B-AA3C-D20C79BADC4C}" destId="{A20E9378-7B71-4335-A00A-0B164EA827E9}" srcOrd="1" destOrd="0" presId="urn:microsoft.com/office/officeart/2008/layout/HorizontalMultiLevelHierarchy"/>
    <dgm:cxn modelId="{7D9B44EA-490F-4144-A240-25C179987739}" type="presParOf" srcId="{A20E9378-7B71-4335-A00A-0B164EA827E9}" destId="{CC496FF2-9402-4B0D-8C57-C5824BF9B843}" srcOrd="0" destOrd="0" presId="urn:microsoft.com/office/officeart/2008/layout/HorizontalMultiLevelHierarchy"/>
    <dgm:cxn modelId="{D3DCC6BC-69AE-46B5-98A4-D57449C9667F}" type="presParOf" srcId="{CC496FF2-9402-4B0D-8C57-C5824BF9B843}" destId="{D3DE9F10-E71B-4930-A53B-D0A02F148653}" srcOrd="0" destOrd="0" presId="urn:microsoft.com/office/officeart/2008/layout/HorizontalMultiLevelHierarchy"/>
    <dgm:cxn modelId="{31468387-CEDE-46BD-88E3-4731AAD46C15}" type="presParOf" srcId="{A20E9378-7B71-4335-A00A-0B164EA827E9}" destId="{8836543E-7BD0-42E0-8165-A79BAFF11E3D}" srcOrd="1" destOrd="0" presId="urn:microsoft.com/office/officeart/2008/layout/HorizontalMultiLevelHierarchy"/>
    <dgm:cxn modelId="{C7ACD7AB-74DC-4E5E-933A-ADEEBE263016}" type="presParOf" srcId="{8836543E-7BD0-42E0-8165-A79BAFF11E3D}" destId="{C45354EF-F59A-4BA8-A96F-C19EAC6B5E82}" srcOrd="0" destOrd="0" presId="urn:microsoft.com/office/officeart/2008/layout/HorizontalMultiLevelHierarchy"/>
    <dgm:cxn modelId="{09A037FF-FCBE-49BB-B291-C51172633CDD}" type="presParOf" srcId="{8836543E-7BD0-42E0-8165-A79BAFF11E3D}" destId="{0F80152F-0B82-4BAD-B574-56373426C48E}" srcOrd="1" destOrd="0" presId="urn:microsoft.com/office/officeart/2008/layout/HorizontalMultiLevelHierarchy"/>
    <dgm:cxn modelId="{CB9475C1-22BD-47C2-A26B-979577DF9179}" type="presParOf" srcId="{E06DA82E-A227-45D6-9A1D-080B97151E8B}" destId="{CB2BEC6E-AA7A-4348-8003-D2049EFC991C}" srcOrd="2" destOrd="0" presId="urn:microsoft.com/office/officeart/2008/layout/HorizontalMultiLevelHierarchy"/>
    <dgm:cxn modelId="{81935FD8-1963-4592-84E2-89B8BC10EB94}" type="presParOf" srcId="{CB2BEC6E-AA7A-4348-8003-D2049EFC991C}" destId="{5133C08B-66FD-41DC-BDEB-FDE1EFB653F3}" srcOrd="0" destOrd="0" presId="urn:microsoft.com/office/officeart/2008/layout/HorizontalMultiLevelHierarchy"/>
    <dgm:cxn modelId="{6457E744-E4E6-4F52-AD24-1C4C1A76948E}" type="presParOf" srcId="{E06DA82E-A227-45D6-9A1D-080B97151E8B}" destId="{04820C93-6100-4E36-A58A-56FCFA52126B}" srcOrd="3" destOrd="0" presId="urn:microsoft.com/office/officeart/2008/layout/HorizontalMultiLevelHierarchy"/>
    <dgm:cxn modelId="{3D76E56F-A70E-46C0-AE4E-AFA68F6D8FBD}" type="presParOf" srcId="{04820C93-6100-4E36-A58A-56FCFA52126B}" destId="{2B298681-77DB-4541-87A6-59C65FC07564}" srcOrd="0" destOrd="0" presId="urn:microsoft.com/office/officeart/2008/layout/HorizontalMultiLevelHierarchy"/>
    <dgm:cxn modelId="{B2005417-2B18-4BBD-AEE0-68E6E54A4481}" type="presParOf" srcId="{04820C93-6100-4E36-A58A-56FCFA52126B}" destId="{0524522B-51B7-4205-BB5B-9FED72578AF1}" srcOrd="1" destOrd="0" presId="urn:microsoft.com/office/officeart/2008/layout/HorizontalMultiLevelHierarchy"/>
    <dgm:cxn modelId="{DC55C40B-52A0-4AAD-9139-0AC886C2E5BB}" type="presParOf" srcId="{0524522B-51B7-4205-BB5B-9FED72578AF1}" destId="{020A63DB-8C4E-4301-BB3F-E01A0647FF47}" srcOrd="0" destOrd="0" presId="urn:microsoft.com/office/officeart/2008/layout/HorizontalMultiLevelHierarchy"/>
    <dgm:cxn modelId="{01FBB942-D351-451F-89D1-85036BD60A85}" type="presParOf" srcId="{020A63DB-8C4E-4301-BB3F-E01A0647FF47}" destId="{3DC1D3D0-00AB-4ED2-AC30-10EE78431288}" srcOrd="0" destOrd="0" presId="urn:microsoft.com/office/officeart/2008/layout/HorizontalMultiLevelHierarchy"/>
    <dgm:cxn modelId="{055A7B69-4A8D-4AAA-B6BD-31E3DFC2E9B8}" type="presParOf" srcId="{0524522B-51B7-4205-BB5B-9FED72578AF1}" destId="{FB8C99F1-337B-45AB-B398-180A519462ED}" srcOrd="1" destOrd="0" presId="urn:microsoft.com/office/officeart/2008/layout/HorizontalMultiLevelHierarchy"/>
    <dgm:cxn modelId="{359E28AD-FB5E-4A94-BB90-0DE515148BBB}" type="presParOf" srcId="{FB8C99F1-337B-45AB-B398-180A519462ED}" destId="{47E628FD-0BC2-4B02-98D1-48FA04AF5C6E}" srcOrd="0" destOrd="0" presId="urn:microsoft.com/office/officeart/2008/layout/HorizontalMultiLevelHierarchy"/>
    <dgm:cxn modelId="{7577D918-A785-413C-9723-4F52D508CA6C}" type="presParOf" srcId="{FB8C99F1-337B-45AB-B398-180A519462ED}" destId="{3E1EA786-1E72-4B6D-9DB1-6E2B647757BC}" srcOrd="1" destOrd="0" presId="urn:microsoft.com/office/officeart/2008/layout/HorizontalMultiLevelHierarchy"/>
    <dgm:cxn modelId="{F3C5F990-00D5-463C-96FF-013FFDE13D92}" type="presParOf" srcId="{E06DA82E-A227-45D6-9A1D-080B97151E8B}" destId="{4B620B2D-5447-4F55-A19B-B1B01A0894F7}" srcOrd="4" destOrd="0" presId="urn:microsoft.com/office/officeart/2008/layout/HorizontalMultiLevelHierarchy"/>
    <dgm:cxn modelId="{6A51AE76-0DE2-46F3-AE25-D94BB55FD2A3}" type="presParOf" srcId="{4B620B2D-5447-4F55-A19B-B1B01A0894F7}" destId="{1007962F-F307-47A3-9272-C410A9A0D5BF}" srcOrd="0" destOrd="0" presId="urn:microsoft.com/office/officeart/2008/layout/HorizontalMultiLevelHierarchy"/>
    <dgm:cxn modelId="{D61B95A5-B86F-41FE-A8B6-87897C547329}" type="presParOf" srcId="{E06DA82E-A227-45D6-9A1D-080B97151E8B}" destId="{6BF27DF2-883B-4BAA-9852-5821710C45F3}" srcOrd="5" destOrd="0" presId="urn:microsoft.com/office/officeart/2008/layout/HorizontalMultiLevelHierarchy"/>
    <dgm:cxn modelId="{02D36F3D-9EC0-4E73-BA8C-929E9EC04119}" type="presParOf" srcId="{6BF27DF2-883B-4BAA-9852-5821710C45F3}" destId="{E3E00E51-9111-4508-ADBD-0168FFF0CFE5}" srcOrd="0" destOrd="0" presId="urn:microsoft.com/office/officeart/2008/layout/HorizontalMultiLevelHierarchy"/>
    <dgm:cxn modelId="{DF448133-5FF5-4261-AEF2-637E12B7372B}" type="presParOf" srcId="{6BF27DF2-883B-4BAA-9852-5821710C45F3}" destId="{219F8AB4-A8EB-4498-AF42-2DED6555A1A0}" srcOrd="1" destOrd="0" presId="urn:microsoft.com/office/officeart/2008/layout/HorizontalMultiLevelHierarchy"/>
    <dgm:cxn modelId="{7ECD134D-A8E9-404F-9FE9-6B861B2E73C7}" type="presParOf" srcId="{219F8AB4-A8EB-4498-AF42-2DED6555A1A0}" destId="{32E42233-90DD-4712-AD7D-A8A55F2300FC}" srcOrd="0" destOrd="0" presId="urn:microsoft.com/office/officeart/2008/layout/HorizontalMultiLevelHierarchy"/>
    <dgm:cxn modelId="{7873ACEA-096A-4D56-BC02-FF66E078F34B}" type="presParOf" srcId="{32E42233-90DD-4712-AD7D-A8A55F2300FC}" destId="{65E7273C-B1D5-4F50-9AAD-E2D42EBB2972}" srcOrd="0" destOrd="0" presId="urn:microsoft.com/office/officeart/2008/layout/HorizontalMultiLevelHierarchy"/>
    <dgm:cxn modelId="{BAD9F1D9-1579-4142-9B31-350393ADA156}" type="presParOf" srcId="{219F8AB4-A8EB-4498-AF42-2DED6555A1A0}" destId="{3BD3FA12-47B2-45FC-B839-FCA8A9F0324B}" srcOrd="1" destOrd="0" presId="urn:microsoft.com/office/officeart/2008/layout/HorizontalMultiLevelHierarchy"/>
    <dgm:cxn modelId="{E43636F7-7B25-4C09-A013-CE166995C496}" type="presParOf" srcId="{3BD3FA12-47B2-45FC-B839-FCA8A9F0324B}" destId="{957BD76D-9B51-4700-A917-9CB0B710943A}" srcOrd="0" destOrd="0" presId="urn:microsoft.com/office/officeart/2008/layout/HorizontalMultiLevelHierarchy"/>
    <dgm:cxn modelId="{AFFFC60C-1BFD-4E0D-BFEC-66561227C1B6}" type="presParOf" srcId="{3BD3FA12-47B2-45FC-B839-FCA8A9F0324B}" destId="{2B189C1C-D947-4829-94C1-58DFF384C960}" srcOrd="1" destOrd="0" presId="urn:microsoft.com/office/officeart/2008/layout/HorizontalMultiLevelHierarchy"/>
    <dgm:cxn modelId="{ABAAC324-E270-46DA-8AB2-C3BD2F7650EA}" type="presParOf" srcId="{E06DA82E-A227-45D6-9A1D-080B97151E8B}" destId="{243384C1-98B3-4A74-9E59-252E76B059FD}" srcOrd="6" destOrd="0" presId="urn:microsoft.com/office/officeart/2008/layout/HorizontalMultiLevelHierarchy"/>
    <dgm:cxn modelId="{AA72CE52-FB39-46EE-BD57-1222D7987BD7}" type="presParOf" srcId="{243384C1-98B3-4A74-9E59-252E76B059FD}" destId="{6B4CE8B3-D030-4D39-ADEC-AE1EA2B40C99}" srcOrd="0" destOrd="0" presId="urn:microsoft.com/office/officeart/2008/layout/HorizontalMultiLevelHierarchy"/>
    <dgm:cxn modelId="{467BDDE8-71C0-4E03-A16B-86839F8E4F99}" type="presParOf" srcId="{E06DA82E-A227-45D6-9A1D-080B97151E8B}" destId="{71FBB814-1B9A-4272-AC9A-D4FC58302F73}" srcOrd="7" destOrd="0" presId="urn:microsoft.com/office/officeart/2008/layout/HorizontalMultiLevelHierarchy"/>
    <dgm:cxn modelId="{721456CF-F3A7-4085-A67E-9E32AEB96C5F}" type="presParOf" srcId="{71FBB814-1B9A-4272-AC9A-D4FC58302F73}" destId="{09F15916-D21B-44A3-8D9E-4943E16F278C}" srcOrd="0" destOrd="0" presId="urn:microsoft.com/office/officeart/2008/layout/HorizontalMultiLevelHierarchy"/>
    <dgm:cxn modelId="{2C0228C7-1A33-4F24-A7B7-3A55A0968153}" type="presParOf" srcId="{71FBB814-1B9A-4272-AC9A-D4FC58302F73}" destId="{55BC22C4-B6A8-497B-A9BB-8F89E1F4AD8F}" srcOrd="1" destOrd="0" presId="urn:microsoft.com/office/officeart/2008/layout/HorizontalMultiLevelHierarchy"/>
    <dgm:cxn modelId="{34879E21-7C99-4950-B1D1-7BD2E8C95111}" type="presParOf" srcId="{55BC22C4-B6A8-497B-A9BB-8F89E1F4AD8F}" destId="{D05F42ED-7BA4-452B-A52D-B40B57BA11D1}" srcOrd="0" destOrd="0" presId="urn:microsoft.com/office/officeart/2008/layout/HorizontalMultiLevelHierarchy"/>
    <dgm:cxn modelId="{D60BCAE9-5647-462F-A597-0216522219ED}" type="presParOf" srcId="{D05F42ED-7BA4-452B-A52D-B40B57BA11D1}" destId="{CE8698D0-F8B7-4C5E-BDDC-10245D611A8F}" srcOrd="0" destOrd="0" presId="urn:microsoft.com/office/officeart/2008/layout/HorizontalMultiLevelHierarchy"/>
    <dgm:cxn modelId="{BF48B27E-A27B-4C71-B292-A3124313C52F}" type="presParOf" srcId="{55BC22C4-B6A8-497B-A9BB-8F89E1F4AD8F}" destId="{F0268D28-4B8A-45A4-AF0E-D41EA99CCAD0}" srcOrd="1" destOrd="0" presId="urn:microsoft.com/office/officeart/2008/layout/HorizontalMultiLevelHierarchy"/>
    <dgm:cxn modelId="{6A9BA182-0F18-4D19-8E2D-B56D771C4D62}" type="presParOf" srcId="{F0268D28-4B8A-45A4-AF0E-D41EA99CCAD0}" destId="{FBBEBA16-5B91-40F5-9FDA-41C397C86CD2}" srcOrd="0" destOrd="0" presId="urn:microsoft.com/office/officeart/2008/layout/HorizontalMultiLevelHierarchy"/>
    <dgm:cxn modelId="{E35384D3-55AA-415F-B5F9-EBE164661AE1}" type="presParOf" srcId="{F0268D28-4B8A-45A4-AF0E-D41EA99CCAD0}" destId="{476DA590-1222-48B0-B1D5-AFFB312813FE}" srcOrd="1" destOrd="0" presId="urn:microsoft.com/office/officeart/2008/layout/HorizontalMultiLevelHierarchy"/>
    <dgm:cxn modelId="{96A0EFDF-7CCE-4DC3-9E8A-83C389C45FD5}" type="presParOf" srcId="{E06DA82E-A227-45D6-9A1D-080B97151E8B}" destId="{DF4D1D25-416B-4301-9185-5610350D18E4}" srcOrd="8" destOrd="0" presId="urn:microsoft.com/office/officeart/2008/layout/HorizontalMultiLevelHierarchy"/>
    <dgm:cxn modelId="{57D49F40-26E9-45E1-987B-1B0A4DD38F3B}" type="presParOf" srcId="{DF4D1D25-416B-4301-9185-5610350D18E4}" destId="{4EF3E867-401C-4A2E-B719-E44082AE9132}" srcOrd="0" destOrd="0" presId="urn:microsoft.com/office/officeart/2008/layout/HorizontalMultiLevelHierarchy"/>
    <dgm:cxn modelId="{C82A7D9E-AF1D-45EC-9977-2BF092F251B1}" type="presParOf" srcId="{E06DA82E-A227-45D6-9A1D-080B97151E8B}" destId="{B852A0F2-5B2D-41AE-9626-F720BEAEB6BA}" srcOrd="9" destOrd="0" presId="urn:microsoft.com/office/officeart/2008/layout/HorizontalMultiLevelHierarchy"/>
    <dgm:cxn modelId="{7806A449-1EDE-4626-9056-99FFE8C514C4}" type="presParOf" srcId="{B852A0F2-5B2D-41AE-9626-F720BEAEB6BA}" destId="{F4142142-63A8-4B7C-BFB2-F990D74A4028}" srcOrd="0" destOrd="0" presId="urn:microsoft.com/office/officeart/2008/layout/HorizontalMultiLevelHierarchy"/>
    <dgm:cxn modelId="{BDB8833E-52F8-44EC-BE21-B54672CFBA97}" type="presParOf" srcId="{B852A0F2-5B2D-41AE-9626-F720BEAEB6BA}" destId="{F37D5511-1619-4C0A-9526-40C99C751F9D}" srcOrd="1" destOrd="0" presId="urn:microsoft.com/office/officeart/2008/layout/HorizontalMultiLevelHierarchy"/>
    <dgm:cxn modelId="{E7384811-4D36-488F-AA65-CA52DAC481E0}" type="presParOf" srcId="{F37D5511-1619-4C0A-9526-40C99C751F9D}" destId="{27DED560-7CDE-4F4B-AA7F-D8708F33B3F7}" srcOrd="0" destOrd="0" presId="urn:microsoft.com/office/officeart/2008/layout/HorizontalMultiLevelHierarchy"/>
    <dgm:cxn modelId="{21FD0E13-2B24-4A9C-BE55-45CFEC8637B7}" type="presParOf" srcId="{27DED560-7CDE-4F4B-AA7F-D8708F33B3F7}" destId="{E35EDBAF-4876-4DF0-A69B-14D3CA7C5AAB}" srcOrd="0" destOrd="0" presId="urn:microsoft.com/office/officeart/2008/layout/HorizontalMultiLevelHierarchy"/>
    <dgm:cxn modelId="{240CF022-E7F6-4E1B-BB8A-B4E980902370}" type="presParOf" srcId="{F37D5511-1619-4C0A-9526-40C99C751F9D}" destId="{C7752C59-4CA1-46AA-B43C-BFC73B50508B}" srcOrd="1" destOrd="0" presId="urn:microsoft.com/office/officeart/2008/layout/HorizontalMultiLevelHierarchy"/>
    <dgm:cxn modelId="{81986133-02F1-4CC1-B187-64CB75FBE8FD}" type="presParOf" srcId="{C7752C59-4CA1-46AA-B43C-BFC73B50508B}" destId="{DDFE8035-8B82-425A-83EC-397DD0EB6B11}" srcOrd="0" destOrd="0" presId="urn:microsoft.com/office/officeart/2008/layout/HorizontalMultiLevelHierarchy"/>
    <dgm:cxn modelId="{B99E3642-65D5-4A02-85D8-8F688F9E9FFC}" type="presParOf" srcId="{C7752C59-4CA1-46AA-B43C-BFC73B50508B}" destId="{6E0D89CC-162E-4949-96AA-4562501DC44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38</a:t>
          </a:r>
          <a:r>
            <a:rPr lang="id-ID" sz="3200" dirty="0"/>
            <a:t>) </a:t>
          </a:r>
          <a:r>
            <a:rPr lang="en-US" sz="3200" b="1" dirty="0" err="1"/>
            <a:t>Rumusan</a:t>
          </a:r>
          <a:r>
            <a:rPr lang="en-US" sz="3200" b="1" dirty="0"/>
            <a:t> </a:t>
          </a:r>
          <a:r>
            <a:rPr lang="en-US" sz="3200" b="1" dirty="0" err="1"/>
            <a:t>Misi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2400" dirty="0" err="1"/>
            <a:t>Relevan</a:t>
          </a:r>
          <a:r>
            <a:rPr lang="id-ID" sz="2400" dirty="0"/>
            <a:t>,</a:t>
          </a:r>
          <a:endParaRPr lang="en-US" sz="24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48AD2461-7150-4030-8768-1FAF961196D8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2400" dirty="0" err="1"/>
            <a:t>Realistik</a:t>
          </a:r>
          <a:r>
            <a:rPr lang="id-ID" sz="2400" dirty="0"/>
            <a:t>, </a:t>
          </a:r>
          <a:endParaRPr lang="en-US" sz="2400" dirty="0"/>
        </a:p>
      </dgm:t>
    </dgm:pt>
    <dgm:pt modelId="{B4997873-5E7D-4818-8FA3-73BBAE0AA32C}" type="parTrans" cxnId="{E5529393-7D37-4619-85D3-28BFAFF0C035}">
      <dgm:prSet/>
      <dgm:spPr/>
      <dgm:t>
        <a:bodyPr/>
        <a:lstStyle/>
        <a:p>
          <a:endParaRPr lang="en-US"/>
        </a:p>
      </dgm:t>
    </dgm:pt>
    <dgm:pt modelId="{60E32322-CB5D-431F-A7B2-01DE025CE4FA}" type="sibTrans" cxnId="{E5529393-7D37-4619-85D3-28BFAFF0C035}">
      <dgm:prSet/>
      <dgm:spPr/>
      <dgm:t>
        <a:bodyPr/>
        <a:lstStyle/>
        <a:p>
          <a:endParaRPr lang="en-US"/>
        </a:p>
      </dgm:t>
    </dgm:pt>
    <dgm:pt modelId="{593057EF-B1E6-4C3A-9989-704A1C11E1B5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2400" dirty="0" err="1"/>
            <a:t>Konsisten</a:t>
          </a:r>
          <a:r>
            <a:rPr lang="id-ID" sz="2400" dirty="0"/>
            <a:t>,</a:t>
          </a:r>
          <a:endParaRPr lang="en-US" sz="2400" dirty="0"/>
        </a:p>
      </dgm:t>
    </dgm:pt>
    <dgm:pt modelId="{E7570642-57AB-46CD-B18B-0A0EAEB883E8}" type="parTrans" cxnId="{D8F5E332-1CEC-43EB-9C86-A5002ADBD4C8}">
      <dgm:prSet/>
      <dgm:spPr/>
      <dgm:t>
        <a:bodyPr/>
        <a:lstStyle/>
        <a:p>
          <a:endParaRPr lang="en-US"/>
        </a:p>
      </dgm:t>
    </dgm:pt>
    <dgm:pt modelId="{47F7F661-C356-4E2F-89A4-7FCFB3598017}" type="sibTrans" cxnId="{D8F5E332-1CEC-43EB-9C86-A5002ADBD4C8}">
      <dgm:prSet/>
      <dgm:spPr/>
      <dgm:t>
        <a:bodyPr/>
        <a:lstStyle/>
        <a:p>
          <a:endParaRPr lang="en-US"/>
        </a:p>
      </dgm:t>
    </dgm:pt>
    <dgm:pt modelId="{07677344-E41F-4C44-9244-F1FAE1A39B83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400" dirty="0"/>
            <a:t>Terukur</a:t>
          </a:r>
          <a:endParaRPr lang="en-US" sz="2400" dirty="0"/>
        </a:p>
      </dgm:t>
    </dgm:pt>
    <dgm:pt modelId="{5DB5FF4B-95B0-4FDC-819F-54D4F8A0C170}" type="parTrans" cxnId="{4797B635-B6A0-4E5B-B17C-3D238031F88B}">
      <dgm:prSet/>
      <dgm:spPr/>
      <dgm:t>
        <a:bodyPr/>
        <a:lstStyle/>
        <a:p>
          <a:endParaRPr lang="en-US"/>
        </a:p>
      </dgm:t>
    </dgm:pt>
    <dgm:pt modelId="{45630F83-85E3-4B56-824E-FFE0D340CB07}" type="sibTrans" cxnId="{4797B635-B6A0-4E5B-B17C-3D238031F88B}">
      <dgm:prSet/>
      <dgm:spPr/>
      <dgm:t>
        <a:bodyPr/>
        <a:lstStyle/>
        <a:p>
          <a:endParaRPr lang="en-US"/>
        </a:p>
      </dgm:t>
    </dgm:pt>
    <dgm:pt modelId="{608CD95A-0589-4D4E-81F9-F4D55FFC8CE6}">
      <dgm:prSet custT="1"/>
      <dgm:spPr>
        <a:solidFill>
          <a:srgbClr val="000066"/>
        </a:solidFill>
      </dgm:spPr>
      <dgm:t>
        <a:bodyPr/>
        <a:lstStyle/>
        <a:p>
          <a:r>
            <a:rPr lang="en-US" sz="1800" dirty="0" err="1"/>
            <a:t>sesuai</a:t>
          </a:r>
          <a:r>
            <a:rPr lang="en-US" sz="1800" dirty="0"/>
            <a:t> </a:t>
          </a:r>
          <a:r>
            <a:rPr lang="en-US" sz="1800" dirty="0" err="1"/>
            <a:t>dengan</a:t>
          </a:r>
          <a:r>
            <a:rPr lang="en-US" sz="1800" dirty="0"/>
            <a:t> </a:t>
          </a:r>
          <a:r>
            <a:rPr lang="en-US" sz="1800" dirty="0" err="1"/>
            <a:t>visi</a:t>
          </a:r>
          <a:r>
            <a:rPr lang="en-US" sz="1800" dirty="0"/>
            <a:t>,</a:t>
          </a:r>
          <a:endParaRPr lang="en-US" sz="1800" dirty="0">
            <a:solidFill>
              <a:srgbClr val="FF0000"/>
            </a:solidFill>
          </a:endParaRPr>
        </a:p>
      </dgm:t>
    </dgm:pt>
    <dgm:pt modelId="{22993A3B-6F47-43EC-AA6E-EA044510D348}" type="parTrans" cxnId="{BB993145-15CF-4771-B4FB-217108059AF0}">
      <dgm:prSet/>
      <dgm:spPr/>
      <dgm:t>
        <a:bodyPr/>
        <a:lstStyle/>
        <a:p>
          <a:endParaRPr lang="en-US"/>
        </a:p>
      </dgm:t>
    </dgm:pt>
    <dgm:pt modelId="{08CB9948-BF4F-4656-B66C-1A0645617CF5}" type="sibTrans" cxnId="{BB993145-15CF-4771-B4FB-217108059AF0}">
      <dgm:prSet/>
      <dgm:spPr/>
      <dgm:t>
        <a:bodyPr/>
        <a:lstStyle/>
        <a:p>
          <a:endParaRPr lang="en-US"/>
        </a:p>
      </dgm:t>
    </dgm:pt>
    <dgm:pt modelId="{4A4AD49E-E46D-41C2-BCF0-9215CC48AC1A}">
      <dgm:prSet custT="1"/>
      <dgm:spPr>
        <a:solidFill>
          <a:srgbClr val="000066"/>
        </a:solidFill>
      </dgm:spPr>
      <dgm:t>
        <a:bodyPr/>
        <a:lstStyle/>
        <a:p>
          <a:r>
            <a:rPr lang="en-US" sz="1800" dirty="0" err="1"/>
            <a:t>sesuai</a:t>
          </a:r>
          <a:r>
            <a:rPr lang="en-US" sz="1800" dirty="0"/>
            <a:t> </a:t>
          </a:r>
          <a:r>
            <a:rPr lang="en-US" sz="1800" dirty="0" err="1"/>
            <a:t>dengan</a:t>
          </a:r>
          <a:r>
            <a:rPr lang="en-US" sz="1800" dirty="0"/>
            <a:t> </a:t>
          </a:r>
          <a:r>
            <a:rPr lang="en-US" sz="1800" dirty="0" err="1"/>
            <a:t>kondisi</a:t>
          </a:r>
          <a:r>
            <a:rPr lang="en-US" sz="1800" dirty="0"/>
            <a:t>,</a:t>
          </a:r>
        </a:p>
      </dgm:t>
    </dgm:pt>
    <dgm:pt modelId="{CED1FA4C-5AFB-421E-AFE9-99D3376603C5}" type="parTrans" cxnId="{36280CA9-7B20-4327-A9C8-5C735D00E69D}">
      <dgm:prSet/>
      <dgm:spPr/>
      <dgm:t>
        <a:bodyPr/>
        <a:lstStyle/>
        <a:p>
          <a:endParaRPr lang="en-US"/>
        </a:p>
      </dgm:t>
    </dgm:pt>
    <dgm:pt modelId="{B1B69C53-D030-4CD2-BD65-1D9E6D065982}" type="sibTrans" cxnId="{36280CA9-7B20-4327-A9C8-5C735D00E69D}">
      <dgm:prSet/>
      <dgm:spPr/>
      <dgm:t>
        <a:bodyPr/>
        <a:lstStyle/>
        <a:p>
          <a:endParaRPr lang="en-US"/>
        </a:p>
      </dgm:t>
    </dgm:pt>
    <dgm:pt modelId="{DAD8FA72-2391-49D6-A21B-E834735DD3CD}">
      <dgm:prSet custT="1"/>
      <dgm:spPr>
        <a:solidFill>
          <a:srgbClr val="000066"/>
        </a:solidFill>
      </dgm:spPr>
      <dgm:t>
        <a:bodyPr/>
        <a:lstStyle/>
        <a:p>
          <a:r>
            <a:rPr lang="en-US" sz="1800" dirty="0" err="1"/>
            <a:t>dilaksanakan</a:t>
          </a:r>
          <a:r>
            <a:rPr lang="en-US" sz="1800" dirty="0"/>
            <a:t> </a:t>
          </a:r>
          <a:r>
            <a:rPr lang="en-US" sz="1800" dirty="0" err="1"/>
            <a:t>sesuai</a:t>
          </a:r>
          <a:r>
            <a:rPr lang="en-US" sz="1800" dirty="0"/>
            <a:t> </a:t>
          </a:r>
          <a:r>
            <a:rPr lang="en-US" sz="1800" dirty="0" err="1"/>
            <a:t>visi</a:t>
          </a:r>
          <a:r>
            <a:rPr lang="id-ID" sz="1800" dirty="0"/>
            <a:t> </a:t>
          </a:r>
          <a:endParaRPr lang="en-US" sz="1800" dirty="0"/>
        </a:p>
      </dgm:t>
    </dgm:pt>
    <dgm:pt modelId="{5B194354-C85C-4662-9094-65E22689BDF6}" type="parTrans" cxnId="{3E173CAE-9251-4C04-9267-44C550F2F081}">
      <dgm:prSet/>
      <dgm:spPr/>
      <dgm:t>
        <a:bodyPr/>
        <a:lstStyle/>
        <a:p>
          <a:endParaRPr lang="en-US"/>
        </a:p>
      </dgm:t>
    </dgm:pt>
    <dgm:pt modelId="{4958092D-6BB0-41D8-9FE3-04300938715F}" type="sibTrans" cxnId="{3E173CAE-9251-4C04-9267-44C550F2F081}">
      <dgm:prSet/>
      <dgm:spPr/>
      <dgm:t>
        <a:bodyPr/>
        <a:lstStyle/>
        <a:p>
          <a:endParaRPr lang="en-US"/>
        </a:p>
      </dgm:t>
    </dgm:pt>
    <dgm:pt modelId="{7FDE4EEC-C4C9-4019-92F6-38A88224D1BD}">
      <dgm:prSet custT="1"/>
      <dgm:spPr>
        <a:solidFill>
          <a:srgbClr val="000066"/>
        </a:solidFill>
      </dgm:spPr>
      <dgm:t>
        <a:bodyPr/>
        <a:lstStyle/>
        <a:p>
          <a:r>
            <a:rPr lang="en-US" sz="1800" dirty="0" err="1"/>
            <a:t>dapat</a:t>
          </a:r>
          <a:r>
            <a:rPr lang="en-US" sz="1800" dirty="0"/>
            <a:t> </a:t>
          </a:r>
          <a:r>
            <a:rPr lang="en-US" sz="1800" dirty="0" err="1"/>
            <a:t>dilaksanakan</a:t>
          </a:r>
          <a:r>
            <a:rPr lang="en-US" sz="1800" dirty="0"/>
            <a:t>.</a:t>
          </a:r>
        </a:p>
      </dgm:t>
    </dgm:pt>
    <dgm:pt modelId="{039A901E-C263-4EB6-90FB-72B106E74473}" type="parTrans" cxnId="{ECCD296F-B26A-4F66-BCF8-32F865EC8098}">
      <dgm:prSet/>
      <dgm:spPr/>
      <dgm:t>
        <a:bodyPr/>
        <a:lstStyle/>
        <a:p>
          <a:endParaRPr lang="en-US"/>
        </a:p>
      </dgm:t>
    </dgm:pt>
    <dgm:pt modelId="{654E85FF-1D7F-44ED-8EA1-0D61484DE2AE}" type="sibTrans" cxnId="{ECCD296F-B26A-4F66-BCF8-32F865EC8098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668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4"/>
      <dgm:spPr/>
    </dgm:pt>
    <dgm:pt modelId="{A5C37EFE-CBC7-40AC-B367-DAB7F5ECAC52}" type="pres">
      <dgm:prSet presAssocID="{15AEFB17-C792-442E-AC88-89459D66714D}" presName="connTx" presStyleLbl="parChTrans1D3" presStyleIdx="0" presStyleCnt="4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4" custScaleY="13147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15D938CD-D201-4C47-AAC8-D3253BE3D659}" type="pres">
      <dgm:prSet presAssocID="{22993A3B-6F47-43EC-AA6E-EA044510D348}" presName="conn2-1" presStyleLbl="parChTrans1D4" presStyleIdx="0" presStyleCnt="4"/>
      <dgm:spPr/>
    </dgm:pt>
    <dgm:pt modelId="{1446F7EA-FE2D-4268-A780-D564E0919891}" type="pres">
      <dgm:prSet presAssocID="{22993A3B-6F47-43EC-AA6E-EA044510D348}" presName="connTx" presStyleLbl="parChTrans1D4" presStyleIdx="0" presStyleCnt="4"/>
      <dgm:spPr/>
    </dgm:pt>
    <dgm:pt modelId="{60F41DD2-E8FE-4BBB-9349-4104DA0A8D5B}" type="pres">
      <dgm:prSet presAssocID="{608CD95A-0589-4D4E-81F9-F4D55FFC8CE6}" presName="root2" presStyleCnt="0"/>
      <dgm:spPr/>
    </dgm:pt>
    <dgm:pt modelId="{EFD6D4F4-6511-44A2-8D10-48D5E1E14C29}" type="pres">
      <dgm:prSet presAssocID="{608CD95A-0589-4D4E-81F9-F4D55FFC8CE6}" presName="LevelTwoTextNode" presStyleLbl="node4" presStyleIdx="0" presStyleCnt="4">
        <dgm:presLayoutVars>
          <dgm:chPref val="3"/>
        </dgm:presLayoutVars>
      </dgm:prSet>
      <dgm:spPr/>
    </dgm:pt>
    <dgm:pt modelId="{AE05B3DC-D8D0-4BCF-B045-78A9858EA06D}" type="pres">
      <dgm:prSet presAssocID="{608CD95A-0589-4D4E-81F9-F4D55FFC8CE6}" presName="level3hierChild" presStyleCnt="0"/>
      <dgm:spPr/>
    </dgm:pt>
    <dgm:pt modelId="{7118D1FD-8AA0-44EA-B31A-36D8607FC4AC}" type="pres">
      <dgm:prSet presAssocID="{B4997873-5E7D-4818-8FA3-73BBAE0AA32C}" presName="conn2-1" presStyleLbl="parChTrans1D3" presStyleIdx="1" presStyleCnt="4"/>
      <dgm:spPr/>
    </dgm:pt>
    <dgm:pt modelId="{17144DCD-61A2-4A00-8041-AC7F9DF567C6}" type="pres">
      <dgm:prSet presAssocID="{B4997873-5E7D-4818-8FA3-73BBAE0AA32C}" presName="connTx" presStyleLbl="parChTrans1D3" presStyleIdx="1" presStyleCnt="4"/>
      <dgm:spPr/>
    </dgm:pt>
    <dgm:pt modelId="{D859EFD4-9B71-430F-8B08-DF28948FD2B8}" type="pres">
      <dgm:prSet presAssocID="{48AD2461-7150-4030-8768-1FAF961196D8}" presName="root2" presStyleCnt="0"/>
      <dgm:spPr/>
    </dgm:pt>
    <dgm:pt modelId="{E425B2AF-A2A0-4489-80F4-55AD2691DD8D}" type="pres">
      <dgm:prSet presAssocID="{48AD2461-7150-4030-8768-1FAF961196D8}" presName="LevelTwoTextNode" presStyleLbl="node3" presStyleIdx="1" presStyleCnt="4">
        <dgm:presLayoutVars>
          <dgm:chPref val="3"/>
        </dgm:presLayoutVars>
      </dgm:prSet>
      <dgm:spPr/>
    </dgm:pt>
    <dgm:pt modelId="{BC0FE66B-B8A3-49BD-A91B-72EA79D44907}" type="pres">
      <dgm:prSet presAssocID="{48AD2461-7150-4030-8768-1FAF961196D8}" presName="level3hierChild" presStyleCnt="0"/>
      <dgm:spPr/>
    </dgm:pt>
    <dgm:pt modelId="{920C9FAD-BB8B-4651-B374-B73AF3DD1D59}" type="pres">
      <dgm:prSet presAssocID="{CED1FA4C-5AFB-421E-AFE9-99D3376603C5}" presName="conn2-1" presStyleLbl="parChTrans1D4" presStyleIdx="1" presStyleCnt="4"/>
      <dgm:spPr/>
    </dgm:pt>
    <dgm:pt modelId="{0F0EB3ED-D262-4A22-B21D-5B88618305F0}" type="pres">
      <dgm:prSet presAssocID="{CED1FA4C-5AFB-421E-AFE9-99D3376603C5}" presName="connTx" presStyleLbl="parChTrans1D4" presStyleIdx="1" presStyleCnt="4"/>
      <dgm:spPr/>
    </dgm:pt>
    <dgm:pt modelId="{F50AC738-6083-4555-9489-950B16958144}" type="pres">
      <dgm:prSet presAssocID="{4A4AD49E-E46D-41C2-BCF0-9215CC48AC1A}" presName="root2" presStyleCnt="0"/>
      <dgm:spPr/>
    </dgm:pt>
    <dgm:pt modelId="{82842B50-C393-4F94-A711-B90C3B8FD252}" type="pres">
      <dgm:prSet presAssocID="{4A4AD49E-E46D-41C2-BCF0-9215CC48AC1A}" presName="LevelTwoTextNode" presStyleLbl="node4" presStyleIdx="1" presStyleCnt="4">
        <dgm:presLayoutVars>
          <dgm:chPref val="3"/>
        </dgm:presLayoutVars>
      </dgm:prSet>
      <dgm:spPr/>
    </dgm:pt>
    <dgm:pt modelId="{ECBF04BC-D33F-4B82-BC90-4132480D5F8A}" type="pres">
      <dgm:prSet presAssocID="{4A4AD49E-E46D-41C2-BCF0-9215CC48AC1A}" presName="level3hierChild" presStyleCnt="0"/>
      <dgm:spPr/>
    </dgm:pt>
    <dgm:pt modelId="{D986B8B8-0A2A-4DA1-A8F2-B64900D10F51}" type="pres">
      <dgm:prSet presAssocID="{E7570642-57AB-46CD-B18B-0A0EAEB883E8}" presName="conn2-1" presStyleLbl="parChTrans1D3" presStyleIdx="2" presStyleCnt="4"/>
      <dgm:spPr/>
    </dgm:pt>
    <dgm:pt modelId="{CBBECBFC-B1D2-42DF-8FC2-93363EE1A342}" type="pres">
      <dgm:prSet presAssocID="{E7570642-57AB-46CD-B18B-0A0EAEB883E8}" presName="connTx" presStyleLbl="parChTrans1D3" presStyleIdx="2" presStyleCnt="4"/>
      <dgm:spPr/>
    </dgm:pt>
    <dgm:pt modelId="{15222E63-B47C-42B1-8FD3-290EECA86E2D}" type="pres">
      <dgm:prSet presAssocID="{593057EF-B1E6-4C3A-9989-704A1C11E1B5}" presName="root2" presStyleCnt="0"/>
      <dgm:spPr/>
    </dgm:pt>
    <dgm:pt modelId="{ED67A461-B223-4A1C-B11D-8F2F4857F40B}" type="pres">
      <dgm:prSet presAssocID="{593057EF-B1E6-4C3A-9989-704A1C11E1B5}" presName="LevelTwoTextNode" presStyleLbl="node3" presStyleIdx="2" presStyleCnt="4">
        <dgm:presLayoutVars>
          <dgm:chPref val="3"/>
        </dgm:presLayoutVars>
      </dgm:prSet>
      <dgm:spPr/>
    </dgm:pt>
    <dgm:pt modelId="{9576FE4D-351A-4D3E-B616-29467F29CC38}" type="pres">
      <dgm:prSet presAssocID="{593057EF-B1E6-4C3A-9989-704A1C11E1B5}" presName="level3hierChild" presStyleCnt="0"/>
      <dgm:spPr/>
    </dgm:pt>
    <dgm:pt modelId="{D2E0EDB9-C349-45B2-B207-6FE87F8E02BC}" type="pres">
      <dgm:prSet presAssocID="{5B194354-C85C-4662-9094-65E22689BDF6}" presName="conn2-1" presStyleLbl="parChTrans1D4" presStyleIdx="2" presStyleCnt="4"/>
      <dgm:spPr/>
    </dgm:pt>
    <dgm:pt modelId="{0BE9294C-00EE-4665-9689-C1EDE0EC61AC}" type="pres">
      <dgm:prSet presAssocID="{5B194354-C85C-4662-9094-65E22689BDF6}" presName="connTx" presStyleLbl="parChTrans1D4" presStyleIdx="2" presStyleCnt="4"/>
      <dgm:spPr/>
    </dgm:pt>
    <dgm:pt modelId="{FED8220A-D3D9-4BF8-B648-40D3B8BAECD2}" type="pres">
      <dgm:prSet presAssocID="{DAD8FA72-2391-49D6-A21B-E834735DD3CD}" presName="root2" presStyleCnt="0"/>
      <dgm:spPr/>
    </dgm:pt>
    <dgm:pt modelId="{26867963-7619-419B-B1F3-A55ED79A853A}" type="pres">
      <dgm:prSet presAssocID="{DAD8FA72-2391-49D6-A21B-E834735DD3CD}" presName="LevelTwoTextNode" presStyleLbl="node4" presStyleIdx="2" presStyleCnt="4">
        <dgm:presLayoutVars>
          <dgm:chPref val="3"/>
        </dgm:presLayoutVars>
      </dgm:prSet>
      <dgm:spPr/>
    </dgm:pt>
    <dgm:pt modelId="{738C9426-CD66-4964-B22A-AD7D9A45E909}" type="pres">
      <dgm:prSet presAssocID="{DAD8FA72-2391-49D6-A21B-E834735DD3CD}" presName="level3hierChild" presStyleCnt="0"/>
      <dgm:spPr/>
    </dgm:pt>
    <dgm:pt modelId="{AF2E4A36-D261-4EC7-B939-99539A9C80CF}" type="pres">
      <dgm:prSet presAssocID="{5DB5FF4B-95B0-4FDC-819F-54D4F8A0C170}" presName="conn2-1" presStyleLbl="parChTrans1D3" presStyleIdx="3" presStyleCnt="4"/>
      <dgm:spPr/>
    </dgm:pt>
    <dgm:pt modelId="{BDDFED58-94D4-4069-B09F-F0A34806BC8F}" type="pres">
      <dgm:prSet presAssocID="{5DB5FF4B-95B0-4FDC-819F-54D4F8A0C170}" presName="connTx" presStyleLbl="parChTrans1D3" presStyleIdx="3" presStyleCnt="4"/>
      <dgm:spPr/>
    </dgm:pt>
    <dgm:pt modelId="{143440FA-23C3-440B-AB79-EBAF4375E4ED}" type="pres">
      <dgm:prSet presAssocID="{07677344-E41F-4C44-9244-F1FAE1A39B83}" presName="root2" presStyleCnt="0"/>
      <dgm:spPr/>
    </dgm:pt>
    <dgm:pt modelId="{4B43EC0A-042A-4210-922D-C9329AAC49AD}" type="pres">
      <dgm:prSet presAssocID="{07677344-E41F-4C44-9244-F1FAE1A39B83}" presName="LevelTwoTextNode" presStyleLbl="node3" presStyleIdx="3" presStyleCnt="4">
        <dgm:presLayoutVars>
          <dgm:chPref val="3"/>
        </dgm:presLayoutVars>
      </dgm:prSet>
      <dgm:spPr/>
    </dgm:pt>
    <dgm:pt modelId="{441DB342-8FAD-4B5B-BEE9-DFE82FBF2A49}" type="pres">
      <dgm:prSet presAssocID="{07677344-E41F-4C44-9244-F1FAE1A39B83}" presName="level3hierChild" presStyleCnt="0"/>
      <dgm:spPr/>
    </dgm:pt>
    <dgm:pt modelId="{8A6C487B-8FD0-45C5-99E1-2A5CC784D31E}" type="pres">
      <dgm:prSet presAssocID="{039A901E-C263-4EB6-90FB-72B106E74473}" presName="conn2-1" presStyleLbl="parChTrans1D4" presStyleIdx="3" presStyleCnt="4"/>
      <dgm:spPr/>
    </dgm:pt>
    <dgm:pt modelId="{E677BB4D-3747-493F-9135-B4B8C8C09F35}" type="pres">
      <dgm:prSet presAssocID="{039A901E-C263-4EB6-90FB-72B106E74473}" presName="connTx" presStyleLbl="parChTrans1D4" presStyleIdx="3" presStyleCnt="4"/>
      <dgm:spPr/>
    </dgm:pt>
    <dgm:pt modelId="{FEA23720-D4D6-4688-A52E-B383527EE495}" type="pres">
      <dgm:prSet presAssocID="{7FDE4EEC-C4C9-4019-92F6-38A88224D1BD}" presName="root2" presStyleCnt="0"/>
      <dgm:spPr/>
    </dgm:pt>
    <dgm:pt modelId="{2C121B0C-534A-409E-850A-18A002007E44}" type="pres">
      <dgm:prSet presAssocID="{7FDE4EEC-C4C9-4019-92F6-38A88224D1BD}" presName="LevelTwoTextNode" presStyleLbl="node4" presStyleIdx="3" presStyleCnt="4">
        <dgm:presLayoutVars>
          <dgm:chPref val="3"/>
        </dgm:presLayoutVars>
      </dgm:prSet>
      <dgm:spPr/>
    </dgm:pt>
    <dgm:pt modelId="{60AD530A-0A46-47CA-B6D4-8D16C1482C05}" type="pres">
      <dgm:prSet presAssocID="{7FDE4EEC-C4C9-4019-92F6-38A88224D1BD}" presName="level3hierChild" presStyleCnt="0"/>
      <dgm:spPr/>
    </dgm:pt>
  </dgm:ptLst>
  <dgm:cxnLst>
    <dgm:cxn modelId="{2375E206-98C2-4295-9124-FD5CAB0D06F9}" type="presOf" srcId="{039A901E-C263-4EB6-90FB-72B106E74473}" destId="{E677BB4D-3747-493F-9135-B4B8C8C09F35}" srcOrd="1" destOrd="0" presId="urn:microsoft.com/office/officeart/2008/layout/HorizontalMultiLevelHierarchy"/>
    <dgm:cxn modelId="{E6164E09-15B3-41EC-A0F5-D22CB1932C35}" type="presOf" srcId="{5B194354-C85C-4662-9094-65E22689BDF6}" destId="{0BE9294C-00EE-4665-9689-C1EDE0EC61AC}" srcOrd="1" destOrd="0" presId="urn:microsoft.com/office/officeart/2008/layout/HorizontalMultiLevelHierarchy"/>
    <dgm:cxn modelId="{7EBE8E16-0462-4FE8-A73C-557C4AC00381}" type="presOf" srcId="{0BE62E88-0D7E-4BB5-A4B3-B77B0095617E}" destId="{227510C1-165E-41BC-86F8-664912EE1BA0}" srcOrd="0" destOrd="0" presId="urn:microsoft.com/office/officeart/2008/layout/HorizontalMultiLevelHierarchy"/>
    <dgm:cxn modelId="{800EEA1A-8872-4AF7-8E1B-AE02248AAD1A}" type="presOf" srcId="{5B194354-C85C-4662-9094-65E22689BDF6}" destId="{D2E0EDB9-C349-45B2-B207-6FE87F8E02BC}" srcOrd="0" destOrd="0" presId="urn:microsoft.com/office/officeart/2008/layout/HorizontalMultiLevelHierarchy"/>
    <dgm:cxn modelId="{F8094D30-0F70-47BA-8FD8-0659A9AB1BD6}" type="presOf" srcId="{E7570642-57AB-46CD-B18B-0A0EAEB883E8}" destId="{CBBECBFC-B1D2-42DF-8FC2-93363EE1A342}" srcOrd="1" destOrd="0" presId="urn:microsoft.com/office/officeart/2008/layout/HorizontalMultiLevelHierarchy"/>
    <dgm:cxn modelId="{D8F5E332-1CEC-43EB-9C86-A5002ADBD4C8}" srcId="{B54E1A32-1FB8-4484-9DD7-DB5866ADCE10}" destId="{593057EF-B1E6-4C3A-9989-704A1C11E1B5}" srcOrd="2" destOrd="0" parTransId="{E7570642-57AB-46CD-B18B-0A0EAEB883E8}" sibTransId="{47F7F661-C356-4E2F-89A4-7FCFB3598017}"/>
    <dgm:cxn modelId="{4797B635-B6A0-4E5B-B17C-3D238031F88B}" srcId="{B54E1A32-1FB8-4484-9DD7-DB5866ADCE10}" destId="{07677344-E41F-4C44-9244-F1FAE1A39B83}" srcOrd="3" destOrd="0" parTransId="{5DB5FF4B-95B0-4FDC-819F-54D4F8A0C170}" sibTransId="{45630F83-85E3-4B56-824E-FFE0D340CB07}"/>
    <dgm:cxn modelId="{D7C33238-ECB3-40F0-B6D1-E6C0AE293818}" type="presOf" srcId="{608CD95A-0589-4D4E-81F9-F4D55FFC8CE6}" destId="{EFD6D4F4-6511-44A2-8D10-48D5E1E14C29}" srcOrd="0" destOrd="0" presId="urn:microsoft.com/office/officeart/2008/layout/HorizontalMultiLevelHierarchy"/>
    <dgm:cxn modelId="{BB993145-15CF-4771-B4FB-217108059AF0}" srcId="{E7D7BD53-3B58-4ADC-8A4C-14AF9CFB499C}" destId="{608CD95A-0589-4D4E-81F9-F4D55FFC8CE6}" srcOrd="0" destOrd="0" parTransId="{22993A3B-6F47-43EC-AA6E-EA044510D348}" sibTransId="{08CB9948-BF4F-4656-B66C-1A0645617CF5}"/>
    <dgm:cxn modelId="{F7E9534F-3150-4D3E-8EB9-F57E196DFE24}" type="presOf" srcId="{DAD8FA72-2391-49D6-A21B-E834735DD3CD}" destId="{26867963-7619-419B-B1F3-A55ED79A853A}" srcOrd="0" destOrd="0" presId="urn:microsoft.com/office/officeart/2008/layout/HorizontalMultiLevelHierarchy"/>
    <dgm:cxn modelId="{9871C74F-3830-4406-90A4-F53901084D38}" type="presOf" srcId="{22993A3B-6F47-43EC-AA6E-EA044510D348}" destId="{1446F7EA-FE2D-4268-A780-D564E0919891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81984357-FCC2-4FE4-A123-BF2527589D62}" type="presOf" srcId="{22993A3B-6F47-43EC-AA6E-EA044510D348}" destId="{15D938CD-D201-4C47-AAC8-D3253BE3D659}" srcOrd="0" destOrd="0" presId="urn:microsoft.com/office/officeart/2008/layout/HorizontalMultiLevelHierarchy"/>
    <dgm:cxn modelId="{06CCD257-D0BF-4963-862E-94383CBF3DFA}" type="presOf" srcId="{43081AD2-A198-4E09-B366-59AF4C3961D1}" destId="{0960B8E7-A47F-4509-A600-DE2BD2F72F27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AE6D2F69-83A2-4A11-8FE6-3FDC99F758AA}" type="presOf" srcId="{CED1FA4C-5AFB-421E-AFE9-99D3376603C5}" destId="{920C9FAD-BB8B-4651-B374-B73AF3DD1D59}" srcOrd="0" destOrd="0" presId="urn:microsoft.com/office/officeart/2008/layout/HorizontalMultiLevelHierarchy"/>
    <dgm:cxn modelId="{ECCD296F-B26A-4F66-BCF8-32F865EC8098}" srcId="{07677344-E41F-4C44-9244-F1FAE1A39B83}" destId="{7FDE4EEC-C4C9-4019-92F6-38A88224D1BD}" srcOrd="0" destOrd="0" parTransId="{039A901E-C263-4EB6-90FB-72B106E74473}" sibTransId="{654E85FF-1D7F-44ED-8EA1-0D61484DE2AE}"/>
    <dgm:cxn modelId="{DF208874-ECFB-4D1F-820F-8DD4E905D2AB}" type="presOf" srcId="{15AEFB17-C792-442E-AC88-89459D66714D}" destId="{CE2C6972-3E97-4B2F-A8D2-4D6C815B4262}" srcOrd="0" destOrd="0" presId="urn:microsoft.com/office/officeart/2008/layout/HorizontalMultiLevelHierarchy"/>
    <dgm:cxn modelId="{0CA08C74-5160-47B2-B118-3F0FCF1AC3E4}" type="presOf" srcId="{4A4AD49E-E46D-41C2-BCF0-9215CC48AC1A}" destId="{82842B50-C393-4F94-A711-B90C3B8FD252}" srcOrd="0" destOrd="0" presId="urn:microsoft.com/office/officeart/2008/layout/HorizontalMultiLevelHierarchy"/>
    <dgm:cxn modelId="{B22D9A7F-AF09-4952-965F-D62D69997ECC}" type="presOf" srcId="{5DB5FF4B-95B0-4FDC-819F-54D4F8A0C170}" destId="{AF2E4A36-D261-4EC7-B939-99539A9C80CF}" srcOrd="0" destOrd="0" presId="urn:microsoft.com/office/officeart/2008/layout/HorizontalMultiLevelHierarchy"/>
    <dgm:cxn modelId="{3ECBCC8C-E152-4882-B30B-B77AC6216F54}" type="presOf" srcId="{E7D7BD53-3B58-4ADC-8A4C-14AF9CFB499C}" destId="{EDDD72EC-6E2F-4D36-AAD4-1BCB7F58831A}" srcOrd="0" destOrd="0" presId="urn:microsoft.com/office/officeart/2008/layout/HorizontalMultiLevelHierarchy"/>
    <dgm:cxn modelId="{88CFF98D-3866-425F-9EE3-57A167A6CB9E}" type="presOf" srcId="{039A901E-C263-4EB6-90FB-72B106E74473}" destId="{8A6C487B-8FD0-45C5-99E1-2A5CC784D31E}" srcOrd="0" destOrd="0" presId="urn:microsoft.com/office/officeart/2008/layout/HorizontalMultiLevelHierarchy"/>
    <dgm:cxn modelId="{EA0EF390-5B9F-43C8-8FCF-48F04F335EC6}" type="presOf" srcId="{B4997873-5E7D-4818-8FA3-73BBAE0AA32C}" destId="{17144DCD-61A2-4A00-8041-AC7F9DF567C6}" srcOrd="1" destOrd="0" presId="urn:microsoft.com/office/officeart/2008/layout/HorizontalMultiLevelHierarchy"/>
    <dgm:cxn modelId="{0B72CE91-A0B6-48FC-B761-60D604BCD3AF}" type="presOf" srcId="{E7570642-57AB-46CD-B18B-0A0EAEB883E8}" destId="{D986B8B8-0A2A-4DA1-A8F2-B64900D10F51}" srcOrd="0" destOrd="0" presId="urn:microsoft.com/office/officeart/2008/layout/HorizontalMultiLevelHierarchy"/>
    <dgm:cxn modelId="{F2888192-3898-471C-B934-EFE389601D8E}" type="presOf" srcId="{07677344-E41F-4C44-9244-F1FAE1A39B83}" destId="{4B43EC0A-042A-4210-922D-C9329AAC49AD}" srcOrd="0" destOrd="0" presId="urn:microsoft.com/office/officeart/2008/layout/HorizontalMultiLevelHierarchy"/>
    <dgm:cxn modelId="{E5529393-7D37-4619-85D3-28BFAFF0C035}" srcId="{B54E1A32-1FB8-4484-9DD7-DB5866ADCE10}" destId="{48AD2461-7150-4030-8768-1FAF961196D8}" srcOrd="1" destOrd="0" parTransId="{B4997873-5E7D-4818-8FA3-73BBAE0AA32C}" sibTransId="{60E32322-CB5D-431F-A7B2-01DE025CE4FA}"/>
    <dgm:cxn modelId="{DE92E0A1-BEDB-4308-A9A0-3FCB4EF9FAF8}" type="presOf" srcId="{0BE62E88-0D7E-4BB5-A4B3-B77B0095617E}" destId="{018C7471-60F8-472C-B2C1-1AF03B14A5F7}" srcOrd="1" destOrd="0" presId="urn:microsoft.com/office/officeart/2008/layout/HorizontalMultiLevelHierarchy"/>
    <dgm:cxn modelId="{36280CA9-7B20-4327-A9C8-5C735D00E69D}" srcId="{48AD2461-7150-4030-8768-1FAF961196D8}" destId="{4A4AD49E-E46D-41C2-BCF0-9215CC48AC1A}" srcOrd="0" destOrd="0" parTransId="{CED1FA4C-5AFB-421E-AFE9-99D3376603C5}" sibTransId="{B1B69C53-D030-4CD2-BD65-1D9E6D065982}"/>
    <dgm:cxn modelId="{477609AB-674B-4283-9BD1-3FC19A174828}" type="presOf" srcId="{CED1FA4C-5AFB-421E-AFE9-99D3376603C5}" destId="{0F0EB3ED-D262-4A22-B21D-5B88618305F0}" srcOrd="1" destOrd="0" presId="urn:microsoft.com/office/officeart/2008/layout/HorizontalMultiLevelHierarchy"/>
    <dgm:cxn modelId="{3E173CAE-9251-4C04-9267-44C550F2F081}" srcId="{593057EF-B1E6-4C3A-9989-704A1C11E1B5}" destId="{DAD8FA72-2391-49D6-A21B-E834735DD3CD}" srcOrd="0" destOrd="0" parTransId="{5B194354-C85C-4662-9094-65E22689BDF6}" sibTransId="{4958092D-6BB0-41D8-9FE3-04300938715F}"/>
    <dgm:cxn modelId="{DADEABB6-127F-4DEF-AE79-E94837152D47}" type="presOf" srcId="{DC2E1F6F-946D-47F0-BC56-7CB69E13A329}" destId="{4594F833-E8AD-4F7D-9DBB-756E81F5E9FF}" srcOrd="0" destOrd="0" presId="urn:microsoft.com/office/officeart/2008/layout/HorizontalMultiLevelHierarchy"/>
    <dgm:cxn modelId="{00DC99B9-4AB9-4C33-BCF6-3DBBDA45E201}" type="presOf" srcId="{593057EF-B1E6-4C3A-9989-704A1C11E1B5}" destId="{ED67A461-B223-4A1C-B11D-8F2F4857F40B}" srcOrd="0" destOrd="0" presId="urn:microsoft.com/office/officeart/2008/layout/HorizontalMultiLevelHierarchy"/>
    <dgm:cxn modelId="{8240DABB-0351-4A7F-8A4C-C27E8E6BAD22}" type="presOf" srcId="{7FDE4EEC-C4C9-4019-92F6-38A88224D1BD}" destId="{2C121B0C-534A-409E-850A-18A002007E44}" srcOrd="0" destOrd="0" presId="urn:microsoft.com/office/officeart/2008/layout/HorizontalMultiLevelHierarchy"/>
    <dgm:cxn modelId="{965B4BC7-C747-408A-9851-62C1963C8A79}" type="presOf" srcId="{48AD2461-7150-4030-8768-1FAF961196D8}" destId="{E425B2AF-A2A0-4489-80F4-55AD2691DD8D}" srcOrd="0" destOrd="0" presId="urn:microsoft.com/office/officeart/2008/layout/HorizontalMultiLevelHierarchy"/>
    <dgm:cxn modelId="{72DDF0C9-2A34-4AEA-B1DB-4015F44BB811}" type="presOf" srcId="{B4997873-5E7D-4818-8FA3-73BBAE0AA32C}" destId="{7118D1FD-8AA0-44EA-B31A-36D8607FC4AC}" srcOrd="0" destOrd="0" presId="urn:microsoft.com/office/officeart/2008/layout/HorizontalMultiLevelHierarchy"/>
    <dgm:cxn modelId="{48B33FCA-DA1C-4C04-87F4-DDC49BACC227}" type="presOf" srcId="{B54E1A32-1FB8-4484-9DD7-DB5866ADCE10}" destId="{D9C606CC-AC18-4590-951B-B64D6881E5E3}" srcOrd="0" destOrd="0" presId="urn:microsoft.com/office/officeart/2008/layout/HorizontalMultiLevelHierarchy"/>
    <dgm:cxn modelId="{83DA8DCE-5EEA-42DF-82DD-9D4A9035FF35}" type="presOf" srcId="{5DB5FF4B-95B0-4FDC-819F-54D4F8A0C170}" destId="{BDDFED58-94D4-4069-B09F-F0A34806BC8F}" srcOrd="1" destOrd="0" presId="urn:microsoft.com/office/officeart/2008/layout/HorizontalMultiLevelHierarchy"/>
    <dgm:cxn modelId="{394988DC-80C6-47CB-A031-74ED99EC571D}" type="presOf" srcId="{15AEFB17-C792-442E-AC88-89459D66714D}" destId="{A5C37EFE-CBC7-40AC-B367-DAB7F5ECAC52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FD703568-0BA3-4E62-B622-E6A4D9B58A0C}" type="presParOf" srcId="{0960B8E7-A47F-4509-A600-DE2BD2F72F27}" destId="{06C8DDC0-2103-4F16-B22E-01C402C605E7}" srcOrd="0" destOrd="0" presId="urn:microsoft.com/office/officeart/2008/layout/HorizontalMultiLevelHierarchy"/>
    <dgm:cxn modelId="{F200C3FA-C37E-46C9-9DD1-3009469787A1}" type="presParOf" srcId="{06C8DDC0-2103-4F16-B22E-01C402C605E7}" destId="{4594F833-E8AD-4F7D-9DBB-756E81F5E9FF}" srcOrd="0" destOrd="0" presId="urn:microsoft.com/office/officeart/2008/layout/HorizontalMultiLevelHierarchy"/>
    <dgm:cxn modelId="{05743BEB-9481-45D6-A072-3FD6F76CCA16}" type="presParOf" srcId="{06C8DDC0-2103-4F16-B22E-01C402C605E7}" destId="{4BD7D809-F46F-4BCF-9277-A6D4F8135189}" srcOrd="1" destOrd="0" presId="urn:microsoft.com/office/officeart/2008/layout/HorizontalMultiLevelHierarchy"/>
    <dgm:cxn modelId="{190344EB-D4DD-43C9-BAA3-86ED4922C342}" type="presParOf" srcId="{4BD7D809-F46F-4BCF-9277-A6D4F8135189}" destId="{227510C1-165E-41BC-86F8-664912EE1BA0}" srcOrd="0" destOrd="0" presId="urn:microsoft.com/office/officeart/2008/layout/HorizontalMultiLevelHierarchy"/>
    <dgm:cxn modelId="{B03FE20C-BB95-4E02-BAD4-90D99970151C}" type="presParOf" srcId="{227510C1-165E-41BC-86F8-664912EE1BA0}" destId="{018C7471-60F8-472C-B2C1-1AF03B14A5F7}" srcOrd="0" destOrd="0" presId="urn:microsoft.com/office/officeart/2008/layout/HorizontalMultiLevelHierarchy"/>
    <dgm:cxn modelId="{BCF87170-BD4C-40EE-A38B-24219A557AD1}" type="presParOf" srcId="{4BD7D809-F46F-4BCF-9277-A6D4F8135189}" destId="{9AA261D0-C58A-40FF-808C-34A303FAB605}" srcOrd="1" destOrd="0" presId="urn:microsoft.com/office/officeart/2008/layout/HorizontalMultiLevelHierarchy"/>
    <dgm:cxn modelId="{4B41573A-2D8C-426F-BA5C-21000D70B641}" type="presParOf" srcId="{9AA261D0-C58A-40FF-808C-34A303FAB605}" destId="{D9C606CC-AC18-4590-951B-B64D6881E5E3}" srcOrd="0" destOrd="0" presId="urn:microsoft.com/office/officeart/2008/layout/HorizontalMultiLevelHierarchy"/>
    <dgm:cxn modelId="{853B7E75-7418-4165-AE53-B042645991A3}" type="presParOf" srcId="{9AA261D0-C58A-40FF-808C-34A303FAB605}" destId="{E06DA82E-A227-45D6-9A1D-080B97151E8B}" srcOrd="1" destOrd="0" presId="urn:microsoft.com/office/officeart/2008/layout/HorizontalMultiLevelHierarchy"/>
    <dgm:cxn modelId="{08C45809-6C04-4402-B2B8-21F99121DD60}" type="presParOf" srcId="{E06DA82E-A227-45D6-9A1D-080B97151E8B}" destId="{CE2C6972-3E97-4B2F-A8D2-4D6C815B4262}" srcOrd="0" destOrd="0" presId="urn:microsoft.com/office/officeart/2008/layout/HorizontalMultiLevelHierarchy"/>
    <dgm:cxn modelId="{B85C75BF-899C-4FCD-99DF-6EBD2D8ED813}" type="presParOf" srcId="{CE2C6972-3E97-4B2F-A8D2-4D6C815B4262}" destId="{A5C37EFE-CBC7-40AC-B367-DAB7F5ECAC52}" srcOrd="0" destOrd="0" presId="urn:microsoft.com/office/officeart/2008/layout/HorizontalMultiLevelHierarchy"/>
    <dgm:cxn modelId="{68985F79-C83E-4B17-B9D1-F766E00AA763}" type="presParOf" srcId="{E06DA82E-A227-45D6-9A1D-080B97151E8B}" destId="{1AA700F1-1C9C-448B-AA3C-D20C79BADC4C}" srcOrd="1" destOrd="0" presId="urn:microsoft.com/office/officeart/2008/layout/HorizontalMultiLevelHierarchy"/>
    <dgm:cxn modelId="{74D9E339-9F9B-44D7-A84C-76863175F16C}" type="presParOf" srcId="{1AA700F1-1C9C-448B-AA3C-D20C79BADC4C}" destId="{EDDD72EC-6E2F-4D36-AAD4-1BCB7F58831A}" srcOrd="0" destOrd="0" presId="urn:microsoft.com/office/officeart/2008/layout/HorizontalMultiLevelHierarchy"/>
    <dgm:cxn modelId="{106088A9-2C9E-4974-8A74-28A7DF4E8233}" type="presParOf" srcId="{1AA700F1-1C9C-448B-AA3C-D20C79BADC4C}" destId="{A20E9378-7B71-4335-A00A-0B164EA827E9}" srcOrd="1" destOrd="0" presId="urn:microsoft.com/office/officeart/2008/layout/HorizontalMultiLevelHierarchy"/>
    <dgm:cxn modelId="{93B7C18F-5E67-4ABF-8776-2BCD2020C6D0}" type="presParOf" srcId="{A20E9378-7B71-4335-A00A-0B164EA827E9}" destId="{15D938CD-D201-4C47-AAC8-D3253BE3D659}" srcOrd="0" destOrd="0" presId="urn:microsoft.com/office/officeart/2008/layout/HorizontalMultiLevelHierarchy"/>
    <dgm:cxn modelId="{BAF924DF-08CA-4DA3-8D15-8801478E2834}" type="presParOf" srcId="{15D938CD-D201-4C47-AAC8-D3253BE3D659}" destId="{1446F7EA-FE2D-4268-A780-D564E0919891}" srcOrd="0" destOrd="0" presId="urn:microsoft.com/office/officeart/2008/layout/HorizontalMultiLevelHierarchy"/>
    <dgm:cxn modelId="{13997EB7-A3BB-42DB-90A2-DEB1B6FD036B}" type="presParOf" srcId="{A20E9378-7B71-4335-A00A-0B164EA827E9}" destId="{60F41DD2-E8FE-4BBB-9349-4104DA0A8D5B}" srcOrd="1" destOrd="0" presId="urn:microsoft.com/office/officeart/2008/layout/HorizontalMultiLevelHierarchy"/>
    <dgm:cxn modelId="{B0AD5C85-7A7E-4F29-BD01-2D08B0ACAC54}" type="presParOf" srcId="{60F41DD2-E8FE-4BBB-9349-4104DA0A8D5B}" destId="{EFD6D4F4-6511-44A2-8D10-48D5E1E14C29}" srcOrd="0" destOrd="0" presId="urn:microsoft.com/office/officeart/2008/layout/HorizontalMultiLevelHierarchy"/>
    <dgm:cxn modelId="{7D459463-1F2D-4ABC-89A2-1EEA87B1E60C}" type="presParOf" srcId="{60F41DD2-E8FE-4BBB-9349-4104DA0A8D5B}" destId="{AE05B3DC-D8D0-4BCF-B045-78A9858EA06D}" srcOrd="1" destOrd="0" presId="urn:microsoft.com/office/officeart/2008/layout/HorizontalMultiLevelHierarchy"/>
    <dgm:cxn modelId="{EE402540-2E3E-4402-A479-12C9DB2DDE9D}" type="presParOf" srcId="{E06DA82E-A227-45D6-9A1D-080B97151E8B}" destId="{7118D1FD-8AA0-44EA-B31A-36D8607FC4AC}" srcOrd="2" destOrd="0" presId="urn:microsoft.com/office/officeart/2008/layout/HorizontalMultiLevelHierarchy"/>
    <dgm:cxn modelId="{7EBFB554-92DD-4846-9845-8A18134AE0D3}" type="presParOf" srcId="{7118D1FD-8AA0-44EA-B31A-36D8607FC4AC}" destId="{17144DCD-61A2-4A00-8041-AC7F9DF567C6}" srcOrd="0" destOrd="0" presId="urn:microsoft.com/office/officeart/2008/layout/HorizontalMultiLevelHierarchy"/>
    <dgm:cxn modelId="{C3913C52-10D4-4FDA-B1B2-4CD79DD6F108}" type="presParOf" srcId="{E06DA82E-A227-45D6-9A1D-080B97151E8B}" destId="{D859EFD4-9B71-430F-8B08-DF28948FD2B8}" srcOrd="3" destOrd="0" presId="urn:microsoft.com/office/officeart/2008/layout/HorizontalMultiLevelHierarchy"/>
    <dgm:cxn modelId="{D9322CF7-59D5-4F95-B77D-583291FA333F}" type="presParOf" srcId="{D859EFD4-9B71-430F-8B08-DF28948FD2B8}" destId="{E425B2AF-A2A0-4489-80F4-55AD2691DD8D}" srcOrd="0" destOrd="0" presId="urn:microsoft.com/office/officeart/2008/layout/HorizontalMultiLevelHierarchy"/>
    <dgm:cxn modelId="{44D8B5A7-76F2-48C5-BBDF-2752F2B92713}" type="presParOf" srcId="{D859EFD4-9B71-430F-8B08-DF28948FD2B8}" destId="{BC0FE66B-B8A3-49BD-A91B-72EA79D44907}" srcOrd="1" destOrd="0" presId="urn:microsoft.com/office/officeart/2008/layout/HorizontalMultiLevelHierarchy"/>
    <dgm:cxn modelId="{B065824C-2F0E-4912-9D99-AC9AEC51A51D}" type="presParOf" srcId="{BC0FE66B-B8A3-49BD-A91B-72EA79D44907}" destId="{920C9FAD-BB8B-4651-B374-B73AF3DD1D59}" srcOrd="0" destOrd="0" presId="urn:microsoft.com/office/officeart/2008/layout/HorizontalMultiLevelHierarchy"/>
    <dgm:cxn modelId="{F150660E-8915-4A10-8F1D-B2205EB726A5}" type="presParOf" srcId="{920C9FAD-BB8B-4651-B374-B73AF3DD1D59}" destId="{0F0EB3ED-D262-4A22-B21D-5B88618305F0}" srcOrd="0" destOrd="0" presId="urn:microsoft.com/office/officeart/2008/layout/HorizontalMultiLevelHierarchy"/>
    <dgm:cxn modelId="{EE00D220-B90B-4041-9437-0282C21BF324}" type="presParOf" srcId="{BC0FE66B-B8A3-49BD-A91B-72EA79D44907}" destId="{F50AC738-6083-4555-9489-950B16958144}" srcOrd="1" destOrd="0" presId="urn:microsoft.com/office/officeart/2008/layout/HorizontalMultiLevelHierarchy"/>
    <dgm:cxn modelId="{AE935F52-015F-4405-B118-0CC9A153054D}" type="presParOf" srcId="{F50AC738-6083-4555-9489-950B16958144}" destId="{82842B50-C393-4F94-A711-B90C3B8FD252}" srcOrd="0" destOrd="0" presId="urn:microsoft.com/office/officeart/2008/layout/HorizontalMultiLevelHierarchy"/>
    <dgm:cxn modelId="{02DAB2E9-6C7A-439F-8E68-DA1C80B2E9B1}" type="presParOf" srcId="{F50AC738-6083-4555-9489-950B16958144}" destId="{ECBF04BC-D33F-4B82-BC90-4132480D5F8A}" srcOrd="1" destOrd="0" presId="urn:microsoft.com/office/officeart/2008/layout/HorizontalMultiLevelHierarchy"/>
    <dgm:cxn modelId="{68EC80D0-3CBB-4803-A45B-2FD08A4FAAF3}" type="presParOf" srcId="{E06DA82E-A227-45D6-9A1D-080B97151E8B}" destId="{D986B8B8-0A2A-4DA1-A8F2-B64900D10F51}" srcOrd="4" destOrd="0" presId="urn:microsoft.com/office/officeart/2008/layout/HorizontalMultiLevelHierarchy"/>
    <dgm:cxn modelId="{D27C9C30-EBBA-49FE-B927-86AC0383D169}" type="presParOf" srcId="{D986B8B8-0A2A-4DA1-A8F2-B64900D10F51}" destId="{CBBECBFC-B1D2-42DF-8FC2-93363EE1A342}" srcOrd="0" destOrd="0" presId="urn:microsoft.com/office/officeart/2008/layout/HorizontalMultiLevelHierarchy"/>
    <dgm:cxn modelId="{C896C6CE-7CDF-4FEC-8CF9-BC6036FFA8AC}" type="presParOf" srcId="{E06DA82E-A227-45D6-9A1D-080B97151E8B}" destId="{15222E63-B47C-42B1-8FD3-290EECA86E2D}" srcOrd="5" destOrd="0" presId="urn:microsoft.com/office/officeart/2008/layout/HorizontalMultiLevelHierarchy"/>
    <dgm:cxn modelId="{EC4C426F-D5CB-449E-B479-8C5544284334}" type="presParOf" srcId="{15222E63-B47C-42B1-8FD3-290EECA86E2D}" destId="{ED67A461-B223-4A1C-B11D-8F2F4857F40B}" srcOrd="0" destOrd="0" presId="urn:microsoft.com/office/officeart/2008/layout/HorizontalMultiLevelHierarchy"/>
    <dgm:cxn modelId="{2C25AA77-6878-4B94-9A3E-AF886936E12D}" type="presParOf" srcId="{15222E63-B47C-42B1-8FD3-290EECA86E2D}" destId="{9576FE4D-351A-4D3E-B616-29467F29CC38}" srcOrd="1" destOrd="0" presId="urn:microsoft.com/office/officeart/2008/layout/HorizontalMultiLevelHierarchy"/>
    <dgm:cxn modelId="{D73D1CC0-2806-4C1D-8F6F-3D99C6118473}" type="presParOf" srcId="{9576FE4D-351A-4D3E-B616-29467F29CC38}" destId="{D2E0EDB9-C349-45B2-B207-6FE87F8E02BC}" srcOrd="0" destOrd="0" presId="urn:microsoft.com/office/officeart/2008/layout/HorizontalMultiLevelHierarchy"/>
    <dgm:cxn modelId="{BFE56DA3-4760-4C55-80D0-7D9F1C26F388}" type="presParOf" srcId="{D2E0EDB9-C349-45B2-B207-6FE87F8E02BC}" destId="{0BE9294C-00EE-4665-9689-C1EDE0EC61AC}" srcOrd="0" destOrd="0" presId="urn:microsoft.com/office/officeart/2008/layout/HorizontalMultiLevelHierarchy"/>
    <dgm:cxn modelId="{34E01864-0827-4BDA-8132-3756F751F231}" type="presParOf" srcId="{9576FE4D-351A-4D3E-B616-29467F29CC38}" destId="{FED8220A-D3D9-4BF8-B648-40D3B8BAECD2}" srcOrd="1" destOrd="0" presId="urn:microsoft.com/office/officeart/2008/layout/HorizontalMultiLevelHierarchy"/>
    <dgm:cxn modelId="{505A21B6-B844-4A42-88C9-20BD1F8E996F}" type="presParOf" srcId="{FED8220A-D3D9-4BF8-B648-40D3B8BAECD2}" destId="{26867963-7619-419B-B1F3-A55ED79A853A}" srcOrd="0" destOrd="0" presId="urn:microsoft.com/office/officeart/2008/layout/HorizontalMultiLevelHierarchy"/>
    <dgm:cxn modelId="{79B95866-DE44-4994-8F6F-DFBBA6AD15D1}" type="presParOf" srcId="{FED8220A-D3D9-4BF8-B648-40D3B8BAECD2}" destId="{738C9426-CD66-4964-B22A-AD7D9A45E909}" srcOrd="1" destOrd="0" presId="urn:microsoft.com/office/officeart/2008/layout/HorizontalMultiLevelHierarchy"/>
    <dgm:cxn modelId="{BD8308C9-C052-4049-AB4B-F026D387BCB1}" type="presParOf" srcId="{E06DA82E-A227-45D6-9A1D-080B97151E8B}" destId="{AF2E4A36-D261-4EC7-B939-99539A9C80CF}" srcOrd="6" destOrd="0" presId="urn:microsoft.com/office/officeart/2008/layout/HorizontalMultiLevelHierarchy"/>
    <dgm:cxn modelId="{E23CED93-5359-4FCD-9268-1F939B00C321}" type="presParOf" srcId="{AF2E4A36-D261-4EC7-B939-99539A9C80CF}" destId="{BDDFED58-94D4-4069-B09F-F0A34806BC8F}" srcOrd="0" destOrd="0" presId="urn:microsoft.com/office/officeart/2008/layout/HorizontalMultiLevelHierarchy"/>
    <dgm:cxn modelId="{C6C18CE1-8945-414A-ACD4-26EE2114F88A}" type="presParOf" srcId="{E06DA82E-A227-45D6-9A1D-080B97151E8B}" destId="{143440FA-23C3-440B-AB79-EBAF4375E4ED}" srcOrd="7" destOrd="0" presId="urn:microsoft.com/office/officeart/2008/layout/HorizontalMultiLevelHierarchy"/>
    <dgm:cxn modelId="{796CF2A4-F1E1-42A1-985E-B5B19991EAB3}" type="presParOf" srcId="{143440FA-23C3-440B-AB79-EBAF4375E4ED}" destId="{4B43EC0A-042A-4210-922D-C9329AAC49AD}" srcOrd="0" destOrd="0" presId="urn:microsoft.com/office/officeart/2008/layout/HorizontalMultiLevelHierarchy"/>
    <dgm:cxn modelId="{876DF181-DD23-4378-9181-1074BAC29183}" type="presParOf" srcId="{143440FA-23C3-440B-AB79-EBAF4375E4ED}" destId="{441DB342-8FAD-4B5B-BEE9-DFE82FBF2A49}" srcOrd="1" destOrd="0" presId="urn:microsoft.com/office/officeart/2008/layout/HorizontalMultiLevelHierarchy"/>
    <dgm:cxn modelId="{F6DACE00-805E-4E4C-88BA-DD4B080CA54A}" type="presParOf" srcId="{441DB342-8FAD-4B5B-BEE9-DFE82FBF2A49}" destId="{8A6C487B-8FD0-45C5-99E1-2A5CC784D31E}" srcOrd="0" destOrd="0" presId="urn:microsoft.com/office/officeart/2008/layout/HorizontalMultiLevelHierarchy"/>
    <dgm:cxn modelId="{07BD24D4-0732-4807-A56D-C25E5DC2D905}" type="presParOf" srcId="{8A6C487B-8FD0-45C5-99E1-2A5CC784D31E}" destId="{E677BB4D-3747-493F-9135-B4B8C8C09F35}" srcOrd="0" destOrd="0" presId="urn:microsoft.com/office/officeart/2008/layout/HorizontalMultiLevelHierarchy"/>
    <dgm:cxn modelId="{FFA83ED1-DCE8-4990-89BC-1F1E57B7FAB8}" type="presParOf" srcId="{441DB342-8FAD-4B5B-BEE9-DFE82FBF2A49}" destId="{FEA23720-D4D6-4688-A52E-B383527EE495}" srcOrd="1" destOrd="0" presId="urn:microsoft.com/office/officeart/2008/layout/HorizontalMultiLevelHierarchy"/>
    <dgm:cxn modelId="{A2AD5756-1889-49A9-BF91-D1746E92E819}" type="presParOf" srcId="{FEA23720-D4D6-4688-A52E-B383527EE495}" destId="{2C121B0C-534A-409E-850A-18A002007E44}" srcOrd="0" destOrd="0" presId="urn:microsoft.com/office/officeart/2008/layout/HorizontalMultiLevelHierarchy"/>
    <dgm:cxn modelId="{2F13AA68-903A-48AC-A60B-64CB91C77A16}" type="presParOf" srcId="{FEA23720-D4D6-4688-A52E-B383527EE495}" destId="{60AD530A-0A46-47CA-B6D4-8D16C1482C0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39</a:t>
          </a:r>
          <a:r>
            <a:rPr lang="id-ID" sz="3200" dirty="0"/>
            <a:t>) </a:t>
          </a:r>
          <a:r>
            <a:rPr lang="en-US" sz="3200" b="1" dirty="0" err="1"/>
            <a:t>Rumusan</a:t>
          </a:r>
          <a:r>
            <a:rPr lang="en-US" sz="3200" b="1" dirty="0"/>
            <a:t> </a:t>
          </a:r>
          <a:r>
            <a:rPr lang="en-US" sz="3200" b="1" dirty="0" err="1"/>
            <a:t>Tujuan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2000" dirty="0" err="1"/>
            <a:t>Konsisten</a:t>
          </a:r>
          <a:r>
            <a:rPr lang="en-US" sz="2000" dirty="0"/>
            <a:t> </a:t>
          </a:r>
          <a:r>
            <a:rPr lang="en-US" sz="2000" dirty="0" err="1"/>
            <a:t>dengan</a:t>
          </a:r>
          <a:r>
            <a:rPr lang="en-US" sz="2000" dirty="0"/>
            <a:t> </a:t>
          </a:r>
          <a:r>
            <a:rPr lang="en-US" sz="2000" dirty="0" err="1"/>
            <a:t>visi</a:t>
          </a:r>
          <a:r>
            <a:rPr lang="en-US" sz="2000" dirty="0"/>
            <a:t> </a:t>
          </a:r>
          <a:endParaRPr lang="en-US" sz="20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A37422A9-1D77-4F6F-9FB8-ADEEBE60CAB5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2000" dirty="0" err="1"/>
            <a:t>Konsisten</a:t>
          </a:r>
          <a:r>
            <a:rPr lang="en-US" sz="2000" dirty="0"/>
            <a:t> </a:t>
          </a:r>
          <a:r>
            <a:rPr lang="en-US" sz="2000" dirty="0" err="1"/>
            <a:t>dengan</a:t>
          </a:r>
          <a:r>
            <a:rPr lang="en-US" sz="2000" dirty="0"/>
            <a:t> </a:t>
          </a:r>
          <a:r>
            <a:rPr lang="en-US" sz="2000" dirty="0" err="1"/>
            <a:t>misi</a:t>
          </a:r>
          <a:endParaRPr lang="en-US" sz="2000" dirty="0"/>
        </a:p>
      </dgm:t>
    </dgm:pt>
    <dgm:pt modelId="{7BCA8AD4-76DC-4D7A-B75E-AE686F2F1E35}" type="parTrans" cxnId="{0A292756-7C3E-4B34-AC88-D8A8D09E00BC}">
      <dgm:prSet/>
      <dgm:spPr/>
      <dgm:t>
        <a:bodyPr/>
        <a:lstStyle/>
        <a:p>
          <a:endParaRPr lang="en-US"/>
        </a:p>
      </dgm:t>
    </dgm:pt>
    <dgm:pt modelId="{267D4EC6-D416-4A55-A107-E7C185894707}" type="sibTrans" cxnId="{0A292756-7C3E-4B34-AC88-D8A8D09E00BC}">
      <dgm:prSet/>
      <dgm:spPr/>
      <dgm:t>
        <a:bodyPr/>
        <a:lstStyle/>
        <a:p>
          <a:endParaRPr lang="en-US"/>
        </a:p>
      </dgm:t>
    </dgm:pt>
    <dgm:pt modelId="{1B462951-FD57-446C-8C10-1EE249116D2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2000"/>
            <a:t>Realistik </a:t>
          </a:r>
        </a:p>
      </dgm:t>
    </dgm:pt>
    <dgm:pt modelId="{C5ACE4C9-ACDB-4A08-AB5C-96518B6CAB2E}" type="parTrans" cxnId="{D34499F8-D716-4D72-A435-715AD1766E84}">
      <dgm:prSet/>
      <dgm:spPr/>
      <dgm:t>
        <a:bodyPr/>
        <a:lstStyle/>
        <a:p>
          <a:endParaRPr lang="en-US"/>
        </a:p>
      </dgm:t>
    </dgm:pt>
    <dgm:pt modelId="{111E1B24-8505-4DA1-B053-1FC16E490E36}" type="sibTrans" cxnId="{D34499F8-D716-4D72-A435-715AD1766E84}">
      <dgm:prSet/>
      <dgm:spPr/>
      <dgm:t>
        <a:bodyPr/>
        <a:lstStyle/>
        <a:p>
          <a:endParaRPr lang="en-US"/>
        </a:p>
      </dgm:t>
    </dgm:pt>
    <dgm:pt modelId="{747C54F4-33B9-4AA2-AAC8-9116BBBF8F60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2000"/>
            <a:t>Terukur</a:t>
          </a:r>
          <a:endParaRPr lang="en-US" sz="2000"/>
        </a:p>
      </dgm:t>
    </dgm:pt>
    <dgm:pt modelId="{E864BAC4-D0C6-42D2-A733-6844A89C43B3}" type="parTrans" cxnId="{FD892BBD-8FD3-4B1A-86E7-649E492A9289}">
      <dgm:prSet/>
      <dgm:spPr/>
      <dgm:t>
        <a:bodyPr/>
        <a:lstStyle/>
        <a:p>
          <a:endParaRPr lang="en-US"/>
        </a:p>
      </dgm:t>
    </dgm:pt>
    <dgm:pt modelId="{0C2723F3-BBEA-4F95-B8F8-142E0F1311C8}" type="sibTrans" cxnId="{FD892BBD-8FD3-4B1A-86E7-649E492A9289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Y="11514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64967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4"/>
      <dgm:spPr/>
    </dgm:pt>
    <dgm:pt modelId="{A5C37EFE-CBC7-40AC-B367-DAB7F5ECAC52}" type="pres">
      <dgm:prSet presAssocID="{15AEFB17-C792-442E-AC88-89459D66714D}" presName="connTx" presStyleLbl="parChTrans1D3" presStyleIdx="0" presStyleCnt="4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4" custScaleY="13147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810C2FB2-B2A4-4275-BDA9-63D3FE92353F}" type="pres">
      <dgm:prSet presAssocID="{7BCA8AD4-76DC-4D7A-B75E-AE686F2F1E35}" presName="conn2-1" presStyleLbl="parChTrans1D3" presStyleIdx="1" presStyleCnt="4"/>
      <dgm:spPr/>
    </dgm:pt>
    <dgm:pt modelId="{E5392D2A-A072-4652-BB9D-5BDD5C480306}" type="pres">
      <dgm:prSet presAssocID="{7BCA8AD4-76DC-4D7A-B75E-AE686F2F1E35}" presName="connTx" presStyleLbl="parChTrans1D3" presStyleIdx="1" presStyleCnt="4"/>
      <dgm:spPr/>
    </dgm:pt>
    <dgm:pt modelId="{BD241D8A-5681-4128-86C2-2A3CF0FB7D89}" type="pres">
      <dgm:prSet presAssocID="{A37422A9-1D77-4F6F-9FB8-ADEEBE60CAB5}" presName="root2" presStyleCnt="0"/>
      <dgm:spPr/>
    </dgm:pt>
    <dgm:pt modelId="{3C03230A-B029-45FA-8624-710099731072}" type="pres">
      <dgm:prSet presAssocID="{A37422A9-1D77-4F6F-9FB8-ADEEBE60CAB5}" presName="LevelTwoTextNode" presStyleLbl="node3" presStyleIdx="1" presStyleCnt="4">
        <dgm:presLayoutVars>
          <dgm:chPref val="3"/>
        </dgm:presLayoutVars>
      </dgm:prSet>
      <dgm:spPr/>
    </dgm:pt>
    <dgm:pt modelId="{79CD1172-C3EE-42F5-878B-5A0D6DFE9DC0}" type="pres">
      <dgm:prSet presAssocID="{A37422A9-1D77-4F6F-9FB8-ADEEBE60CAB5}" presName="level3hierChild" presStyleCnt="0"/>
      <dgm:spPr/>
    </dgm:pt>
    <dgm:pt modelId="{C9394CD6-7FC3-4D1B-9531-C3D848A280B7}" type="pres">
      <dgm:prSet presAssocID="{C5ACE4C9-ACDB-4A08-AB5C-96518B6CAB2E}" presName="conn2-1" presStyleLbl="parChTrans1D3" presStyleIdx="2" presStyleCnt="4"/>
      <dgm:spPr/>
    </dgm:pt>
    <dgm:pt modelId="{62AD1FF0-BD41-4AA4-9676-43E9096720E3}" type="pres">
      <dgm:prSet presAssocID="{C5ACE4C9-ACDB-4A08-AB5C-96518B6CAB2E}" presName="connTx" presStyleLbl="parChTrans1D3" presStyleIdx="2" presStyleCnt="4"/>
      <dgm:spPr/>
    </dgm:pt>
    <dgm:pt modelId="{B0180FBE-9048-4F46-8256-8D92D3B69930}" type="pres">
      <dgm:prSet presAssocID="{1B462951-FD57-446C-8C10-1EE249116D2C}" presName="root2" presStyleCnt="0"/>
      <dgm:spPr/>
    </dgm:pt>
    <dgm:pt modelId="{6CA78629-B131-4B18-9D6D-6E972D471380}" type="pres">
      <dgm:prSet presAssocID="{1B462951-FD57-446C-8C10-1EE249116D2C}" presName="LevelTwoTextNode" presStyleLbl="node3" presStyleIdx="2" presStyleCnt="4">
        <dgm:presLayoutVars>
          <dgm:chPref val="3"/>
        </dgm:presLayoutVars>
      </dgm:prSet>
      <dgm:spPr/>
    </dgm:pt>
    <dgm:pt modelId="{857A2211-85CA-441C-88B6-E4262A17DBC8}" type="pres">
      <dgm:prSet presAssocID="{1B462951-FD57-446C-8C10-1EE249116D2C}" presName="level3hierChild" presStyleCnt="0"/>
      <dgm:spPr/>
    </dgm:pt>
    <dgm:pt modelId="{955E2623-3089-4553-8D19-D790354D2E3A}" type="pres">
      <dgm:prSet presAssocID="{E864BAC4-D0C6-42D2-A733-6844A89C43B3}" presName="conn2-1" presStyleLbl="parChTrans1D3" presStyleIdx="3" presStyleCnt="4"/>
      <dgm:spPr/>
    </dgm:pt>
    <dgm:pt modelId="{2A649EC8-B796-4723-A927-5AE09CB0B2CB}" type="pres">
      <dgm:prSet presAssocID="{E864BAC4-D0C6-42D2-A733-6844A89C43B3}" presName="connTx" presStyleLbl="parChTrans1D3" presStyleIdx="3" presStyleCnt="4"/>
      <dgm:spPr/>
    </dgm:pt>
    <dgm:pt modelId="{CA545A89-3037-4832-BE88-DC0B71117079}" type="pres">
      <dgm:prSet presAssocID="{747C54F4-33B9-4AA2-AAC8-9116BBBF8F60}" presName="root2" presStyleCnt="0"/>
      <dgm:spPr/>
    </dgm:pt>
    <dgm:pt modelId="{5AC285ED-222C-474D-AD75-AA57D6452600}" type="pres">
      <dgm:prSet presAssocID="{747C54F4-33B9-4AA2-AAC8-9116BBBF8F60}" presName="LevelTwoTextNode" presStyleLbl="node3" presStyleIdx="3" presStyleCnt="4">
        <dgm:presLayoutVars>
          <dgm:chPref val="3"/>
        </dgm:presLayoutVars>
      </dgm:prSet>
      <dgm:spPr/>
    </dgm:pt>
    <dgm:pt modelId="{7A5AA0AC-7A5A-453D-9F5F-16665EDBC81A}" type="pres">
      <dgm:prSet presAssocID="{747C54F4-33B9-4AA2-AAC8-9116BBBF8F60}" presName="level3hierChild" presStyleCnt="0"/>
      <dgm:spPr/>
    </dgm:pt>
  </dgm:ptLst>
  <dgm:cxnLst>
    <dgm:cxn modelId="{ADF22A01-1623-411C-904B-2A24F460F924}" type="presOf" srcId="{7BCA8AD4-76DC-4D7A-B75E-AE686F2F1E35}" destId="{810C2FB2-B2A4-4275-BDA9-63D3FE92353F}" srcOrd="0" destOrd="0" presId="urn:microsoft.com/office/officeart/2008/layout/HorizontalMultiLevelHierarchy"/>
    <dgm:cxn modelId="{E13DAA1E-1D7E-4D47-BD26-956C45A0AD42}" type="presOf" srcId="{15AEFB17-C792-442E-AC88-89459D66714D}" destId="{A5C37EFE-CBC7-40AC-B367-DAB7F5ECAC52}" srcOrd="1" destOrd="0" presId="urn:microsoft.com/office/officeart/2008/layout/HorizontalMultiLevelHierarchy"/>
    <dgm:cxn modelId="{E1DEBB1E-9F24-4CCD-841B-C74CCB4D7E4C}" type="presOf" srcId="{C5ACE4C9-ACDB-4A08-AB5C-96518B6CAB2E}" destId="{62AD1FF0-BD41-4AA4-9676-43E9096720E3}" srcOrd="1" destOrd="0" presId="urn:microsoft.com/office/officeart/2008/layout/HorizontalMultiLevelHierarchy"/>
    <dgm:cxn modelId="{41EEE621-003B-4475-9EE2-ED9AECA3A985}" type="presOf" srcId="{E864BAC4-D0C6-42D2-A733-6844A89C43B3}" destId="{955E2623-3089-4553-8D19-D790354D2E3A}" srcOrd="0" destOrd="0" presId="urn:microsoft.com/office/officeart/2008/layout/HorizontalMultiLevelHierarchy"/>
    <dgm:cxn modelId="{81D95C3D-1183-4487-9BA8-F337D47E654F}" type="presOf" srcId="{0BE62E88-0D7E-4BB5-A4B3-B77B0095617E}" destId="{227510C1-165E-41BC-86F8-664912EE1BA0}" srcOrd="0" destOrd="0" presId="urn:microsoft.com/office/officeart/2008/layout/HorizontalMultiLevelHierarchy"/>
    <dgm:cxn modelId="{83FEFF4C-AC55-4651-813F-84710059D0AB}" type="presOf" srcId="{15AEFB17-C792-442E-AC88-89459D66714D}" destId="{CE2C6972-3E97-4B2F-A8D2-4D6C815B4262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0A292756-7C3E-4B34-AC88-D8A8D09E00BC}" srcId="{B54E1A32-1FB8-4484-9DD7-DB5866ADCE10}" destId="{A37422A9-1D77-4F6F-9FB8-ADEEBE60CAB5}" srcOrd="1" destOrd="0" parTransId="{7BCA8AD4-76DC-4D7A-B75E-AE686F2F1E35}" sibTransId="{267D4EC6-D416-4A55-A107-E7C185894707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2C6D2D68-2F4C-4EBE-B167-A5B90151962E}" type="presOf" srcId="{E7D7BD53-3B58-4ADC-8A4C-14AF9CFB499C}" destId="{EDDD72EC-6E2F-4D36-AAD4-1BCB7F58831A}" srcOrd="0" destOrd="0" presId="urn:microsoft.com/office/officeart/2008/layout/HorizontalMultiLevelHierarchy"/>
    <dgm:cxn modelId="{624A9B79-2D21-4E19-8767-9A3034BD8DB1}" type="presOf" srcId="{C5ACE4C9-ACDB-4A08-AB5C-96518B6CAB2E}" destId="{C9394CD6-7FC3-4D1B-9531-C3D848A280B7}" srcOrd="0" destOrd="0" presId="urn:microsoft.com/office/officeart/2008/layout/HorizontalMultiLevelHierarchy"/>
    <dgm:cxn modelId="{38D0F27A-191C-43C6-86E3-DBCB2704C115}" type="presOf" srcId="{1B462951-FD57-446C-8C10-1EE249116D2C}" destId="{6CA78629-B131-4B18-9D6D-6E972D471380}" srcOrd="0" destOrd="0" presId="urn:microsoft.com/office/officeart/2008/layout/HorizontalMultiLevelHierarchy"/>
    <dgm:cxn modelId="{6685F49B-A8F9-4AB6-9797-ED61188AE543}" type="presOf" srcId="{747C54F4-33B9-4AA2-AAC8-9116BBBF8F60}" destId="{5AC285ED-222C-474D-AD75-AA57D6452600}" srcOrd="0" destOrd="0" presId="urn:microsoft.com/office/officeart/2008/layout/HorizontalMultiLevelHierarchy"/>
    <dgm:cxn modelId="{7C3342A4-9766-497D-80E3-F8113E2571AC}" type="presOf" srcId="{B54E1A32-1FB8-4484-9DD7-DB5866ADCE10}" destId="{D9C606CC-AC18-4590-951B-B64D6881E5E3}" srcOrd="0" destOrd="0" presId="urn:microsoft.com/office/officeart/2008/layout/HorizontalMultiLevelHierarchy"/>
    <dgm:cxn modelId="{8394C6A5-747C-4370-84A7-D36368F50D49}" type="presOf" srcId="{43081AD2-A198-4E09-B366-59AF4C3961D1}" destId="{0960B8E7-A47F-4509-A600-DE2BD2F72F27}" srcOrd="0" destOrd="0" presId="urn:microsoft.com/office/officeart/2008/layout/HorizontalMultiLevelHierarchy"/>
    <dgm:cxn modelId="{D1156AA8-BED1-4168-9544-FBDD21E31C40}" type="presOf" srcId="{E864BAC4-D0C6-42D2-A733-6844A89C43B3}" destId="{2A649EC8-B796-4723-A927-5AE09CB0B2CB}" srcOrd="1" destOrd="0" presId="urn:microsoft.com/office/officeart/2008/layout/HorizontalMultiLevelHierarchy"/>
    <dgm:cxn modelId="{FD892BBD-8FD3-4B1A-86E7-649E492A9289}" srcId="{B54E1A32-1FB8-4484-9DD7-DB5866ADCE10}" destId="{747C54F4-33B9-4AA2-AAC8-9116BBBF8F60}" srcOrd="3" destOrd="0" parTransId="{E864BAC4-D0C6-42D2-A733-6844A89C43B3}" sibTransId="{0C2723F3-BBEA-4F95-B8F8-142E0F1311C8}"/>
    <dgm:cxn modelId="{8A390FC7-B8D2-45DE-A688-2D0C710D82DF}" type="presOf" srcId="{7BCA8AD4-76DC-4D7A-B75E-AE686F2F1E35}" destId="{E5392D2A-A072-4652-BB9D-5BDD5C480306}" srcOrd="1" destOrd="0" presId="urn:microsoft.com/office/officeart/2008/layout/HorizontalMultiLevelHierarchy"/>
    <dgm:cxn modelId="{22A19AD0-BCDD-4B05-9AAE-10D6E1BC319F}" type="presOf" srcId="{DC2E1F6F-946D-47F0-BC56-7CB69E13A329}" destId="{4594F833-E8AD-4F7D-9DBB-756E81F5E9FF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EF98ECF5-3AB5-4773-AF05-CD994FAE8D3B}" type="presOf" srcId="{0BE62E88-0D7E-4BB5-A4B3-B77B0095617E}" destId="{018C7471-60F8-472C-B2C1-1AF03B14A5F7}" srcOrd="1" destOrd="0" presId="urn:microsoft.com/office/officeart/2008/layout/HorizontalMultiLevelHierarchy"/>
    <dgm:cxn modelId="{D34499F8-D716-4D72-A435-715AD1766E84}" srcId="{B54E1A32-1FB8-4484-9DD7-DB5866ADCE10}" destId="{1B462951-FD57-446C-8C10-1EE249116D2C}" srcOrd="2" destOrd="0" parTransId="{C5ACE4C9-ACDB-4A08-AB5C-96518B6CAB2E}" sibTransId="{111E1B24-8505-4DA1-B053-1FC16E490E36}"/>
    <dgm:cxn modelId="{4B3BA7F9-4B32-4DE7-BE9C-9A4EDB787654}" type="presOf" srcId="{A37422A9-1D77-4F6F-9FB8-ADEEBE60CAB5}" destId="{3C03230A-B029-45FA-8624-710099731072}" srcOrd="0" destOrd="0" presId="urn:microsoft.com/office/officeart/2008/layout/HorizontalMultiLevelHierarchy"/>
    <dgm:cxn modelId="{1E548DEC-22E0-4A60-BE9B-ECBADF0276C9}" type="presParOf" srcId="{0960B8E7-A47F-4509-A600-DE2BD2F72F27}" destId="{06C8DDC0-2103-4F16-B22E-01C402C605E7}" srcOrd="0" destOrd="0" presId="urn:microsoft.com/office/officeart/2008/layout/HorizontalMultiLevelHierarchy"/>
    <dgm:cxn modelId="{34BF10A5-64A4-4448-B26D-D7A5BD5BDC37}" type="presParOf" srcId="{06C8DDC0-2103-4F16-B22E-01C402C605E7}" destId="{4594F833-E8AD-4F7D-9DBB-756E81F5E9FF}" srcOrd="0" destOrd="0" presId="urn:microsoft.com/office/officeart/2008/layout/HorizontalMultiLevelHierarchy"/>
    <dgm:cxn modelId="{3DE08B02-8481-465D-95C7-6DC8744E2C3C}" type="presParOf" srcId="{06C8DDC0-2103-4F16-B22E-01C402C605E7}" destId="{4BD7D809-F46F-4BCF-9277-A6D4F8135189}" srcOrd="1" destOrd="0" presId="urn:microsoft.com/office/officeart/2008/layout/HorizontalMultiLevelHierarchy"/>
    <dgm:cxn modelId="{D2C97DC8-EEE8-4807-8AC5-AC9C5AE63678}" type="presParOf" srcId="{4BD7D809-F46F-4BCF-9277-A6D4F8135189}" destId="{227510C1-165E-41BC-86F8-664912EE1BA0}" srcOrd="0" destOrd="0" presId="urn:microsoft.com/office/officeart/2008/layout/HorizontalMultiLevelHierarchy"/>
    <dgm:cxn modelId="{828A3F8C-B5E6-4F7A-B496-9FE0F8660C97}" type="presParOf" srcId="{227510C1-165E-41BC-86F8-664912EE1BA0}" destId="{018C7471-60F8-472C-B2C1-1AF03B14A5F7}" srcOrd="0" destOrd="0" presId="urn:microsoft.com/office/officeart/2008/layout/HorizontalMultiLevelHierarchy"/>
    <dgm:cxn modelId="{2D6672B5-6866-401D-87FC-4B5F1EBC3E11}" type="presParOf" srcId="{4BD7D809-F46F-4BCF-9277-A6D4F8135189}" destId="{9AA261D0-C58A-40FF-808C-34A303FAB605}" srcOrd="1" destOrd="0" presId="urn:microsoft.com/office/officeart/2008/layout/HorizontalMultiLevelHierarchy"/>
    <dgm:cxn modelId="{7CC39C2A-954A-4431-84FE-1D4FB6336543}" type="presParOf" srcId="{9AA261D0-C58A-40FF-808C-34A303FAB605}" destId="{D9C606CC-AC18-4590-951B-B64D6881E5E3}" srcOrd="0" destOrd="0" presId="urn:microsoft.com/office/officeart/2008/layout/HorizontalMultiLevelHierarchy"/>
    <dgm:cxn modelId="{6F21766C-BAA1-4034-ADB5-5692D84F79CF}" type="presParOf" srcId="{9AA261D0-C58A-40FF-808C-34A303FAB605}" destId="{E06DA82E-A227-45D6-9A1D-080B97151E8B}" srcOrd="1" destOrd="0" presId="urn:microsoft.com/office/officeart/2008/layout/HorizontalMultiLevelHierarchy"/>
    <dgm:cxn modelId="{ECDC441A-7372-4F40-94C0-6DB2D2BBDA11}" type="presParOf" srcId="{E06DA82E-A227-45D6-9A1D-080B97151E8B}" destId="{CE2C6972-3E97-4B2F-A8D2-4D6C815B4262}" srcOrd="0" destOrd="0" presId="urn:microsoft.com/office/officeart/2008/layout/HorizontalMultiLevelHierarchy"/>
    <dgm:cxn modelId="{930CC87C-CDCF-4C19-8F38-7B978DF0EAA7}" type="presParOf" srcId="{CE2C6972-3E97-4B2F-A8D2-4D6C815B4262}" destId="{A5C37EFE-CBC7-40AC-B367-DAB7F5ECAC52}" srcOrd="0" destOrd="0" presId="urn:microsoft.com/office/officeart/2008/layout/HorizontalMultiLevelHierarchy"/>
    <dgm:cxn modelId="{0F73CE65-5841-4133-9A42-3629AC5A9E3E}" type="presParOf" srcId="{E06DA82E-A227-45D6-9A1D-080B97151E8B}" destId="{1AA700F1-1C9C-448B-AA3C-D20C79BADC4C}" srcOrd="1" destOrd="0" presId="urn:microsoft.com/office/officeart/2008/layout/HorizontalMultiLevelHierarchy"/>
    <dgm:cxn modelId="{469CC7DF-9A74-492E-8B16-FA2ABC96DF68}" type="presParOf" srcId="{1AA700F1-1C9C-448B-AA3C-D20C79BADC4C}" destId="{EDDD72EC-6E2F-4D36-AAD4-1BCB7F58831A}" srcOrd="0" destOrd="0" presId="urn:microsoft.com/office/officeart/2008/layout/HorizontalMultiLevelHierarchy"/>
    <dgm:cxn modelId="{5589D520-D8AA-4210-A4FA-6B86EA989CBD}" type="presParOf" srcId="{1AA700F1-1C9C-448B-AA3C-D20C79BADC4C}" destId="{A20E9378-7B71-4335-A00A-0B164EA827E9}" srcOrd="1" destOrd="0" presId="urn:microsoft.com/office/officeart/2008/layout/HorizontalMultiLevelHierarchy"/>
    <dgm:cxn modelId="{365598E3-407B-4362-A0DF-29C0B70E898B}" type="presParOf" srcId="{E06DA82E-A227-45D6-9A1D-080B97151E8B}" destId="{810C2FB2-B2A4-4275-BDA9-63D3FE92353F}" srcOrd="2" destOrd="0" presId="urn:microsoft.com/office/officeart/2008/layout/HorizontalMultiLevelHierarchy"/>
    <dgm:cxn modelId="{41A785D8-5158-4B1B-9278-D33FD7EA766E}" type="presParOf" srcId="{810C2FB2-B2A4-4275-BDA9-63D3FE92353F}" destId="{E5392D2A-A072-4652-BB9D-5BDD5C480306}" srcOrd="0" destOrd="0" presId="urn:microsoft.com/office/officeart/2008/layout/HorizontalMultiLevelHierarchy"/>
    <dgm:cxn modelId="{786C2663-188E-45BF-AEA1-5ECF8590FBE1}" type="presParOf" srcId="{E06DA82E-A227-45D6-9A1D-080B97151E8B}" destId="{BD241D8A-5681-4128-86C2-2A3CF0FB7D89}" srcOrd="3" destOrd="0" presId="urn:microsoft.com/office/officeart/2008/layout/HorizontalMultiLevelHierarchy"/>
    <dgm:cxn modelId="{418A7AFD-F071-470E-A96C-7C94B2B588F0}" type="presParOf" srcId="{BD241D8A-5681-4128-86C2-2A3CF0FB7D89}" destId="{3C03230A-B029-45FA-8624-710099731072}" srcOrd="0" destOrd="0" presId="urn:microsoft.com/office/officeart/2008/layout/HorizontalMultiLevelHierarchy"/>
    <dgm:cxn modelId="{A48BEA22-A97B-4F8E-8DB7-A5D1882183CB}" type="presParOf" srcId="{BD241D8A-5681-4128-86C2-2A3CF0FB7D89}" destId="{79CD1172-C3EE-42F5-878B-5A0D6DFE9DC0}" srcOrd="1" destOrd="0" presId="urn:microsoft.com/office/officeart/2008/layout/HorizontalMultiLevelHierarchy"/>
    <dgm:cxn modelId="{0F352D2B-AE59-45F7-8C45-DF4CF8183D03}" type="presParOf" srcId="{E06DA82E-A227-45D6-9A1D-080B97151E8B}" destId="{C9394CD6-7FC3-4D1B-9531-C3D848A280B7}" srcOrd="4" destOrd="0" presId="urn:microsoft.com/office/officeart/2008/layout/HorizontalMultiLevelHierarchy"/>
    <dgm:cxn modelId="{1FE7D10C-6C4C-4DDD-96CC-E87056360CE2}" type="presParOf" srcId="{C9394CD6-7FC3-4D1B-9531-C3D848A280B7}" destId="{62AD1FF0-BD41-4AA4-9676-43E9096720E3}" srcOrd="0" destOrd="0" presId="urn:microsoft.com/office/officeart/2008/layout/HorizontalMultiLevelHierarchy"/>
    <dgm:cxn modelId="{D38EF89D-07C8-4DA9-B26D-AC63CB0015AB}" type="presParOf" srcId="{E06DA82E-A227-45D6-9A1D-080B97151E8B}" destId="{B0180FBE-9048-4F46-8256-8D92D3B69930}" srcOrd="5" destOrd="0" presId="urn:microsoft.com/office/officeart/2008/layout/HorizontalMultiLevelHierarchy"/>
    <dgm:cxn modelId="{E595D8FE-419B-46C0-BD39-37BB5C1D5B4C}" type="presParOf" srcId="{B0180FBE-9048-4F46-8256-8D92D3B69930}" destId="{6CA78629-B131-4B18-9D6D-6E972D471380}" srcOrd="0" destOrd="0" presId="urn:microsoft.com/office/officeart/2008/layout/HorizontalMultiLevelHierarchy"/>
    <dgm:cxn modelId="{4F24549D-3103-4B21-88F0-B294B7ADD117}" type="presParOf" srcId="{B0180FBE-9048-4F46-8256-8D92D3B69930}" destId="{857A2211-85CA-441C-88B6-E4262A17DBC8}" srcOrd="1" destOrd="0" presId="urn:microsoft.com/office/officeart/2008/layout/HorizontalMultiLevelHierarchy"/>
    <dgm:cxn modelId="{12589691-F8E9-4BDF-B791-4F8555479D30}" type="presParOf" srcId="{E06DA82E-A227-45D6-9A1D-080B97151E8B}" destId="{955E2623-3089-4553-8D19-D790354D2E3A}" srcOrd="6" destOrd="0" presId="urn:microsoft.com/office/officeart/2008/layout/HorizontalMultiLevelHierarchy"/>
    <dgm:cxn modelId="{601DE3E4-A57E-4415-B65F-82CEEDAEBC61}" type="presParOf" srcId="{955E2623-3089-4553-8D19-D790354D2E3A}" destId="{2A649EC8-B796-4723-A927-5AE09CB0B2CB}" srcOrd="0" destOrd="0" presId="urn:microsoft.com/office/officeart/2008/layout/HorizontalMultiLevelHierarchy"/>
    <dgm:cxn modelId="{B26DD4D0-08D6-44DA-A38F-CD41A2E40AAD}" type="presParOf" srcId="{E06DA82E-A227-45D6-9A1D-080B97151E8B}" destId="{CA545A89-3037-4832-BE88-DC0B71117079}" srcOrd="7" destOrd="0" presId="urn:microsoft.com/office/officeart/2008/layout/HorizontalMultiLevelHierarchy"/>
    <dgm:cxn modelId="{102E5CE2-4882-44B9-BCF8-62D5AD1B242F}" type="presParOf" srcId="{CA545A89-3037-4832-BE88-DC0B71117079}" destId="{5AC285ED-222C-474D-AD75-AA57D6452600}" srcOrd="0" destOrd="0" presId="urn:microsoft.com/office/officeart/2008/layout/HorizontalMultiLevelHierarchy"/>
    <dgm:cxn modelId="{50C14EC2-85C0-49A3-9853-3E6FF6CAEBD1}" type="presParOf" srcId="{CA545A89-3037-4832-BE88-DC0B71117079}" destId="{7A5AA0AC-7A5A-453D-9F5F-16665EDBC81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6.1.2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40</a:t>
          </a:r>
          <a:r>
            <a:rPr lang="id-ID" sz="3200" dirty="0"/>
            <a:t>) </a:t>
          </a:r>
          <a:r>
            <a:rPr lang="en-US" sz="3200" b="1" dirty="0" err="1"/>
            <a:t>Sosialisasi</a:t>
          </a:r>
          <a:r>
            <a:rPr lang="en-US" sz="3200" b="1" dirty="0"/>
            <a:t> </a:t>
          </a:r>
          <a:r>
            <a:rPr lang="en-US" sz="3200" b="1" dirty="0" err="1"/>
            <a:t>Visi</a:t>
          </a:r>
          <a:r>
            <a:rPr lang="en-US" sz="3200" b="1" dirty="0"/>
            <a:t>, </a:t>
          </a:r>
          <a:r>
            <a:rPr lang="en-US" sz="3200" b="1" dirty="0" err="1"/>
            <a:t>Misi,Tujuan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Media cetak</a:t>
          </a:r>
          <a:endParaRPr lang="en-US" sz="16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A2E3E6BB-B942-4B13-B7B0-E59637F7001D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Media on</a:t>
          </a:r>
          <a:r>
            <a:rPr lang="en-US" sz="1600" dirty="0"/>
            <a:t>line</a:t>
          </a:r>
        </a:p>
      </dgm:t>
    </dgm:pt>
    <dgm:pt modelId="{BE237833-207C-4B24-BE32-57AA3914B795}" type="parTrans" cxnId="{649236D1-507D-428D-8B5C-9DFFB3F835B5}">
      <dgm:prSet/>
      <dgm:spPr/>
      <dgm:t>
        <a:bodyPr/>
        <a:lstStyle/>
        <a:p>
          <a:endParaRPr lang="en-US"/>
        </a:p>
      </dgm:t>
    </dgm:pt>
    <dgm:pt modelId="{62F27A02-21CF-458E-A2E3-571A2400C03D}" type="sibTrans" cxnId="{649236D1-507D-428D-8B5C-9DFFB3F835B5}">
      <dgm:prSet/>
      <dgm:spPr/>
      <dgm:t>
        <a:bodyPr/>
        <a:lstStyle/>
        <a:p>
          <a:endParaRPr lang="en-US"/>
        </a:p>
      </dgm:t>
    </dgm:pt>
    <dgm:pt modelId="{A900696F-393F-4609-B12A-73EB42C0C608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400" dirty="0"/>
            <a:t>Web</a:t>
          </a:r>
        </a:p>
      </dgm:t>
    </dgm:pt>
    <dgm:pt modelId="{D3342C86-0F9F-4928-A38F-EA4393A6DDDD}" type="parTrans" cxnId="{5F0E1310-E55C-4517-97F9-C7E652BDA93C}">
      <dgm:prSet/>
      <dgm:spPr/>
      <dgm:t>
        <a:bodyPr/>
        <a:lstStyle/>
        <a:p>
          <a:endParaRPr lang="en-US"/>
        </a:p>
      </dgm:t>
    </dgm:pt>
    <dgm:pt modelId="{5AF3DA31-AF86-4DC9-8F7F-37DEBE1DCF7F}" type="sibTrans" cxnId="{5F0E1310-E55C-4517-97F9-C7E652BDA93C}">
      <dgm:prSet/>
      <dgm:spPr/>
      <dgm:t>
        <a:bodyPr/>
        <a:lstStyle/>
        <a:p>
          <a:endParaRPr lang="en-US"/>
        </a:p>
      </dgm:t>
    </dgm:pt>
    <dgm:pt modelId="{165A4AE5-EE18-4361-A3B3-265ABD270EC5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400" dirty="0"/>
            <a:t>leaflet, </a:t>
          </a:r>
          <a:endParaRPr lang="en-US" sz="1400" dirty="0">
            <a:solidFill>
              <a:srgbClr val="FF0000"/>
            </a:solidFill>
          </a:endParaRPr>
        </a:p>
      </dgm:t>
    </dgm:pt>
    <dgm:pt modelId="{FA8CC9E4-DD55-4C67-B2CE-DFAC8FFA81A3}" type="parTrans" cxnId="{A134A376-4666-4A51-A9E7-D38A224D423D}">
      <dgm:prSet/>
      <dgm:spPr/>
      <dgm:t>
        <a:bodyPr/>
        <a:lstStyle/>
        <a:p>
          <a:endParaRPr lang="en-US"/>
        </a:p>
      </dgm:t>
    </dgm:pt>
    <dgm:pt modelId="{19B1D199-F66C-4B65-8E87-D0460D17CB78}" type="sibTrans" cxnId="{A134A376-4666-4A51-A9E7-D38A224D423D}">
      <dgm:prSet/>
      <dgm:spPr/>
      <dgm:t>
        <a:bodyPr/>
        <a:lstStyle/>
        <a:p>
          <a:endParaRPr lang="en-US"/>
        </a:p>
      </dgm:t>
    </dgm:pt>
    <dgm:pt modelId="{696DF534-29B1-4848-AEFA-68A9883DAFB0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400" dirty="0"/>
            <a:t>brochure, </a:t>
          </a:r>
          <a:endParaRPr lang="en-US" sz="1400" dirty="0">
            <a:solidFill>
              <a:srgbClr val="FF0000"/>
            </a:solidFill>
          </a:endParaRPr>
        </a:p>
      </dgm:t>
    </dgm:pt>
    <dgm:pt modelId="{D900AA2D-F34A-41B0-B1AA-836144F25853}" type="parTrans" cxnId="{2E1ED717-F5F1-40B1-A505-B653B0285F9C}">
      <dgm:prSet/>
      <dgm:spPr/>
      <dgm:t>
        <a:bodyPr/>
        <a:lstStyle/>
        <a:p>
          <a:endParaRPr lang="en-US"/>
        </a:p>
      </dgm:t>
    </dgm:pt>
    <dgm:pt modelId="{8FE7A3D9-021B-48B0-A82F-6ABEEBD69C58}" type="sibTrans" cxnId="{2E1ED717-F5F1-40B1-A505-B653B0285F9C}">
      <dgm:prSet/>
      <dgm:spPr/>
      <dgm:t>
        <a:bodyPr/>
        <a:lstStyle/>
        <a:p>
          <a:endParaRPr lang="en-US"/>
        </a:p>
      </dgm:t>
    </dgm:pt>
    <dgm:pt modelId="{EF58A2FB-3C4C-4CC6-A4BB-82B97C86D823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id-ID" sz="1400" dirty="0"/>
            <a:t>banner</a:t>
          </a:r>
          <a:endParaRPr lang="en-US" sz="1400" dirty="0">
            <a:solidFill>
              <a:srgbClr val="FF0000"/>
            </a:solidFill>
          </a:endParaRPr>
        </a:p>
      </dgm:t>
    </dgm:pt>
    <dgm:pt modelId="{4352FDCD-11CF-43EE-9E2D-BD555F35ED96}" type="parTrans" cxnId="{4E2BD618-A2AB-43FC-BB55-E029AA77A12B}">
      <dgm:prSet/>
      <dgm:spPr/>
      <dgm:t>
        <a:bodyPr/>
        <a:lstStyle/>
        <a:p>
          <a:endParaRPr lang="en-US"/>
        </a:p>
      </dgm:t>
    </dgm:pt>
    <dgm:pt modelId="{26FD5D56-0CB7-49B9-8BCA-B7A2A9EE3886}" type="sibTrans" cxnId="{4E2BD618-A2AB-43FC-BB55-E029AA77A12B}">
      <dgm:prSet/>
      <dgm:spPr/>
      <dgm:t>
        <a:bodyPr/>
        <a:lstStyle/>
        <a:p>
          <a:endParaRPr lang="en-US"/>
        </a:p>
      </dgm:t>
    </dgm:pt>
    <dgm:pt modelId="{84BDE044-3EB5-4243-8841-2ED1838865E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400" dirty="0" err="1"/>
            <a:t>koran</a:t>
          </a:r>
          <a:r>
            <a:rPr lang="en-US" sz="1400" dirty="0"/>
            <a:t>, </a:t>
          </a:r>
          <a:r>
            <a:rPr lang="en-US" sz="1400" dirty="0" err="1"/>
            <a:t>majalah</a:t>
          </a:r>
          <a:r>
            <a:rPr lang="en-US" sz="1400" dirty="0"/>
            <a:t>/tabloid</a:t>
          </a:r>
          <a:endParaRPr lang="en-US" sz="1400" dirty="0">
            <a:solidFill>
              <a:srgbClr val="FF0000"/>
            </a:solidFill>
          </a:endParaRPr>
        </a:p>
      </dgm:t>
    </dgm:pt>
    <dgm:pt modelId="{B24DF12E-E6C2-4311-B95B-FDCC8B1D7E5D}" type="parTrans" cxnId="{3F1E649D-87AB-4C2E-9D69-A766A173D478}">
      <dgm:prSet/>
      <dgm:spPr/>
      <dgm:t>
        <a:bodyPr/>
        <a:lstStyle/>
        <a:p>
          <a:endParaRPr lang="en-US"/>
        </a:p>
      </dgm:t>
    </dgm:pt>
    <dgm:pt modelId="{CA603E62-1001-4F5E-82DC-8ED14BC2B170}" type="sibTrans" cxnId="{3F1E649D-87AB-4C2E-9D69-A766A173D478}">
      <dgm:prSet/>
      <dgm:spPr/>
      <dgm:t>
        <a:bodyPr/>
        <a:lstStyle/>
        <a:p>
          <a:endParaRPr lang="en-US"/>
        </a:p>
      </dgm:t>
    </dgm:pt>
    <dgm:pt modelId="{F15CE108-2EA9-4C07-BFD4-9465212ECC57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400"/>
            <a:t>televisi</a:t>
          </a:r>
          <a:r>
            <a:rPr lang="en-US" sz="1400" dirty="0"/>
            <a:t>.</a:t>
          </a:r>
        </a:p>
      </dgm:t>
    </dgm:pt>
    <dgm:pt modelId="{9AC4B6D3-D336-4785-AAA6-93F1A96D353F}" type="parTrans" cxnId="{F68E6E2A-EA3B-4B78-8F9C-64533C849E3F}">
      <dgm:prSet/>
      <dgm:spPr/>
      <dgm:t>
        <a:bodyPr/>
        <a:lstStyle/>
        <a:p>
          <a:endParaRPr lang="en-US"/>
        </a:p>
      </dgm:t>
    </dgm:pt>
    <dgm:pt modelId="{282A89A6-01DE-44F5-925E-7B4A1D91C41E}" type="sibTrans" cxnId="{F68E6E2A-EA3B-4B78-8F9C-64533C849E3F}">
      <dgm:prSet/>
      <dgm:spPr/>
      <dgm:t>
        <a:bodyPr/>
        <a:lstStyle/>
        <a:p>
          <a:endParaRPr lang="en-US"/>
        </a:p>
      </dgm:t>
    </dgm:pt>
    <dgm:pt modelId="{4CA7398A-E6D9-4278-A094-6DF1113F94F7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400" dirty="0"/>
            <a:t>radio,</a:t>
          </a:r>
        </a:p>
      </dgm:t>
    </dgm:pt>
    <dgm:pt modelId="{79E3FCDF-1ECC-4585-8ABA-1DD2100AB7D9}" type="parTrans" cxnId="{A76FD310-8D81-4BDD-84BD-41738A580249}">
      <dgm:prSet/>
      <dgm:spPr/>
      <dgm:t>
        <a:bodyPr/>
        <a:lstStyle/>
        <a:p>
          <a:endParaRPr lang="en-US"/>
        </a:p>
      </dgm:t>
    </dgm:pt>
    <dgm:pt modelId="{C1304D09-06C3-4F38-8ACD-696FC927EA44}" type="sibTrans" cxnId="{A76FD310-8D81-4BDD-84BD-41738A580249}">
      <dgm:prSet/>
      <dgm:spPr/>
      <dgm:t>
        <a:bodyPr/>
        <a:lstStyle/>
        <a:p>
          <a:endParaRPr lang="en-US"/>
        </a:p>
      </dgm:t>
    </dgm:pt>
    <dgm:pt modelId="{78645179-C7F0-483F-ACF8-AD9EE494F3FC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Rapat orang tua</a:t>
          </a:r>
          <a:endParaRPr lang="en-US" sz="1600" dirty="0"/>
        </a:p>
      </dgm:t>
    </dgm:pt>
    <dgm:pt modelId="{667F0E91-D5A3-401F-9041-BF0B48959532}" type="parTrans" cxnId="{E67AC26A-FD32-4521-B0BE-50467AC74B55}">
      <dgm:prSet/>
      <dgm:spPr/>
      <dgm:t>
        <a:bodyPr/>
        <a:lstStyle/>
        <a:p>
          <a:endParaRPr lang="en-US"/>
        </a:p>
      </dgm:t>
    </dgm:pt>
    <dgm:pt modelId="{B94F26D5-D4F8-4E34-B7DC-1A555260563F}" type="sibTrans" cxnId="{E67AC26A-FD32-4521-B0BE-50467AC74B55}">
      <dgm:prSet/>
      <dgm:spPr/>
      <dgm:t>
        <a:bodyPr/>
        <a:lstStyle/>
        <a:p>
          <a:endParaRPr lang="en-US"/>
        </a:p>
      </dgm:t>
    </dgm:pt>
    <dgm:pt modelId="{840795C8-12D7-4BB9-9E23-5A7250D61435}">
      <dgm:prSet custT="1"/>
      <dgm:spPr>
        <a:solidFill>
          <a:srgbClr val="002060"/>
        </a:solidFill>
      </dgm:spPr>
      <dgm:t>
        <a:bodyPr/>
        <a:lstStyle/>
        <a:p>
          <a:r>
            <a:rPr lang="id-ID" sz="1600" dirty="0"/>
            <a:t>Rapat kerja lembaga</a:t>
          </a:r>
          <a:endParaRPr lang="en-US" sz="1600" dirty="0"/>
        </a:p>
      </dgm:t>
    </dgm:pt>
    <dgm:pt modelId="{76EC0EF1-1180-4294-891F-8E5959C228A3}" type="parTrans" cxnId="{9DBEA3A0-563F-4EE8-84CF-3B4EA21B14EB}">
      <dgm:prSet/>
      <dgm:spPr/>
      <dgm:t>
        <a:bodyPr/>
        <a:lstStyle/>
        <a:p>
          <a:endParaRPr lang="en-US"/>
        </a:p>
      </dgm:t>
    </dgm:pt>
    <dgm:pt modelId="{12D9309E-76C1-4CF3-BF32-E5B334342F0A}" type="sibTrans" cxnId="{9DBEA3A0-563F-4EE8-84CF-3B4EA21B14EB}">
      <dgm:prSet/>
      <dgm:spPr/>
      <dgm:t>
        <a:bodyPr/>
        <a:lstStyle/>
        <a:p>
          <a:endParaRPr lang="en-US"/>
        </a:p>
      </dgm:t>
    </dgm:pt>
    <dgm:pt modelId="{09F6676E-EFD2-44B4-83FA-6B83AD5D5CE7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400"/>
            <a:t>rapat antara satuan PAUD dan orang tua,</a:t>
          </a:r>
          <a:endParaRPr lang="en-US" sz="1400" dirty="0"/>
        </a:p>
      </dgm:t>
    </dgm:pt>
    <dgm:pt modelId="{D9AA8843-3951-4645-BB29-9B6C34D85510}" type="parTrans" cxnId="{877C1E06-750D-401E-A0BB-D7F7A20A1CD7}">
      <dgm:prSet/>
      <dgm:spPr/>
      <dgm:t>
        <a:bodyPr/>
        <a:lstStyle/>
        <a:p>
          <a:endParaRPr lang="en-US"/>
        </a:p>
      </dgm:t>
    </dgm:pt>
    <dgm:pt modelId="{79C54FD4-7BAF-4DCE-88DC-50B60B6BD19F}" type="sibTrans" cxnId="{877C1E06-750D-401E-A0BB-D7F7A20A1CD7}">
      <dgm:prSet/>
      <dgm:spPr/>
      <dgm:t>
        <a:bodyPr/>
        <a:lstStyle/>
        <a:p>
          <a:endParaRPr lang="en-US"/>
        </a:p>
      </dgm:t>
    </dgm:pt>
    <dgm:pt modelId="{6C6836FB-CA6F-4C49-90FA-6C8AAFA28669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400" dirty="0" err="1"/>
            <a:t>rapat</a:t>
          </a:r>
          <a:r>
            <a:rPr lang="en-US" sz="1400" dirty="0"/>
            <a:t> internal </a:t>
          </a:r>
          <a:r>
            <a:rPr lang="en-US" sz="1400" dirty="0" err="1"/>
            <a:t>satuan</a:t>
          </a:r>
          <a:r>
            <a:rPr lang="en-US" sz="1400" dirty="0"/>
            <a:t> PAUD </a:t>
          </a:r>
          <a:r>
            <a:rPr lang="en-US" sz="1400" dirty="0" err="1"/>
            <a:t>dan</a:t>
          </a:r>
          <a:r>
            <a:rPr lang="en-US" sz="1400" dirty="0"/>
            <a:t> </a:t>
          </a:r>
          <a:r>
            <a:rPr lang="en-US" sz="1400" dirty="0" err="1"/>
            <a:t>atau</a:t>
          </a:r>
          <a:r>
            <a:rPr lang="en-US" sz="1400" dirty="0"/>
            <a:t> </a:t>
          </a:r>
          <a:r>
            <a:rPr lang="en-US" sz="1400" dirty="0" err="1"/>
            <a:t>dengan</a:t>
          </a:r>
          <a:r>
            <a:rPr lang="en-US" sz="1400" dirty="0"/>
            <a:t> </a:t>
          </a:r>
          <a:r>
            <a:rPr lang="en-US" sz="1400" dirty="0" err="1"/>
            <a:t>mitra</a:t>
          </a:r>
          <a:r>
            <a:rPr lang="en-US" sz="1400" dirty="0"/>
            <a:t> </a:t>
          </a:r>
          <a:r>
            <a:rPr lang="en-US" sz="1400" dirty="0" err="1"/>
            <a:t>terkait</a:t>
          </a:r>
          <a:r>
            <a:rPr lang="en-US" sz="1400" dirty="0"/>
            <a:t>.</a:t>
          </a:r>
        </a:p>
      </dgm:t>
    </dgm:pt>
    <dgm:pt modelId="{1C551362-5C88-4117-B3F0-733C08985DD0}" type="parTrans" cxnId="{878DA20F-1994-4684-904F-02D54DC1DE59}">
      <dgm:prSet/>
      <dgm:spPr/>
      <dgm:t>
        <a:bodyPr/>
        <a:lstStyle/>
        <a:p>
          <a:endParaRPr lang="en-US"/>
        </a:p>
      </dgm:t>
    </dgm:pt>
    <dgm:pt modelId="{79E969FD-BE68-4EC9-A3F3-23612FF5762E}" type="sibTrans" cxnId="{878DA20F-1994-4684-904F-02D54DC1DE59}">
      <dgm:prSet/>
      <dgm:spPr/>
      <dgm:t>
        <a:bodyPr/>
        <a:lstStyle/>
        <a:p>
          <a:endParaRPr lang="en-US"/>
        </a:p>
      </dgm:t>
    </dgm:pt>
    <dgm:pt modelId="{DA45EBAC-0136-44F8-8603-BD1846191041}">
      <dgm:prSet custT="1"/>
      <dgm:spPr>
        <a:solidFill>
          <a:srgbClr val="002060"/>
        </a:solidFill>
      </dgm:spPr>
      <dgm:t>
        <a:bodyPr/>
        <a:lstStyle/>
        <a:p>
          <a:r>
            <a:rPr lang="id-ID" sz="1600"/>
            <a:t>Ditempel di papan pengumuman </a:t>
          </a:r>
          <a:endParaRPr lang="en-US" sz="1600" dirty="0"/>
        </a:p>
      </dgm:t>
    </dgm:pt>
    <dgm:pt modelId="{2B4AA34A-E851-4C18-9DC5-3ABD19E06DC6}" type="parTrans" cxnId="{A60DEF1A-F9D2-4C39-AC78-4AC1CA1E7A4B}">
      <dgm:prSet/>
      <dgm:spPr/>
      <dgm:t>
        <a:bodyPr/>
        <a:lstStyle/>
        <a:p>
          <a:endParaRPr lang="en-US"/>
        </a:p>
      </dgm:t>
    </dgm:pt>
    <dgm:pt modelId="{B8D323CE-A277-4F8C-A8CB-18888C480D62}" type="sibTrans" cxnId="{A60DEF1A-F9D2-4C39-AC78-4AC1CA1E7A4B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206019" custLinFactX="-1100000" custLinFactNeighborX="-1100241" custLinFactNeighborY="-6290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66068" custScaleY="368763" custLinFactNeighborX="-27721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5"/>
      <dgm:spPr/>
    </dgm:pt>
    <dgm:pt modelId="{A5C37EFE-CBC7-40AC-B367-DAB7F5ECAC52}" type="pres">
      <dgm:prSet presAssocID="{15AEFB17-C792-442E-AC88-89459D66714D}" presName="connTx" presStyleLbl="parChTrans1D3" presStyleIdx="0" presStyleCnt="5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5" custScaleY="19018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3DD4C54E-759E-4EEE-9D52-D875467F69A3}" type="pres">
      <dgm:prSet presAssocID="{FA8CC9E4-DD55-4C67-B2CE-DFAC8FFA81A3}" presName="conn2-1" presStyleLbl="parChTrans1D4" presStyleIdx="0" presStyleCnt="9"/>
      <dgm:spPr/>
    </dgm:pt>
    <dgm:pt modelId="{42E8B179-4100-44D5-9624-28A33E095F37}" type="pres">
      <dgm:prSet presAssocID="{FA8CC9E4-DD55-4C67-B2CE-DFAC8FFA81A3}" presName="connTx" presStyleLbl="parChTrans1D4" presStyleIdx="0" presStyleCnt="9"/>
      <dgm:spPr/>
    </dgm:pt>
    <dgm:pt modelId="{912457A4-8BDF-4C13-875E-034727858756}" type="pres">
      <dgm:prSet presAssocID="{165A4AE5-EE18-4361-A3B3-265ABD270EC5}" presName="root2" presStyleCnt="0"/>
      <dgm:spPr/>
    </dgm:pt>
    <dgm:pt modelId="{608AC651-FEE5-4BA2-B299-E8B2DF5B1E46}" type="pres">
      <dgm:prSet presAssocID="{165A4AE5-EE18-4361-A3B3-265ABD270EC5}" presName="LevelTwoTextNode" presStyleLbl="node4" presStyleIdx="0" presStyleCnt="9" custScaleX="123532">
        <dgm:presLayoutVars>
          <dgm:chPref val="3"/>
        </dgm:presLayoutVars>
      </dgm:prSet>
      <dgm:spPr/>
    </dgm:pt>
    <dgm:pt modelId="{860B7761-E09D-4970-B1A6-FECC943C1F6F}" type="pres">
      <dgm:prSet presAssocID="{165A4AE5-EE18-4361-A3B3-265ABD270EC5}" presName="level3hierChild" presStyleCnt="0"/>
      <dgm:spPr/>
    </dgm:pt>
    <dgm:pt modelId="{85A67133-C35F-4E08-803A-746F83C6529F}" type="pres">
      <dgm:prSet presAssocID="{D900AA2D-F34A-41B0-B1AA-836144F25853}" presName="conn2-1" presStyleLbl="parChTrans1D4" presStyleIdx="1" presStyleCnt="9"/>
      <dgm:spPr/>
    </dgm:pt>
    <dgm:pt modelId="{C1736170-AB3A-4D29-BE11-30B553C9FD7F}" type="pres">
      <dgm:prSet presAssocID="{D900AA2D-F34A-41B0-B1AA-836144F25853}" presName="connTx" presStyleLbl="parChTrans1D4" presStyleIdx="1" presStyleCnt="9"/>
      <dgm:spPr/>
    </dgm:pt>
    <dgm:pt modelId="{A857A262-3B1F-4415-9773-7FA5EF39ADFD}" type="pres">
      <dgm:prSet presAssocID="{696DF534-29B1-4848-AEFA-68A9883DAFB0}" presName="root2" presStyleCnt="0"/>
      <dgm:spPr/>
    </dgm:pt>
    <dgm:pt modelId="{5522303B-66F0-4396-AFC7-42C8C89F0DB6}" type="pres">
      <dgm:prSet presAssocID="{696DF534-29B1-4848-AEFA-68A9883DAFB0}" presName="LevelTwoTextNode" presStyleLbl="node4" presStyleIdx="1" presStyleCnt="9" custScaleX="123532">
        <dgm:presLayoutVars>
          <dgm:chPref val="3"/>
        </dgm:presLayoutVars>
      </dgm:prSet>
      <dgm:spPr/>
    </dgm:pt>
    <dgm:pt modelId="{26E5E03C-57D7-42D5-AF16-E9E876A7B7E5}" type="pres">
      <dgm:prSet presAssocID="{696DF534-29B1-4848-AEFA-68A9883DAFB0}" presName="level3hierChild" presStyleCnt="0"/>
      <dgm:spPr/>
    </dgm:pt>
    <dgm:pt modelId="{170AEB43-16CE-4B7D-8169-CAE7592C8963}" type="pres">
      <dgm:prSet presAssocID="{4352FDCD-11CF-43EE-9E2D-BD555F35ED96}" presName="conn2-1" presStyleLbl="parChTrans1D4" presStyleIdx="2" presStyleCnt="9"/>
      <dgm:spPr/>
    </dgm:pt>
    <dgm:pt modelId="{E56B0290-3958-4943-95C1-1BEE4432D472}" type="pres">
      <dgm:prSet presAssocID="{4352FDCD-11CF-43EE-9E2D-BD555F35ED96}" presName="connTx" presStyleLbl="parChTrans1D4" presStyleIdx="2" presStyleCnt="9"/>
      <dgm:spPr/>
    </dgm:pt>
    <dgm:pt modelId="{D8E489FC-6B87-46ED-A93A-4B5FD56DF2D9}" type="pres">
      <dgm:prSet presAssocID="{EF58A2FB-3C4C-4CC6-A4BB-82B97C86D823}" presName="root2" presStyleCnt="0"/>
      <dgm:spPr/>
    </dgm:pt>
    <dgm:pt modelId="{1ABE47A1-9598-4C2C-995D-16C9DFCFDECA}" type="pres">
      <dgm:prSet presAssocID="{EF58A2FB-3C4C-4CC6-A4BB-82B97C86D823}" presName="LevelTwoTextNode" presStyleLbl="node4" presStyleIdx="2" presStyleCnt="9" custScaleX="123532">
        <dgm:presLayoutVars>
          <dgm:chPref val="3"/>
        </dgm:presLayoutVars>
      </dgm:prSet>
      <dgm:spPr/>
    </dgm:pt>
    <dgm:pt modelId="{4B75927C-4B46-43CA-BB4F-07DAECAC99D7}" type="pres">
      <dgm:prSet presAssocID="{EF58A2FB-3C4C-4CC6-A4BB-82B97C86D823}" presName="level3hierChild" presStyleCnt="0"/>
      <dgm:spPr/>
    </dgm:pt>
    <dgm:pt modelId="{434C941F-3BB4-4D5E-B71A-9FA4E6B017F8}" type="pres">
      <dgm:prSet presAssocID="{B24DF12E-E6C2-4311-B95B-FDCC8B1D7E5D}" presName="conn2-1" presStyleLbl="parChTrans1D4" presStyleIdx="3" presStyleCnt="9"/>
      <dgm:spPr/>
    </dgm:pt>
    <dgm:pt modelId="{7300F356-E2F4-48D5-A994-F639C83E2611}" type="pres">
      <dgm:prSet presAssocID="{B24DF12E-E6C2-4311-B95B-FDCC8B1D7E5D}" presName="connTx" presStyleLbl="parChTrans1D4" presStyleIdx="3" presStyleCnt="9"/>
      <dgm:spPr/>
    </dgm:pt>
    <dgm:pt modelId="{B1660B02-DDF5-478E-87A6-D65076F99BAA}" type="pres">
      <dgm:prSet presAssocID="{84BDE044-3EB5-4243-8841-2ED1838865EC}" presName="root2" presStyleCnt="0"/>
      <dgm:spPr/>
    </dgm:pt>
    <dgm:pt modelId="{3D0039E5-47BF-4E90-B79A-8E2FEF212D0D}" type="pres">
      <dgm:prSet presAssocID="{84BDE044-3EB5-4243-8841-2ED1838865EC}" presName="LevelTwoTextNode" presStyleLbl="node4" presStyleIdx="3" presStyleCnt="9" custScaleX="123532">
        <dgm:presLayoutVars>
          <dgm:chPref val="3"/>
        </dgm:presLayoutVars>
      </dgm:prSet>
      <dgm:spPr/>
    </dgm:pt>
    <dgm:pt modelId="{DF4F5FD1-6AC2-4E1E-9FB4-D084B0E03FE0}" type="pres">
      <dgm:prSet presAssocID="{84BDE044-3EB5-4243-8841-2ED1838865EC}" presName="level3hierChild" presStyleCnt="0"/>
      <dgm:spPr/>
    </dgm:pt>
    <dgm:pt modelId="{8E6A782E-3E41-47E3-AC8F-C5635F33B7DB}" type="pres">
      <dgm:prSet presAssocID="{BE237833-207C-4B24-BE32-57AA3914B795}" presName="conn2-1" presStyleLbl="parChTrans1D3" presStyleIdx="1" presStyleCnt="5"/>
      <dgm:spPr/>
    </dgm:pt>
    <dgm:pt modelId="{6C478D4D-7E28-456B-B042-4EE1420F7710}" type="pres">
      <dgm:prSet presAssocID="{BE237833-207C-4B24-BE32-57AA3914B795}" presName="connTx" presStyleLbl="parChTrans1D3" presStyleIdx="1" presStyleCnt="5"/>
      <dgm:spPr/>
    </dgm:pt>
    <dgm:pt modelId="{C7D5C57F-38BE-4665-92D5-09C6D7BD27A1}" type="pres">
      <dgm:prSet presAssocID="{A2E3E6BB-B942-4B13-B7B0-E59637F7001D}" presName="root2" presStyleCnt="0"/>
      <dgm:spPr/>
    </dgm:pt>
    <dgm:pt modelId="{A744A44F-2193-4AFA-B3DE-ABAA29FC9655}" type="pres">
      <dgm:prSet presAssocID="{A2E3E6BB-B942-4B13-B7B0-E59637F7001D}" presName="LevelTwoTextNode" presStyleLbl="node3" presStyleIdx="1" presStyleCnt="5" custScaleY="144654">
        <dgm:presLayoutVars>
          <dgm:chPref val="3"/>
        </dgm:presLayoutVars>
      </dgm:prSet>
      <dgm:spPr/>
    </dgm:pt>
    <dgm:pt modelId="{9435E97E-5240-4233-AF0B-7BFA2C33BBAF}" type="pres">
      <dgm:prSet presAssocID="{A2E3E6BB-B942-4B13-B7B0-E59637F7001D}" presName="level3hierChild" presStyleCnt="0"/>
      <dgm:spPr/>
    </dgm:pt>
    <dgm:pt modelId="{AD3386A4-872A-4B49-9AEA-3A0BC11A6BAE}" type="pres">
      <dgm:prSet presAssocID="{D3342C86-0F9F-4928-A38F-EA4393A6DDDD}" presName="conn2-1" presStyleLbl="parChTrans1D4" presStyleIdx="4" presStyleCnt="9"/>
      <dgm:spPr/>
    </dgm:pt>
    <dgm:pt modelId="{BA8C09D2-7223-4C71-A023-7D5ED28C1AB2}" type="pres">
      <dgm:prSet presAssocID="{D3342C86-0F9F-4928-A38F-EA4393A6DDDD}" presName="connTx" presStyleLbl="parChTrans1D4" presStyleIdx="4" presStyleCnt="9"/>
      <dgm:spPr/>
    </dgm:pt>
    <dgm:pt modelId="{E34E22B6-878D-4DBD-81F0-D3AA00E6BF0C}" type="pres">
      <dgm:prSet presAssocID="{A900696F-393F-4609-B12A-73EB42C0C608}" presName="root2" presStyleCnt="0"/>
      <dgm:spPr/>
    </dgm:pt>
    <dgm:pt modelId="{5663EF38-9B27-4AC0-9BA2-E06C18F989D5}" type="pres">
      <dgm:prSet presAssocID="{A900696F-393F-4609-B12A-73EB42C0C608}" presName="LevelTwoTextNode" presStyleLbl="node4" presStyleIdx="4" presStyleCnt="9" custScaleX="123532">
        <dgm:presLayoutVars>
          <dgm:chPref val="3"/>
        </dgm:presLayoutVars>
      </dgm:prSet>
      <dgm:spPr/>
    </dgm:pt>
    <dgm:pt modelId="{63F25F6D-9601-4281-9105-912C3EF5A581}" type="pres">
      <dgm:prSet presAssocID="{A900696F-393F-4609-B12A-73EB42C0C608}" presName="level3hierChild" presStyleCnt="0"/>
      <dgm:spPr/>
    </dgm:pt>
    <dgm:pt modelId="{7FF7B003-7C5A-412B-883E-35B9CCE6B7AD}" type="pres">
      <dgm:prSet presAssocID="{79E3FCDF-1ECC-4585-8ABA-1DD2100AB7D9}" presName="conn2-1" presStyleLbl="parChTrans1D4" presStyleIdx="5" presStyleCnt="9"/>
      <dgm:spPr/>
    </dgm:pt>
    <dgm:pt modelId="{60BE9608-5D44-4D86-A946-687D4419852F}" type="pres">
      <dgm:prSet presAssocID="{79E3FCDF-1ECC-4585-8ABA-1DD2100AB7D9}" presName="connTx" presStyleLbl="parChTrans1D4" presStyleIdx="5" presStyleCnt="9"/>
      <dgm:spPr/>
    </dgm:pt>
    <dgm:pt modelId="{A4EC99D7-2937-41BF-84CF-C53E1DAE5D58}" type="pres">
      <dgm:prSet presAssocID="{4CA7398A-E6D9-4278-A094-6DF1113F94F7}" presName="root2" presStyleCnt="0"/>
      <dgm:spPr/>
    </dgm:pt>
    <dgm:pt modelId="{9C425937-4673-4EF2-88F1-A5B995166A5B}" type="pres">
      <dgm:prSet presAssocID="{4CA7398A-E6D9-4278-A094-6DF1113F94F7}" presName="LevelTwoTextNode" presStyleLbl="node4" presStyleIdx="5" presStyleCnt="9" custScaleX="123532">
        <dgm:presLayoutVars>
          <dgm:chPref val="3"/>
        </dgm:presLayoutVars>
      </dgm:prSet>
      <dgm:spPr/>
    </dgm:pt>
    <dgm:pt modelId="{14F8EBEE-EEDE-458B-8F51-BF05E7B0CE86}" type="pres">
      <dgm:prSet presAssocID="{4CA7398A-E6D9-4278-A094-6DF1113F94F7}" presName="level3hierChild" presStyleCnt="0"/>
      <dgm:spPr/>
    </dgm:pt>
    <dgm:pt modelId="{CED3515A-B85B-4153-9247-ADAC44BC1DBE}" type="pres">
      <dgm:prSet presAssocID="{9AC4B6D3-D336-4785-AAA6-93F1A96D353F}" presName="conn2-1" presStyleLbl="parChTrans1D4" presStyleIdx="6" presStyleCnt="9"/>
      <dgm:spPr/>
    </dgm:pt>
    <dgm:pt modelId="{3816AFB5-C15B-42CD-B74F-1A5CF8A53D96}" type="pres">
      <dgm:prSet presAssocID="{9AC4B6D3-D336-4785-AAA6-93F1A96D353F}" presName="connTx" presStyleLbl="parChTrans1D4" presStyleIdx="6" presStyleCnt="9"/>
      <dgm:spPr/>
    </dgm:pt>
    <dgm:pt modelId="{77C826F7-4886-4E5A-8FD1-D4D38C7BCAA2}" type="pres">
      <dgm:prSet presAssocID="{F15CE108-2EA9-4C07-BFD4-9465212ECC57}" presName="root2" presStyleCnt="0"/>
      <dgm:spPr/>
    </dgm:pt>
    <dgm:pt modelId="{E47D2E1F-A034-401B-8F97-2EC8302042CB}" type="pres">
      <dgm:prSet presAssocID="{F15CE108-2EA9-4C07-BFD4-9465212ECC57}" presName="LevelTwoTextNode" presStyleLbl="node4" presStyleIdx="6" presStyleCnt="9" custScaleX="123532">
        <dgm:presLayoutVars>
          <dgm:chPref val="3"/>
        </dgm:presLayoutVars>
      </dgm:prSet>
      <dgm:spPr/>
    </dgm:pt>
    <dgm:pt modelId="{909378E2-2793-411B-AF1E-2D38B89CE33D}" type="pres">
      <dgm:prSet presAssocID="{F15CE108-2EA9-4C07-BFD4-9465212ECC57}" presName="level3hierChild" presStyleCnt="0"/>
      <dgm:spPr/>
    </dgm:pt>
    <dgm:pt modelId="{5DED3BEB-6F5F-408C-9D90-8C9B9350FB89}" type="pres">
      <dgm:prSet presAssocID="{667F0E91-D5A3-401F-9041-BF0B48959532}" presName="conn2-1" presStyleLbl="parChTrans1D3" presStyleIdx="2" presStyleCnt="5"/>
      <dgm:spPr/>
    </dgm:pt>
    <dgm:pt modelId="{1202C42F-672F-4CD5-AE50-FDB1CA4F91F5}" type="pres">
      <dgm:prSet presAssocID="{667F0E91-D5A3-401F-9041-BF0B48959532}" presName="connTx" presStyleLbl="parChTrans1D3" presStyleIdx="2" presStyleCnt="5"/>
      <dgm:spPr/>
    </dgm:pt>
    <dgm:pt modelId="{02561465-49CE-4506-ABC7-88B7BE1145B1}" type="pres">
      <dgm:prSet presAssocID="{78645179-C7F0-483F-ACF8-AD9EE494F3FC}" presName="root2" presStyleCnt="0"/>
      <dgm:spPr/>
    </dgm:pt>
    <dgm:pt modelId="{792A8ED2-8534-43A5-96D0-AE1A7F0ADEBF}" type="pres">
      <dgm:prSet presAssocID="{78645179-C7F0-483F-ACF8-AD9EE494F3FC}" presName="LevelTwoTextNode" presStyleLbl="node3" presStyleIdx="2" presStyleCnt="5" custScaleY="144654">
        <dgm:presLayoutVars>
          <dgm:chPref val="3"/>
        </dgm:presLayoutVars>
      </dgm:prSet>
      <dgm:spPr/>
    </dgm:pt>
    <dgm:pt modelId="{AC7C3864-640E-40F2-ABA1-DF343D39298A}" type="pres">
      <dgm:prSet presAssocID="{78645179-C7F0-483F-ACF8-AD9EE494F3FC}" presName="level3hierChild" presStyleCnt="0"/>
      <dgm:spPr/>
    </dgm:pt>
    <dgm:pt modelId="{03487227-E871-4E41-8D33-8B16F14385A5}" type="pres">
      <dgm:prSet presAssocID="{D9AA8843-3951-4645-BB29-9B6C34D85510}" presName="conn2-1" presStyleLbl="parChTrans1D4" presStyleIdx="7" presStyleCnt="9"/>
      <dgm:spPr/>
    </dgm:pt>
    <dgm:pt modelId="{9D260BAC-D565-4F51-AAAD-147B455AF60B}" type="pres">
      <dgm:prSet presAssocID="{D9AA8843-3951-4645-BB29-9B6C34D85510}" presName="connTx" presStyleLbl="parChTrans1D4" presStyleIdx="7" presStyleCnt="9"/>
      <dgm:spPr/>
    </dgm:pt>
    <dgm:pt modelId="{4F8090C2-9E9F-4E22-A188-46BAB3106CBD}" type="pres">
      <dgm:prSet presAssocID="{09F6676E-EFD2-44B4-83FA-6B83AD5D5CE7}" presName="root2" presStyleCnt="0"/>
      <dgm:spPr/>
    </dgm:pt>
    <dgm:pt modelId="{5C0C6888-4486-4EF4-BA2B-7FB8913AE2E9}" type="pres">
      <dgm:prSet presAssocID="{09F6676E-EFD2-44B4-83FA-6B83AD5D5CE7}" presName="LevelTwoTextNode" presStyleLbl="node4" presStyleIdx="7" presStyleCnt="9" custScaleX="123532">
        <dgm:presLayoutVars>
          <dgm:chPref val="3"/>
        </dgm:presLayoutVars>
      </dgm:prSet>
      <dgm:spPr/>
    </dgm:pt>
    <dgm:pt modelId="{723BC0CD-59F4-4CFD-A787-ED35E2B0E09D}" type="pres">
      <dgm:prSet presAssocID="{09F6676E-EFD2-44B4-83FA-6B83AD5D5CE7}" presName="level3hierChild" presStyleCnt="0"/>
      <dgm:spPr/>
    </dgm:pt>
    <dgm:pt modelId="{E55E9ADA-BC35-47D5-A999-473E95A12592}" type="pres">
      <dgm:prSet presAssocID="{76EC0EF1-1180-4294-891F-8E5959C228A3}" presName="conn2-1" presStyleLbl="parChTrans1D3" presStyleIdx="3" presStyleCnt="5"/>
      <dgm:spPr/>
    </dgm:pt>
    <dgm:pt modelId="{9DE02EA2-9353-46C3-9F06-FFC753ECB11C}" type="pres">
      <dgm:prSet presAssocID="{76EC0EF1-1180-4294-891F-8E5959C228A3}" presName="connTx" presStyleLbl="parChTrans1D3" presStyleIdx="3" presStyleCnt="5"/>
      <dgm:spPr/>
    </dgm:pt>
    <dgm:pt modelId="{A6C8967E-F44B-4026-9909-9DB385483769}" type="pres">
      <dgm:prSet presAssocID="{840795C8-12D7-4BB9-9E23-5A7250D61435}" presName="root2" presStyleCnt="0"/>
      <dgm:spPr/>
    </dgm:pt>
    <dgm:pt modelId="{3D918582-AD35-47A2-B0EF-E8E077AEF5CD}" type="pres">
      <dgm:prSet presAssocID="{840795C8-12D7-4BB9-9E23-5A7250D61435}" presName="LevelTwoTextNode" presStyleLbl="node3" presStyleIdx="3" presStyleCnt="5" custScaleY="144654">
        <dgm:presLayoutVars>
          <dgm:chPref val="3"/>
        </dgm:presLayoutVars>
      </dgm:prSet>
      <dgm:spPr/>
    </dgm:pt>
    <dgm:pt modelId="{F5002D58-E150-40DC-B8D4-9EFCF337D2DF}" type="pres">
      <dgm:prSet presAssocID="{840795C8-12D7-4BB9-9E23-5A7250D61435}" presName="level3hierChild" presStyleCnt="0"/>
      <dgm:spPr/>
    </dgm:pt>
    <dgm:pt modelId="{71B0E053-C370-480A-B3BC-41D6E0085E54}" type="pres">
      <dgm:prSet presAssocID="{1C551362-5C88-4117-B3F0-733C08985DD0}" presName="conn2-1" presStyleLbl="parChTrans1D4" presStyleIdx="8" presStyleCnt="9"/>
      <dgm:spPr/>
    </dgm:pt>
    <dgm:pt modelId="{792C4804-A84D-4B21-9BE0-3DDF89592293}" type="pres">
      <dgm:prSet presAssocID="{1C551362-5C88-4117-B3F0-733C08985DD0}" presName="connTx" presStyleLbl="parChTrans1D4" presStyleIdx="8" presStyleCnt="9"/>
      <dgm:spPr/>
    </dgm:pt>
    <dgm:pt modelId="{9A90B4CC-8EDC-474A-AFE0-FCA3A2CB6C2C}" type="pres">
      <dgm:prSet presAssocID="{6C6836FB-CA6F-4C49-90FA-6C8AAFA28669}" presName="root2" presStyleCnt="0"/>
      <dgm:spPr/>
    </dgm:pt>
    <dgm:pt modelId="{03CFD6D8-90F2-4584-AA71-A1F722ECB530}" type="pres">
      <dgm:prSet presAssocID="{6C6836FB-CA6F-4C49-90FA-6C8AAFA28669}" presName="LevelTwoTextNode" presStyleLbl="node4" presStyleIdx="8" presStyleCnt="9" custScaleX="123532" custScaleY="142034">
        <dgm:presLayoutVars>
          <dgm:chPref val="3"/>
        </dgm:presLayoutVars>
      </dgm:prSet>
      <dgm:spPr/>
    </dgm:pt>
    <dgm:pt modelId="{4764E56D-BF48-4E63-9D24-B1568225F2C4}" type="pres">
      <dgm:prSet presAssocID="{6C6836FB-CA6F-4C49-90FA-6C8AAFA28669}" presName="level3hierChild" presStyleCnt="0"/>
      <dgm:spPr/>
    </dgm:pt>
    <dgm:pt modelId="{01E8C987-7C28-44D3-9860-77CA182EE784}" type="pres">
      <dgm:prSet presAssocID="{2B4AA34A-E851-4C18-9DC5-3ABD19E06DC6}" presName="conn2-1" presStyleLbl="parChTrans1D3" presStyleIdx="4" presStyleCnt="5"/>
      <dgm:spPr/>
    </dgm:pt>
    <dgm:pt modelId="{02B8EB34-0F64-4F40-B8E4-C74A8F688AEB}" type="pres">
      <dgm:prSet presAssocID="{2B4AA34A-E851-4C18-9DC5-3ABD19E06DC6}" presName="connTx" presStyleLbl="parChTrans1D3" presStyleIdx="4" presStyleCnt="5"/>
      <dgm:spPr/>
    </dgm:pt>
    <dgm:pt modelId="{F403194D-AD53-4EE5-8B10-968D939CBFE4}" type="pres">
      <dgm:prSet presAssocID="{DA45EBAC-0136-44F8-8603-BD1846191041}" presName="root2" presStyleCnt="0"/>
      <dgm:spPr/>
    </dgm:pt>
    <dgm:pt modelId="{26B034F7-FD2B-4665-B7CE-508C1B9FB588}" type="pres">
      <dgm:prSet presAssocID="{DA45EBAC-0136-44F8-8603-BD1846191041}" presName="LevelTwoTextNode" presStyleLbl="node3" presStyleIdx="4" presStyleCnt="5" custScaleY="144654">
        <dgm:presLayoutVars>
          <dgm:chPref val="3"/>
        </dgm:presLayoutVars>
      </dgm:prSet>
      <dgm:spPr/>
    </dgm:pt>
    <dgm:pt modelId="{F0264878-272E-4D84-8DFF-91CCD9077EDB}" type="pres">
      <dgm:prSet presAssocID="{DA45EBAC-0136-44F8-8603-BD1846191041}" presName="level3hierChild" presStyleCnt="0"/>
      <dgm:spPr/>
    </dgm:pt>
  </dgm:ptLst>
  <dgm:cxnLst>
    <dgm:cxn modelId="{877C1E06-750D-401E-A0BB-D7F7A20A1CD7}" srcId="{78645179-C7F0-483F-ACF8-AD9EE494F3FC}" destId="{09F6676E-EFD2-44B4-83FA-6B83AD5D5CE7}" srcOrd="0" destOrd="0" parTransId="{D9AA8843-3951-4645-BB29-9B6C34D85510}" sibTransId="{79C54FD4-7BAF-4DCE-88DC-50B60B6BD19F}"/>
    <dgm:cxn modelId="{8B6B8A08-3EAB-4649-AC50-6E90C7360649}" type="presOf" srcId="{A900696F-393F-4609-B12A-73EB42C0C608}" destId="{5663EF38-9B27-4AC0-9BA2-E06C18F989D5}" srcOrd="0" destOrd="0" presId="urn:microsoft.com/office/officeart/2008/layout/HorizontalMultiLevelHierarchy"/>
    <dgm:cxn modelId="{23F9A70A-BCE7-4977-B72E-B811D177750F}" type="presOf" srcId="{A2E3E6BB-B942-4B13-B7B0-E59637F7001D}" destId="{A744A44F-2193-4AFA-B3DE-ABAA29FC9655}" srcOrd="0" destOrd="0" presId="urn:microsoft.com/office/officeart/2008/layout/HorizontalMultiLevelHierarchy"/>
    <dgm:cxn modelId="{878DA20F-1994-4684-904F-02D54DC1DE59}" srcId="{840795C8-12D7-4BB9-9E23-5A7250D61435}" destId="{6C6836FB-CA6F-4C49-90FA-6C8AAFA28669}" srcOrd="0" destOrd="0" parTransId="{1C551362-5C88-4117-B3F0-733C08985DD0}" sibTransId="{79E969FD-BE68-4EC9-A3F3-23612FF5762E}"/>
    <dgm:cxn modelId="{5F0E1310-E55C-4517-97F9-C7E652BDA93C}" srcId="{A2E3E6BB-B942-4B13-B7B0-E59637F7001D}" destId="{A900696F-393F-4609-B12A-73EB42C0C608}" srcOrd="0" destOrd="0" parTransId="{D3342C86-0F9F-4928-A38F-EA4393A6DDDD}" sibTransId="{5AF3DA31-AF86-4DC9-8F7F-37DEBE1DCF7F}"/>
    <dgm:cxn modelId="{A76FD310-8D81-4BDD-84BD-41738A580249}" srcId="{A2E3E6BB-B942-4B13-B7B0-E59637F7001D}" destId="{4CA7398A-E6D9-4278-A094-6DF1113F94F7}" srcOrd="1" destOrd="0" parTransId="{79E3FCDF-1ECC-4585-8ABA-1DD2100AB7D9}" sibTransId="{C1304D09-06C3-4F38-8ACD-696FC927EA44}"/>
    <dgm:cxn modelId="{E7C50F15-9CAA-471F-B753-BEF16DEAD5C9}" type="presOf" srcId="{15AEFB17-C792-442E-AC88-89459D66714D}" destId="{CE2C6972-3E97-4B2F-A8D2-4D6C815B4262}" srcOrd="0" destOrd="0" presId="urn:microsoft.com/office/officeart/2008/layout/HorizontalMultiLevelHierarchy"/>
    <dgm:cxn modelId="{2E1ED717-F5F1-40B1-A505-B653B0285F9C}" srcId="{E7D7BD53-3B58-4ADC-8A4C-14AF9CFB499C}" destId="{696DF534-29B1-4848-AEFA-68A9883DAFB0}" srcOrd="1" destOrd="0" parTransId="{D900AA2D-F34A-41B0-B1AA-836144F25853}" sibTransId="{8FE7A3D9-021B-48B0-A82F-6ABEEBD69C58}"/>
    <dgm:cxn modelId="{8DB05D18-309F-4092-A52E-A11B9414505C}" type="presOf" srcId="{667F0E91-D5A3-401F-9041-BF0B48959532}" destId="{5DED3BEB-6F5F-408C-9D90-8C9B9350FB89}" srcOrd="0" destOrd="0" presId="urn:microsoft.com/office/officeart/2008/layout/HorizontalMultiLevelHierarchy"/>
    <dgm:cxn modelId="{4E2BD618-A2AB-43FC-BB55-E029AA77A12B}" srcId="{E7D7BD53-3B58-4ADC-8A4C-14AF9CFB499C}" destId="{EF58A2FB-3C4C-4CC6-A4BB-82B97C86D823}" srcOrd="2" destOrd="0" parTransId="{4352FDCD-11CF-43EE-9E2D-BD555F35ED96}" sibTransId="{26FD5D56-0CB7-49B9-8BCA-B7A2A9EE3886}"/>
    <dgm:cxn modelId="{A60DEF1A-F9D2-4C39-AC78-4AC1CA1E7A4B}" srcId="{B54E1A32-1FB8-4484-9DD7-DB5866ADCE10}" destId="{DA45EBAC-0136-44F8-8603-BD1846191041}" srcOrd="4" destOrd="0" parTransId="{2B4AA34A-E851-4C18-9DC5-3ABD19E06DC6}" sibTransId="{B8D323CE-A277-4F8C-A8CB-18888C480D62}"/>
    <dgm:cxn modelId="{43C5F21E-C0C6-49CE-AD5D-F347622E85FB}" type="presOf" srcId="{1C551362-5C88-4117-B3F0-733C08985DD0}" destId="{71B0E053-C370-480A-B3BC-41D6E0085E54}" srcOrd="0" destOrd="0" presId="urn:microsoft.com/office/officeart/2008/layout/HorizontalMultiLevelHierarchy"/>
    <dgm:cxn modelId="{4D2AB21F-9C28-40C7-9B8C-FE01D2F748FD}" type="presOf" srcId="{6C6836FB-CA6F-4C49-90FA-6C8AAFA28669}" destId="{03CFD6D8-90F2-4584-AA71-A1F722ECB530}" srcOrd="0" destOrd="0" presId="urn:microsoft.com/office/officeart/2008/layout/HorizontalMultiLevelHierarchy"/>
    <dgm:cxn modelId="{AB1D4427-2195-42DE-B1E6-8FD56F0E9AC0}" type="presOf" srcId="{9AC4B6D3-D336-4785-AAA6-93F1A96D353F}" destId="{3816AFB5-C15B-42CD-B74F-1A5CF8A53D96}" srcOrd="1" destOrd="0" presId="urn:microsoft.com/office/officeart/2008/layout/HorizontalMultiLevelHierarchy"/>
    <dgm:cxn modelId="{F68E6E2A-EA3B-4B78-8F9C-64533C849E3F}" srcId="{A2E3E6BB-B942-4B13-B7B0-E59637F7001D}" destId="{F15CE108-2EA9-4C07-BFD4-9465212ECC57}" srcOrd="2" destOrd="0" parTransId="{9AC4B6D3-D336-4785-AAA6-93F1A96D353F}" sibTransId="{282A89A6-01DE-44F5-925E-7B4A1D91C41E}"/>
    <dgm:cxn modelId="{24DE6834-828A-4277-8312-0C2B2DAA7F7F}" type="presOf" srcId="{4CA7398A-E6D9-4278-A094-6DF1113F94F7}" destId="{9C425937-4673-4EF2-88F1-A5B995166A5B}" srcOrd="0" destOrd="0" presId="urn:microsoft.com/office/officeart/2008/layout/HorizontalMultiLevelHierarchy"/>
    <dgm:cxn modelId="{6BCA8A34-5088-48D9-8D71-CF23E2B5F7EA}" type="presOf" srcId="{D900AA2D-F34A-41B0-B1AA-836144F25853}" destId="{C1736170-AB3A-4D29-BE11-30B553C9FD7F}" srcOrd="1" destOrd="0" presId="urn:microsoft.com/office/officeart/2008/layout/HorizontalMultiLevelHierarchy"/>
    <dgm:cxn modelId="{6CA2B544-3FDE-4F0D-9C57-10905D7D0F31}" type="presOf" srcId="{F15CE108-2EA9-4C07-BFD4-9465212ECC57}" destId="{E47D2E1F-A034-401B-8F97-2EC8302042CB}" srcOrd="0" destOrd="0" presId="urn:microsoft.com/office/officeart/2008/layout/HorizontalMultiLevelHierarchy"/>
    <dgm:cxn modelId="{92FA2047-E25C-4059-ADBB-80A0807F1531}" type="presOf" srcId="{2B4AA34A-E851-4C18-9DC5-3ABD19E06DC6}" destId="{01E8C987-7C28-44D3-9860-77CA182EE784}" srcOrd="0" destOrd="0" presId="urn:microsoft.com/office/officeart/2008/layout/HorizontalMultiLevelHierarchy"/>
    <dgm:cxn modelId="{80CDD24C-A8DF-44E4-9769-44970BF66EC9}" type="presOf" srcId="{840795C8-12D7-4BB9-9E23-5A7250D61435}" destId="{3D918582-AD35-47A2-B0EF-E8E077AEF5CD}" srcOrd="0" destOrd="0" presId="urn:microsoft.com/office/officeart/2008/layout/HorizontalMultiLevelHierarchy"/>
    <dgm:cxn modelId="{7FFB594E-478D-4D4A-95CD-B76CF69628C6}" type="presOf" srcId="{D3342C86-0F9F-4928-A38F-EA4393A6DDDD}" destId="{AD3386A4-872A-4B49-9AEA-3A0BC11A6BAE}" srcOrd="0" destOrd="0" presId="urn:microsoft.com/office/officeart/2008/layout/HorizontalMultiLevelHierarchy"/>
    <dgm:cxn modelId="{796EAD4E-FA65-425C-94F7-CABA5553E169}" type="presOf" srcId="{15AEFB17-C792-442E-AC88-89459D66714D}" destId="{A5C37EFE-CBC7-40AC-B367-DAB7F5ECAC52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5CFB2B65-1AD1-4714-846F-DACBB4E5BC49}" type="presOf" srcId="{79E3FCDF-1ECC-4585-8ABA-1DD2100AB7D9}" destId="{60BE9608-5D44-4D86-A946-687D4419852F}" srcOrd="1" destOrd="0" presId="urn:microsoft.com/office/officeart/2008/layout/HorizontalMultiLevelHierarchy"/>
    <dgm:cxn modelId="{E67AC26A-FD32-4521-B0BE-50467AC74B55}" srcId="{B54E1A32-1FB8-4484-9DD7-DB5866ADCE10}" destId="{78645179-C7F0-483F-ACF8-AD9EE494F3FC}" srcOrd="2" destOrd="0" parTransId="{667F0E91-D5A3-401F-9041-BF0B48959532}" sibTransId="{B94F26D5-D4F8-4E34-B7DC-1A555260563F}"/>
    <dgm:cxn modelId="{666CC06C-846A-4946-AD92-1F4423392E98}" type="presOf" srcId="{B54E1A32-1FB8-4484-9DD7-DB5866ADCE10}" destId="{D9C606CC-AC18-4590-951B-B64D6881E5E3}" srcOrd="0" destOrd="0" presId="urn:microsoft.com/office/officeart/2008/layout/HorizontalMultiLevelHierarchy"/>
    <dgm:cxn modelId="{8F27806F-B22A-4D27-A954-229E1056965E}" type="presOf" srcId="{84BDE044-3EB5-4243-8841-2ED1838865EC}" destId="{3D0039E5-47BF-4E90-B79A-8E2FEF212D0D}" srcOrd="0" destOrd="0" presId="urn:microsoft.com/office/officeart/2008/layout/HorizontalMultiLevelHierarchy"/>
    <dgm:cxn modelId="{79DD3472-0DF2-4E5B-900A-A2AEED0FD160}" type="presOf" srcId="{79E3FCDF-1ECC-4585-8ABA-1DD2100AB7D9}" destId="{7FF7B003-7C5A-412B-883E-35B9CCE6B7AD}" srcOrd="0" destOrd="0" presId="urn:microsoft.com/office/officeart/2008/layout/HorizontalMultiLevelHierarchy"/>
    <dgm:cxn modelId="{A134A376-4666-4A51-A9E7-D38A224D423D}" srcId="{E7D7BD53-3B58-4ADC-8A4C-14AF9CFB499C}" destId="{165A4AE5-EE18-4361-A3B3-265ABD270EC5}" srcOrd="0" destOrd="0" parTransId="{FA8CC9E4-DD55-4C67-B2CE-DFAC8FFA81A3}" sibTransId="{19B1D199-F66C-4B65-8E87-D0460D17CB78}"/>
    <dgm:cxn modelId="{6F008E7E-73CE-4A9E-A3BD-639191E960B5}" type="presOf" srcId="{1C551362-5C88-4117-B3F0-733C08985DD0}" destId="{792C4804-A84D-4B21-9BE0-3DDF89592293}" srcOrd="1" destOrd="0" presId="urn:microsoft.com/office/officeart/2008/layout/HorizontalMultiLevelHierarchy"/>
    <dgm:cxn modelId="{9AE4FA86-DCC3-4C95-9EA5-CED181DCCB68}" type="presOf" srcId="{43081AD2-A198-4E09-B366-59AF4C3961D1}" destId="{0960B8E7-A47F-4509-A600-DE2BD2F72F27}" srcOrd="0" destOrd="0" presId="urn:microsoft.com/office/officeart/2008/layout/HorizontalMultiLevelHierarchy"/>
    <dgm:cxn modelId="{4753A388-B7C8-42AE-B66A-6761433D5696}" type="presOf" srcId="{B24DF12E-E6C2-4311-B95B-FDCC8B1D7E5D}" destId="{434C941F-3BB4-4D5E-B71A-9FA4E6B017F8}" srcOrd="0" destOrd="0" presId="urn:microsoft.com/office/officeart/2008/layout/HorizontalMultiLevelHierarchy"/>
    <dgm:cxn modelId="{4915AE88-40AE-43FB-AC7C-720C0E4008D9}" type="presOf" srcId="{2B4AA34A-E851-4C18-9DC5-3ABD19E06DC6}" destId="{02B8EB34-0F64-4F40-B8E4-C74A8F688AEB}" srcOrd="1" destOrd="0" presId="urn:microsoft.com/office/officeart/2008/layout/HorizontalMultiLevelHierarchy"/>
    <dgm:cxn modelId="{B1215189-5AE9-4653-8A33-1DB9FE33A91D}" type="presOf" srcId="{D900AA2D-F34A-41B0-B1AA-836144F25853}" destId="{85A67133-C35F-4E08-803A-746F83C6529F}" srcOrd="0" destOrd="0" presId="urn:microsoft.com/office/officeart/2008/layout/HorizontalMultiLevelHierarchy"/>
    <dgm:cxn modelId="{D7E71F97-5E42-42CF-95C6-856BD1D32C2D}" type="presOf" srcId="{4352FDCD-11CF-43EE-9E2D-BD555F35ED96}" destId="{170AEB43-16CE-4B7D-8169-CAE7592C8963}" srcOrd="0" destOrd="0" presId="urn:microsoft.com/office/officeart/2008/layout/HorizontalMultiLevelHierarchy"/>
    <dgm:cxn modelId="{36DDAF99-2522-4DE1-B4D0-27562BCB3DBE}" type="presOf" srcId="{FA8CC9E4-DD55-4C67-B2CE-DFAC8FFA81A3}" destId="{3DD4C54E-759E-4EEE-9D52-D875467F69A3}" srcOrd="0" destOrd="0" presId="urn:microsoft.com/office/officeart/2008/layout/HorizontalMultiLevelHierarchy"/>
    <dgm:cxn modelId="{3F1E649D-87AB-4C2E-9D69-A766A173D478}" srcId="{E7D7BD53-3B58-4ADC-8A4C-14AF9CFB499C}" destId="{84BDE044-3EB5-4243-8841-2ED1838865EC}" srcOrd="3" destOrd="0" parTransId="{B24DF12E-E6C2-4311-B95B-FDCC8B1D7E5D}" sibTransId="{CA603E62-1001-4F5E-82DC-8ED14BC2B170}"/>
    <dgm:cxn modelId="{057AEE9E-B615-4740-9EBD-F4291B81C3AC}" type="presOf" srcId="{667F0E91-D5A3-401F-9041-BF0B48959532}" destId="{1202C42F-672F-4CD5-AE50-FDB1CA4F91F5}" srcOrd="1" destOrd="0" presId="urn:microsoft.com/office/officeart/2008/layout/HorizontalMultiLevelHierarchy"/>
    <dgm:cxn modelId="{9DBEA3A0-563F-4EE8-84CF-3B4EA21B14EB}" srcId="{B54E1A32-1FB8-4484-9DD7-DB5866ADCE10}" destId="{840795C8-12D7-4BB9-9E23-5A7250D61435}" srcOrd="3" destOrd="0" parTransId="{76EC0EF1-1180-4294-891F-8E5959C228A3}" sibTransId="{12D9309E-76C1-4CF3-BF32-E5B334342F0A}"/>
    <dgm:cxn modelId="{650728BB-4B33-4FF4-B05D-DF925ADBC8D6}" type="presOf" srcId="{76EC0EF1-1180-4294-891F-8E5959C228A3}" destId="{E55E9ADA-BC35-47D5-A999-473E95A12592}" srcOrd="0" destOrd="0" presId="urn:microsoft.com/office/officeart/2008/layout/HorizontalMultiLevelHierarchy"/>
    <dgm:cxn modelId="{C81CC1BC-D704-4770-8EDC-89ACB1A09BD2}" type="presOf" srcId="{0BE62E88-0D7E-4BB5-A4B3-B77B0095617E}" destId="{227510C1-165E-41BC-86F8-664912EE1BA0}" srcOrd="0" destOrd="0" presId="urn:microsoft.com/office/officeart/2008/layout/HorizontalMultiLevelHierarchy"/>
    <dgm:cxn modelId="{631E50BF-FD85-45F5-9917-D8B1DEBB29DC}" type="presOf" srcId="{09F6676E-EFD2-44B4-83FA-6B83AD5D5CE7}" destId="{5C0C6888-4486-4EF4-BA2B-7FB8913AE2E9}" srcOrd="0" destOrd="0" presId="urn:microsoft.com/office/officeart/2008/layout/HorizontalMultiLevelHierarchy"/>
    <dgm:cxn modelId="{896D2FC0-FEC9-43D4-AAB4-7EA7ABAF32E4}" type="presOf" srcId="{FA8CC9E4-DD55-4C67-B2CE-DFAC8FFA81A3}" destId="{42E8B179-4100-44D5-9624-28A33E095F37}" srcOrd="1" destOrd="0" presId="urn:microsoft.com/office/officeart/2008/layout/HorizontalMultiLevelHierarchy"/>
    <dgm:cxn modelId="{59BFCEC3-0AB1-4008-9302-56914641A156}" type="presOf" srcId="{D9AA8843-3951-4645-BB29-9B6C34D85510}" destId="{9D260BAC-D565-4F51-AAAD-147B455AF60B}" srcOrd="1" destOrd="0" presId="urn:microsoft.com/office/officeart/2008/layout/HorizontalMultiLevelHierarchy"/>
    <dgm:cxn modelId="{C13F8AC5-3B6C-41C3-BD4A-B749716BA5EA}" type="presOf" srcId="{696DF534-29B1-4848-AEFA-68A9883DAFB0}" destId="{5522303B-66F0-4396-AFC7-42C8C89F0DB6}" srcOrd="0" destOrd="0" presId="urn:microsoft.com/office/officeart/2008/layout/HorizontalMultiLevelHierarchy"/>
    <dgm:cxn modelId="{E3FC5AC7-7412-419C-B2CD-F4E2E7279A68}" type="presOf" srcId="{E7D7BD53-3B58-4ADC-8A4C-14AF9CFB499C}" destId="{EDDD72EC-6E2F-4D36-AAD4-1BCB7F58831A}" srcOrd="0" destOrd="0" presId="urn:microsoft.com/office/officeart/2008/layout/HorizontalMultiLevelHierarchy"/>
    <dgm:cxn modelId="{534322C8-E7B0-45BC-9E72-8CE9687B1904}" type="presOf" srcId="{9AC4B6D3-D336-4785-AAA6-93F1A96D353F}" destId="{CED3515A-B85B-4153-9247-ADAC44BC1DBE}" srcOrd="0" destOrd="0" presId="urn:microsoft.com/office/officeart/2008/layout/HorizontalMultiLevelHierarchy"/>
    <dgm:cxn modelId="{8450BBC8-DAD2-40A8-84D9-567D9AE91DFF}" type="presOf" srcId="{D9AA8843-3951-4645-BB29-9B6C34D85510}" destId="{03487227-E871-4E41-8D33-8B16F14385A5}" srcOrd="0" destOrd="0" presId="urn:microsoft.com/office/officeart/2008/layout/HorizontalMultiLevelHierarchy"/>
    <dgm:cxn modelId="{8CED40CC-8C97-42EA-B919-B60136E65BD7}" type="presOf" srcId="{0BE62E88-0D7E-4BB5-A4B3-B77B0095617E}" destId="{018C7471-60F8-472C-B2C1-1AF03B14A5F7}" srcOrd="1" destOrd="0" presId="urn:microsoft.com/office/officeart/2008/layout/HorizontalMultiLevelHierarchy"/>
    <dgm:cxn modelId="{649236D1-507D-428D-8B5C-9DFFB3F835B5}" srcId="{B54E1A32-1FB8-4484-9DD7-DB5866ADCE10}" destId="{A2E3E6BB-B942-4B13-B7B0-E59637F7001D}" srcOrd="1" destOrd="0" parTransId="{BE237833-207C-4B24-BE32-57AA3914B795}" sibTransId="{62F27A02-21CF-458E-A2E3-571A2400C03D}"/>
    <dgm:cxn modelId="{D19854D2-F0B4-4406-B982-D410B076F7D3}" type="presOf" srcId="{78645179-C7F0-483F-ACF8-AD9EE494F3FC}" destId="{792A8ED2-8534-43A5-96D0-AE1A7F0ADEBF}" srcOrd="0" destOrd="0" presId="urn:microsoft.com/office/officeart/2008/layout/HorizontalMultiLevelHierarchy"/>
    <dgm:cxn modelId="{6DAA8AD7-F7F0-432E-B197-05AFE6887C2B}" type="presOf" srcId="{DA45EBAC-0136-44F8-8603-BD1846191041}" destId="{26B034F7-FD2B-4665-B7CE-508C1B9FB588}" srcOrd="0" destOrd="0" presId="urn:microsoft.com/office/officeart/2008/layout/HorizontalMultiLevelHierarchy"/>
    <dgm:cxn modelId="{3AD3B3D9-F4EA-49BE-978E-8DBE897CCD90}" type="presOf" srcId="{4352FDCD-11CF-43EE-9E2D-BD555F35ED96}" destId="{E56B0290-3958-4943-95C1-1BEE4432D472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42B227DD-994A-4C98-B27A-1B961F3FFA99}" type="presOf" srcId="{165A4AE5-EE18-4361-A3B3-265ABD270EC5}" destId="{608AC651-FEE5-4BA2-B299-E8B2DF5B1E46}" srcOrd="0" destOrd="0" presId="urn:microsoft.com/office/officeart/2008/layout/HorizontalMultiLevelHierarchy"/>
    <dgm:cxn modelId="{6C0CB3E4-9EA7-4C74-9E09-B56F5D9699F3}" type="presOf" srcId="{BE237833-207C-4B24-BE32-57AA3914B795}" destId="{8E6A782E-3E41-47E3-AC8F-C5635F33B7DB}" srcOrd="0" destOrd="0" presId="urn:microsoft.com/office/officeart/2008/layout/HorizontalMultiLevelHierarchy"/>
    <dgm:cxn modelId="{372118F2-4664-4761-BE8A-4E88DB1566D1}" type="presOf" srcId="{EF58A2FB-3C4C-4CC6-A4BB-82B97C86D823}" destId="{1ABE47A1-9598-4C2C-995D-16C9DFCFDECA}" srcOrd="0" destOrd="0" presId="urn:microsoft.com/office/officeart/2008/layout/HorizontalMultiLevelHierarchy"/>
    <dgm:cxn modelId="{5AC557F3-EC44-4944-A89D-0C1C460D848A}" type="presOf" srcId="{DC2E1F6F-946D-47F0-BC56-7CB69E13A329}" destId="{4594F833-E8AD-4F7D-9DBB-756E81F5E9FF}" srcOrd="0" destOrd="0" presId="urn:microsoft.com/office/officeart/2008/layout/HorizontalMultiLevelHierarchy"/>
    <dgm:cxn modelId="{78995BF3-9789-4CC3-BDD2-C4F2D5AFC8A4}" type="presOf" srcId="{76EC0EF1-1180-4294-891F-8E5959C228A3}" destId="{9DE02EA2-9353-46C3-9F06-FFC753ECB11C}" srcOrd="1" destOrd="0" presId="urn:microsoft.com/office/officeart/2008/layout/HorizontalMultiLevelHierarchy"/>
    <dgm:cxn modelId="{FF07F3F5-41BC-42BB-87BD-90614CEEE845}" type="presOf" srcId="{D3342C86-0F9F-4928-A38F-EA4393A6DDDD}" destId="{BA8C09D2-7223-4C71-A023-7D5ED28C1AB2}" srcOrd="1" destOrd="0" presId="urn:microsoft.com/office/officeart/2008/layout/HorizontalMultiLevelHierarchy"/>
    <dgm:cxn modelId="{333C5CF8-DF9E-4927-8401-F2AEE956F710}" type="presOf" srcId="{B24DF12E-E6C2-4311-B95B-FDCC8B1D7E5D}" destId="{7300F356-E2F4-48D5-A994-F639C83E2611}" srcOrd="1" destOrd="0" presId="urn:microsoft.com/office/officeart/2008/layout/HorizontalMultiLevelHierarchy"/>
    <dgm:cxn modelId="{818BCAFA-75CD-4BE9-8269-4538B7441E1F}" type="presOf" srcId="{BE237833-207C-4B24-BE32-57AA3914B795}" destId="{6C478D4D-7E28-456B-B042-4EE1420F7710}" srcOrd="1" destOrd="0" presId="urn:microsoft.com/office/officeart/2008/layout/HorizontalMultiLevelHierarchy"/>
    <dgm:cxn modelId="{E74DFF1F-6443-49AE-976F-59AD68C93DBA}" type="presParOf" srcId="{0960B8E7-A47F-4509-A600-DE2BD2F72F27}" destId="{06C8DDC0-2103-4F16-B22E-01C402C605E7}" srcOrd="0" destOrd="0" presId="urn:microsoft.com/office/officeart/2008/layout/HorizontalMultiLevelHierarchy"/>
    <dgm:cxn modelId="{F849727E-1C4C-4E99-90C7-59757D3668E9}" type="presParOf" srcId="{06C8DDC0-2103-4F16-B22E-01C402C605E7}" destId="{4594F833-E8AD-4F7D-9DBB-756E81F5E9FF}" srcOrd="0" destOrd="0" presId="urn:microsoft.com/office/officeart/2008/layout/HorizontalMultiLevelHierarchy"/>
    <dgm:cxn modelId="{47D74B0E-6234-4C15-90EE-F8DD58456CDA}" type="presParOf" srcId="{06C8DDC0-2103-4F16-B22E-01C402C605E7}" destId="{4BD7D809-F46F-4BCF-9277-A6D4F8135189}" srcOrd="1" destOrd="0" presId="urn:microsoft.com/office/officeart/2008/layout/HorizontalMultiLevelHierarchy"/>
    <dgm:cxn modelId="{83D9F134-87EE-49EB-BBD6-621F0B5D83DA}" type="presParOf" srcId="{4BD7D809-F46F-4BCF-9277-A6D4F8135189}" destId="{227510C1-165E-41BC-86F8-664912EE1BA0}" srcOrd="0" destOrd="0" presId="urn:microsoft.com/office/officeart/2008/layout/HorizontalMultiLevelHierarchy"/>
    <dgm:cxn modelId="{79C5C851-6041-415D-93AB-0AB58239AB81}" type="presParOf" srcId="{227510C1-165E-41BC-86F8-664912EE1BA0}" destId="{018C7471-60F8-472C-B2C1-1AF03B14A5F7}" srcOrd="0" destOrd="0" presId="urn:microsoft.com/office/officeart/2008/layout/HorizontalMultiLevelHierarchy"/>
    <dgm:cxn modelId="{ACED9626-CBA4-4728-BFCF-E0ECFEAB93CA}" type="presParOf" srcId="{4BD7D809-F46F-4BCF-9277-A6D4F8135189}" destId="{9AA261D0-C58A-40FF-808C-34A303FAB605}" srcOrd="1" destOrd="0" presId="urn:microsoft.com/office/officeart/2008/layout/HorizontalMultiLevelHierarchy"/>
    <dgm:cxn modelId="{8F47C46F-933D-4594-B87C-2EAFC6D667BE}" type="presParOf" srcId="{9AA261D0-C58A-40FF-808C-34A303FAB605}" destId="{D9C606CC-AC18-4590-951B-B64D6881E5E3}" srcOrd="0" destOrd="0" presId="urn:microsoft.com/office/officeart/2008/layout/HorizontalMultiLevelHierarchy"/>
    <dgm:cxn modelId="{5DCDC3D0-6B68-4C22-9809-175A1C00772C}" type="presParOf" srcId="{9AA261D0-C58A-40FF-808C-34A303FAB605}" destId="{E06DA82E-A227-45D6-9A1D-080B97151E8B}" srcOrd="1" destOrd="0" presId="urn:microsoft.com/office/officeart/2008/layout/HorizontalMultiLevelHierarchy"/>
    <dgm:cxn modelId="{1E895F1C-261C-45D6-B059-5CD206F37671}" type="presParOf" srcId="{E06DA82E-A227-45D6-9A1D-080B97151E8B}" destId="{CE2C6972-3E97-4B2F-A8D2-4D6C815B4262}" srcOrd="0" destOrd="0" presId="urn:microsoft.com/office/officeart/2008/layout/HorizontalMultiLevelHierarchy"/>
    <dgm:cxn modelId="{09A6CA69-3138-42F6-8663-EB33132C965A}" type="presParOf" srcId="{CE2C6972-3E97-4B2F-A8D2-4D6C815B4262}" destId="{A5C37EFE-CBC7-40AC-B367-DAB7F5ECAC52}" srcOrd="0" destOrd="0" presId="urn:microsoft.com/office/officeart/2008/layout/HorizontalMultiLevelHierarchy"/>
    <dgm:cxn modelId="{A1B8DD96-F66A-4F1C-AD1F-B45689179FE3}" type="presParOf" srcId="{E06DA82E-A227-45D6-9A1D-080B97151E8B}" destId="{1AA700F1-1C9C-448B-AA3C-D20C79BADC4C}" srcOrd="1" destOrd="0" presId="urn:microsoft.com/office/officeart/2008/layout/HorizontalMultiLevelHierarchy"/>
    <dgm:cxn modelId="{41BEE1E7-3630-494B-802D-1AF902883CE3}" type="presParOf" srcId="{1AA700F1-1C9C-448B-AA3C-D20C79BADC4C}" destId="{EDDD72EC-6E2F-4D36-AAD4-1BCB7F58831A}" srcOrd="0" destOrd="0" presId="urn:microsoft.com/office/officeart/2008/layout/HorizontalMultiLevelHierarchy"/>
    <dgm:cxn modelId="{48060A26-DCE8-4BB1-B3D3-6B3850E2E218}" type="presParOf" srcId="{1AA700F1-1C9C-448B-AA3C-D20C79BADC4C}" destId="{A20E9378-7B71-4335-A00A-0B164EA827E9}" srcOrd="1" destOrd="0" presId="urn:microsoft.com/office/officeart/2008/layout/HorizontalMultiLevelHierarchy"/>
    <dgm:cxn modelId="{0EBD31AF-FCEF-4507-AA23-9EB61C2D5E89}" type="presParOf" srcId="{A20E9378-7B71-4335-A00A-0B164EA827E9}" destId="{3DD4C54E-759E-4EEE-9D52-D875467F69A3}" srcOrd="0" destOrd="0" presId="urn:microsoft.com/office/officeart/2008/layout/HorizontalMultiLevelHierarchy"/>
    <dgm:cxn modelId="{585F985F-EC3B-4AEC-90AC-FEC15B1B83A3}" type="presParOf" srcId="{3DD4C54E-759E-4EEE-9D52-D875467F69A3}" destId="{42E8B179-4100-44D5-9624-28A33E095F37}" srcOrd="0" destOrd="0" presId="urn:microsoft.com/office/officeart/2008/layout/HorizontalMultiLevelHierarchy"/>
    <dgm:cxn modelId="{C0B69FCA-BAC1-47E2-9FBE-3D45AAAA2CDF}" type="presParOf" srcId="{A20E9378-7B71-4335-A00A-0B164EA827E9}" destId="{912457A4-8BDF-4C13-875E-034727858756}" srcOrd="1" destOrd="0" presId="urn:microsoft.com/office/officeart/2008/layout/HorizontalMultiLevelHierarchy"/>
    <dgm:cxn modelId="{4CC86B90-EE74-4E74-9694-C3E82C052C01}" type="presParOf" srcId="{912457A4-8BDF-4C13-875E-034727858756}" destId="{608AC651-FEE5-4BA2-B299-E8B2DF5B1E46}" srcOrd="0" destOrd="0" presId="urn:microsoft.com/office/officeart/2008/layout/HorizontalMultiLevelHierarchy"/>
    <dgm:cxn modelId="{AEB94714-0EC8-4F8E-B162-BDA5DDB0348A}" type="presParOf" srcId="{912457A4-8BDF-4C13-875E-034727858756}" destId="{860B7761-E09D-4970-B1A6-FECC943C1F6F}" srcOrd="1" destOrd="0" presId="urn:microsoft.com/office/officeart/2008/layout/HorizontalMultiLevelHierarchy"/>
    <dgm:cxn modelId="{2B246C8F-97B1-4B54-837E-0B368FC1A838}" type="presParOf" srcId="{A20E9378-7B71-4335-A00A-0B164EA827E9}" destId="{85A67133-C35F-4E08-803A-746F83C6529F}" srcOrd="2" destOrd="0" presId="urn:microsoft.com/office/officeart/2008/layout/HorizontalMultiLevelHierarchy"/>
    <dgm:cxn modelId="{ED2ABB54-7E04-4B35-8556-89A3CF3CD84E}" type="presParOf" srcId="{85A67133-C35F-4E08-803A-746F83C6529F}" destId="{C1736170-AB3A-4D29-BE11-30B553C9FD7F}" srcOrd="0" destOrd="0" presId="urn:microsoft.com/office/officeart/2008/layout/HorizontalMultiLevelHierarchy"/>
    <dgm:cxn modelId="{23ACE6A7-B0BB-4EA7-A16E-2F92EA32987B}" type="presParOf" srcId="{A20E9378-7B71-4335-A00A-0B164EA827E9}" destId="{A857A262-3B1F-4415-9773-7FA5EF39ADFD}" srcOrd="3" destOrd="0" presId="urn:microsoft.com/office/officeart/2008/layout/HorizontalMultiLevelHierarchy"/>
    <dgm:cxn modelId="{FCB688AF-E4C9-4F70-A122-CD7E57E20B6D}" type="presParOf" srcId="{A857A262-3B1F-4415-9773-7FA5EF39ADFD}" destId="{5522303B-66F0-4396-AFC7-42C8C89F0DB6}" srcOrd="0" destOrd="0" presId="urn:microsoft.com/office/officeart/2008/layout/HorizontalMultiLevelHierarchy"/>
    <dgm:cxn modelId="{7EAC361E-D6B8-477B-AA06-909B82457E5C}" type="presParOf" srcId="{A857A262-3B1F-4415-9773-7FA5EF39ADFD}" destId="{26E5E03C-57D7-42D5-AF16-E9E876A7B7E5}" srcOrd="1" destOrd="0" presId="urn:microsoft.com/office/officeart/2008/layout/HorizontalMultiLevelHierarchy"/>
    <dgm:cxn modelId="{23E55BF9-3636-4E01-A058-5CA3A30FDAAC}" type="presParOf" srcId="{A20E9378-7B71-4335-A00A-0B164EA827E9}" destId="{170AEB43-16CE-4B7D-8169-CAE7592C8963}" srcOrd="4" destOrd="0" presId="urn:microsoft.com/office/officeart/2008/layout/HorizontalMultiLevelHierarchy"/>
    <dgm:cxn modelId="{6A28F202-9955-45A5-94AC-5DEC8E1B98D7}" type="presParOf" srcId="{170AEB43-16CE-4B7D-8169-CAE7592C8963}" destId="{E56B0290-3958-4943-95C1-1BEE4432D472}" srcOrd="0" destOrd="0" presId="urn:microsoft.com/office/officeart/2008/layout/HorizontalMultiLevelHierarchy"/>
    <dgm:cxn modelId="{74F07091-DA7B-4A13-BEEB-1E7F28731E66}" type="presParOf" srcId="{A20E9378-7B71-4335-A00A-0B164EA827E9}" destId="{D8E489FC-6B87-46ED-A93A-4B5FD56DF2D9}" srcOrd="5" destOrd="0" presId="urn:microsoft.com/office/officeart/2008/layout/HorizontalMultiLevelHierarchy"/>
    <dgm:cxn modelId="{9C82F549-00D5-4FBE-8CCD-993234970D2A}" type="presParOf" srcId="{D8E489FC-6B87-46ED-A93A-4B5FD56DF2D9}" destId="{1ABE47A1-9598-4C2C-995D-16C9DFCFDECA}" srcOrd="0" destOrd="0" presId="urn:microsoft.com/office/officeart/2008/layout/HorizontalMultiLevelHierarchy"/>
    <dgm:cxn modelId="{ABBFF3A9-B1C9-4C32-BDEE-247DD9AD23D1}" type="presParOf" srcId="{D8E489FC-6B87-46ED-A93A-4B5FD56DF2D9}" destId="{4B75927C-4B46-43CA-BB4F-07DAECAC99D7}" srcOrd="1" destOrd="0" presId="urn:microsoft.com/office/officeart/2008/layout/HorizontalMultiLevelHierarchy"/>
    <dgm:cxn modelId="{540E8E84-C1AD-416A-99E8-9C9DBE33AEF2}" type="presParOf" srcId="{A20E9378-7B71-4335-A00A-0B164EA827E9}" destId="{434C941F-3BB4-4D5E-B71A-9FA4E6B017F8}" srcOrd="6" destOrd="0" presId="urn:microsoft.com/office/officeart/2008/layout/HorizontalMultiLevelHierarchy"/>
    <dgm:cxn modelId="{9A367E25-91CE-4C96-AFD2-7596909695DB}" type="presParOf" srcId="{434C941F-3BB4-4D5E-B71A-9FA4E6B017F8}" destId="{7300F356-E2F4-48D5-A994-F639C83E2611}" srcOrd="0" destOrd="0" presId="urn:microsoft.com/office/officeart/2008/layout/HorizontalMultiLevelHierarchy"/>
    <dgm:cxn modelId="{4035D7AD-DC66-42DC-A5C5-EE9E1A2E125B}" type="presParOf" srcId="{A20E9378-7B71-4335-A00A-0B164EA827E9}" destId="{B1660B02-DDF5-478E-87A6-D65076F99BAA}" srcOrd="7" destOrd="0" presId="urn:microsoft.com/office/officeart/2008/layout/HorizontalMultiLevelHierarchy"/>
    <dgm:cxn modelId="{FDA23F26-2FCF-4500-B07F-82A47A4BAD04}" type="presParOf" srcId="{B1660B02-DDF5-478E-87A6-D65076F99BAA}" destId="{3D0039E5-47BF-4E90-B79A-8E2FEF212D0D}" srcOrd="0" destOrd="0" presId="urn:microsoft.com/office/officeart/2008/layout/HorizontalMultiLevelHierarchy"/>
    <dgm:cxn modelId="{7B710FE0-E4BD-4292-B1BC-A390163DB146}" type="presParOf" srcId="{B1660B02-DDF5-478E-87A6-D65076F99BAA}" destId="{DF4F5FD1-6AC2-4E1E-9FB4-D084B0E03FE0}" srcOrd="1" destOrd="0" presId="urn:microsoft.com/office/officeart/2008/layout/HorizontalMultiLevelHierarchy"/>
    <dgm:cxn modelId="{168AD12E-4A8A-430F-946D-BED1343E852B}" type="presParOf" srcId="{E06DA82E-A227-45D6-9A1D-080B97151E8B}" destId="{8E6A782E-3E41-47E3-AC8F-C5635F33B7DB}" srcOrd="2" destOrd="0" presId="urn:microsoft.com/office/officeart/2008/layout/HorizontalMultiLevelHierarchy"/>
    <dgm:cxn modelId="{B2F63FB3-F335-4B33-9E33-6E848C9B34EE}" type="presParOf" srcId="{8E6A782E-3E41-47E3-AC8F-C5635F33B7DB}" destId="{6C478D4D-7E28-456B-B042-4EE1420F7710}" srcOrd="0" destOrd="0" presId="urn:microsoft.com/office/officeart/2008/layout/HorizontalMultiLevelHierarchy"/>
    <dgm:cxn modelId="{5427110C-3654-4F85-8F32-BDA2A0AF7CC5}" type="presParOf" srcId="{E06DA82E-A227-45D6-9A1D-080B97151E8B}" destId="{C7D5C57F-38BE-4665-92D5-09C6D7BD27A1}" srcOrd="3" destOrd="0" presId="urn:microsoft.com/office/officeart/2008/layout/HorizontalMultiLevelHierarchy"/>
    <dgm:cxn modelId="{1422C2C4-F0AD-40B7-B188-3DAABE1C7F47}" type="presParOf" srcId="{C7D5C57F-38BE-4665-92D5-09C6D7BD27A1}" destId="{A744A44F-2193-4AFA-B3DE-ABAA29FC9655}" srcOrd="0" destOrd="0" presId="urn:microsoft.com/office/officeart/2008/layout/HorizontalMultiLevelHierarchy"/>
    <dgm:cxn modelId="{9B607F85-9644-4CF4-A950-A85305EF1200}" type="presParOf" srcId="{C7D5C57F-38BE-4665-92D5-09C6D7BD27A1}" destId="{9435E97E-5240-4233-AF0B-7BFA2C33BBAF}" srcOrd="1" destOrd="0" presId="urn:microsoft.com/office/officeart/2008/layout/HorizontalMultiLevelHierarchy"/>
    <dgm:cxn modelId="{BA1686B7-1022-4493-93A8-D4D662224BF1}" type="presParOf" srcId="{9435E97E-5240-4233-AF0B-7BFA2C33BBAF}" destId="{AD3386A4-872A-4B49-9AEA-3A0BC11A6BAE}" srcOrd="0" destOrd="0" presId="urn:microsoft.com/office/officeart/2008/layout/HorizontalMultiLevelHierarchy"/>
    <dgm:cxn modelId="{21EF167F-0B51-4905-8010-CD5F34500835}" type="presParOf" srcId="{AD3386A4-872A-4B49-9AEA-3A0BC11A6BAE}" destId="{BA8C09D2-7223-4C71-A023-7D5ED28C1AB2}" srcOrd="0" destOrd="0" presId="urn:microsoft.com/office/officeart/2008/layout/HorizontalMultiLevelHierarchy"/>
    <dgm:cxn modelId="{AA82A99C-EEFF-4119-816A-230CE6AF77C2}" type="presParOf" srcId="{9435E97E-5240-4233-AF0B-7BFA2C33BBAF}" destId="{E34E22B6-878D-4DBD-81F0-D3AA00E6BF0C}" srcOrd="1" destOrd="0" presId="urn:microsoft.com/office/officeart/2008/layout/HorizontalMultiLevelHierarchy"/>
    <dgm:cxn modelId="{DA0ABF02-7080-427C-980B-3A9071E069B6}" type="presParOf" srcId="{E34E22B6-878D-4DBD-81F0-D3AA00E6BF0C}" destId="{5663EF38-9B27-4AC0-9BA2-E06C18F989D5}" srcOrd="0" destOrd="0" presId="urn:microsoft.com/office/officeart/2008/layout/HorizontalMultiLevelHierarchy"/>
    <dgm:cxn modelId="{5E1EC0CD-1584-41A8-BA08-64F4E5B8DCC0}" type="presParOf" srcId="{E34E22B6-878D-4DBD-81F0-D3AA00E6BF0C}" destId="{63F25F6D-9601-4281-9105-912C3EF5A581}" srcOrd="1" destOrd="0" presId="urn:microsoft.com/office/officeart/2008/layout/HorizontalMultiLevelHierarchy"/>
    <dgm:cxn modelId="{3D3FD1CB-A689-4185-BEBC-C7C0BECBE40A}" type="presParOf" srcId="{9435E97E-5240-4233-AF0B-7BFA2C33BBAF}" destId="{7FF7B003-7C5A-412B-883E-35B9CCE6B7AD}" srcOrd="2" destOrd="0" presId="urn:microsoft.com/office/officeart/2008/layout/HorizontalMultiLevelHierarchy"/>
    <dgm:cxn modelId="{4AC5DBFF-0E69-42D7-8949-EB41D2C4CA68}" type="presParOf" srcId="{7FF7B003-7C5A-412B-883E-35B9CCE6B7AD}" destId="{60BE9608-5D44-4D86-A946-687D4419852F}" srcOrd="0" destOrd="0" presId="urn:microsoft.com/office/officeart/2008/layout/HorizontalMultiLevelHierarchy"/>
    <dgm:cxn modelId="{61ACC710-DA02-4690-BF46-724CD3406A23}" type="presParOf" srcId="{9435E97E-5240-4233-AF0B-7BFA2C33BBAF}" destId="{A4EC99D7-2937-41BF-84CF-C53E1DAE5D58}" srcOrd="3" destOrd="0" presId="urn:microsoft.com/office/officeart/2008/layout/HorizontalMultiLevelHierarchy"/>
    <dgm:cxn modelId="{369E8113-BBF8-42F0-919A-CF96E69BAC23}" type="presParOf" srcId="{A4EC99D7-2937-41BF-84CF-C53E1DAE5D58}" destId="{9C425937-4673-4EF2-88F1-A5B995166A5B}" srcOrd="0" destOrd="0" presId="urn:microsoft.com/office/officeart/2008/layout/HorizontalMultiLevelHierarchy"/>
    <dgm:cxn modelId="{54C45B96-5B5C-4BC3-B42E-8FE545D41918}" type="presParOf" srcId="{A4EC99D7-2937-41BF-84CF-C53E1DAE5D58}" destId="{14F8EBEE-EEDE-458B-8F51-BF05E7B0CE86}" srcOrd="1" destOrd="0" presId="urn:microsoft.com/office/officeart/2008/layout/HorizontalMultiLevelHierarchy"/>
    <dgm:cxn modelId="{EE83B4EB-433D-4293-83F1-45307B8B68FE}" type="presParOf" srcId="{9435E97E-5240-4233-AF0B-7BFA2C33BBAF}" destId="{CED3515A-B85B-4153-9247-ADAC44BC1DBE}" srcOrd="4" destOrd="0" presId="urn:microsoft.com/office/officeart/2008/layout/HorizontalMultiLevelHierarchy"/>
    <dgm:cxn modelId="{CFFA8F4B-C089-45D8-AD2B-4475DF2CA1F4}" type="presParOf" srcId="{CED3515A-B85B-4153-9247-ADAC44BC1DBE}" destId="{3816AFB5-C15B-42CD-B74F-1A5CF8A53D96}" srcOrd="0" destOrd="0" presId="urn:microsoft.com/office/officeart/2008/layout/HorizontalMultiLevelHierarchy"/>
    <dgm:cxn modelId="{D690FCB7-F9E0-403F-B8B2-DFDF316EA91E}" type="presParOf" srcId="{9435E97E-5240-4233-AF0B-7BFA2C33BBAF}" destId="{77C826F7-4886-4E5A-8FD1-D4D38C7BCAA2}" srcOrd="5" destOrd="0" presId="urn:microsoft.com/office/officeart/2008/layout/HorizontalMultiLevelHierarchy"/>
    <dgm:cxn modelId="{4BAD418E-2FAD-42FD-8A63-CFD446AB5F63}" type="presParOf" srcId="{77C826F7-4886-4E5A-8FD1-D4D38C7BCAA2}" destId="{E47D2E1F-A034-401B-8F97-2EC8302042CB}" srcOrd="0" destOrd="0" presId="urn:microsoft.com/office/officeart/2008/layout/HorizontalMultiLevelHierarchy"/>
    <dgm:cxn modelId="{13ED0764-A351-4E15-962A-A53DCB99843A}" type="presParOf" srcId="{77C826F7-4886-4E5A-8FD1-D4D38C7BCAA2}" destId="{909378E2-2793-411B-AF1E-2D38B89CE33D}" srcOrd="1" destOrd="0" presId="urn:microsoft.com/office/officeart/2008/layout/HorizontalMultiLevelHierarchy"/>
    <dgm:cxn modelId="{357E0501-053F-4345-B95C-2A28290CB28D}" type="presParOf" srcId="{E06DA82E-A227-45D6-9A1D-080B97151E8B}" destId="{5DED3BEB-6F5F-408C-9D90-8C9B9350FB89}" srcOrd="4" destOrd="0" presId="urn:microsoft.com/office/officeart/2008/layout/HorizontalMultiLevelHierarchy"/>
    <dgm:cxn modelId="{9D3B0ACA-EFCD-4DB4-AA4A-0EB2DD443AE7}" type="presParOf" srcId="{5DED3BEB-6F5F-408C-9D90-8C9B9350FB89}" destId="{1202C42F-672F-4CD5-AE50-FDB1CA4F91F5}" srcOrd="0" destOrd="0" presId="urn:microsoft.com/office/officeart/2008/layout/HorizontalMultiLevelHierarchy"/>
    <dgm:cxn modelId="{C25AC2B1-95B0-40B3-9D8A-03D949753C27}" type="presParOf" srcId="{E06DA82E-A227-45D6-9A1D-080B97151E8B}" destId="{02561465-49CE-4506-ABC7-88B7BE1145B1}" srcOrd="5" destOrd="0" presId="urn:microsoft.com/office/officeart/2008/layout/HorizontalMultiLevelHierarchy"/>
    <dgm:cxn modelId="{C26434B7-5A60-480D-A0D5-BDBB2E65049F}" type="presParOf" srcId="{02561465-49CE-4506-ABC7-88B7BE1145B1}" destId="{792A8ED2-8534-43A5-96D0-AE1A7F0ADEBF}" srcOrd="0" destOrd="0" presId="urn:microsoft.com/office/officeart/2008/layout/HorizontalMultiLevelHierarchy"/>
    <dgm:cxn modelId="{C74E720E-4BA0-4149-A100-4192BE2D32B6}" type="presParOf" srcId="{02561465-49CE-4506-ABC7-88B7BE1145B1}" destId="{AC7C3864-640E-40F2-ABA1-DF343D39298A}" srcOrd="1" destOrd="0" presId="urn:microsoft.com/office/officeart/2008/layout/HorizontalMultiLevelHierarchy"/>
    <dgm:cxn modelId="{5209A479-DAFB-4A1F-8157-A244895770AB}" type="presParOf" srcId="{AC7C3864-640E-40F2-ABA1-DF343D39298A}" destId="{03487227-E871-4E41-8D33-8B16F14385A5}" srcOrd="0" destOrd="0" presId="urn:microsoft.com/office/officeart/2008/layout/HorizontalMultiLevelHierarchy"/>
    <dgm:cxn modelId="{6F2C6EC2-AB0D-4E61-BE74-523F3638EFD0}" type="presParOf" srcId="{03487227-E871-4E41-8D33-8B16F14385A5}" destId="{9D260BAC-D565-4F51-AAAD-147B455AF60B}" srcOrd="0" destOrd="0" presId="urn:microsoft.com/office/officeart/2008/layout/HorizontalMultiLevelHierarchy"/>
    <dgm:cxn modelId="{6B3A1EAB-38C7-4448-A7E4-798FFCCE9E1A}" type="presParOf" srcId="{AC7C3864-640E-40F2-ABA1-DF343D39298A}" destId="{4F8090C2-9E9F-4E22-A188-46BAB3106CBD}" srcOrd="1" destOrd="0" presId="urn:microsoft.com/office/officeart/2008/layout/HorizontalMultiLevelHierarchy"/>
    <dgm:cxn modelId="{6A6FC904-DB8B-4E56-BF95-98A5AD02F622}" type="presParOf" srcId="{4F8090C2-9E9F-4E22-A188-46BAB3106CBD}" destId="{5C0C6888-4486-4EF4-BA2B-7FB8913AE2E9}" srcOrd="0" destOrd="0" presId="urn:microsoft.com/office/officeart/2008/layout/HorizontalMultiLevelHierarchy"/>
    <dgm:cxn modelId="{CB9DC60E-899A-42F5-A1DA-E06A947FC9C5}" type="presParOf" srcId="{4F8090C2-9E9F-4E22-A188-46BAB3106CBD}" destId="{723BC0CD-59F4-4CFD-A787-ED35E2B0E09D}" srcOrd="1" destOrd="0" presId="urn:microsoft.com/office/officeart/2008/layout/HorizontalMultiLevelHierarchy"/>
    <dgm:cxn modelId="{862BE479-AB39-4726-B4E9-F352A7825AFE}" type="presParOf" srcId="{E06DA82E-A227-45D6-9A1D-080B97151E8B}" destId="{E55E9ADA-BC35-47D5-A999-473E95A12592}" srcOrd="6" destOrd="0" presId="urn:microsoft.com/office/officeart/2008/layout/HorizontalMultiLevelHierarchy"/>
    <dgm:cxn modelId="{EDDAB033-8CCD-48ED-AE49-3254AD724889}" type="presParOf" srcId="{E55E9ADA-BC35-47D5-A999-473E95A12592}" destId="{9DE02EA2-9353-46C3-9F06-FFC753ECB11C}" srcOrd="0" destOrd="0" presId="urn:microsoft.com/office/officeart/2008/layout/HorizontalMultiLevelHierarchy"/>
    <dgm:cxn modelId="{0EF0A836-BED8-4FC0-9D3D-B8F70A27A601}" type="presParOf" srcId="{E06DA82E-A227-45D6-9A1D-080B97151E8B}" destId="{A6C8967E-F44B-4026-9909-9DB385483769}" srcOrd="7" destOrd="0" presId="urn:microsoft.com/office/officeart/2008/layout/HorizontalMultiLevelHierarchy"/>
    <dgm:cxn modelId="{B91010C6-358E-4FF5-8E79-F644009D4EE0}" type="presParOf" srcId="{A6C8967E-F44B-4026-9909-9DB385483769}" destId="{3D918582-AD35-47A2-B0EF-E8E077AEF5CD}" srcOrd="0" destOrd="0" presId="urn:microsoft.com/office/officeart/2008/layout/HorizontalMultiLevelHierarchy"/>
    <dgm:cxn modelId="{9F7A0F2E-6D16-4B04-864A-ADF5A67821E0}" type="presParOf" srcId="{A6C8967E-F44B-4026-9909-9DB385483769}" destId="{F5002D58-E150-40DC-B8D4-9EFCF337D2DF}" srcOrd="1" destOrd="0" presId="urn:microsoft.com/office/officeart/2008/layout/HorizontalMultiLevelHierarchy"/>
    <dgm:cxn modelId="{121DA1DA-768E-4048-AC4A-655D6AF2852C}" type="presParOf" srcId="{F5002D58-E150-40DC-B8D4-9EFCF337D2DF}" destId="{71B0E053-C370-480A-B3BC-41D6E0085E54}" srcOrd="0" destOrd="0" presId="urn:microsoft.com/office/officeart/2008/layout/HorizontalMultiLevelHierarchy"/>
    <dgm:cxn modelId="{257D66C2-00DD-443E-8E1E-55DF1974E401}" type="presParOf" srcId="{71B0E053-C370-480A-B3BC-41D6E0085E54}" destId="{792C4804-A84D-4B21-9BE0-3DDF89592293}" srcOrd="0" destOrd="0" presId="urn:microsoft.com/office/officeart/2008/layout/HorizontalMultiLevelHierarchy"/>
    <dgm:cxn modelId="{E0EE3EE4-969E-4087-BA7A-846AC690EA91}" type="presParOf" srcId="{F5002D58-E150-40DC-B8D4-9EFCF337D2DF}" destId="{9A90B4CC-8EDC-474A-AFE0-FCA3A2CB6C2C}" srcOrd="1" destOrd="0" presId="urn:microsoft.com/office/officeart/2008/layout/HorizontalMultiLevelHierarchy"/>
    <dgm:cxn modelId="{4983AE31-680A-4BA6-94DD-386D1F354550}" type="presParOf" srcId="{9A90B4CC-8EDC-474A-AFE0-FCA3A2CB6C2C}" destId="{03CFD6D8-90F2-4584-AA71-A1F722ECB530}" srcOrd="0" destOrd="0" presId="urn:microsoft.com/office/officeart/2008/layout/HorizontalMultiLevelHierarchy"/>
    <dgm:cxn modelId="{DB447CD8-6231-4772-B9B9-63A9203DBEA9}" type="presParOf" srcId="{9A90B4CC-8EDC-474A-AFE0-FCA3A2CB6C2C}" destId="{4764E56D-BF48-4E63-9D24-B1568225F2C4}" srcOrd="1" destOrd="0" presId="urn:microsoft.com/office/officeart/2008/layout/HorizontalMultiLevelHierarchy"/>
    <dgm:cxn modelId="{CED85EE0-6877-4950-83DB-DB7583D0D996}" type="presParOf" srcId="{E06DA82E-A227-45D6-9A1D-080B97151E8B}" destId="{01E8C987-7C28-44D3-9860-77CA182EE784}" srcOrd="8" destOrd="0" presId="urn:microsoft.com/office/officeart/2008/layout/HorizontalMultiLevelHierarchy"/>
    <dgm:cxn modelId="{37C52259-09F5-472F-8C02-F7F617E06333}" type="presParOf" srcId="{01E8C987-7C28-44D3-9860-77CA182EE784}" destId="{02B8EB34-0F64-4F40-B8E4-C74A8F688AEB}" srcOrd="0" destOrd="0" presId="urn:microsoft.com/office/officeart/2008/layout/HorizontalMultiLevelHierarchy"/>
    <dgm:cxn modelId="{B883E576-4797-4D1B-B21D-8BE8EDD6CBDA}" type="presParOf" srcId="{E06DA82E-A227-45D6-9A1D-080B97151E8B}" destId="{F403194D-AD53-4EE5-8B10-968D939CBFE4}" srcOrd="9" destOrd="0" presId="urn:microsoft.com/office/officeart/2008/layout/HorizontalMultiLevelHierarchy"/>
    <dgm:cxn modelId="{394BC8D1-F3F3-47B0-A979-22F0D0DD5F50}" type="presParOf" srcId="{F403194D-AD53-4EE5-8B10-968D939CBFE4}" destId="{26B034F7-FD2B-4665-B7CE-508C1B9FB588}" srcOrd="0" destOrd="0" presId="urn:microsoft.com/office/officeart/2008/layout/HorizontalMultiLevelHierarchy"/>
    <dgm:cxn modelId="{DC9A0F48-7C6C-48EA-9CC8-E22E0F1F696F}" type="presParOf" srcId="{F403194D-AD53-4EE5-8B10-968D939CBFE4}" destId="{F0264878-272E-4D84-8DFF-91CCD9077ED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6.1.3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41</a:t>
          </a:r>
          <a:r>
            <a:rPr lang="id-ID" sz="3200" dirty="0"/>
            <a:t>) </a:t>
          </a:r>
          <a:r>
            <a:rPr lang="en-US" sz="3200" b="1" dirty="0" err="1"/>
            <a:t>Rencana</a:t>
          </a:r>
          <a:r>
            <a:rPr lang="en-US" sz="3200" b="1" dirty="0"/>
            <a:t> </a:t>
          </a:r>
          <a:r>
            <a:rPr lang="en-US" sz="3200" b="1" dirty="0" err="1"/>
            <a:t>Kerja</a:t>
          </a:r>
          <a:r>
            <a:rPr lang="en-US" sz="3200" b="1" dirty="0"/>
            <a:t> </a:t>
          </a:r>
          <a:r>
            <a:rPr lang="en-US" sz="3200" b="1" dirty="0" err="1"/>
            <a:t>Tahunan</a:t>
          </a:r>
          <a:r>
            <a:rPr lang="en-US" sz="3200" b="1" dirty="0"/>
            <a:t> (RTK)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0066"/>
        </a:solidFill>
      </dgm:spPr>
      <dgm:t>
        <a:bodyPr/>
        <a:lstStyle/>
        <a:p>
          <a:r>
            <a:rPr lang="en-US" sz="2000" dirty="0" err="1"/>
            <a:t>Mencakup</a:t>
          </a:r>
          <a:r>
            <a:rPr lang="en-US" sz="2000" dirty="0"/>
            <a:t> :</a:t>
          </a:r>
          <a:endParaRPr lang="en-US" sz="20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34CE7EE0-017D-47EB-9E6C-D2494D42D92B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/>
            <a:t>Target </a:t>
          </a:r>
          <a:r>
            <a:rPr lang="en-US" sz="1800" dirty="0" err="1"/>
            <a:t>sasaran</a:t>
          </a:r>
          <a:endParaRPr lang="en-US" sz="1800" dirty="0"/>
        </a:p>
      </dgm:t>
    </dgm:pt>
    <dgm:pt modelId="{91307AD5-B841-491F-963C-3D40EC26AFC4}" type="parTrans" cxnId="{A78011DC-38C9-44FE-AC19-1932FBF19C60}">
      <dgm:prSet/>
      <dgm:spPr/>
      <dgm:t>
        <a:bodyPr/>
        <a:lstStyle/>
        <a:p>
          <a:endParaRPr lang="en-US"/>
        </a:p>
      </dgm:t>
    </dgm:pt>
    <dgm:pt modelId="{9B439444-6DE2-4244-8D04-4DEB2158C308}" type="sibTrans" cxnId="{A78011DC-38C9-44FE-AC19-1932FBF19C60}">
      <dgm:prSet/>
      <dgm:spPr/>
      <dgm:t>
        <a:bodyPr/>
        <a:lstStyle/>
        <a:p>
          <a:endParaRPr lang="en-US"/>
        </a:p>
      </dgm:t>
    </dgm:pt>
    <dgm:pt modelId="{3A7583BD-B4A3-413C-90BF-93A75A247788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Kebijakan</a:t>
          </a:r>
          <a:r>
            <a:rPr lang="en-US" sz="1800" dirty="0"/>
            <a:t> </a:t>
          </a:r>
        </a:p>
      </dgm:t>
    </dgm:pt>
    <dgm:pt modelId="{3C1E446C-397E-4992-95C0-859C6657DF3E}" type="parTrans" cxnId="{7A166B22-26DF-405B-9A11-2E02649117D7}">
      <dgm:prSet/>
      <dgm:spPr/>
      <dgm:t>
        <a:bodyPr/>
        <a:lstStyle/>
        <a:p>
          <a:endParaRPr lang="en-US"/>
        </a:p>
      </dgm:t>
    </dgm:pt>
    <dgm:pt modelId="{2C1711AD-F24E-422F-ACCE-A3F32B6120BE}" type="sibTrans" cxnId="{7A166B22-26DF-405B-9A11-2E02649117D7}">
      <dgm:prSet/>
      <dgm:spPr/>
      <dgm:t>
        <a:bodyPr/>
        <a:lstStyle/>
        <a:p>
          <a:endParaRPr lang="en-US"/>
        </a:p>
      </dgm:t>
    </dgm:pt>
    <dgm:pt modelId="{128509EA-AE35-4D3F-AD9E-D4A6CB00F343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/>
            <a:t>Program/</a:t>
          </a:r>
          <a:r>
            <a:rPr lang="en-US" sz="1800" dirty="0" err="1"/>
            <a:t>Kegiatan</a:t>
          </a:r>
          <a:endParaRPr lang="en-US" sz="1800" dirty="0"/>
        </a:p>
      </dgm:t>
    </dgm:pt>
    <dgm:pt modelId="{FB0CCD43-3FDB-47F8-9ABE-9D1CF8EA75F0}" type="parTrans" cxnId="{2DF406A0-3962-4928-8C04-0B2D67308F69}">
      <dgm:prSet/>
      <dgm:spPr/>
      <dgm:t>
        <a:bodyPr/>
        <a:lstStyle/>
        <a:p>
          <a:endParaRPr lang="en-US"/>
        </a:p>
      </dgm:t>
    </dgm:pt>
    <dgm:pt modelId="{6490F462-9A0C-47C0-B67B-E43EEFF07793}" type="sibTrans" cxnId="{2DF406A0-3962-4928-8C04-0B2D67308F69}">
      <dgm:prSet/>
      <dgm:spPr/>
      <dgm:t>
        <a:bodyPr/>
        <a:lstStyle/>
        <a:p>
          <a:endParaRPr lang="en-US"/>
        </a:p>
      </dgm:t>
    </dgm:pt>
    <dgm:pt modelId="{B0184957-313A-454C-B745-74C50407B185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Pembiayaan</a:t>
          </a:r>
          <a:endParaRPr lang="en-US" sz="1800" dirty="0"/>
        </a:p>
      </dgm:t>
    </dgm:pt>
    <dgm:pt modelId="{4962CB6D-7A4A-4689-98A1-6D41089BE1F6}" type="parTrans" cxnId="{A2AB7083-31B1-4B03-B297-1F38EC516F08}">
      <dgm:prSet/>
      <dgm:spPr/>
      <dgm:t>
        <a:bodyPr/>
        <a:lstStyle/>
        <a:p>
          <a:endParaRPr lang="en-US"/>
        </a:p>
      </dgm:t>
    </dgm:pt>
    <dgm:pt modelId="{CC133864-A05F-4982-8BB3-8ED1A2D0C216}" type="sibTrans" cxnId="{A2AB7083-31B1-4B03-B297-1F38EC516F08}">
      <dgm:prSet/>
      <dgm:spPr/>
      <dgm:t>
        <a:bodyPr/>
        <a:lstStyle/>
        <a:p>
          <a:endParaRPr lang="en-US"/>
        </a:p>
      </dgm:t>
    </dgm:pt>
    <dgm:pt modelId="{25B4A81E-A6CA-4D16-B111-5C42F2D5A8E3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/>
            <a:t>Tujuan</a:t>
          </a:r>
          <a:endParaRPr lang="en-US" sz="1800" dirty="0">
            <a:solidFill>
              <a:srgbClr val="FF0000"/>
            </a:solidFill>
          </a:endParaRPr>
        </a:p>
      </dgm:t>
    </dgm:pt>
    <dgm:pt modelId="{286BBB04-13DE-4732-8AD3-C51C18C4238C}" type="parTrans" cxnId="{1D18C47B-E204-45F0-BDC3-2A72792FE7A1}">
      <dgm:prSet/>
      <dgm:spPr/>
      <dgm:t>
        <a:bodyPr/>
        <a:lstStyle/>
        <a:p>
          <a:endParaRPr lang="en-US"/>
        </a:p>
      </dgm:t>
    </dgm:pt>
    <dgm:pt modelId="{58050616-B504-4A64-8A4B-BEE7958CECD4}" type="sibTrans" cxnId="{1D18C47B-E204-45F0-BDC3-2A72792FE7A1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93212" custScaleY="111383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07448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9091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724F827E-7764-4B5A-BBAA-867BB30D3F07}" type="pres">
      <dgm:prSet presAssocID="{286BBB04-13DE-4732-8AD3-C51C18C4238C}" presName="conn2-1" presStyleLbl="parChTrans1D4" presStyleIdx="0" presStyleCnt="5"/>
      <dgm:spPr/>
    </dgm:pt>
    <dgm:pt modelId="{70141D76-ABBD-4BA3-92EB-A9C4957D6F93}" type="pres">
      <dgm:prSet presAssocID="{286BBB04-13DE-4732-8AD3-C51C18C4238C}" presName="connTx" presStyleLbl="parChTrans1D4" presStyleIdx="0" presStyleCnt="5"/>
      <dgm:spPr/>
    </dgm:pt>
    <dgm:pt modelId="{0F411882-F3D4-45D6-A1C0-06413B718134}" type="pres">
      <dgm:prSet presAssocID="{25B4A81E-A6CA-4D16-B111-5C42F2D5A8E3}" presName="root2" presStyleCnt="0"/>
      <dgm:spPr/>
    </dgm:pt>
    <dgm:pt modelId="{35879E82-EA67-421B-A942-BD7AD8597B3C}" type="pres">
      <dgm:prSet presAssocID="{25B4A81E-A6CA-4D16-B111-5C42F2D5A8E3}" presName="LevelTwoTextNode" presStyleLbl="node4" presStyleIdx="0" presStyleCnt="5">
        <dgm:presLayoutVars>
          <dgm:chPref val="3"/>
        </dgm:presLayoutVars>
      </dgm:prSet>
      <dgm:spPr/>
    </dgm:pt>
    <dgm:pt modelId="{5929C564-764A-4D4E-9095-82EE7B500F33}" type="pres">
      <dgm:prSet presAssocID="{25B4A81E-A6CA-4D16-B111-5C42F2D5A8E3}" presName="level3hierChild" presStyleCnt="0"/>
      <dgm:spPr/>
    </dgm:pt>
    <dgm:pt modelId="{E71C96BB-1922-476A-8026-7A66C5BCA456}" type="pres">
      <dgm:prSet presAssocID="{91307AD5-B841-491F-963C-3D40EC26AFC4}" presName="conn2-1" presStyleLbl="parChTrans1D4" presStyleIdx="1" presStyleCnt="5"/>
      <dgm:spPr/>
    </dgm:pt>
    <dgm:pt modelId="{6F9779A5-28CF-4AE7-B4D1-A56646EBB620}" type="pres">
      <dgm:prSet presAssocID="{91307AD5-B841-491F-963C-3D40EC26AFC4}" presName="connTx" presStyleLbl="parChTrans1D4" presStyleIdx="1" presStyleCnt="5"/>
      <dgm:spPr/>
    </dgm:pt>
    <dgm:pt modelId="{B128DD36-8A0D-441B-B8B9-9E247540F5FC}" type="pres">
      <dgm:prSet presAssocID="{34CE7EE0-017D-47EB-9E6C-D2494D42D92B}" presName="root2" presStyleCnt="0"/>
      <dgm:spPr/>
    </dgm:pt>
    <dgm:pt modelId="{9D764FD6-AB8B-43B9-B4F8-C26A1D092367}" type="pres">
      <dgm:prSet presAssocID="{34CE7EE0-017D-47EB-9E6C-D2494D42D92B}" presName="LevelTwoTextNode" presStyleLbl="node4" presStyleIdx="1" presStyleCnt="5" custScaleY="69148">
        <dgm:presLayoutVars>
          <dgm:chPref val="3"/>
        </dgm:presLayoutVars>
      </dgm:prSet>
      <dgm:spPr/>
    </dgm:pt>
    <dgm:pt modelId="{CB0D7F17-3A2B-493B-9B61-DE7CA0E8C302}" type="pres">
      <dgm:prSet presAssocID="{34CE7EE0-017D-47EB-9E6C-D2494D42D92B}" presName="level3hierChild" presStyleCnt="0"/>
      <dgm:spPr/>
    </dgm:pt>
    <dgm:pt modelId="{E0050E3D-A4EF-47A3-B1D9-84C6542C76FF}" type="pres">
      <dgm:prSet presAssocID="{3C1E446C-397E-4992-95C0-859C6657DF3E}" presName="conn2-1" presStyleLbl="parChTrans1D4" presStyleIdx="2" presStyleCnt="5"/>
      <dgm:spPr/>
    </dgm:pt>
    <dgm:pt modelId="{0069963E-BA01-43D6-A351-1AEEB925576C}" type="pres">
      <dgm:prSet presAssocID="{3C1E446C-397E-4992-95C0-859C6657DF3E}" presName="connTx" presStyleLbl="parChTrans1D4" presStyleIdx="2" presStyleCnt="5"/>
      <dgm:spPr/>
    </dgm:pt>
    <dgm:pt modelId="{1F6C9000-43E4-43AF-90B3-EE9F2852E35D}" type="pres">
      <dgm:prSet presAssocID="{3A7583BD-B4A3-413C-90BF-93A75A247788}" presName="root2" presStyleCnt="0"/>
      <dgm:spPr/>
    </dgm:pt>
    <dgm:pt modelId="{31A44F7E-E0B2-4609-9871-FB355AF1C2C3}" type="pres">
      <dgm:prSet presAssocID="{3A7583BD-B4A3-413C-90BF-93A75A247788}" presName="LevelTwoTextNode" presStyleLbl="node4" presStyleIdx="2" presStyleCnt="5" custScaleY="69148">
        <dgm:presLayoutVars>
          <dgm:chPref val="3"/>
        </dgm:presLayoutVars>
      </dgm:prSet>
      <dgm:spPr/>
    </dgm:pt>
    <dgm:pt modelId="{73E3B3F1-2B5D-4284-934F-205CF17839B3}" type="pres">
      <dgm:prSet presAssocID="{3A7583BD-B4A3-413C-90BF-93A75A247788}" presName="level3hierChild" presStyleCnt="0"/>
      <dgm:spPr/>
    </dgm:pt>
    <dgm:pt modelId="{B7C7EFB7-6C22-445A-A3BE-0DE857017A89}" type="pres">
      <dgm:prSet presAssocID="{FB0CCD43-3FDB-47F8-9ABE-9D1CF8EA75F0}" presName="conn2-1" presStyleLbl="parChTrans1D4" presStyleIdx="3" presStyleCnt="5"/>
      <dgm:spPr/>
    </dgm:pt>
    <dgm:pt modelId="{4A3BEA20-BC55-44FC-8B73-01D51130132A}" type="pres">
      <dgm:prSet presAssocID="{FB0CCD43-3FDB-47F8-9ABE-9D1CF8EA75F0}" presName="connTx" presStyleLbl="parChTrans1D4" presStyleIdx="3" presStyleCnt="5"/>
      <dgm:spPr/>
    </dgm:pt>
    <dgm:pt modelId="{3E1D41F5-72A3-4633-ADBE-999B1A0A555D}" type="pres">
      <dgm:prSet presAssocID="{128509EA-AE35-4D3F-AD9E-D4A6CB00F343}" presName="root2" presStyleCnt="0"/>
      <dgm:spPr/>
    </dgm:pt>
    <dgm:pt modelId="{D550B83E-FE5F-4B82-965A-64AE47122662}" type="pres">
      <dgm:prSet presAssocID="{128509EA-AE35-4D3F-AD9E-D4A6CB00F343}" presName="LevelTwoTextNode" presStyleLbl="node4" presStyleIdx="3" presStyleCnt="5" custScaleY="69148">
        <dgm:presLayoutVars>
          <dgm:chPref val="3"/>
        </dgm:presLayoutVars>
      </dgm:prSet>
      <dgm:spPr/>
    </dgm:pt>
    <dgm:pt modelId="{916CC4EE-8030-450B-BACF-12B4F78257AF}" type="pres">
      <dgm:prSet presAssocID="{128509EA-AE35-4D3F-AD9E-D4A6CB00F343}" presName="level3hierChild" presStyleCnt="0"/>
      <dgm:spPr/>
    </dgm:pt>
    <dgm:pt modelId="{887B3394-9DBE-4106-9B46-D034955C7B17}" type="pres">
      <dgm:prSet presAssocID="{4962CB6D-7A4A-4689-98A1-6D41089BE1F6}" presName="conn2-1" presStyleLbl="parChTrans1D4" presStyleIdx="4" presStyleCnt="5"/>
      <dgm:spPr/>
    </dgm:pt>
    <dgm:pt modelId="{FF95CA0B-E85A-4584-A86E-503CF13094E8}" type="pres">
      <dgm:prSet presAssocID="{4962CB6D-7A4A-4689-98A1-6D41089BE1F6}" presName="connTx" presStyleLbl="parChTrans1D4" presStyleIdx="4" presStyleCnt="5"/>
      <dgm:spPr/>
    </dgm:pt>
    <dgm:pt modelId="{93DCB79B-363F-4893-8CD6-8CBA8810E6FB}" type="pres">
      <dgm:prSet presAssocID="{B0184957-313A-454C-B745-74C50407B185}" presName="root2" presStyleCnt="0"/>
      <dgm:spPr/>
    </dgm:pt>
    <dgm:pt modelId="{D56CA565-4DBB-404F-9B6D-7FA55AC5F465}" type="pres">
      <dgm:prSet presAssocID="{B0184957-313A-454C-B745-74C50407B185}" presName="LevelTwoTextNode" presStyleLbl="node4" presStyleIdx="4" presStyleCnt="5" custScaleY="69148">
        <dgm:presLayoutVars>
          <dgm:chPref val="3"/>
        </dgm:presLayoutVars>
      </dgm:prSet>
      <dgm:spPr/>
    </dgm:pt>
    <dgm:pt modelId="{FEB355E8-2123-42AF-90D5-C5694E27A277}" type="pres">
      <dgm:prSet presAssocID="{B0184957-313A-454C-B745-74C50407B185}" presName="level3hierChild" presStyleCnt="0"/>
      <dgm:spPr/>
    </dgm:pt>
  </dgm:ptLst>
  <dgm:cxnLst>
    <dgm:cxn modelId="{A0FA5101-922C-4D64-ADD9-7AA700FCF3F8}" type="presOf" srcId="{E7D7BD53-3B58-4ADC-8A4C-14AF9CFB499C}" destId="{EDDD72EC-6E2F-4D36-AAD4-1BCB7F58831A}" srcOrd="0" destOrd="0" presId="urn:microsoft.com/office/officeart/2008/layout/HorizontalMultiLevelHierarchy"/>
    <dgm:cxn modelId="{77D39606-E5A4-4E2E-9517-37B6B256A525}" type="presOf" srcId="{25B4A81E-A6CA-4D16-B111-5C42F2D5A8E3}" destId="{35879E82-EA67-421B-A942-BD7AD8597B3C}" srcOrd="0" destOrd="0" presId="urn:microsoft.com/office/officeart/2008/layout/HorizontalMultiLevelHierarchy"/>
    <dgm:cxn modelId="{7A166B22-26DF-405B-9A11-2E02649117D7}" srcId="{E7D7BD53-3B58-4ADC-8A4C-14AF9CFB499C}" destId="{3A7583BD-B4A3-413C-90BF-93A75A247788}" srcOrd="2" destOrd="0" parTransId="{3C1E446C-397E-4992-95C0-859C6657DF3E}" sibTransId="{2C1711AD-F24E-422F-ACCE-A3F32B6120BE}"/>
    <dgm:cxn modelId="{D398E929-4C4B-4D7D-93E2-CC66A4F02465}" type="presOf" srcId="{0BE62E88-0D7E-4BB5-A4B3-B77B0095617E}" destId="{227510C1-165E-41BC-86F8-664912EE1BA0}" srcOrd="0" destOrd="0" presId="urn:microsoft.com/office/officeart/2008/layout/HorizontalMultiLevelHierarchy"/>
    <dgm:cxn modelId="{649CFA32-2106-4A82-85C1-7D3D435D1ADE}" type="presOf" srcId="{B0184957-313A-454C-B745-74C50407B185}" destId="{D56CA565-4DBB-404F-9B6D-7FA55AC5F465}" srcOrd="0" destOrd="0" presId="urn:microsoft.com/office/officeart/2008/layout/HorizontalMultiLevelHierarchy"/>
    <dgm:cxn modelId="{0686D134-DF78-4374-9F2B-F5D90BD07990}" type="presOf" srcId="{15AEFB17-C792-442E-AC88-89459D66714D}" destId="{A5C37EFE-CBC7-40AC-B367-DAB7F5ECAC52}" srcOrd="1" destOrd="0" presId="urn:microsoft.com/office/officeart/2008/layout/HorizontalMultiLevelHierarchy"/>
    <dgm:cxn modelId="{757FE63F-B493-4B6D-A6FB-9D7C2EC34EDC}" type="presOf" srcId="{286BBB04-13DE-4732-8AD3-C51C18C4238C}" destId="{70141D76-ABBD-4BA3-92EB-A9C4957D6F93}" srcOrd="1" destOrd="0" presId="urn:microsoft.com/office/officeart/2008/layout/HorizontalMultiLevelHierarchy"/>
    <dgm:cxn modelId="{53902940-F24C-457D-B8B6-EB887FE1F5CB}" type="presOf" srcId="{FB0CCD43-3FDB-47F8-9ABE-9D1CF8EA75F0}" destId="{B7C7EFB7-6C22-445A-A3BE-0DE857017A89}" srcOrd="0" destOrd="0" presId="urn:microsoft.com/office/officeart/2008/layout/HorizontalMultiLevelHierarchy"/>
    <dgm:cxn modelId="{B217E24A-9D97-4214-9B44-49CFDB215F2E}" type="presOf" srcId="{DC2E1F6F-946D-47F0-BC56-7CB69E13A329}" destId="{4594F833-E8AD-4F7D-9DBB-756E81F5E9FF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3A832B6A-8CAC-45B4-9F39-D4FEF1BD78C7}" type="presOf" srcId="{3A7583BD-B4A3-413C-90BF-93A75A247788}" destId="{31A44F7E-E0B2-4609-9871-FB355AF1C2C3}" srcOrd="0" destOrd="0" presId="urn:microsoft.com/office/officeart/2008/layout/HorizontalMultiLevelHierarchy"/>
    <dgm:cxn modelId="{738D836A-BF84-4F3C-BD71-7C11A9345B3E}" type="presOf" srcId="{91307AD5-B841-491F-963C-3D40EC26AFC4}" destId="{E71C96BB-1922-476A-8026-7A66C5BCA456}" srcOrd="0" destOrd="0" presId="urn:microsoft.com/office/officeart/2008/layout/HorizontalMultiLevelHierarchy"/>
    <dgm:cxn modelId="{7F43F96B-43E5-46CF-820E-2B5858AB2C98}" type="presOf" srcId="{FB0CCD43-3FDB-47F8-9ABE-9D1CF8EA75F0}" destId="{4A3BEA20-BC55-44FC-8B73-01D51130132A}" srcOrd="1" destOrd="0" presId="urn:microsoft.com/office/officeart/2008/layout/HorizontalMultiLevelHierarchy"/>
    <dgm:cxn modelId="{1D18C47B-E204-45F0-BDC3-2A72792FE7A1}" srcId="{E7D7BD53-3B58-4ADC-8A4C-14AF9CFB499C}" destId="{25B4A81E-A6CA-4D16-B111-5C42F2D5A8E3}" srcOrd="0" destOrd="0" parTransId="{286BBB04-13DE-4732-8AD3-C51C18C4238C}" sibTransId="{58050616-B504-4A64-8A4B-BEE7958CECD4}"/>
    <dgm:cxn modelId="{A2AB7083-31B1-4B03-B297-1F38EC516F08}" srcId="{E7D7BD53-3B58-4ADC-8A4C-14AF9CFB499C}" destId="{B0184957-313A-454C-B745-74C50407B185}" srcOrd="4" destOrd="0" parTransId="{4962CB6D-7A4A-4689-98A1-6D41089BE1F6}" sibTransId="{CC133864-A05F-4982-8BB3-8ED1A2D0C216}"/>
    <dgm:cxn modelId="{F6B5368C-FC60-4908-8E78-46D4C4573802}" type="presOf" srcId="{4962CB6D-7A4A-4689-98A1-6D41089BE1F6}" destId="{FF95CA0B-E85A-4584-A86E-503CF13094E8}" srcOrd="1" destOrd="0" presId="urn:microsoft.com/office/officeart/2008/layout/HorizontalMultiLevelHierarchy"/>
    <dgm:cxn modelId="{D6A22792-D1D5-4EAE-B70F-5C65EF0C23D2}" type="presOf" srcId="{B54E1A32-1FB8-4484-9DD7-DB5866ADCE10}" destId="{D9C606CC-AC18-4590-951B-B64D6881E5E3}" srcOrd="0" destOrd="0" presId="urn:microsoft.com/office/officeart/2008/layout/HorizontalMultiLevelHierarchy"/>
    <dgm:cxn modelId="{2DF406A0-3962-4928-8C04-0B2D67308F69}" srcId="{E7D7BD53-3B58-4ADC-8A4C-14AF9CFB499C}" destId="{128509EA-AE35-4D3F-AD9E-D4A6CB00F343}" srcOrd="3" destOrd="0" parTransId="{FB0CCD43-3FDB-47F8-9ABE-9D1CF8EA75F0}" sibTransId="{6490F462-9A0C-47C0-B67B-E43EEFF07793}"/>
    <dgm:cxn modelId="{FBD44BA7-88A4-46D1-B117-AFB504B9AB33}" type="presOf" srcId="{3C1E446C-397E-4992-95C0-859C6657DF3E}" destId="{0069963E-BA01-43D6-A351-1AEEB925576C}" srcOrd="1" destOrd="0" presId="urn:microsoft.com/office/officeart/2008/layout/HorizontalMultiLevelHierarchy"/>
    <dgm:cxn modelId="{2E9091B1-7DAB-47E9-B66D-295F61BE310E}" type="presOf" srcId="{0BE62E88-0D7E-4BB5-A4B3-B77B0095617E}" destId="{018C7471-60F8-472C-B2C1-1AF03B14A5F7}" srcOrd="1" destOrd="0" presId="urn:microsoft.com/office/officeart/2008/layout/HorizontalMultiLevelHierarchy"/>
    <dgm:cxn modelId="{A88378B5-DCDB-421C-AF74-FEE6940CEE6E}" type="presOf" srcId="{128509EA-AE35-4D3F-AD9E-D4A6CB00F343}" destId="{D550B83E-FE5F-4B82-965A-64AE47122662}" srcOrd="0" destOrd="0" presId="urn:microsoft.com/office/officeart/2008/layout/HorizontalMultiLevelHierarchy"/>
    <dgm:cxn modelId="{6BA865BB-B10A-4213-A9CB-C0A29867B1C5}" type="presOf" srcId="{286BBB04-13DE-4732-8AD3-C51C18C4238C}" destId="{724F827E-7764-4B5A-BBAA-867BB30D3F07}" srcOrd="0" destOrd="0" presId="urn:microsoft.com/office/officeart/2008/layout/HorizontalMultiLevelHierarchy"/>
    <dgm:cxn modelId="{0A5718BF-3B35-48A6-ABA0-1794BD52E4E2}" type="presOf" srcId="{43081AD2-A198-4E09-B366-59AF4C3961D1}" destId="{0960B8E7-A47F-4509-A600-DE2BD2F72F27}" srcOrd="0" destOrd="0" presId="urn:microsoft.com/office/officeart/2008/layout/HorizontalMultiLevelHierarchy"/>
    <dgm:cxn modelId="{82DA6DC6-002C-43E0-9BA6-58128DB4EE28}" type="presOf" srcId="{3C1E446C-397E-4992-95C0-859C6657DF3E}" destId="{E0050E3D-A4EF-47A3-B1D9-84C6542C76FF}" srcOrd="0" destOrd="0" presId="urn:microsoft.com/office/officeart/2008/layout/HorizontalMultiLevelHierarchy"/>
    <dgm:cxn modelId="{0A8E49D0-929E-4BFD-9F41-DA96B578E17C}" type="presOf" srcId="{91307AD5-B841-491F-963C-3D40EC26AFC4}" destId="{6F9779A5-28CF-4AE7-B4D1-A56646EBB620}" srcOrd="1" destOrd="0" presId="urn:microsoft.com/office/officeart/2008/layout/HorizontalMultiLevelHierarchy"/>
    <dgm:cxn modelId="{0F6FAFDA-22FD-482F-8E01-9A34C41AC207}" type="presOf" srcId="{4962CB6D-7A4A-4689-98A1-6D41089BE1F6}" destId="{887B3394-9DBE-4106-9B46-D034955C7B17}" srcOrd="0" destOrd="0" presId="urn:microsoft.com/office/officeart/2008/layout/HorizontalMultiLevelHierarchy"/>
    <dgm:cxn modelId="{A78011DC-38C9-44FE-AC19-1932FBF19C60}" srcId="{E7D7BD53-3B58-4ADC-8A4C-14AF9CFB499C}" destId="{34CE7EE0-017D-47EB-9E6C-D2494D42D92B}" srcOrd="1" destOrd="0" parTransId="{91307AD5-B841-491F-963C-3D40EC26AFC4}" sibTransId="{9B439444-6DE2-4244-8D04-4DEB2158C308}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A289A1DE-D63D-4B8C-B89F-10279171EB2A}" type="presOf" srcId="{34CE7EE0-017D-47EB-9E6C-D2494D42D92B}" destId="{9D764FD6-AB8B-43B9-B4F8-C26A1D092367}" srcOrd="0" destOrd="0" presId="urn:microsoft.com/office/officeart/2008/layout/HorizontalMultiLevelHierarchy"/>
    <dgm:cxn modelId="{442402E6-50BC-40B6-8BD4-67C814C58AC4}" type="presOf" srcId="{15AEFB17-C792-442E-AC88-89459D66714D}" destId="{CE2C6972-3E97-4B2F-A8D2-4D6C815B4262}" srcOrd="0" destOrd="0" presId="urn:microsoft.com/office/officeart/2008/layout/HorizontalMultiLevelHierarchy"/>
    <dgm:cxn modelId="{CAD6BC70-34B4-4FDC-9F34-DE0695ECACDC}" type="presParOf" srcId="{0960B8E7-A47F-4509-A600-DE2BD2F72F27}" destId="{06C8DDC0-2103-4F16-B22E-01C402C605E7}" srcOrd="0" destOrd="0" presId="urn:microsoft.com/office/officeart/2008/layout/HorizontalMultiLevelHierarchy"/>
    <dgm:cxn modelId="{A7EC7175-78A4-4D4C-AC39-22CC19942FA5}" type="presParOf" srcId="{06C8DDC0-2103-4F16-B22E-01C402C605E7}" destId="{4594F833-E8AD-4F7D-9DBB-756E81F5E9FF}" srcOrd="0" destOrd="0" presId="urn:microsoft.com/office/officeart/2008/layout/HorizontalMultiLevelHierarchy"/>
    <dgm:cxn modelId="{9E3344CF-3C0A-4C3B-9B7B-B7AD48C99021}" type="presParOf" srcId="{06C8DDC0-2103-4F16-B22E-01C402C605E7}" destId="{4BD7D809-F46F-4BCF-9277-A6D4F8135189}" srcOrd="1" destOrd="0" presId="urn:microsoft.com/office/officeart/2008/layout/HorizontalMultiLevelHierarchy"/>
    <dgm:cxn modelId="{497944B5-BF6F-4965-9E5D-5BD14A3DD6AD}" type="presParOf" srcId="{4BD7D809-F46F-4BCF-9277-A6D4F8135189}" destId="{227510C1-165E-41BC-86F8-664912EE1BA0}" srcOrd="0" destOrd="0" presId="urn:microsoft.com/office/officeart/2008/layout/HorizontalMultiLevelHierarchy"/>
    <dgm:cxn modelId="{472A8E57-F204-40B4-88B2-F59176C66447}" type="presParOf" srcId="{227510C1-165E-41BC-86F8-664912EE1BA0}" destId="{018C7471-60F8-472C-B2C1-1AF03B14A5F7}" srcOrd="0" destOrd="0" presId="urn:microsoft.com/office/officeart/2008/layout/HorizontalMultiLevelHierarchy"/>
    <dgm:cxn modelId="{6947DF76-EA3F-4589-8A54-8AEC9484E468}" type="presParOf" srcId="{4BD7D809-F46F-4BCF-9277-A6D4F8135189}" destId="{9AA261D0-C58A-40FF-808C-34A303FAB605}" srcOrd="1" destOrd="0" presId="urn:microsoft.com/office/officeart/2008/layout/HorizontalMultiLevelHierarchy"/>
    <dgm:cxn modelId="{477207F3-7973-4D93-B87A-0CA2390AF251}" type="presParOf" srcId="{9AA261D0-C58A-40FF-808C-34A303FAB605}" destId="{D9C606CC-AC18-4590-951B-B64D6881E5E3}" srcOrd="0" destOrd="0" presId="urn:microsoft.com/office/officeart/2008/layout/HorizontalMultiLevelHierarchy"/>
    <dgm:cxn modelId="{619256CC-7CC7-4102-83E7-5FF89B52E019}" type="presParOf" srcId="{9AA261D0-C58A-40FF-808C-34A303FAB605}" destId="{E06DA82E-A227-45D6-9A1D-080B97151E8B}" srcOrd="1" destOrd="0" presId="urn:microsoft.com/office/officeart/2008/layout/HorizontalMultiLevelHierarchy"/>
    <dgm:cxn modelId="{6B9CF314-D40F-4810-A2D3-BB1CD4AD1D66}" type="presParOf" srcId="{E06DA82E-A227-45D6-9A1D-080B97151E8B}" destId="{CE2C6972-3E97-4B2F-A8D2-4D6C815B4262}" srcOrd="0" destOrd="0" presId="urn:microsoft.com/office/officeart/2008/layout/HorizontalMultiLevelHierarchy"/>
    <dgm:cxn modelId="{113D1230-0DB0-4ECA-AAC1-DCA1B3549FAB}" type="presParOf" srcId="{CE2C6972-3E97-4B2F-A8D2-4D6C815B4262}" destId="{A5C37EFE-CBC7-40AC-B367-DAB7F5ECAC52}" srcOrd="0" destOrd="0" presId="urn:microsoft.com/office/officeart/2008/layout/HorizontalMultiLevelHierarchy"/>
    <dgm:cxn modelId="{9D0F1F87-A166-4C91-BA3F-987FB7550423}" type="presParOf" srcId="{E06DA82E-A227-45D6-9A1D-080B97151E8B}" destId="{1AA700F1-1C9C-448B-AA3C-D20C79BADC4C}" srcOrd="1" destOrd="0" presId="urn:microsoft.com/office/officeart/2008/layout/HorizontalMultiLevelHierarchy"/>
    <dgm:cxn modelId="{B81A6873-2797-49B8-9494-B546F65D16CB}" type="presParOf" srcId="{1AA700F1-1C9C-448B-AA3C-D20C79BADC4C}" destId="{EDDD72EC-6E2F-4D36-AAD4-1BCB7F58831A}" srcOrd="0" destOrd="0" presId="urn:microsoft.com/office/officeart/2008/layout/HorizontalMultiLevelHierarchy"/>
    <dgm:cxn modelId="{FBF66238-0F52-4629-9083-B6CF3A2A19A9}" type="presParOf" srcId="{1AA700F1-1C9C-448B-AA3C-D20C79BADC4C}" destId="{A20E9378-7B71-4335-A00A-0B164EA827E9}" srcOrd="1" destOrd="0" presId="urn:microsoft.com/office/officeart/2008/layout/HorizontalMultiLevelHierarchy"/>
    <dgm:cxn modelId="{48F3E48A-E782-4E2C-BD97-2A6480CEF62F}" type="presParOf" srcId="{A20E9378-7B71-4335-A00A-0B164EA827E9}" destId="{724F827E-7764-4B5A-BBAA-867BB30D3F07}" srcOrd="0" destOrd="0" presId="urn:microsoft.com/office/officeart/2008/layout/HorizontalMultiLevelHierarchy"/>
    <dgm:cxn modelId="{7CBE461E-198B-4038-B4AC-6EBBED56970A}" type="presParOf" srcId="{724F827E-7764-4B5A-BBAA-867BB30D3F07}" destId="{70141D76-ABBD-4BA3-92EB-A9C4957D6F93}" srcOrd="0" destOrd="0" presId="urn:microsoft.com/office/officeart/2008/layout/HorizontalMultiLevelHierarchy"/>
    <dgm:cxn modelId="{C5F522E3-D434-49E0-AB56-E6851E1EF5C0}" type="presParOf" srcId="{A20E9378-7B71-4335-A00A-0B164EA827E9}" destId="{0F411882-F3D4-45D6-A1C0-06413B718134}" srcOrd="1" destOrd="0" presId="urn:microsoft.com/office/officeart/2008/layout/HorizontalMultiLevelHierarchy"/>
    <dgm:cxn modelId="{81D7E66B-0AE7-4509-B4CE-4CB8D6A4882E}" type="presParOf" srcId="{0F411882-F3D4-45D6-A1C0-06413B718134}" destId="{35879E82-EA67-421B-A942-BD7AD8597B3C}" srcOrd="0" destOrd="0" presId="urn:microsoft.com/office/officeart/2008/layout/HorizontalMultiLevelHierarchy"/>
    <dgm:cxn modelId="{6E737EEF-8FA1-4B95-A191-E4182CF0F924}" type="presParOf" srcId="{0F411882-F3D4-45D6-A1C0-06413B718134}" destId="{5929C564-764A-4D4E-9095-82EE7B500F33}" srcOrd="1" destOrd="0" presId="urn:microsoft.com/office/officeart/2008/layout/HorizontalMultiLevelHierarchy"/>
    <dgm:cxn modelId="{0D1A756C-A91A-43A8-B27C-3461C85BC11F}" type="presParOf" srcId="{A20E9378-7B71-4335-A00A-0B164EA827E9}" destId="{E71C96BB-1922-476A-8026-7A66C5BCA456}" srcOrd="2" destOrd="0" presId="urn:microsoft.com/office/officeart/2008/layout/HorizontalMultiLevelHierarchy"/>
    <dgm:cxn modelId="{377FA491-5CA3-4AED-8B7C-99C44CFC8012}" type="presParOf" srcId="{E71C96BB-1922-476A-8026-7A66C5BCA456}" destId="{6F9779A5-28CF-4AE7-B4D1-A56646EBB620}" srcOrd="0" destOrd="0" presId="urn:microsoft.com/office/officeart/2008/layout/HorizontalMultiLevelHierarchy"/>
    <dgm:cxn modelId="{4985CA43-A2E4-4601-9894-0C9A1D7208C6}" type="presParOf" srcId="{A20E9378-7B71-4335-A00A-0B164EA827E9}" destId="{B128DD36-8A0D-441B-B8B9-9E247540F5FC}" srcOrd="3" destOrd="0" presId="urn:microsoft.com/office/officeart/2008/layout/HorizontalMultiLevelHierarchy"/>
    <dgm:cxn modelId="{F6E40BE4-E319-4425-82C2-4DB3A8FD5F7C}" type="presParOf" srcId="{B128DD36-8A0D-441B-B8B9-9E247540F5FC}" destId="{9D764FD6-AB8B-43B9-B4F8-C26A1D092367}" srcOrd="0" destOrd="0" presId="urn:microsoft.com/office/officeart/2008/layout/HorizontalMultiLevelHierarchy"/>
    <dgm:cxn modelId="{8934FC62-34C7-44B9-83CD-CBFE4680A29A}" type="presParOf" srcId="{B128DD36-8A0D-441B-B8B9-9E247540F5FC}" destId="{CB0D7F17-3A2B-493B-9B61-DE7CA0E8C302}" srcOrd="1" destOrd="0" presId="urn:microsoft.com/office/officeart/2008/layout/HorizontalMultiLevelHierarchy"/>
    <dgm:cxn modelId="{3456A5A8-CD36-4FD7-8CC1-777D045D2A53}" type="presParOf" srcId="{A20E9378-7B71-4335-A00A-0B164EA827E9}" destId="{E0050E3D-A4EF-47A3-B1D9-84C6542C76FF}" srcOrd="4" destOrd="0" presId="urn:microsoft.com/office/officeart/2008/layout/HorizontalMultiLevelHierarchy"/>
    <dgm:cxn modelId="{6001F871-F10A-4551-ACEA-356B32A60D23}" type="presParOf" srcId="{E0050E3D-A4EF-47A3-B1D9-84C6542C76FF}" destId="{0069963E-BA01-43D6-A351-1AEEB925576C}" srcOrd="0" destOrd="0" presId="urn:microsoft.com/office/officeart/2008/layout/HorizontalMultiLevelHierarchy"/>
    <dgm:cxn modelId="{C8467384-7D31-41EF-8834-21F377C8B2F8}" type="presParOf" srcId="{A20E9378-7B71-4335-A00A-0B164EA827E9}" destId="{1F6C9000-43E4-43AF-90B3-EE9F2852E35D}" srcOrd="5" destOrd="0" presId="urn:microsoft.com/office/officeart/2008/layout/HorizontalMultiLevelHierarchy"/>
    <dgm:cxn modelId="{C325A473-CDBF-48F6-B598-E4DFCA59A21E}" type="presParOf" srcId="{1F6C9000-43E4-43AF-90B3-EE9F2852E35D}" destId="{31A44F7E-E0B2-4609-9871-FB355AF1C2C3}" srcOrd="0" destOrd="0" presId="urn:microsoft.com/office/officeart/2008/layout/HorizontalMultiLevelHierarchy"/>
    <dgm:cxn modelId="{7D5290B5-E914-400B-BD7B-4D33D43975F7}" type="presParOf" srcId="{1F6C9000-43E4-43AF-90B3-EE9F2852E35D}" destId="{73E3B3F1-2B5D-4284-934F-205CF17839B3}" srcOrd="1" destOrd="0" presId="urn:microsoft.com/office/officeart/2008/layout/HorizontalMultiLevelHierarchy"/>
    <dgm:cxn modelId="{841C83C0-0A4A-4F7C-A111-1A3368D4C655}" type="presParOf" srcId="{A20E9378-7B71-4335-A00A-0B164EA827E9}" destId="{B7C7EFB7-6C22-445A-A3BE-0DE857017A89}" srcOrd="6" destOrd="0" presId="urn:microsoft.com/office/officeart/2008/layout/HorizontalMultiLevelHierarchy"/>
    <dgm:cxn modelId="{ED36E649-7CDB-4372-BCB7-8242B43FB7EF}" type="presParOf" srcId="{B7C7EFB7-6C22-445A-A3BE-0DE857017A89}" destId="{4A3BEA20-BC55-44FC-8B73-01D51130132A}" srcOrd="0" destOrd="0" presId="urn:microsoft.com/office/officeart/2008/layout/HorizontalMultiLevelHierarchy"/>
    <dgm:cxn modelId="{A94C6025-0887-49FA-831E-F29B88717C2A}" type="presParOf" srcId="{A20E9378-7B71-4335-A00A-0B164EA827E9}" destId="{3E1D41F5-72A3-4633-ADBE-999B1A0A555D}" srcOrd="7" destOrd="0" presId="urn:microsoft.com/office/officeart/2008/layout/HorizontalMultiLevelHierarchy"/>
    <dgm:cxn modelId="{13A1E2AF-EE44-42A7-AEFE-B65FABFA095A}" type="presParOf" srcId="{3E1D41F5-72A3-4633-ADBE-999B1A0A555D}" destId="{D550B83E-FE5F-4B82-965A-64AE47122662}" srcOrd="0" destOrd="0" presId="urn:microsoft.com/office/officeart/2008/layout/HorizontalMultiLevelHierarchy"/>
    <dgm:cxn modelId="{009848F0-421B-42D8-B83B-0C5BAE1B87C4}" type="presParOf" srcId="{3E1D41F5-72A3-4633-ADBE-999B1A0A555D}" destId="{916CC4EE-8030-450B-BACF-12B4F78257AF}" srcOrd="1" destOrd="0" presId="urn:microsoft.com/office/officeart/2008/layout/HorizontalMultiLevelHierarchy"/>
    <dgm:cxn modelId="{51E94495-0D6C-496D-A51F-D8B326324A8D}" type="presParOf" srcId="{A20E9378-7B71-4335-A00A-0B164EA827E9}" destId="{887B3394-9DBE-4106-9B46-D034955C7B17}" srcOrd="8" destOrd="0" presId="urn:microsoft.com/office/officeart/2008/layout/HorizontalMultiLevelHierarchy"/>
    <dgm:cxn modelId="{01B837C0-939D-45B7-845A-F1894B62A2F5}" type="presParOf" srcId="{887B3394-9DBE-4106-9B46-D034955C7B17}" destId="{FF95CA0B-E85A-4584-A86E-503CF13094E8}" srcOrd="0" destOrd="0" presId="urn:microsoft.com/office/officeart/2008/layout/HorizontalMultiLevelHierarchy"/>
    <dgm:cxn modelId="{996FA8D8-2FE7-4EE5-90D9-E7AD62089203}" type="presParOf" srcId="{A20E9378-7B71-4335-A00A-0B164EA827E9}" destId="{93DCB79B-363F-4893-8CD6-8CBA8810E6FB}" srcOrd="9" destOrd="0" presId="urn:microsoft.com/office/officeart/2008/layout/HorizontalMultiLevelHierarchy"/>
    <dgm:cxn modelId="{8269DE14-B704-4861-83AE-752024BE9C0F}" type="presParOf" srcId="{93DCB79B-363F-4893-8CD6-8CBA8810E6FB}" destId="{D56CA565-4DBB-404F-9B6D-7FA55AC5F465}" srcOrd="0" destOrd="0" presId="urn:microsoft.com/office/officeart/2008/layout/HorizontalMultiLevelHierarchy"/>
    <dgm:cxn modelId="{839F2C05-ACB1-45A5-9ED5-C16CA198524B}" type="presParOf" srcId="{93DCB79B-363F-4893-8CD6-8CBA8810E6FB}" destId="{FEB355E8-2123-42AF-90D5-C5694E27A27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6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6.1.4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42</a:t>
          </a:r>
          <a:r>
            <a:rPr lang="id-ID" sz="3200" dirty="0"/>
            <a:t>) </a:t>
          </a:r>
          <a:r>
            <a:rPr lang="en-US" sz="3200" b="1" dirty="0" err="1"/>
            <a:t>Rencana</a:t>
          </a:r>
          <a:r>
            <a:rPr lang="en-US" sz="3200" b="1" dirty="0"/>
            <a:t> </a:t>
          </a:r>
          <a:r>
            <a:rPr lang="en-US" sz="3200" b="1" dirty="0" err="1"/>
            <a:t>Kerja</a:t>
          </a:r>
          <a:r>
            <a:rPr lang="en-US" sz="3200" b="1" dirty="0"/>
            <a:t> Lima </a:t>
          </a:r>
          <a:r>
            <a:rPr lang="en-US" sz="3200" b="1" dirty="0" err="1"/>
            <a:t>Tahunan</a:t>
          </a:r>
          <a:r>
            <a:rPr lang="en-US" sz="3200" b="1" dirty="0"/>
            <a:t> (RKLT)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 err="1"/>
            <a:t>Tujuan</a:t>
          </a:r>
          <a:endParaRPr lang="en-US" sz="20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34CE7EE0-017D-47EB-9E6C-D2494D42D92B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/>
            <a:t>Target </a:t>
          </a:r>
          <a:r>
            <a:rPr lang="en-US" sz="2000" dirty="0" err="1"/>
            <a:t>sasaran</a:t>
          </a:r>
          <a:endParaRPr lang="en-US" sz="2000" dirty="0"/>
        </a:p>
      </dgm:t>
    </dgm:pt>
    <dgm:pt modelId="{91307AD5-B841-491F-963C-3D40EC26AFC4}" type="parTrans" cxnId="{A78011DC-38C9-44FE-AC19-1932FBF19C60}">
      <dgm:prSet/>
      <dgm:spPr/>
      <dgm:t>
        <a:bodyPr/>
        <a:lstStyle/>
        <a:p>
          <a:endParaRPr lang="en-US"/>
        </a:p>
      </dgm:t>
    </dgm:pt>
    <dgm:pt modelId="{9B439444-6DE2-4244-8D04-4DEB2158C308}" type="sibTrans" cxnId="{A78011DC-38C9-44FE-AC19-1932FBF19C60}">
      <dgm:prSet/>
      <dgm:spPr/>
      <dgm:t>
        <a:bodyPr/>
        <a:lstStyle/>
        <a:p>
          <a:endParaRPr lang="en-US"/>
        </a:p>
      </dgm:t>
    </dgm:pt>
    <dgm:pt modelId="{3A7583BD-B4A3-413C-90BF-93A75A247788}">
      <dgm:prSet custT="1"/>
      <dgm:spPr>
        <a:solidFill>
          <a:srgbClr val="002060"/>
        </a:solidFill>
      </dgm:spPr>
      <dgm:t>
        <a:bodyPr/>
        <a:lstStyle/>
        <a:p>
          <a:r>
            <a:rPr lang="en-US" sz="2000"/>
            <a:t>Kebijakan </a:t>
          </a:r>
        </a:p>
      </dgm:t>
    </dgm:pt>
    <dgm:pt modelId="{3C1E446C-397E-4992-95C0-859C6657DF3E}" type="parTrans" cxnId="{7A166B22-26DF-405B-9A11-2E02649117D7}">
      <dgm:prSet/>
      <dgm:spPr/>
      <dgm:t>
        <a:bodyPr/>
        <a:lstStyle/>
        <a:p>
          <a:endParaRPr lang="en-US"/>
        </a:p>
      </dgm:t>
    </dgm:pt>
    <dgm:pt modelId="{2C1711AD-F24E-422F-ACCE-A3F32B6120BE}" type="sibTrans" cxnId="{7A166B22-26DF-405B-9A11-2E02649117D7}">
      <dgm:prSet/>
      <dgm:spPr/>
      <dgm:t>
        <a:bodyPr/>
        <a:lstStyle/>
        <a:p>
          <a:endParaRPr lang="en-US"/>
        </a:p>
      </dgm:t>
    </dgm:pt>
    <dgm:pt modelId="{128509EA-AE35-4D3F-AD9E-D4A6CB00F343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/>
            <a:t>Program/</a:t>
          </a:r>
          <a:r>
            <a:rPr lang="en-US" sz="2000" dirty="0" err="1"/>
            <a:t>Kegiatan</a:t>
          </a:r>
          <a:endParaRPr lang="en-US" sz="2000" dirty="0"/>
        </a:p>
      </dgm:t>
    </dgm:pt>
    <dgm:pt modelId="{FB0CCD43-3FDB-47F8-9ABE-9D1CF8EA75F0}" type="parTrans" cxnId="{2DF406A0-3962-4928-8C04-0B2D67308F69}">
      <dgm:prSet/>
      <dgm:spPr/>
      <dgm:t>
        <a:bodyPr/>
        <a:lstStyle/>
        <a:p>
          <a:endParaRPr lang="en-US"/>
        </a:p>
      </dgm:t>
    </dgm:pt>
    <dgm:pt modelId="{6490F462-9A0C-47C0-B67B-E43EEFF07793}" type="sibTrans" cxnId="{2DF406A0-3962-4928-8C04-0B2D67308F69}">
      <dgm:prSet/>
      <dgm:spPr/>
      <dgm:t>
        <a:bodyPr/>
        <a:lstStyle/>
        <a:p>
          <a:endParaRPr lang="en-US"/>
        </a:p>
      </dgm:t>
    </dgm:pt>
    <dgm:pt modelId="{B0184957-313A-454C-B745-74C50407B185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 err="1"/>
            <a:t>Pembiayaan</a:t>
          </a:r>
          <a:endParaRPr lang="en-US" sz="2000" dirty="0"/>
        </a:p>
      </dgm:t>
    </dgm:pt>
    <dgm:pt modelId="{4962CB6D-7A4A-4689-98A1-6D41089BE1F6}" type="parTrans" cxnId="{A2AB7083-31B1-4B03-B297-1F38EC516F08}">
      <dgm:prSet/>
      <dgm:spPr/>
      <dgm:t>
        <a:bodyPr/>
        <a:lstStyle/>
        <a:p>
          <a:endParaRPr lang="en-US"/>
        </a:p>
      </dgm:t>
    </dgm:pt>
    <dgm:pt modelId="{CC133864-A05F-4982-8BB3-8ED1A2D0C216}" type="sibTrans" cxnId="{A2AB7083-31B1-4B03-B297-1F38EC516F08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10869" custScaleY="97922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4667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5"/>
      <dgm:spPr/>
    </dgm:pt>
    <dgm:pt modelId="{A5C37EFE-CBC7-40AC-B367-DAB7F5ECAC52}" type="pres">
      <dgm:prSet presAssocID="{15AEFB17-C792-442E-AC88-89459D66714D}" presName="connTx" presStyleLbl="parChTrans1D3" presStyleIdx="0" presStyleCnt="5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5" custScaleY="94009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E71C96BB-1922-476A-8026-7A66C5BCA456}" type="pres">
      <dgm:prSet presAssocID="{91307AD5-B841-491F-963C-3D40EC26AFC4}" presName="conn2-1" presStyleLbl="parChTrans1D3" presStyleIdx="1" presStyleCnt="5"/>
      <dgm:spPr/>
    </dgm:pt>
    <dgm:pt modelId="{6F9779A5-28CF-4AE7-B4D1-A56646EBB620}" type="pres">
      <dgm:prSet presAssocID="{91307AD5-B841-491F-963C-3D40EC26AFC4}" presName="connTx" presStyleLbl="parChTrans1D3" presStyleIdx="1" presStyleCnt="5"/>
      <dgm:spPr/>
    </dgm:pt>
    <dgm:pt modelId="{B128DD36-8A0D-441B-B8B9-9E247540F5FC}" type="pres">
      <dgm:prSet presAssocID="{34CE7EE0-017D-47EB-9E6C-D2494D42D92B}" presName="root2" presStyleCnt="0"/>
      <dgm:spPr/>
    </dgm:pt>
    <dgm:pt modelId="{9D764FD6-AB8B-43B9-B4F8-C26A1D092367}" type="pres">
      <dgm:prSet presAssocID="{34CE7EE0-017D-47EB-9E6C-D2494D42D92B}" presName="LevelTwoTextNode" presStyleLbl="node3" presStyleIdx="1" presStyleCnt="5" custScaleY="71502">
        <dgm:presLayoutVars>
          <dgm:chPref val="3"/>
        </dgm:presLayoutVars>
      </dgm:prSet>
      <dgm:spPr/>
    </dgm:pt>
    <dgm:pt modelId="{CB0D7F17-3A2B-493B-9B61-DE7CA0E8C302}" type="pres">
      <dgm:prSet presAssocID="{34CE7EE0-017D-47EB-9E6C-D2494D42D92B}" presName="level3hierChild" presStyleCnt="0"/>
      <dgm:spPr/>
    </dgm:pt>
    <dgm:pt modelId="{E0050E3D-A4EF-47A3-B1D9-84C6542C76FF}" type="pres">
      <dgm:prSet presAssocID="{3C1E446C-397E-4992-95C0-859C6657DF3E}" presName="conn2-1" presStyleLbl="parChTrans1D3" presStyleIdx="2" presStyleCnt="5"/>
      <dgm:spPr/>
    </dgm:pt>
    <dgm:pt modelId="{0069963E-BA01-43D6-A351-1AEEB925576C}" type="pres">
      <dgm:prSet presAssocID="{3C1E446C-397E-4992-95C0-859C6657DF3E}" presName="connTx" presStyleLbl="parChTrans1D3" presStyleIdx="2" presStyleCnt="5"/>
      <dgm:spPr/>
    </dgm:pt>
    <dgm:pt modelId="{1F6C9000-43E4-43AF-90B3-EE9F2852E35D}" type="pres">
      <dgm:prSet presAssocID="{3A7583BD-B4A3-413C-90BF-93A75A247788}" presName="root2" presStyleCnt="0"/>
      <dgm:spPr/>
    </dgm:pt>
    <dgm:pt modelId="{31A44F7E-E0B2-4609-9871-FB355AF1C2C3}" type="pres">
      <dgm:prSet presAssocID="{3A7583BD-B4A3-413C-90BF-93A75A247788}" presName="LevelTwoTextNode" presStyleLbl="node3" presStyleIdx="2" presStyleCnt="5" custScaleY="71502">
        <dgm:presLayoutVars>
          <dgm:chPref val="3"/>
        </dgm:presLayoutVars>
      </dgm:prSet>
      <dgm:spPr/>
    </dgm:pt>
    <dgm:pt modelId="{73E3B3F1-2B5D-4284-934F-205CF17839B3}" type="pres">
      <dgm:prSet presAssocID="{3A7583BD-B4A3-413C-90BF-93A75A247788}" presName="level3hierChild" presStyleCnt="0"/>
      <dgm:spPr/>
    </dgm:pt>
    <dgm:pt modelId="{B7C7EFB7-6C22-445A-A3BE-0DE857017A89}" type="pres">
      <dgm:prSet presAssocID="{FB0CCD43-3FDB-47F8-9ABE-9D1CF8EA75F0}" presName="conn2-1" presStyleLbl="parChTrans1D3" presStyleIdx="3" presStyleCnt="5"/>
      <dgm:spPr/>
    </dgm:pt>
    <dgm:pt modelId="{4A3BEA20-BC55-44FC-8B73-01D51130132A}" type="pres">
      <dgm:prSet presAssocID="{FB0CCD43-3FDB-47F8-9ABE-9D1CF8EA75F0}" presName="connTx" presStyleLbl="parChTrans1D3" presStyleIdx="3" presStyleCnt="5"/>
      <dgm:spPr/>
    </dgm:pt>
    <dgm:pt modelId="{3E1D41F5-72A3-4633-ADBE-999B1A0A555D}" type="pres">
      <dgm:prSet presAssocID="{128509EA-AE35-4D3F-AD9E-D4A6CB00F343}" presName="root2" presStyleCnt="0"/>
      <dgm:spPr/>
    </dgm:pt>
    <dgm:pt modelId="{D550B83E-FE5F-4B82-965A-64AE47122662}" type="pres">
      <dgm:prSet presAssocID="{128509EA-AE35-4D3F-AD9E-D4A6CB00F343}" presName="LevelTwoTextNode" presStyleLbl="node3" presStyleIdx="3" presStyleCnt="5" custScaleY="71502">
        <dgm:presLayoutVars>
          <dgm:chPref val="3"/>
        </dgm:presLayoutVars>
      </dgm:prSet>
      <dgm:spPr/>
    </dgm:pt>
    <dgm:pt modelId="{916CC4EE-8030-450B-BACF-12B4F78257AF}" type="pres">
      <dgm:prSet presAssocID="{128509EA-AE35-4D3F-AD9E-D4A6CB00F343}" presName="level3hierChild" presStyleCnt="0"/>
      <dgm:spPr/>
    </dgm:pt>
    <dgm:pt modelId="{887B3394-9DBE-4106-9B46-D034955C7B17}" type="pres">
      <dgm:prSet presAssocID="{4962CB6D-7A4A-4689-98A1-6D41089BE1F6}" presName="conn2-1" presStyleLbl="parChTrans1D3" presStyleIdx="4" presStyleCnt="5"/>
      <dgm:spPr/>
    </dgm:pt>
    <dgm:pt modelId="{FF95CA0B-E85A-4584-A86E-503CF13094E8}" type="pres">
      <dgm:prSet presAssocID="{4962CB6D-7A4A-4689-98A1-6D41089BE1F6}" presName="connTx" presStyleLbl="parChTrans1D3" presStyleIdx="4" presStyleCnt="5"/>
      <dgm:spPr/>
    </dgm:pt>
    <dgm:pt modelId="{93DCB79B-363F-4893-8CD6-8CBA8810E6FB}" type="pres">
      <dgm:prSet presAssocID="{B0184957-313A-454C-B745-74C50407B185}" presName="root2" presStyleCnt="0"/>
      <dgm:spPr/>
    </dgm:pt>
    <dgm:pt modelId="{D56CA565-4DBB-404F-9B6D-7FA55AC5F465}" type="pres">
      <dgm:prSet presAssocID="{B0184957-313A-454C-B745-74C50407B185}" presName="LevelTwoTextNode" presStyleLbl="node3" presStyleIdx="4" presStyleCnt="5" custScaleY="71502">
        <dgm:presLayoutVars>
          <dgm:chPref val="3"/>
        </dgm:presLayoutVars>
      </dgm:prSet>
      <dgm:spPr/>
    </dgm:pt>
    <dgm:pt modelId="{FEB355E8-2123-42AF-90D5-C5694E27A277}" type="pres">
      <dgm:prSet presAssocID="{B0184957-313A-454C-B745-74C50407B185}" presName="level3hierChild" presStyleCnt="0"/>
      <dgm:spPr/>
    </dgm:pt>
  </dgm:ptLst>
  <dgm:cxnLst>
    <dgm:cxn modelId="{7D17A001-5E13-46CD-B4B6-0073E19CF7A3}" type="presOf" srcId="{4962CB6D-7A4A-4689-98A1-6D41089BE1F6}" destId="{FF95CA0B-E85A-4584-A86E-503CF13094E8}" srcOrd="1" destOrd="0" presId="urn:microsoft.com/office/officeart/2008/layout/HorizontalMultiLevelHierarchy"/>
    <dgm:cxn modelId="{638CDC17-66E5-4338-A15D-DB41CC4D438E}" type="presOf" srcId="{0BE62E88-0D7E-4BB5-A4B3-B77B0095617E}" destId="{018C7471-60F8-472C-B2C1-1AF03B14A5F7}" srcOrd="1" destOrd="0" presId="urn:microsoft.com/office/officeart/2008/layout/HorizontalMultiLevelHierarchy"/>
    <dgm:cxn modelId="{7A166B22-26DF-405B-9A11-2E02649117D7}" srcId="{B54E1A32-1FB8-4484-9DD7-DB5866ADCE10}" destId="{3A7583BD-B4A3-413C-90BF-93A75A247788}" srcOrd="2" destOrd="0" parTransId="{3C1E446C-397E-4992-95C0-859C6657DF3E}" sibTransId="{2C1711AD-F24E-422F-ACCE-A3F32B6120BE}"/>
    <dgm:cxn modelId="{0EF52125-5BE2-497A-AA3B-674BF942BD1F}" type="presOf" srcId="{43081AD2-A198-4E09-B366-59AF4C3961D1}" destId="{0960B8E7-A47F-4509-A600-DE2BD2F72F27}" srcOrd="0" destOrd="0" presId="urn:microsoft.com/office/officeart/2008/layout/HorizontalMultiLevelHierarchy"/>
    <dgm:cxn modelId="{A15CD52D-5D55-423B-ACDF-C6D5B6D33503}" type="presOf" srcId="{34CE7EE0-017D-47EB-9E6C-D2494D42D92B}" destId="{9D764FD6-AB8B-43B9-B4F8-C26A1D092367}" srcOrd="0" destOrd="0" presId="urn:microsoft.com/office/officeart/2008/layout/HorizontalMultiLevelHierarchy"/>
    <dgm:cxn modelId="{22BA323C-55DB-4E1A-AD2D-B73CE9C25350}" type="presOf" srcId="{3C1E446C-397E-4992-95C0-859C6657DF3E}" destId="{0069963E-BA01-43D6-A351-1AEEB925576C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A2AB7083-31B1-4B03-B297-1F38EC516F08}" srcId="{B54E1A32-1FB8-4484-9DD7-DB5866ADCE10}" destId="{B0184957-313A-454C-B745-74C50407B185}" srcOrd="4" destOrd="0" parTransId="{4962CB6D-7A4A-4689-98A1-6D41089BE1F6}" sibTransId="{CC133864-A05F-4982-8BB3-8ED1A2D0C216}"/>
    <dgm:cxn modelId="{84C39284-63CF-43AA-B838-30CF16FC4F5F}" type="presOf" srcId="{FB0CCD43-3FDB-47F8-9ABE-9D1CF8EA75F0}" destId="{B7C7EFB7-6C22-445A-A3BE-0DE857017A89}" srcOrd="0" destOrd="0" presId="urn:microsoft.com/office/officeart/2008/layout/HorizontalMultiLevelHierarchy"/>
    <dgm:cxn modelId="{4FB85C8B-F389-4D3C-BC63-9757A4A7C262}" type="presOf" srcId="{91307AD5-B841-491F-963C-3D40EC26AFC4}" destId="{6F9779A5-28CF-4AE7-B4D1-A56646EBB620}" srcOrd="1" destOrd="0" presId="urn:microsoft.com/office/officeart/2008/layout/HorizontalMultiLevelHierarchy"/>
    <dgm:cxn modelId="{9CE3E998-81FF-4D70-8D02-2659952C2AF6}" type="presOf" srcId="{DC2E1F6F-946D-47F0-BC56-7CB69E13A329}" destId="{4594F833-E8AD-4F7D-9DBB-756E81F5E9FF}" srcOrd="0" destOrd="0" presId="urn:microsoft.com/office/officeart/2008/layout/HorizontalMultiLevelHierarchy"/>
    <dgm:cxn modelId="{2DF406A0-3962-4928-8C04-0B2D67308F69}" srcId="{B54E1A32-1FB8-4484-9DD7-DB5866ADCE10}" destId="{128509EA-AE35-4D3F-AD9E-D4A6CB00F343}" srcOrd="3" destOrd="0" parTransId="{FB0CCD43-3FDB-47F8-9ABE-9D1CF8EA75F0}" sibTransId="{6490F462-9A0C-47C0-B67B-E43EEFF07793}"/>
    <dgm:cxn modelId="{8960E7A7-1E66-4699-9EB4-9C3B1D38AC9F}" type="presOf" srcId="{B0184957-313A-454C-B745-74C50407B185}" destId="{D56CA565-4DBB-404F-9B6D-7FA55AC5F465}" srcOrd="0" destOrd="0" presId="urn:microsoft.com/office/officeart/2008/layout/HorizontalMultiLevelHierarchy"/>
    <dgm:cxn modelId="{123A7AB8-7D34-478D-92DE-7B0F5FFC0A36}" type="presOf" srcId="{15AEFB17-C792-442E-AC88-89459D66714D}" destId="{A5C37EFE-CBC7-40AC-B367-DAB7F5ECAC52}" srcOrd="1" destOrd="0" presId="urn:microsoft.com/office/officeart/2008/layout/HorizontalMultiLevelHierarchy"/>
    <dgm:cxn modelId="{D2B3DFBF-E7FD-4477-822B-553E7C78EC0B}" type="presOf" srcId="{B54E1A32-1FB8-4484-9DD7-DB5866ADCE10}" destId="{D9C606CC-AC18-4590-951B-B64D6881E5E3}" srcOrd="0" destOrd="0" presId="urn:microsoft.com/office/officeart/2008/layout/HorizontalMultiLevelHierarchy"/>
    <dgm:cxn modelId="{BCA42DC1-2037-4AEB-B981-2D4C79AAE8FD}" type="presOf" srcId="{E7D7BD53-3B58-4ADC-8A4C-14AF9CFB499C}" destId="{EDDD72EC-6E2F-4D36-AAD4-1BCB7F58831A}" srcOrd="0" destOrd="0" presId="urn:microsoft.com/office/officeart/2008/layout/HorizontalMultiLevelHierarchy"/>
    <dgm:cxn modelId="{BC30F5C5-2B5D-451C-A937-D9649A32D34B}" type="presOf" srcId="{15AEFB17-C792-442E-AC88-89459D66714D}" destId="{CE2C6972-3E97-4B2F-A8D2-4D6C815B4262}" srcOrd="0" destOrd="0" presId="urn:microsoft.com/office/officeart/2008/layout/HorizontalMultiLevelHierarchy"/>
    <dgm:cxn modelId="{5FCE53C8-9093-4AD5-BF13-AF0AAFEAFE7D}" type="presOf" srcId="{91307AD5-B841-491F-963C-3D40EC26AFC4}" destId="{E71C96BB-1922-476A-8026-7A66C5BCA456}" srcOrd="0" destOrd="0" presId="urn:microsoft.com/office/officeart/2008/layout/HorizontalMultiLevelHierarchy"/>
    <dgm:cxn modelId="{206AE2CF-85E3-40FE-B3C2-E0D35C53D83B}" type="presOf" srcId="{0BE62E88-0D7E-4BB5-A4B3-B77B0095617E}" destId="{227510C1-165E-41BC-86F8-664912EE1BA0}" srcOrd="0" destOrd="0" presId="urn:microsoft.com/office/officeart/2008/layout/HorizontalMultiLevelHierarchy"/>
    <dgm:cxn modelId="{D6C6C3D1-1547-4C1C-93CF-B463146078FE}" type="presOf" srcId="{3C1E446C-397E-4992-95C0-859C6657DF3E}" destId="{E0050E3D-A4EF-47A3-B1D9-84C6542C76FF}" srcOrd="0" destOrd="0" presId="urn:microsoft.com/office/officeart/2008/layout/HorizontalMultiLevelHierarchy"/>
    <dgm:cxn modelId="{B70AEFD8-5068-41B9-99BB-E79F1B5CA3A8}" type="presOf" srcId="{FB0CCD43-3FDB-47F8-9ABE-9D1CF8EA75F0}" destId="{4A3BEA20-BC55-44FC-8B73-01D51130132A}" srcOrd="1" destOrd="0" presId="urn:microsoft.com/office/officeart/2008/layout/HorizontalMultiLevelHierarchy"/>
    <dgm:cxn modelId="{A78011DC-38C9-44FE-AC19-1932FBF19C60}" srcId="{B54E1A32-1FB8-4484-9DD7-DB5866ADCE10}" destId="{34CE7EE0-017D-47EB-9E6C-D2494D42D92B}" srcOrd="1" destOrd="0" parTransId="{91307AD5-B841-491F-963C-3D40EC26AFC4}" sibTransId="{9B439444-6DE2-4244-8D04-4DEB2158C308}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7AC502E0-F1B8-495A-8A27-F7CCCA07B692}" type="presOf" srcId="{128509EA-AE35-4D3F-AD9E-D4A6CB00F343}" destId="{D550B83E-FE5F-4B82-965A-64AE47122662}" srcOrd="0" destOrd="0" presId="urn:microsoft.com/office/officeart/2008/layout/HorizontalMultiLevelHierarchy"/>
    <dgm:cxn modelId="{74F5CDE1-FEC1-4A9E-B038-B8F7E786E965}" type="presOf" srcId="{3A7583BD-B4A3-413C-90BF-93A75A247788}" destId="{31A44F7E-E0B2-4609-9871-FB355AF1C2C3}" srcOrd="0" destOrd="0" presId="urn:microsoft.com/office/officeart/2008/layout/HorizontalMultiLevelHierarchy"/>
    <dgm:cxn modelId="{862A4EEB-CD22-476C-81DB-B466D8C97E26}" type="presOf" srcId="{4962CB6D-7A4A-4689-98A1-6D41089BE1F6}" destId="{887B3394-9DBE-4106-9B46-D034955C7B17}" srcOrd="0" destOrd="0" presId="urn:microsoft.com/office/officeart/2008/layout/HorizontalMultiLevelHierarchy"/>
    <dgm:cxn modelId="{05C01830-013D-4E5C-86D5-B75902A2E0A9}" type="presParOf" srcId="{0960B8E7-A47F-4509-A600-DE2BD2F72F27}" destId="{06C8DDC0-2103-4F16-B22E-01C402C605E7}" srcOrd="0" destOrd="0" presId="urn:microsoft.com/office/officeart/2008/layout/HorizontalMultiLevelHierarchy"/>
    <dgm:cxn modelId="{BE9C809C-65AE-490C-A186-36DA49D09B09}" type="presParOf" srcId="{06C8DDC0-2103-4F16-B22E-01C402C605E7}" destId="{4594F833-E8AD-4F7D-9DBB-756E81F5E9FF}" srcOrd="0" destOrd="0" presId="urn:microsoft.com/office/officeart/2008/layout/HorizontalMultiLevelHierarchy"/>
    <dgm:cxn modelId="{3FAFE2F6-A306-4C76-BECB-DB601E98660D}" type="presParOf" srcId="{06C8DDC0-2103-4F16-B22E-01C402C605E7}" destId="{4BD7D809-F46F-4BCF-9277-A6D4F8135189}" srcOrd="1" destOrd="0" presId="urn:microsoft.com/office/officeart/2008/layout/HorizontalMultiLevelHierarchy"/>
    <dgm:cxn modelId="{17C7BC72-91FA-4C2C-8745-548E295103CA}" type="presParOf" srcId="{4BD7D809-F46F-4BCF-9277-A6D4F8135189}" destId="{227510C1-165E-41BC-86F8-664912EE1BA0}" srcOrd="0" destOrd="0" presId="urn:microsoft.com/office/officeart/2008/layout/HorizontalMultiLevelHierarchy"/>
    <dgm:cxn modelId="{D5A9A988-B61B-424A-8EB5-57CDF0437CE8}" type="presParOf" srcId="{227510C1-165E-41BC-86F8-664912EE1BA0}" destId="{018C7471-60F8-472C-B2C1-1AF03B14A5F7}" srcOrd="0" destOrd="0" presId="urn:microsoft.com/office/officeart/2008/layout/HorizontalMultiLevelHierarchy"/>
    <dgm:cxn modelId="{4E2108B0-94EE-4CB0-BA87-3F9CF5788500}" type="presParOf" srcId="{4BD7D809-F46F-4BCF-9277-A6D4F8135189}" destId="{9AA261D0-C58A-40FF-808C-34A303FAB605}" srcOrd="1" destOrd="0" presId="urn:microsoft.com/office/officeart/2008/layout/HorizontalMultiLevelHierarchy"/>
    <dgm:cxn modelId="{DE310769-9FAD-4C09-9D7E-BD4686CE3780}" type="presParOf" srcId="{9AA261D0-C58A-40FF-808C-34A303FAB605}" destId="{D9C606CC-AC18-4590-951B-B64D6881E5E3}" srcOrd="0" destOrd="0" presId="urn:microsoft.com/office/officeart/2008/layout/HorizontalMultiLevelHierarchy"/>
    <dgm:cxn modelId="{7F7A0C72-FE9B-4E86-8A96-260ECDE532CD}" type="presParOf" srcId="{9AA261D0-C58A-40FF-808C-34A303FAB605}" destId="{E06DA82E-A227-45D6-9A1D-080B97151E8B}" srcOrd="1" destOrd="0" presId="urn:microsoft.com/office/officeart/2008/layout/HorizontalMultiLevelHierarchy"/>
    <dgm:cxn modelId="{EB0A53E5-D653-422F-8C67-C9BA66CB8C38}" type="presParOf" srcId="{E06DA82E-A227-45D6-9A1D-080B97151E8B}" destId="{CE2C6972-3E97-4B2F-A8D2-4D6C815B4262}" srcOrd="0" destOrd="0" presId="urn:microsoft.com/office/officeart/2008/layout/HorizontalMultiLevelHierarchy"/>
    <dgm:cxn modelId="{2D160B05-3A9D-40F3-A9F0-9E7D516FCC5D}" type="presParOf" srcId="{CE2C6972-3E97-4B2F-A8D2-4D6C815B4262}" destId="{A5C37EFE-CBC7-40AC-B367-DAB7F5ECAC52}" srcOrd="0" destOrd="0" presId="urn:microsoft.com/office/officeart/2008/layout/HorizontalMultiLevelHierarchy"/>
    <dgm:cxn modelId="{95B7D2F3-8F85-42CC-8035-BB7AB35D4390}" type="presParOf" srcId="{E06DA82E-A227-45D6-9A1D-080B97151E8B}" destId="{1AA700F1-1C9C-448B-AA3C-D20C79BADC4C}" srcOrd="1" destOrd="0" presId="urn:microsoft.com/office/officeart/2008/layout/HorizontalMultiLevelHierarchy"/>
    <dgm:cxn modelId="{CE5E50DF-1E1C-4D44-A1E2-F26BFE211EDE}" type="presParOf" srcId="{1AA700F1-1C9C-448B-AA3C-D20C79BADC4C}" destId="{EDDD72EC-6E2F-4D36-AAD4-1BCB7F58831A}" srcOrd="0" destOrd="0" presId="urn:microsoft.com/office/officeart/2008/layout/HorizontalMultiLevelHierarchy"/>
    <dgm:cxn modelId="{E2A3AC7F-D1B3-4796-8135-56724EEE688A}" type="presParOf" srcId="{1AA700F1-1C9C-448B-AA3C-D20C79BADC4C}" destId="{A20E9378-7B71-4335-A00A-0B164EA827E9}" srcOrd="1" destOrd="0" presId="urn:microsoft.com/office/officeart/2008/layout/HorizontalMultiLevelHierarchy"/>
    <dgm:cxn modelId="{BC1DFA95-9FBE-48A9-9105-76A611590C92}" type="presParOf" srcId="{E06DA82E-A227-45D6-9A1D-080B97151E8B}" destId="{E71C96BB-1922-476A-8026-7A66C5BCA456}" srcOrd="2" destOrd="0" presId="urn:microsoft.com/office/officeart/2008/layout/HorizontalMultiLevelHierarchy"/>
    <dgm:cxn modelId="{873183F3-C645-4B0B-930E-2D72CF6444A5}" type="presParOf" srcId="{E71C96BB-1922-476A-8026-7A66C5BCA456}" destId="{6F9779A5-28CF-4AE7-B4D1-A56646EBB620}" srcOrd="0" destOrd="0" presId="urn:microsoft.com/office/officeart/2008/layout/HorizontalMultiLevelHierarchy"/>
    <dgm:cxn modelId="{6339BFE6-D592-49DF-A7D3-04C0E0C81D34}" type="presParOf" srcId="{E06DA82E-A227-45D6-9A1D-080B97151E8B}" destId="{B128DD36-8A0D-441B-B8B9-9E247540F5FC}" srcOrd="3" destOrd="0" presId="urn:microsoft.com/office/officeart/2008/layout/HorizontalMultiLevelHierarchy"/>
    <dgm:cxn modelId="{542F91DC-00E4-42B0-9655-1ECE853B03D2}" type="presParOf" srcId="{B128DD36-8A0D-441B-B8B9-9E247540F5FC}" destId="{9D764FD6-AB8B-43B9-B4F8-C26A1D092367}" srcOrd="0" destOrd="0" presId="urn:microsoft.com/office/officeart/2008/layout/HorizontalMultiLevelHierarchy"/>
    <dgm:cxn modelId="{1C4C85EE-18CC-4BF3-A6B9-DB2628FC7F32}" type="presParOf" srcId="{B128DD36-8A0D-441B-B8B9-9E247540F5FC}" destId="{CB0D7F17-3A2B-493B-9B61-DE7CA0E8C302}" srcOrd="1" destOrd="0" presId="urn:microsoft.com/office/officeart/2008/layout/HorizontalMultiLevelHierarchy"/>
    <dgm:cxn modelId="{D6512314-2C49-4136-8BFC-5E87065D9446}" type="presParOf" srcId="{E06DA82E-A227-45D6-9A1D-080B97151E8B}" destId="{E0050E3D-A4EF-47A3-B1D9-84C6542C76FF}" srcOrd="4" destOrd="0" presId="urn:microsoft.com/office/officeart/2008/layout/HorizontalMultiLevelHierarchy"/>
    <dgm:cxn modelId="{A52896C5-7834-472C-93B2-2F9DAEBCCA43}" type="presParOf" srcId="{E0050E3D-A4EF-47A3-B1D9-84C6542C76FF}" destId="{0069963E-BA01-43D6-A351-1AEEB925576C}" srcOrd="0" destOrd="0" presId="urn:microsoft.com/office/officeart/2008/layout/HorizontalMultiLevelHierarchy"/>
    <dgm:cxn modelId="{F6172BFE-3CE6-4DD3-834C-B394ECD10489}" type="presParOf" srcId="{E06DA82E-A227-45D6-9A1D-080B97151E8B}" destId="{1F6C9000-43E4-43AF-90B3-EE9F2852E35D}" srcOrd="5" destOrd="0" presId="urn:microsoft.com/office/officeart/2008/layout/HorizontalMultiLevelHierarchy"/>
    <dgm:cxn modelId="{8E7C4A42-705E-40F7-A40A-98FFBBCA29D1}" type="presParOf" srcId="{1F6C9000-43E4-43AF-90B3-EE9F2852E35D}" destId="{31A44F7E-E0B2-4609-9871-FB355AF1C2C3}" srcOrd="0" destOrd="0" presId="urn:microsoft.com/office/officeart/2008/layout/HorizontalMultiLevelHierarchy"/>
    <dgm:cxn modelId="{488777CC-F904-4944-825A-D2FA7BBE1759}" type="presParOf" srcId="{1F6C9000-43E4-43AF-90B3-EE9F2852E35D}" destId="{73E3B3F1-2B5D-4284-934F-205CF17839B3}" srcOrd="1" destOrd="0" presId="urn:microsoft.com/office/officeart/2008/layout/HorizontalMultiLevelHierarchy"/>
    <dgm:cxn modelId="{52D4ED93-39E8-4F2B-9A63-A355055049E7}" type="presParOf" srcId="{E06DA82E-A227-45D6-9A1D-080B97151E8B}" destId="{B7C7EFB7-6C22-445A-A3BE-0DE857017A89}" srcOrd="6" destOrd="0" presId="urn:microsoft.com/office/officeart/2008/layout/HorizontalMultiLevelHierarchy"/>
    <dgm:cxn modelId="{1E6298EB-A975-4BA2-8096-0F9FFE0FF852}" type="presParOf" srcId="{B7C7EFB7-6C22-445A-A3BE-0DE857017A89}" destId="{4A3BEA20-BC55-44FC-8B73-01D51130132A}" srcOrd="0" destOrd="0" presId="urn:microsoft.com/office/officeart/2008/layout/HorizontalMultiLevelHierarchy"/>
    <dgm:cxn modelId="{37B1A287-2C37-4FA5-BE43-731F3EBC1833}" type="presParOf" srcId="{E06DA82E-A227-45D6-9A1D-080B97151E8B}" destId="{3E1D41F5-72A3-4633-ADBE-999B1A0A555D}" srcOrd="7" destOrd="0" presId="urn:microsoft.com/office/officeart/2008/layout/HorizontalMultiLevelHierarchy"/>
    <dgm:cxn modelId="{6295A969-2E16-4340-92EE-755B40EE9FC1}" type="presParOf" srcId="{3E1D41F5-72A3-4633-ADBE-999B1A0A555D}" destId="{D550B83E-FE5F-4B82-965A-64AE47122662}" srcOrd="0" destOrd="0" presId="urn:microsoft.com/office/officeart/2008/layout/HorizontalMultiLevelHierarchy"/>
    <dgm:cxn modelId="{E8252432-4582-4A8E-8A4B-F3D4CABA875B}" type="presParOf" srcId="{3E1D41F5-72A3-4633-ADBE-999B1A0A555D}" destId="{916CC4EE-8030-450B-BACF-12B4F78257AF}" srcOrd="1" destOrd="0" presId="urn:microsoft.com/office/officeart/2008/layout/HorizontalMultiLevelHierarchy"/>
    <dgm:cxn modelId="{5DFC5FEA-5E4B-4DFA-A755-B753BE0F3923}" type="presParOf" srcId="{E06DA82E-A227-45D6-9A1D-080B97151E8B}" destId="{887B3394-9DBE-4106-9B46-D034955C7B17}" srcOrd="8" destOrd="0" presId="urn:microsoft.com/office/officeart/2008/layout/HorizontalMultiLevelHierarchy"/>
    <dgm:cxn modelId="{FDDD7DA2-C518-46AA-814E-DAFB5BB4C1A8}" type="presParOf" srcId="{887B3394-9DBE-4106-9B46-D034955C7B17}" destId="{FF95CA0B-E85A-4584-A86E-503CF13094E8}" srcOrd="0" destOrd="0" presId="urn:microsoft.com/office/officeart/2008/layout/HorizontalMultiLevelHierarchy"/>
    <dgm:cxn modelId="{A580797B-589B-453B-8315-D29E3852C413}" type="presParOf" srcId="{E06DA82E-A227-45D6-9A1D-080B97151E8B}" destId="{93DCB79B-363F-4893-8CD6-8CBA8810E6FB}" srcOrd="9" destOrd="0" presId="urn:microsoft.com/office/officeart/2008/layout/HorizontalMultiLevelHierarchy"/>
    <dgm:cxn modelId="{E0E4452E-474F-4310-8BF8-425EAF5A49CF}" type="presParOf" srcId="{93DCB79B-363F-4893-8CD6-8CBA8810E6FB}" destId="{D56CA565-4DBB-404F-9B6D-7FA55AC5F465}" srcOrd="0" destOrd="0" presId="urn:microsoft.com/office/officeart/2008/layout/HorizontalMultiLevelHierarchy"/>
    <dgm:cxn modelId="{F28C1344-1FA2-4851-86CE-E94309C3F423}" type="presParOf" srcId="{93DCB79B-363F-4893-8CD6-8CBA8810E6FB}" destId="{FEB355E8-2123-42AF-90D5-C5694E27A27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7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6.2.1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43</a:t>
          </a:r>
          <a:r>
            <a:rPr lang="id-ID" sz="3200" dirty="0"/>
            <a:t>) </a:t>
          </a:r>
          <a:r>
            <a:rPr lang="id-ID" sz="3200" b="1" dirty="0"/>
            <a:t>Struktur Organisasi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9900"/>
        </a:solidFill>
      </dgm:spPr>
      <dgm:t>
        <a:bodyPr/>
        <a:lstStyle/>
        <a:p>
          <a:r>
            <a:rPr lang="en-US" sz="2000" dirty="0" err="1"/>
            <a:t>Mencakup</a:t>
          </a:r>
          <a:r>
            <a:rPr lang="en-US" sz="2000" dirty="0"/>
            <a:t> </a:t>
          </a:r>
          <a:r>
            <a:rPr lang="en-US" sz="2000" dirty="0" err="1"/>
            <a:t>Unsur</a:t>
          </a:r>
          <a:endParaRPr lang="en-US" sz="20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B26D4E51-2CE2-4424-A72A-3F1C119D69DC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Jabatan personalia</a:t>
          </a:r>
          <a:endParaRPr lang="en-US" sz="1800" dirty="0"/>
        </a:p>
      </dgm:t>
    </dgm:pt>
    <dgm:pt modelId="{CFD2181B-042C-476D-9654-23AEC3C480BE}" type="parTrans" cxnId="{589141DD-4789-43D4-874E-278C8783C94E}">
      <dgm:prSet/>
      <dgm:spPr/>
      <dgm:t>
        <a:bodyPr/>
        <a:lstStyle/>
        <a:p>
          <a:endParaRPr lang="en-US"/>
        </a:p>
      </dgm:t>
    </dgm:pt>
    <dgm:pt modelId="{4277AA8C-95A3-4BD0-9089-EDA40F5E10AC}" type="sibTrans" cxnId="{589141DD-4789-43D4-874E-278C8783C94E}">
      <dgm:prSet/>
      <dgm:spPr/>
      <dgm:t>
        <a:bodyPr/>
        <a:lstStyle/>
        <a:p>
          <a:endParaRPr lang="en-US"/>
        </a:p>
      </dgm:t>
    </dgm:pt>
    <dgm:pt modelId="{27781E3F-F100-4664-B03A-2F5AA60CEDA8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Alur tanggung jawab</a:t>
          </a:r>
          <a:endParaRPr lang="en-US" sz="1800" dirty="0"/>
        </a:p>
      </dgm:t>
    </dgm:pt>
    <dgm:pt modelId="{344E273D-DAB1-47D5-8CEC-07AB22B2B16A}" type="parTrans" cxnId="{94E70E17-3934-4DA0-8266-3556E4A1E6A8}">
      <dgm:prSet/>
      <dgm:spPr/>
      <dgm:t>
        <a:bodyPr/>
        <a:lstStyle/>
        <a:p>
          <a:endParaRPr lang="en-US"/>
        </a:p>
      </dgm:t>
    </dgm:pt>
    <dgm:pt modelId="{7555DFDB-FF59-40DC-80D9-C220E5FA6CCE}" type="sibTrans" cxnId="{94E70E17-3934-4DA0-8266-3556E4A1E6A8}">
      <dgm:prSet/>
      <dgm:spPr/>
      <dgm:t>
        <a:bodyPr/>
        <a:lstStyle/>
        <a:p>
          <a:endParaRPr lang="en-US"/>
        </a:p>
      </dgm:t>
    </dgm:pt>
    <dgm:pt modelId="{5F22AA31-4599-4FCA-A503-5911CDFD3D52}">
      <dgm:prSet custT="1"/>
      <dgm:spPr>
        <a:solidFill>
          <a:srgbClr val="002060"/>
        </a:solidFill>
      </dgm:spPr>
      <dgm:t>
        <a:bodyPr/>
        <a:lstStyle/>
        <a:p>
          <a:r>
            <a:rPr lang="id-ID" sz="1800" dirty="0"/>
            <a:t>Identitas personalia</a:t>
          </a:r>
          <a:endParaRPr lang="en-US" sz="1800" dirty="0"/>
        </a:p>
      </dgm:t>
    </dgm:pt>
    <dgm:pt modelId="{12F68D17-1BCA-423B-AC95-5E7F5D984279}" type="parTrans" cxnId="{A8B7C82D-137B-457B-AAC4-06A0491D4C09}">
      <dgm:prSet/>
      <dgm:spPr/>
      <dgm:t>
        <a:bodyPr/>
        <a:lstStyle/>
        <a:p>
          <a:endParaRPr lang="en-US"/>
        </a:p>
      </dgm:t>
    </dgm:pt>
    <dgm:pt modelId="{F05CE747-C9B5-43AB-966D-8E08BA67624A}" type="sibTrans" cxnId="{A8B7C82D-137B-457B-AAC4-06A0491D4C09}">
      <dgm:prSet/>
      <dgm:spPr/>
      <dgm:t>
        <a:bodyPr/>
        <a:lstStyle/>
        <a:p>
          <a:endParaRPr lang="en-US"/>
        </a:p>
      </dgm:t>
    </dgm:pt>
    <dgm:pt modelId="{F7942553-5AA5-4F28-B78D-990F4C08FF31}">
      <dgm:prSet custT="1"/>
      <dgm:spPr>
        <a:solidFill>
          <a:srgbClr val="002060"/>
        </a:solidFill>
      </dgm:spPr>
      <dgm:t>
        <a:bodyPr/>
        <a:lstStyle/>
        <a:p>
          <a:r>
            <a:rPr lang="id-ID" sz="1800"/>
            <a:t>Personalia </a:t>
          </a:r>
          <a:endParaRPr lang="en-US" sz="1800" dirty="0">
            <a:solidFill>
              <a:srgbClr val="FF0000"/>
            </a:solidFill>
          </a:endParaRPr>
        </a:p>
      </dgm:t>
    </dgm:pt>
    <dgm:pt modelId="{EAC59F9A-5EF9-438F-8C94-6D0573F63D94}" type="parTrans" cxnId="{E8F642FB-5184-4306-9106-67C87E8A290A}">
      <dgm:prSet/>
      <dgm:spPr/>
      <dgm:t>
        <a:bodyPr/>
        <a:lstStyle/>
        <a:p>
          <a:endParaRPr lang="en-US"/>
        </a:p>
      </dgm:t>
    </dgm:pt>
    <dgm:pt modelId="{50454529-94E5-409E-8367-83AE9D6DE4F1}" type="sibTrans" cxnId="{E8F642FB-5184-4306-9106-67C87E8A290A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4667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31477" custLinFactNeighborX="-9805" custLinFactNeighborY="3441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505A5551-3176-4EA0-B138-2666CA25C1E0}" type="pres">
      <dgm:prSet presAssocID="{EAC59F9A-5EF9-438F-8C94-6D0573F63D94}" presName="conn2-1" presStyleLbl="parChTrans1D4" presStyleIdx="0" presStyleCnt="4"/>
      <dgm:spPr/>
    </dgm:pt>
    <dgm:pt modelId="{3913036F-481B-4A78-ADD6-904F56397582}" type="pres">
      <dgm:prSet presAssocID="{EAC59F9A-5EF9-438F-8C94-6D0573F63D94}" presName="connTx" presStyleLbl="parChTrans1D4" presStyleIdx="0" presStyleCnt="4"/>
      <dgm:spPr/>
    </dgm:pt>
    <dgm:pt modelId="{23B6AD1E-61FD-41E0-923E-B3FF653997C7}" type="pres">
      <dgm:prSet presAssocID="{F7942553-5AA5-4F28-B78D-990F4C08FF31}" presName="root2" presStyleCnt="0"/>
      <dgm:spPr/>
    </dgm:pt>
    <dgm:pt modelId="{ECE10EDA-C725-4EAC-B8CF-9B68309E0EA2}" type="pres">
      <dgm:prSet presAssocID="{F7942553-5AA5-4F28-B78D-990F4C08FF31}" presName="LevelTwoTextNode" presStyleLbl="node4" presStyleIdx="0" presStyleCnt="4" custScaleY="134707">
        <dgm:presLayoutVars>
          <dgm:chPref val="3"/>
        </dgm:presLayoutVars>
      </dgm:prSet>
      <dgm:spPr/>
    </dgm:pt>
    <dgm:pt modelId="{ACF9514D-8F8A-4D53-994A-69594513FE14}" type="pres">
      <dgm:prSet presAssocID="{F7942553-5AA5-4F28-B78D-990F4C08FF31}" presName="level3hierChild" presStyleCnt="0"/>
      <dgm:spPr/>
    </dgm:pt>
    <dgm:pt modelId="{81381299-1DD3-4346-9B07-2C960D17C89B}" type="pres">
      <dgm:prSet presAssocID="{CFD2181B-042C-476D-9654-23AEC3C480BE}" presName="conn2-1" presStyleLbl="parChTrans1D4" presStyleIdx="1" presStyleCnt="4"/>
      <dgm:spPr/>
    </dgm:pt>
    <dgm:pt modelId="{D4F8F919-6544-4912-948F-32992B06F9A1}" type="pres">
      <dgm:prSet presAssocID="{CFD2181B-042C-476D-9654-23AEC3C480BE}" presName="connTx" presStyleLbl="parChTrans1D4" presStyleIdx="1" presStyleCnt="4"/>
      <dgm:spPr/>
    </dgm:pt>
    <dgm:pt modelId="{AC2DFE2B-B68D-47EC-87CA-3770ACCCCA06}" type="pres">
      <dgm:prSet presAssocID="{B26D4E51-2CE2-4424-A72A-3F1C119D69DC}" presName="root2" presStyleCnt="0"/>
      <dgm:spPr/>
    </dgm:pt>
    <dgm:pt modelId="{19A7D824-5E5D-478F-82AC-720DD121849A}" type="pres">
      <dgm:prSet presAssocID="{B26D4E51-2CE2-4424-A72A-3F1C119D69DC}" presName="LevelTwoTextNode" presStyleLbl="node4" presStyleIdx="1" presStyleCnt="4" custScaleY="134707">
        <dgm:presLayoutVars>
          <dgm:chPref val="3"/>
        </dgm:presLayoutVars>
      </dgm:prSet>
      <dgm:spPr/>
    </dgm:pt>
    <dgm:pt modelId="{3D99B8A5-8B6A-49FA-B1E5-5F197D9770C4}" type="pres">
      <dgm:prSet presAssocID="{B26D4E51-2CE2-4424-A72A-3F1C119D69DC}" presName="level3hierChild" presStyleCnt="0"/>
      <dgm:spPr/>
    </dgm:pt>
    <dgm:pt modelId="{B8729E5A-B9D4-4992-B5B4-D61E2400880D}" type="pres">
      <dgm:prSet presAssocID="{344E273D-DAB1-47D5-8CEC-07AB22B2B16A}" presName="conn2-1" presStyleLbl="parChTrans1D4" presStyleIdx="2" presStyleCnt="4"/>
      <dgm:spPr/>
    </dgm:pt>
    <dgm:pt modelId="{AD622F4E-E6E0-4E96-9CCA-B795DDBF6319}" type="pres">
      <dgm:prSet presAssocID="{344E273D-DAB1-47D5-8CEC-07AB22B2B16A}" presName="connTx" presStyleLbl="parChTrans1D4" presStyleIdx="2" presStyleCnt="4"/>
      <dgm:spPr/>
    </dgm:pt>
    <dgm:pt modelId="{0490042B-EB75-4DB5-B2FB-DA2AD6DD010F}" type="pres">
      <dgm:prSet presAssocID="{27781E3F-F100-4664-B03A-2F5AA60CEDA8}" presName="root2" presStyleCnt="0"/>
      <dgm:spPr/>
    </dgm:pt>
    <dgm:pt modelId="{24C98370-10C7-44D5-BD38-063541CD155E}" type="pres">
      <dgm:prSet presAssocID="{27781E3F-F100-4664-B03A-2F5AA60CEDA8}" presName="LevelTwoTextNode" presStyleLbl="node4" presStyleIdx="2" presStyleCnt="4" custScaleY="134707">
        <dgm:presLayoutVars>
          <dgm:chPref val="3"/>
        </dgm:presLayoutVars>
      </dgm:prSet>
      <dgm:spPr/>
    </dgm:pt>
    <dgm:pt modelId="{1FEA7898-3FBE-4543-8CC8-1E91549A1AA2}" type="pres">
      <dgm:prSet presAssocID="{27781E3F-F100-4664-B03A-2F5AA60CEDA8}" presName="level3hierChild" presStyleCnt="0"/>
      <dgm:spPr/>
    </dgm:pt>
    <dgm:pt modelId="{4BD0E113-1F39-418D-880C-1F32E9426EF3}" type="pres">
      <dgm:prSet presAssocID="{12F68D17-1BCA-423B-AC95-5E7F5D984279}" presName="conn2-1" presStyleLbl="parChTrans1D4" presStyleIdx="3" presStyleCnt="4"/>
      <dgm:spPr/>
    </dgm:pt>
    <dgm:pt modelId="{8BC31B72-2213-433C-9EA9-24F7C15DF1CD}" type="pres">
      <dgm:prSet presAssocID="{12F68D17-1BCA-423B-AC95-5E7F5D984279}" presName="connTx" presStyleLbl="parChTrans1D4" presStyleIdx="3" presStyleCnt="4"/>
      <dgm:spPr/>
    </dgm:pt>
    <dgm:pt modelId="{236F5146-A3C1-4735-AE48-953E91EE28E7}" type="pres">
      <dgm:prSet presAssocID="{5F22AA31-4599-4FCA-A503-5911CDFD3D52}" presName="root2" presStyleCnt="0"/>
      <dgm:spPr/>
    </dgm:pt>
    <dgm:pt modelId="{2B7431E8-6A34-400C-84F5-EBBEC3210651}" type="pres">
      <dgm:prSet presAssocID="{5F22AA31-4599-4FCA-A503-5911CDFD3D52}" presName="LevelTwoTextNode" presStyleLbl="node4" presStyleIdx="3" presStyleCnt="4" custScaleY="134707">
        <dgm:presLayoutVars>
          <dgm:chPref val="3"/>
        </dgm:presLayoutVars>
      </dgm:prSet>
      <dgm:spPr/>
    </dgm:pt>
    <dgm:pt modelId="{D2F9E6D2-0A0E-4EB3-96B3-2C93C1D32C2B}" type="pres">
      <dgm:prSet presAssocID="{5F22AA31-4599-4FCA-A503-5911CDFD3D52}" presName="level3hierChild" presStyleCnt="0"/>
      <dgm:spPr/>
    </dgm:pt>
  </dgm:ptLst>
  <dgm:cxnLst>
    <dgm:cxn modelId="{5ECA0A0D-197C-4BA3-8B86-50093BE5098E}" type="presOf" srcId="{15AEFB17-C792-442E-AC88-89459D66714D}" destId="{CE2C6972-3E97-4B2F-A8D2-4D6C815B4262}" srcOrd="0" destOrd="0" presId="urn:microsoft.com/office/officeart/2008/layout/HorizontalMultiLevelHierarchy"/>
    <dgm:cxn modelId="{12F78910-B707-4490-B24D-A4926E513EB3}" type="presOf" srcId="{DC2E1F6F-946D-47F0-BC56-7CB69E13A329}" destId="{4594F833-E8AD-4F7D-9DBB-756E81F5E9FF}" srcOrd="0" destOrd="0" presId="urn:microsoft.com/office/officeart/2008/layout/HorizontalMultiLevelHierarchy"/>
    <dgm:cxn modelId="{94E70E17-3934-4DA0-8266-3556E4A1E6A8}" srcId="{E7D7BD53-3B58-4ADC-8A4C-14AF9CFB499C}" destId="{27781E3F-F100-4664-B03A-2F5AA60CEDA8}" srcOrd="2" destOrd="0" parTransId="{344E273D-DAB1-47D5-8CEC-07AB22B2B16A}" sibTransId="{7555DFDB-FF59-40DC-80D9-C220E5FA6CCE}"/>
    <dgm:cxn modelId="{A8B7C82D-137B-457B-AAC4-06A0491D4C09}" srcId="{E7D7BD53-3B58-4ADC-8A4C-14AF9CFB499C}" destId="{5F22AA31-4599-4FCA-A503-5911CDFD3D52}" srcOrd="3" destOrd="0" parTransId="{12F68D17-1BCA-423B-AC95-5E7F5D984279}" sibTransId="{F05CE747-C9B5-43AB-966D-8E08BA67624A}"/>
    <dgm:cxn modelId="{56B0EF36-E3B0-48CE-A497-03018BC936ED}" type="presOf" srcId="{344E273D-DAB1-47D5-8CEC-07AB22B2B16A}" destId="{B8729E5A-B9D4-4992-B5B4-D61E2400880D}" srcOrd="0" destOrd="0" presId="urn:microsoft.com/office/officeart/2008/layout/HorizontalMultiLevelHierarchy"/>
    <dgm:cxn modelId="{FE8FC83B-1415-49E3-AB65-D137C025CE9B}" type="presOf" srcId="{43081AD2-A198-4E09-B366-59AF4C3961D1}" destId="{0960B8E7-A47F-4509-A600-DE2BD2F72F27}" srcOrd="0" destOrd="0" presId="urn:microsoft.com/office/officeart/2008/layout/HorizontalMultiLevelHierarchy"/>
    <dgm:cxn modelId="{0AC2963F-AB8C-4CA7-A1E0-BA3CF0F113F7}" type="presOf" srcId="{12F68D17-1BCA-423B-AC95-5E7F5D984279}" destId="{4BD0E113-1F39-418D-880C-1F32E9426EF3}" srcOrd="0" destOrd="0" presId="urn:microsoft.com/office/officeart/2008/layout/HorizontalMultiLevelHierarchy"/>
    <dgm:cxn modelId="{213FF945-D645-4B7A-BE90-B40E10A09081}" type="presOf" srcId="{CFD2181B-042C-476D-9654-23AEC3C480BE}" destId="{D4F8F919-6544-4912-948F-32992B06F9A1}" srcOrd="1" destOrd="0" presId="urn:microsoft.com/office/officeart/2008/layout/HorizontalMultiLevelHierarchy"/>
    <dgm:cxn modelId="{4881C24B-7F38-472C-90F2-D236FF558E6D}" type="presOf" srcId="{344E273D-DAB1-47D5-8CEC-07AB22B2B16A}" destId="{AD622F4E-E6E0-4E96-9CCA-B795DDBF6319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74F1635E-2F8C-4585-B835-6E67B1198F3A}" type="presOf" srcId="{F7942553-5AA5-4F28-B78D-990F4C08FF31}" destId="{ECE10EDA-C725-4EAC-B8CF-9B68309E0EA2}" srcOrd="0" destOrd="0" presId="urn:microsoft.com/office/officeart/2008/layout/HorizontalMultiLevelHierarchy"/>
    <dgm:cxn modelId="{8F849C64-CC91-4883-8497-1A6207849DAF}" type="presOf" srcId="{0BE62E88-0D7E-4BB5-A4B3-B77B0095617E}" destId="{227510C1-165E-41BC-86F8-664912EE1BA0}" srcOrd="0" destOrd="0" presId="urn:microsoft.com/office/officeart/2008/layout/HorizontalMultiLevelHierarchy"/>
    <dgm:cxn modelId="{0EDEC567-382F-4A16-A7AC-CF4CA4632666}" type="presOf" srcId="{15AEFB17-C792-442E-AC88-89459D66714D}" destId="{A5C37EFE-CBC7-40AC-B367-DAB7F5ECAC52}" srcOrd="1" destOrd="0" presId="urn:microsoft.com/office/officeart/2008/layout/HorizontalMultiLevelHierarchy"/>
    <dgm:cxn modelId="{8D5FAF81-66C5-4309-84DE-215017525B16}" type="presOf" srcId="{12F68D17-1BCA-423B-AC95-5E7F5D984279}" destId="{8BC31B72-2213-433C-9EA9-24F7C15DF1CD}" srcOrd="1" destOrd="0" presId="urn:microsoft.com/office/officeart/2008/layout/HorizontalMultiLevelHierarchy"/>
    <dgm:cxn modelId="{E7B31683-886E-43A3-A74B-0D1E71F28C44}" type="presOf" srcId="{B26D4E51-2CE2-4424-A72A-3F1C119D69DC}" destId="{19A7D824-5E5D-478F-82AC-720DD121849A}" srcOrd="0" destOrd="0" presId="urn:microsoft.com/office/officeart/2008/layout/HorizontalMultiLevelHierarchy"/>
    <dgm:cxn modelId="{9DA7EB85-14F8-43F7-BAB1-6FBBD4C53639}" type="presOf" srcId="{EAC59F9A-5EF9-438F-8C94-6D0573F63D94}" destId="{505A5551-3176-4EA0-B138-2666CA25C1E0}" srcOrd="0" destOrd="0" presId="urn:microsoft.com/office/officeart/2008/layout/HorizontalMultiLevelHierarchy"/>
    <dgm:cxn modelId="{7B81828F-C52C-4DBB-A6FE-97C59599DAEA}" type="presOf" srcId="{EAC59F9A-5EF9-438F-8C94-6D0573F63D94}" destId="{3913036F-481B-4A78-ADD6-904F56397582}" srcOrd="1" destOrd="0" presId="urn:microsoft.com/office/officeart/2008/layout/HorizontalMultiLevelHierarchy"/>
    <dgm:cxn modelId="{FEB62F9B-FE49-46AA-A560-A6BD4BCDA720}" type="presOf" srcId="{27781E3F-F100-4664-B03A-2F5AA60CEDA8}" destId="{24C98370-10C7-44D5-BD38-063541CD155E}" srcOrd="0" destOrd="0" presId="urn:microsoft.com/office/officeart/2008/layout/HorizontalMultiLevelHierarchy"/>
    <dgm:cxn modelId="{44BB0A9D-E17B-4F70-A418-0E140EC66EB8}" type="presOf" srcId="{E7D7BD53-3B58-4ADC-8A4C-14AF9CFB499C}" destId="{EDDD72EC-6E2F-4D36-AAD4-1BCB7F58831A}" srcOrd="0" destOrd="0" presId="urn:microsoft.com/office/officeart/2008/layout/HorizontalMultiLevelHierarchy"/>
    <dgm:cxn modelId="{4D1295A4-6BCB-4F95-85D3-9FDF5B7DAA06}" type="presOf" srcId="{0BE62E88-0D7E-4BB5-A4B3-B77B0095617E}" destId="{018C7471-60F8-472C-B2C1-1AF03B14A5F7}" srcOrd="1" destOrd="0" presId="urn:microsoft.com/office/officeart/2008/layout/HorizontalMultiLevelHierarchy"/>
    <dgm:cxn modelId="{F4CA31A8-3806-4D5A-989A-915B35AC9F80}" type="presOf" srcId="{CFD2181B-042C-476D-9654-23AEC3C480BE}" destId="{81381299-1DD3-4346-9B07-2C960D17C89B}" srcOrd="0" destOrd="0" presId="urn:microsoft.com/office/officeart/2008/layout/HorizontalMultiLevelHierarchy"/>
    <dgm:cxn modelId="{0D62C8D4-735A-4523-8721-3D8572A1FC7B}" type="presOf" srcId="{5F22AA31-4599-4FCA-A503-5911CDFD3D52}" destId="{2B7431E8-6A34-400C-84F5-EBBEC3210651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589141DD-4789-43D4-874E-278C8783C94E}" srcId="{E7D7BD53-3B58-4ADC-8A4C-14AF9CFB499C}" destId="{B26D4E51-2CE2-4424-A72A-3F1C119D69DC}" srcOrd="1" destOrd="0" parTransId="{CFD2181B-042C-476D-9654-23AEC3C480BE}" sibTransId="{4277AA8C-95A3-4BD0-9089-EDA40F5E10AC}"/>
    <dgm:cxn modelId="{E8F642FB-5184-4306-9106-67C87E8A290A}" srcId="{E7D7BD53-3B58-4ADC-8A4C-14AF9CFB499C}" destId="{F7942553-5AA5-4F28-B78D-990F4C08FF31}" srcOrd="0" destOrd="0" parTransId="{EAC59F9A-5EF9-438F-8C94-6D0573F63D94}" sibTransId="{50454529-94E5-409E-8367-83AE9D6DE4F1}"/>
    <dgm:cxn modelId="{0E0D54FD-9B2A-4D8A-912C-D1D04141B2DE}" type="presOf" srcId="{B54E1A32-1FB8-4484-9DD7-DB5866ADCE10}" destId="{D9C606CC-AC18-4590-951B-B64D6881E5E3}" srcOrd="0" destOrd="0" presId="urn:microsoft.com/office/officeart/2008/layout/HorizontalMultiLevelHierarchy"/>
    <dgm:cxn modelId="{E17BAD91-980A-4445-BF03-9353DBE1191F}" type="presParOf" srcId="{0960B8E7-A47F-4509-A600-DE2BD2F72F27}" destId="{06C8DDC0-2103-4F16-B22E-01C402C605E7}" srcOrd="0" destOrd="0" presId="urn:microsoft.com/office/officeart/2008/layout/HorizontalMultiLevelHierarchy"/>
    <dgm:cxn modelId="{E70E5E0F-FE39-4A5D-89FC-C83CE9B2A03C}" type="presParOf" srcId="{06C8DDC0-2103-4F16-B22E-01C402C605E7}" destId="{4594F833-E8AD-4F7D-9DBB-756E81F5E9FF}" srcOrd="0" destOrd="0" presId="urn:microsoft.com/office/officeart/2008/layout/HorizontalMultiLevelHierarchy"/>
    <dgm:cxn modelId="{792A738A-8543-4283-B260-BE204F0D9B76}" type="presParOf" srcId="{06C8DDC0-2103-4F16-B22E-01C402C605E7}" destId="{4BD7D809-F46F-4BCF-9277-A6D4F8135189}" srcOrd="1" destOrd="0" presId="urn:microsoft.com/office/officeart/2008/layout/HorizontalMultiLevelHierarchy"/>
    <dgm:cxn modelId="{0956682E-06ED-4A75-99C0-13C9560CC720}" type="presParOf" srcId="{4BD7D809-F46F-4BCF-9277-A6D4F8135189}" destId="{227510C1-165E-41BC-86F8-664912EE1BA0}" srcOrd="0" destOrd="0" presId="urn:microsoft.com/office/officeart/2008/layout/HorizontalMultiLevelHierarchy"/>
    <dgm:cxn modelId="{AC5F94EE-DFCD-4BB2-BAB0-D4B7F69600CC}" type="presParOf" srcId="{227510C1-165E-41BC-86F8-664912EE1BA0}" destId="{018C7471-60F8-472C-B2C1-1AF03B14A5F7}" srcOrd="0" destOrd="0" presId="urn:microsoft.com/office/officeart/2008/layout/HorizontalMultiLevelHierarchy"/>
    <dgm:cxn modelId="{51D02742-F4CB-4B95-8A85-E63E43BD3475}" type="presParOf" srcId="{4BD7D809-F46F-4BCF-9277-A6D4F8135189}" destId="{9AA261D0-C58A-40FF-808C-34A303FAB605}" srcOrd="1" destOrd="0" presId="urn:microsoft.com/office/officeart/2008/layout/HorizontalMultiLevelHierarchy"/>
    <dgm:cxn modelId="{BBE9DE77-4831-4CC4-8820-76180A3B4477}" type="presParOf" srcId="{9AA261D0-C58A-40FF-808C-34A303FAB605}" destId="{D9C606CC-AC18-4590-951B-B64D6881E5E3}" srcOrd="0" destOrd="0" presId="urn:microsoft.com/office/officeart/2008/layout/HorizontalMultiLevelHierarchy"/>
    <dgm:cxn modelId="{29DE45BB-9B21-4E22-B76E-6926B13BA998}" type="presParOf" srcId="{9AA261D0-C58A-40FF-808C-34A303FAB605}" destId="{E06DA82E-A227-45D6-9A1D-080B97151E8B}" srcOrd="1" destOrd="0" presId="urn:microsoft.com/office/officeart/2008/layout/HorizontalMultiLevelHierarchy"/>
    <dgm:cxn modelId="{A1F2D9B7-A8B3-46A3-9246-66C3711547CD}" type="presParOf" srcId="{E06DA82E-A227-45D6-9A1D-080B97151E8B}" destId="{CE2C6972-3E97-4B2F-A8D2-4D6C815B4262}" srcOrd="0" destOrd="0" presId="urn:microsoft.com/office/officeart/2008/layout/HorizontalMultiLevelHierarchy"/>
    <dgm:cxn modelId="{4DF00F3E-89AD-4ECD-AFDB-02D276AE8917}" type="presParOf" srcId="{CE2C6972-3E97-4B2F-A8D2-4D6C815B4262}" destId="{A5C37EFE-CBC7-40AC-B367-DAB7F5ECAC52}" srcOrd="0" destOrd="0" presId="urn:microsoft.com/office/officeart/2008/layout/HorizontalMultiLevelHierarchy"/>
    <dgm:cxn modelId="{E6C989DD-36AC-4ED4-882F-AFA290A3AE31}" type="presParOf" srcId="{E06DA82E-A227-45D6-9A1D-080B97151E8B}" destId="{1AA700F1-1C9C-448B-AA3C-D20C79BADC4C}" srcOrd="1" destOrd="0" presId="urn:microsoft.com/office/officeart/2008/layout/HorizontalMultiLevelHierarchy"/>
    <dgm:cxn modelId="{EF71B765-5ED3-4FFF-831E-226099F84CA6}" type="presParOf" srcId="{1AA700F1-1C9C-448B-AA3C-D20C79BADC4C}" destId="{EDDD72EC-6E2F-4D36-AAD4-1BCB7F58831A}" srcOrd="0" destOrd="0" presId="urn:microsoft.com/office/officeart/2008/layout/HorizontalMultiLevelHierarchy"/>
    <dgm:cxn modelId="{56BAABE2-E7D9-4642-B1FD-4C3535147D71}" type="presParOf" srcId="{1AA700F1-1C9C-448B-AA3C-D20C79BADC4C}" destId="{A20E9378-7B71-4335-A00A-0B164EA827E9}" srcOrd="1" destOrd="0" presId="urn:microsoft.com/office/officeart/2008/layout/HorizontalMultiLevelHierarchy"/>
    <dgm:cxn modelId="{1539FE8A-78A9-414D-9577-A73E1F57F774}" type="presParOf" srcId="{A20E9378-7B71-4335-A00A-0B164EA827E9}" destId="{505A5551-3176-4EA0-B138-2666CA25C1E0}" srcOrd="0" destOrd="0" presId="urn:microsoft.com/office/officeart/2008/layout/HorizontalMultiLevelHierarchy"/>
    <dgm:cxn modelId="{99859FF4-0CEA-4211-928F-DF6EF6DF2420}" type="presParOf" srcId="{505A5551-3176-4EA0-B138-2666CA25C1E0}" destId="{3913036F-481B-4A78-ADD6-904F56397582}" srcOrd="0" destOrd="0" presId="urn:microsoft.com/office/officeart/2008/layout/HorizontalMultiLevelHierarchy"/>
    <dgm:cxn modelId="{3DEBE02E-6604-4DA0-BA8C-F7A67CF4015F}" type="presParOf" srcId="{A20E9378-7B71-4335-A00A-0B164EA827E9}" destId="{23B6AD1E-61FD-41E0-923E-B3FF653997C7}" srcOrd="1" destOrd="0" presId="urn:microsoft.com/office/officeart/2008/layout/HorizontalMultiLevelHierarchy"/>
    <dgm:cxn modelId="{2B98B434-991B-475F-B802-F1F73C9DF252}" type="presParOf" srcId="{23B6AD1E-61FD-41E0-923E-B3FF653997C7}" destId="{ECE10EDA-C725-4EAC-B8CF-9B68309E0EA2}" srcOrd="0" destOrd="0" presId="urn:microsoft.com/office/officeart/2008/layout/HorizontalMultiLevelHierarchy"/>
    <dgm:cxn modelId="{D671959A-28F8-4C14-90B7-49787FCA2419}" type="presParOf" srcId="{23B6AD1E-61FD-41E0-923E-B3FF653997C7}" destId="{ACF9514D-8F8A-4D53-994A-69594513FE14}" srcOrd="1" destOrd="0" presId="urn:microsoft.com/office/officeart/2008/layout/HorizontalMultiLevelHierarchy"/>
    <dgm:cxn modelId="{B69CF4C4-095E-475C-A5A4-1327563735EF}" type="presParOf" srcId="{A20E9378-7B71-4335-A00A-0B164EA827E9}" destId="{81381299-1DD3-4346-9B07-2C960D17C89B}" srcOrd="2" destOrd="0" presId="urn:microsoft.com/office/officeart/2008/layout/HorizontalMultiLevelHierarchy"/>
    <dgm:cxn modelId="{BB1D2EA5-3588-4C85-8215-15C43F0805F5}" type="presParOf" srcId="{81381299-1DD3-4346-9B07-2C960D17C89B}" destId="{D4F8F919-6544-4912-948F-32992B06F9A1}" srcOrd="0" destOrd="0" presId="urn:microsoft.com/office/officeart/2008/layout/HorizontalMultiLevelHierarchy"/>
    <dgm:cxn modelId="{DC71F081-8CB9-4EA7-926A-E1599AD94BB2}" type="presParOf" srcId="{A20E9378-7B71-4335-A00A-0B164EA827E9}" destId="{AC2DFE2B-B68D-47EC-87CA-3770ACCCCA06}" srcOrd="3" destOrd="0" presId="urn:microsoft.com/office/officeart/2008/layout/HorizontalMultiLevelHierarchy"/>
    <dgm:cxn modelId="{22C7A243-3C52-438A-BD49-EB457E29750B}" type="presParOf" srcId="{AC2DFE2B-B68D-47EC-87CA-3770ACCCCA06}" destId="{19A7D824-5E5D-478F-82AC-720DD121849A}" srcOrd="0" destOrd="0" presId="urn:microsoft.com/office/officeart/2008/layout/HorizontalMultiLevelHierarchy"/>
    <dgm:cxn modelId="{8893FAA6-1D6E-4A62-8488-688E2B425FD2}" type="presParOf" srcId="{AC2DFE2B-B68D-47EC-87CA-3770ACCCCA06}" destId="{3D99B8A5-8B6A-49FA-B1E5-5F197D9770C4}" srcOrd="1" destOrd="0" presId="urn:microsoft.com/office/officeart/2008/layout/HorizontalMultiLevelHierarchy"/>
    <dgm:cxn modelId="{6E35C48E-CB94-48CF-90E6-38AC1F2D6DF3}" type="presParOf" srcId="{A20E9378-7B71-4335-A00A-0B164EA827E9}" destId="{B8729E5A-B9D4-4992-B5B4-D61E2400880D}" srcOrd="4" destOrd="0" presId="urn:microsoft.com/office/officeart/2008/layout/HorizontalMultiLevelHierarchy"/>
    <dgm:cxn modelId="{8D120FFA-A343-4F5D-B1C0-A18A7064B2F6}" type="presParOf" srcId="{B8729E5A-B9D4-4992-B5B4-D61E2400880D}" destId="{AD622F4E-E6E0-4E96-9CCA-B795DDBF6319}" srcOrd="0" destOrd="0" presId="urn:microsoft.com/office/officeart/2008/layout/HorizontalMultiLevelHierarchy"/>
    <dgm:cxn modelId="{B46057CD-D81B-48B0-99BB-14D29B96861E}" type="presParOf" srcId="{A20E9378-7B71-4335-A00A-0B164EA827E9}" destId="{0490042B-EB75-4DB5-B2FB-DA2AD6DD010F}" srcOrd="5" destOrd="0" presId="urn:microsoft.com/office/officeart/2008/layout/HorizontalMultiLevelHierarchy"/>
    <dgm:cxn modelId="{C7E936F8-E397-4FB4-8883-90778AE4FC59}" type="presParOf" srcId="{0490042B-EB75-4DB5-B2FB-DA2AD6DD010F}" destId="{24C98370-10C7-44D5-BD38-063541CD155E}" srcOrd="0" destOrd="0" presId="urn:microsoft.com/office/officeart/2008/layout/HorizontalMultiLevelHierarchy"/>
    <dgm:cxn modelId="{DD37EE39-6E36-44D3-8DC2-35CB54DBC3F4}" type="presParOf" srcId="{0490042B-EB75-4DB5-B2FB-DA2AD6DD010F}" destId="{1FEA7898-3FBE-4543-8CC8-1E91549A1AA2}" srcOrd="1" destOrd="0" presId="urn:microsoft.com/office/officeart/2008/layout/HorizontalMultiLevelHierarchy"/>
    <dgm:cxn modelId="{1CAC754E-2CC2-4A70-A1B9-A4EFC837AD55}" type="presParOf" srcId="{A20E9378-7B71-4335-A00A-0B164EA827E9}" destId="{4BD0E113-1F39-418D-880C-1F32E9426EF3}" srcOrd="6" destOrd="0" presId="urn:microsoft.com/office/officeart/2008/layout/HorizontalMultiLevelHierarchy"/>
    <dgm:cxn modelId="{F8343C1A-D1A2-47B1-A76B-198B2492D37D}" type="presParOf" srcId="{4BD0E113-1F39-418D-880C-1F32E9426EF3}" destId="{8BC31B72-2213-433C-9EA9-24F7C15DF1CD}" srcOrd="0" destOrd="0" presId="urn:microsoft.com/office/officeart/2008/layout/HorizontalMultiLevelHierarchy"/>
    <dgm:cxn modelId="{33EFB826-5D29-4D60-8E51-442A23E1D687}" type="presParOf" srcId="{A20E9378-7B71-4335-A00A-0B164EA827E9}" destId="{236F5146-A3C1-4735-AE48-953E91EE28E7}" srcOrd="7" destOrd="0" presId="urn:microsoft.com/office/officeart/2008/layout/HorizontalMultiLevelHierarchy"/>
    <dgm:cxn modelId="{E9322D89-7F83-44C4-BB29-0FFABE30BD3A}" type="presParOf" srcId="{236F5146-A3C1-4735-AE48-953E91EE28E7}" destId="{2B7431E8-6A34-400C-84F5-EBBEC3210651}" srcOrd="0" destOrd="0" presId="urn:microsoft.com/office/officeart/2008/layout/HorizontalMultiLevelHierarchy"/>
    <dgm:cxn modelId="{B8307872-97DB-4A7A-B0F4-5D21A62E1220}" type="presParOf" srcId="{236F5146-A3C1-4735-AE48-953E91EE28E7}" destId="{D2F9E6D2-0A0E-4EB3-96B3-2C93C1D32C2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8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6.2.1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44</a:t>
          </a:r>
          <a:r>
            <a:rPr lang="id-ID" sz="3200" dirty="0"/>
            <a:t>) </a:t>
          </a:r>
          <a:r>
            <a:rPr lang="id-ID" sz="3200" b="1" dirty="0"/>
            <a:t>Struktur Organisasi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2000" dirty="0" err="1"/>
            <a:t>tugas</a:t>
          </a:r>
          <a:r>
            <a:rPr lang="en-US" sz="2000" dirty="0"/>
            <a:t> </a:t>
          </a:r>
          <a:r>
            <a:rPr lang="en-US" sz="2000" dirty="0" err="1"/>
            <a:t>pokok</a:t>
          </a:r>
          <a:r>
            <a:rPr lang="en-US" sz="2000" dirty="0"/>
            <a:t> </a:t>
          </a:r>
          <a:r>
            <a:rPr lang="en-US" sz="2000" dirty="0" err="1"/>
            <a:t>dan</a:t>
          </a:r>
          <a:r>
            <a:rPr lang="en-US" sz="2000" dirty="0"/>
            <a:t> </a:t>
          </a:r>
          <a:r>
            <a:rPr lang="en-US" sz="2000" dirty="0" err="1"/>
            <a:t>fungsi</a:t>
          </a:r>
          <a:r>
            <a:rPr lang="en-US" sz="2000" dirty="0"/>
            <a:t> </a:t>
          </a:r>
          <a:endParaRPr lang="en-US" sz="20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F7942553-5AA5-4F28-B78D-990F4C08FF31}">
      <dgm:prSet custT="1"/>
      <dgm:spPr>
        <a:solidFill>
          <a:srgbClr val="002060"/>
        </a:solidFill>
      </dgm:spPr>
      <dgm:t>
        <a:bodyPr/>
        <a:lstStyle/>
        <a:p>
          <a:r>
            <a:rPr lang="id-ID" dirty="0"/>
            <a:t>keseluruhan </a:t>
          </a:r>
          <a:r>
            <a:rPr lang="en-US" dirty="0"/>
            <a:t> </a:t>
          </a:r>
          <a:r>
            <a:rPr lang="en-US" dirty="0" err="1"/>
            <a:t>personalia</a:t>
          </a:r>
          <a:r>
            <a:rPr lang="en-US" dirty="0"/>
            <a:t> yang </a:t>
          </a:r>
          <a:r>
            <a:rPr lang="en-US" dirty="0" err="1"/>
            <a:t>ada</a:t>
          </a:r>
          <a:r>
            <a:rPr lang="en-US" dirty="0"/>
            <a:t> </a:t>
          </a:r>
          <a:r>
            <a:rPr lang="en-US" dirty="0" err="1"/>
            <a:t>dalam</a:t>
          </a:r>
          <a:r>
            <a:rPr lang="en-US" dirty="0"/>
            <a:t> SK</a:t>
          </a:r>
          <a:endParaRPr lang="en-US" sz="2000" dirty="0">
            <a:solidFill>
              <a:srgbClr val="FF0000"/>
            </a:solidFill>
          </a:endParaRPr>
        </a:p>
      </dgm:t>
    </dgm:pt>
    <dgm:pt modelId="{50454529-94E5-409E-8367-83AE9D6DE4F1}" type="sibTrans" cxnId="{E8F642FB-5184-4306-9106-67C87E8A290A}">
      <dgm:prSet/>
      <dgm:spPr/>
      <dgm:t>
        <a:bodyPr/>
        <a:lstStyle/>
        <a:p>
          <a:endParaRPr lang="en-US"/>
        </a:p>
      </dgm:t>
    </dgm:pt>
    <dgm:pt modelId="{EAC59F9A-5EF9-438F-8C94-6D0573F63D94}" type="parTrans" cxnId="{E8F642FB-5184-4306-9106-67C87E8A290A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12764" custScaleY="112034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4667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3147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505A5551-3176-4EA0-B138-2666CA25C1E0}" type="pres">
      <dgm:prSet presAssocID="{EAC59F9A-5EF9-438F-8C94-6D0573F63D94}" presName="conn2-1" presStyleLbl="parChTrans1D4" presStyleIdx="0" presStyleCnt="1"/>
      <dgm:spPr/>
    </dgm:pt>
    <dgm:pt modelId="{3913036F-481B-4A78-ADD6-904F56397582}" type="pres">
      <dgm:prSet presAssocID="{EAC59F9A-5EF9-438F-8C94-6D0573F63D94}" presName="connTx" presStyleLbl="parChTrans1D4" presStyleIdx="0" presStyleCnt="1"/>
      <dgm:spPr/>
    </dgm:pt>
    <dgm:pt modelId="{23B6AD1E-61FD-41E0-923E-B3FF653997C7}" type="pres">
      <dgm:prSet presAssocID="{F7942553-5AA5-4F28-B78D-990F4C08FF31}" presName="root2" presStyleCnt="0"/>
      <dgm:spPr/>
    </dgm:pt>
    <dgm:pt modelId="{ECE10EDA-C725-4EAC-B8CF-9B68309E0EA2}" type="pres">
      <dgm:prSet presAssocID="{F7942553-5AA5-4F28-B78D-990F4C08FF31}" presName="LevelTwoTextNode" presStyleLbl="node4" presStyleIdx="0" presStyleCnt="1" custScaleY="237863">
        <dgm:presLayoutVars>
          <dgm:chPref val="3"/>
        </dgm:presLayoutVars>
      </dgm:prSet>
      <dgm:spPr/>
    </dgm:pt>
    <dgm:pt modelId="{ACF9514D-8F8A-4D53-994A-69594513FE14}" type="pres">
      <dgm:prSet presAssocID="{F7942553-5AA5-4F28-B78D-990F4C08FF31}" presName="level3hierChild" presStyleCnt="0"/>
      <dgm:spPr/>
    </dgm:pt>
  </dgm:ptLst>
  <dgm:cxnLst>
    <dgm:cxn modelId="{8E224115-88BB-401C-B856-D4410EC94E15}" type="presOf" srcId="{EAC59F9A-5EF9-438F-8C94-6D0573F63D94}" destId="{505A5551-3176-4EA0-B138-2666CA25C1E0}" srcOrd="0" destOrd="0" presId="urn:microsoft.com/office/officeart/2008/layout/HorizontalMultiLevelHierarchy"/>
    <dgm:cxn modelId="{206A9D3C-6045-490D-BA95-61FADC04E7E5}" type="presOf" srcId="{0BE62E88-0D7E-4BB5-A4B3-B77B0095617E}" destId="{018C7471-60F8-472C-B2C1-1AF03B14A5F7}" srcOrd="1" destOrd="0" presId="urn:microsoft.com/office/officeart/2008/layout/HorizontalMultiLevelHierarchy"/>
    <dgm:cxn modelId="{FF0E434F-1E40-46BC-819D-B1F3B8332108}" type="presOf" srcId="{B54E1A32-1FB8-4484-9DD7-DB5866ADCE10}" destId="{D9C606CC-AC18-4590-951B-B64D6881E5E3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B003D457-442D-4051-9A81-677AB83F828C}" type="presOf" srcId="{F7942553-5AA5-4F28-B78D-990F4C08FF31}" destId="{ECE10EDA-C725-4EAC-B8CF-9B68309E0EA2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05B7B262-5449-4E67-8619-78B6D8C84449}" type="presOf" srcId="{15AEFB17-C792-442E-AC88-89459D66714D}" destId="{CE2C6972-3E97-4B2F-A8D2-4D6C815B4262}" srcOrd="0" destOrd="0" presId="urn:microsoft.com/office/officeart/2008/layout/HorizontalMultiLevelHierarchy"/>
    <dgm:cxn modelId="{F8D5E384-7D97-4D0D-928F-F2CBB765AF41}" type="presOf" srcId="{DC2E1F6F-946D-47F0-BC56-7CB69E13A329}" destId="{4594F833-E8AD-4F7D-9DBB-756E81F5E9FF}" srcOrd="0" destOrd="0" presId="urn:microsoft.com/office/officeart/2008/layout/HorizontalMultiLevelHierarchy"/>
    <dgm:cxn modelId="{2D536686-9489-4953-8955-61B3B6B809A8}" type="presOf" srcId="{E7D7BD53-3B58-4ADC-8A4C-14AF9CFB499C}" destId="{EDDD72EC-6E2F-4D36-AAD4-1BCB7F58831A}" srcOrd="0" destOrd="0" presId="urn:microsoft.com/office/officeart/2008/layout/HorizontalMultiLevelHierarchy"/>
    <dgm:cxn modelId="{B6568587-3F11-4408-B80D-2F1E0206A8E0}" type="presOf" srcId="{EAC59F9A-5EF9-438F-8C94-6D0573F63D94}" destId="{3913036F-481B-4A78-ADD6-904F56397582}" srcOrd="1" destOrd="0" presId="urn:microsoft.com/office/officeart/2008/layout/HorizontalMultiLevelHierarchy"/>
    <dgm:cxn modelId="{BB69AF8A-4B3D-432A-985A-219B789C9476}" type="presOf" srcId="{43081AD2-A198-4E09-B366-59AF4C3961D1}" destId="{0960B8E7-A47F-4509-A600-DE2BD2F72F27}" srcOrd="0" destOrd="0" presId="urn:microsoft.com/office/officeart/2008/layout/HorizontalMultiLevelHierarchy"/>
    <dgm:cxn modelId="{F3A0559B-FB67-4A67-99CC-60108F6E1A94}" type="presOf" srcId="{0BE62E88-0D7E-4BB5-A4B3-B77B0095617E}" destId="{227510C1-165E-41BC-86F8-664912EE1BA0}" srcOrd="0" destOrd="0" presId="urn:microsoft.com/office/officeart/2008/layout/HorizontalMultiLevelHierarchy"/>
    <dgm:cxn modelId="{38A475D2-EDFB-4781-B32D-9D6A5DB20E5E}" type="presOf" srcId="{15AEFB17-C792-442E-AC88-89459D66714D}" destId="{A5C37EFE-CBC7-40AC-B367-DAB7F5ECAC52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E8F642FB-5184-4306-9106-67C87E8A290A}" srcId="{E7D7BD53-3B58-4ADC-8A4C-14AF9CFB499C}" destId="{F7942553-5AA5-4F28-B78D-990F4C08FF31}" srcOrd="0" destOrd="0" parTransId="{EAC59F9A-5EF9-438F-8C94-6D0573F63D94}" sibTransId="{50454529-94E5-409E-8367-83AE9D6DE4F1}"/>
    <dgm:cxn modelId="{9E77E750-D278-4A32-9C13-9594C7C61F01}" type="presParOf" srcId="{0960B8E7-A47F-4509-A600-DE2BD2F72F27}" destId="{06C8DDC0-2103-4F16-B22E-01C402C605E7}" srcOrd="0" destOrd="0" presId="urn:microsoft.com/office/officeart/2008/layout/HorizontalMultiLevelHierarchy"/>
    <dgm:cxn modelId="{3332700B-B47B-4D51-83EB-C39FD245F6AD}" type="presParOf" srcId="{06C8DDC0-2103-4F16-B22E-01C402C605E7}" destId="{4594F833-E8AD-4F7D-9DBB-756E81F5E9FF}" srcOrd="0" destOrd="0" presId="urn:microsoft.com/office/officeart/2008/layout/HorizontalMultiLevelHierarchy"/>
    <dgm:cxn modelId="{CA5883C1-5E40-4BBF-B3B2-98BDD6C32DE3}" type="presParOf" srcId="{06C8DDC0-2103-4F16-B22E-01C402C605E7}" destId="{4BD7D809-F46F-4BCF-9277-A6D4F8135189}" srcOrd="1" destOrd="0" presId="urn:microsoft.com/office/officeart/2008/layout/HorizontalMultiLevelHierarchy"/>
    <dgm:cxn modelId="{8452E92F-9271-47DC-AD07-62E1056FC692}" type="presParOf" srcId="{4BD7D809-F46F-4BCF-9277-A6D4F8135189}" destId="{227510C1-165E-41BC-86F8-664912EE1BA0}" srcOrd="0" destOrd="0" presId="urn:microsoft.com/office/officeart/2008/layout/HorizontalMultiLevelHierarchy"/>
    <dgm:cxn modelId="{0BA99F10-58B9-4583-882B-59E340B1D1B0}" type="presParOf" srcId="{227510C1-165E-41BC-86F8-664912EE1BA0}" destId="{018C7471-60F8-472C-B2C1-1AF03B14A5F7}" srcOrd="0" destOrd="0" presId="urn:microsoft.com/office/officeart/2008/layout/HorizontalMultiLevelHierarchy"/>
    <dgm:cxn modelId="{0645EC95-806A-4829-A5C0-650833A2BD4B}" type="presParOf" srcId="{4BD7D809-F46F-4BCF-9277-A6D4F8135189}" destId="{9AA261D0-C58A-40FF-808C-34A303FAB605}" srcOrd="1" destOrd="0" presId="urn:microsoft.com/office/officeart/2008/layout/HorizontalMultiLevelHierarchy"/>
    <dgm:cxn modelId="{B63773D5-BE6D-4E57-9355-56B6E5FC8EFD}" type="presParOf" srcId="{9AA261D0-C58A-40FF-808C-34A303FAB605}" destId="{D9C606CC-AC18-4590-951B-B64D6881E5E3}" srcOrd="0" destOrd="0" presId="urn:microsoft.com/office/officeart/2008/layout/HorizontalMultiLevelHierarchy"/>
    <dgm:cxn modelId="{9D3BCB7E-75F2-484D-A193-F6E16558DB65}" type="presParOf" srcId="{9AA261D0-C58A-40FF-808C-34A303FAB605}" destId="{E06DA82E-A227-45D6-9A1D-080B97151E8B}" srcOrd="1" destOrd="0" presId="urn:microsoft.com/office/officeart/2008/layout/HorizontalMultiLevelHierarchy"/>
    <dgm:cxn modelId="{F68A289B-CBB0-44C2-BB12-289197AFEF69}" type="presParOf" srcId="{E06DA82E-A227-45D6-9A1D-080B97151E8B}" destId="{CE2C6972-3E97-4B2F-A8D2-4D6C815B4262}" srcOrd="0" destOrd="0" presId="urn:microsoft.com/office/officeart/2008/layout/HorizontalMultiLevelHierarchy"/>
    <dgm:cxn modelId="{542A9C84-058A-4FBC-9B11-DFAB977CB761}" type="presParOf" srcId="{CE2C6972-3E97-4B2F-A8D2-4D6C815B4262}" destId="{A5C37EFE-CBC7-40AC-B367-DAB7F5ECAC52}" srcOrd="0" destOrd="0" presId="urn:microsoft.com/office/officeart/2008/layout/HorizontalMultiLevelHierarchy"/>
    <dgm:cxn modelId="{3D8782A4-D9D3-43FE-864E-445A4B117A84}" type="presParOf" srcId="{E06DA82E-A227-45D6-9A1D-080B97151E8B}" destId="{1AA700F1-1C9C-448B-AA3C-D20C79BADC4C}" srcOrd="1" destOrd="0" presId="urn:microsoft.com/office/officeart/2008/layout/HorizontalMultiLevelHierarchy"/>
    <dgm:cxn modelId="{A7B6EFCF-922C-4782-9110-0F352B0908C1}" type="presParOf" srcId="{1AA700F1-1C9C-448B-AA3C-D20C79BADC4C}" destId="{EDDD72EC-6E2F-4D36-AAD4-1BCB7F58831A}" srcOrd="0" destOrd="0" presId="urn:microsoft.com/office/officeart/2008/layout/HorizontalMultiLevelHierarchy"/>
    <dgm:cxn modelId="{3BE9F809-CAA3-404B-9055-E529E592D63A}" type="presParOf" srcId="{1AA700F1-1C9C-448B-AA3C-D20C79BADC4C}" destId="{A20E9378-7B71-4335-A00A-0B164EA827E9}" srcOrd="1" destOrd="0" presId="urn:microsoft.com/office/officeart/2008/layout/HorizontalMultiLevelHierarchy"/>
    <dgm:cxn modelId="{3DF52DA7-F645-4727-9C8F-E780E2111510}" type="presParOf" srcId="{A20E9378-7B71-4335-A00A-0B164EA827E9}" destId="{505A5551-3176-4EA0-B138-2666CA25C1E0}" srcOrd="0" destOrd="0" presId="urn:microsoft.com/office/officeart/2008/layout/HorizontalMultiLevelHierarchy"/>
    <dgm:cxn modelId="{8979AEB4-34C8-481A-A62B-ED9D10F0C0D5}" type="presParOf" srcId="{505A5551-3176-4EA0-B138-2666CA25C1E0}" destId="{3913036F-481B-4A78-ADD6-904F56397582}" srcOrd="0" destOrd="0" presId="urn:microsoft.com/office/officeart/2008/layout/HorizontalMultiLevelHierarchy"/>
    <dgm:cxn modelId="{F7093590-4CBC-49AD-906F-68645AA6E3C9}" type="presParOf" srcId="{A20E9378-7B71-4335-A00A-0B164EA827E9}" destId="{23B6AD1E-61FD-41E0-923E-B3FF653997C7}" srcOrd="1" destOrd="0" presId="urn:microsoft.com/office/officeart/2008/layout/HorizontalMultiLevelHierarchy"/>
    <dgm:cxn modelId="{A2626594-85E8-4E28-9BD2-9A467C357540}" type="presParOf" srcId="{23B6AD1E-61FD-41E0-923E-B3FF653997C7}" destId="{ECE10EDA-C725-4EAC-B8CF-9B68309E0EA2}" srcOrd="0" destOrd="0" presId="urn:microsoft.com/office/officeart/2008/layout/HorizontalMultiLevelHierarchy"/>
    <dgm:cxn modelId="{FAEC0F6B-1843-48C6-B6D3-6AE78D49CD65}" type="presParOf" srcId="{23B6AD1E-61FD-41E0-923E-B3FF653997C7}" destId="{ACF9514D-8F8A-4D53-994A-69594513FE1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9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45</a:t>
          </a:r>
          <a:r>
            <a:rPr lang="id-ID" sz="3200" dirty="0"/>
            <a:t>) </a:t>
          </a:r>
          <a:r>
            <a:rPr lang="id-ID" sz="3200" b="1" dirty="0"/>
            <a:t>Jaringan Kemitraan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C00000"/>
        </a:solidFill>
      </dgm:spPr>
      <dgm:t>
        <a:bodyPr/>
        <a:lstStyle/>
        <a:p>
          <a:r>
            <a:rPr lang="en-US" sz="2400" dirty="0" err="1"/>
            <a:t>Bercirikan</a:t>
          </a:r>
          <a:endParaRPr lang="en-US" sz="24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F7942553-5AA5-4F28-B78D-990F4C08FF3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/>
            <a:t>Formal</a:t>
          </a:r>
          <a:endParaRPr lang="en-US" sz="1600" dirty="0">
            <a:solidFill>
              <a:srgbClr val="FF0000"/>
            </a:solidFill>
          </a:endParaRPr>
        </a:p>
      </dgm:t>
    </dgm:pt>
    <dgm:pt modelId="{EAC59F9A-5EF9-438F-8C94-6D0573F63D94}" type="parTrans" cxnId="{E8F642FB-5184-4306-9106-67C87E8A290A}">
      <dgm:prSet/>
      <dgm:spPr/>
      <dgm:t>
        <a:bodyPr/>
        <a:lstStyle/>
        <a:p>
          <a:endParaRPr lang="en-US"/>
        </a:p>
      </dgm:t>
    </dgm:pt>
    <dgm:pt modelId="{50454529-94E5-409E-8367-83AE9D6DE4F1}" type="sibTrans" cxnId="{E8F642FB-5184-4306-9106-67C87E8A290A}">
      <dgm:prSet/>
      <dgm:spPr/>
      <dgm:t>
        <a:bodyPr/>
        <a:lstStyle/>
        <a:p>
          <a:endParaRPr lang="en-US"/>
        </a:p>
      </dgm:t>
    </dgm:pt>
    <dgm:pt modelId="{5BE58E5D-6C3A-40B0-80B3-C9677FF84A6E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Saling</a:t>
          </a:r>
          <a:r>
            <a:rPr lang="en-US" sz="1600" dirty="0"/>
            <a:t> </a:t>
          </a:r>
          <a:r>
            <a:rPr lang="en-US" sz="1600" dirty="0" err="1"/>
            <a:t>menguntungkan</a:t>
          </a:r>
          <a:endParaRPr lang="en-US" sz="1600" dirty="0"/>
        </a:p>
      </dgm:t>
    </dgm:pt>
    <dgm:pt modelId="{C2460846-4608-4FC8-A102-76B3387CE898}" type="parTrans" cxnId="{827FFE08-AAA3-40B8-949C-06F8AA824A86}">
      <dgm:prSet/>
      <dgm:spPr/>
      <dgm:t>
        <a:bodyPr/>
        <a:lstStyle/>
        <a:p>
          <a:endParaRPr lang="en-US"/>
        </a:p>
      </dgm:t>
    </dgm:pt>
    <dgm:pt modelId="{200FB876-0CCB-4065-8426-EF45DEF502C4}" type="sibTrans" cxnId="{827FFE08-AAA3-40B8-949C-06F8AA824A86}">
      <dgm:prSet/>
      <dgm:spPr/>
      <dgm:t>
        <a:bodyPr/>
        <a:lstStyle/>
        <a:p>
          <a:endParaRPr lang="en-US"/>
        </a:p>
      </dgm:t>
    </dgm:pt>
    <dgm:pt modelId="{56162298-7199-42F1-ADB0-C914BC3468D8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Relevan</a:t>
          </a:r>
          <a:endParaRPr lang="en-US" sz="1600" dirty="0"/>
        </a:p>
      </dgm:t>
    </dgm:pt>
    <dgm:pt modelId="{15A61F5E-1E78-421C-8D2F-728E62CDEDFB}" type="parTrans" cxnId="{A006EACB-635B-44C0-86BE-05A164EB7806}">
      <dgm:prSet/>
      <dgm:spPr/>
      <dgm:t>
        <a:bodyPr/>
        <a:lstStyle/>
        <a:p>
          <a:endParaRPr lang="en-US"/>
        </a:p>
      </dgm:t>
    </dgm:pt>
    <dgm:pt modelId="{B6BCC3BB-D3B0-44F1-8900-D288366BB54B}" type="sibTrans" cxnId="{A006EACB-635B-44C0-86BE-05A164EB7806}">
      <dgm:prSet/>
      <dgm:spPr/>
      <dgm:t>
        <a:bodyPr/>
        <a:lstStyle/>
        <a:p>
          <a:endParaRPr lang="en-US"/>
        </a:p>
      </dgm:t>
    </dgm:pt>
    <dgm:pt modelId="{593894C6-D4B8-4712-951F-8A5BC226896D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Berkelanjutan</a:t>
          </a:r>
          <a:endParaRPr lang="en-US" sz="1600" dirty="0"/>
        </a:p>
      </dgm:t>
    </dgm:pt>
    <dgm:pt modelId="{D373EBFA-5867-4EB2-B074-7A2108CA947A}" type="parTrans" cxnId="{3B5085A9-B71A-4C2C-9E27-EF651A92BBB3}">
      <dgm:prSet/>
      <dgm:spPr/>
      <dgm:t>
        <a:bodyPr/>
        <a:lstStyle/>
        <a:p>
          <a:endParaRPr lang="en-US"/>
        </a:p>
      </dgm:t>
    </dgm:pt>
    <dgm:pt modelId="{5042BF62-D0BE-4B65-BF50-0B30F8269889}" type="sibTrans" cxnId="{3B5085A9-B71A-4C2C-9E27-EF651A92BBB3}">
      <dgm:prSet/>
      <dgm:spPr/>
      <dgm:t>
        <a:bodyPr/>
        <a:lstStyle/>
        <a:p>
          <a:endParaRPr lang="en-US"/>
        </a:p>
      </dgm:t>
    </dgm:pt>
    <dgm:pt modelId="{B7E06D16-05F0-4F67-A814-7CD4A923D5C2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 err="1"/>
            <a:t>dibuktikan</a:t>
          </a:r>
          <a:r>
            <a:rPr lang="en-US" sz="1600" dirty="0"/>
            <a:t> </a:t>
          </a:r>
          <a:r>
            <a:rPr lang="en-US" sz="1600" dirty="0" err="1"/>
            <a:t>bukti</a:t>
          </a:r>
          <a:r>
            <a:rPr lang="en-US" sz="1600" dirty="0"/>
            <a:t> </a:t>
          </a:r>
          <a:r>
            <a:rPr lang="en-US" sz="1600" dirty="0" err="1"/>
            <a:t>fisik</a:t>
          </a:r>
          <a:r>
            <a:rPr lang="en-US" sz="1600" dirty="0"/>
            <a:t> </a:t>
          </a:r>
          <a:r>
            <a:rPr lang="en-US" sz="1600" dirty="0" err="1"/>
            <a:t>surat</a:t>
          </a:r>
          <a:r>
            <a:rPr lang="en-US" sz="1600" dirty="0"/>
            <a:t> </a:t>
          </a:r>
          <a:r>
            <a:rPr lang="en-US" sz="1600" dirty="0" err="1"/>
            <a:t>perjanjian</a:t>
          </a:r>
          <a:r>
            <a:rPr lang="en-US" sz="1600" dirty="0"/>
            <a:t> </a:t>
          </a:r>
          <a:r>
            <a:rPr lang="en-US" sz="1600" dirty="0" err="1"/>
            <a:t>kerjasama</a:t>
          </a:r>
          <a:r>
            <a:rPr lang="en-US" sz="1600" dirty="0"/>
            <a:t>.</a:t>
          </a:r>
          <a:endParaRPr lang="en-US" sz="1600" dirty="0">
            <a:solidFill>
              <a:srgbClr val="FF0000"/>
            </a:solidFill>
          </a:endParaRPr>
        </a:p>
      </dgm:t>
    </dgm:pt>
    <dgm:pt modelId="{2FCB0E91-52B5-453F-9F8E-3BA942399B7D}" type="parTrans" cxnId="{73DB6E9B-2E42-4AB0-92CC-02446191C943}">
      <dgm:prSet/>
      <dgm:spPr/>
      <dgm:t>
        <a:bodyPr/>
        <a:lstStyle/>
        <a:p>
          <a:endParaRPr lang="en-US"/>
        </a:p>
      </dgm:t>
    </dgm:pt>
    <dgm:pt modelId="{7BEA9126-763C-48AC-AF59-416D73817689}" type="sibTrans" cxnId="{73DB6E9B-2E42-4AB0-92CC-02446191C943}">
      <dgm:prSet/>
      <dgm:spPr/>
      <dgm:t>
        <a:bodyPr/>
        <a:lstStyle/>
        <a:p>
          <a:endParaRPr lang="en-US"/>
        </a:p>
      </dgm:t>
    </dgm:pt>
    <dgm:pt modelId="{188831CB-9730-4239-AD07-192BAA058A33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 err="1"/>
            <a:t>kedua</a:t>
          </a:r>
          <a:r>
            <a:rPr lang="en-US" sz="1600" dirty="0"/>
            <a:t> </a:t>
          </a:r>
          <a:r>
            <a:rPr lang="en-US" sz="1600" dirty="0" err="1"/>
            <a:t>belah</a:t>
          </a:r>
          <a:r>
            <a:rPr lang="en-US" sz="1600" dirty="0"/>
            <a:t> </a:t>
          </a:r>
          <a:r>
            <a:rPr lang="en-US" sz="1600" dirty="0" err="1"/>
            <a:t>pihak</a:t>
          </a:r>
          <a:r>
            <a:rPr lang="en-US" sz="1600" dirty="0"/>
            <a:t> </a:t>
          </a:r>
          <a:r>
            <a:rPr lang="en-US" sz="1600" dirty="0" err="1"/>
            <a:t>mendapat</a:t>
          </a:r>
          <a:r>
            <a:rPr lang="en-US" sz="1600" dirty="0"/>
            <a:t> </a:t>
          </a:r>
          <a:r>
            <a:rPr lang="en-US" sz="1600" dirty="0" err="1"/>
            <a:t>manfaat</a:t>
          </a:r>
          <a:r>
            <a:rPr lang="en-US" sz="1600" dirty="0"/>
            <a:t>.</a:t>
          </a:r>
        </a:p>
      </dgm:t>
    </dgm:pt>
    <dgm:pt modelId="{24F9C06A-F80D-4020-ABE8-F9E5058D67A4}" type="parTrans" cxnId="{41907E52-B0CB-45BF-8363-19204C643059}">
      <dgm:prSet/>
      <dgm:spPr/>
      <dgm:t>
        <a:bodyPr/>
        <a:lstStyle/>
        <a:p>
          <a:endParaRPr lang="en-US"/>
        </a:p>
      </dgm:t>
    </dgm:pt>
    <dgm:pt modelId="{2F2BB071-1A71-4685-9659-4A536040496B}" type="sibTrans" cxnId="{41907E52-B0CB-45BF-8363-19204C643059}">
      <dgm:prSet/>
      <dgm:spPr/>
      <dgm:t>
        <a:bodyPr/>
        <a:lstStyle/>
        <a:p>
          <a:endParaRPr lang="en-US"/>
        </a:p>
      </dgm:t>
    </dgm:pt>
    <dgm:pt modelId="{2E48656F-9186-4894-92AE-7CBFF675878A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 err="1"/>
            <a:t>bentuk</a:t>
          </a:r>
          <a:r>
            <a:rPr lang="en-US" sz="1600" dirty="0"/>
            <a:t> </a:t>
          </a:r>
          <a:r>
            <a:rPr lang="en-US" sz="1600" dirty="0" err="1"/>
            <a:t>kerjasama</a:t>
          </a:r>
          <a:r>
            <a:rPr lang="en-US" sz="1600" dirty="0"/>
            <a:t> </a:t>
          </a:r>
          <a:r>
            <a:rPr lang="en-US" sz="1600" dirty="0" err="1"/>
            <a:t>berhubungan</a:t>
          </a:r>
          <a:r>
            <a:rPr lang="en-US" sz="1600" dirty="0"/>
            <a:t> </a:t>
          </a:r>
          <a:r>
            <a:rPr lang="en-US" sz="1600" dirty="0" err="1"/>
            <a:t>dengan</a:t>
          </a:r>
          <a:r>
            <a:rPr lang="en-US" sz="1600" dirty="0"/>
            <a:t> PAUD</a:t>
          </a:r>
        </a:p>
      </dgm:t>
    </dgm:pt>
    <dgm:pt modelId="{F648F94F-C249-41F3-B4F0-B6B8A56FF99E}" type="parTrans" cxnId="{41F91AEE-FA0B-4218-9E0F-EB115AB46612}">
      <dgm:prSet/>
      <dgm:spPr/>
      <dgm:t>
        <a:bodyPr/>
        <a:lstStyle/>
        <a:p>
          <a:endParaRPr lang="en-US"/>
        </a:p>
      </dgm:t>
    </dgm:pt>
    <dgm:pt modelId="{2D7FC37C-5F89-4146-8E50-72BE63FF556D}" type="sibTrans" cxnId="{41F91AEE-FA0B-4218-9E0F-EB115AB46612}">
      <dgm:prSet/>
      <dgm:spPr/>
      <dgm:t>
        <a:bodyPr/>
        <a:lstStyle/>
        <a:p>
          <a:endParaRPr lang="en-US"/>
        </a:p>
      </dgm:t>
    </dgm:pt>
    <dgm:pt modelId="{0A9A0E40-6755-4976-8938-FF4DCC92DA1F}">
      <dgm:prSet custT="1"/>
      <dgm:spPr>
        <a:solidFill>
          <a:srgbClr val="002060"/>
        </a:solidFill>
      </dgm:spPr>
      <dgm:t>
        <a:bodyPr/>
        <a:lstStyle/>
        <a:p>
          <a:r>
            <a:rPr lang="en-US" sz="1600" dirty="0" err="1"/>
            <a:t>kerjasama</a:t>
          </a:r>
          <a:r>
            <a:rPr lang="en-US" sz="1600" dirty="0"/>
            <a:t> </a:t>
          </a:r>
          <a:r>
            <a:rPr lang="en-US" sz="1600" dirty="0" err="1"/>
            <a:t>dilakukan</a:t>
          </a:r>
          <a:r>
            <a:rPr lang="en-US" sz="1600" dirty="0"/>
            <a:t> </a:t>
          </a:r>
          <a:r>
            <a:rPr lang="en-US" sz="1600" dirty="0" err="1"/>
            <a:t>lebih</a:t>
          </a:r>
          <a:r>
            <a:rPr lang="en-US" sz="1600" dirty="0"/>
            <a:t> </a:t>
          </a:r>
          <a:r>
            <a:rPr lang="en-US" sz="1600" dirty="0" err="1"/>
            <a:t>dari</a:t>
          </a:r>
          <a:r>
            <a:rPr lang="en-US" sz="1600" dirty="0"/>
            <a:t> </a:t>
          </a:r>
          <a:r>
            <a:rPr lang="en-US" sz="1600" dirty="0" err="1"/>
            <a:t>satu</a:t>
          </a:r>
          <a:r>
            <a:rPr lang="en-US" sz="1600" dirty="0"/>
            <a:t> kali.</a:t>
          </a:r>
        </a:p>
      </dgm:t>
    </dgm:pt>
    <dgm:pt modelId="{C56BF04B-441B-4EFD-A604-4470B56056CA}" type="parTrans" cxnId="{F05BFBF7-DFA8-4B8E-A0A3-8DBE8777DA55}">
      <dgm:prSet/>
      <dgm:spPr/>
      <dgm:t>
        <a:bodyPr/>
        <a:lstStyle/>
        <a:p>
          <a:endParaRPr lang="en-US"/>
        </a:p>
      </dgm:t>
    </dgm:pt>
    <dgm:pt modelId="{739BE933-6B49-4E5D-B88F-C2A6FEA551D5}" type="sibTrans" cxnId="{F05BFBF7-DFA8-4B8E-A0A3-8DBE8777DA55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4667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3147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505A5551-3176-4EA0-B138-2666CA25C1E0}" type="pres">
      <dgm:prSet presAssocID="{EAC59F9A-5EF9-438F-8C94-6D0573F63D94}" presName="conn2-1" presStyleLbl="parChTrans1D4" presStyleIdx="0" presStyleCnt="8"/>
      <dgm:spPr/>
    </dgm:pt>
    <dgm:pt modelId="{3913036F-481B-4A78-ADD6-904F56397582}" type="pres">
      <dgm:prSet presAssocID="{EAC59F9A-5EF9-438F-8C94-6D0573F63D94}" presName="connTx" presStyleLbl="parChTrans1D4" presStyleIdx="0" presStyleCnt="8"/>
      <dgm:spPr/>
    </dgm:pt>
    <dgm:pt modelId="{23B6AD1E-61FD-41E0-923E-B3FF653997C7}" type="pres">
      <dgm:prSet presAssocID="{F7942553-5AA5-4F28-B78D-990F4C08FF31}" presName="root2" presStyleCnt="0"/>
      <dgm:spPr/>
    </dgm:pt>
    <dgm:pt modelId="{ECE10EDA-C725-4EAC-B8CF-9B68309E0EA2}" type="pres">
      <dgm:prSet presAssocID="{F7942553-5AA5-4F28-B78D-990F4C08FF31}" presName="LevelTwoTextNode" presStyleLbl="node4" presStyleIdx="0" presStyleCnt="8" custScaleY="129663">
        <dgm:presLayoutVars>
          <dgm:chPref val="3"/>
        </dgm:presLayoutVars>
      </dgm:prSet>
      <dgm:spPr/>
    </dgm:pt>
    <dgm:pt modelId="{ACF9514D-8F8A-4D53-994A-69594513FE14}" type="pres">
      <dgm:prSet presAssocID="{F7942553-5AA5-4F28-B78D-990F4C08FF31}" presName="level3hierChild" presStyleCnt="0"/>
      <dgm:spPr/>
    </dgm:pt>
    <dgm:pt modelId="{3BEDD4DB-C940-4739-BD47-C9238E15CD1A}" type="pres">
      <dgm:prSet presAssocID="{2FCB0E91-52B5-453F-9F8E-3BA942399B7D}" presName="conn2-1" presStyleLbl="parChTrans1D4" presStyleIdx="1" presStyleCnt="8"/>
      <dgm:spPr/>
    </dgm:pt>
    <dgm:pt modelId="{C9E138A0-10AE-485C-B689-929FF810E666}" type="pres">
      <dgm:prSet presAssocID="{2FCB0E91-52B5-453F-9F8E-3BA942399B7D}" presName="connTx" presStyleLbl="parChTrans1D4" presStyleIdx="1" presStyleCnt="8"/>
      <dgm:spPr/>
    </dgm:pt>
    <dgm:pt modelId="{48E9C630-DDF6-4737-99D4-D08E8E036FD5}" type="pres">
      <dgm:prSet presAssocID="{B7E06D16-05F0-4F67-A814-7CD4A923D5C2}" presName="root2" presStyleCnt="0"/>
      <dgm:spPr/>
    </dgm:pt>
    <dgm:pt modelId="{EC0D3408-4956-42C8-B38F-BBD61B064400}" type="pres">
      <dgm:prSet presAssocID="{B7E06D16-05F0-4F67-A814-7CD4A923D5C2}" presName="LevelTwoTextNode" presStyleLbl="node4" presStyleIdx="1" presStyleCnt="8" custScaleY="209768">
        <dgm:presLayoutVars>
          <dgm:chPref val="3"/>
        </dgm:presLayoutVars>
      </dgm:prSet>
      <dgm:spPr/>
    </dgm:pt>
    <dgm:pt modelId="{37CE025E-1F58-4B29-85F6-86570CD16B1A}" type="pres">
      <dgm:prSet presAssocID="{B7E06D16-05F0-4F67-A814-7CD4A923D5C2}" presName="level3hierChild" presStyleCnt="0"/>
      <dgm:spPr/>
    </dgm:pt>
    <dgm:pt modelId="{E36CC11C-E0CA-479F-8D8C-0E6652600560}" type="pres">
      <dgm:prSet presAssocID="{C2460846-4608-4FC8-A102-76B3387CE898}" presName="conn2-1" presStyleLbl="parChTrans1D4" presStyleIdx="2" presStyleCnt="8"/>
      <dgm:spPr/>
    </dgm:pt>
    <dgm:pt modelId="{5D58E67F-D720-4E6D-8C73-6A3DF5DA9A7A}" type="pres">
      <dgm:prSet presAssocID="{C2460846-4608-4FC8-A102-76B3387CE898}" presName="connTx" presStyleLbl="parChTrans1D4" presStyleIdx="2" presStyleCnt="8"/>
      <dgm:spPr/>
    </dgm:pt>
    <dgm:pt modelId="{0C5F3E2E-59E1-4A0C-9453-20ADCCBB0534}" type="pres">
      <dgm:prSet presAssocID="{5BE58E5D-6C3A-40B0-80B3-C9677FF84A6E}" presName="root2" presStyleCnt="0"/>
      <dgm:spPr/>
    </dgm:pt>
    <dgm:pt modelId="{EA82556E-E9FF-453E-A1FF-DD089D9F654D}" type="pres">
      <dgm:prSet presAssocID="{5BE58E5D-6C3A-40B0-80B3-C9677FF84A6E}" presName="LevelTwoTextNode" presStyleLbl="node4" presStyleIdx="2" presStyleCnt="8">
        <dgm:presLayoutVars>
          <dgm:chPref val="3"/>
        </dgm:presLayoutVars>
      </dgm:prSet>
      <dgm:spPr/>
    </dgm:pt>
    <dgm:pt modelId="{B27B2E0C-9C96-4639-95DB-549DAFBF70A0}" type="pres">
      <dgm:prSet presAssocID="{5BE58E5D-6C3A-40B0-80B3-C9677FF84A6E}" presName="level3hierChild" presStyleCnt="0"/>
      <dgm:spPr/>
    </dgm:pt>
    <dgm:pt modelId="{C29B6B59-1398-4B24-92E2-D4CFC700B68B}" type="pres">
      <dgm:prSet presAssocID="{24F9C06A-F80D-4020-ABE8-F9E5058D67A4}" presName="conn2-1" presStyleLbl="parChTrans1D4" presStyleIdx="3" presStyleCnt="8"/>
      <dgm:spPr/>
    </dgm:pt>
    <dgm:pt modelId="{716B5E77-D0C5-489C-9844-5CA4237AA7BF}" type="pres">
      <dgm:prSet presAssocID="{24F9C06A-F80D-4020-ABE8-F9E5058D67A4}" presName="connTx" presStyleLbl="parChTrans1D4" presStyleIdx="3" presStyleCnt="8"/>
      <dgm:spPr/>
    </dgm:pt>
    <dgm:pt modelId="{3F5CDE51-4EDE-43AF-ACE3-82AE1040C9B8}" type="pres">
      <dgm:prSet presAssocID="{188831CB-9730-4239-AD07-192BAA058A33}" presName="root2" presStyleCnt="0"/>
      <dgm:spPr/>
    </dgm:pt>
    <dgm:pt modelId="{4A409459-9C88-432F-AB01-30691C3E34DD}" type="pres">
      <dgm:prSet presAssocID="{188831CB-9730-4239-AD07-192BAA058A33}" presName="LevelTwoTextNode" presStyleLbl="node4" presStyleIdx="3" presStyleCnt="8" custScaleY="237027">
        <dgm:presLayoutVars>
          <dgm:chPref val="3"/>
        </dgm:presLayoutVars>
      </dgm:prSet>
      <dgm:spPr/>
    </dgm:pt>
    <dgm:pt modelId="{12122435-DAD0-4987-9581-6732D1F57C91}" type="pres">
      <dgm:prSet presAssocID="{188831CB-9730-4239-AD07-192BAA058A33}" presName="level3hierChild" presStyleCnt="0"/>
      <dgm:spPr/>
    </dgm:pt>
    <dgm:pt modelId="{66E6910F-B04E-4A20-B56B-4A1FE25C3382}" type="pres">
      <dgm:prSet presAssocID="{15A61F5E-1E78-421C-8D2F-728E62CDEDFB}" presName="conn2-1" presStyleLbl="parChTrans1D4" presStyleIdx="4" presStyleCnt="8"/>
      <dgm:spPr/>
    </dgm:pt>
    <dgm:pt modelId="{67D42071-1445-4C9B-8139-C1BF14DBBA26}" type="pres">
      <dgm:prSet presAssocID="{15A61F5E-1E78-421C-8D2F-728E62CDEDFB}" presName="connTx" presStyleLbl="parChTrans1D4" presStyleIdx="4" presStyleCnt="8"/>
      <dgm:spPr/>
    </dgm:pt>
    <dgm:pt modelId="{B6C6B230-2C71-4DA5-9614-EC8590FA2BD5}" type="pres">
      <dgm:prSet presAssocID="{56162298-7199-42F1-ADB0-C914BC3468D8}" presName="root2" presStyleCnt="0"/>
      <dgm:spPr/>
    </dgm:pt>
    <dgm:pt modelId="{77032092-07E3-4C59-985D-9A7DB40452AA}" type="pres">
      <dgm:prSet presAssocID="{56162298-7199-42F1-ADB0-C914BC3468D8}" presName="LevelTwoTextNode" presStyleLbl="node4" presStyleIdx="4" presStyleCnt="8">
        <dgm:presLayoutVars>
          <dgm:chPref val="3"/>
        </dgm:presLayoutVars>
      </dgm:prSet>
      <dgm:spPr/>
    </dgm:pt>
    <dgm:pt modelId="{33D30196-C78B-42FE-9590-9A8194F7E1D2}" type="pres">
      <dgm:prSet presAssocID="{56162298-7199-42F1-ADB0-C914BC3468D8}" presName="level3hierChild" presStyleCnt="0"/>
      <dgm:spPr/>
    </dgm:pt>
    <dgm:pt modelId="{4FE95F0B-6002-4FDB-B789-18B0826D623B}" type="pres">
      <dgm:prSet presAssocID="{F648F94F-C249-41F3-B4F0-B6B8A56FF99E}" presName="conn2-1" presStyleLbl="parChTrans1D4" presStyleIdx="5" presStyleCnt="8"/>
      <dgm:spPr/>
    </dgm:pt>
    <dgm:pt modelId="{4CC59F50-A665-4F85-96E5-CA1A0AE345DE}" type="pres">
      <dgm:prSet presAssocID="{F648F94F-C249-41F3-B4F0-B6B8A56FF99E}" presName="connTx" presStyleLbl="parChTrans1D4" presStyleIdx="5" presStyleCnt="8"/>
      <dgm:spPr/>
    </dgm:pt>
    <dgm:pt modelId="{B4E3C51E-95B3-4D08-9C6A-334FA5832370}" type="pres">
      <dgm:prSet presAssocID="{2E48656F-9186-4894-92AE-7CBFF675878A}" presName="root2" presStyleCnt="0"/>
      <dgm:spPr/>
    </dgm:pt>
    <dgm:pt modelId="{5C49E2B9-CE38-4A4A-BD4D-F620253253FC}" type="pres">
      <dgm:prSet presAssocID="{2E48656F-9186-4894-92AE-7CBFF675878A}" presName="LevelTwoTextNode" presStyleLbl="node4" presStyleIdx="5" presStyleCnt="8" custScaleY="222851">
        <dgm:presLayoutVars>
          <dgm:chPref val="3"/>
        </dgm:presLayoutVars>
      </dgm:prSet>
      <dgm:spPr/>
    </dgm:pt>
    <dgm:pt modelId="{0B66F741-C98D-4523-9B9E-80BE1E15A201}" type="pres">
      <dgm:prSet presAssocID="{2E48656F-9186-4894-92AE-7CBFF675878A}" presName="level3hierChild" presStyleCnt="0"/>
      <dgm:spPr/>
    </dgm:pt>
    <dgm:pt modelId="{60109468-6107-4A43-A9DC-A68666AC3FC7}" type="pres">
      <dgm:prSet presAssocID="{D373EBFA-5867-4EB2-B074-7A2108CA947A}" presName="conn2-1" presStyleLbl="parChTrans1D4" presStyleIdx="6" presStyleCnt="8"/>
      <dgm:spPr/>
    </dgm:pt>
    <dgm:pt modelId="{216E119D-5B2C-4DBE-9FC6-E0B2F729D7CD}" type="pres">
      <dgm:prSet presAssocID="{D373EBFA-5867-4EB2-B074-7A2108CA947A}" presName="connTx" presStyleLbl="parChTrans1D4" presStyleIdx="6" presStyleCnt="8"/>
      <dgm:spPr/>
    </dgm:pt>
    <dgm:pt modelId="{C6CAF598-5B81-4DF6-A4C9-BD44C41BFB2B}" type="pres">
      <dgm:prSet presAssocID="{593894C6-D4B8-4712-951F-8A5BC226896D}" presName="root2" presStyleCnt="0"/>
      <dgm:spPr/>
    </dgm:pt>
    <dgm:pt modelId="{8A032829-D756-4B34-B94C-3136BAE335BE}" type="pres">
      <dgm:prSet presAssocID="{593894C6-D4B8-4712-951F-8A5BC226896D}" presName="LevelTwoTextNode" presStyleLbl="node4" presStyleIdx="6" presStyleCnt="8">
        <dgm:presLayoutVars>
          <dgm:chPref val="3"/>
        </dgm:presLayoutVars>
      </dgm:prSet>
      <dgm:spPr/>
    </dgm:pt>
    <dgm:pt modelId="{594EDAE4-6D84-4197-9394-31A48FE713C1}" type="pres">
      <dgm:prSet presAssocID="{593894C6-D4B8-4712-951F-8A5BC226896D}" presName="level3hierChild" presStyleCnt="0"/>
      <dgm:spPr/>
    </dgm:pt>
    <dgm:pt modelId="{2E1216D0-FD0F-4C10-875F-1068720B52BB}" type="pres">
      <dgm:prSet presAssocID="{C56BF04B-441B-4EFD-A604-4470B56056CA}" presName="conn2-1" presStyleLbl="parChTrans1D4" presStyleIdx="7" presStyleCnt="8"/>
      <dgm:spPr/>
    </dgm:pt>
    <dgm:pt modelId="{5316522C-6690-4D8F-8A1E-08A6907F0709}" type="pres">
      <dgm:prSet presAssocID="{C56BF04B-441B-4EFD-A604-4470B56056CA}" presName="connTx" presStyleLbl="parChTrans1D4" presStyleIdx="7" presStyleCnt="8"/>
      <dgm:spPr/>
    </dgm:pt>
    <dgm:pt modelId="{AF336354-0E85-4F1A-AF9A-FCD4EC07B396}" type="pres">
      <dgm:prSet presAssocID="{0A9A0E40-6755-4976-8938-FF4DCC92DA1F}" presName="root2" presStyleCnt="0"/>
      <dgm:spPr/>
    </dgm:pt>
    <dgm:pt modelId="{0A42992E-19F6-45C5-BE6C-30583D5130BE}" type="pres">
      <dgm:prSet presAssocID="{0A9A0E40-6755-4976-8938-FF4DCC92DA1F}" presName="LevelTwoTextNode" presStyleLbl="node4" presStyleIdx="7" presStyleCnt="8" custScaleY="226548">
        <dgm:presLayoutVars>
          <dgm:chPref val="3"/>
        </dgm:presLayoutVars>
      </dgm:prSet>
      <dgm:spPr/>
    </dgm:pt>
    <dgm:pt modelId="{47157E6C-0026-4032-857D-52A905594FDE}" type="pres">
      <dgm:prSet presAssocID="{0A9A0E40-6755-4976-8938-FF4DCC92DA1F}" presName="level3hierChild" presStyleCnt="0"/>
      <dgm:spPr/>
    </dgm:pt>
  </dgm:ptLst>
  <dgm:cxnLst>
    <dgm:cxn modelId="{827FFE08-AAA3-40B8-949C-06F8AA824A86}" srcId="{E7D7BD53-3B58-4ADC-8A4C-14AF9CFB499C}" destId="{5BE58E5D-6C3A-40B0-80B3-C9677FF84A6E}" srcOrd="1" destOrd="0" parTransId="{C2460846-4608-4FC8-A102-76B3387CE898}" sibTransId="{200FB876-0CCB-4065-8426-EF45DEF502C4}"/>
    <dgm:cxn modelId="{3F9BBA0B-49A8-49D5-B455-BD951B8C16BB}" type="presOf" srcId="{F7942553-5AA5-4F28-B78D-990F4C08FF31}" destId="{ECE10EDA-C725-4EAC-B8CF-9B68309E0EA2}" srcOrd="0" destOrd="0" presId="urn:microsoft.com/office/officeart/2008/layout/HorizontalMultiLevelHierarchy"/>
    <dgm:cxn modelId="{E702801F-A9DE-40C0-8780-E81FEE990493}" type="presOf" srcId="{2FCB0E91-52B5-453F-9F8E-3BA942399B7D}" destId="{3BEDD4DB-C940-4739-BD47-C9238E15CD1A}" srcOrd="0" destOrd="0" presId="urn:microsoft.com/office/officeart/2008/layout/HorizontalMultiLevelHierarchy"/>
    <dgm:cxn modelId="{50041D4B-A694-491C-9BFB-A06A5D8E43CE}" type="presOf" srcId="{56162298-7199-42F1-ADB0-C914BC3468D8}" destId="{77032092-07E3-4C59-985D-9A7DB40452AA}" srcOrd="0" destOrd="0" presId="urn:microsoft.com/office/officeart/2008/layout/HorizontalMultiLevelHierarchy"/>
    <dgm:cxn modelId="{C798DA50-579F-4A37-865B-8B0AED7565FD}" type="presOf" srcId="{2FCB0E91-52B5-453F-9F8E-3BA942399B7D}" destId="{C9E138A0-10AE-485C-B689-929FF810E666}" srcOrd="1" destOrd="0" presId="urn:microsoft.com/office/officeart/2008/layout/HorizontalMultiLevelHierarchy"/>
    <dgm:cxn modelId="{41907E52-B0CB-45BF-8363-19204C643059}" srcId="{5BE58E5D-6C3A-40B0-80B3-C9677FF84A6E}" destId="{188831CB-9730-4239-AD07-192BAA058A33}" srcOrd="0" destOrd="0" parTransId="{24F9C06A-F80D-4020-ABE8-F9E5058D67A4}" sibTransId="{2F2BB071-1A71-4685-9659-4A536040496B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76216D60-8927-49C7-9C03-0BF2FC9C721F}" type="presOf" srcId="{15A61F5E-1E78-421C-8D2F-728E62CDEDFB}" destId="{66E6910F-B04E-4A20-B56B-4A1FE25C3382}" srcOrd="0" destOrd="0" presId="urn:microsoft.com/office/officeart/2008/layout/HorizontalMultiLevelHierarchy"/>
    <dgm:cxn modelId="{B45F0063-F11A-4875-A898-1ADEB18E1C5A}" type="presOf" srcId="{593894C6-D4B8-4712-951F-8A5BC226896D}" destId="{8A032829-D756-4B34-B94C-3136BAE335BE}" srcOrd="0" destOrd="0" presId="urn:microsoft.com/office/officeart/2008/layout/HorizontalMultiLevelHierarchy"/>
    <dgm:cxn modelId="{A79E6565-0D82-4582-A1BB-FF027F94A4E5}" type="presOf" srcId="{B54E1A32-1FB8-4484-9DD7-DB5866ADCE10}" destId="{D9C606CC-AC18-4590-951B-B64D6881E5E3}" srcOrd="0" destOrd="0" presId="urn:microsoft.com/office/officeart/2008/layout/HorizontalMultiLevelHierarchy"/>
    <dgm:cxn modelId="{ED769F6C-7D7A-452D-8F0B-7596D3D75C03}" type="presOf" srcId="{C56BF04B-441B-4EFD-A604-4470B56056CA}" destId="{2E1216D0-FD0F-4C10-875F-1068720B52BB}" srcOrd="0" destOrd="0" presId="urn:microsoft.com/office/officeart/2008/layout/HorizontalMultiLevelHierarchy"/>
    <dgm:cxn modelId="{0833416E-70D6-48B1-961A-9CC98D721442}" type="presOf" srcId="{43081AD2-A198-4E09-B366-59AF4C3961D1}" destId="{0960B8E7-A47F-4509-A600-DE2BD2F72F27}" srcOrd="0" destOrd="0" presId="urn:microsoft.com/office/officeart/2008/layout/HorizontalMultiLevelHierarchy"/>
    <dgm:cxn modelId="{AABBD270-541B-4DF4-8801-F6DDD748FDB6}" type="presOf" srcId="{0BE62E88-0D7E-4BB5-A4B3-B77B0095617E}" destId="{227510C1-165E-41BC-86F8-664912EE1BA0}" srcOrd="0" destOrd="0" presId="urn:microsoft.com/office/officeart/2008/layout/HorizontalMultiLevelHierarchy"/>
    <dgm:cxn modelId="{654C1D7B-0E32-43EA-96E2-44F0A355A80A}" type="presOf" srcId="{D373EBFA-5867-4EB2-B074-7A2108CA947A}" destId="{60109468-6107-4A43-A9DC-A68666AC3FC7}" srcOrd="0" destOrd="0" presId="urn:microsoft.com/office/officeart/2008/layout/HorizontalMultiLevelHierarchy"/>
    <dgm:cxn modelId="{5C2F017D-04E5-4B8E-8574-07F29B1F4EF0}" type="presOf" srcId="{F648F94F-C249-41F3-B4F0-B6B8A56FF99E}" destId="{4FE95F0B-6002-4FDB-B789-18B0826D623B}" srcOrd="0" destOrd="0" presId="urn:microsoft.com/office/officeart/2008/layout/HorizontalMultiLevelHierarchy"/>
    <dgm:cxn modelId="{7A77E389-5DF8-4A3F-9AFB-9982B8270538}" type="presOf" srcId="{DC2E1F6F-946D-47F0-BC56-7CB69E13A329}" destId="{4594F833-E8AD-4F7D-9DBB-756E81F5E9FF}" srcOrd="0" destOrd="0" presId="urn:microsoft.com/office/officeart/2008/layout/HorizontalMultiLevelHierarchy"/>
    <dgm:cxn modelId="{00F6458C-F132-40B2-80A2-72CB1995BD13}" type="presOf" srcId="{24F9C06A-F80D-4020-ABE8-F9E5058D67A4}" destId="{716B5E77-D0C5-489C-9844-5CA4237AA7BF}" srcOrd="1" destOrd="0" presId="urn:microsoft.com/office/officeart/2008/layout/HorizontalMultiLevelHierarchy"/>
    <dgm:cxn modelId="{2E6BD98D-7C4C-4DAF-88CC-FBA78DA377FE}" type="presOf" srcId="{C56BF04B-441B-4EFD-A604-4470B56056CA}" destId="{5316522C-6690-4D8F-8A1E-08A6907F0709}" srcOrd="1" destOrd="0" presId="urn:microsoft.com/office/officeart/2008/layout/HorizontalMultiLevelHierarchy"/>
    <dgm:cxn modelId="{9A013390-EF1E-41B7-8047-365FFB104092}" type="presOf" srcId="{24F9C06A-F80D-4020-ABE8-F9E5058D67A4}" destId="{C29B6B59-1398-4B24-92E2-D4CFC700B68B}" srcOrd="0" destOrd="0" presId="urn:microsoft.com/office/officeart/2008/layout/HorizontalMultiLevelHierarchy"/>
    <dgm:cxn modelId="{9C8CCA93-8E82-45DC-B2C0-E258A558EC8A}" type="presOf" srcId="{B7E06D16-05F0-4F67-A814-7CD4A923D5C2}" destId="{EC0D3408-4956-42C8-B38F-BBD61B064400}" srcOrd="0" destOrd="0" presId="urn:microsoft.com/office/officeart/2008/layout/HorizontalMultiLevelHierarchy"/>
    <dgm:cxn modelId="{969E6E9A-6F46-4A10-9C22-50E422B3749D}" type="presOf" srcId="{15AEFB17-C792-442E-AC88-89459D66714D}" destId="{CE2C6972-3E97-4B2F-A8D2-4D6C815B4262}" srcOrd="0" destOrd="0" presId="urn:microsoft.com/office/officeart/2008/layout/HorizontalMultiLevelHierarchy"/>
    <dgm:cxn modelId="{73DB6E9B-2E42-4AB0-92CC-02446191C943}" srcId="{F7942553-5AA5-4F28-B78D-990F4C08FF31}" destId="{B7E06D16-05F0-4F67-A814-7CD4A923D5C2}" srcOrd="0" destOrd="0" parTransId="{2FCB0E91-52B5-453F-9F8E-3BA942399B7D}" sibTransId="{7BEA9126-763C-48AC-AF59-416D73817689}"/>
    <dgm:cxn modelId="{D4B42C9C-24DE-4475-9F08-BC18B8EC441D}" type="presOf" srcId="{188831CB-9730-4239-AD07-192BAA058A33}" destId="{4A409459-9C88-432F-AB01-30691C3E34DD}" srcOrd="0" destOrd="0" presId="urn:microsoft.com/office/officeart/2008/layout/HorizontalMultiLevelHierarchy"/>
    <dgm:cxn modelId="{4004E49D-D628-43B2-BCCE-B9A09DF8287B}" type="presOf" srcId="{15A61F5E-1E78-421C-8D2F-728E62CDEDFB}" destId="{67D42071-1445-4C9B-8139-C1BF14DBBA26}" srcOrd="1" destOrd="0" presId="urn:microsoft.com/office/officeart/2008/layout/HorizontalMultiLevelHierarchy"/>
    <dgm:cxn modelId="{3B5085A9-B71A-4C2C-9E27-EF651A92BBB3}" srcId="{E7D7BD53-3B58-4ADC-8A4C-14AF9CFB499C}" destId="{593894C6-D4B8-4712-951F-8A5BC226896D}" srcOrd="3" destOrd="0" parTransId="{D373EBFA-5867-4EB2-B074-7A2108CA947A}" sibTransId="{5042BF62-D0BE-4B65-BF50-0B30F8269889}"/>
    <dgm:cxn modelId="{4ACE21B9-3CAC-4DBE-AF1B-5D8EBA17F87B}" type="presOf" srcId="{EAC59F9A-5EF9-438F-8C94-6D0573F63D94}" destId="{3913036F-481B-4A78-ADD6-904F56397582}" srcOrd="1" destOrd="0" presId="urn:microsoft.com/office/officeart/2008/layout/HorizontalMultiLevelHierarchy"/>
    <dgm:cxn modelId="{B89B9DC1-055C-42A6-B231-EBE4FA9E9C88}" type="presOf" srcId="{C2460846-4608-4FC8-A102-76B3387CE898}" destId="{E36CC11C-E0CA-479F-8D8C-0E6652600560}" srcOrd="0" destOrd="0" presId="urn:microsoft.com/office/officeart/2008/layout/HorizontalMultiLevelHierarchy"/>
    <dgm:cxn modelId="{0C35B2C5-7004-442C-8B67-E48B8BF56CB0}" type="presOf" srcId="{F648F94F-C249-41F3-B4F0-B6B8A56FF99E}" destId="{4CC59F50-A665-4F85-96E5-CA1A0AE345DE}" srcOrd="1" destOrd="0" presId="urn:microsoft.com/office/officeart/2008/layout/HorizontalMultiLevelHierarchy"/>
    <dgm:cxn modelId="{A006EACB-635B-44C0-86BE-05A164EB7806}" srcId="{E7D7BD53-3B58-4ADC-8A4C-14AF9CFB499C}" destId="{56162298-7199-42F1-ADB0-C914BC3468D8}" srcOrd="2" destOrd="0" parTransId="{15A61F5E-1E78-421C-8D2F-728E62CDEDFB}" sibTransId="{B6BCC3BB-D3B0-44F1-8900-D288366BB54B}"/>
    <dgm:cxn modelId="{905715CD-D08F-41F6-B5E3-0507805CF372}" type="presOf" srcId="{15AEFB17-C792-442E-AC88-89459D66714D}" destId="{A5C37EFE-CBC7-40AC-B367-DAB7F5ECAC52}" srcOrd="1" destOrd="0" presId="urn:microsoft.com/office/officeart/2008/layout/HorizontalMultiLevelHierarchy"/>
    <dgm:cxn modelId="{9AC252CD-DF9E-4800-A4BB-BACE03C0767B}" type="presOf" srcId="{E7D7BD53-3B58-4ADC-8A4C-14AF9CFB499C}" destId="{EDDD72EC-6E2F-4D36-AAD4-1BCB7F58831A}" srcOrd="0" destOrd="0" presId="urn:microsoft.com/office/officeart/2008/layout/HorizontalMultiLevelHierarchy"/>
    <dgm:cxn modelId="{43CF55D2-11B2-460B-8640-DADBC80B4C96}" type="presOf" srcId="{D373EBFA-5867-4EB2-B074-7A2108CA947A}" destId="{216E119D-5B2C-4DBE-9FC6-E0B2F729D7CD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042D2DE5-2B39-4C39-9A7C-CBA587EE862E}" type="presOf" srcId="{0BE62E88-0D7E-4BB5-A4B3-B77B0095617E}" destId="{018C7471-60F8-472C-B2C1-1AF03B14A5F7}" srcOrd="1" destOrd="0" presId="urn:microsoft.com/office/officeart/2008/layout/HorizontalMultiLevelHierarchy"/>
    <dgm:cxn modelId="{EC1E01EC-73EB-439A-BCD7-533CA12201A8}" type="presOf" srcId="{EAC59F9A-5EF9-438F-8C94-6D0573F63D94}" destId="{505A5551-3176-4EA0-B138-2666CA25C1E0}" srcOrd="0" destOrd="0" presId="urn:microsoft.com/office/officeart/2008/layout/HorizontalMultiLevelHierarchy"/>
    <dgm:cxn modelId="{41F91AEE-FA0B-4218-9E0F-EB115AB46612}" srcId="{56162298-7199-42F1-ADB0-C914BC3468D8}" destId="{2E48656F-9186-4894-92AE-7CBFF675878A}" srcOrd="0" destOrd="0" parTransId="{F648F94F-C249-41F3-B4F0-B6B8A56FF99E}" sibTransId="{2D7FC37C-5F89-4146-8E50-72BE63FF556D}"/>
    <dgm:cxn modelId="{7CA078EF-7DFE-4258-941A-96AF30515444}" type="presOf" srcId="{C2460846-4608-4FC8-A102-76B3387CE898}" destId="{5D58E67F-D720-4E6D-8C73-6A3DF5DA9A7A}" srcOrd="1" destOrd="0" presId="urn:microsoft.com/office/officeart/2008/layout/HorizontalMultiLevelHierarchy"/>
    <dgm:cxn modelId="{A4CE2DF0-BAFF-43D2-B8C7-1BD9688AD4A5}" type="presOf" srcId="{2E48656F-9186-4894-92AE-7CBFF675878A}" destId="{5C49E2B9-CE38-4A4A-BD4D-F620253253FC}" srcOrd="0" destOrd="0" presId="urn:microsoft.com/office/officeart/2008/layout/HorizontalMultiLevelHierarchy"/>
    <dgm:cxn modelId="{8616C6F4-37E2-4769-9A1D-7CC79A902979}" type="presOf" srcId="{5BE58E5D-6C3A-40B0-80B3-C9677FF84A6E}" destId="{EA82556E-E9FF-453E-A1FF-DD089D9F654D}" srcOrd="0" destOrd="0" presId="urn:microsoft.com/office/officeart/2008/layout/HorizontalMultiLevelHierarchy"/>
    <dgm:cxn modelId="{F05BFBF7-DFA8-4B8E-A0A3-8DBE8777DA55}" srcId="{593894C6-D4B8-4712-951F-8A5BC226896D}" destId="{0A9A0E40-6755-4976-8938-FF4DCC92DA1F}" srcOrd="0" destOrd="0" parTransId="{C56BF04B-441B-4EFD-A604-4470B56056CA}" sibTransId="{739BE933-6B49-4E5D-B88F-C2A6FEA551D5}"/>
    <dgm:cxn modelId="{E8F642FB-5184-4306-9106-67C87E8A290A}" srcId="{E7D7BD53-3B58-4ADC-8A4C-14AF9CFB499C}" destId="{F7942553-5AA5-4F28-B78D-990F4C08FF31}" srcOrd="0" destOrd="0" parTransId="{EAC59F9A-5EF9-438F-8C94-6D0573F63D94}" sibTransId="{50454529-94E5-409E-8367-83AE9D6DE4F1}"/>
    <dgm:cxn modelId="{2CFF7CFB-FE84-4325-8978-0C00411CBE0D}" type="presOf" srcId="{0A9A0E40-6755-4976-8938-FF4DCC92DA1F}" destId="{0A42992E-19F6-45C5-BE6C-30583D5130BE}" srcOrd="0" destOrd="0" presId="urn:microsoft.com/office/officeart/2008/layout/HorizontalMultiLevelHierarchy"/>
    <dgm:cxn modelId="{F12DF5A4-A039-43DF-8C54-E695B91A1FEE}" type="presParOf" srcId="{0960B8E7-A47F-4509-A600-DE2BD2F72F27}" destId="{06C8DDC0-2103-4F16-B22E-01C402C605E7}" srcOrd="0" destOrd="0" presId="urn:microsoft.com/office/officeart/2008/layout/HorizontalMultiLevelHierarchy"/>
    <dgm:cxn modelId="{50CF371E-13AF-4468-8CD3-42CEA75A94C0}" type="presParOf" srcId="{06C8DDC0-2103-4F16-B22E-01C402C605E7}" destId="{4594F833-E8AD-4F7D-9DBB-756E81F5E9FF}" srcOrd="0" destOrd="0" presId="urn:microsoft.com/office/officeart/2008/layout/HorizontalMultiLevelHierarchy"/>
    <dgm:cxn modelId="{3CE0FAAD-D8CC-4956-AE27-38D3DD45A408}" type="presParOf" srcId="{06C8DDC0-2103-4F16-B22E-01C402C605E7}" destId="{4BD7D809-F46F-4BCF-9277-A6D4F8135189}" srcOrd="1" destOrd="0" presId="urn:microsoft.com/office/officeart/2008/layout/HorizontalMultiLevelHierarchy"/>
    <dgm:cxn modelId="{66F27D71-BE10-4B8E-98D2-CE5A2EA8E497}" type="presParOf" srcId="{4BD7D809-F46F-4BCF-9277-A6D4F8135189}" destId="{227510C1-165E-41BC-86F8-664912EE1BA0}" srcOrd="0" destOrd="0" presId="urn:microsoft.com/office/officeart/2008/layout/HorizontalMultiLevelHierarchy"/>
    <dgm:cxn modelId="{54AEF0D7-8603-4355-AE80-25C964FCD15D}" type="presParOf" srcId="{227510C1-165E-41BC-86F8-664912EE1BA0}" destId="{018C7471-60F8-472C-B2C1-1AF03B14A5F7}" srcOrd="0" destOrd="0" presId="urn:microsoft.com/office/officeart/2008/layout/HorizontalMultiLevelHierarchy"/>
    <dgm:cxn modelId="{07214393-ABDF-4EB1-9D14-903210F6BFF9}" type="presParOf" srcId="{4BD7D809-F46F-4BCF-9277-A6D4F8135189}" destId="{9AA261D0-C58A-40FF-808C-34A303FAB605}" srcOrd="1" destOrd="0" presId="urn:microsoft.com/office/officeart/2008/layout/HorizontalMultiLevelHierarchy"/>
    <dgm:cxn modelId="{13D1D98A-A121-45C3-9F5D-069A43F7EBAA}" type="presParOf" srcId="{9AA261D0-C58A-40FF-808C-34A303FAB605}" destId="{D9C606CC-AC18-4590-951B-B64D6881E5E3}" srcOrd="0" destOrd="0" presId="urn:microsoft.com/office/officeart/2008/layout/HorizontalMultiLevelHierarchy"/>
    <dgm:cxn modelId="{0CE13EC7-FC04-40FB-B584-A1B836CCFEB5}" type="presParOf" srcId="{9AA261D0-C58A-40FF-808C-34A303FAB605}" destId="{E06DA82E-A227-45D6-9A1D-080B97151E8B}" srcOrd="1" destOrd="0" presId="urn:microsoft.com/office/officeart/2008/layout/HorizontalMultiLevelHierarchy"/>
    <dgm:cxn modelId="{89C9A5A4-594A-41C8-ACF2-89BE11033E94}" type="presParOf" srcId="{E06DA82E-A227-45D6-9A1D-080B97151E8B}" destId="{CE2C6972-3E97-4B2F-A8D2-4D6C815B4262}" srcOrd="0" destOrd="0" presId="urn:microsoft.com/office/officeart/2008/layout/HorizontalMultiLevelHierarchy"/>
    <dgm:cxn modelId="{AB616FC4-B812-4DA1-9A34-E08421BE4784}" type="presParOf" srcId="{CE2C6972-3E97-4B2F-A8D2-4D6C815B4262}" destId="{A5C37EFE-CBC7-40AC-B367-DAB7F5ECAC52}" srcOrd="0" destOrd="0" presId="urn:microsoft.com/office/officeart/2008/layout/HorizontalMultiLevelHierarchy"/>
    <dgm:cxn modelId="{EA7769D3-4881-475D-A555-E9973DBCBB35}" type="presParOf" srcId="{E06DA82E-A227-45D6-9A1D-080B97151E8B}" destId="{1AA700F1-1C9C-448B-AA3C-D20C79BADC4C}" srcOrd="1" destOrd="0" presId="urn:microsoft.com/office/officeart/2008/layout/HorizontalMultiLevelHierarchy"/>
    <dgm:cxn modelId="{71DACD65-BE80-4065-A932-E1951C108342}" type="presParOf" srcId="{1AA700F1-1C9C-448B-AA3C-D20C79BADC4C}" destId="{EDDD72EC-6E2F-4D36-AAD4-1BCB7F58831A}" srcOrd="0" destOrd="0" presId="urn:microsoft.com/office/officeart/2008/layout/HorizontalMultiLevelHierarchy"/>
    <dgm:cxn modelId="{EDDFE44D-E9A7-4899-9E55-EE44AEC6F385}" type="presParOf" srcId="{1AA700F1-1C9C-448B-AA3C-D20C79BADC4C}" destId="{A20E9378-7B71-4335-A00A-0B164EA827E9}" srcOrd="1" destOrd="0" presId="urn:microsoft.com/office/officeart/2008/layout/HorizontalMultiLevelHierarchy"/>
    <dgm:cxn modelId="{0BD404B5-1D08-490C-A30F-184CEDB3408C}" type="presParOf" srcId="{A20E9378-7B71-4335-A00A-0B164EA827E9}" destId="{505A5551-3176-4EA0-B138-2666CA25C1E0}" srcOrd="0" destOrd="0" presId="urn:microsoft.com/office/officeart/2008/layout/HorizontalMultiLevelHierarchy"/>
    <dgm:cxn modelId="{9063CBC8-D615-4C01-9812-29C7EE41046C}" type="presParOf" srcId="{505A5551-3176-4EA0-B138-2666CA25C1E0}" destId="{3913036F-481B-4A78-ADD6-904F56397582}" srcOrd="0" destOrd="0" presId="urn:microsoft.com/office/officeart/2008/layout/HorizontalMultiLevelHierarchy"/>
    <dgm:cxn modelId="{BA39D64F-E14C-4741-BC52-B2AF491002E2}" type="presParOf" srcId="{A20E9378-7B71-4335-A00A-0B164EA827E9}" destId="{23B6AD1E-61FD-41E0-923E-B3FF653997C7}" srcOrd="1" destOrd="0" presId="urn:microsoft.com/office/officeart/2008/layout/HorizontalMultiLevelHierarchy"/>
    <dgm:cxn modelId="{FF53A3D9-CBF3-451E-A198-A30571376E6D}" type="presParOf" srcId="{23B6AD1E-61FD-41E0-923E-B3FF653997C7}" destId="{ECE10EDA-C725-4EAC-B8CF-9B68309E0EA2}" srcOrd="0" destOrd="0" presId="urn:microsoft.com/office/officeart/2008/layout/HorizontalMultiLevelHierarchy"/>
    <dgm:cxn modelId="{CC69F6F6-5BD7-4D1B-BD18-DFEE52A01237}" type="presParOf" srcId="{23B6AD1E-61FD-41E0-923E-B3FF653997C7}" destId="{ACF9514D-8F8A-4D53-994A-69594513FE14}" srcOrd="1" destOrd="0" presId="urn:microsoft.com/office/officeart/2008/layout/HorizontalMultiLevelHierarchy"/>
    <dgm:cxn modelId="{0C1A48CD-797F-4F23-BCCB-B6EF1BAEB9D8}" type="presParOf" srcId="{ACF9514D-8F8A-4D53-994A-69594513FE14}" destId="{3BEDD4DB-C940-4739-BD47-C9238E15CD1A}" srcOrd="0" destOrd="0" presId="urn:microsoft.com/office/officeart/2008/layout/HorizontalMultiLevelHierarchy"/>
    <dgm:cxn modelId="{A9100D37-CAD2-451F-9AC7-0AA8B750CD0D}" type="presParOf" srcId="{3BEDD4DB-C940-4739-BD47-C9238E15CD1A}" destId="{C9E138A0-10AE-485C-B689-929FF810E666}" srcOrd="0" destOrd="0" presId="urn:microsoft.com/office/officeart/2008/layout/HorizontalMultiLevelHierarchy"/>
    <dgm:cxn modelId="{BBD31B90-FFEC-4C55-A6B3-C39A376F75B0}" type="presParOf" srcId="{ACF9514D-8F8A-4D53-994A-69594513FE14}" destId="{48E9C630-DDF6-4737-99D4-D08E8E036FD5}" srcOrd="1" destOrd="0" presId="urn:microsoft.com/office/officeart/2008/layout/HorizontalMultiLevelHierarchy"/>
    <dgm:cxn modelId="{5BC5C37B-7450-4FFA-8B32-AC9C56F53524}" type="presParOf" srcId="{48E9C630-DDF6-4737-99D4-D08E8E036FD5}" destId="{EC0D3408-4956-42C8-B38F-BBD61B064400}" srcOrd="0" destOrd="0" presId="urn:microsoft.com/office/officeart/2008/layout/HorizontalMultiLevelHierarchy"/>
    <dgm:cxn modelId="{6ED2D566-3BA7-4745-A1D2-D8B17DE9EF71}" type="presParOf" srcId="{48E9C630-DDF6-4737-99D4-D08E8E036FD5}" destId="{37CE025E-1F58-4B29-85F6-86570CD16B1A}" srcOrd="1" destOrd="0" presId="urn:microsoft.com/office/officeart/2008/layout/HorizontalMultiLevelHierarchy"/>
    <dgm:cxn modelId="{3CCE84D6-057F-4E09-A246-A760C4111FD8}" type="presParOf" srcId="{A20E9378-7B71-4335-A00A-0B164EA827E9}" destId="{E36CC11C-E0CA-479F-8D8C-0E6652600560}" srcOrd="2" destOrd="0" presId="urn:microsoft.com/office/officeart/2008/layout/HorizontalMultiLevelHierarchy"/>
    <dgm:cxn modelId="{9E162440-299A-4EF9-999F-1AF3BF9BF697}" type="presParOf" srcId="{E36CC11C-E0CA-479F-8D8C-0E6652600560}" destId="{5D58E67F-D720-4E6D-8C73-6A3DF5DA9A7A}" srcOrd="0" destOrd="0" presId="urn:microsoft.com/office/officeart/2008/layout/HorizontalMultiLevelHierarchy"/>
    <dgm:cxn modelId="{BBACA44C-E52F-4CEE-AE81-717D37A46DA9}" type="presParOf" srcId="{A20E9378-7B71-4335-A00A-0B164EA827E9}" destId="{0C5F3E2E-59E1-4A0C-9453-20ADCCBB0534}" srcOrd="3" destOrd="0" presId="urn:microsoft.com/office/officeart/2008/layout/HorizontalMultiLevelHierarchy"/>
    <dgm:cxn modelId="{CBE12B19-2BBB-445D-BA04-EC1FB8BE90CC}" type="presParOf" srcId="{0C5F3E2E-59E1-4A0C-9453-20ADCCBB0534}" destId="{EA82556E-E9FF-453E-A1FF-DD089D9F654D}" srcOrd="0" destOrd="0" presId="urn:microsoft.com/office/officeart/2008/layout/HorizontalMultiLevelHierarchy"/>
    <dgm:cxn modelId="{13CC3050-BF63-4779-903A-E575C54C5373}" type="presParOf" srcId="{0C5F3E2E-59E1-4A0C-9453-20ADCCBB0534}" destId="{B27B2E0C-9C96-4639-95DB-549DAFBF70A0}" srcOrd="1" destOrd="0" presId="urn:microsoft.com/office/officeart/2008/layout/HorizontalMultiLevelHierarchy"/>
    <dgm:cxn modelId="{1A820940-76B1-47B3-A76D-801D9D19533B}" type="presParOf" srcId="{B27B2E0C-9C96-4639-95DB-549DAFBF70A0}" destId="{C29B6B59-1398-4B24-92E2-D4CFC700B68B}" srcOrd="0" destOrd="0" presId="urn:microsoft.com/office/officeart/2008/layout/HorizontalMultiLevelHierarchy"/>
    <dgm:cxn modelId="{FF6F3649-DAE3-4C4B-BF24-C74CB91D0B70}" type="presParOf" srcId="{C29B6B59-1398-4B24-92E2-D4CFC700B68B}" destId="{716B5E77-D0C5-489C-9844-5CA4237AA7BF}" srcOrd="0" destOrd="0" presId="urn:microsoft.com/office/officeart/2008/layout/HorizontalMultiLevelHierarchy"/>
    <dgm:cxn modelId="{FD9E6AC9-B676-4E8C-B87D-67C24CC4F620}" type="presParOf" srcId="{B27B2E0C-9C96-4639-95DB-549DAFBF70A0}" destId="{3F5CDE51-4EDE-43AF-ACE3-82AE1040C9B8}" srcOrd="1" destOrd="0" presId="urn:microsoft.com/office/officeart/2008/layout/HorizontalMultiLevelHierarchy"/>
    <dgm:cxn modelId="{9DBE9392-A56A-4F78-BD66-F0B699D87E3B}" type="presParOf" srcId="{3F5CDE51-4EDE-43AF-ACE3-82AE1040C9B8}" destId="{4A409459-9C88-432F-AB01-30691C3E34DD}" srcOrd="0" destOrd="0" presId="urn:microsoft.com/office/officeart/2008/layout/HorizontalMultiLevelHierarchy"/>
    <dgm:cxn modelId="{B1FC4DF4-6C2B-4DD2-9C38-260EAC4D8D0E}" type="presParOf" srcId="{3F5CDE51-4EDE-43AF-ACE3-82AE1040C9B8}" destId="{12122435-DAD0-4987-9581-6732D1F57C91}" srcOrd="1" destOrd="0" presId="urn:microsoft.com/office/officeart/2008/layout/HorizontalMultiLevelHierarchy"/>
    <dgm:cxn modelId="{4F1B7A3F-2908-42C9-AD46-31564A2CEEE1}" type="presParOf" srcId="{A20E9378-7B71-4335-A00A-0B164EA827E9}" destId="{66E6910F-B04E-4A20-B56B-4A1FE25C3382}" srcOrd="4" destOrd="0" presId="urn:microsoft.com/office/officeart/2008/layout/HorizontalMultiLevelHierarchy"/>
    <dgm:cxn modelId="{4315F995-BFE1-4332-BAAF-76AC7636896F}" type="presParOf" srcId="{66E6910F-B04E-4A20-B56B-4A1FE25C3382}" destId="{67D42071-1445-4C9B-8139-C1BF14DBBA26}" srcOrd="0" destOrd="0" presId="urn:microsoft.com/office/officeart/2008/layout/HorizontalMultiLevelHierarchy"/>
    <dgm:cxn modelId="{3F7A16AF-8E75-438C-AA53-245739F4C375}" type="presParOf" srcId="{A20E9378-7B71-4335-A00A-0B164EA827E9}" destId="{B6C6B230-2C71-4DA5-9614-EC8590FA2BD5}" srcOrd="5" destOrd="0" presId="urn:microsoft.com/office/officeart/2008/layout/HorizontalMultiLevelHierarchy"/>
    <dgm:cxn modelId="{B804C80F-0C00-40C8-AC28-91ADCA19E788}" type="presParOf" srcId="{B6C6B230-2C71-4DA5-9614-EC8590FA2BD5}" destId="{77032092-07E3-4C59-985D-9A7DB40452AA}" srcOrd="0" destOrd="0" presId="urn:microsoft.com/office/officeart/2008/layout/HorizontalMultiLevelHierarchy"/>
    <dgm:cxn modelId="{87BF1388-436D-4578-851D-D6900BBC8080}" type="presParOf" srcId="{B6C6B230-2C71-4DA5-9614-EC8590FA2BD5}" destId="{33D30196-C78B-42FE-9590-9A8194F7E1D2}" srcOrd="1" destOrd="0" presId="urn:microsoft.com/office/officeart/2008/layout/HorizontalMultiLevelHierarchy"/>
    <dgm:cxn modelId="{3267A6BD-202A-412C-B178-842AE8C42E7B}" type="presParOf" srcId="{33D30196-C78B-42FE-9590-9A8194F7E1D2}" destId="{4FE95F0B-6002-4FDB-B789-18B0826D623B}" srcOrd="0" destOrd="0" presId="urn:microsoft.com/office/officeart/2008/layout/HorizontalMultiLevelHierarchy"/>
    <dgm:cxn modelId="{AE5B06B2-8C61-494E-86DD-B0AC31001A6E}" type="presParOf" srcId="{4FE95F0B-6002-4FDB-B789-18B0826D623B}" destId="{4CC59F50-A665-4F85-96E5-CA1A0AE345DE}" srcOrd="0" destOrd="0" presId="urn:microsoft.com/office/officeart/2008/layout/HorizontalMultiLevelHierarchy"/>
    <dgm:cxn modelId="{26AD96B8-D989-47B6-8ACB-FD79E56D18BD}" type="presParOf" srcId="{33D30196-C78B-42FE-9590-9A8194F7E1D2}" destId="{B4E3C51E-95B3-4D08-9C6A-334FA5832370}" srcOrd="1" destOrd="0" presId="urn:microsoft.com/office/officeart/2008/layout/HorizontalMultiLevelHierarchy"/>
    <dgm:cxn modelId="{6953D54B-496C-4C3C-8D27-8EAFBBA8C0DC}" type="presParOf" srcId="{B4E3C51E-95B3-4D08-9C6A-334FA5832370}" destId="{5C49E2B9-CE38-4A4A-BD4D-F620253253FC}" srcOrd="0" destOrd="0" presId="urn:microsoft.com/office/officeart/2008/layout/HorizontalMultiLevelHierarchy"/>
    <dgm:cxn modelId="{C6BF7F13-81FF-4992-A99F-150B9CF860D4}" type="presParOf" srcId="{B4E3C51E-95B3-4D08-9C6A-334FA5832370}" destId="{0B66F741-C98D-4523-9B9E-80BE1E15A201}" srcOrd="1" destOrd="0" presId="urn:microsoft.com/office/officeart/2008/layout/HorizontalMultiLevelHierarchy"/>
    <dgm:cxn modelId="{9FC524D1-B786-448C-A8FF-556F0419C7B1}" type="presParOf" srcId="{A20E9378-7B71-4335-A00A-0B164EA827E9}" destId="{60109468-6107-4A43-A9DC-A68666AC3FC7}" srcOrd="6" destOrd="0" presId="urn:microsoft.com/office/officeart/2008/layout/HorizontalMultiLevelHierarchy"/>
    <dgm:cxn modelId="{6DCDD805-6606-49AE-9B10-80ADED9053B9}" type="presParOf" srcId="{60109468-6107-4A43-A9DC-A68666AC3FC7}" destId="{216E119D-5B2C-4DBE-9FC6-E0B2F729D7CD}" srcOrd="0" destOrd="0" presId="urn:microsoft.com/office/officeart/2008/layout/HorizontalMultiLevelHierarchy"/>
    <dgm:cxn modelId="{64655647-A83E-4D56-B330-E8F6E8E3E9B1}" type="presParOf" srcId="{A20E9378-7B71-4335-A00A-0B164EA827E9}" destId="{C6CAF598-5B81-4DF6-A4C9-BD44C41BFB2B}" srcOrd="7" destOrd="0" presId="urn:microsoft.com/office/officeart/2008/layout/HorizontalMultiLevelHierarchy"/>
    <dgm:cxn modelId="{BD4FFBE7-C8D5-47DB-AB9C-9824CDB27F4C}" type="presParOf" srcId="{C6CAF598-5B81-4DF6-A4C9-BD44C41BFB2B}" destId="{8A032829-D756-4B34-B94C-3136BAE335BE}" srcOrd="0" destOrd="0" presId="urn:microsoft.com/office/officeart/2008/layout/HorizontalMultiLevelHierarchy"/>
    <dgm:cxn modelId="{A9F0D395-231C-407F-8216-A0FBF8CD4E4A}" type="presParOf" srcId="{C6CAF598-5B81-4DF6-A4C9-BD44C41BFB2B}" destId="{594EDAE4-6D84-4197-9394-31A48FE713C1}" srcOrd="1" destOrd="0" presId="urn:microsoft.com/office/officeart/2008/layout/HorizontalMultiLevelHierarchy"/>
    <dgm:cxn modelId="{2F8019BD-BC55-491E-A14B-CE1FDDF330C0}" type="presParOf" srcId="{594EDAE4-6D84-4197-9394-31A48FE713C1}" destId="{2E1216D0-FD0F-4C10-875F-1068720B52BB}" srcOrd="0" destOrd="0" presId="urn:microsoft.com/office/officeart/2008/layout/HorizontalMultiLevelHierarchy"/>
    <dgm:cxn modelId="{1D0E2459-C986-42EB-8C6B-DE45A5B2D7D6}" type="presParOf" srcId="{2E1216D0-FD0F-4C10-875F-1068720B52BB}" destId="{5316522C-6690-4D8F-8A1E-08A6907F0709}" srcOrd="0" destOrd="0" presId="urn:microsoft.com/office/officeart/2008/layout/HorizontalMultiLevelHierarchy"/>
    <dgm:cxn modelId="{2CFA5D17-AD83-40F9-ACC2-30C8D5E2DD26}" type="presParOf" srcId="{594EDAE4-6D84-4197-9394-31A48FE713C1}" destId="{AF336354-0E85-4F1A-AF9A-FCD4EC07B396}" srcOrd="1" destOrd="0" presId="urn:microsoft.com/office/officeart/2008/layout/HorizontalMultiLevelHierarchy"/>
    <dgm:cxn modelId="{2963680F-171F-4DCB-A5C0-0938305686DF}" type="presParOf" srcId="{AF336354-0E85-4F1A-AF9A-FCD4EC07B396}" destId="{0A42992E-19F6-45C5-BE6C-30583D5130BE}" srcOrd="0" destOrd="0" presId="urn:microsoft.com/office/officeart/2008/layout/HorizontalMultiLevelHierarchy"/>
    <dgm:cxn modelId="{C783878C-E4E4-4EC0-9DCC-3454547BF520}" type="presParOf" srcId="{AF336354-0E85-4F1A-AF9A-FCD4EC07B396}" destId="{47157E6C-0026-4032-857D-52A905594FD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0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6.3.1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46</a:t>
          </a:r>
          <a:r>
            <a:rPr lang="id-ID" sz="3200" dirty="0"/>
            <a:t>) </a:t>
          </a:r>
          <a:r>
            <a:rPr lang="id-ID" sz="3200" b="1" dirty="0"/>
            <a:t>Panduan Pelaksanaan</a:t>
          </a:r>
          <a:r>
            <a:rPr lang="en-US" sz="3200" b="1" dirty="0"/>
            <a:t> </a:t>
          </a:r>
          <a:r>
            <a:rPr lang="en-US" sz="3200" b="1" dirty="0" err="1"/>
            <a:t>Pengelolaan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Panduan</a:t>
          </a:r>
          <a:r>
            <a:rPr lang="en-US" sz="1800" dirty="0"/>
            <a:t> </a:t>
          </a:r>
          <a:r>
            <a:rPr lang="en-US" sz="1800" dirty="0" err="1"/>
            <a:t>pelaksanaan</a:t>
          </a:r>
          <a:r>
            <a:rPr lang="en-US" sz="1800" dirty="0"/>
            <a:t> </a:t>
          </a:r>
          <a:r>
            <a:rPr lang="en-US" sz="1800" dirty="0" err="1"/>
            <a:t>pembelajaran</a:t>
          </a:r>
          <a:endParaRPr lang="en-US" sz="18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7F2B406A-BD6E-4F99-ADB2-082747CD716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Panduan</a:t>
          </a:r>
          <a:r>
            <a:rPr lang="en-US" sz="1800" dirty="0"/>
            <a:t> </a:t>
          </a:r>
          <a:r>
            <a:rPr lang="en-US" sz="1800" dirty="0" err="1"/>
            <a:t>pengembangan</a:t>
          </a:r>
          <a:r>
            <a:rPr lang="en-US" sz="1800" dirty="0"/>
            <a:t> </a:t>
          </a:r>
          <a:r>
            <a:rPr lang="en-US" sz="1800" dirty="0" err="1"/>
            <a:t>kurikulum</a:t>
          </a:r>
          <a:endParaRPr lang="en-US" sz="1800" dirty="0"/>
        </a:p>
      </dgm:t>
    </dgm:pt>
    <dgm:pt modelId="{22E6B859-EFBF-4DC1-A375-5E493F0D5374}" type="parTrans" cxnId="{B0C814BC-FB03-4915-9E42-BDC2DAD07923}">
      <dgm:prSet/>
      <dgm:spPr/>
      <dgm:t>
        <a:bodyPr/>
        <a:lstStyle/>
        <a:p>
          <a:endParaRPr lang="en-US"/>
        </a:p>
      </dgm:t>
    </dgm:pt>
    <dgm:pt modelId="{5E5F5CF2-2877-4CE5-9F30-2C0C0E531B12}" type="sibTrans" cxnId="{B0C814BC-FB03-4915-9E42-BDC2DAD07923}">
      <dgm:prSet/>
      <dgm:spPr/>
      <dgm:t>
        <a:bodyPr/>
        <a:lstStyle/>
        <a:p>
          <a:endParaRPr lang="en-US"/>
        </a:p>
      </dgm:t>
    </dgm:pt>
    <dgm:pt modelId="{A5B749EE-F366-443D-8043-119CD92DCCB2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Panduan</a:t>
          </a:r>
          <a:r>
            <a:rPr lang="en-US" sz="1800" dirty="0"/>
            <a:t> </a:t>
          </a:r>
          <a:r>
            <a:rPr lang="en-US" sz="1800" dirty="0" err="1"/>
            <a:t>penggunaan</a:t>
          </a:r>
          <a:r>
            <a:rPr lang="en-US" sz="1800" dirty="0"/>
            <a:t> </a:t>
          </a:r>
          <a:r>
            <a:rPr lang="en-US" sz="1800" dirty="0" err="1"/>
            <a:t>sarana</a:t>
          </a:r>
          <a:r>
            <a:rPr lang="en-US" sz="1800" dirty="0"/>
            <a:t> </a:t>
          </a:r>
          <a:r>
            <a:rPr lang="en-US" sz="1800" dirty="0" err="1"/>
            <a:t>prasarana</a:t>
          </a:r>
          <a:endParaRPr lang="en-US" sz="1800" dirty="0"/>
        </a:p>
      </dgm:t>
    </dgm:pt>
    <dgm:pt modelId="{F6F9D56C-1486-4FD7-A667-F0E69B25FE0E}" type="parTrans" cxnId="{8A6D11AA-E808-4BE6-BA93-A9F3A1FDCF9B}">
      <dgm:prSet/>
      <dgm:spPr/>
      <dgm:t>
        <a:bodyPr/>
        <a:lstStyle/>
        <a:p>
          <a:endParaRPr lang="en-US"/>
        </a:p>
      </dgm:t>
    </dgm:pt>
    <dgm:pt modelId="{F8507A05-3EEC-4912-B74D-01C983606D58}" type="sibTrans" cxnId="{8A6D11AA-E808-4BE6-BA93-A9F3A1FDCF9B}">
      <dgm:prSet/>
      <dgm:spPr/>
      <dgm:t>
        <a:bodyPr/>
        <a:lstStyle/>
        <a:p>
          <a:endParaRPr lang="en-US"/>
        </a:p>
      </dgm:t>
    </dgm:pt>
    <dgm:pt modelId="{9841503E-1F5B-41AD-8AC4-18B2A69EF3FE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Panduan</a:t>
          </a:r>
          <a:r>
            <a:rPr lang="en-US" sz="1800" dirty="0"/>
            <a:t> </a:t>
          </a:r>
          <a:r>
            <a:rPr lang="en-US" sz="1800" dirty="0" err="1"/>
            <a:t>administrasi</a:t>
          </a:r>
          <a:r>
            <a:rPr lang="en-US" sz="1800" dirty="0"/>
            <a:t> </a:t>
          </a:r>
          <a:r>
            <a:rPr lang="en-US" sz="1800" dirty="0" err="1"/>
            <a:t>dan</a:t>
          </a:r>
          <a:r>
            <a:rPr lang="en-US" sz="1800" dirty="0"/>
            <a:t> </a:t>
          </a:r>
          <a:r>
            <a:rPr lang="en-US" sz="1800" dirty="0" err="1"/>
            <a:t>ketatausahaa</a:t>
          </a:r>
          <a:r>
            <a:rPr lang="id-ID" sz="1800" dirty="0"/>
            <a:t>n</a:t>
          </a:r>
          <a:endParaRPr lang="en-US" sz="1800" dirty="0"/>
        </a:p>
      </dgm:t>
    </dgm:pt>
    <dgm:pt modelId="{A0C0B332-D5CE-4DF7-AF1C-3B8453C53F3F}" type="parTrans" cxnId="{3981D3D8-1232-44BF-B239-F7B697A3B6F4}">
      <dgm:prSet/>
      <dgm:spPr/>
      <dgm:t>
        <a:bodyPr/>
        <a:lstStyle/>
        <a:p>
          <a:endParaRPr lang="en-US"/>
        </a:p>
      </dgm:t>
    </dgm:pt>
    <dgm:pt modelId="{376FA39D-F268-4AD0-A1E4-099362385CF7}" type="sibTrans" cxnId="{3981D3D8-1232-44BF-B239-F7B697A3B6F4}">
      <dgm:prSet/>
      <dgm:spPr/>
      <dgm:t>
        <a:bodyPr/>
        <a:lstStyle/>
        <a:p>
          <a:endParaRPr lang="en-US"/>
        </a:p>
      </dgm:t>
    </dgm:pt>
    <dgm:pt modelId="{78EA9CEA-F6C7-4285-A086-22183A919B3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 dirty="0" err="1"/>
            <a:t>Panduan</a:t>
          </a:r>
          <a:r>
            <a:rPr lang="en-US" sz="1800" dirty="0"/>
            <a:t> program </a:t>
          </a:r>
          <a:r>
            <a:rPr lang="en-US" sz="1800" dirty="0" err="1"/>
            <a:t>keorangtuaan</a:t>
          </a:r>
          <a:r>
            <a:rPr lang="en-US" sz="1800" dirty="0"/>
            <a:t> </a:t>
          </a:r>
        </a:p>
      </dgm:t>
    </dgm:pt>
    <dgm:pt modelId="{78382C3E-7427-46E8-B25D-C28C15E280CC}" type="parTrans" cxnId="{4365BB1E-AEE7-4B67-AA29-263DC74D4335}">
      <dgm:prSet/>
      <dgm:spPr/>
      <dgm:t>
        <a:bodyPr/>
        <a:lstStyle/>
        <a:p>
          <a:endParaRPr lang="en-US"/>
        </a:p>
      </dgm:t>
    </dgm:pt>
    <dgm:pt modelId="{1E7FD1B2-9626-4759-A980-CEB9B1F8C582}" type="sibTrans" cxnId="{4365BB1E-AEE7-4B67-AA29-263DC74D4335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22949" custScaleY="112550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20637" custScaleY="196429" custLinFactNeighborX="-3882" custLinFactNeighborY="16616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5"/>
      <dgm:spPr/>
    </dgm:pt>
    <dgm:pt modelId="{A5C37EFE-CBC7-40AC-B367-DAB7F5ECAC52}" type="pres">
      <dgm:prSet presAssocID="{15AEFB17-C792-442E-AC88-89459D66714D}" presName="connTx" presStyleLbl="parChTrans1D3" presStyleIdx="0" presStyleCnt="5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5" custScaleY="103924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153E52D1-5113-4977-B82C-31964B154C7C}" type="pres">
      <dgm:prSet presAssocID="{22E6B859-EFBF-4DC1-A375-5E493F0D5374}" presName="conn2-1" presStyleLbl="parChTrans1D3" presStyleIdx="1" presStyleCnt="5"/>
      <dgm:spPr/>
    </dgm:pt>
    <dgm:pt modelId="{5E6D0C96-C5E7-407E-84E4-EBB021E1353F}" type="pres">
      <dgm:prSet presAssocID="{22E6B859-EFBF-4DC1-A375-5E493F0D5374}" presName="connTx" presStyleLbl="parChTrans1D3" presStyleIdx="1" presStyleCnt="5"/>
      <dgm:spPr/>
    </dgm:pt>
    <dgm:pt modelId="{4B997395-ACCB-4048-93F4-DA9EC90EA335}" type="pres">
      <dgm:prSet presAssocID="{7F2B406A-BD6E-4F99-ADB2-082747CD716C}" presName="root2" presStyleCnt="0"/>
      <dgm:spPr/>
    </dgm:pt>
    <dgm:pt modelId="{E02A0E39-CA60-4733-A6C9-17809049C296}" type="pres">
      <dgm:prSet presAssocID="{7F2B406A-BD6E-4F99-ADB2-082747CD716C}" presName="LevelTwoTextNode" presStyleLbl="node3" presStyleIdx="1" presStyleCnt="5" custScaleY="79043">
        <dgm:presLayoutVars>
          <dgm:chPref val="3"/>
        </dgm:presLayoutVars>
      </dgm:prSet>
      <dgm:spPr/>
    </dgm:pt>
    <dgm:pt modelId="{6233F235-A3DB-40A0-8683-E8219A7BED33}" type="pres">
      <dgm:prSet presAssocID="{7F2B406A-BD6E-4F99-ADB2-082747CD716C}" presName="level3hierChild" presStyleCnt="0"/>
      <dgm:spPr/>
    </dgm:pt>
    <dgm:pt modelId="{5FB8AD76-C909-48AF-AA95-3A8725D95630}" type="pres">
      <dgm:prSet presAssocID="{F6F9D56C-1486-4FD7-A667-F0E69B25FE0E}" presName="conn2-1" presStyleLbl="parChTrans1D3" presStyleIdx="2" presStyleCnt="5"/>
      <dgm:spPr/>
    </dgm:pt>
    <dgm:pt modelId="{BFDAE914-2D85-4E14-8686-3D56967D43A5}" type="pres">
      <dgm:prSet presAssocID="{F6F9D56C-1486-4FD7-A667-F0E69B25FE0E}" presName="connTx" presStyleLbl="parChTrans1D3" presStyleIdx="2" presStyleCnt="5"/>
      <dgm:spPr/>
    </dgm:pt>
    <dgm:pt modelId="{F5143D4D-0074-4174-8092-8FF9E7E97866}" type="pres">
      <dgm:prSet presAssocID="{A5B749EE-F366-443D-8043-119CD92DCCB2}" presName="root2" presStyleCnt="0"/>
      <dgm:spPr/>
    </dgm:pt>
    <dgm:pt modelId="{E4883C82-A6C1-49F2-AC3D-EEC92EE7BAE4}" type="pres">
      <dgm:prSet presAssocID="{A5B749EE-F366-443D-8043-119CD92DCCB2}" presName="LevelTwoTextNode" presStyleLbl="node3" presStyleIdx="2" presStyleCnt="5" custScaleY="79043">
        <dgm:presLayoutVars>
          <dgm:chPref val="3"/>
        </dgm:presLayoutVars>
      </dgm:prSet>
      <dgm:spPr/>
    </dgm:pt>
    <dgm:pt modelId="{FC18CFEF-BA28-422D-807E-B4CE27F10020}" type="pres">
      <dgm:prSet presAssocID="{A5B749EE-F366-443D-8043-119CD92DCCB2}" presName="level3hierChild" presStyleCnt="0"/>
      <dgm:spPr/>
    </dgm:pt>
    <dgm:pt modelId="{FDC84F26-ED45-48DD-B562-814E8CD0468E}" type="pres">
      <dgm:prSet presAssocID="{A0C0B332-D5CE-4DF7-AF1C-3B8453C53F3F}" presName="conn2-1" presStyleLbl="parChTrans1D3" presStyleIdx="3" presStyleCnt="5"/>
      <dgm:spPr/>
    </dgm:pt>
    <dgm:pt modelId="{56BAA0FC-E985-4E34-8266-E0148F207DD3}" type="pres">
      <dgm:prSet presAssocID="{A0C0B332-D5CE-4DF7-AF1C-3B8453C53F3F}" presName="connTx" presStyleLbl="parChTrans1D3" presStyleIdx="3" presStyleCnt="5"/>
      <dgm:spPr/>
    </dgm:pt>
    <dgm:pt modelId="{8A6B9F60-FE25-4219-A9F3-62FB1D090721}" type="pres">
      <dgm:prSet presAssocID="{9841503E-1F5B-41AD-8AC4-18B2A69EF3FE}" presName="root2" presStyleCnt="0"/>
      <dgm:spPr/>
    </dgm:pt>
    <dgm:pt modelId="{45A2138F-0815-4ECD-AC96-0420D9DA37E6}" type="pres">
      <dgm:prSet presAssocID="{9841503E-1F5B-41AD-8AC4-18B2A69EF3FE}" presName="LevelTwoTextNode" presStyleLbl="node3" presStyleIdx="3" presStyleCnt="5" custScaleY="79043">
        <dgm:presLayoutVars>
          <dgm:chPref val="3"/>
        </dgm:presLayoutVars>
      </dgm:prSet>
      <dgm:spPr/>
    </dgm:pt>
    <dgm:pt modelId="{D8B41421-ED2B-4591-A398-1AEBF0A0D8BC}" type="pres">
      <dgm:prSet presAssocID="{9841503E-1F5B-41AD-8AC4-18B2A69EF3FE}" presName="level3hierChild" presStyleCnt="0"/>
      <dgm:spPr/>
    </dgm:pt>
    <dgm:pt modelId="{31A85A1B-5CD0-40D9-8B64-DFCEC699FA15}" type="pres">
      <dgm:prSet presAssocID="{78382C3E-7427-46E8-B25D-C28C15E280CC}" presName="conn2-1" presStyleLbl="parChTrans1D3" presStyleIdx="4" presStyleCnt="5"/>
      <dgm:spPr/>
    </dgm:pt>
    <dgm:pt modelId="{8FFA55B6-D477-4FCE-95B1-CCFB038A4608}" type="pres">
      <dgm:prSet presAssocID="{78382C3E-7427-46E8-B25D-C28C15E280CC}" presName="connTx" presStyleLbl="parChTrans1D3" presStyleIdx="4" presStyleCnt="5"/>
      <dgm:spPr/>
    </dgm:pt>
    <dgm:pt modelId="{09CB0977-3EE7-4932-92F5-3C3E2326BFA8}" type="pres">
      <dgm:prSet presAssocID="{78EA9CEA-F6C7-4285-A086-22183A919B31}" presName="root2" presStyleCnt="0"/>
      <dgm:spPr/>
    </dgm:pt>
    <dgm:pt modelId="{45B8A8F4-DA82-4590-99CA-13704D362AA1}" type="pres">
      <dgm:prSet presAssocID="{78EA9CEA-F6C7-4285-A086-22183A919B31}" presName="LevelTwoTextNode" presStyleLbl="node3" presStyleIdx="4" presStyleCnt="5" custScaleY="79043">
        <dgm:presLayoutVars>
          <dgm:chPref val="3"/>
        </dgm:presLayoutVars>
      </dgm:prSet>
      <dgm:spPr/>
    </dgm:pt>
    <dgm:pt modelId="{B57EB9B2-42DA-4A85-8B33-8F153F02A781}" type="pres">
      <dgm:prSet presAssocID="{78EA9CEA-F6C7-4285-A086-22183A919B31}" presName="level3hierChild" presStyleCnt="0"/>
      <dgm:spPr/>
    </dgm:pt>
  </dgm:ptLst>
  <dgm:cxnLst>
    <dgm:cxn modelId="{AF050000-47DC-4213-B7D9-F3CA55402B26}" type="presOf" srcId="{A0C0B332-D5CE-4DF7-AF1C-3B8453C53F3F}" destId="{56BAA0FC-E985-4E34-8266-E0148F207DD3}" srcOrd="1" destOrd="0" presId="urn:microsoft.com/office/officeart/2008/layout/HorizontalMultiLevelHierarchy"/>
    <dgm:cxn modelId="{83E8EE05-6DFD-49A1-B547-1C5E0A9DB819}" type="presOf" srcId="{15AEFB17-C792-442E-AC88-89459D66714D}" destId="{A5C37EFE-CBC7-40AC-B367-DAB7F5ECAC52}" srcOrd="1" destOrd="0" presId="urn:microsoft.com/office/officeart/2008/layout/HorizontalMultiLevelHierarchy"/>
    <dgm:cxn modelId="{9B3F0518-A923-4D65-BD77-5F014F8862BB}" type="presOf" srcId="{F6F9D56C-1486-4FD7-A667-F0E69B25FE0E}" destId="{5FB8AD76-C909-48AF-AA95-3A8725D95630}" srcOrd="0" destOrd="0" presId="urn:microsoft.com/office/officeart/2008/layout/HorizontalMultiLevelHierarchy"/>
    <dgm:cxn modelId="{4365BB1E-AEE7-4B67-AA29-263DC74D4335}" srcId="{B54E1A32-1FB8-4484-9DD7-DB5866ADCE10}" destId="{78EA9CEA-F6C7-4285-A086-22183A919B31}" srcOrd="4" destOrd="0" parTransId="{78382C3E-7427-46E8-B25D-C28C15E280CC}" sibTransId="{1E7FD1B2-9626-4759-A980-CEB9B1F8C582}"/>
    <dgm:cxn modelId="{1CAC0F1F-060E-4C5B-96F6-A4BF350118B8}" type="presOf" srcId="{7F2B406A-BD6E-4F99-ADB2-082747CD716C}" destId="{E02A0E39-CA60-4733-A6C9-17809049C296}" srcOrd="0" destOrd="0" presId="urn:microsoft.com/office/officeart/2008/layout/HorizontalMultiLevelHierarchy"/>
    <dgm:cxn modelId="{85B7B328-0990-47D9-9A64-F30039BE37B3}" type="presOf" srcId="{22E6B859-EFBF-4DC1-A375-5E493F0D5374}" destId="{153E52D1-5113-4977-B82C-31964B154C7C}" srcOrd="0" destOrd="0" presId="urn:microsoft.com/office/officeart/2008/layout/HorizontalMultiLevelHierarchy"/>
    <dgm:cxn modelId="{DBA24D2C-4F79-459B-9D50-46FE3892BAE4}" type="presOf" srcId="{78382C3E-7427-46E8-B25D-C28C15E280CC}" destId="{8FFA55B6-D477-4FCE-95B1-CCFB038A4608}" srcOrd="1" destOrd="0" presId="urn:microsoft.com/office/officeart/2008/layout/HorizontalMultiLevelHierarchy"/>
    <dgm:cxn modelId="{64575E30-C9C6-4CCA-97B6-FED407D31A6A}" type="presOf" srcId="{A5B749EE-F366-443D-8043-119CD92DCCB2}" destId="{E4883C82-A6C1-49F2-AC3D-EEC92EE7BAE4}" srcOrd="0" destOrd="0" presId="urn:microsoft.com/office/officeart/2008/layout/HorizontalMultiLevelHierarchy"/>
    <dgm:cxn modelId="{388C3034-2D1F-4B9A-A1D4-30E018ABF135}" type="presOf" srcId="{B54E1A32-1FB8-4484-9DD7-DB5866ADCE10}" destId="{D9C606CC-AC18-4590-951B-B64D6881E5E3}" srcOrd="0" destOrd="0" presId="urn:microsoft.com/office/officeart/2008/layout/HorizontalMultiLevelHierarchy"/>
    <dgm:cxn modelId="{733B393D-C9D9-4D3D-A33C-B37BE0E00348}" type="presOf" srcId="{A0C0B332-D5CE-4DF7-AF1C-3B8453C53F3F}" destId="{FDC84F26-ED45-48DD-B562-814E8CD0468E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F2E5959-86CD-4911-A70B-8E184C57AC37}" type="presOf" srcId="{0BE62E88-0D7E-4BB5-A4B3-B77B0095617E}" destId="{227510C1-165E-41BC-86F8-664912EE1BA0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021F5F76-AB25-4660-B0B6-D897B1D06EC8}" type="presOf" srcId="{F6F9D56C-1486-4FD7-A667-F0E69B25FE0E}" destId="{BFDAE914-2D85-4E14-8686-3D56967D43A5}" srcOrd="1" destOrd="0" presId="urn:microsoft.com/office/officeart/2008/layout/HorizontalMultiLevelHierarchy"/>
    <dgm:cxn modelId="{3D159195-670A-48E9-B08F-B60FA4D95D58}" type="presOf" srcId="{78EA9CEA-F6C7-4285-A086-22183A919B31}" destId="{45B8A8F4-DA82-4590-99CA-13704D362AA1}" srcOrd="0" destOrd="0" presId="urn:microsoft.com/office/officeart/2008/layout/HorizontalMultiLevelHierarchy"/>
    <dgm:cxn modelId="{096AA09B-3816-41D7-8B0B-0CAFB8E985F1}" type="presOf" srcId="{78382C3E-7427-46E8-B25D-C28C15E280CC}" destId="{31A85A1B-5CD0-40D9-8B64-DFCEC699FA15}" srcOrd="0" destOrd="0" presId="urn:microsoft.com/office/officeart/2008/layout/HorizontalMultiLevelHierarchy"/>
    <dgm:cxn modelId="{8A6D11AA-E808-4BE6-BA93-A9F3A1FDCF9B}" srcId="{B54E1A32-1FB8-4484-9DD7-DB5866ADCE10}" destId="{A5B749EE-F366-443D-8043-119CD92DCCB2}" srcOrd="2" destOrd="0" parTransId="{F6F9D56C-1486-4FD7-A667-F0E69B25FE0E}" sibTransId="{F8507A05-3EEC-4912-B74D-01C983606D58}"/>
    <dgm:cxn modelId="{041405B8-2EFE-4688-BF7D-935ED1FCEF56}" type="presOf" srcId="{15AEFB17-C792-442E-AC88-89459D66714D}" destId="{CE2C6972-3E97-4B2F-A8D2-4D6C815B4262}" srcOrd="0" destOrd="0" presId="urn:microsoft.com/office/officeart/2008/layout/HorizontalMultiLevelHierarchy"/>
    <dgm:cxn modelId="{B0C814BC-FB03-4915-9E42-BDC2DAD07923}" srcId="{B54E1A32-1FB8-4484-9DD7-DB5866ADCE10}" destId="{7F2B406A-BD6E-4F99-ADB2-082747CD716C}" srcOrd="1" destOrd="0" parTransId="{22E6B859-EFBF-4DC1-A375-5E493F0D5374}" sibTransId="{5E5F5CF2-2877-4CE5-9F30-2C0C0E531B12}"/>
    <dgm:cxn modelId="{3CA01FBC-9175-4EFE-B8D4-E0D1D82F5CBB}" type="presOf" srcId="{DC2E1F6F-946D-47F0-BC56-7CB69E13A329}" destId="{4594F833-E8AD-4F7D-9DBB-756E81F5E9FF}" srcOrd="0" destOrd="0" presId="urn:microsoft.com/office/officeart/2008/layout/HorizontalMultiLevelHierarchy"/>
    <dgm:cxn modelId="{8DD223CC-BB95-4643-B632-3C0514CEFF48}" type="presOf" srcId="{0BE62E88-0D7E-4BB5-A4B3-B77B0095617E}" destId="{018C7471-60F8-472C-B2C1-1AF03B14A5F7}" srcOrd="1" destOrd="0" presId="urn:microsoft.com/office/officeart/2008/layout/HorizontalMultiLevelHierarchy"/>
    <dgm:cxn modelId="{3981D3D8-1232-44BF-B239-F7B697A3B6F4}" srcId="{B54E1A32-1FB8-4484-9DD7-DB5866ADCE10}" destId="{9841503E-1F5B-41AD-8AC4-18B2A69EF3FE}" srcOrd="3" destOrd="0" parTransId="{A0C0B332-D5CE-4DF7-AF1C-3B8453C53F3F}" sibTransId="{376FA39D-F268-4AD0-A1E4-099362385CF7}"/>
    <dgm:cxn modelId="{54EB28D9-A186-4BC3-86FE-327BF7CA5663}" type="presOf" srcId="{9841503E-1F5B-41AD-8AC4-18B2A69EF3FE}" destId="{45A2138F-0815-4ECD-AC96-0420D9DA37E6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D8446EE4-A3EF-4455-955C-C59B2A3C15A4}" type="presOf" srcId="{43081AD2-A198-4E09-B366-59AF4C3961D1}" destId="{0960B8E7-A47F-4509-A600-DE2BD2F72F27}" srcOrd="0" destOrd="0" presId="urn:microsoft.com/office/officeart/2008/layout/HorizontalMultiLevelHierarchy"/>
    <dgm:cxn modelId="{C76A16E5-9E1D-4E58-8117-288BB5E736D9}" type="presOf" srcId="{E7D7BD53-3B58-4ADC-8A4C-14AF9CFB499C}" destId="{EDDD72EC-6E2F-4D36-AAD4-1BCB7F58831A}" srcOrd="0" destOrd="0" presId="urn:microsoft.com/office/officeart/2008/layout/HorizontalMultiLevelHierarchy"/>
    <dgm:cxn modelId="{D33141F8-E743-4E70-B8AA-253E4C726E77}" type="presOf" srcId="{22E6B859-EFBF-4DC1-A375-5E493F0D5374}" destId="{5E6D0C96-C5E7-407E-84E4-EBB021E1353F}" srcOrd="1" destOrd="0" presId="urn:microsoft.com/office/officeart/2008/layout/HorizontalMultiLevelHierarchy"/>
    <dgm:cxn modelId="{800B10A8-D8FB-4DCA-A16D-62ECF86265B2}" type="presParOf" srcId="{0960B8E7-A47F-4509-A600-DE2BD2F72F27}" destId="{06C8DDC0-2103-4F16-B22E-01C402C605E7}" srcOrd="0" destOrd="0" presId="urn:microsoft.com/office/officeart/2008/layout/HorizontalMultiLevelHierarchy"/>
    <dgm:cxn modelId="{44EF94AC-DF3E-48C2-A4FA-62D5232899A1}" type="presParOf" srcId="{06C8DDC0-2103-4F16-B22E-01C402C605E7}" destId="{4594F833-E8AD-4F7D-9DBB-756E81F5E9FF}" srcOrd="0" destOrd="0" presId="urn:microsoft.com/office/officeart/2008/layout/HorizontalMultiLevelHierarchy"/>
    <dgm:cxn modelId="{C64BFC4F-833A-4C82-B0EA-2515C528CB0A}" type="presParOf" srcId="{06C8DDC0-2103-4F16-B22E-01C402C605E7}" destId="{4BD7D809-F46F-4BCF-9277-A6D4F8135189}" srcOrd="1" destOrd="0" presId="urn:microsoft.com/office/officeart/2008/layout/HorizontalMultiLevelHierarchy"/>
    <dgm:cxn modelId="{8D5F306C-2B6E-4631-BBA6-99C7628DBF37}" type="presParOf" srcId="{4BD7D809-F46F-4BCF-9277-A6D4F8135189}" destId="{227510C1-165E-41BC-86F8-664912EE1BA0}" srcOrd="0" destOrd="0" presId="urn:microsoft.com/office/officeart/2008/layout/HorizontalMultiLevelHierarchy"/>
    <dgm:cxn modelId="{57B48E68-2BBA-46CA-9876-148876C5DC67}" type="presParOf" srcId="{227510C1-165E-41BC-86F8-664912EE1BA0}" destId="{018C7471-60F8-472C-B2C1-1AF03B14A5F7}" srcOrd="0" destOrd="0" presId="urn:microsoft.com/office/officeart/2008/layout/HorizontalMultiLevelHierarchy"/>
    <dgm:cxn modelId="{DA5B04BD-AF0C-41F5-B0F0-EBBFF8B6ACA7}" type="presParOf" srcId="{4BD7D809-F46F-4BCF-9277-A6D4F8135189}" destId="{9AA261D0-C58A-40FF-808C-34A303FAB605}" srcOrd="1" destOrd="0" presId="urn:microsoft.com/office/officeart/2008/layout/HorizontalMultiLevelHierarchy"/>
    <dgm:cxn modelId="{878EFF4C-953D-4B6F-8BF6-F84F1A8F4CFE}" type="presParOf" srcId="{9AA261D0-C58A-40FF-808C-34A303FAB605}" destId="{D9C606CC-AC18-4590-951B-B64D6881E5E3}" srcOrd="0" destOrd="0" presId="urn:microsoft.com/office/officeart/2008/layout/HorizontalMultiLevelHierarchy"/>
    <dgm:cxn modelId="{189F23DE-22E9-472A-A054-B253F235EE9B}" type="presParOf" srcId="{9AA261D0-C58A-40FF-808C-34A303FAB605}" destId="{E06DA82E-A227-45D6-9A1D-080B97151E8B}" srcOrd="1" destOrd="0" presId="urn:microsoft.com/office/officeart/2008/layout/HorizontalMultiLevelHierarchy"/>
    <dgm:cxn modelId="{BEA7EC06-1F20-40C5-BD81-5EDB3840374A}" type="presParOf" srcId="{E06DA82E-A227-45D6-9A1D-080B97151E8B}" destId="{CE2C6972-3E97-4B2F-A8D2-4D6C815B4262}" srcOrd="0" destOrd="0" presId="urn:microsoft.com/office/officeart/2008/layout/HorizontalMultiLevelHierarchy"/>
    <dgm:cxn modelId="{6A5DA412-CECE-4B6E-861D-07759E175242}" type="presParOf" srcId="{CE2C6972-3E97-4B2F-A8D2-4D6C815B4262}" destId="{A5C37EFE-CBC7-40AC-B367-DAB7F5ECAC52}" srcOrd="0" destOrd="0" presId="urn:microsoft.com/office/officeart/2008/layout/HorizontalMultiLevelHierarchy"/>
    <dgm:cxn modelId="{69221466-00C0-43C8-AA67-08227491C509}" type="presParOf" srcId="{E06DA82E-A227-45D6-9A1D-080B97151E8B}" destId="{1AA700F1-1C9C-448B-AA3C-D20C79BADC4C}" srcOrd="1" destOrd="0" presId="urn:microsoft.com/office/officeart/2008/layout/HorizontalMultiLevelHierarchy"/>
    <dgm:cxn modelId="{91AB8A5D-91EE-4DD9-80D1-382BF42432E2}" type="presParOf" srcId="{1AA700F1-1C9C-448B-AA3C-D20C79BADC4C}" destId="{EDDD72EC-6E2F-4D36-AAD4-1BCB7F58831A}" srcOrd="0" destOrd="0" presId="urn:microsoft.com/office/officeart/2008/layout/HorizontalMultiLevelHierarchy"/>
    <dgm:cxn modelId="{559ECD3C-A27B-455C-BBDE-85C700352DD1}" type="presParOf" srcId="{1AA700F1-1C9C-448B-AA3C-D20C79BADC4C}" destId="{A20E9378-7B71-4335-A00A-0B164EA827E9}" srcOrd="1" destOrd="0" presId="urn:microsoft.com/office/officeart/2008/layout/HorizontalMultiLevelHierarchy"/>
    <dgm:cxn modelId="{C43632BC-1E24-4E1B-90DC-D97357A82ADB}" type="presParOf" srcId="{E06DA82E-A227-45D6-9A1D-080B97151E8B}" destId="{153E52D1-5113-4977-B82C-31964B154C7C}" srcOrd="2" destOrd="0" presId="urn:microsoft.com/office/officeart/2008/layout/HorizontalMultiLevelHierarchy"/>
    <dgm:cxn modelId="{E9E63638-0DCB-47C5-AD8C-FB6AC4839F2F}" type="presParOf" srcId="{153E52D1-5113-4977-B82C-31964B154C7C}" destId="{5E6D0C96-C5E7-407E-84E4-EBB021E1353F}" srcOrd="0" destOrd="0" presId="urn:microsoft.com/office/officeart/2008/layout/HorizontalMultiLevelHierarchy"/>
    <dgm:cxn modelId="{EE21E50E-6B12-40A2-90C0-49F46462DAFB}" type="presParOf" srcId="{E06DA82E-A227-45D6-9A1D-080B97151E8B}" destId="{4B997395-ACCB-4048-93F4-DA9EC90EA335}" srcOrd="3" destOrd="0" presId="urn:microsoft.com/office/officeart/2008/layout/HorizontalMultiLevelHierarchy"/>
    <dgm:cxn modelId="{1D1EBE5E-2D18-44C9-A4F7-5B80A0384D36}" type="presParOf" srcId="{4B997395-ACCB-4048-93F4-DA9EC90EA335}" destId="{E02A0E39-CA60-4733-A6C9-17809049C296}" srcOrd="0" destOrd="0" presId="urn:microsoft.com/office/officeart/2008/layout/HorizontalMultiLevelHierarchy"/>
    <dgm:cxn modelId="{671A5075-44D1-4C81-BCEF-0A2109EED89C}" type="presParOf" srcId="{4B997395-ACCB-4048-93F4-DA9EC90EA335}" destId="{6233F235-A3DB-40A0-8683-E8219A7BED33}" srcOrd="1" destOrd="0" presId="urn:microsoft.com/office/officeart/2008/layout/HorizontalMultiLevelHierarchy"/>
    <dgm:cxn modelId="{8B2D14A5-25A8-4965-A644-353611F2EF79}" type="presParOf" srcId="{E06DA82E-A227-45D6-9A1D-080B97151E8B}" destId="{5FB8AD76-C909-48AF-AA95-3A8725D95630}" srcOrd="4" destOrd="0" presId="urn:microsoft.com/office/officeart/2008/layout/HorizontalMultiLevelHierarchy"/>
    <dgm:cxn modelId="{5A17EF8E-2313-4927-9060-83E8B285E715}" type="presParOf" srcId="{5FB8AD76-C909-48AF-AA95-3A8725D95630}" destId="{BFDAE914-2D85-4E14-8686-3D56967D43A5}" srcOrd="0" destOrd="0" presId="urn:microsoft.com/office/officeart/2008/layout/HorizontalMultiLevelHierarchy"/>
    <dgm:cxn modelId="{C533B84D-0501-4E6B-9112-28601B0B681B}" type="presParOf" srcId="{E06DA82E-A227-45D6-9A1D-080B97151E8B}" destId="{F5143D4D-0074-4174-8092-8FF9E7E97866}" srcOrd="5" destOrd="0" presId="urn:microsoft.com/office/officeart/2008/layout/HorizontalMultiLevelHierarchy"/>
    <dgm:cxn modelId="{4EAF7D97-A304-4510-AB68-3602E636388E}" type="presParOf" srcId="{F5143D4D-0074-4174-8092-8FF9E7E97866}" destId="{E4883C82-A6C1-49F2-AC3D-EEC92EE7BAE4}" srcOrd="0" destOrd="0" presId="urn:microsoft.com/office/officeart/2008/layout/HorizontalMultiLevelHierarchy"/>
    <dgm:cxn modelId="{D6A161EE-34E6-4E6B-823B-A0D8BAEA6846}" type="presParOf" srcId="{F5143D4D-0074-4174-8092-8FF9E7E97866}" destId="{FC18CFEF-BA28-422D-807E-B4CE27F10020}" srcOrd="1" destOrd="0" presId="urn:microsoft.com/office/officeart/2008/layout/HorizontalMultiLevelHierarchy"/>
    <dgm:cxn modelId="{87E85330-36A0-4609-87E3-020CFC2DFDD6}" type="presParOf" srcId="{E06DA82E-A227-45D6-9A1D-080B97151E8B}" destId="{FDC84F26-ED45-48DD-B562-814E8CD0468E}" srcOrd="6" destOrd="0" presId="urn:microsoft.com/office/officeart/2008/layout/HorizontalMultiLevelHierarchy"/>
    <dgm:cxn modelId="{737A6B8D-3FA6-4DA6-8137-A32369DC02B5}" type="presParOf" srcId="{FDC84F26-ED45-48DD-B562-814E8CD0468E}" destId="{56BAA0FC-E985-4E34-8266-E0148F207DD3}" srcOrd="0" destOrd="0" presId="urn:microsoft.com/office/officeart/2008/layout/HorizontalMultiLevelHierarchy"/>
    <dgm:cxn modelId="{7436A8A1-864F-4F91-904D-DC82F8BE4A09}" type="presParOf" srcId="{E06DA82E-A227-45D6-9A1D-080B97151E8B}" destId="{8A6B9F60-FE25-4219-A9F3-62FB1D090721}" srcOrd="7" destOrd="0" presId="urn:microsoft.com/office/officeart/2008/layout/HorizontalMultiLevelHierarchy"/>
    <dgm:cxn modelId="{C7CFDE91-5C5D-4D73-8CDD-BCBFED268713}" type="presParOf" srcId="{8A6B9F60-FE25-4219-A9F3-62FB1D090721}" destId="{45A2138F-0815-4ECD-AC96-0420D9DA37E6}" srcOrd="0" destOrd="0" presId="urn:microsoft.com/office/officeart/2008/layout/HorizontalMultiLevelHierarchy"/>
    <dgm:cxn modelId="{41AE967E-1802-4398-A4AB-86E10F3CE747}" type="presParOf" srcId="{8A6B9F60-FE25-4219-A9F3-62FB1D090721}" destId="{D8B41421-ED2B-4591-A398-1AEBF0A0D8BC}" srcOrd="1" destOrd="0" presId="urn:microsoft.com/office/officeart/2008/layout/HorizontalMultiLevelHierarchy"/>
    <dgm:cxn modelId="{922A3EDD-E8A4-41D7-A027-F5C66DB55661}" type="presParOf" srcId="{E06DA82E-A227-45D6-9A1D-080B97151E8B}" destId="{31A85A1B-5CD0-40D9-8B64-DFCEC699FA15}" srcOrd="8" destOrd="0" presId="urn:microsoft.com/office/officeart/2008/layout/HorizontalMultiLevelHierarchy"/>
    <dgm:cxn modelId="{62860B11-E55F-401F-80CF-2BD37CDB197B}" type="presParOf" srcId="{31A85A1B-5CD0-40D9-8B64-DFCEC699FA15}" destId="{8FFA55B6-D477-4FCE-95B1-CCFB038A4608}" srcOrd="0" destOrd="0" presId="urn:microsoft.com/office/officeart/2008/layout/HorizontalMultiLevelHierarchy"/>
    <dgm:cxn modelId="{A168D829-4568-4237-9607-6918063BAAB5}" type="presParOf" srcId="{E06DA82E-A227-45D6-9A1D-080B97151E8B}" destId="{09CB0977-3EE7-4932-92F5-3C3E2326BFA8}" srcOrd="9" destOrd="0" presId="urn:microsoft.com/office/officeart/2008/layout/HorizontalMultiLevelHierarchy"/>
    <dgm:cxn modelId="{DBACA983-8EB7-4DEA-A75E-610F1642E0CC}" type="presParOf" srcId="{09CB0977-3EE7-4932-92F5-3C3E2326BFA8}" destId="{45B8A8F4-DA82-4590-99CA-13704D362AA1}" srcOrd="0" destOrd="0" presId="urn:microsoft.com/office/officeart/2008/layout/HorizontalMultiLevelHierarchy"/>
    <dgm:cxn modelId="{1C54B71E-C1B0-4194-AD41-C881028840DF}" type="presParOf" srcId="{09CB0977-3EE7-4932-92F5-3C3E2326BFA8}" destId="{B57EB9B2-42DA-4A85-8B33-8F153F02A78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1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6.3.2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47</a:t>
          </a:r>
          <a:r>
            <a:rPr lang="id-ID" sz="3200" dirty="0"/>
            <a:t>) </a:t>
          </a:r>
          <a:r>
            <a:rPr lang="id-ID" sz="3200" b="1" dirty="0"/>
            <a:t>Pengadministrasian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/>
            <a:t>Buku induk anak didik</a:t>
          </a:r>
          <a:endParaRPr lang="en-US" sz="18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E6B3025F-6687-42A9-92E3-871FAFC5F727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/>
            <a:t>Buku  Kas</a:t>
          </a:r>
        </a:p>
      </dgm:t>
    </dgm:pt>
    <dgm:pt modelId="{E35514C8-4BFA-4A7E-A64C-2C58726FC347}" type="parTrans" cxnId="{863AFF75-436D-4D15-A8C0-E4F5BBA4D631}">
      <dgm:prSet/>
      <dgm:spPr/>
      <dgm:t>
        <a:bodyPr/>
        <a:lstStyle/>
        <a:p>
          <a:endParaRPr lang="en-US"/>
        </a:p>
      </dgm:t>
    </dgm:pt>
    <dgm:pt modelId="{33B0BE8D-7F6C-4255-BC77-9E6D9B7215FE}" type="sibTrans" cxnId="{863AFF75-436D-4D15-A8C0-E4F5BBA4D631}">
      <dgm:prSet/>
      <dgm:spPr/>
      <dgm:t>
        <a:bodyPr/>
        <a:lstStyle/>
        <a:p>
          <a:endParaRPr lang="en-US"/>
        </a:p>
      </dgm:t>
    </dgm:pt>
    <dgm:pt modelId="{F5D92E1D-6C23-43BE-B5FD-DCC07DF075C4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/>
            <a:t>Buku surat masuk dan keluar</a:t>
          </a:r>
        </a:p>
      </dgm:t>
    </dgm:pt>
    <dgm:pt modelId="{AA951F46-8E35-4B53-80FB-736B096AB05D}" type="parTrans" cxnId="{EF55EB03-E7DA-46F8-9A4F-D0603C821AEE}">
      <dgm:prSet/>
      <dgm:spPr/>
      <dgm:t>
        <a:bodyPr/>
        <a:lstStyle/>
        <a:p>
          <a:endParaRPr lang="en-US"/>
        </a:p>
      </dgm:t>
    </dgm:pt>
    <dgm:pt modelId="{69494C24-CF5F-400D-9B88-6DD7BB576A9B}" type="sibTrans" cxnId="{EF55EB03-E7DA-46F8-9A4F-D0603C821AEE}">
      <dgm:prSet/>
      <dgm:spPr/>
      <dgm:t>
        <a:bodyPr/>
        <a:lstStyle/>
        <a:p>
          <a:endParaRPr lang="en-US"/>
        </a:p>
      </dgm:t>
    </dgm:pt>
    <dgm:pt modelId="{0269CEF5-D4BF-4C1E-BFDA-C024800BC843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/>
            <a:t>Buku inventaris barang</a:t>
          </a:r>
        </a:p>
      </dgm:t>
    </dgm:pt>
    <dgm:pt modelId="{36288BA7-4F88-4730-9ED9-5FDCCB5CD6EB}" type="parTrans" cxnId="{161E7ADF-1CFD-4C38-BF5A-9359602CBAA7}">
      <dgm:prSet/>
      <dgm:spPr/>
      <dgm:t>
        <a:bodyPr/>
        <a:lstStyle/>
        <a:p>
          <a:endParaRPr lang="en-US"/>
        </a:p>
      </dgm:t>
    </dgm:pt>
    <dgm:pt modelId="{228BF4AE-B73F-4226-BCC7-FD279A719124}" type="sibTrans" cxnId="{161E7ADF-1CFD-4C38-BF5A-9359602CBAA7}">
      <dgm:prSet/>
      <dgm:spPr/>
      <dgm:t>
        <a:bodyPr/>
        <a:lstStyle/>
        <a:p>
          <a:endParaRPr lang="en-US"/>
        </a:p>
      </dgm:t>
    </dgm:pt>
    <dgm:pt modelId="{F0BD6B8E-D851-40E9-A09D-40E0493D6185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800"/>
            <a:t>Buku tamu</a:t>
          </a:r>
        </a:p>
      </dgm:t>
    </dgm:pt>
    <dgm:pt modelId="{21A3B9C1-A42B-4D38-9755-1AF04E21330A}" type="parTrans" cxnId="{8BE964B6-1A9B-4D7D-99BE-C07C1A5D6467}">
      <dgm:prSet/>
      <dgm:spPr/>
      <dgm:t>
        <a:bodyPr/>
        <a:lstStyle/>
        <a:p>
          <a:endParaRPr lang="en-US"/>
        </a:p>
      </dgm:t>
    </dgm:pt>
    <dgm:pt modelId="{22930191-DC99-482B-96AC-D69E8A9F4707}" type="sibTrans" cxnId="{8BE964B6-1A9B-4D7D-99BE-C07C1A5D6467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79418" custLinFactNeighborX="-3882" custLinFactNeighborY="16616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5"/>
      <dgm:spPr/>
    </dgm:pt>
    <dgm:pt modelId="{A5C37EFE-CBC7-40AC-B367-DAB7F5ECAC52}" type="pres">
      <dgm:prSet presAssocID="{15AEFB17-C792-442E-AC88-89459D66714D}" presName="connTx" presStyleLbl="parChTrans1D3" presStyleIdx="0" presStyleCnt="5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5" custScaleY="103924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65BD8012-5AFC-4C82-BA9E-2EE62E6592D9}" type="pres">
      <dgm:prSet presAssocID="{E35514C8-4BFA-4A7E-A64C-2C58726FC347}" presName="conn2-1" presStyleLbl="parChTrans1D3" presStyleIdx="1" presStyleCnt="5"/>
      <dgm:spPr/>
    </dgm:pt>
    <dgm:pt modelId="{7539D2EE-4E51-42ED-AAFF-D96FCFDD0D7A}" type="pres">
      <dgm:prSet presAssocID="{E35514C8-4BFA-4A7E-A64C-2C58726FC347}" presName="connTx" presStyleLbl="parChTrans1D3" presStyleIdx="1" presStyleCnt="5"/>
      <dgm:spPr/>
    </dgm:pt>
    <dgm:pt modelId="{1372EE63-0614-493E-B964-E24F3E253763}" type="pres">
      <dgm:prSet presAssocID="{E6B3025F-6687-42A9-92E3-871FAFC5F727}" presName="root2" presStyleCnt="0"/>
      <dgm:spPr/>
    </dgm:pt>
    <dgm:pt modelId="{B4ECEC62-A779-46A0-B0C6-B07A84B2F623}" type="pres">
      <dgm:prSet presAssocID="{E6B3025F-6687-42A9-92E3-871FAFC5F727}" presName="LevelTwoTextNode" presStyleLbl="node3" presStyleIdx="1" presStyleCnt="5" custScaleY="79043">
        <dgm:presLayoutVars>
          <dgm:chPref val="3"/>
        </dgm:presLayoutVars>
      </dgm:prSet>
      <dgm:spPr/>
    </dgm:pt>
    <dgm:pt modelId="{303A2E29-B82A-44DB-86C2-961732AA2278}" type="pres">
      <dgm:prSet presAssocID="{E6B3025F-6687-42A9-92E3-871FAFC5F727}" presName="level3hierChild" presStyleCnt="0"/>
      <dgm:spPr/>
    </dgm:pt>
    <dgm:pt modelId="{42315EE7-F944-4DE2-B351-BD8B9F9402CC}" type="pres">
      <dgm:prSet presAssocID="{AA951F46-8E35-4B53-80FB-736B096AB05D}" presName="conn2-1" presStyleLbl="parChTrans1D3" presStyleIdx="2" presStyleCnt="5"/>
      <dgm:spPr/>
    </dgm:pt>
    <dgm:pt modelId="{1B0A2765-587D-4EAD-BCF9-CE855265CD39}" type="pres">
      <dgm:prSet presAssocID="{AA951F46-8E35-4B53-80FB-736B096AB05D}" presName="connTx" presStyleLbl="parChTrans1D3" presStyleIdx="2" presStyleCnt="5"/>
      <dgm:spPr/>
    </dgm:pt>
    <dgm:pt modelId="{0F6DE092-8D77-4123-8F01-F75A665A1448}" type="pres">
      <dgm:prSet presAssocID="{F5D92E1D-6C23-43BE-B5FD-DCC07DF075C4}" presName="root2" presStyleCnt="0"/>
      <dgm:spPr/>
    </dgm:pt>
    <dgm:pt modelId="{814B99A8-51BA-4795-8B2D-572815A48445}" type="pres">
      <dgm:prSet presAssocID="{F5D92E1D-6C23-43BE-B5FD-DCC07DF075C4}" presName="LevelTwoTextNode" presStyleLbl="node3" presStyleIdx="2" presStyleCnt="5" custScaleY="79043">
        <dgm:presLayoutVars>
          <dgm:chPref val="3"/>
        </dgm:presLayoutVars>
      </dgm:prSet>
      <dgm:spPr/>
    </dgm:pt>
    <dgm:pt modelId="{83FDC9E0-978C-4E2A-B141-57D3AC5FD493}" type="pres">
      <dgm:prSet presAssocID="{F5D92E1D-6C23-43BE-B5FD-DCC07DF075C4}" presName="level3hierChild" presStyleCnt="0"/>
      <dgm:spPr/>
    </dgm:pt>
    <dgm:pt modelId="{6F763134-0A67-43C8-8B1C-567A93A6ED23}" type="pres">
      <dgm:prSet presAssocID="{36288BA7-4F88-4730-9ED9-5FDCCB5CD6EB}" presName="conn2-1" presStyleLbl="parChTrans1D3" presStyleIdx="3" presStyleCnt="5"/>
      <dgm:spPr/>
    </dgm:pt>
    <dgm:pt modelId="{31E8ACD3-090A-4093-B237-EE5E6732855B}" type="pres">
      <dgm:prSet presAssocID="{36288BA7-4F88-4730-9ED9-5FDCCB5CD6EB}" presName="connTx" presStyleLbl="parChTrans1D3" presStyleIdx="3" presStyleCnt="5"/>
      <dgm:spPr/>
    </dgm:pt>
    <dgm:pt modelId="{D15CBB02-D527-4891-B0AB-9CA8727B54CF}" type="pres">
      <dgm:prSet presAssocID="{0269CEF5-D4BF-4C1E-BFDA-C024800BC843}" presName="root2" presStyleCnt="0"/>
      <dgm:spPr/>
    </dgm:pt>
    <dgm:pt modelId="{B42BF46C-5E74-48A1-B13D-C6983024B45A}" type="pres">
      <dgm:prSet presAssocID="{0269CEF5-D4BF-4C1E-BFDA-C024800BC843}" presName="LevelTwoTextNode" presStyleLbl="node3" presStyleIdx="3" presStyleCnt="5" custScaleY="79043">
        <dgm:presLayoutVars>
          <dgm:chPref val="3"/>
        </dgm:presLayoutVars>
      </dgm:prSet>
      <dgm:spPr/>
    </dgm:pt>
    <dgm:pt modelId="{E10E7B23-7F14-4C60-BC42-6F6B7C17B336}" type="pres">
      <dgm:prSet presAssocID="{0269CEF5-D4BF-4C1E-BFDA-C024800BC843}" presName="level3hierChild" presStyleCnt="0"/>
      <dgm:spPr/>
    </dgm:pt>
    <dgm:pt modelId="{90A0B958-B07A-47EB-9CF0-C7891516F3E5}" type="pres">
      <dgm:prSet presAssocID="{21A3B9C1-A42B-4D38-9755-1AF04E21330A}" presName="conn2-1" presStyleLbl="parChTrans1D3" presStyleIdx="4" presStyleCnt="5"/>
      <dgm:spPr/>
    </dgm:pt>
    <dgm:pt modelId="{48FC75E9-0FC5-4400-B956-7D4318ACB1F7}" type="pres">
      <dgm:prSet presAssocID="{21A3B9C1-A42B-4D38-9755-1AF04E21330A}" presName="connTx" presStyleLbl="parChTrans1D3" presStyleIdx="4" presStyleCnt="5"/>
      <dgm:spPr/>
    </dgm:pt>
    <dgm:pt modelId="{6F647DC5-2454-4710-A0F0-FAAE8E7580AE}" type="pres">
      <dgm:prSet presAssocID="{F0BD6B8E-D851-40E9-A09D-40E0493D6185}" presName="root2" presStyleCnt="0"/>
      <dgm:spPr/>
    </dgm:pt>
    <dgm:pt modelId="{84849C1B-EE50-4FFB-967D-F286FAF10E70}" type="pres">
      <dgm:prSet presAssocID="{F0BD6B8E-D851-40E9-A09D-40E0493D6185}" presName="LevelTwoTextNode" presStyleLbl="node3" presStyleIdx="4" presStyleCnt="5" custScaleY="79043">
        <dgm:presLayoutVars>
          <dgm:chPref val="3"/>
        </dgm:presLayoutVars>
      </dgm:prSet>
      <dgm:spPr/>
    </dgm:pt>
    <dgm:pt modelId="{72E1FF25-1ECF-4CB3-AFBE-735D4F1FC08B}" type="pres">
      <dgm:prSet presAssocID="{F0BD6B8E-D851-40E9-A09D-40E0493D6185}" presName="level3hierChild" presStyleCnt="0"/>
      <dgm:spPr/>
    </dgm:pt>
  </dgm:ptLst>
  <dgm:cxnLst>
    <dgm:cxn modelId="{EF55EB03-E7DA-46F8-9A4F-D0603C821AEE}" srcId="{B54E1A32-1FB8-4484-9DD7-DB5866ADCE10}" destId="{F5D92E1D-6C23-43BE-B5FD-DCC07DF075C4}" srcOrd="2" destOrd="0" parTransId="{AA951F46-8E35-4B53-80FB-736B096AB05D}" sibTransId="{69494C24-CF5F-400D-9B88-6DD7BB576A9B}"/>
    <dgm:cxn modelId="{084EEC05-11A1-4755-8DD6-86784EC4EB74}" type="presOf" srcId="{43081AD2-A198-4E09-B366-59AF4C3961D1}" destId="{0960B8E7-A47F-4509-A600-DE2BD2F72F27}" srcOrd="0" destOrd="0" presId="urn:microsoft.com/office/officeart/2008/layout/HorizontalMultiLevelHierarchy"/>
    <dgm:cxn modelId="{CDEA2910-D378-43E8-8A48-AC52B5E88C0D}" type="presOf" srcId="{36288BA7-4F88-4730-9ED9-5FDCCB5CD6EB}" destId="{6F763134-0A67-43C8-8B1C-567A93A6ED23}" srcOrd="0" destOrd="0" presId="urn:microsoft.com/office/officeart/2008/layout/HorizontalMultiLevelHierarchy"/>
    <dgm:cxn modelId="{C73BB810-F3E2-4F97-89CF-5CE74DE80984}" type="presOf" srcId="{15AEFB17-C792-442E-AC88-89459D66714D}" destId="{CE2C6972-3E97-4B2F-A8D2-4D6C815B4262}" srcOrd="0" destOrd="0" presId="urn:microsoft.com/office/officeart/2008/layout/HorizontalMultiLevelHierarchy"/>
    <dgm:cxn modelId="{B5210E34-B35B-417C-9C69-7E8C14356278}" type="presOf" srcId="{0BE62E88-0D7E-4BB5-A4B3-B77B0095617E}" destId="{018C7471-60F8-472C-B2C1-1AF03B14A5F7}" srcOrd="1" destOrd="0" presId="urn:microsoft.com/office/officeart/2008/layout/HorizontalMultiLevelHierarchy"/>
    <dgm:cxn modelId="{6F68133E-FEE1-4D36-8F26-E0A066D64228}" type="presOf" srcId="{F5D92E1D-6C23-43BE-B5FD-DCC07DF075C4}" destId="{814B99A8-51BA-4795-8B2D-572815A48445}" srcOrd="0" destOrd="0" presId="urn:microsoft.com/office/officeart/2008/layout/HorizontalMultiLevelHierarchy"/>
    <dgm:cxn modelId="{B49BB34D-AD2B-4684-8693-31DA19FB2418}" type="presOf" srcId="{0269CEF5-D4BF-4C1E-BFDA-C024800BC843}" destId="{B42BF46C-5E74-48A1-B13D-C6983024B45A}" srcOrd="0" destOrd="0" presId="urn:microsoft.com/office/officeart/2008/layout/HorizontalMultiLevelHierarchy"/>
    <dgm:cxn modelId="{D8C32F50-DAB2-41E0-A88F-89FE37F00CEA}" type="presOf" srcId="{15AEFB17-C792-442E-AC88-89459D66714D}" destId="{A5C37EFE-CBC7-40AC-B367-DAB7F5ECAC52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AACA0B56-2BA4-4D4C-8083-E34A1068CFCF}" type="presOf" srcId="{AA951F46-8E35-4B53-80FB-736B096AB05D}" destId="{42315EE7-F944-4DE2-B351-BD8B9F9402CC}" srcOrd="0" destOrd="0" presId="urn:microsoft.com/office/officeart/2008/layout/HorizontalMultiLevelHierarchy"/>
    <dgm:cxn modelId="{BDEE185A-11D8-4841-831E-F7D8BF3FC22C}" type="presOf" srcId="{F0BD6B8E-D851-40E9-A09D-40E0493D6185}" destId="{84849C1B-EE50-4FFB-967D-F286FAF10E70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41971664-9850-4C15-928A-ED21F27C5BF5}" type="presOf" srcId="{E35514C8-4BFA-4A7E-A64C-2C58726FC347}" destId="{65BD8012-5AFC-4C82-BA9E-2EE62E6592D9}" srcOrd="0" destOrd="0" presId="urn:microsoft.com/office/officeart/2008/layout/HorizontalMultiLevelHierarchy"/>
    <dgm:cxn modelId="{863AFF75-436D-4D15-A8C0-E4F5BBA4D631}" srcId="{B54E1A32-1FB8-4484-9DD7-DB5866ADCE10}" destId="{E6B3025F-6687-42A9-92E3-871FAFC5F727}" srcOrd="1" destOrd="0" parTransId="{E35514C8-4BFA-4A7E-A64C-2C58726FC347}" sibTransId="{33B0BE8D-7F6C-4255-BC77-9E6D9B7215FE}"/>
    <dgm:cxn modelId="{92396993-BAF9-47BB-AA06-5F4FFE4E4310}" type="presOf" srcId="{B54E1A32-1FB8-4484-9DD7-DB5866ADCE10}" destId="{D9C606CC-AC18-4590-951B-B64D6881E5E3}" srcOrd="0" destOrd="0" presId="urn:microsoft.com/office/officeart/2008/layout/HorizontalMultiLevelHierarchy"/>
    <dgm:cxn modelId="{7D201AA8-E9DB-4912-A2BF-5EBCEA42ABBC}" type="presOf" srcId="{21A3B9C1-A42B-4D38-9755-1AF04E21330A}" destId="{48FC75E9-0FC5-4400-B956-7D4318ACB1F7}" srcOrd="1" destOrd="0" presId="urn:microsoft.com/office/officeart/2008/layout/HorizontalMultiLevelHierarchy"/>
    <dgm:cxn modelId="{8BE964B6-1A9B-4D7D-99BE-C07C1A5D6467}" srcId="{B54E1A32-1FB8-4484-9DD7-DB5866ADCE10}" destId="{F0BD6B8E-D851-40E9-A09D-40E0493D6185}" srcOrd="4" destOrd="0" parTransId="{21A3B9C1-A42B-4D38-9755-1AF04E21330A}" sibTransId="{22930191-DC99-482B-96AC-D69E8A9F4707}"/>
    <dgm:cxn modelId="{571B53B8-09FA-4F96-80E6-3CE9EA02C5EB}" type="presOf" srcId="{21A3B9C1-A42B-4D38-9755-1AF04E21330A}" destId="{90A0B958-B07A-47EB-9CF0-C7891516F3E5}" srcOrd="0" destOrd="0" presId="urn:microsoft.com/office/officeart/2008/layout/HorizontalMultiLevelHierarchy"/>
    <dgm:cxn modelId="{6BA593B9-C622-435B-BA79-80F88163AA19}" type="presOf" srcId="{36288BA7-4F88-4730-9ED9-5FDCCB5CD6EB}" destId="{31E8ACD3-090A-4093-B237-EE5E6732855B}" srcOrd="1" destOrd="0" presId="urn:microsoft.com/office/officeart/2008/layout/HorizontalMultiLevelHierarchy"/>
    <dgm:cxn modelId="{024433C1-CE55-4BF3-B33B-D5887C5D5C12}" type="presOf" srcId="{AA951F46-8E35-4B53-80FB-736B096AB05D}" destId="{1B0A2765-587D-4EAD-BCF9-CE855265CD39}" srcOrd="1" destOrd="0" presId="urn:microsoft.com/office/officeart/2008/layout/HorizontalMultiLevelHierarchy"/>
    <dgm:cxn modelId="{442862D2-4041-4B9C-8FBA-16688A61CE03}" type="presOf" srcId="{0BE62E88-0D7E-4BB5-A4B3-B77B0095617E}" destId="{227510C1-165E-41BC-86F8-664912EE1BA0}" srcOrd="0" destOrd="0" presId="urn:microsoft.com/office/officeart/2008/layout/HorizontalMultiLevelHierarchy"/>
    <dgm:cxn modelId="{61B621D9-A785-45AC-8A76-D420E028600D}" type="presOf" srcId="{E7D7BD53-3B58-4ADC-8A4C-14AF9CFB499C}" destId="{EDDD72EC-6E2F-4D36-AAD4-1BCB7F58831A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161E7ADF-1CFD-4C38-BF5A-9359602CBAA7}" srcId="{B54E1A32-1FB8-4484-9DD7-DB5866ADCE10}" destId="{0269CEF5-D4BF-4C1E-BFDA-C024800BC843}" srcOrd="3" destOrd="0" parTransId="{36288BA7-4F88-4730-9ED9-5FDCCB5CD6EB}" sibTransId="{228BF4AE-B73F-4226-BCC7-FD279A719124}"/>
    <dgm:cxn modelId="{E3E709E5-6E5A-44DD-B7E4-E1062B68AFFF}" type="presOf" srcId="{DC2E1F6F-946D-47F0-BC56-7CB69E13A329}" destId="{4594F833-E8AD-4F7D-9DBB-756E81F5E9FF}" srcOrd="0" destOrd="0" presId="urn:microsoft.com/office/officeart/2008/layout/HorizontalMultiLevelHierarchy"/>
    <dgm:cxn modelId="{F8EF8DEC-F2AE-4CEB-AD68-D16A54AF3939}" type="presOf" srcId="{E35514C8-4BFA-4A7E-A64C-2C58726FC347}" destId="{7539D2EE-4E51-42ED-AAFF-D96FCFDD0D7A}" srcOrd="1" destOrd="0" presId="urn:microsoft.com/office/officeart/2008/layout/HorizontalMultiLevelHierarchy"/>
    <dgm:cxn modelId="{3CED2BFF-8CAC-41AD-BEE3-FD69054C866E}" type="presOf" srcId="{E6B3025F-6687-42A9-92E3-871FAFC5F727}" destId="{B4ECEC62-A779-46A0-B0C6-B07A84B2F623}" srcOrd="0" destOrd="0" presId="urn:microsoft.com/office/officeart/2008/layout/HorizontalMultiLevelHierarchy"/>
    <dgm:cxn modelId="{8CEABB9B-C8F8-479E-AD74-D915BFCEB32E}" type="presParOf" srcId="{0960B8E7-A47F-4509-A600-DE2BD2F72F27}" destId="{06C8DDC0-2103-4F16-B22E-01C402C605E7}" srcOrd="0" destOrd="0" presId="urn:microsoft.com/office/officeart/2008/layout/HorizontalMultiLevelHierarchy"/>
    <dgm:cxn modelId="{D5E9C8D4-1964-439F-974E-246333AEDA70}" type="presParOf" srcId="{06C8DDC0-2103-4F16-B22E-01C402C605E7}" destId="{4594F833-E8AD-4F7D-9DBB-756E81F5E9FF}" srcOrd="0" destOrd="0" presId="urn:microsoft.com/office/officeart/2008/layout/HorizontalMultiLevelHierarchy"/>
    <dgm:cxn modelId="{464CA722-CE1F-4B9C-89CF-F66294C7C6BA}" type="presParOf" srcId="{06C8DDC0-2103-4F16-B22E-01C402C605E7}" destId="{4BD7D809-F46F-4BCF-9277-A6D4F8135189}" srcOrd="1" destOrd="0" presId="urn:microsoft.com/office/officeart/2008/layout/HorizontalMultiLevelHierarchy"/>
    <dgm:cxn modelId="{E792F408-BF01-4F56-B928-83B59066C9E4}" type="presParOf" srcId="{4BD7D809-F46F-4BCF-9277-A6D4F8135189}" destId="{227510C1-165E-41BC-86F8-664912EE1BA0}" srcOrd="0" destOrd="0" presId="urn:microsoft.com/office/officeart/2008/layout/HorizontalMultiLevelHierarchy"/>
    <dgm:cxn modelId="{A619FEF6-4DB8-43C5-93F5-61A7CBC7E5CB}" type="presParOf" srcId="{227510C1-165E-41BC-86F8-664912EE1BA0}" destId="{018C7471-60F8-472C-B2C1-1AF03B14A5F7}" srcOrd="0" destOrd="0" presId="urn:microsoft.com/office/officeart/2008/layout/HorizontalMultiLevelHierarchy"/>
    <dgm:cxn modelId="{C554BA09-379A-4291-A1B6-4E711830DA86}" type="presParOf" srcId="{4BD7D809-F46F-4BCF-9277-A6D4F8135189}" destId="{9AA261D0-C58A-40FF-808C-34A303FAB605}" srcOrd="1" destOrd="0" presId="urn:microsoft.com/office/officeart/2008/layout/HorizontalMultiLevelHierarchy"/>
    <dgm:cxn modelId="{C88ACC17-1938-456B-A0EC-AC948441D400}" type="presParOf" srcId="{9AA261D0-C58A-40FF-808C-34A303FAB605}" destId="{D9C606CC-AC18-4590-951B-B64D6881E5E3}" srcOrd="0" destOrd="0" presId="urn:microsoft.com/office/officeart/2008/layout/HorizontalMultiLevelHierarchy"/>
    <dgm:cxn modelId="{3383C9B1-CA8B-4E43-814C-D0DDDF4F56E5}" type="presParOf" srcId="{9AA261D0-C58A-40FF-808C-34A303FAB605}" destId="{E06DA82E-A227-45D6-9A1D-080B97151E8B}" srcOrd="1" destOrd="0" presId="urn:microsoft.com/office/officeart/2008/layout/HorizontalMultiLevelHierarchy"/>
    <dgm:cxn modelId="{2498F0FC-6438-4EDA-9844-AD7C701D1420}" type="presParOf" srcId="{E06DA82E-A227-45D6-9A1D-080B97151E8B}" destId="{CE2C6972-3E97-4B2F-A8D2-4D6C815B4262}" srcOrd="0" destOrd="0" presId="urn:microsoft.com/office/officeart/2008/layout/HorizontalMultiLevelHierarchy"/>
    <dgm:cxn modelId="{15F4EF31-57E9-429D-9063-F0A4C130A536}" type="presParOf" srcId="{CE2C6972-3E97-4B2F-A8D2-4D6C815B4262}" destId="{A5C37EFE-CBC7-40AC-B367-DAB7F5ECAC52}" srcOrd="0" destOrd="0" presId="urn:microsoft.com/office/officeart/2008/layout/HorizontalMultiLevelHierarchy"/>
    <dgm:cxn modelId="{6A167985-591D-4677-87F3-81AE4EE18917}" type="presParOf" srcId="{E06DA82E-A227-45D6-9A1D-080B97151E8B}" destId="{1AA700F1-1C9C-448B-AA3C-D20C79BADC4C}" srcOrd="1" destOrd="0" presId="urn:microsoft.com/office/officeart/2008/layout/HorizontalMultiLevelHierarchy"/>
    <dgm:cxn modelId="{E3E6C492-A8FD-4DD1-893D-EBAD3F7252C4}" type="presParOf" srcId="{1AA700F1-1C9C-448B-AA3C-D20C79BADC4C}" destId="{EDDD72EC-6E2F-4D36-AAD4-1BCB7F58831A}" srcOrd="0" destOrd="0" presId="urn:microsoft.com/office/officeart/2008/layout/HorizontalMultiLevelHierarchy"/>
    <dgm:cxn modelId="{583BD6EA-4FC3-48C1-AF82-B66664E7C225}" type="presParOf" srcId="{1AA700F1-1C9C-448B-AA3C-D20C79BADC4C}" destId="{A20E9378-7B71-4335-A00A-0B164EA827E9}" srcOrd="1" destOrd="0" presId="urn:microsoft.com/office/officeart/2008/layout/HorizontalMultiLevelHierarchy"/>
    <dgm:cxn modelId="{3BC3B213-7393-4589-A659-AD9B78920AA0}" type="presParOf" srcId="{E06DA82E-A227-45D6-9A1D-080B97151E8B}" destId="{65BD8012-5AFC-4C82-BA9E-2EE62E6592D9}" srcOrd="2" destOrd="0" presId="urn:microsoft.com/office/officeart/2008/layout/HorizontalMultiLevelHierarchy"/>
    <dgm:cxn modelId="{3BF7F5B6-B269-4C2B-832F-E8D43689F583}" type="presParOf" srcId="{65BD8012-5AFC-4C82-BA9E-2EE62E6592D9}" destId="{7539D2EE-4E51-42ED-AAFF-D96FCFDD0D7A}" srcOrd="0" destOrd="0" presId="urn:microsoft.com/office/officeart/2008/layout/HorizontalMultiLevelHierarchy"/>
    <dgm:cxn modelId="{B54CDC7C-CFC3-4CB6-BED0-FBC1D4C09F08}" type="presParOf" srcId="{E06DA82E-A227-45D6-9A1D-080B97151E8B}" destId="{1372EE63-0614-493E-B964-E24F3E253763}" srcOrd="3" destOrd="0" presId="urn:microsoft.com/office/officeart/2008/layout/HorizontalMultiLevelHierarchy"/>
    <dgm:cxn modelId="{5EE0AF1A-64E8-400C-B7EB-CD0629E4E79D}" type="presParOf" srcId="{1372EE63-0614-493E-B964-E24F3E253763}" destId="{B4ECEC62-A779-46A0-B0C6-B07A84B2F623}" srcOrd="0" destOrd="0" presId="urn:microsoft.com/office/officeart/2008/layout/HorizontalMultiLevelHierarchy"/>
    <dgm:cxn modelId="{2F10FFFF-FB3E-4947-81A0-4B7A5C044FAE}" type="presParOf" srcId="{1372EE63-0614-493E-B964-E24F3E253763}" destId="{303A2E29-B82A-44DB-86C2-961732AA2278}" srcOrd="1" destOrd="0" presId="urn:microsoft.com/office/officeart/2008/layout/HorizontalMultiLevelHierarchy"/>
    <dgm:cxn modelId="{604224C0-87A8-48AA-831D-6AC9C9285F7C}" type="presParOf" srcId="{E06DA82E-A227-45D6-9A1D-080B97151E8B}" destId="{42315EE7-F944-4DE2-B351-BD8B9F9402CC}" srcOrd="4" destOrd="0" presId="urn:microsoft.com/office/officeart/2008/layout/HorizontalMultiLevelHierarchy"/>
    <dgm:cxn modelId="{2A115EE6-9E18-490E-82E1-8B782EE20F59}" type="presParOf" srcId="{42315EE7-F944-4DE2-B351-BD8B9F9402CC}" destId="{1B0A2765-587D-4EAD-BCF9-CE855265CD39}" srcOrd="0" destOrd="0" presId="urn:microsoft.com/office/officeart/2008/layout/HorizontalMultiLevelHierarchy"/>
    <dgm:cxn modelId="{684EDBFB-70BD-4F15-849A-51A31DEAF011}" type="presParOf" srcId="{E06DA82E-A227-45D6-9A1D-080B97151E8B}" destId="{0F6DE092-8D77-4123-8F01-F75A665A1448}" srcOrd="5" destOrd="0" presId="urn:microsoft.com/office/officeart/2008/layout/HorizontalMultiLevelHierarchy"/>
    <dgm:cxn modelId="{CB5CBA7D-1C16-42E0-9F38-6F12948E7011}" type="presParOf" srcId="{0F6DE092-8D77-4123-8F01-F75A665A1448}" destId="{814B99A8-51BA-4795-8B2D-572815A48445}" srcOrd="0" destOrd="0" presId="urn:microsoft.com/office/officeart/2008/layout/HorizontalMultiLevelHierarchy"/>
    <dgm:cxn modelId="{3E9DC8E7-4F92-40F2-AC34-DF7CDD33C025}" type="presParOf" srcId="{0F6DE092-8D77-4123-8F01-F75A665A1448}" destId="{83FDC9E0-978C-4E2A-B141-57D3AC5FD493}" srcOrd="1" destOrd="0" presId="urn:microsoft.com/office/officeart/2008/layout/HorizontalMultiLevelHierarchy"/>
    <dgm:cxn modelId="{9066A9C0-AC05-4952-A493-1B63E6DC607E}" type="presParOf" srcId="{E06DA82E-A227-45D6-9A1D-080B97151E8B}" destId="{6F763134-0A67-43C8-8B1C-567A93A6ED23}" srcOrd="6" destOrd="0" presId="urn:microsoft.com/office/officeart/2008/layout/HorizontalMultiLevelHierarchy"/>
    <dgm:cxn modelId="{3F16CFD9-A0D2-48B7-852B-6E3CDE7674A4}" type="presParOf" srcId="{6F763134-0A67-43C8-8B1C-567A93A6ED23}" destId="{31E8ACD3-090A-4093-B237-EE5E6732855B}" srcOrd="0" destOrd="0" presId="urn:microsoft.com/office/officeart/2008/layout/HorizontalMultiLevelHierarchy"/>
    <dgm:cxn modelId="{390A7A14-52BB-4B61-B4DA-9A2E1BB241ED}" type="presParOf" srcId="{E06DA82E-A227-45D6-9A1D-080B97151E8B}" destId="{D15CBB02-D527-4891-B0AB-9CA8727B54CF}" srcOrd="7" destOrd="0" presId="urn:microsoft.com/office/officeart/2008/layout/HorizontalMultiLevelHierarchy"/>
    <dgm:cxn modelId="{B67C2646-9544-4735-B226-8B0BFEE8A6C0}" type="presParOf" srcId="{D15CBB02-D527-4891-B0AB-9CA8727B54CF}" destId="{B42BF46C-5E74-48A1-B13D-C6983024B45A}" srcOrd="0" destOrd="0" presId="urn:microsoft.com/office/officeart/2008/layout/HorizontalMultiLevelHierarchy"/>
    <dgm:cxn modelId="{190F9428-3214-4A20-9F2F-EC66BAC65974}" type="presParOf" srcId="{D15CBB02-D527-4891-B0AB-9CA8727B54CF}" destId="{E10E7B23-7F14-4C60-BC42-6F6B7C17B336}" srcOrd="1" destOrd="0" presId="urn:microsoft.com/office/officeart/2008/layout/HorizontalMultiLevelHierarchy"/>
    <dgm:cxn modelId="{00C84DB3-73D6-4B7A-9780-342DE131F5DA}" type="presParOf" srcId="{E06DA82E-A227-45D6-9A1D-080B97151E8B}" destId="{90A0B958-B07A-47EB-9CF0-C7891516F3E5}" srcOrd="8" destOrd="0" presId="urn:microsoft.com/office/officeart/2008/layout/HorizontalMultiLevelHierarchy"/>
    <dgm:cxn modelId="{18DE8182-B99B-443E-A383-94EBDE283A5C}" type="presParOf" srcId="{90A0B958-B07A-47EB-9CF0-C7891516F3E5}" destId="{48FC75E9-0FC5-4400-B956-7D4318ACB1F7}" srcOrd="0" destOrd="0" presId="urn:microsoft.com/office/officeart/2008/layout/HorizontalMultiLevelHierarchy"/>
    <dgm:cxn modelId="{9FBCF853-D77D-4E86-B491-C8C397C1BB07}" type="presParOf" srcId="{E06DA82E-A227-45D6-9A1D-080B97151E8B}" destId="{6F647DC5-2454-4710-A0F0-FAAE8E7580AE}" srcOrd="9" destOrd="0" presId="urn:microsoft.com/office/officeart/2008/layout/HorizontalMultiLevelHierarchy"/>
    <dgm:cxn modelId="{92B4AD19-29CF-457D-A63B-0035BD1F2AE6}" type="presParOf" srcId="{6F647DC5-2454-4710-A0F0-FAAE8E7580AE}" destId="{84849C1B-EE50-4FFB-967D-F286FAF10E70}" srcOrd="0" destOrd="0" presId="urn:microsoft.com/office/officeart/2008/layout/HorizontalMultiLevelHierarchy"/>
    <dgm:cxn modelId="{2A08C649-0B44-4ACD-9AAC-E9011841F3DC}" type="presParOf" srcId="{6F647DC5-2454-4710-A0F0-FAAE8E7580AE}" destId="{72E1FF25-1ECF-4CB3-AFBE-735D4F1FC08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2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6.3.3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400" dirty="0"/>
            <a:t>48</a:t>
          </a:r>
          <a:r>
            <a:rPr lang="id-ID" sz="2400" dirty="0"/>
            <a:t>) </a:t>
          </a:r>
          <a:r>
            <a:rPr lang="id-ID" sz="2400" b="1" dirty="0"/>
            <a:t>Sistem Informasi Manajemen</a:t>
          </a:r>
          <a:r>
            <a:rPr lang="en-US" sz="2400" b="1" dirty="0"/>
            <a:t> (SIM)</a:t>
          </a:r>
          <a:endParaRPr lang="id-ID" sz="24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1E612CF4-4DDD-4E88-8AB8-FCA896F8D46A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Brosur</a:t>
          </a:r>
          <a:r>
            <a:rPr lang="en-US" sz="1200" dirty="0"/>
            <a:t>/</a:t>
          </a:r>
          <a:r>
            <a:rPr lang="en-US" sz="1200" dirty="0" err="1"/>
            <a:t>selebaran</a:t>
          </a:r>
          <a:endParaRPr lang="en-US" sz="1200" dirty="0"/>
        </a:p>
      </dgm:t>
    </dgm:pt>
    <dgm:pt modelId="{2AC93EFC-711D-4169-932F-D5FB3C9926AA}" type="parTrans" cxnId="{58EE4F19-4472-4CAA-A0D9-E768F7BA3ADD}">
      <dgm:prSet/>
      <dgm:spPr/>
      <dgm:t>
        <a:bodyPr/>
        <a:lstStyle/>
        <a:p>
          <a:endParaRPr lang="en-US"/>
        </a:p>
      </dgm:t>
    </dgm:pt>
    <dgm:pt modelId="{DFBFCDA3-CEC5-415A-A924-91AA6D856FE1}" type="sibTrans" cxnId="{58EE4F19-4472-4CAA-A0D9-E768F7BA3ADD}">
      <dgm:prSet/>
      <dgm:spPr/>
      <dgm:t>
        <a:bodyPr/>
        <a:lstStyle/>
        <a:p>
          <a:endParaRPr lang="en-US"/>
        </a:p>
      </dgm:t>
    </dgm:pt>
    <dgm:pt modelId="{210CDC9D-011D-4C77-9252-7ABD627F2522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Buku</a:t>
          </a:r>
          <a:r>
            <a:rPr lang="en-US" sz="1200" dirty="0"/>
            <a:t> </a:t>
          </a:r>
          <a:r>
            <a:rPr lang="en-US" sz="1200" dirty="0" err="1"/>
            <a:t>panduan</a:t>
          </a:r>
          <a:r>
            <a:rPr lang="en-US" sz="1200" dirty="0"/>
            <a:t> </a:t>
          </a:r>
          <a:r>
            <a:rPr lang="en-US" sz="1200" dirty="0" err="1"/>
            <a:t>satuan</a:t>
          </a:r>
          <a:r>
            <a:rPr lang="en-US" sz="1200" dirty="0"/>
            <a:t> PAUD</a:t>
          </a:r>
        </a:p>
      </dgm:t>
    </dgm:pt>
    <dgm:pt modelId="{50F40125-2EF4-49FD-BB8E-84C74ECCB6A1}" type="parTrans" cxnId="{8CB20B84-3D29-493C-9553-1013F5105327}">
      <dgm:prSet/>
      <dgm:spPr/>
      <dgm:t>
        <a:bodyPr/>
        <a:lstStyle/>
        <a:p>
          <a:endParaRPr lang="en-US"/>
        </a:p>
      </dgm:t>
    </dgm:pt>
    <dgm:pt modelId="{F896B887-888D-4BEA-AEB0-C6D5CD3EF4CD}" type="sibTrans" cxnId="{8CB20B84-3D29-493C-9553-1013F5105327}">
      <dgm:prSet/>
      <dgm:spPr/>
      <dgm:t>
        <a:bodyPr/>
        <a:lstStyle/>
        <a:p>
          <a:endParaRPr lang="en-US"/>
        </a:p>
      </dgm:t>
    </dgm:pt>
    <dgm:pt modelId="{C622E077-6C73-44B8-8075-46F00B7EB046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Penyebarluasan</a:t>
          </a:r>
          <a:r>
            <a:rPr lang="en-US" sz="1200" dirty="0"/>
            <a:t> </a:t>
          </a:r>
          <a:r>
            <a:rPr lang="en-US" sz="1200" dirty="0" err="1"/>
            <a:t>informasi</a:t>
          </a:r>
          <a:r>
            <a:rPr lang="en-US" sz="1200" dirty="0"/>
            <a:t> </a:t>
          </a:r>
          <a:r>
            <a:rPr lang="en-US" sz="1200" dirty="0" err="1"/>
            <a:t>satuan</a:t>
          </a:r>
          <a:r>
            <a:rPr lang="en-US" sz="1200" dirty="0"/>
            <a:t> </a:t>
          </a:r>
          <a:r>
            <a:rPr lang="en-US" sz="1200" dirty="0" err="1"/>
            <a:t>melalui</a:t>
          </a:r>
          <a:r>
            <a:rPr lang="en-US" sz="1200" dirty="0"/>
            <a:t> media </a:t>
          </a:r>
          <a:r>
            <a:rPr lang="en-US" sz="1200" dirty="0" err="1"/>
            <a:t>cetak</a:t>
          </a:r>
          <a:r>
            <a:rPr lang="en-US" sz="1200" dirty="0"/>
            <a:t>  (</a:t>
          </a:r>
          <a:r>
            <a:rPr lang="en-US" sz="1200" dirty="0" err="1"/>
            <a:t>koran</a:t>
          </a:r>
          <a:r>
            <a:rPr lang="en-US" sz="1200" dirty="0"/>
            <a:t>, </a:t>
          </a:r>
          <a:r>
            <a:rPr lang="en-US" sz="1200" dirty="0" err="1"/>
            <a:t>majalah</a:t>
          </a:r>
          <a:r>
            <a:rPr lang="en-US" sz="1200" dirty="0"/>
            <a:t>, </a:t>
          </a:r>
          <a:r>
            <a:rPr lang="en-US" sz="1200" dirty="0" err="1"/>
            <a:t>dll</a:t>
          </a:r>
          <a:r>
            <a:rPr lang="en-US" sz="1200" dirty="0"/>
            <a:t>)</a:t>
          </a:r>
        </a:p>
      </dgm:t>
    </dgm:pt>
    <dgm:pt modelId="{E0B34148-F7A6-44EC-8575-73C156DF3ED5}" type="parTrans" cxnId="{6FE86875-0653-44DC-B426-DED94845FDB4}">
      <dgm:prSet/>
      <dgm:spPr/>
      <dgm:t>
        <a:bodyPr/>
        <a:lstStyle/>
        <a:p>
          <a:endParaRPr lang="en-US"/>
        </a:p>
      </dgm:t>
    </dgm:pt>
    <dgm:pt modelId="{1B8B7B16-69E4-48EC-A82D-F06EE8A3AB61}" type="sibTrans" cxnId="{6FE86875-0653-44DC-B426-DED94845FDB4}">
      <dgm:prSet/>
      <dgm:spPr/>
      <dgm:t>
        <a:bodyPr/>
        <a:lstStyle/>
        <a:p>
          <a:endParaRPr lang="en-US"/>
        </a:p>
      </dgm:t>
    </dgm:pt>
    <dgm:pt modelId="{00E1CAF3-E35F-437E-A626-A9DBAA73351C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Penyebarluasan</a:t>
          </a:r>
          <a:r>
            <a:rPr lang="en-US" sz="1200" dirty="0"/>
            <a:t> </a:t>
          </a:r>
          <a:r>
            <a:rPr lang="en-US" sz="1200" dirty="0" err="1"/>
            <a:t>informasi</a:t>
          </a:r>
          <a:r>
            <a:rPr lang="en-US" sz="1200" dirty="0"/>
            <a:t> </a:t>
          </a:r>
          <a:r>
            <a:rPr lang="en-US" sz="1200" dirty="0" err="1"/>
            <a:t>satuan</a:t>
          </a:r>
          <a:r>
            <a:rPr lang="en-US" sz="1200" dirty="0"/>
            <a:t> </a:t>
          </a:r>
          <a:r>
            <a:rPr lang="en-US" sz="1200" dirty="0" err="1"/>
            <a:t>melalui</a:t>
          </a:r>
          <a:r>
            <a:rPr lang="en-US" sz="1200" dirty="0"/>
            <a:t> media </a:t>
          </a:r>
          <a:r>
            <a:rPr lang="en-US" sz="1200" dirty="0" err="1"/>
            <a:t>elektronik</a:t>
          </a:r>
          <a:r>
            <a:rPr lang="en-US" sz="1200" dirty="0"/>
            <a:t> (TV, blog, SMS, </a:t>
          </a:r>
          <a:r>
            <a:rPr lang="en-US" sz="1200" dirty="0" err="1"/>
            <a:t>dll</a:t>
          </a:r>
          <a:r>
            <a:rPr lang="en-US" sz="1200" dirty="0"/>
            <a:t>)</a:t>
          </a:r>
        </a:p>
      </dgm:t>
    </dgm:pt>
    <dgm:pt modelId="{2BBD64EC-5EDC-4F2D-B444-2A7533370F02}" type="parTrans" cxnId="{176C4AD1-A3EA-41D3-83D3-10D97B5830C6}">
      <dgm:prSet/>
      <dgm:spPr/>
      <dgm:t>
        <a:bodyPr/>
        <a:lstStyle/>
        <a:p>
          <a:endParaRPr lang="en-US"/>
        </a:p>
      </dgm:t>
    </dgm:pt>
    <dgm:pt modelId="{ECDB1F78-F74C-4E7E-8688-AFB400D64637}" type="sibTrans" cxnId="{176C4AD1-A3EA-41D3-83D3-10D97B5830C6}">
      <dgm:prSet/>
      <dgm:spPr/>
      <dgm:t>
        <a:bodyPr/>
        <a:lstStyle/>
        <a:p>
          <a:endParaRPr lang="en-US"/>
        </a:p>
      </dgm:t>
    </dgm:pt>
    <dgm:pt modelId="{B26FF596-AAD0-4514-82F5-3E144CC67888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Peserta</a:t>
          </a:r>
          <a:r>
            <a:rPr lang="en-US" sz="1200" dirty="0"/>
            <a:t> </a:t>
          </a:r>
          <a:r>
            <a:rPr lang="en-US" sz="1200" dirty="0" err="1"/>
            <a:t>didik</a:t>
          </a:r>
          <a:endParaRPr lang="en-US" sz="1200" dirty="0"/>
        </a:p>
      </dgm:t>
    </dgm:pt>
    <dgm:pt modelId="{593A5EF3-1926-485D-8BA1-C571DEFCFC36}" type="parTrans" cxnId="{049B6723-472A-4D29-9E2A-BDAF4AAD05E1}">
      <dgm:prSet/>
      <dgm:spPr/>
      <dgm:t>
        <a:bodyPr/>
        <a:lstStyle/>
        <a:p>
          <a:endParaRPr lang="en-US"/>
        </a:p>
      </dgm:t>
    </dgm:pt>
    <dgm:pt modelId="{539F0D82-0E59-4C93-AA24-05C494A9661A}" type="sibTrans" cxnId="{049B6723-472A-4D29-9E2A-BDAF4AAD05E1}">
      <dgm:prSet/>
      <dgm:spPr/>
      <dgm:t>
        <a:bodyPr/>
        <a:lstStyle/>
        <a:p>
          <a:endParaRPr lang="en-US"/>
        </a:p>
      </dgm:t>
    </dgm:pt>
    <dgm:pt modelId="{82A4D633-70E1-4FF4-A1EC-DD3D957D8718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Registrasi</a:t>
          </a:r>
          <a:r>
            <a:rPr lang="en-US" sz="1200" dirty="0"/>
            <a:t> </a:t>
          </a:r>
          <a:r>
            <a:rPr lang="en-US" sz="1200" dirty="0" err="1"/>
            <a:t>Peserta</a:t>
          </a:r>
          <a:r>
            <a:rPr lang="en-US" sz="1200" dirty="0"/>
            <a:t> </a:t>
          </a:r>
          <a:r>
            <a:rPr lang="en-US" sz="1200" dirty="0" err="1"/>
            <a:t>Didik</a:t>
          </a:r>
          <a:endParaRPr lang="en-US" sz="1200" dirty="0"/>
        </a:p>
      </dgm:t>
    </dgm:pt>
    <dgm:pt modelId="{F18EA27C-13A9-4873-B1AD-80FAAB5E078F}" type="parTrans" cxnId="{75D7FA1E-DF78-4E69-BFA1-A4E536DC5954}">
      <dgm:prSet/>
      <dgm:spPr/>
      <dgm:t>
        <a:bodyPr/>
        <a:lstStyle/>
        <a:p>
          <a:endParaRPr lang="en-US"/>
        </a:p>
      </dgm:t>
    </dgm:pt>
    <dgm:pt modelId="{E80BBB92-9459-48DD-AA29-5675589F0DDD}" type="sibTrans" cxnId="{75D7FA1E-DF78-4E69-BFA1-A4E536DC5954}">
      <dgm:prSet/>
      <dgm:spPr/>
      <dgm:t>
        <a:bodyPr/>
        <a:lstStyle/>
        <a:p>
          <a:endParaRPr lang="en-US"/>
        </a:p>
      </dgm:t>
    </dgm:pt>
    <dgm:pt modelId="{904E15BB-211E-4360-8C29-D08F016D4617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Papan</a:t>
          </a:r>
          <a:r>
            <a:rPr lang="en-US" sz="1200" dirty="0"/>
            <a:t> </a:t>
          </a:r>
          <a:r>
            <a:rPr lang="en-US" sz="1200" dirty="0" err="1"/>
            <a:t>pengumuman</a:t>
          </a:r>
          <a:endParaRPr lang="en-US" sz="1200" dirty="0">
            <a:solidFill>
              <a:srgbClr val="FF0000"/>
            </a:solidFill>
          </a:endParaRPr>
        </a:p>
      </dgm:t>
    </dgm:pt>
    <dgm:pt modelId="{64B58A9E-8FE2-4C1F-B766-59868E440887}" type="parTrans" cxnId="{FA42CBB0-5047-4257-BFD1-AEC077785457}">
      <dgm:prSet/>
      <dgm:spPr/>
      <dgm:t>
        <a:bodyPr/>
        <a:lstStyle/>
        <a:p>
          <a:endParaRPr lang="en-US"/>
        </a:p>
      </dgm:t>
    </dgm:pt>
    <dgm:pt modelId="{85843A48-FD90-4FC6-8731-5FC1FEDA2E4A}" type="sibTrans" cxnId="{FA42CBB0-5047-4257-BFD1-AEC077785457}">
      <dgm:prSet/>
      <dgm:spPr/>
      <dgm:t>
        <a:bodyPr/>
        <a:lstStyle/>
        <a:p>
          <a:endParaRPr lang="en-US"/>
        </a:p>
      </dgm:t>
    </dgm:pt>
    <dgm:pt modelId="{99E342B9-00D6-4D9F-B61B-18D3AD726934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Pengelolaan</a:t>
          </a:r>
          <a:r>
            <a:rPr lang="en-US" sz="1200" dirty="0"/>
            <a:t> Data </a:t>
          </a:r>
          <a:r>
            <a:rPr lang="en-US" sz="1200" dirty="0" err="1"/>
            <a:t>Peserta</a:t>
          </a:r>
          <a:r>
            <a:rPr lang="en-US" sz="1200" dirty="0"/>
            <a:t> </a:t>
          </a:r>
          <a:r>
            <a:rPr lang="en-US" sz="1200" dirty="0" err="1"/>
            <a:t>Didik</a:t>
          </a:r>
          <a:endParaRPr lang="en-US" sz="1200" dirty="0"/>
        </a:p>
      </dgm:t>
    </dgm:pt>
    <dgm:pt modelId="{AAC7356A-C525-4E13-AB31-7CF144FC0F08}" type="parTrans" cxnId="{410DFAD6-8067-4A3C-B285-3884AF008251}">
      <dgm:prSet/>
      <dgm:spPr/>
      <dgm:t>
        <a:bodyPr/>
        <a:lstStyle/>
        <a:p>
          <a:endParaRPr lang="en-US"/>
        </a:p>
      </dgm:t>
    </dgm:pt>
    <dgm:pt modelId="{408B39BD-F149-4706-97D2-7DC1E5E8423D}" type="sibTrans" cxnId="{410DFAD6-8067-4A3C-B285-3884AF008251}">
      <dgm:prSet/>
      <dgm:spPr/>
      <dgm:t>
        <a:bodyPr/>
        <a:lstStyle/>
        <a:p>
          <a:endParaRPr lang="en-US"/>
        </a:p>
      </dgm:t>
    </dgm:pt>
    <dgm:pt modelId="{84A93E66-D706-440F-ABC8-3544258BABD0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Pencatatan</a:t>
          </a:r>
          <a:r>
            <a:rPr lang="en-US" sz="1200" dirty="0"/>
            <a:t> </a:t>
          </a:r>
          <a:r>
            <a:rPr lang="en-US" sz="1200" dirty="0" err="1"/>
            <a:t>Pembayaran</a:t>
          </a:r>
          <a:r>
            <a:rPr lang="en-US" sz="1200" dirty="0"/>
            <a:t> </a:t>
          </a:r>
          <a:r>
            <a:rPr lang="en-US" sz="1200" dirty="0" err="1"/>
            <a:t>Uang</a:t>
          </a:r>
          <a:r>
            <a:rPr lang="en-US" sz="1200" dirty="0"/>
            <a:t> SPP</a:t>
          </a:r>
        </a:p>
      </dgm:t>
    </dgm:pt>
    <dgm:pt modelId="{01743064-D514-4D05-8D1D-D3B26FAC50BE}" type="parTrans" cxnId="{A7D7856E-C2F6-4982-8F9C-AF9389612F3C}">
      <dgm:prSet/>
      <dgm:spPr/>
      <dgm:t>
        <a:bodyPr/>
        <a:lstStyle/>
        <a:p>
          <a:endParaRPr lang="en-US"/>
        </a:p>
      </dgm:t>
    </dgm:pt>
    <dgm:pt modelId="{6C775EF0-A22C-4766-AD0D-83637FCDC945}" type="sibTrans" cxnId="{A7D7856E-C2F6-4982-8F9C-AF9389612F3C}">
      <dgm:prSet/>
      <dgm:spPr/>
      <dgm:t>
        <a:bodyPr/>
        <a:lstStyle/>
        <a:p>
          <a:endParaRPr lang="en-US"/>
        </a:p>
      </dgm:t>
    </dgm:pt>
    <dgm:pt modelId="{10EC55E6-2EB3-4966-AFFF-D0B17418ED83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Pencetakan</a:t>
          </a:r>
          <a:r>
            <a:rPr lang="en-US" sz="1200" dirty="0"/>
            <a:t> </a:t>
          </a:r>
          <a:r>
            <a:rPr lang="en-US" sz="1200" dirty="0" err="1"/>
            <a:t>Kuitansi</a:t>
          </a:r>
          <a:r>
            <a:rPr lang="en-US" sz="1200" dirty="0"/>
            <a:t> </a:t>
          </a:r>
          <a:r>
            <a:rPr lang="en-US" sz="1200" dirty="0" err="1"/>
            <a:t>Pembayaran</a:t>
          </a:r>
          <a:endParaRPr lang="en-US" sz="1200" dirty="0"/>
        </a:p>
      </dgm:t>
    </dgm:pt>
    <dgm:pt modelId="{2E1ADCA7-DAF6-4419-A2BD-169A2A60A426}" type="parTrans" cxnId="{6119E5DA-7F95-431D-B4B0-71F2B6E67A17}">
      <dgm:prSet/>
      <dgm:spPr/>
      <dgm:t>
        <a:bodyPr/>
        <a:lstStyle/>
        <a:p>
          <a:endParaRPr lang="en-US"/>
        </a:p>
      </dgm:t>
    </dgm:pt>
    <dgm:pt modelId="{3E8A2621-72A7-4716-B080-E89316EF8B32}" type="sibTrans" cxnId="{6119E5DA-7F95-431D-B4B0-71F2B6E67A17}">
      <dgm:prSet/>
      <dgm:spPr/>
      <dgm:t>
        <a:bodyPr/>
        <a:lstStyle/>
        <a:p>
          <a:endParaRPr lang="en-US"/>
        </a:p>
      </dgm:t>
    </dgm:pt>
    <dgm:pt modelId="{093FC032-EB5D-4AC7-8E60-0F663287D1D4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Pengelolaan</a:t>
          </a:r>
          <a:r>
            <a:rPr lang="en-US" sz="1200" dirty="0"/>
            <a:t> </a:t>
          </a:r>
          <a:r>
            <a:rPr lang="en-US" sz="1200" dirty="0" err="1"/>
            <a:t>Penilaian</a:t>
          </a:r>
          <a:endParaRPr lang="en-US" sz="1200" dirty="0"/>
        </a:p>
      </dgm:t>
    </dgm:pt>
    <dgm:pt modelId="{679CF9EF-F565-4602-BA65-8FDE1EFC8802}" type="parTrans" cxnId="{CDF48081-1E13-47B6-87AB-1BCA749C585B}">
      <dgm:prSet/>
      <dgm:spPr/>
      <dgm:t>
        <a:bodyPr/>
        <a:lstStyle/>
        <a:p>
          <a:endParaRPr lang="en-US"/>
        </a:p>
      </dgm:t>
    </dgm:pt>
    <dgm:pt modelId="{B9528A95-56F0-4B7B-BA5D-242C0952AAC8}" type="sibTrans" cxnId="{CDF48081-1E13-47B6-87AB-1BCA749C585B}">
      <dgm:prSet/>
      <dgm:spPr/>
      <dgm:t>
        <a:bodyPr/>
        <a:lstStyle/>
        <a:p>
          <a:endParaRPr lang="en-US"/>
        </a:p>
      </dgm:t>
    </dgm:pt>
    <dgm:pt modelId="{50180174-4BA1-4515-AEE9-D7854ABF16D6}">
      <dgm:prSet custT="1"/>
      <dgm:spPr>
        <a:solidFill>
          <a:srgbClr val="002060"/>
        </a:solidFill>
      </dgm:spPr>
      <dgm:t>
        <a:bodyPr/>
        <a:lstStyle/>
        <a:p>
          <a:pPr algn="l"/>
          <a:r>
            <a:rPr lang="en-US" sz="1200" dirty="0" err="1"/>
            <a:t>Pengelolaan</a:t>
          </a:r>
          <a:r>
            <a:rPr lang="en-US" sz="1200" dirty="0"/>
            <a:t> Data Guru </a:t>
          </a:r>
        </a:p>
      </dgm:t>
    </dgm:pt>
    <dgm:pt modelId="{443A94C1-EF18-402D-A924-986C4B865F2E}" type="parTrans" cxnId="{5289911F-F852-46D1-AFAA-6E7E7281ED01}">
      <dgm:prSet/>
      <dgm:spPr/>
      <dgm:t>
        <a:bodyPr/>
        <a:lstStyle/>
        <a:p>
          <a:endParaRPr lang="en-US"/>
        </a:p>
      </dgm:t>
    </dgm:pt>
    <dgm:pt modelId="{CE736AF0-04EF-4F2E-9966-2F085A3DECDE}" type="sibTrans" cxnId="{5289911F-F852-46D1-AFAA-6E7E7281ED01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403128" custScaleY="257924" custLinFactX="-2500000" custLinFactNeighborX="-2506432" custLinFactNeighborY="-1197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306322" custScaleY="616106" custLinFactX="-35102" custLinFactNeighborX="-100000" custLinFactNeighborY="79704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4F7DF12-FB99-4CBE-AF97-38042EE48CE6}" type="pres">
      <dgm:prSet presAssocID="{64B58A9E-8FE2-4C1F-B766-59868E440887}" presName="conn2-1" presStyleLbl="parChTrans1D3" presStyleIdx="0" presStyleCnt="12"/>
      <dgm:spPr/>
    </dgm:pt>
    <dgm:pt modelId="{23EB6CE7-08AE-4FF8-B876-0EC47AAE0E00}" type="pres">
      <dgm:prSet presAssocID="{64B58A9E-8FE2-4C1F-B766-59868E440887}" presName="connTx" presStyleLbl="parChTrans1D3" presStyleIdx="0" presStyleCnt="12"/>
      <dgm:spPr/>
    </dgm:pt>
    <dgm:pt modelId="{F5C575BE-C968-43BE-B0FC-22C01BB9B66D}" type="pres">
      <dgm:prSet presAssocID="{904E15BB-211E-4360-8C29-D08F016D4617}" presName="root2" presStyleCnt="0"/>
      <dgm:spPr/>
    </dgm:pt>
    <dgm:pt modelId="{0489C3BD-24E2-4AA7-8641-59AEDF409784}" type="pres">
      <dgm:prSet presAssocID="{904E15BB-211E-4360-8C29-D08F016D4617}" presName="LevelTwoTextNode" presStyleLbl="node3" presStyleIdx="0" presStyleCnt="12" custScaleX="335566" custScaleY="182258" custLinFactNeighborX="39829" custLinFactNeighborY="-2035">
        <dgm:presLayoutVars>
          <dgm:chPref val="3"/>
        </dgm:presLayoutVars>
      </dgm:prSet>
      <dgm:spPr/>
    </dgm:pt>
    <dgm:pt modelId="{F68FD790-0ADC-4403-BD44-76611A814827}" type="pres">
      <dgm:prSet presAssocID="{904E15BB-211E-4360-8C29-D08F016D4617}" presName="level3hierChild" presStyleCnt="0"/>
      <dgm:spPr/>
    </dgm:pt>
    <dgm:pt modelId="{2C443907-27E0-464A-8241-C691FD4341B9}" type="pres">
      <dgm:prSet presAssocID="{2AC93EFC-711D-4169-932F-D5FB3C9926AA}" presName="conn2-1" presStyleLbl="parChTrans1D3" presStyleIdx="1" presStyleCnt="12"/>
      <dgm:spPr/>
    </dgm:pt>
    <dgm:pt modelId="{403C01A6-D1DC-47C6-AB6B-3083C8F5AB62}" type="pres">
      <dgm:prSet presAssocID="{2AC93EFC-711D-4169-932F-D5FB3C9926AA}" presName="connTx" presStyleLbl="parChTrans1D3" presStyleIdx="1" presStyleCnt="12"/>
      <dgm:spPr/>
    </dgm:pt>
    <dgm:pt modelId="{D18C44A5-9034-4209-A403-7B848A31FC9A}" type="pres">
      <dgm:prSet presAssocID="{1E612CF4-4DDD-4E88-8AB8-FCA896F8D46A}" presName="root2" presStyleCnt="0"/>
      <dgm:spPr/>
    </dgm:pt>
    <dgm:pt modelId="{8CDD5F99-F0C3-459D-9800-AA44463C6D75}" type="pres">
      <dgm:prSet presAssocID="{1E612CF4-4DDD-4E88-8AB8-FCA896F8D46A}" presName="LevelTwoTextNode" presStyleLbl="node3" presStyleIdx="1" presStyleCnt="12" custScaleX="404171" custScaleY="182258" custLinFactNeighborX="41732" custLinFactNeighborY="18753">
        <dgm:presLayoutVars>
          <dgm:chPref val="3"/>
        </dgm:presLayoutVars>
      </dgm:prSet>
      <dgm:spPr/>
    </dgm:pt>
    <dgm:pt modelId="{C1A144E9-443E-435C-BAEB-31DD43C34E54}" type="pres">
      <dgm:prSet presAssocID="{1E612CF4-4DDD-4E88-8AB8-FCA896F8D46A}" presName="level3hierChild" presStyleCnt="0"/>
      <dgm:spPr/>
    </dgm:pt>
    <dgm:pt modelId="{75564CCC-A461-4C6A-B072-ADD5C8B57992}" type="pres">
      <dgm:prSet presAssocID="{50F40125-2EF4-49FD-BB8E-84C74ECCB6A1}" presName="conn2-1" presStyleLbl="parChTrans1D3" presStyleIdx="2" presStyleCnt="12"/>
      <dgm:spPr/>
    </dgm:pt>
    <dgm:pt modelId="{88204C59-721C-417F-B6DA-1E0EDD547B59}" type="pres">
      <dgm:prSet presAssocID="{50F40125-2EF4-49FD-BB8E-84C74ECCB6A1}" presName="connTx" presStyleLbl="parChTrans1D3" presStyleIdx="2" presStyleCnt="12"/>
      <dgm:spPr/>
    </dgm:pt>
    <dgm:pt modelId="{6EB63C83-3981-4C6A-906C-727CC9A484AC}" type="pres">
      <dgm:prSet presAssocID="{210CDC9D-011D-4C77-9252-7ABD627F2522}" presName="root2" presStyleCnt="0"/>
      <dgm:spPr/>
    </dgm:pt>
    <dgm:pt modelId="{FE2776EA-4CAC-48DC-B480-BB6A14468594}" type="pres">
      <dgm:prSet presAssocID="{210CDC9D-011D-4C77-9252-7ABD627F2522}" presName="LevelTwoTextNode" presStyleLbl="node3" presStyleIdx="2" presStyleCnt="12" custScaleX="404171" custScaleY="182258" custLinFactNeighborX="41732" custLinFactNeighborY="18753">
        <dgm:presLayoutVars>
          <dgm:chPref val="3"/>
        </dgm:presLayoutVars>
      </dgm:prSet>
      <dgm:spPr/>
    </dgm:pt>
    <dgm:pt modelId="{9142F283-5200-47FC-BA22-93323297C772}" type="pres">
      <dgm:prSet presAssocID="{210CDC9D-011D-4C77-9252-7ABD627F2522}" presName="level3hierChild" presStyleCnt="0"/>
      <dgm:spPr/>
    </dgm:pt>
    <dgm:pt modelId="{BAAC68E9-10AA-4DC4-BA7D-435B6FDCCCE5}" type="pres">
      <dgm:prSet presAssocID="{E0B34148-F7A6-44EC-8575-73C156DF3ED5}" presName="conn2-1" presStyleLbl="parChTrans1D3" presStyleIdx="3" presStyleCnt="12"/>
      <dgm:spPr/>
    </dgm:pt>
    <dgm:pt modelId="{8A1B4BE9-8C6D-4AA3-96DD-01F1D3DFB03C}" type="pres">
      <dgm:prSet presAssocID="{E0B34148-F7A6-44EC-8575-73C156DF3ED5}" presName="connTx" presStyleLbl="parChTrans1D3" presStyleIdx="3" presStyleCnt="12"/>
      <dgm:spPr/>
    </dgm:pt>
    <dgm:pt modelId="{C28E23C9-B360-432E-9594-6276DF96CFFF}" type="pres">
      <dgm:prSet presAssocID="{C622E077-6C73-44B8-8075-46F00B7EB046}" presName="root2" presStyleCnt="0"/>
      <dgm:spPr/>
    </dgm:pt>
    <dgm:pt modelId="{5F1DFD83-2421-48E4-83F7-DA873BB6FF8A}" type="pres">
      <dgm:prSet presAssocID="{C622E077-6C73-44B8-8075-46F00B7EB046}" presName="LevelTwoTextNode" presStyleLbl="node3" presStyleIdx="3" presStyleCnt="12" custScaleX="404171" custScaleY="182258" custLinFactNeighborX="41732" custLinFactNeighborY="18753">
        <dgm:presLayoutVars>
          <dgm:chPref val="3"/>
        </dgm:presLayoutVars>
      </dgm:prSet>
      <dgm:spPr/>
    </dgm:pt>
    <dgm:pt modelId="{6791326D-DDDD-44F7-8A4B-3F7419C98C52}" type="pres">
      <dgm:prSet presAssocID="{C622E077-6C73-44B8-8075-46F00B7EB046}" presName="level3hierChild" presStyleCnt="0"/>
      <dgm:spPr/>
    </dgm:pt>
    <dgm:pt modelId="{65D76284-925A-453E-9934-3855777FF5E0}" type="pres">
      <dgm:prSet presAssocID="{2BBD64EC-5EDC-4F2D-B444-2A7533370F02}" presName="conn2-1" presStyleLbl="parChTrans1D3" presStyleIdx="4" presStyleCnt="12"/>
      <dgm:spPr/>
    </dgm:pt>
    <dgm:pt modelId="{0D9A94A0-A5DC-43F4-A1AB-8F174ED21434}" type="pres">
      <dgm:prSet presAssocID="{2BBD64EC-5EDC-4F2D-B444-2A7533370F02}" presName="connTx" presStyleLbl="parChTrans1D3" presStyleIdx="4" presStyleCnt="12"/>
      <dgm:spPr/>
    </dgm:pt>
    <dgm:pt modelId="{2181F4B6-3A45-4075-B124-5DA3BA7F0181}" type="pres">
      <dgm:prSet presAssocID="{00E1CAF3-E35F-437E-A626-A9DBAA73351C}" presName="root2" presStyleCnt="0"/>
      <dgm:spPr/>
    </dgm:pt>
    <dgm:pt modelId="{762A6071-3C51-4949-B856-CB7AD5D128E2}" type="pres">
      <dgm:prSet presAssocID="{00E1CAF3-E35F-437E-A626-A9DBAA73351C}" presName="LevelTwoTextNode" presStyleLbl="node3" presStyleIdx="4" presStyleCnt="12" custScaleX="404171" custScaleY="182258" custLinFactNeighborX="41732" custLinFactNeighborY="18753">
        <dgm:presLayoutVars>
          <dgm:chPref val="3"/>
        </dgm:presLayoutVars>
      </dgm:prSet>
      <dgm:spPr/>
    </dgm:pt>
    <dgm:pt modelId="{7AEA889A-756A-4571-B8E6-591607C38036}" type="pres">
      <dgm:prSet presAssocID="{00E1CAF3-E35F-437E-A626-A9DBAA73351C}" presName="level3hierChild" presStyleCnt="0"/>
      <dgm:spPr/>
    </dgm:pt>
    <dgm:pt modelId="{1C3DFE77-4F3A-4632-BEA1-A3435B91C0F3}" type="pres">
      <dgm:prSet presAssocID="{593A5EF3-1926-485D-8BA1-C571DEFCFC36}" presName="conn2-1" presStyleLbl="parChTrans1D3" presStyleIdx="5" presStyleCnt="12"/>
      <dgm:spPr/>
    </dgm:pt>
    <dgm:pt modelId="{21C7EC29-2C8A-460A-AB1D-F7E75B2CE3FB}" type="pres">
      <dgm:prSet presAssocID="{593A5EF3-1926-485D-8BA1-C571DEFCFC36}" presName="connTx" presStyleLbl="parChTrans1D3" presStyleIdx="5" presStyleCnt="12"/>
      <dgm:spPr/>
    </dgm:pt>
    <dgm:pt modelId="{8C531ACF-3670-43B5-A862-4C8CC966C1AB}" type="pres">
      <dgm:prSet presAssocID="{B26FF596-AAD0-4514-82F5-3E144CC67888}" presName="root2" presStyleCnt="0"/>
      <dgm:spPr/>
    </dgm:pt>
    <dgm:pt modelId="{78BAE9F1-D0AC-4B14-B924-CF32059B1B87}" type="pres">
      <dgm:prSet presAssocID="{B26FF596-AAD0-4514-82F5-3E144CC67888}" presName="LevelTwoTextNode" presStyleLbl="node3" presStyleIdx="5" presStyleCnt="12" custScaleX="404171" custScaleY="182258" custLinFactNeighborX="41732" custLinFactNeighborY="18753">
        <dgm:presLayoutVars>
          <dgm:chPref val="3"/>
        </dgm:presLayoutVars>
      </dgm:prSet>
      <dgm:spPr/>
    </dgm:pt>
    <dgm:pt modelId="{96829A1C-0540-43A2-8322-3B1F7C86E5FD}" type="pres">
      <dgm:prSet presAssocID="{B26FF596-AAD0-4514-82F5-3E144CC67888}" presName="level3hierChild" presStyleCnt="0"/>
      <dgm:spPr/>
    </dgm:pt>
    <dgm:pt modelId="{B169FC39-C254-49D0-825D-7BB3424D2E47}" type="pres">
      <dgm:prSet presAssocID="{AAC7356A-C525-4E13-AB31-7CF144FC0F08}" presName="conn2-1" presStyleLbl="parChTrans1D3" presStyleIdx="6" presStyleCnt="12"/>
      <dgm:spPr/>
    </dgm:pt>
    <dgm:pt modelId="{95CEDBFD-2846-442C-A906-43CD880D68F0}" type="pres">
      <dgm:prSet presAssocID="{AAC7356A-C525-4E13-AB31-7CF144FC0F08}" presName="connTx" presStyleLbl="parChTrans1D3" presStyleIdx="6" presStyleCnt="12"/>
      <dgm:spPr/>
    </dgm:pt>
    <dgm:pt modelId="{08D7660B-BE6C-421C-90E1-D8A20EED72FA}" type="pres">
      <dgm:prSet presAssocID="{99E342B9-00D6-4D9F-B61B-18D3AD726934}" presName="root2" presStyleCnt="0"/>
      <dgm:spPr/>
    </dgm:pt>
    <dgm:pt modelId="{FEB642BC-167F-4088-8242-497180269722}" type="pres">
      <dgm:prSet presAssocID="{99E342B9-00D6-4D9F-B61B-18D3AD726934}" presName="LevelTwoTextNode" presStyleLbl="node3" presStyleIdx="6" presStyleCnt="12" custScaleX="354131" custScaleY="182258" custLinFactNeighborX="39829" custLinFactNeighborY="33170">
        <dgm:presLayoutVars>
          <dgm:chPref val="3"/>
        </dgm:presLayoutVars>
      </dgm:prSet>
      <dgm:spPr/>
    </dgm:pt>
    <dgm:pt modelId="{447C4F44-3C71-4147-9DFE-E133A31744BC}" type="pres">
      <dgm:prSet presAssocID="{99E342B9-00D6-4D9F-B61B-18D3AD726934}" presName="level3hierChild" presStyleCnt="0"/>
      <dgm:spPr/>
    </dgm:pt>
    <dgm:pt modelId="{551267B5-8338-478F-95BC-3165FCE670AF}" type="pres">
      <dgm:prSet presAssocID="{F18EA27C-13A9-4873-B1AD-80FAAB5E078F}" presName="conn2-1" presStyleLbl="parChTrans1D3" presStyleIdx="7" presStyleCnt="12"/>
      <dgm:spPr/>
    </dgm:pt>
    <dgm:pt modelId="{C5527D3C-D208-44B0-B712-E197BE2290AA}" type="pres">
      <dgm:prSet presAssocID="{F18EA27C-13A9-4873-B1AD-80FAAB5E078F}" presName="connTx" presStyleLbl="parChTrans1D3" presStyleIdx="7" presStyleCnt="12"/>
      <dgm:spPr/>
    </dgm:pt>
    <dgm:pt modelId="{624CDD30-B240-4EB6-9BE8-C4504481B86B}" type="pres">
      <dgm:prSet presAssocID="{82A4D633-70E1-4FF4-A1EC-DD3D957D8718}" presName="root2" presStyleCnt="0"/>
      <dgm:spPr/>
    </dgm:pt>
    <dgm:pt modelId="{AB259B58-DA5E-4404-9B79-849DD21E7B0D}" type="pres">
      <dgm:prSet presAssocID="{82A4D633-70E1-4FF4-A1EC-DD3D957D8718}" presName="LevelTwoTextNode" presStyleLbl="node3" presStyleIdx="7" presStyleCnt="12" custScaleX="404171" custScaleY="182258" custLinFactNeighborX="41732" custLinFactNeighborY="18753">
        <dgm:presLayoutVars>
          <dgm:chPref val="3"/>
        </dgm:presLayoutVars>
      </dgm:prSet>
      <dgm:spPr/>
    </dgm:pt>
    <dgm:pt modelId="{66E575F0-A7C4-4891-A188-8FF19CF2D560}" type="pres">
      <dgm:prSet presAssocID="{82A4D633-70E1-4FF4-A1EC-DD3D957D8718}" presName="level3hierChild" presStyleCnt="0"/>
      <dgm:spPr/>
    </dgm:pt>
    <dgm:pt modelId="{198FF218-261F-495A-A870-40E44C9C7C04}" type="pres">
      <dgm:prSet presAssocID="{01743064-D514-4D05-8D1D-D3B26FAC50BE}" presName="conn2-1" presStyleLbl="parChTrans1D3" presStyleIdx="8" presStyleCnt="12"/>
      <dgm:spPr/>
    </dgm:pt>
    <dgm:pt modelId="{364065AC-9BE0-4961-B720-F290401D7CCC}" type="pres">
      <dgm:prSet presAssocID="{01743064-D514-4D05-8D1D-D3B26FAC50BE}" presName="connTx" presStyleLbl="parChTrans1D3" presStyleIdx="8" presStyleCnt="12"/>
      <dgm:spPr/>
    </dgm:pt>
    <dgm:pt modelId="{50B6908F-A571-4465-AA6D-45F4928EBB44}" type="pres">
      <dgm:prSet presAssocID="{84A93E66-D706-440F-ABC8-3544258BABD0}" presName="root2" presStyleCnt="0"/>
      <dgm:spPr/>
    </dgm:pt>
    <dgm:pt modelId="{32608083-4F4D-49AA-8474-C91C77D3F789}" type="pres">
      <dgm:prSet presAssocID="{84A93E66-D706-440F-ABC8-3544258BABD0}" presName="LevelTwoTextNode" presStyleLbl="node3" presStyleIdx="8" presStyleCnt="12" custScaleX="267758" custScaleY="182258" custLinFactNeighborX="41732" custLinFactNeighborY="14459">
        <dgm:presLayoutVars>
          <dgm:chPref val="3"/>
        </dgm:presLayoutVars>
      </dgm:prSet>
      <dgm:spPr/>
    </dgm:pt>
    <dgm:pt modelId="{019362A6-34BA-4873-BDAF-65AE9857029C}" type="pres">
      <dgm:prSet presAssocID="{84A93E66-D706-440F-ABC8-3544258BABD0}" presName="level3hierChild" presStyleCnt="0"/>
      <dgm:spPr/>
    </dgm:pt>
    <dgm:pt modelId="{0C4119B0-489F-4BBA-B0FD-F3E8ADE922CC}" type="pres">
      <dgm:prSet presAssocID="{2E1ADCA7-DAF6-4419-A2BD-169A2A60A426}" presName="conn2-1" presStyleLbl="parChTrans1D3" presStyleIdx="9" presStyleCnt="12"/>
      <dgm:spPr/>
    </dgm:pt>
    <dgm:pt modelId="{6359980C-ABFF-4BD6-830A-38B32A15099F}" type="pres">
      <dgm:prSet presAssocID="{2E1ADCA7-DAF6-4419-A2BD-169A2A60A426}" presName="connTx" presStyleLbl="parChTrans1D3" presStyleIdx="9" presStyleCnt="12"/>
      <dgm:spPr/>
    </dgm:pt>
    <dgm:pt modelId="{7D3C175C-3046-490A-AA5E-BEF9825C6E11}" type="pres">
      <dgm:prSet presAssocID="{10EC55E6-2EB3-4966-AFFF-D0B17418ED83}" presName="root2" presStyleCnt="0"/>
      <dgm:spPr/>
    </dgm:pt>
    <dgm:pt modelId="{724BE2E5-6E30-499E-9B75-BB9AE177E736}" type="pres">
      <dgm:prSet presAssocID="{10EC55E6-2EB3-4966-AFFF-D0B17418ED83}" presName="LevelTwoTextNode" presStyleLbl="node3" presStyleIdx="9" presStyleCnt="12" custScaleX="268580" custScaleY="182258" custLinFactNeighborX="41732" custLinFactNeighborY="14459">
        <dgm:presLayoutVars>
          <dgm:chPref val="3"/>
        </dgm:presLayoutVars>
      </dgm:prSet>
      <dgm:spPr/>
    </dgm:pt>
    <dgm:pt modelId="{EE155981-7EE8-40EE-A63A-04CF3E9060B5}" type="pres">
      <dgm:prSet presAssocID="{10EC55E6-2EB3-4966-AFFF-D0B17418ED83}" presName="level3hierChild" presStyleCnt="0"/>
      <dgm:spPr/>
    </dgm:pt>
    <dgm:pt modelId="{7FD60FDA-B6A4-46FF-9280-23946974511D}" type="pres">
      <dgm:prSet presAssocID="{679CF9EF-F565-4602-BA65-8FDE1EFC8802}" presName="conn2-1" presStyleLbl="parChTrans1D3" presStyleIdx="10" presStyleCnt="12"/>
      <dgm:spPr/>
    </dgm:pt>
    <dgm:pt modelId="{7B7B2D2D-A459-4B50-836E-4C28FFDC74DE}" type="pres">
      <dgm:prSet presAssocID="{679CF9EF-F565-4602-BA65-8FDE1EFC8802}" presName="connTx" presStyleLbl="parChTrans1D3" presStyleIdx="10" presStyleCnt="12"/>
      <dgm:spPr/>
    </dgm:pt>
    <dgm:pt modelId="{ED434E63-3D94-4BE3-B00F-48EA3C787D80}" type="pres">
      <dgm:prSet presAssocID="{093FC032-EB5D-4AC7-8E60-0F663287D1D4}" presName="root2" presStyleCnt="0"/>
      <dgm:spPr/>
    </dgm:pt>
    <dgm:pt modelId="{A9ACF88B-4C2B-43CD-AEBC-A5980736883F}" type="pres">
      <dgm:prSet presAssocID="{093FC032-EB5D-4AC7-8E60-0F663287D1D4}" presName="LevelTwoTextNode" presStyleLbl="node3" presStyleIdx="10" presStyleCnt="12" custScaleX="268580" custScaleY="182258" custLinFactNeighborX="41732" custLinFactNeighborY="14459">
        <dgm:presLayoutVars>
          <dgm:chPref val="3"/>
        </dgm:presLayoutVars>
      </dgm:prSet>
      <dgm:spPr/>
    </dgm:pt>
    <dgm:pt modelId="{ADAF2422-6B70-4FAA-A525-018DD04BC66A}" type="pres">
      <dgm:prSet presAssocID="{093FC032-EB5D-4AC7-8E60-0F663287D1D4}" presName="level3hierChild" presStyleCnt="0"/>
      <dgm:spPr/>
    </dgm:pt>
    <dgm:pt modelId="{1116D597-D922-404F-AAE3-74D43E9325B5}" type="pres">
      <dgm:prSet presAssocID="{443A94C1-EF18-402D-A924-986C4B865F2E}" presName="conn2-1" presStyleLbl="parChTrans1D3" presStyleIdx="11" presStyleCnt="12"/>
      <dgm:spPr/>
    </dgm:pt>
    <dgm:pt modelId="{F2E61B92-6AA8-4246-8BED-5E1C9B94B3F8}" type="pres">
      <dgm:prSet presAssocID="{443A94C1-EF18-402D-A924-986C4B865F2E}" presName="connTx" presStyleLbl="parChTrans1D3" presStyleIdx="11" presStyleCnt="12"/>
      <dgm:spPr/>
    </dgm:pt>
    <dgm:pt modelId="{495CD750-62DB-4462-91DE-A12FD9BBA662}" type="pres">
      <dgm:prSet presAssocID="{50180174-4BA1-4515-AEE9-D7854ABF16D6}" presName="root2" presStyleCnt="0"/>
      <dgm:spPr/>
    </dgm:pt>
    <dgm:pt modelId="{CB8CEC90-0014-4BD5-A444-3152A454A378}" type="pres">
      <dgm:prSet presAssocID="{50180174-4BA1-4515-AEE9-D7854ABF16D6}" presName="LevelTwoTextNode" presStyleLbl="node3" presStyleIdx="11" presStyleCnt="12" custScaleX="268580" custScaleY="182258" custLinFactNeighborX="41732" custLinFactNeighborY="14459">
        <dgm:presLayoutVars>
          <dgm:chPref val="3"/>
        </dgm:presLayoutVars>
      </dgm:prSet>
      <dgm:spPr/>
    </dgm:pt>
    <dgm:pt modelId="{BF5982C4-3E65-4AB1-A8C2-400D194D5F96}" type="pres">
      <dgm:prSet presAssocID="{50180174-4BA1-4515-AEE9-D7854ABF16D6}" presName="level3hierChild" presStyleCnt="0"/>
      <dgm:spPr/>
    </dgm:pt>
  </dgm:ptLst>
  <dgm:cxnLst>
    <dgm:cxn modelId="{E0B43903-B9E6-4ABB-B6BE-DCAEE57CFF31}" type="presOf" srcId="{2AC93EFC-711D-4169-932F-D5FB3C9926AA}" destId="{2C443907-27E0-464A-8241-C691FD4341B9}" srcOrd="0" destOrd="0" presId="urn:microsoft.com/office/officeart/2008/layout/HorizontalMultiLevelHierarchy"/>
    <dgm:cxn modelId="{8F644C05-3E1C-4A00-8708-F321E3D37917}" type="presOf" srcId="{64B58A9E-8FE2-4C1F-B766-59868E440887}" destId="{C4F7DF12-FB99-4CBE-AF97-38042EE48CE6}" srcOrd="0" destOrd="0" presId="urn:microsoft.com/office/officeart/2008/layout/HorizontalMultiLevelHierarchy"/>
    <dgm:cxn modelId="{3B6C580E-6C73-4A41-B604-30DA8898933D}" type="presOf" srcId="{43081AD2-A198-4E09-B366-59AF4C3961D1}" destId="{0960B8E7-A47F-4509-A600-DE2BD2F72F27}" srcOrd="0" destOrd="0" presId="urn:microsoft.com/office/officeart/2008/layout/HorizontalMultiLevelHierarchy"/>
    <dgm:cxn modelId="{1D65AB0E-DAE9-40BA-BD49-EF76F1C01F60}" type="presOf" srcId="{10EC55E6-2EB3-4966-AFFF-D0B17418ED83}" destId="{724BE2E5-6E30-499E-9B75-BB9AE177E736}" srcOrd="0" destOrd="0" presId="urn:microsoft.com/office/officeart/2008/layout/HorizontalMultiLevelHierarchy"/>
    <dgm:cxn modelId="{EA33DD0F-7740-4E77-8F32-AF544C69CEBB}" type="presOf" srcId="{F18EA27C-13A9-4873-B1AD-80FAAB5E078F}" destId="{551267B5-8338-478F-95BC-3165FCE670AF}" srcOrd="0" destOrd="0" presId="urn:microsoft.com/office/officeart/2008/layout/HorizontalMultiLevelHierarchy"/>
    <dgm:cxn modelId="{58EE4F19-4472-4CAA-A0D9-E768F7BA3ADD}" srcId="{B54E1A32-1FB8-4484-9DD7-DB5866ADCE10}" destId="{1E612CF4-4DDD-4E88-8AB8-FCA896F8D46A}" srcOrd="1" destOrd="0" parTransId="{2AC93EFC-711D-4169-932F-D5FB3C9926AA}" sibTransId="{DFBFCDA3-CEC5-415A-A924-91AA6D856FE1}"/>
    <dgm:cxn modelId="{BC9EC11E-FB61-415E-8C70-0B1CDBCDE650}" type="presOf" srcId="{C622E077-6C73-44B8-8075-46F00B7EB046}" destId="{5F1DFD83-2421-48E4-83F7-DA873BB6FF8A}" srcOrd="0" destOrd="0" presId="urn:microsoft.com/office/officeart/2008/layout/HorizontalMultiLevelHierarchy"/>
    <dgm:cxn modelId="{75D7FA1E-DF78-4E69-BFA1-A4E536DC5954}" srcId="{B54E1A32-1FB8-4484-9DD7-DB5866ADCE10}" destId="{82A4D633-70E1-4FF4-A1EC-DD3D957D8718}" srcOrd="7" destOrd="0" parTransId="{F18EA27C-13A9-4873-B1AD-80FAAB5E078F}" sibTransId="{E80BBB92-9459-48DD-AA29-5675589F0DDD}"/>
    <dgm:cxn modelId="{5289911F-F852-46D1-AFAA-6E7E7281ED01}" srcId="{B54E1A32-1FB8-4484-9DD7-DB5866ADCE10}" destId="{50180174-4BA1-4515-AEE9-D7854ABF16D6}" srcOrd="11" destOrd="0" parTransId="{443A94C1-EF18-402D-A924-986C4B865F2E}" sibTransId="{CE736AF0-04EF-4F2E-9966-2F085A3DECDE}"/>
    <dgm:cxn modelId="{049B6723-472A-4D29-9E2A-BDAF4AAD05E1}" srcId="{B54E1A32-1FB8-4484-9DD7-DB5866ADCE10}" destId="{B26FF596-AAD0-4514-82F5-3E144CC67888}" srcOrd="5" destOrd="0" parTransId="{593A5EF3-1926-485D-8BA1-C571DEFCFC36}" sibTransId="{539F0D82-0E59-4C93-AA24-05C494A9661A}"/>
    <dgm:cxn modelId="{8C665B24-B1A3-4489-8D02-B27F8E9ECB39}" type="presOf" srcId="{B26FF596-AAD0-4514-82F5-3E144CC67888}" destId="{78BAE9F1-D0AC-4B14-B924-CF32059B1B87}" srcOrd="0" destOrd="0" presId="urn:microsoft.com/office/officeart/2008/layout/HorizontalMultiLevelHierarchy"/>
    <dgm:cxn modelId="{36072937-F237-4D1B-9AAB-0623A93A8819}" type="presOf" srcId="{64B58A9E-8FE2-4C1F-B766-59868E440887}" destId="{23EB6CE7-08AE-4FF8-B876-0EC47AAE0E00}" srcOrd="1" destOrd="0" presId="urn:microsoft.com/office/officeart/2008/layout/HorizontalMultiLevelHierarchy"/>
    <dgm:cxn modelId="{713FD537-688D-468B-BDD1-477E91D5DEC6}" type="presOf" srcId="{99E342B9-00D6-4D9F-B61B-18D3AD726934}" destId="{FEB642BC-167F-4088-8242-497180269722}" srcOrd="0" destOrd="0" presId="urn:microsoft.com/office/officeart/2008/layout/HorizontalMultiLevelHierarchy"/>
    <dgm:cxn modelId="{0D107E39-78F9-4155-BF97-2CCFAE294774}" type="presOf" srcId="{2E1ADCA7-DAF6-4419-A2BD-169A2A60A426}" destId="{0C4119B0-489F-4BBA-B0FD-F3E8ADE922CC}" srcOrd="0" destOrd="0" presId="urn:microsoft.com/office/officeart/2008/layout/HorizontalMultiLevelHierarchy"/>
    <dgm:cxn modelId="{06522D45-3E78-4546-A7F6-0B1D9014CAFE}" type="presOf" srcId="{00E1CAF3-E35F-437E-A626-A9DBAA73351C}" destId="{762A6071-3C51-4949-B856-CB7AD5D128E2}" srcOrd="0" destOrd="0" presId="urn:microsoft.com/office/officeart/2008/layout/HorizontalMultiLevelHierarchy"/>
    <dgm:cxn modelId="{D1F0FD46-179E-4779-8724-99A817D40D84}" type="presOf" srcId="{2E1ADCA7-DAF6-4419-A2BD-169A2A60A426}" destId="{6359980C-ABFF-4BD6-830A-38B32A15099F}" srcOrd="1" destOrd="0" presId="urn:microsoft.com/office/officeart/2008/layout/HorizontalMultiLevelHierarchy"/>
    <dgm:cxn modelId="{C1F48453-7326-42F5-823F-26C9CCA463BC}" type="presOf" srcId="{E0B34148-F7A6-44EC-8575-73C156DF3ED5}" destId="{8A1B4BE9-8C6D-4AA3-96DD-01F1D3DFB03C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5ED1325B-61B7-4468-A5AE-D34DEBAEE1B2}" type="presOf" srcId="{E0B34148-F7A6-44EC-8575-73C156DF3ED5}" destId="{BAAC68E9-10AA-4DC4-BA7D-435B6FDCCCE5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A7D7856E-C2F6-4982-8F9C-AF9389612F3C}" srcId="{B54E1A32-1FB8-4484-9DD7-DB5866ADCE10}" destId="{84A93E66-D706-440F-ABC8-3544258BABD0}" srcOrd="8" destOrd="0" parTransId="{01743064-D514-4D05-8D1D-D3B26FAC50BE}" sibTransId="{6C775EF0-A22C-4766-AD0D-83637FCDC945}"/>
    <dgm:cxn modelId="{6FE86875-0653-44DC-B426-DED94845FDB4}" srcId="{B54E1A32-1FB8-4484-9DD7-DB5866ADCE10}" destId="{C622E077-6C73-44B8-8075-46F00B7EB046}" srcOrd="3" destOrd="0" parTransId="{E0B34148-F7A6-44EC-8575-73C156DF3ED5}" sibTransId="{1B8B7B16-69E4-48EC-A82D-F06EE8A3AB61}"/>
    <dgm:cxn modelId="{DFAF687B-7B9F-4356-BF59-B71951A98725}" type="presOf" srcId="{2AC93EFC-711D-4169-932F-D5FB3C9926AA}" destId="{403C01A6-D1DC-47C6-AB6B-3083C8F5AB62}" srcOrd="1" destOrd="0" presId="urn:microsoft.com/office/officeart/2008/layout/HorizontalMultiLevelHierarchy"/>
    <dgm:cxn modelId="{3ECE757D-7770-4533-A863-A5755D9CC1E1}" type="presOf" srcId="{82A4D633-70E1-4FF4-A1EC-DD3D957D8718}" destId="{AB259B58-DA5E-4404-9B79-849DD21E7B0D}" srcOrd="0" destOrd="0" presId="urn:microsoft.com/office/officeart/2008/layout/HorizontalMultiLevelHierarchy"/>
    <dgm:cxn modelId="{AFCF2881-FF2F-480B-AC3B-33BDE14C515B}" type="presOf" srcId="{50180174-4BA1-4515-AEE9-D7854ABF16D6}" destId="{CB8CEC90-0014-4BD5-A444-3152A454A378}" srcOrd="0" destOrd="0" presId="urn:microsoft.com/office/officeart/2008/layout/HorizontalMultiLevelHierarchy"/>
    <dgm:cxn modelId="{CDF48081-1E13-47B6-87AB-1BCA749C585B}" srcId="{B54E1A32-1FB8-4484-9DD7-DB5866ADCE10}" destId="{093FC032-EB5D-4AC7-8E60-0F663287D1D4}" srcOrd="10" destOrd="0" parTransId="{679CF9EF-F565-4602-BA65-8FDE1EFC8802}" sibTransId="{B9528A95-56F0-4B7B-BA5D-242C0952AAC8}"/>
    <dgm:cxn modelId="{8CB20B84-3D29-493C-9553-1013F5105327}" srcId="{B54E1A32-1FB8-4484-9DD7-DB5866ADCE10}" destId="{210CDC9D-011D-4C77-9252-7ABD627F2522}" srcOrd="2" destOrd="0" parTransId="{50F40125-2EF4-49FD-BB8E-84C74ECCB6A1}" sibTransId="{F896B887-888D-4BEA-AEB0-C6D5CD3EF4CD}"/>
    <dgm:cxn modelId="{E3468A8B-6544-400C-9A42-55E91A02DDCF}" type="presOf" srcId="{0BE62E88-0D7E-4BB5-A4B3-B77B0095617E}" destId="{227510C1-165E-41BC-86F8-664912EE1BA0}" srcOrd="0" destOrd="0" presId="urn:microsoft.com/office/officeart/2008/layout/HorizontalMultiLevelHierarchy"/>
    <dgm:cxn modelId="{213DED94-05DF-4CBA-897F-3384430DBFC5}" type="presOf" srcId="{AAC7356A-C525-4E13-AB31-7CF144FC0F08}" destId="{B169FC39-C254-49D0-825D-7BB3424D2E47}" srcOrd="0" destOrd="0" presId="urn:microsoft.com/office/officeart/2008/layout/HorizontalMultiLevelHierarchy"/>
    <dgm:cxn modelId="{656530A0-1C32-434A-B030-E999E92A5BDB}" type="presOf" srcId="{904E15BB-211E-4360-8C29-D08F016D4617}" destId="{0489C3BD-24E2-4AA7-8641-59AEDF409784}" srcOrd="0" destOrd="0" presId="urn:microsoft.com/office/officeart/2008/layout/HorizontalMultiLevelHierarchy"/>
    <dgm:cxn modelId="{C5D5DFA2-E2F7-48A5-AB6D-A15CE84F4124}" type="presOf" srcId="{443A94C1-EF18-402D-A924-986C4B865F2E}" destId="{F2E61B92-6AA8-4246-8BED-5E1C9B94B3F8}" srcOrd="1" destOrd="0" presId="urn:microsoft.com/office/officeart/2008/layout/HorizontalMultiLevelHierarchy"/>
    <dgm:cxn modelId="{411484A6-1D4B-429E-AE37-856BDFBE07E6}" type="presOf" srcId="{2BBD64EC-5EDC-4F2D-B444-2A7533370F02}" destId="{65D76284-925A-453E-9934-3855777FF5E0}" srcOrd="0" destOrd="0" presId="urn:microsoft.com/office/officeart/2008/layout/HorizontalMultiLevelHierarchy"/>
    <dgm:cxn modelId="{197521A8-892E-4B20-8FB7-A0E20E18F7B7}" type="presOf" srcId="{AAC7356A-C525-4E13-AB31-7CF144FC0F08}" destId="{95CEDBFD-2846-442C-A906-43CD880D68F0}" srcOrd="1" destOrd="0" presId="urn:microsoft.com/office/officeart/2008/layout/HorizontalMultiLevelHierarchy"/>
    <dgm:cxn modelId="{FA42CBB0-5047-4257-BFD1-AEC077785457}" srcId="{B54E1A32-1FB8-4484-9DD7-DB5866ADCE10}" destId="{904E15BB-211E-4360-8C29-D08F016D4617}" srcOrd="0" destOrd="0" parTransId="{64B58A9E-8FE2-4C1F-B766-59868E440887}" sibTransId="{85843A48-FD90-4FC6-8731-5FC1FEDA2E4A}"/>
    <dgm:cxn modelId="{AFF37DB2-DEFB-4C00-8800-628315C1AE5B}" type="presOf" srcId="{210CDC9D-011D-4C77-9252-7ABD627F2522}" destId="{FE2776EA-4CAC-48DC-B480-BB6A14468594}" srcOrd="0" destOrd="0" presId="urn:microsoft.com/office/officeart/2008/layout/HorizontalMultiLevelHierarchy"/>
    <dgm:cxn modelId="{A89D7FB2-C008-4BC3-A4E2-694C5712B952}" type="presOf" srcId="{DC2E1F6F-946D-47F0-BC56-7CB69E13A329}" destId="{4594F833-E8AD-4F7D-9DBB-756E81F5E9FF}" srcOrd="0" destOrd="0" presId="urn:microsoft.com/office/officeart/2008/layout/HorizontalMultiLevelHierarchy"/>
    <dgm:cxn modelId="{125B62B8-D6B0-4136-8A3E-8911E610C504}" type="presOf" srcId="{84A93E66-D706-440F-ABC8-3544258BABD0}" destId="{32608083-4F4D-49AA-8474-C91C77D3F789}" srcOrd="0" destOrd="0" presId="urn:microsoft.com/office/officeart/2008/layout/HorizontalMultiLevelHierarchy"/>
    <dgm:cxn modelId="{1B2724BE-177E-4C5D-81D4-AA52B10D52C3}" type="presOf" srcId="{0BE62E88-0D7E-4BB5-A4B3-B77B0095617E}" destId="{018C7471-60F8-472C-B2C1-1AF03B14A5F7}" srcOrd="1" destOrd="0" presId="urn:microsoft.com/office/officeart/2008/layout/HorizontalMultiLevelHierarchy"/>
    <dgm:cxn modelId="{8951CFC3-7A3D-484B-A89B-A5A80CAA01EA}" type="presOf" srcId="{01743064-D514-4D05-8D1D-D3B26FAC50BE}" destId="{364065AC-9BE0-4961-B720-F290401D7CCC}" srcOrd="1" destOrd="0" presId="urn:microsoft.com/office/officeart/2008/layout/HorizontalMultiLevelHierarchy"/>
    <dgm:cxn modelId="{C89487C5-79EA-4B89-A31D-C8C99015F796}" type="presOf" srcId="{01743064-D514-4D05-8D1D-D3B26FAC50BE}" destId="{198FF218-261F-495A-A870-40E44C9C7C04}" srcOrd="0" destOrd="0" presId="urn:microsoft.com/office/officeart/2008/layout/HorizontalMultiLevelHierarchy"/>
    <dgm:cxn modelId="{342EAEC5-5D69-4017-93F5-66493EBB03BB}" type="presOf" srcId="{593A5EF3-1926-485D-8BA1-C571DEFCFC36}" destId="{21C7EC29-2C8A-460A-AB1D-F7E75B2CE3FB}" srcOrd="1" destOrd="0" presId="urn:microsoft.com/office/officeart/2008/layout/HorizontalMultiLevelHierarchy"/>
    <dgm:cxn modelId="{C282A2C9-C212-4C67-87D1-3DBE1F9A1973}" type="presOf" srcId="{2BBD64EC-5EDC-4F2D-B444-2A7533370F02}" destId="{0D9A94A0-A5DC-43F4-A1AB-8F174ED21434}" srcOrd="1" destOrd="0" presId="urn:microsoft.com/office/officeart/2008/layout/HorizontalMultiLevelHierarchy"/>
    <dgm:cxn modelId="{8DE91ECE-EEAF-4D8B-A491-E8A03311E9A7}" type="presOf" srcId="{1E612CF4-4DDD-4E88-8AB8-FCA896F8D46A}" destId="{8CDD5F99-F0C3-459D-9800-AA44463C6D75}" srcOrd="0" destOrd="0" presId="urn:microsoft.com/office/officeart/2008/layout/HorizontalMultiLevelHierarchy"/>
    <dgm:cxn modelId="{F585E4CE-CAD7-45A6-9628-05ABE0E60D30}" type="presOf" srcId="{443A94C1-EF18-402D-A924-986C4B865F2E}" destId="{1116D597-D922-404F-AAE3-74D43E9325B5}" srcOrd="0" destOrd="0" presId="urn:microsoft.com/office/officeart/2008/layout/HorizontalMultiLevelHierarchy"/>
    <dgm:cxn modelId="{1C5756CF-6B75-4E0A-952E-5ABE679DBFE7}" type="presOf" srcId="{B54E1A32-1FB8-4484-9DD7-DB5866ADCE10}" destId="{D9C606CC-AC18-4590-951B-B64D6881E5E3}" srcOrd="0" destOrd="0" presId="urn:microsoft.com/office/officeart/2008/layout/HorizontalMultiLevelHierarchy"/>
    <dgm:cxn modelId="{176C4AD1-A3EA-41D3-83D3-10D97B5830C6}" srcId="{B54E1A32-1FB8-4484-9DD7-DB5866ADCE10}" destId="{00E1CAF3-E35F-437E-A626-A9DBAA73351C}" srcOrd="4" destOrd="0" parTransId="{2BBD64EC-5EDC-4F2D-B444-2A7533370F02}" sibTransId="{ECDB1F78-F74C-4E7E-8688-AFB400D64637}"/>
    <dgm:cxn modelId="{AE98D1D3-95B4-4F0C-82A5-A3E488CFD700}" type="presOf" srcId="{093FC032-EB5D-4AC7-8E60-0F663287D1D4}" destId="{A9ACF88B-4C2B-43CD-AEBC-A5980736883F}" srcOrd="0" destOrd="0" presId="urn:microsoft.com/office/officeart/2008/layout/HorizontalMultiLevelHierarchy"/>
    <dgm:cxn modelId="{410DFAD6-8067-4A3C-B285-3884AF008251}" srcId="{B54E1A32-1FB8-4484-9DD7-DB5866ADCE10}" destId="{99E342B9-00D6-4D9F-B61B-18D3AD726934}" srcOrd="6" destOrd="0" parTransId="{AAC7356A-C525-4E13-AB31-7CF144FC0F08}" sibTransId="{408B39BD-F149-4706-97D2-7DC1E5E8423D}"/>
    <dgm:cxn modelId="{6119E5DA-7F95-431D-B4B0-71F2B6E67A17}" srcId="{B54E1A32-1FB8-4484-9DD7-DB5866ADCE10}" destId="{10EC55E6-2EB3-4966-AFFF-D0B17418ED83}" srcOrd="9" destOrd="0" parTransId="{2E1ADCA7-DAF6-4419-A2BD-169A2A60A426}" sibTransId="{3E8A2621-72A7-4716-B080-E89316EF8B32}"/>
    <dgm:cxn modelId="{3BF0ACDE-0A38-4110-BD98-B189703F15FE}" type="presOf" srcId="{F18EA27C-13A9-4873-B1AD-80FAAB5E078F}" destId="{C5527D3C-D208-44B0-B712-E197BE2290AA}" srcOrd="1" destOrd="0" presId="urn:microsoft.com/office/officeart/2008/layout/HorizontalMultiLevelHierarchy"/>
    <dgm:cxn modelId="{6169A8F0-7482-4CE2-9205-AA9550C7995E}" type="presOf" srcId="{679CF9EF-F565-4602-BA65-8FDE1EFC8802}" destId="{7B7B2D2D-A459-4B50-836E-4C28FFDC74DE}" srcOrd="1" destOrd="0" presId="urn:microsoft.com/office/officeart/2008/layout/HorizontalMultiLevelHierarchy"/>
    <dgm:cxn modelId="{27C983F1-2441-4DFF-9CFC-149A20ABD703}" type="presOf" srcId="{679CF9EF-F565-4602-BA65-8FDE1EFC8802}" destId="{7FD60FDA-B6A4-46FF-9280-23946974511D}" srcOrd="0" destOrd="0" presId="urn:microsoft.com/office/officeart/2008/layout/HorizontalMultiLevelHierarchy"/>
    <dgm:cxn modelId="{23DDEAF5-6252-4955-80A9-0E16D594C8BC}" type="presOf" srcId="{50F40125-2EF4-49FD-BB8E-84C74ECCB6A1}" destId="{75564CCC-A461-4C6A-B072-ADD5C8B57992}" srcOrd="0" destOrd="0" presId="urn:microsoft.com/office/officeart/2008/layout/HorizontalMultiLevelHierarchy"/>
    <dgm:cxn modelId="{B8B08EFC-0AA7-42CF-8240-7A26D825F54D}" type="presOf" srcId="{593A5EF3-1926-485D-8BA1-C571DEFCFC36}" destId="{1C3DFE77-4F3A-4632-BEA1-A3435B91C0F3}" srcOrd="0" destOrd="0" presId="urn:microsoft.com/office/officeart/2008/layout/HorizontalMultiLevelHierarchy"/>
    <dgm:cxn modelId="{8DFBE4FF-7A45-4B5E-8186-14717965B276}" type="presOf" srcId="{50F40125-2EF4-49FD-BB8E-84C74ECCB6A1}" destId="{88204C59-721C-417F-B6DA-1E0EDD547B59}" srcOrd="1" destOrd="0" presId="urn:microsoft.com/office/officeart/2008/layout/HorizontalMultiLevelHierarchy"/>
    <dgm:cxn modelId="{1629038E-6209-4A6A-A9C2-A262DACF56E6}" type="presParOf" srcId="{0960B8E7-A47F-4509-A600-DE2BD2F72F27}" destId="{06C8DDC0-2103-4F16-B22E-01C402C605E7}" srcOrd="0" destOrd="0" presId="urn:microsoft.com/office/officeart/2008/layout/HorizontalMultiLevelHierarchy"/>
    <dgm:cxn modelId="{AD9461DE-C37C-46DB-BC5C-B4D962DFA6E6}" type="presParOf" srcId="{06C8DDC0-2103-4F16-B22E-01C402C605E7}" destId="{4594F833-E8AD-4F7D-9DBB-756E81F5E9FF}" srcOrd="0" destOrd="0" presId="urn:microsoft.com/office/officeart/2008/layout/HorizontalMultiLevelHierarchy"/>
    <dgm:cxn modelId="{B9FC7B04-AB09-41A7-A7E7-999F9CC6C4F4}" type="presParOf" srcId="{06C8DDC0-2103-4F16-B22E-01C402C605E7}" destId="{4BD7D809-F46F-4BCF-9277-A6D4F8135189}" srcOrd="1" destOrd="0" presId="urn:microsoft.com/office/officeart/2008/layout/HorizontalMultiLevelHierarchy"/>
    <dgm:cxn modelId="{F5CEE82D-F5C9-4750-A709-68B42EAF2F26}" type="presParOf" srcId="{4BD7D809-F46F-4BCF-9277-A6D4F8135189}" destId="{227510C1-165E-41BC-86F8-664912EE1BA0}" srcOrd="0" destOrd="0" presId="urn:microsoft.com/office/officeart/2008/layout/HorizontalMultiLevelHierarchy"/>
    <dgm:cxn modelId="{197DFA0E-4EC8-4967-9F19-5BBEE47D48FF}" type="presParOf" srcId="{227510C1-165E-41BC-86F8-664912EE1BA0}" destId="{018C7471-60F8-472C-B2C1-1AF03B14A5F7}" srcOrd="0" destOrd="0" presId="urn:microsoft.com/office/officeart/2008/layout/HorizontalMultiLevelHierarchy"/>
    <dgm:cxn modelId="{57DB4E40-D19E-4244-8C47-47DF36AEED26}" type="presParOf" srcId="{4BD7D809-F46F-4BCF-9277-A6D4F8135189}" destId="{9AA261D0-C58A-40FF-808C-34A303FAB605}" srcOrd="1" destOrd="0" presId="urn:microsoft.com/office/officeart/2008/layout/HorizontalMultiLevelHierarchy"/>
    <dgm:cxn modelId="{6DB9DA93-F7F4-4B23-86EC-F288E6FC9951}" type="presParOf" srcId="{9AA261D0-C58A-40FF-808C-34A303FAB605}" destId="{D9C606CC-AC18-4590-951B-B64D6881E5E3}" srcOrd="0" destOrd="0" presId="urn:microsoft.com/office/officeart/2008/layout/HorizontalMultiLevelHierarchy"/>
    <dgm:cxn modelId="{4CFAED34-CAF2-4B3D-8B8F-6CA8CD8F4363}" type="presParOf" srcId="{9AA261D0-C58A-40FF-808C-34A303FAB605}" destId="{E06DA82E-A227-45D6-9A1D-080B97151E8B}" srcOrd="1" destOrd="0" presId="urn:microsoft.com/office/officeart/2008/layout/HorizontalMultiLevelHierarchy"/>
    <dgm:cxn modelId="{0FC80E01-82C6-4267-A053-652F2982B07F}" type="presParOf" srcId="{E06DA82E-A227-45D6-9A1D-080B97151E8B}" destId="{C4F7DF12-FB99-4CBE-AF97-38042EE48CE6}" srcOrd="0" destOrd="0" presId="urn:microsoft.com/office/officeart/2008/layout/HorizontalMultiLevelHierarchy"/>
    <dgm:cxn modelId="{CD5549EC-0B4C-4309-A1A4-6A80612A35C8}" type="presParOf" srcId="{C4F7DF12-FB99-4CBE-AF97-38042EE48CE6}" destId="{23EB6CE7-08AE-4FF8-B876-0EC47AAE0E00}" srcOrd="0" destOrd="0" presId="urn:microsoft.com/office/officeart/2008/layout/HorizontalMultiLevelHierarchy"/>
    <dgm:cxn modelId="{F30D8540-A040-4E7E-B43F-3D71573665EA}" type="presParOf" srcId="{E06DA82E-A227-45D6-9A1D-080B97151E8B}" destId="{F5C575BE-C968-43BE-B0FC-22C01BB9B66D}" srcOrd="1" destOrd="0" presId="urn:microsoft.com/office/officeart/2008/layout/HorizontalMultiLevelHierarchy"/>
    <dgm:cxn modelId="{9790F0CB-78DB-4689-8F0A-7F85C78CDF51}" type="presParOf" srcId="{F5C575BE-C968-43BE-B0FC-22C01BB9B66D}" destId="{0489C3BD-24E2-4AA7-8641-59AEDF409784}" srcOrd="0" destOrd="0" presId="urn:microsoft.com/office/officeart/2008/layout/HorizontalMultiLevelHierarchy"/>
    <dgm:cxn modelId="{1805347C-FBE0-4401-8427-ECF23EA4E9B6}" type="presParOf" srcId="{F5C575BE-C968-43BE-B0FC-22C01BB9B66D}" destId="{F68FD790-0ADC-4403-BD44-76611A814827}" srcOrd="1" destOrd="0" presId="urn:microsoft.com/office/officeart/2008/layout/HorizontalMultiLevelHierarchy"/>
    <dgm:cxn modelId="{C957AC81-DEB9-45A1-B0C7-D06EA469ADFA}" type="presParOf" srcId="{E06DA82E-A227-45D6-9A1D-080B97151E8B}" destId="{2C443907-27E0-464A-8241-C691FD4341B9}" srcOrd="2" destOrd="0" presId="urn:microsoft.com/office/officeart/2008/layout/HorizontalMultiLevelHierarchy"/>
    <dgm:cxn modelId="{F9246986-79AD-4095-B084-10D8220D9090}" type="presParOf" srcId="{2C443907-27E0-464A-8241-C691FD4341B9}" destId="{403C01A6-D1DC-47C6-AB6B-3083C8F5AB62}" srcOrd="0" destOrd="0" presId="urn:microsoft.com/office/officeart/2008/layout/HorizontalMultiLevelHierarchy"/>
    <dgm:cxn modelId="{12448BA6-DFAD-4D46-AA0C-1C6825593C61}" type="presParOf" srcId="{E06DA82E-A227-45D6-9A1D-080B97151E8B}" destId="{D18C44A5-9034-4209-A403-7B848A31FC9A}" srcOrd="3" destOrd="0" presId="urn:microsoft.com/office/officeart/2008/layout/HorizontalMultiLevelHierarchy"/>
    <dgm:cxn modelId="{259514AA-87DD-4CB8-8545-11A2425F7AC4}" type="presParOf" srcId="{D18C44A5-9034-4209-A403-7B848A31FC9A}" destId="{8CDD5F99-F0C3-459D-9800-AA44463C6D75}" srcOrd="0" destOrd="0" presId="urn:microsoft.com/office/officeart/2008/layout/HorizontalMultiLevelHierarchy"/>
    <dgm:cxn modelId="{386E70C4-60F1-4B7C-A69C-27B4A39330E7}" type="presParOf" srcId="{D18C44A5-9034-4209-A403-7B848A31FC9A}" destId="{C1A144E9-443E-435C-BAEB-31DD43C34E54}" srcOrd="1" destOrd="0" presId="urn:microsoft.com/office/officeart/2008/layout/HorizontalMultiLevelHierarchy"/>
    <dgm:cxn modelId="{D5D4A4B9-947C-4190-A850-DE2832E7E941}" type="presParOf" srcId="{E06DA82E-A227-45D6-9A1D-080B97151E8B}" destId="{75564CCC-A461-4C6A-B072-ADD5C8B57992}" srcOrd="4" destOrd="0" presId="urn:microsoft.com/office/officeart/2008/layout/HorizontalMultiLevelHierarchy"/>
    <dgm:cxn modelId="{91112BCB-2D6A-4DBA-BD38-E4DFF0C1DBA4}" type="presParOf" srcId="{75564CCC-A461-4C6A-B072-ADD5C8B57992}" destId="{88204C59-721C-417F-B6DA-1E0EDD547B59}" srcOrd="0" destOrd="0" presId="urn:microsoft.com/office/officeart/2008/layout/HorizontalMultiLevelHierarchy"/>
    <dgm:cxn modelId="{B00F0BC4-EE72-40A0-8D50-394F2ECD0DB5}" type="presParOf" srcId="{E06DA82E-A227-45D6-9A1D-080B97151E8B}" destId="{6EB63C83-3981-4C6A-906C-727CC9A484AC}" srcOrd="5" destOrd="0" presId="urn:microsoft.com/office/officeart/2008/layout/HorizontalMultiLevelHierarchy"/>
    <dgm:cxn modelId="{41E8F257-4B3C-4983-9EE1-A394704D2CE1}" type="presParOf" srcId="{6EB63C83-3981-4C6A-906C-727CC9A484AC}" destId="{FE2776EA-4CAC-48DC-B480-BB6A14468594}" srcOrd="0" destOrd="0" presId="urn:microsoft.com/office/officeart/2008/layout/HorizontalMultiLevelHierarchy"/>
    <dgm:cxn modelId="{9107C279-639A-4311-82B9-F81FACA21E36}" type="presParOf" srcId="{6EB63C83-3981-4C6A-906C-727CC9A484AC}" destId="{9142F283-5200-47FC-BA22-93323297C772}" srcOrd="1" destOrd="0" presId="urn:microsoft.com/office/officeart/2008/layout/HorizontalMultiLevelHierarchy"/>
    <dgm:cxn modelId="{96727291-AA45-491A-AD7D-F1D990DE1D6E}" type="presParOf" srcId="{E06DA82E-A227-45D6-9A1D-080B97151E8B}" destId="{BAAC68E9-10AA-4DC4-BA7D-435B6FDCCCE5}" srcOrd="6" destOrd="0" presId="urn:microsoft.com/office/officeart/2008/layout/HorizontalMultiLevelHierarchy"/>
    <dgm:cxn modelId="{2E085DE5-506A-48B1-A990-E504363D2A80}" type="presParOf" srcId="{BAAC68E9-10AA-4DC4-BA7D-435B6FDCCCE5}" destId="{8A1B4BE9-8C6D-4AA3-96DD-01F1D3DFB03C}" srcOrd="0" destOrd="0" presId="urn:microsoft.com/office/officeart/2008/layout/HorizontalMultiLevelHierarchy"/>
    <dgm:cxn modelId="{6FD4E13D-5C0B-4474-9E5A-899751A51785}" type="presParOf" srcId="{E06DA82E-A227-45D6-9A1D-080B97151E8B}" destId="{C28E23C9-B360-432E-9594-6276DF96CFFF}" srcOrd="7" destOrd="0" presId="urn:microsoft.com/office/officeart/2008/layout/HorizontalMultiLevelHierarchy"/>
    <dgm:cxn modelId="{25EF3683-405D-4E2F-A852-F8585073F013}" type="presParOf" srcId="{C28E23C9-B360-432E-9594-6276DF96CFFF}" destId="{5F1DFD83-2421-48E4-83F7-DA873BB6FF8A}" srcOrd="0" destOrd="0" presId="urn:microsoft.com/office/officeart/2008/layout/HorizontalMultiLevelHierarchy"/>
    <dgm:cxn modelId="{D5FD475F-2A2C-4AA0-9D59-C6ADC0A75A4E}" type="presParOf" srcId="{C28E23C9-B360-432E-9594-6276DF96CFFF}" destId="{6791326D-DDDD-44F7-8A4B-3F7419C98C52}" srcOrd="1" destOrd="0" presId="urn:microsoft.com/office/officeart/2008/layout/HorizontalMultiLevelHierarchy"/>
    <dgm:cxn modelId="{0A92BD65-8530-4AE5-AF18-A21D41B6DE0D}" type="presParOf" srcId="{E06DA82E-A227-45D6-9A1D-080B97151E8B}" destId="{65D76284-925A-453E-9934-3855777FF5E0}" srcOrd="8" destOrd="0" presId="urn:microsoft.com/office/officeart/2008/layout/HorizontalMultiLevelHierarchy"/>
    <dgm:cxn modelId="{1229E96A-DEB5-464A-A116-633FA1CC32FF}" type="presParOf" srcId="{65D76284-925A-453E-9934-3855777FF5E0}" destId="{0D9A94A0-A5DC-43F4-A1AB-8F174ED21434}" srcOrd="0" destOrd="0" presId="urn:microsoft.com/office/officeart/2008/layout/HorizontalMultiLevelHierarchy"/>
    <dgm:cxn modelId="{E4CE5FFC-68A1-43F5-BC5D-241871F7057E}" type="presParOf" srcId="{E06DA82E-A227-45D6-9A1D-080B97151E8B}" destId="{2181F4B6-3A45-4075-B124-5DA3BA7F0181}" srcOrd="9" destOrd="0" presId="urn:microsoft.com/office/officeart/2008/layout/HorizontalMultiLevelHierarchy"/>
    <dgm:cxn modelId="{7DE88691-7117-43E4-AE05-5EFB719A5C76}" type="presParOf" srcId="{2181F4B6-3A45-4075-B124-5DA3BA7F0181}" destId="{762A6071-3C51-4949-B856-CB7AD5D128E2}" srcOrd="0" destOrd="0" presId="urn:microsoft.com/office/officeart/2008/layout/HorizontalMultiLevelHierarchy"/>
    <dgm:cxn modelId="{3EB65D4F-CD3F-4682-AA64-80851FED995D}" type="presParOf" srcId="{2181F4B6-3A45-4075-B124-5DA3BA7F0181}" destId="{7AEA889A-756A-4571-B8E6-591607C38036}" srcOrd="1" destOrd="0" presId="urn:microsoft.com/office/officeart/2008/layout/HorizontalMultiLevelHierarchy"/>
    <dgm:cxn modelId="{5E7906E1-2F54-4543-807A-7DC235B68A29}" type="presParOf" srcId="{E06DA82E-A227-45D6-9A1D-080B97151E8B}" destId="{1C3DFE77-4F3A-4632-BEA1-A3435B91C0F3}" srcOrd="10" destOrd="0" presId="urn:microsoft.com/office/officeart/2008/layout/HorizontalMultiLevelHierarchy"/>
    <dgm:cxn modelId="{9A736E6D-BC2F-4AC7-B473-6CDEB29B9DB5}" type="presParOf" srcId="{1C3DFE77-4F3A-4632-BEA1-A3435B91C0F3}" destId="{21C7EC29-2C8A-460A-AB1D-F7E75B2CE3FB}" srcOrd="0" destOrd="0" presId="urn:microsoft.com/office/officeart/2008/layout/HorizontalMultiLevelHierarchy"/>
    <dgm:cxn modelId="{F266FCDB-1900-45F0-A991-14BAF30F1F0F}" type="presParOf" srcId="{E06DA82E-A227-45D6-9A1D-080B97151E8B}" destId="{8C531ACF-3670-43B5-A862-4C8CC966C1AB}" srcOrd="11" destOrd="0" presId="urn:microsoft.com/office/officeart/2008/layout/HorizontalMultiLevelHierarchy"/>
    <dgm:cxn modelId="{00F3FA46-5F62-409D-BC71-3B82460FF52C}" type="presParOf" srcId="{8C531ACF-3670-43B5-A862-4C8CC966C1AB}" destId="{78BAE9F1-D0AC-4B14-B924-CF32059B1B87}" srcOrd="0" destOrd="0" presId="urn:microsoft.com/office/officeart/2008/layout/HorizontalMultiLevelHierarchy"/>
    <dgm:cxn modelId="{6F3FF146-18CB-4802-B9B4-AE7A4FFC5B2A}" type="presParOf" srcId="{8C531ACF-3670-43B5-A862-4C8CC966C1AB}" destId="{96829A1C-0540-43A2-8322-3B1F7C86E5FD}" srcOrd="1" destOrd="0" presId="urn:microsoft.com/office/officeart/2008/layout/HorizontalMultiLevelHierarchy"/>
    <dgm:cxn modelId="{64BB1658-AA82-4C7E-82E7-62155C48704C}" type="presParOf" srcId="{E06DA82E-A227-45D6-9A1D-080B97151E8B}" destId="{B169FC39-C254-49D0-825D-7BB3424D2E47}" srcOrd="12" destOrd="0" presId="urn:microsoft.com/office/officeart/2008/layout/HorizontalMultiLevelHierarchy"/>
    <dgm:cxn modelId="{C6A57CA7-E5B6-4D05-8E12-3EEFE467E9AF}" type="presParOf" srcId="{B169FC39-C254-49D0-825D-7BB3424D2E47}" destId="{95CEDBFD-2846-442C-A906-43CD880D68F0}" srcOrd="0" destOrd="0" presId="urn:microsoft.com/office/officeart/2008/layout/HorizontalMultiLevelHierarchy"/>
    <dgm:cxn modelId="{CD30D23D-4655-4308-AEAC-1BD8F10BA91B}" type="presParOf" srcId="{E06DA82E-A227-45D6-9A1D-080B97151E8B}" destId="{08D7660B-BE6C-421C-90E1-D8A20EED72FA}" srcOrd="13" destOrd="0" presId="urn:microsoft.com/office/officeart/2008/layout/HorizontalMultiLevelHierarchy"/>
    <dgm:cxn modelId="{29CF85C6-E797-406B-AE25-F35D2182788C}" type="presParOf" srcId="{08D7660B-BE6C-421C-90E1-D8A20EED72FA}" destId="{FEB642BC-167F-4088-8242-497180269722}" srcOrd="0" destOrd="0" presId="urn:microsoft.com/office/officeart/2008/layout/HorizontalMultiLevelHierarchy"/>
    <dgm:cxn modelId="{ED71FFB8-D2D3-44D7-AB47-8B7586546D49}" type="presParOf" srcId="{08D7660B-BE6C-421C-90E1-D8A20EED72FA}" destId="{447C4F44-3C71-4147-9DFE-E133A31744BC}" srcOrd="1" destOrd="0" presId="urn:microsoft.com/office/officeart/2008/layout/HorizontalMultiLevelHierarchy"/>
    <dgm:cxn modelId="{04090F9E-1CA0-4ADF-9F63-5A3D67ED1AE6}" type="presParOf" srcId="{E06DA82E-A227-45D6-9A1D-080B97151E8B}" destId="{551267B5-8338-478F-95BC-3165FCE670AF}" srcOrd="14" destOrd="0" presId="urn:microsoft.com/office/officeart/2008/layout/HorizontalMultiLevelHierarchy"/>
    <dgm:cxn modelId="{9834FDFB-D1F8-4CBD-9479-618D5FA55D61}" type="presParOf" srcId="{551267B5-8338-478F-95BC-3165FCE670AF}" destId="{C5527D3C-D208-44B0-B712-E197BE2290AA}" srcOrd="0" destOrd="0" presId="urn:microsoft.com/office/officeart/2008/layout/HorizontalMultiLevelHierarchy"/>
    <dgm:cxn modelId="{64C6D30F-B4C7-4DA1-97F9-7FE6F7E32268}" type="presParOf" srcId="{E06DA82E-A227-45D6-9A1D-080B97151E8B}" destId="{624CDD30-B240-4EB6-9BE8-C4504481B86B}" srcOrd="15" destOrd="0" presId="urn:microsoft.com/office/officeart/2008/layout/HorizontalMultiLevelHierarchy"/>
    <dgm:cxn modelId="{350CA955-1806-497E-A25C-ED901B67BF95}" type="presParOf" srcId="{624CDD30-B240-4EB6-9BE8-C4504481B86B}" destId="{AB259B58-DA5E-4404-9B79-849DD21E7B0D}" srcOrd="0" destOrd="0" presId="urn:microsoft.com/office/officeart/2008/layout/HorizontalMultiLevelHierarchy"/>
    <dgm:cxn modelId="{A14295CE-F67C-489B-9BD6-9C018B5101F2}" type="presParOf" srcId="{624CDD30-B240-4EB6-9BE8-C4504481B86B}" destId="{66E575F0-A7C4-4891-A188-8FF19CF2D560}" srcOrd="1" destOrd="0" presId="urn:microsoft.com/office/officeart/2008/layout/HorizontalMultiLevelHierarchy"/>
    <dgm:cxn modelId="{6108091F-39CE-4900-83E1-1D21F223377B}" type="presParOf" srcId="{E06DA82E-A227-45D6-9A1D-080B97151E8B}" destId="{198FF218-261F-495A-A870-40E44C9C7C04}" srcOrd="16" destOrd="0" presId="urn:microsoft.com/office/officeart/2008/layout/HorizontalMultiLevelHierarchy"/>
    <dgm:cxn modelId="{69C6DCD1-D1C3-4341-A3DD-EE1253AFBFFE}" type="presParOf" srcId="{198FF218-261F-495A-A870-40E44C9C7C04}" destId="{364065AC-9BE0-4961-B720-F290401D7CCC}" srcOrd="0" destOrd="0" presId="urn:microsoft.com/office/officeart/2008/layout/HorizontalMultiLevelHierarchy"/>
    <dgm:cxn modelId="{041F7EFB-0797-41CB-8E18-A5E1ADCDB1F7}" type="presParOf" srcId="{E06DA82E-A227-45D6-9A1D-080B97151E8B}" destId="{50B6908F-A571-4465-AA6D-45F4928EBB44}" srcOrd="17" destOrd="0" presId="urn:microsoft.com/office/officeart/2008/layout/HorizontalMultiLevelHierarchy"/>
    <dgm:cxn modelId="{3759C0BC-5C9B-4C34-A31F-1813589FD2BA}" type="presParOf" srcId="{50B6908F-A571-4465-AA6D-45F4928EBB44}" destId="{32608083-4F4D-49AA-8474-C91C77D3F789}" srcOrd="0" destOrd="0" presId="urn:microsoft.com/office/officeart/2008/layout/HorizontalMultiLevelHierarchy"/>
    <dgm:cxn modelId="{9C676448-4ACC-4744-B3FF-D07C50E8805A}" type="presParOf" srcId="{50B6908F-A571-4465-AA6D-45F4928EBB44}" destId="{019362A6-34BA-4873-BDAF-65AE9857029C}" srcOrd="1" destOrd="0" presId="urn:microsoft.com/office/officeart/2008/layout/HorizontalMultiLevelHierarchy"/>
    <dgm:cxn modelId="{70F4D798-0275-42F5-A18C-DE33000F9AEC}" type="presParOf" srcId="{E06DA82E-A227-45D6-9A1D-080B97151E8B}" destId="{0C4119B0-489F-4BBA-B0FD-F3E8ADE922CC}" srcOrd="18" destOrd="0" presId="urn:microsoft.com/office/officeart/2008/layout/HorizontalMultiLevelHierarchy"/>
    <dgm:cxn modelId="{8D640277-902B-43CD-A569-2C7C64E1C280}" type="presParOf" srcId="{0C4119B0-489F-4BBA-B0FD-F3E8ADE922CC}" destId="{6359980C-ABFF-4BD6-830A-38B32A15099F}" srcOrd="0" destOrd="0" presId="urn:microsoft.com/office/officeart/2008/layout/HorizontalMultiLevelHierarchy"/>
    <dgm:cxn modelId="{AFDE54E3-A982-4242-999A-32FC5652ED19}" type="presParOf" srcId="{E06DA82E-A227-45D6-9A1D-080B97151E8B}" destId="{7D3C175C-3046-490A-AA5E-BEF9825C6E11}" srcOrd="19" destOrd="0" presId="urn:microsoft.com/office/officeart/2008/layout/HorizontalMultiLevelHierarchy"/>
    <dgm:cxn modelId="{8EF49A33-13A5-4F4E-B86F-C0DBA3776769}" type="presParOf" srcId="{7D3C175C-3046-490A-AA5E-BEF9825C6E11}" destId="{724BE2E5-6E30-499E-9B75-BB9AE177E736}" srcOrd="0" destOrd="0" presId="urn:microsoft.com/office/officeart/2008/layout/HorizontalMultiLevelHierarchy"/>
    <dgm:cxn modelId="{2A352020-15B0-417C-BAAF-5E111B8792AC}" type="presParOf" srcId="{7D3C175C-3046-490A-AA5E-BEF9825C6E11}" destId="{EE155981-7EE8-40EE-A63A-04CF3E9060B5}" srcOrd="1" destOrd="0" presId="urn:microsoft.com/office/officeart/2008/layout/HorizontalMultiLevelHierarchy"/>
    <dgm:cxn modelId="{DAC8393E-B755-42A9-BDD2-414345420C46}" type="presParOf" srcId="{E06DA82E-A227-45D6-9A1D-080B97151E8B}" destId="{7FD60FDA-B6A4-46FF-9280-23946974511D}" srcOrd="20" destOrd="0" presId="urn:microsoft.com/office/officeart/2008/layout/HorizontalMultiLevelHierarchy"/>
    <dgm:cxn modelId="{5B8D4A39-26DA-4EE4-B4D8-53353A00C6EF}" type="presParOf" srcId="{7FD60FDA-B6A4-46FF-9280-23946974511D}" destId="{7B7B2D2D-A459-4B50-836E-4C28FFDC74DE}" srcOrd="0" destOrd="0" presId="urn:microsoft.com/office/officeart/2008/layout/HorizontalMultiLevelHierarchy"/>
    <dgm:cxn modelId="{B51EF53E-1E48-4F99-8C45-008A650095CC}" type="presParOf" srcId="{E06DA82E-A227-45D6-9A1D-080B97151E8B}" destId="{ED434E63-3D94-4BE3-B00F-48EA3C787D80}" srcOrd="21" destOrd="0" presId="urn:microsoft.com/office/officeart/2008/layout/HorizontalMultiLevelHierarchy"/>
    <dgm:cxn modelId="{81FC6F72-23EF-48EF-A961-8478AD756321}" type="presParOf" srcId="{ED434E63-3D94-4BE3-B00F-48EA3C787D80}" destId="{A9ACF88B-4C2B-43CD-AEBC-A5980736883F}" srcOrd="0" destOrd="0" presId="urn:microsoft.com/office/officeart/2008/layout/HorizontalMultiLevelHierarchy"/>
    <dgm:cxn modelId="{6D7837DD-7F58-40A6-A591-4FDDAF361F10}" type="presParOf" srcId="{ED434E63-3D94-4BE3-B00F-48EA3C787D80}" destId="{ADAF2422-6B70-4FAA-A525-018DD04BC66A}" srcOrd="1" destOrd="0" presId="urn:microsoft.com/office/officeart/2008/layout/HorizontalMultiLevelHierarchy"/>
    <dgm:cxn modelId="{B7919D03-893F-4B93-95C9-CC0D53B036D1}" type="presParOf" srcId="{E06DA82E-A227-45D6-9A1D-080B97151E8B}" destId="{1116D597-D922-404F-AAE3-74D43E9325B5}" srcOrd="22" destOrd="0" presId="urn:microsoft.com/office/officeart/2008/layout/HorizontalMultiLevelHierarchy"/>
    <dgm:cxn modelId="{AA2011E5-1FB9-4E85-BED1-02C7D34B63E8}" type="presParOf" srcId="{1116D597-D922-404F-AAE3-74D43E9325B5}" destId="{F2E61B92-6AA8-4246-8BED-5E1C9B94B3F8}" srcOrd="0" destOrd="0" presId="urn:microsoft.com/office/officeart/2008/layout/HorizontalMultiLevelHierarchy"/>
    <dgm:cxn modelId="{7F6CF615-1638-4630-BE95-63D5D4FECDF2}" type="presParOf" srcId="{E06DA82E-A227-45D6-9A1D-080B97151E8B}" destId="{495CD750-62DB-4462-91DE-A12FD9BBA662}" srcOrd="23" destOrd="0" presId="urn:microsoft.com/office/officeart/2008/layout/HorizontalMultiLevelHierarchy"/>
    <dgm:cxn modelId="{50408432-C2E7-4F4D-A833-723472B7A4E0}" type="presParOf" srcId="{495CD750-62DB-4462-91DE-A12FD9BBA662}" destId="{CB8CEC90-0014-4BD5-A444-3152A454A378}" srcOrd="0" destOrd="0" presId="urn:microsoft.com/office/officeart/2008/layout/HorizontalMultiLevelHierarchy"/>
    <dgm:cxn modelId="{0C0D5C4F-D6BE-42AD-B2C6-ECA6FA943E22}" type="presParOf" srcId="{495CD750-62DB-4462-91DE-A12FD9BBA662}" destId="{BF5982C4-3E65-4AB1-A8C2-400D194D5F9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3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6.4.1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49</a:t>
          </a:r>
          <a:r>
            <a:rPr lang="id-ID" sz="3200" dirty="0"/>
            <a:t>) </a:t>
          </a:r>
          <a:r>
            <a:rPr lang="id-ID" sz="3200" b="1" dirty="0"/>
            <a:t>Penjadwalan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 err="1"/>
            <a:t>Melakukan</a:t>
          </a:r>
          <a:r>
            <a:rPr lang="en-US" sz="2000" dirty="0"/>
            <a:t> </a:t>
          </a:r>
          <a:r>
            <a:rPr lang="en-US" sz="2000" dirty="0" err="1"/>
            <a:t>Pengawasan</a:t>
          </a:r>
          <a:endParaRPr lang="en-US" sz="20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ACABA13A-3CF8-4394-A5B5-B54E1C6B43F1}">
      <dgm:prSet custT="1"/>
      <dgm:spPr>
        <a:solidFill>
          <a:srgbClr val="7030A0"/>
        </a:solidFill>
      </dgm:spPr>
      <dgm:t>
        <a:bodyPr/>
        <a:lstStyle/>
        <a:p>
          <a:r>
            <a:rPr lang="en-US" sz="1600" dirty="0"/>
            <a:t>Proses </a:t>
          </a:r>
          <a:r>
            <a:rPr lang="en-US" sz="1600" dirty="0" err="1"/>
            <a:t>pelaksanaan</a:t>
          </a:r>
          <a:r>
            <a:rPr lang="en-US" sz="1600" dirty="0"/>
            <a:t> program</a:t>
          </a:r>
          <a:endParaRPr lang="en-US" sz="1600" dirty="0">
            <a:solidFill>
              <a:srgbClr val="FF0000"/>
            </a:solidFill>
          </a:endParaRPr>
        </a:p>
      </dgm:t>
    </dgm:pt>
    <dgm:pt modelId="{F54968F1-5412-4E4E-8D9B-A0ADB1B64D1A}" type="parTrans" cxnId="{5F97127E-C78F-4F4D-9397-85F46E2BA03E}">
      <dgm:prSet/>
      <dgm:spPr/>
      <dgm:t>
        <a:bodyPr/>
        <a:lstStyle/>
        <a:p>
          <a:endParaRPr lang="en-US"/>
        </a:p>
      </dgm:t>
    </dgm:pt>
    <dgm:pt modelId="{C8AE6D55-B024-43EC-8028-FE321CE75ED8}" type="sibTrans" cxnId="{5F97127E-C78F-4F4D-9397-85F46E2BA03E}">
      <dgm:prSet/>
      <dgm:spPr/>
      <dgm:t>
        <a:bodyPr/>
        <a:lstStyle/>
        <a:p>
          <a:endParaRPr lang="en-US"/>
        </a:p>
      </dgm:t>
    </dgm:pt>
    <dgm:pt modelId="{C9963EFE-9B80-4ECD-B0B8-0A15FDF81192}">
      <dgm:prSet custT="1"/>
      <dgm:spPr>
        <a:solidFill>
          <a:srgbClr val="7030A0"/>
        </a:solidFill>
      </dgm:spPr>
      <dgm:t>
        <a:bodyPr/>
        <a:lstStyle/>
        <a:p>
          <a:r>
            <a:rPr lang="en-US" sz="1600" dirty="0" err="1"/>
            <a:t>hasil</a:t>
          </a:r>
          <a:r>
            <a:rPr lang="en-US" sz="1600" dirty="0"/>
            <a:t> </a:t>
          </a:r>
          <a:r>
            <a:rPr lang="en-US" sz="1600" dirty="0" err="1"/>
            <a:t>pelaksanaan</a:t>
          </a:r>
          <a:r>
            <a:rPr lang="en-US" sz="1600" dirty="0"/>
            <a:t> program</a:t>
          </a:r>
          <a:endParaRPr lang="en-US" sz="1600" dirty="0">
            <a:solidFill>
              <a:srgbClr val="FF0000"/>
            </a:solidFill>
          </a:endParaRPr>
        </a:p>
      </dgm:t>
    </dgm:pt>
    <dgm:pt modelId="{6AAAD4BF-BC9D-4DBD-9309-2C8724D2A789}" type="sibTrans" cxnId="{B1FA6E34-E7F0-4128-8E39-AAF4D11E8FB4}">
      <dgm:prSet/>
      <dgm:spPr/>
      <dgm:t>
        <a:bodyPr/>
        <a:lstStyle/>
        <a:p>
          <a:endParaRPr lang="en-US"/>
        </a:p>
      </dgm:t>
    </dgm:pt>
    <dgm:pt modelId="{AF1B2E09-4B98-4260-A788-9CC5171BE93C}" type="parTrans" cxnId="{B1FA6E34-E7F0-4128-8E39-AAF4D11E8FB4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4667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31477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17BEDDCD-4146-4F9C-BB1B-58E54EB6D6C7}" type="pres">
      <dgm:prSet presAssocID="{F54968F1-5412-4E4E-8D9B-A0ADB1B64D1A}" presName="conn2-1" presStyleLbl="parChTrans1D4" presStyleIdx="0" presStyleCnt="2"/>
      <dgm:spPr/>
    </dgm:pt>
    <dgm:pt modelId="{6E9F74A6-CD81-488D-87F9-E0676B339FB7}" type="pres">
      <dgm:prSet presAssocID="{F54968F1-5412-4E4E-8D9B-A0ADB1B64D1A}" presName="connTx" presStyleLbl="parChTrans1D4" presStyleIdx="0" presStyleCnt="2"/>
      <dgm:spPr/>
    </dgm:pt>
    <dgm:pt modelId="{A847F8E5-6FDE-44F2-BD69-059621E981E2}" type="pres">
      <dgm:prSet presAssocID="{ACABA13A-3CF8-4394-A5B5-B54E1C6B43F1}" presName="root2" presStyleCnt="0"/>
      <dgm:spPr/>
    </dgm:pt>
    <dgm:pt modelId="{072DC1C7-053E-4064-97DD-066A5A9A2FD0}" type="pres">
      <dgm:prSet presAssocID="{ACABA13A-3CF8-4394-A5B5-B54E1C6B43F1}" presName="LevelTwoTextNode" presStyleLbl="node4" presStyleIdx="0" presStyleCnt="2">
        <dgm:presLayoutVars>
          <dgm:chPref val="3"/>
        </dgm:presLayoutVars>
      </dgm:prSet>
      <dgm:spPr/>
    </dgm:pt>
    <dgm:pt modelId="{EB70AA23-2A86-4986-8B42-49C10B22E964}" type="pres">
      <dgm:prSet presAssocID="{ACABA13A-3CF8-4394-A5B5-B54E1C6B43F1}" presName="level3hierChild" presStyleCnt="0"/>
      <dgm:spPr/>
    </dgm:pt>
    <dgm:pt modelId="{81B8EC6E-F730-44BC-94E2-3A2A35C9E0FC}" type="pres">
      <dgm:prSet presAssocID="{AF1B2E09-4B98-4260-A788-9CC5171BE93C}" presName="conn2-1" presStyleLbl="parChTrans1D4" presStyleIdx="1" presStyleCnt="2"/>
      <dgm:spPr/>
    </dgm:pt>
    <dgm:pt modelId="{3367A73B-24D3-4143-B0AF-79786386CD63}" type="pres">
      <dgm:prSet presAssocID="{AF1B2E09-4B98-4260-A788-9CC5171BE93C}" presName="connTx" presStyleLbl="parChTrans1D4" presStyleIdx="1" presStyleCnt="2"/>
      <dgm:spPr/>
    </dgm:pt>
    <dgm:pt modelId="{9233F6F2-B0AC-4CCA-8C00-4B3E33418416}" type="pres">
      <dgm:prSet presAssocID="{C9963EFE-9B80-4ECD-B0B8-0A15FDF81192}" presName="root2" presStyleCnt="0"/>
      <dgm:spPr/>
    </dgm:pt>
    <dgm:pt modelId="{E1DA7323-8BFE-4CD9-9F90-43AF4EC84386}" type="pres">
      <dgm:prSet presAssocID="{C9963EFE-9B80-4ECD-B0B8-0A15FDF81192}" presName="LevelTwoTextNode" presStyleLbl="node4" presStyleIdx="1" presStyleCnt="2">
        <dgm:presLayoutVars>
          <dgm:chPref val="3"/>
        </dgm:presLayoutVars>
      </dgm:prSet>
      <dgm:spPr/>
    </dgm:pt>
    <dgm:pt modelId="{5D49801C-0E14-439C-91EB-6EF0F7B444EC}" type="pres">
      <dgm:prSet presAssocID="{C9963EFE-9B80-4ECD-B0B8-0A15FDF81192}" presName="level3hierChild" presStyleCnt="0"/>
      <dgm:spPr/>
    </dgm:pt>
  </dgm:ptLst>
  <dgm:cxnLst>
    <dgm:cxn modelId="{57436008-5694-429A-89B8-52838FF4D7B5}" type="presOf" srcId="{B54E1A32-1FB8-4484-9DD7-DB5866ADCE10}" destId="{D9C606CC-AC18-4590-951B-B64D6881E5E3}" srcOrd="0" destOrd="0" presId="urn:microsoft.com/office/officeart/2008/layout/HorizontalMultiLevelHierarchy"/>
    <dgm:cxn modelId="{DBADA60B-68F6-4A2A-AA6A-B47D641D0CD5}" type="presOf" srcId="{AF1B2E09-4B98-4260-A788-9CC5171BE93C}" destId="{3367A73B-24D3-4143-B0AF-79786386CD63}" srcOrd="1" destOrd="0" presId="urn:microsoft.com/office/officeart/2008/layout/HorizontalMultiLevelHierarchy"/>
    <dgm:cxn modelId="{D7424F26-8E04-4279-9462-994BC92FE737}" type="presOf" srcId="{AF1B2E09-4B98-4260-A788-9CC5171BE93C}" destId="{81B8EC6E-F730-44BC-94E2-3A2A35C9E0FC}" srcOrd="0" destOrd="0" presId="urn:microsoft.com/office/officeart/2008/layout/HorizontalMultiLevelHierarchy"/>
    <dgm:cxn modelId="{B1FA6E34-E7F0-4128-8E39-AAF4D11E8FB4}" srcId="{E7D7BD53-3B58-4ADC-8A4C-14AF9CFB499C}" destId="{C9963EFE-9B80-4ECD-B0B8-0A15FDF81192}" srcOrd="1" destOrd="0" parTransId="{AF1B2E09-4B98-4260-A788-9CC5171BE93C}" sibTransId="{6AAAD4BF-BC9D-4DBD-9309-2C8724D2A789}"/>
    <dgm:cxn modelId="{4287253E-311C-41FB-ABFA-C9D12011C330}" type="presOf" srcId="{0BE62E88-0D7E-4BB5-A4B3-B77B0095617E}" destId="{018C7471-60F8-472C-B2C1-1AF03B14A5F7}" srcOrd="1" destOrd="0" presId="urn:microsoft.com/office/officeart/2008/layout/HorizontalMultiLevelHierarchy"/>
    <dgm:cxn modelId="{2D691E40-A9B2-4BFC-B382-39A661D7121C}" type="presOf" srcId="{F54968F1-5412-4E4E-8D9B-A0ADB1B64D1A}" destId="{17BEDDCD-4146-4F9C-BB1B-58E54EB6D6C7}" srcOrd="0" destOrd="0" presId="urn:microsoft.com/office/officeart/2008/layout/HorizontalMultiLevelHierarchy"/>
    <dgm:cxn modelId="{755A8E43-0C17-4C20-908E-78CEAA028152}" type="presOf" srcId="{15AEFB17-C792-442E-AC88-89459D66714D}" destId="{CE2C6972-3E97-4B2F-A8D2-4D6C815B4262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5F97127E-C78F-4F4D-9397-85F46E2BA03E}" srcId="{E7D7BD53-3B58-4ADC-8A4C-14AF9CFB499C}" destId="{ACABA13A-3CF8-4394-A5B5-B54E1C6B43F1}" srcOrd="0" destOrd="0" parTransId="{F54968F1-5412-4E4E-8D9B-A0ADB1B64D1A}" sibTransId="{C8AE6D55-B024-43EC-8028-FE321CE75ED8}"/>
    <dgm:cxn modelId="{1032998A-8AE7-4192-B4C0-89A9A39DA2D1}" type="presOf" srcId="{E7D7BD53-3B58-4ADC-8A4C-14AF9CFB499C}" destId="{EDDD72EC-6E2F-4D36-AAD4-1BCB7F58831A}" srcOrd="0" destOrd="0" presId="urn:microsoft.com/office/officeart/2008/layout/HorizontalMultiLevelHierarchy"/>
    <dgm:cxn modelId="{D624FB8C-17FC-4E71-8242-74D083AB4394}" type="presOf" srcId="{15AEFB17-C792-442E-AC88-89459D66714D}" destId="{A5C37EFE-CBC7-40AC-B367-DAB7F5ECAC52}" srcOrd="1" destOrd="0" presId="urn:microsoft.com/office/officeart/2008/layout/HorizontalMultiLevelHierarchy"/>
    <dgm:cxn modelId="{1DC79598-9230-42AF-B694-1B8BE93B0F2C}" type="presOf" srcId="{DC2E1F6F-946D-47F0-BC56-7CB69E13A329}" destId="{4594F833-E8AD-4F7D-9DBB-756E81F5E9FF}" srcOrd="0" destOrd="0" presId="urn:microsoft.com/office/officeart/2008/layout/HorizontalMultiLevelHierarchy"/>
    <dgm:cxn modelId="{6FE91A9E-8CDA-4782-99A3-F09991148B1B}" type="presOf" srcId="{ACABA13A-3CF8-4394-A5B5-B54E1C6B43F1}" destId="{072DC1C7-053E-4064-97DD-066A5A9A2FD0}" srcOrd="0" destOrd="0" presId="urn:microsoft.com/office/officeart/2008/layout/HorizontalMultiLevelHierarchy"/>
    <dgm:cxn modelId="{7B3B849E-3CFF-4710-BFB2-153B75C03618}" type="presOf" srcId="{43081AD2-A198-4E09-B366-59AF4C3961D1}" destId="{0960B8E7-A47F-4509-A600-DE2BD2F72F27}" srcOrd="0" destOrd="0" presId="urn:microsoft.com/office/officeart/2008/layout/HorizontalMultiLevelHierarchy"/>
    <dgm:cxn modelId="{17203AB9-D3AB-4743-A7D6-ECF03A74A96F}" type="presOf" srcId="{F54968F1-5412-4E4E-8D9B-A0ADB1B64D1A}" destId="{6E9F74A6-CD81-488D-87F9-E0676B339FB7}" srcOrd="1" destOrd="0" presId="urn:microsoft.com/office/officeart/2008/layout/HorizontalMultiLevelHierarchy"/>
    <dgm:cxn modelId="{FA75C5B9-56F9-45E7-97B2-61338923F73A}" type="presOf" srcId="{C9963EFE-9B80-4ECD-B0B8-0A15FDF81192}" destId="{E1DA7323-8BFE-4CD9-9F90-43AF4EC84386}" srcOrd="0" destOrd="0" presId="urn:microsoft.com/office/officeart/2008/layout/HorizontalMultiLevelHierarchy"/>
    <dgm:cxn modelId="{4D5B7BC8-82AE-4899-A1C1-AC4994A69493}" type="presOf" srcId="{0BE62E88-0D7E-4BB5-A4B3-B77B0095617E}" destId="{227510C1-165E-41BC-86F8-664912EE1BA0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EACA2E24-74A8-4CF0-B36E-98A667886CF3}" type="presParOf" srcId="{0960B8E7-A47F-4509-A600-DE2BD2F72F27}" destId="{06C8DDC0-2103-4F16-B22E-01C402C605E7}" srcOrd="0" destOrd="0" presId="urn:microsoft.com/office/officeart/2008/layout/HorizontalMultiLevelHierarchy"/>
    <dgm:cxn modelId="{3F76E16E-B810-474D-817A-9958FF551D34}" type="presParOf" srcId="{06C8DDC0-2103-4F16-B22E-01C402C605E7}" destId="{4594F833-E8AD-4F7D-9DBB-756E81F5E9FF}" srcOrd="0" destOrd="0" presId="urn:microsoft.com/office/officeart/2008/layout/HorizontalMultiLevelHierarchy"/>
    <dgm:cxn modelId="{BD2DBF99-BDCE-47B8-848C-44A3E8D39B82}" type="presParOf" srcId="{06C8DDC0-2103-4F16-B22E-01C402C605E7}" destId="{4BD7D809-F46F-4BCF-9277-A6D4F8135189}" srcOrd="1" destOrd="0" presId="urn:microsoft.com/office/officeart/2008/layout/HorizontalMultiLevelHierarchy"/>
    <dgm:cxn modelId="{AE80A767-6AC8-4B34-9370-01BA806E1316}" type="presParOf" srcId="{4BD7D809-F46F-4BCF-9277-A6D4F8135189}" destId="{227510C1-165E-41BC-86F8-664912EE1BA0}" srcOrd="0" destOrd="0" presId="urn:microsoft.com/office/officeart/2008/layout/HorizontalMultiLevelHierarchy"/>
    <dgm:cxn modelId="{884E4DC9-1B0B-4C34-B1C3-34F0A07705BA}" type="presParOf" srcId="{227510C1-165E-41BC-86F8-664912EE1BA0}" destId="{018C7471-60F8-472C-B2C1-1AF03B14A5F7}" srcOrd="0" destOrd="0" presId="urn:microsoft.com/office/officeart/2008/layout/HorizontalMultiLevelHierarchy"/>
    <dgm:cxn modelId="{56331CCB-A901-45E3-B3E8-16A6B56F6F6D}" type="presParOf" srcId="{4BD7D809-F46F-4BCF-9277-A6D4F8135189}" destId="{9AA261D0-C58A-40FF-808C-34A303FAB605}" srcOrd="1" destOrd="0" presId="urn:microsoft.com/office/officeart/2008/layout/HorizontalMultiLevelHierarchy"/>
    <dgm:cxn modelId="{4E75ACB5-0C71-4663-B27D-E10949FBF7EF}" type="presParOf" srcId="{9AA261D0-C58A-40FF-808C-34A303FAB605}" destId="{D9C606CC-AC18-4590-951B-B64D6881E5E3}" srcOrd="0" destOrd="0" presId="urn:microsoft.com/office/officeart/2008/layout/HorizontalMultiLevelHierarchy"/>
    <dgm:cxn modelId="{D1738E0D-4D54-411D-B456-4F236F3DF196}" type="presParOf" srcId="{9AA261D0-C58A-40FF-808C-34A303FAB605}" destId="{E06DA82E-A227-45D6-9A1D-080B97151E8B}" srcOrd="1" destOrd="0" presId="urn:microsoft.com/office/officeart/2008/layout/HorizontalMultiLevelHierarchy"/>
    <dgm:cxn modelId="{06D02C60-BA78-43C9-8B84-8E32387E8FD3}" type="presParOf" srcId="{E06DA82E-A227-45D6-9A1D-080B97151E8B}" destId="{CE2C6972-3E97-4B2F-A8D2-4D6C815B4262}" srcOrd="0" destOrd="0" presId="urn:microsoft.com/office/officeart/2008/layout/HorizontalMultiLevelHierarchy"/>
    <dgm:cxn modelId="{0401DE34-D547-4FA1-9032-847F82A51007}" type="presParOf" srcId="{CE2C6972-3E97-4B2F-A8D2-4D6C815B4262}" destId="{A5C37EFE-CBC7-40AC-B367-DAB7F5ECAC52}" srcOrd="0" destOrd="0" presId="urn:microsoft.com/office/officeart/2008/layout/HorizontalMultiLevelHierarchy"/>
    <dgm:cxn modelId="{92DE8B2B-6F60-44AE-8207-53DEAF826783}" type="presParOf" srcId="{E06DA82E-A227-45D6-9A1D-080B97151E8B}" destId="{1AA700F1-1C9C-448B-AA3C-D20C79BADC4C}" srcOrd="1" destOrd="0" presId="urn:microsoft.com/office/officeart/2008/layout/HorizontalMultiLevelHierarchy"/>
    <dgm:cxn modelId="{388AFA82-1794-454C-AD03-09FFE5218DA2}" type="presParOf" srcId="{1AA700F1-1C9C-448B-AA3C-D20C79BADC4C}" destId="{EDDD72EC-6E2F-4D36-AAD4-1BCB7F58831A}" srcOrd="0" destOrd="0" presId="urn:microsoft.com/office/officeart/2008/layout/HorizontalMultiLevelHierarchy"/>
    <dgm:cxn modelId="{9A36C532-A492-4531-BB09-C4B239D34E9C}" type="presParOf" srcId="{1AA700F1-1C9C-448B-AA3C-D20C79BADC4C}" destId="{A20E9378-7B71-4335-A00A-0B164EA827E9}" srcOrd="1" destOrd="0" presId="urn:microsoft.com/office/officeart/2008/layout/HorizontalMultiLevelHierarchy"/>
    <dgm:cxn modelId="{3888978E-E9CD-436B-AA0D-099952BBD4E3}" type="presParOf" srcId="{A20E9378-7B71-4335-A00A-0B164EA827E9}" destId="{17BEDDCD-4146-4F9C-BB1B-58E54EB6D6C7}" srcOrd="0" destOrd="0" presId="urn:microsoft.com/office/officeart/2008/layout/HorizontalMultiLevelHierarchy"/>
    <dgm:cxn modelId="{41CB3D41-5960-4B2F-A0B4-12B024520267}" type="presParOf" srcId="{17BEDDCD-4146-4F9C-BB1B-58E54EB6D6C7}" destId="{6E9F74A6-CD81-488D-87F9-E0676B339FB7}" srcOrd="0" destOrd="0" presId="urn:microsoft.com/office/officeart/2008/layout/HorizontalMultiLevelHierarchy"/>
    <dgm:cxn modelId="{1FC1225F-4E5D-4B6C-BF88-8B08EF6ED4F1}" type="presParOf" srcId="{A20E9378-7B71-4335-A00A-0B164EA827E9}" destId="{A847F8E5-6FDE-44F2-BD69-059621E981E2}" srcOrd="1" destOrd="0" presId="urn:microsoft.com/office/officeart/2008/layout/HorizontalMultiLevelHierarchy"/>
    <dgm:cxn modelId="{044CB0AE-DD9B-4106-9213-09088823769B}" type="presParOf" srcId="{A847F8E5-6FDE-44F2-BD69-059621E981E2}" destId="{072DC1C7-053E-4064-97DD-066A5A9A2FD0}" srcOrd="0" destOrd="0" presId="urn:microsoft.com/office/officeart/2008/layout/HorizontalMultiLevelHierarchy"/>
    <dgm:cxn modelId="{5C6561D5-F4A9-49C4-82F2-EBA216C47B82}" type="presParOf" srcId="{A847F8E5-6FDE-44F2-BD69-059621E981E2}" destId="{EB70AA23-2A86-4986-8B42-49C10B22E964}" srcOrd="1" destOrd="0" presId="urn:microsoft.com/office/officeart/2008/layout/HorizontalMultiLevelHierarchy"/>
    <dgm:cxn modelId="{DE211F4D-94F4-4878-B957-B7854D4A4B31}" type="presParOf" srcId="{A20E9378-7B71-4335-A00A-0B164EA827E9}" destId="{81B8EC6E-F730-44BC-94E2-3A2A35C9E0FC}" srcOrd="2" destOrd="0" presId="urn:microsoft.com/office/officeart/2008/layout/HorizontalMultiLevelHierarchy"/>
    <dgm:cxn modelId="{FBECEE5B-DC60-4656-8EDF-48DD664E7840}" type="presParOf" srcId="{81B8EC6E-F730-44BC-94E2-3A2A35C9E0FC}" destId="{3367A73B-24D3-4143-B0AF-79786386CD63}" srcOrd="0" destOrd="0" presId="urn:microsoft.com/office/officeart/2008/layout/HorizontalMultiLevelHierarchy"/>
    <dgm:cxn modelId="{7474BF58-C862-4F81-A647-1432CFD08DC8}" type="presParOf" srcId="{A20E9378-7B71-4335-A00A-0B164EA827E9}" destId="{9233F6F2-B0AC-4CCA-8C00-4B3E33418416}" srcOrd="3" destOrd="0" presId="urn:microsoft.com/office/officeart/2008/layout/HorizontalMultiLevelHierarchy"/>
    <dgm:cxn modelId="{0F4CCADF-D8F7-4E33-9FF1-BF1C0EAC6C0D}" type="presParOf" srcId="{9233F6F2-B0AC-4CCA-8C00-4B3E33418416}" destId="{E1DA7323-8BFE-4CD9-9F90-43AF4EC84386}" srcOrd="0" destOrd="0" presId="urn:microsoft.com/office/officeart/2008/layout/HorizontalMultiLevelHierarchy"/>
    <dgm:cxn modelId="{2897443A-3417-4FB4-A838-E8D706226956}" type="presParOf" srcId="{9233F6F2-B0AC-4CCA-8C00-4B3E33418416}" destId="{5D49801C-0E14-439C-91EB-6EF0F7B444EC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4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6.4.2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50</a:t>
          </a:r>
          <a:r>
            <a:rPr lang="id-ID" sz="3200" dirty="0"/>
            <a:t>) </a:t>
          </a:r>
          <a:r>
            <a:rPr lang="en-US" sz="3200" b="1" dirty="0" err="1"/>
            <a:t>Pelaporan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2400" dirty="0" err="1"/>
            <a:t>dokumen</a:t>
          </a:r>
          <a:r>
            <a:rPr lang="en-US" sz="2400" dirty="0"/>
            <a:t> </a:t>
          </a:r>
          <a:r>
            <a:rPr lang="en-US" sz="2400" dirty="0" err="1"/>
            <a:t>laporan</a:t>
          </a:r>
          <a:r>
            <a:rPr lang="en-US" sz="2400" dirty="0"/>
            <a:t> </a:t>
          </a:r>
          <a:r>
            <a:rPr lang="en-US" sz="2400" dirty="0" err="1"/>
            <a:t>hasil</a:t>
          </a:r>
          <a:r>
            <a:rPr lang="en-US" sz="2400" dirty="0"/>
            <a:t> </a:t>
          </a:r>
          <a:r>
            <a:rPr lang="en-US" sz="2400" dirty="0" err="1"/>
            <a:t>pengawasan</a:t>
          </a:r>
          <a:endParaRPr lang="en-US" sz="24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ACABA13A-3CF8-4394-A5B5-B54E1C6B43F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Masalah</a:t>
          </a:r>
          <a:r>
            <a:rPr lang="en-US" sz="1600" dirty="0"/>
            <a:t> yang </a:t>
          </a:r>
          <a:r>
            <a:rPr lang="en-US" sz="1600" dirty="0" err="1"/>
            <a:t>ditemukan</a:t>
          </a:r>
          <a:r>
            <a:rPr lang="en-US" sz="1600" dirty="0"/>
            <a:t> </a:t>
          </a:r>
          <a:endParaRPr lang="en-US" sz="1600" dirty="0">
            <a:solidFill>
              <a:srgbClr val="FF0000"/>
            </a:solidFill>
          </a:endParaRPr>
        </a:p>
      </dgm:t>
    </dgm:pt>
    <dgm:pt modelId="{F54968F1-5412-4E4E-8D9B-A0ADB1B64D1A}" type="parTrans" cxnId="{5F97127E-C78F-4F4D-9397-85F46E2BA03E}">
      <dgm:prSet/>
      <dgm:spPr/>
      <dgm:t>
        <a:bodyPr/>
        <a:lstStyle/>
        <a:p>
          <a:endParaRPr lang="en-US"/>
        </a:p>
      </dgm:t>
    </dgm:pt>
    <dgm:pt modelId="{C8AE6D55-B024-43EC-8028-FE321CE75ED8}" type="sibTrans" cxnId="{5F97127E-C78F-4F4D-9397-85F46E2BA03E}">
      <dgm:prSet/>
      <dgm:spPr/>
      <dgm:t>
        <a:bodyPr/>
        <a:lstStyle/>
        <a:p>
          <a:endParaRPr lang="en-US"/>
        </a:p>
      </dgm:t>
    </dgm:pt>
    <dgm:pt modelId="{47BE6761-DD96-44FA-AA24-F17245BB6D82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dirty="0" err="1"/>
            <a:t>Penyebab</a:t>
          </a:r>
          <a:r>
            <a:rPr lang="en-US" dirty="0"/>
            <a:t> </a:t>
          </a:r>
          <a:r>
            <a:rPr lang="en-US" dirty="0" err="1"/>
            <a:t>terjadinya</a:t>
          </a:r>
          <a:r>
            <a:rPr lang="en-US" dirty="0"/>
            <a:t> </a:t>
          </a:r>
          <a:r>
            <a:rPr lang="en-US" dirty="0" err="1"/>
            <a:t>masalah</a:t>
          </a:r>
          <a:endParaRPr lang="en-US" dirty="0"/>
        </a:p>
      </dgm:t>
    </dgm:pt>
    <dgm:pt modelId="{08E57964-92B8-4903-9522-F5FAB1FF1E06}" type="parTrans" cxnId="{55300872-8840-46C0-8AB3-20D3BC3C3A26}">
      <dgm:prSet/>
      <dgm:spPr/>
      <dgm:t>
        <a:bodyPr/>
        <a:lstStyle/>
        <a:p>
          <a:endParaRPr lang="en-US"/>
        </a:p>
      </dgm:t>
    </dgm:pt>
    <dgm:pt modelId="{0CB2F496-B29A-48FF-89E7-3DAB94EFB4F6}" type="sibTrans" cxnId="{55300872-8840-46C0-8AB3-20D3BC3C3A26}">
      <dgm:prSet/>
      <dgm:spPr/>
      <dgm:t>
        <a:bodyPr/>
        <a:lstStyle/>
        <a:p>
          <a:endParaRPr lang="en-US"/>
        </a:p>
      </dgm:t>
    </dgm:pt>
    <dgm:pt modelId="{D446D729-45C8-4FA3-AE5A-7129B88B1D3F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dirty="0" err="1"/>
            <a:t>Solusi</a:t>
          </a:r>
          <a:r>
            <a:rPr lang="en-US" dirty="0"/>
            <a:t> </a:t>
          </a:r>
          <a:r>
            <a:rPr lang="en-US" dirty="0" err="1"/>
            <a:t>terhadap</a:t>
          </a:r>
          <a:r>
            <a:rPr lang="en-US" dirty="0"/>
            <a:t> </a:t>
          </a:r>
          <a:r>
            <a:rPr lang="en-US" dirty="0" err="1"/>
            <a:t>masalah</a:t>
          </a:r>
          <a:endParaRPr lang="en-US" dirty="0"/>
        </a:p>
      </dgm:t>
    </dgm:pt>
    <dgm:pt modelId="{C5480F1C-D3DA-4213-83C7-41937D8094D4}" type="parTrans" cxnId="{84E12693-5A8D-4747-BBA9-43C5AA5C33BC}">
      <dgm:prSet/>
      <dgm:spPr/>
      <dgm:t>
        <a:bodyPr/>
        <a:lstStyle/>
        <a:p>
          <a:endParaRPr lang="en-US"/>
        </a:p>
      </dgm:t>
    </dgm:pt>
    <dgm:pt modelId="{FB0ED6EC-EAAF-4332-A9B0-EC252FB40A5F}" type="sibTrans" cxnId="{84E12693-5A8D-4747-BBA9-43C5AA5C33BC}">
      <dgm:prSet/>
      <dgm:spPr/>
      <dgm:t>
        <a:bodyPr/>
        <a:lstStyle/>
        <a:p>
          <a:endParaRPr lang="en-US"/>
        </a:p>
      </dgm:t>
    </dgm:pt>
    <dgm:pt modelId="{DA3DCECE-6897-4CA9-B6D3-816284211F3F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/>
            <a:t>Kendala dalam pelaksanaan</a:t>
          </a:r>
        </a:p>
      </dgm:t>
    </dgm:pt>
    <dgm:pt modelId="{B4D9A830-10F9-4E44-A6EE-B796B12C67F3}" type="parTrans" cxnId="{E13021B3-9C19-4F65-B058-22F2DB6EC0FF}">
      <dgm:prSet/>
      <dgm:spPr/>
      <dgm:t>
        <a:bodyPr/>
        <a:lstStyle/>
        <a:p>
          <a:endParaRPr lang="en-US"/>
        </a:p>
      </dgm:t>
    </dgm:pt>
    <dgm:pt modelId="{DF9C7A93-EF63-4917-91CD-652EAF005B33}" type="sibTrans" cxnId="{E13021B3-9C19-4F65-B058-22F2DB6EC0FF}">
      <dgm:prSet/>
      <dgm:spPr/>
      <dgm:t>
        <a:bodyPr/>
        <a:lstStyle/>
        <a:p>
          <a:endParaRPr lang="en-US"/>
        </a:p>
      </dgm:t>
    </dgm:pt>
    <dgm:pt modelId="{9E13E17A-9562-4851-9D9D-4289D3D5F24C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/>
            <a:t>Tindak lanjut dari hasil solusi yang diberikan</a:t>
          </a:r>
        </a:p>
      </dgm:t>
    </dgm:pt>
    <dgm:pt modelId="{6C488465-78D3-4760-A080-EC1DBFA8136A}" type="parTrans" cxnId="{CB045A42-0783-4894-B42A-4E7D084AC48E}">
      <dgm:prSet/>
      <dgm:spPr/>
      <dgm:t>
        <a:bodyPr/>
        <a:lstStyle/>
        <a:p>
          <a:endParaRPr lang="en-US"/>
        </a:p>
      </dgm:t>
    </dgm:pt>
    <dgm:pt modelId="{8BCABB96-A653-4995-BD08-0C6E398F9BE8}" type="sibTrans" cxnId="{CB045A42-0783-4894-B42A-4E7D084AC48E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646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305825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17BEDDCD-4146-4F9C-BB1B-58E54EB6D6C7}" type="pres">
      <dgm:prSet presAssocID="{F54968F1-5412-4E4E-8D9B-A0ADB1B64D1A}" presName="conn2-1" presStyleLbl="parChTrans1D4" presStyleIdx="0" presStyleCnt="5"/>
      <dgm:spPr/>
    </dgm:pt>
    <dgm:pt modelId="{6E9F74A6-CD81-488D-87F9-E0676B339FB7}" type="pres">
      <dgm:prSet presAssocID="{F54968F1-5412-4E4E-8D9B-A0ADB1B64D1A}" presName="connTx" presStyleLbl="parChTrans1D4" presStyleIdx="0" presStyleCnt="5"/>
      <dgm:spPr/>
    </dgm:pt>
    <dgm:pt modelId="{A847F8E5-6FDE-44F2-BD69-059621E981E2}" type="pres">
      <dgm:prSet presAssocID="{ACABA13A-3CF8-4394-A5B5-B54E1C6B43F1}" presName="root2" presStyleCnt="0"/>
      <dgm:spPr/>
    </dgm:pt>
    <dgm:pt modelId="{072DC1C7-053E-4064-97DD-066A5A9A2FD0}" type="pres">
      <dgm:prSet presAssocID="{ACABA13A-3CF8-4394-A5B5-B54E1C6B43F1}" presName="LevelTwoTextNode" presStyleLbl="node4" presStyleIdx="0" presStyleCnt="5" custScaleY="122975">
        <dgm:presLayoutVars>
          <dgm:chPref val="3"/>
        </dgm:presLayoutVars>
      </dgm:prSet>
      <dgm:spPr/>
    </dgm:pt>
    <dgm:pt modelId="{EB70AA23-2A86-4986-8B42-49C10B22E964}" type="pres">
      <dgm:prSet presAssocID="{ACABA13A-3CF8-4394-A5B5-B54E1C6B43F1}" presName="level3hierChild" presStyleCnt="0"/>
      <dgm:spPr/>
    </dgm:pt>
    <dgm:pt modelId="{FB56CFE1-84A2-4F5E-9C8B-09D1AA7CE24F}" type="pres">
      <dgm:prSet presAssocID="{08E57964-92B8-4903-9522-F5FAB1FF1E06}" presName="conn2-1" presStyleLbl="parChTrans1D4" presStyleIdx="1" presStyleCnt="5"/>
      <dgm:spPr/>
    </dgm:pt>
    <dgm:pt modelId="{062CCDBB-11B2-46F5-8139-49AEDFF2E47C}" type="pres">
      <dgm:prSet presAssocID="{08E57964-92B8-4903-9522-F5FAB1FF1E06}" presName="connTx" presStyleLbl="parChTrans1D4" presStyleIdx="1" presStyleCnt="5"/>
      <dgm:spPr/>
    </dgm:pt>
    <dgm:pt modelId="{EAA12116-D668-41B2-B417-533B4EC7A41B}" type="pres">
      <dgm:prSet presAssocID="{47BE6761-DD96-44FA-AA24-F17245BB6D82}" presName="root2" presStyleCnt="0"/>
      <dgm:spPr/>
    </dgm:pt>
    <dgm:pt modelId="{5B2A46A2-73DB-4011-A8AF-E2AF91F70B0C}" type="pres">
      <dgm:prSet presAssocID="{47BE6761-DD96-44FA-AA24-F17245BB6D82}" presName="LevelTwoTextNode" presStyleLbl="node4" presStyleIdx="1" presStyleCnt="5" custScaleY="122975">
        <dgm:presLayoutVars>
          <dgm:chPref val="3"/>
        </dgm:presLayoutVars>
      </dgm:prSet>
      <dgm:spPr/>
    </dgm:pt>
    <dgm:pt modelId="{06A01C0D-DC8E-426D-9E3A-78EDD2119150}" type="pres">
      <dgm:prSet presAssocID="{47BE6761-DD96-44FA-AA24-F17245BB6D82}" presName="level3hierChild" presStyleCnt="0"/>
      <dgm:spPr/>
    </dgm:pt>
    <dgm:pt modelId="{22324CD8-846B-4314-840F-F4F60C93A4E2}" type="pres">
      <dgm:prSet presAssocID="{C5480F1C-D3DA-4213-83C7-41937D8094D4}" presName="conn2-1" presStyleLbl="parChTrans1D4" presStyleIdx="2" presStyleCnt="5"/>
      <dgm:spPr/>
    </dgm:pt>
    <dgm:pt modelId="{F132DFD7-9FF4-4A2E-90A6-61004524EB8A}" type="pres">
      <dgm:prSet presAssocID="{C5480F1C-D3DA-4213-83C7-41937D8094D4}" presName="connTx" presStyleLbl="parChTrans1D4" presStyleIdx="2" presStyleCnt="5"/>
      <dgm:spPr/>
    </dgm:pt>
    <dgm:pt modelId="{3D44F242-6D66-40E2-A8A0-A4ED71EA8ED5}" type="pres">
      <dgm:prSet presAssocID="{D446D729-45C8-4FA3-AE5A-7129B88B1D3F}" presName="root2" presStyleCnt="0"/>
      <dgm:spPr/>
    </dgm:pt>
    <dgm:pt modelId="{FB5AF85C-7CBA-4272-B5D2-E5764696EECC}" type="pres">
      <dgm:prSet presAssocID="{D446D729-45C8-4FA3-AE5A-7129B88B1D3F}" presName="LevelTwoTextNode" presStyleLbl="node4" presStyleIdx="2" presStyleCnt="5" custScaleY="122975">
        <dgm:presLayoutVars>
          <dgm:chPref val="3"/>
        </dgm:presLayoutVars>
      </dgm:prSet>
      <dgm:spPr/>
    </dgm:pt>
    <dgm:pt modelId="{621C9DD9-5807-4506-9167-F46A45B10D9C}" type="pres">
      <dgm:prSet presAssocID="{D446D729-45C8-4FA3-AE5A-7129B88B1D3F}" presName="level3hierChild" presStyleCnt="0"/>
      <dgm:spPr/>
    </dgm:pt>
    <dgm:pt modelId="{12A1A2A9-49C6-4BFD-B70C-D1F1CBD75818}" type="pres">
      <dgm:prSet presAssocID="{B4D9A830-10F9-4E44-A6EE-B796B12C67F3}" presName="conn2-1" presStyleLbl="parChTrans1D4" presStyleIdx="3" presStyleCnt="5"/>
      <dgm:spPr/>
    </dgm:pt>
    <dgm:pt modelId="{14E68912-4051-4A09-A8EB-AE1F5B41E7B8}" type="pres">
      <dgm:prSet presAssocID="{B4D9A830-10F9-4E44-A6EE-B796B12C67F3}" presName="connTx" presStyleLbl="parChTrans1D4" presStyleIdx="3" presStyleCnt="5"/>
      <dgm:spPr/>
    </dgm:pt>
    <dgm:pt modelId="{1A684CEA-AEA1-4AF6-839E-09C1EB693BD6}" type="pres">
      <dgm:prSet presAssocID="{DA3DCECE-6897-4CA9-B6D3-816284211F3F}" presName="root2" presStyleCnt="0"/>
      <dgm:spPr/>
    </dgm:pt>
    <dgm:pt modelId="{D1D46D5D-9A50-4EA3-93E6-22528F9EABF7}" type="pres">
      <dgm:prSet presAssocID="{DA3DCECE-6897-4CA9-B6D3-816284211F3F}" presName="LevelTwoTextNode" presStyleLbl="node4" presStyleIdx="3" presStyleCnt="5" custScaleY="122975">
        <dgm:presLayoutVars>
          <dgm:chPref val="3"/>
        </dgm:presLayoutVars>
      </dgm:prSet>
      <dgm:spPr/>
    </dgm:pt>
    <dgm:pt modelId="{F2513E70-5356-4218-9280-0B5BC04C968A}" type="pres">
      <dgm:prSet presAssocID="{DA3DCECE-6897-4CA9-B6D3-816284211F3F}" presName="level3hierChild" presStyleCnt="0"/>
      <dgm:spPr/>
    </dgm:pt>
    <dgm:pt modelId="{8A3E425F-6450-442D-AA2B-F269D93E6BD5}" type="pres">
      <dgm:prSet presAssocID="{6C488465-78D3-4760-A080-EC1DBFA8136A}" presName="conn2-1" presStyleLbl="parChTrans1D4" presStyleIdx="4" presStyleCnt="5"/>
      <dgm:spPr/>
    </dgm:pt>
    <dgm:pt modelId="{07AB17ED-7F93-47A3-8491-998EEB22AA1D}" type="pres">
      <dgm:prSet presAssocID="{6C488465-78D3-4760-A080-EC1DBFA8136A}" presName="connTx" presStyleLbl="parChTrans1D4" presStyleIdx="4" presStyleCnt="5"/>
      <dgm:spPr/>
    </dgm:pt>
    <dgm:pt modelId="{D9C03500-5864-4B3F-9310-E7614B2D6A77}" type="pres">
      <dgm:prSet presAssocID="{9E13E17A-9562-4851-9D9D-4289D3D5F24C}" presName="root2" presStyleCnt="0"/>
      <dgm:spPr/>
    </dgm:pt>
    <dgm:pt modelId="{9E0C481E-7A8B-42C4-A88A-C9C77E02D918}" type="pres">
      <dgm:prSet presAssocID="{9E13E17A-9562-4851-9D9D-4289D3D5F24C}" presName="LevelTwoTextNode" presStyleLbl="node4" presStyleIdx="4" presStyleCnt="5" custScaleY="122975">
        <dgm:presLayoutVars>
          <dgm:chPref val="3"/>
        </dgm:presLayoutVars>
      </dgm:prSet>
      <dgm:spPr/>
    </dgm:pt>
    <dgm:pt modelId="{43ABACB6-45C0-4FA8-911F-D8A48597F4D2}" type="pres">
      <dgm:prSet presAssocID="{9E13E17A-9562-4851-9D9D-4289D3D5F24C}" presName="level3hierChild" presStyleCnt="0"/>
      <dgm:spPr/>
    </dgm:pt>
  </dgm:ptLst>
  <dgm:cxnLst>
    <dgm:cxn modelId="{8C469F1D-05FE-4156-A28D-ECFC16B0AF64}" type="presOf" srcId="{C5480F1C-D3DA-4213-83C7-41937D8094D4}" destId="{22324CD8-846B-4314-840F-F4F60C93A4E2}" srcOrd="0" destOrd="0" presId="urn:microsoft.com/office/officeart/2008/layout/HorizontalMultiLevelHierarchy"/>
    <dgm:cxn modelId="{79AF0123-9B5C-4DB0-9F73-D406FD10B64E}" type="presOf" srcId="{15AEFB17-C792-442E-AC88-89459D66714D}" destId="{A5C37EFE-CBC7-40AC-B367-DAB7F5ECAC52}" srcOrd="1" destOrd="0" presId="urn:microsoft.com/office/officeart/2008/layout/HorizontalMultiLevelHierarchy"/>
    <dgm:cxn modelId="{9B2BDD23-8842-4524-AE82-5D8CCE91A9EB}" type="presOf" srcId="{B54E1A32-1FB8-4484-9DD7-DB5866ADCE10}" destId="{D9C606CC-AC18-4590-951B-B64D6881E5E3}" srcOrd="0" destOrd="0" presId="urn:microsoft.com/office/officeart/2008/layout/HorizontalMultiLevelHierarchy"/>
    <dgm:cxn modelId="{5813E438-81EF-49B6-8079-85A76055EFD8}" type="presOf" srcId="{ACABA13A-3CF8-4394-A5B5-B54E1C6B43F1}" destId="{072DC1C7-053E-4064-97DD-066A5A9A2FD0}" srcOrd="0" destOrd="0" presId="urn:microsoft.com/office/officeart/2008/layout/HorizontalMultiLevelHierarchy"/>
    <dgm:cxn modelId="{183C8939-B992-450F-9E06-E0D3EBC7FF1C}" type="presOf" srcId="{0BE62E88-0D7E-4BB5-A4B3-B77B0095617E}" destId="{227510C1-165E-41BC-86F8-664912EE1BA0}" srcOrd="0" destOrd="0" presId="urn:microsoft.com/office/officeart/2008/layout/HorizontalMultiLevelHierarchy"/>
    <dgm:cxn modelId="{CB045A42-0783-4894-B42A-4E7D084AC48E}" srcId="{E7D7BD53-3B58-4ADC-8A4C-14AF9CFB499C}" destId="{9E13E17A-9562-4851-9D9D-4289D3D5F24C}" srcOrd="4" destOrd="0" parTransId="{6C488465-78D3-4760-A080-EC1DBFA8136A}" sibTransId="{8BCABB96-A653-4995-BD08-0C6E398F9BE8}"/>
    <dgm:cxn modelId="{19496250-08A9-485F-ADE5-077740E6EEC2}" type="presOf" srcId="{6C488465-78D3-4760-A080-EC1DBFA8136A}" destId="{07AB17ED-7F93-47A3-8491-998EEB22AA1D}" srcOrd="1" destOrd="0" presId="urn:microsoft.com/office/officeart/2008/layout/HorizontalMultiLevelHierarchy"/>
    <dgm:cxn modelId="{49C76452-05F2-492E-820E-089471FE8412}" type="presOf" srcId="{F54968F1-5412-4E4E-8D9B-A0ADB1B64D1A}" destId="{17BEDDCD-4146-4F9C-BB1B-58E54EB6D6C7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622E625B-D87C-4F48-82ED-2E1E695FC090}" type="presOf" srcId="{15AEFB17-C792-442E-AC88-89459D66714D}" destId="{CE2C6972-3E97-4B2F-A8D2-4D6C815B4262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5946FA61-0FA8-43CB-A7AE-352F4B546812}" type="presOf" srcId="{08E57964-92B8-4903-9522-F5FAB1FF1E06}" destId="{062CCDBB-11B2-46F5-8139-49AEDFF2E47C}" srcOrd="1" destOrd="0" presId="urn:microsoft.com/office/officeart/2008/layout/HorizontalMultiLevelHierarchy"/>
    <dgm:cxn modelId="{F6E46966-AA7C-4819-B6A7-60C3614CCDB3}" type="presOf" srcId="{43081AD2-A198-4E09-B366-59AF4C3961D1}" destId="{0960B8E7-A47F-4509-A600-DE2BD2F72F27}" srcOrd="0" destOrd="0" presId="urn:microsoft.com/office/officeart/2008/layout/HorizontalMultiLevelHierarchy"/>
    <dgm:cxn modelId="{C9BC7B6F-E028-4339-8F20-65A72C815E4E}" type="presOf" srcId="{D446D729-45C8-4FA3-AE5A-7129B88B1D3F}" destId="{FB5AF85C-7CBA-4272-B5D2-E5764696EECC}" srcOrd="0" destOrd="0" presId="urn:microsoft.com/office/officeart/2008/layout/HorizontalMultiLevelHierarchy"/>
    <dgm:cxn modelId="{827CED71-6252-4AF5-986C-222376B45BC5}" type="presOf" srcId="{6C488465-78D3-4760-A080-EC1DBFA8136A}" destId="{8A3E425F-6450-442D-AA2B-F269D93E6BD5}" srcOrd="0" destOrd="0" presId="urn:microsoft.com/office/officeart/2008/layout/HorizontalMultiLevelHierarchy"/>
    <dgm:cxn modelId="{55300872-8840-46C0-8AB3-20D3BC3C3A26}" srcId="{E7D7BD53-3B58-4ADC-8A4C-14AF9CFB499C}" destId="{47BE6761-DD96-44FA-AA24-F17245BB6D82}" srcOrd="1" destOrd="0" parTransId="{08E57964-92B8-4903-9522-F5FAB1FF1E06}" sibTransId="{0CB2F496-B29A-48FF-89E7-3DAB94EFB4F6}"/>
    <dgm:cxn modelId="{5F97127E-C78F-4F4D-9397-85F46E2BA03E}" srcId="{E7D7BD53-3B58-4ADC-8A4C-14AF9CFB499C}" destId="{ACABA13A-3CF8-4394-A5B5-B54E1C6B43F1}" srcOrd="0" destOrd="0" parTransId="{F54968F1-5412-4E4E-8D9B-A0ADB1B64D1A}" sibTransId="{C8AE6D55-B024-43EC-8028-FE321CE75ED8}"/>
    <dgm:cxn modelId="{99B14289-D58E-4BB6-B144-A2DEF942CCB8}" type="presOf" srcId="{DC2E1F6F-946D-47F0-BC56-7CB69E13A329}" destId="{4594F833-E8AD-4F7D-9DBB-756E81F5E9FF}" srcOrd="0" destOrd="0" presId="urn:microsoft.com/office/officeart/2008/layout/HorizontalMultiLevelHierarchy"/>
    <dgm:cxn modelId="{02ECC292-A3CA-450E-B9D9-A7F2CBB3686D}" type="presOf" srcId="{08E57964-92B8-4903-9522-F5FAB1FF1E06}" destId="{FB56CFE1-84A2-4F5E-9C8B-09D1AA7CE24F}" srcOrd="0" destOrd="0" presId="urn:microsoft.com/office/officeart/2008/layout/HorizontalMultiLevelHierarchy"/>
    <dgm:cxn modelId="{84E12693-5A8D-4747-BBA9-43C5AA5C33BC}" srcId="{E7D7BD53-3B58-4ADC-8A4C-14AF9CFB499C}" destId="{D446D729-45C8-4FA3-AE5A-7129B88B1D3F}" srcOrd="2" destOrd="0" parTransId="{C5480F1C-D3DA-4213-83C7-41937D8094D4}" sibTransId="{FB0ED6EC-EAAF-4332-A9B0-EC252FB40A5F}"/>
    <dgm:cxn modelId="{993B9398-A517-4FB6-A0E0-AD5DF0BF0194}" type="presOf" srcId="{E7D7BD53-3B58-4ADC-8A4C-14AF9CFB499C}" destId="{EDDD72EC-6E2F-4D36-AAD4-1BCB7F58831A}" srcOrd="0" destOrd="0" presId="urn:microsoft.com/office/officeart/2008/layout/HorizontalMultiLevelHierarchy"/>
    <dgm:cxn modelId="{5C2EAB98-0010-478D-B33B-316A321CE0D6}" type="presOf" srcId="{DA3DCECE-6897-4CA9-B6D3-816284211F3F}" destId="{D1D46D5D-9A50-4EA3-93E6-22528F9EABF7}" srcOrd="0" destOrd="0" presId="urn:microsoft.com/office/officeart/2008/layout/HorizontalMultiLevelHierarchy"/>
    <dgm:cxn modelId="{B234A99C-406F-4FF4-8B42-D74C3867F043}" type="presOf" srcId="{F54968F1-5412-4E4E-8D9B-A0ADB1B64D1A}" destId="{6E9F74A6-CD81-488D-87F9-E0676B339FB7}" srcOrd="1" destOrd="0" presId="urn:microsoft.com/office/officeart/2008/layout/HorizontalMultiLevelHierarchy"/>
    <dgm:cxn modelId="{E13021B3-9C19-4F65-B058-22F2DB6EC0FF}" srcId="{E7D7BD53-3B58-4ADC-8A4C-14AF9CFB499C}" destId="{DA3DCECE-6897-4CA9-B6D3-816284211F3F}" srcOrd="3" destOrd="0" parTransId="{B4D9A830-10F9-4E44-A6EE-B796B12C67F3}" sibTransId="{DF9C7A93-EF63-4917-91CD-652EAF005B33}"/>
    <dgm:cxn modelId="{17306FB7-5891-43DD-9189-A4F69BA8D79F}" type="presOf" srcId="{C5480F1C-D3DA-4213-83C7-41937D8094D4}" destId="{F132DFD7-9FF4-4A2E-90A6-61004524EB8A}" srcOrd="1" destOrd="0" presId="urn:microsoft.com/office/officeart/2008/layout/HorizontalMultiLevelHierarchy"/>
    <dgm:cxn modelId="{63E766C3-A56C-4D35-9F14-2728AFF08F88}" type="presOf" srcId="{9E13E17A-9562-4851-9D9D-4289D3D5F24C}" destId="{9E0C481E-7A8B-42C4-A88A-C9C77E02D918}" srcOrd="0" destOrd="0" presId="urn:microsoft.com/office/officeart/2008/layout/HorizontalMultiLevelHierarchy"/>
    <dgm:cxn modelId="{3A09F7C5-3DD8-4433-A01A-74E9D68ECE49}" type="presOf" srcId="{47BE6761-DD96-44FA-AA24-F17245BB6D82}" destId="{5B2A46A2-73DB-4011-A8AF-E2AF91F70B0C}" srcOrd="0" destOrd="0" presId="urn:microsoft.com/office/officeart/2008/layout/HorizontalMultiLevelHierarchy"/>
    <dgm:cxn modelId="{552DF9D0-1E24-4981-8A48-F6F0B863F409}" type="presOf" srcId="{B4D9A830-10F9-4E44-A6EE-B796B12C67F3}" destId="{12A1A2A9-49C6-4BFD-B70C-D1F1CBD75818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6C7F04EC-10CB-4550-8013-626A1EEF4737}" type="presOf" srcId="{0BE62E88-0D7E-4BB5-A4B3-B77B0095617E}" destId="{018C7471-60F8-472C-B2C1-1AF03B14A5F7}" srcOrd="1" destOrd="0" presId="urn:microsoft.com/office/officeart/2008/layout/HorizontalMultiLevelHierarchy"/>
    <dgm:cxn modelId="{8D89FDFA-8628-444C-9878-1206303BC5B6}" type="presOf" srcId="{B4D9A830-10F9-4E44-A6EE-B796B12C67F3}" destId="{14E68912-4051-4A09-A8EB-AE1F5B41E7B8}" srcOrd="1" destOrd="0" presId="urn:microsoft.com/office/officeart/2008/layout/HorizontalMultiLevelHierarchy"/>
    <dgm:cxn modelId="{65B1F7A2-275C-4CFA-9955-84D6DEF3B2F9}" type="presParOf" srcId="{0960B8E7-A47F-4509-A600-DE2BD2F72F27}" destId="{06C8DDC0-2103-4F16-B22E-01C402C605E7}" srcOrd="0" destOrd="0" presId="urn:microsoft.com/office/officeart/2008/layout/HorizontalMultiLevelHierarchy"/>
    <dgm:cxn modelId="{DACF36BD-8E44-4A86-812D-D1C523C83146}" type="presParOf" srcId="{06C8DDC0-2103-4F16-B22E-01C402C605E7}" destId="{4594F833-E8AD-4F7D-9DBB-756E81F5E9FF}" srcOrd="0" destOrd="0" presId="urn:microsoft.com/office/officeart/2008/layout/HorizontalMultiLevelHierarchy"/>
    <dgm:cxn modelId="{EF2AE830-497A-4A9D-8CF9-A87DA14B0699}" type="presParOf" srcId="{06C8DDC0-2103-4F16-B22E-01C402C605E7}" destId="{4BD7D809-F46F-4BCF-9277-A6D4F8135189}" srcOrd="1" destOrd="0" presId="urn:microsoft.com/office/officeart/2008/layout/HorizontalMultiLevelHierarchy"/>
    <dgm:cxn modelId="{F1FE555F-D42E-4C37-BAB2-21B0E6DEB57B}" type="presParOf" srcId="{4BD7D809-F46F-4BCF-9277-A6D4F8135189}" destId="{227510C1-165E-41BC-86F8-664912EE1BA0}" srcOrd="0" destOrd="0" presId="urn:microsoft.com/office/officeart/2008/layout/HorizontalMultiLevelHierarchy"/>
    <dgm:cxn modelId="{79DC69AA-93D3-4642-A368-343CAEF8460D}" type="presParOf" srcId="{227510C1-165E-41BC-86F8-664912EE1BA0}" destId="{018C7471-60F8-472C-B2C1-1AF03B14A5F7}" srcOrd="0" destOrd="0" presId="urn:microsoft.com/office/officeart/2008/layout/HorizontalMultiLevelHierarchy"/>
    <dgm:cxn modelId="{8DE5FE9C-5CC0-4C71-A465-CB99A69819DF}" type="presParOf" srcId="{4BD7D809-F46F-4BCF-9277-A6D4F8135189}" destId="{9AA261D0-C58A-40FF-808C-34A303FAB605}" srcOrd="1" destOrd="0" presId="urn:microsoft.com/office/officeart/2008/layout/HorizontalMultiLevelHierarchy"/>
    <dgm:cxn modelId="{FEB4A6C9-5464-4D41-BEB8-9E5704B1617D}" type="presParOf" srcId="{9AA261D0-C58A-40FF-808C-34A303FAB605}" destId="{D9C606CC-AC18-4590-951B-B64D6881E5E3}" srcOrd="0" destOrd="0" presId="urn:microsoft.com/office/officeart/2008/layout/HorizontalMultiLevelHierarchy"/>
    <dgm:cxn modelId="{F816B350-F781-4B34-B8CD-0BC0CAD0942D}" type="presParOf" srcId="{9AA261D0-C58A-40FF-808C-34A303FAB605}" destId="{E06DA82E-A227-45D6-9A1D-080B97151E8B}" srcOrd="1" destOrd="0" presId="urn:microsoft.com/office/officeart/2008/layout/HorizontalMultiLevelHierarchy"/>
    <dgm:cxn modelId="{77DEA78F-0F6E-412F-8247-92A9D648EA3E}" type="presParOf" srcId="{E06DA82E-A227-45D6-9A1D-080B97151E8B}" destId="{CE2C6972-3E97-4B2F-A8D2-4D6C815B4262}" srcOrd="0" destOrd="0" presId="urn:microsoft.com/office/officeart/2008/layout/HorizontalMultiLevelHierarchy"/>
    <dgm:cxn modelId="{FCB28377-FC5F-4290-9E67-03762BFDCA7B}" type="presParOf" srcId="{CE2C6972-3E97-4B2F-A8D2-4D6C815B4262}" destId="{A5C37EFE-CBC7-40AC-B367-DAB7F5ECAC52}" srcOrd="0" destOrd="0" presId="urn:microsoft.com/office/officeart/2008/layout/HorizontalMultiLevelHierarchy"/>
    <dgm:cxn modelId="{FAA75904-7207-4DD6-8632-AC83FA30EABE}" type="presParOf" srcId="{E06DA82E-A227-45D6-9A1D-080B97151E8B}" destId="{1AA700F1-1C9C-448B-AA3C-D20C79BADC4C}" srcOrd="1" destOrd="0" presId="urn:microsoft.com/office/officeart/2008/layout/HorizontalMultiLevelHierarchy"/>
    <dgm:cxn modelId="{94BA47A9-6BB7-4ACE-BEA8-617F1995713F}" type="presParOf" srcId="{1AA700F1-1C9C-448B-AA3C-D20C79BADC4C}" destId="{EDDD72EC-6E2F-4D36-AAD4-1BCB7F58831A}" srcOrd="0" destOrd="0" presId="urn:microsoft.com/office/officeart/2008/layout/HorizontalMultiLevelHierarchy"/>
    <dgm:cxn modelId="{603F8D0B-3D47-44E7-B6C3-663362A6B9BF}" type="presParOf" srcId="{1AA700F1-1C9C-448B-AA3C-D20C79BADC4C}" destId="{A20E9378-7B71-4335-A00A-0B164EA827E9}" srcOrd="1" destOrd="0" presId="urn:microsoft.com/office/officeart/2008/layout/HorizontalMultiLevelHierarchy"/>
    <dgm:cxn modelId="{A87DD91B-F8B7-4825-B840-AF1FED3F0D0D}" type="presParOf" srcId="{A20E9378-7B71-4335-A00A-0B164EA827E9}" destId="{17BEDDCD-4146-4F9C-BB1B-58E54EB6D6C7}" srcOrd="0" destOrd="0" presId="urn:microsoft.com/office/officeart/2008/layout/HorizontalMultiLevelHierarchy"/>
    <dgm:cxn modelId="{3CBFE33D-76DD-4F45-8C59-17B7427114FD}" type="presParOf" srcId="{17BEDDCD-4146-4F9C-BB1B-58E54EB6D6C7}" destId="{6E9F74A6-CD81-488D-87F9-E0676B339FB7}" srcOrd="0" destOrd="0" presId="urn:microsoft.com/office/officeart/2008/layout/HorizontalMultiLevelHierarchy"/>
    <dgm:cxn modelId="{24603E87-32CA-413F-99B3-B48275CF2029}" type="presParOf" srcId="{A20E9378-7B71-4335-A00A-0B164EA827E9}" destId="{A847F8E5-6FDE-44F2-BD69-059621E981E2}" srcOrd="1" destOrd="0" presId="urn:microsoft.com/office/officeart/2008/layout/HorizontalMultiLevelHierarchy"/>
    <dgm:cxn modelId="{52928CD5-83E8-4FD9-B504-7BAEFD527AB6}" type="presParOf" srcId="{A847F8E5-6FDE-44F2-BD69-059621E981E2}" destId="{072DC1C7-053E-4064-97DD-066A5A9A2FD0}" srcOrd="0" destOrd="0" presId="urn:microsoft.com/office/officeart/2008/layout/HorizontalMultiLevelHierarchy"/>
    <dgm:cxn modelId="{1547F860-50BA-4C85-8007-04362E79C19B}" type="presParOf" srcId="{A847F8E5-6FDE-44F2-BD69-059621E981E2}" destId="{EB70AA23-2A86-4986-8B42-49C10B22E964}" srcOrd="1" destOrd="0" presId="urn:microsoft.com/office/officeart/2008/layout/HorizontalMultiLevelHierarchy"/>
    <dgm:cxn modelId="{AF0C1B6E-E3CF-42ED-861B-D4AA6793865B}" type="presParOf" srcId="{A20E9378-7B71-4335-A00A-0B164EA827E9}" destId="{FB56CFE1-84A2-4F5E-9C8B-09D1AA7CE24F}" srcOrd="2" destOrd="0" presId="urn:microsoft.com/office/officeart/2008/layout/HorizontalMultiLevelHierarchy"/>
    <dgm:cxn modelId="{FF1FA198-9DFC-49D3-814F-143BF13DBBFA}" type="presParOf" srcId="{FB56CFE1-84A2-4F5E-9C8B-09D1AA7CE24F}" destId="{062CCDBB-11B2-46F5-8139-49AEDFF2E47C}" srcOrd="0" destOrd="0" presId="urn:microsoft.com/office/officeart/2008/layout/HorizontalMultiLevelHierarchy"/>
    <dgm:cxn modelId="{C12015CB-11CE-4C6F-A8DE-5DDB2C13BAE8}" type="presParOf" srcId="{A20E9378-7B71-4335-A00A-0B164EA827E9}" destId="{EAA12116-D668-41B2-B417-533B4EC7A41B}" srcOrd="3" destOrd="0" presId="urn:microsoft.com/office/officeart/2008/layout/HorizontalMultiLevelHierarchy"/>
    <dgm:cxn modelId="{74DB13EC-6CAC-4498-8C4B-FF75F79BD43A}" type="presParOf" srcId="{EAA12116-D668-41B2-B417-533B4EC7A41B}" destId="{5B2A46A2-73DB-4011-A8AF-E2AF91F70B0C}" srcOrd="0" destOrd="0" presId="urn:microsoft.com/office/officeart/2008/layout/HorizontalMultiLevelHierarchy"/>
    <dgm:cxn modelId="{1390C3B2-058F-47AF-86AC-A7F00CABEA7F}" type="presParOf" srcId="{EAA12116-D668-41B2-B417-533B4EC7A41B}" destId="{06A01C0D-DC8E-426D-9E3A-78EDD2119150}" srcOrd="1" destOrd="0" presId="urn:microsoft.com/office/officeart/2008/layout/HorizontalMultiLevelHierarchy"/>
    <dgm:cxn modelId="{7180E2D1-8318-4D78-A919-65F6E53E9464}" type="presParOf" srcId="{A20E9378-7B71-4335-A00A-0B164EA827E9}" destId="{22324CD8-846B-4314-840F-F4F60C93A4E2}" srcOrd="4" destOrd="0" presId="urn:microsoft.com/office/officeart/2008/layout/HorizontalMultiLevelHierarchy"/>
    <dgm:cxn modelId="{4A0CA971-CA4B-480F-B4CA-57893E43EEAF}" type="presParOf" srcId="{22324CD8-846B-4314-840F-F4F60C93A4E2}" destId="{F132DFD7-9FF4-4A2E-90A6-61004524EB8A}" srcOrd="0" destOrd="0" presId="urn:microsoft.com/office/officeart/2008/layout/HorizontalMultiLevelHierarchy"/>
    <dgm:cxn modelId="{48CB92C8-F172-4999-A039-54F599CB1258}" type="presParOf" srcId="{A20E9378-7B71-4335-A00A-0B164EA827E9}" destId="{3D44F242-6D66-40E2-A8A0-A4ED71EA8ED5}" srcOrd="5" destOrd="0" presId="urn:microsoft.com/office/officeart/2008/layout/HorizontalMultiLevelHierarchy"/>
    <dgm:cxn modelId="{2E372BD3-4F20-4C39-BDA7-A530E5EEF48E}" type="presParOf" srcId="{3D44F242-6D66-40E2-A8A0-A4ED71EA8ED5}" destId="{FB5AF85C-7CBA-4272-B5D2-E5764696EECC}" srcOrd="0" destOrd="0" presId="urn:microsoft.com/office/officeart/2008/layout/HorizontalMultiLevelHierarchy"/>
    <dgm:cxn modelId="{5D719EA8-E403-406D-B662-EED959CEEBE1}" type="presParOf" srcId="{3D44F242-6D66-40E2-A8A0-A4ED71EA8ED5}" destId="{621C9DD9-5807-4506-9167-F46A45B10D9C}" srcOrd="1" destOrd="0" presId="urn:microsoft.com/office/officeart/2008/layout/HorizontalMultiLevelHierarchy"/>
    <dgm:cxn modelId="{92F936EA-9502-4725-ADE5-2EB4D8499B68}" type="presParOf" srcId="{A20E9378-7B71-4335-A00A-0B164EA827E9}" destId="{12A1A2A9-49C6-4BFD-B70C-D1F1CBD75818}" srcOrd="6" destOrd="0" presId="urn:microsoft.com/office/officeart/2008/layout/HorizontalMultiLevelHierarchy"/>
    <dgm:cxn modelId="{9604777A-19B3-4DEB-8A00-BE97D9A44C76}" type="presParOf" srcId="{12A1A2A9-49C6-4BFD-B70C-D1F1CBD75818}" destId="{14E68912-4051-4A09-A8EB-AE1F5B41E7B8}" srcOrd="0" destOrd="0" presId="urn:microsoft.com/office/officeart/2008/layout/HorizontalMultiLevelHierarchy"/>
    <dgm:cxn modelId="{2DC34A8C-0BF8-4AD9-A331-72F828B39B87}" type="presParOf" srcId="{A20E9378-7B71-4335-A00A-0B164EA827E9}" destId="{1A684CEA-AEA1-4AF6-839E-09C1EB693BD6}" srcOrd="7" destOrd="0" presId="urn:microsoft.com/office/officeart/2008/layout/HorizontalMultiLevelHierarchy"/>
    <dgm:cxn modelId="{7CC4DC8D-5135-48DD-9B9A-B19EFC5C6DD4}" type="presParOf" srcId="{1A684CEA-AEA1-4AF6-839E-09C1EB693BD6}" destId="{D1D46D5D-9A50-4EA3-93E6-22528F9EABF7}" srcOrd="0" destOrd="0" presId="urn:microsoft.com/office/officeart/2008/layout/HorizontalMultiLevelHierarchy"/>
    <dgm:cxn modelId="{8226C1FA-E317-4300-A1A5-1426AED6C318}" type="presParOf" srcId="{1A684CEA-AEA1-4AF6-839E-09C1EB693BD6}" destId="{F2513E70-5356-4218-9280-0B5BC04C968A}" srcOrd="1" destOrd="0" presId="urn:microsoft.com/office/officeart/2008/layout/HorizontalMultiLevelHierarchy"/>
    <dgm:cxn modelId="{DB0F4CB5-FEEF-4E14-82DE-AD4A2A1812BB}" type="presParOf" srcId="{A20E9378-7B71-4335-A00A-0B164EA827E9}" destId="{8A3E425F-6450-442D-AA2B-F269D93E6BD5}" srcOrd="8" destOrd="0" presId="urn:microsoft.com/office/officeart/2008/layout/HorizontalMultiLevelHierarchy"/>
    <dgm:cxn modelId="{2ABA39AE-E953-4D82-A5E4-2DD795CA69AB}" type="presParOf" srcId="{8A3E425F-6450-442D-AA2B-F269D93E6BD5}" destId="{07AB17ED-7F93-47A3-8491-998EEB22AA1D}" srcOrd="0" destOrd="0" presId="urn:microsoft.com/office/officeart/2008/layout/HorizontalMultiLevelHierarchy"/>
    <dgm:cxn modelId="{F4D42937-0555-410D-BE21-F0704820F709}" type="presParOf" srcId="{A20E9378-7B71-4335-A00A-0B164EA827E9}" destId="{D9C03500-5864-4B3F-9310-E7614B2D6A77}" srcOrd="9" destOrd="0" presId="urn:microsoft.com/office/officeart/2008/layout/HorizontalMultiLevelHierarchy"/>
    <dgm:cxn modelId="{0A6107C6-56F4-42D8-AD18-F21D663ED538}" type="presParOf" srcId="{D9C03500-5864-4B3F-9310-E7614B2D6A77}" destId="{9E0C481E-7A8B-42C4-A88A-C9C77E02D918}" srcOrd="0" destOrd="0" presId="urn:microsoft.com/office/officeart/2008/layout/HorizontalMultiLevelHierarchy"/>
    <dgm:cxn modelId="{56916A89-F9ED-4ACE-88FC-25FD6258632D}" type="presParOf" srcId="{D9C03500-5864-4B3F-9310-E7614B2D6A77}" destId="{43ABACB6-45C0-4FA8-911F-D8A48597F4D2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5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6.5.1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51</a:t>
          </a:r>
          <a:r>
            <a:rPr lang="id-ID" sz="3200" dirty="0"/>
            <a:t>) </a:t>
          </a:r>
          <a:r>
            <a:rPr lang="id-ID" sz="3200" b="1" dirty="0"/>
            <a:t>Unsur Penilaian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2060"/>
        </a:solidFill>
      </dgm:spPr>
      <dgm:t>
        <a:bodyPr/>
        <a:lstStyle/>
        <a:p>
          <a:r>
            <a:rPr lang="en-US" sz="2000" dirty="0" err="1"/>
            <a:t>penilaian</a:t>
          </a:r>
          <a:r>
            <a:rPr lang="en-US" sz="2000" dirty="0"/>
            <a:t> </a:t>
          </a:r>
          <a:r>
            <a:rPr lang="en-US" sz="2000" dirty="0" err="1"/>
            <a:t>terhadap</a:t>
          </a:r>
          <a:r>
            <a:rPr lang="en-US" sz="2000" dirty="0"/>
            <a:t> </a:t>
          </a:r>
          <a:r>
            <a:rPr lang="en-US" sz="2000" dirty="0" err="1"/>
            <a:t>hasil</a:t>
          </a:r>
          <a:r>
            <a:rPr lang="en-US" sz="2000" dirty="0"/>
            <a:t> </a:t>
          </a:r>
          <a:r>
            <a:rPr lang="en-US" sz="2000" dirty="0" err="1"/>
            <a:t>kerja</a:t>
          </a:r>
          <a:r>
            <a:rPr lang="en-US" sz="2000" dirty="0"/>
            <a:t> </a:t>
          </a:r>
          <a:endParaRPr lang="en-US" sz="20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ACABA13A-3CF8-4394-A5B5-B54E1C6B43F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Kesesuaian</a:t>
          </a:r>
          <a:r>
            <a:rPr lang="en-US" sz="1600" dirty="0"/>
            <a:t> </a:t>
          </a:r>
          <a:r>
            <a:rPr lang="en-US" sz="1600" dirty="0" err="1"/>
            <a:t>dengan</a:t>
          </a:r>
          <a:r>
            <a:rPr lang="en-US" sz="1600" dirty="0"/>
            <a:t> </a:t>
          </a:r>
          <a:r>
            <a:rPr lang="en-US" sz="1600" dirty="0" err="1"/>
            <a:t>visi</a:t>
          </a:r>
          <a:r>
            <a:rPr lang="en-US" sz="1600" dirty="0"/>
            <a:t>, </a:t>
          </a:r>
          <a:r>
            <a:rPr lang="en-US" sz="1600" dirty="0" err="1"/>
            <a:t>misi</a:t>
          </a:r>
          <a:r>
            <a:rPr lang="en-US" sz="1600" dirty="0"/>
            <a:t> </a:t>
          </a:r>
          <a:r>
            <a:rPr lang="en-US" sz="1600" dirty="0" err="1"/>
            <a:t>dan</a:t>
          </a:r>
          <a:r>
            <a:rPr lang="en-US" sz="1600" dirty="0"/>
            <a:t> </a:t>
          </a:r>
          <a:r>
            <a:rPr lang="en-US" sz="1600" dirty="0" err="1"/>
            <a:t>tujuan</a:t>
          </a:r>
          <a:endParaRPr lang="en-US" sz="1600" dirty="0">
            <a:solidFill>
              <a:srgbClr val="FF0000"/>
            </a:solidFill>
          </a:endParaRPr>
        </a:p>
      </dgm:t>
    </dgm:pt>
    <dgm:pt modelId="{F54968F1-5412-4E4E-8D9B-A0ADB1B64D1A}" type="parTrans" cxnId="{5F97127E-C78F-4F4D-9397-85F46E2BA03E}">
      <dgm:prSet/>
      <dgm:spPr/>
      <dgm:t>
        <a:bodyPr/>
        <a:lstStyle/>
        <a:p>
          <a:endParaRPr lang="en-US"/>
        </a:p>
      </dgm:t>
    </dgm:pt>
    <dgm:pt modelId="{C8AE6D55-B024-43EC-8028-FE321CE75ED8}" type="sibTrans" cxnId="{5F97127E-C78F-4F4D-9397-85F46E2BA03E}">
      <dgm:prSet/>
      <dgm:spPr/>
      <dgm:t>
        <a:bodyPr/>
        <a:lstStyle/>
        <a:p>
          <a:endParaRPr lang="en-US"/>
        </a:p>
      </dgm:t>
    </dgm:pt>
    <dgm:pt modelId="{1E453468-9F07-4467-8C70-B1A4327AB723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dirty="0" err="1"/>
            <a:t>Kesesuaian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rencana</a:t>
          </a:r>
          <a:r>
            <a:rPr lang="en-US" dirty="0"/>
            <a:t> </a:t>
          </a:r>
          <a:r>
            <a:rPr lang="en-US" dirty="0" err="1"/>
            <a:t>kerja</a:t>
          </a:r>
          <a:r>
            <a:rPr lang="en-US" dirty="0"/>
            <a:t>  </a:t>
          </a:r>
        </a:p>
      </dgm:t>
    </dgm:pt>
    <dgm:pt modelId="{F6DE54BB-6449-42C6-8CA4-799AFF3DF301}" type="parTrans" cxnId="{86FC48BA-255A-4FD0-807B-BA084D43FAB5}">
      <dgm:prSet/>
      <dgm:spPr/>
      <dgm:t>
        <a:bodyPr/>
        <a:lstStyle/>
        <a:p>
          <a:endParaRPr lang="en-US"/>
        </a:p>
      </dgm:t>
    </dgm:pt>
    <dgm:pt modelId="{CAAD2EBE-727C-426B-962A-BB7643C120D5}" type="sibTrans" cxnId="{86FC48BA-255A-4FD0-807B-BA084D43FAB5}">
      <dgm:prSet/>
      <dgm:spPr/>
      <dgm:t>
        <a:bodyPr/>
        <a:lstStyle/>
        <a:p>
          <a:endParaRPr lang="en-US"/>
        </a:p>
      </dgm:t>
    </dgm:pt>
    <dgm:pt modelId="{47729477-BF57-45C1-8C70-D87D5128081C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/>
            <a:t>Kesesuaian sasaran</a:t>
          </a:r>
        </a:p>
      </dgm:t>
    </dgm:pt>
    <dgm:pt modelId="{C827362B-4D8B-45C1-8BD7-2B428E274D45}" type="parTrans" cxnId="{9FDBFA95-E501-47B7-A09F-92EAF8622C14}">
      <dgm:prSet/>
      <dgm:spPr/>
      <dgm:t>
        <a:bodyPr/>
        <a:lstStyle/>
        <a:p>
          <a:endParaRPr lang="en-US"/>
        </a:p>
      </dgm:t>
    </dgm:pt>
    <dgm:pt modelId="{96273425-ADC8-44DB-85A1-D17327A5B621}" type="sibTrans" cxnId="{9FDBFA95-E501-47B7-A09F-92EAF8622C14}">
      <dgm:prSet/>
      <dgm:spPr/>
      <dgm:t>
        <a:bodyPr/>
        <a:lstStyle/>
        <a:p>
          <a:endParaRPr lang="en-US"/>
        </a:p>
      </dgm:t>
    </dgm:pt>
    <dgm:pt modelId="{840FAB5C-7649-4647-9D39-7DA3672A023C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/>
            <a:t>Kesesuaian waktu</a:t>
          </a:r>
        </a:p>
      </dgm:t>
    </dgm:pt>
    <dgm:pt modelId="{C060D45E-21F4-483A-9F85-FB01F24C0553}" type="parTrans" cxnId="{C519C128-48A2-4E4B-9A9D-79FBDE480D21}">
      <dgm:prSet/>
      <dgm:spPr/>
      <dgm:t>
        <a:bodyPr/>
        <a:lstStyle/>
        <a:p>
          <a:endParaRPr lang="en-US"/>
        </a:p>
      </dgm:t>
    </dgm:pt>
    <dgm:pt modelId="{3D197676-B69D-44D0-805E-FE61BA3D80F1}" type="sibTrans" cxnId="{C519C128-48A2-4E4B-9A9D-79FBDE480D21}">
      <dgm:prSet/>
      <dgm:spPr/>
      <dgm:t>
        <a:bodyPr/>
        <a:lstStyle/>
        <a:p>
          <a:endParaRPr lang="en-US"/>
        </a:p>
      </dgm:t>
    </dgm:pt>
    <dgm:pt modelId="{B796BED2-0E72-48F7-B44D-32200E3604A4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dirty="0" err="1"/>
            <a:t>Ketepatan</a:t>
          </a:r>
          <a:r>
            <a:rPr lang="en-US" dirty="0"/>
            <a:t> </a:t>
          </a:r>
          <a:r>
            <a:rPr lang="en-US" dirty="0" err="1"/>
            <a:t>dalam</a:t>
          </a:r>
          <a:r>
            <a:rPr lang="en-US" dirty="0"/>
            <a:t> </a:t>
          </a:r>
          <a:r>
            <a:rPr lang="en-US" dirty="0" err="1"/>
            <a:t>penyelesaian</a:t>
          </a:r>
          <a:r>
            <a:rPr lang="en-US" dirty="0"/>
            <a:t> </a:t>
          </a:r>
          <a:r>
            <a:rPr lang="en-US" dirty="0" err="1"/>
            <a:t>masalah</a:t>
          </a:r>
          <a:endParaRPr lang="en-US" dirty="0"/>
        </a:p>
      </dgm:t>
    </dgm:pt>
    <dgm:pt modelId="{549666DB-5568-414D-B533-ADC25EC7C918}" type="parTrans" cxnId="{7A72AD7A-8344-4181-BD16-10556CB2A73E}">
      <dgm:prSet/>
      <dgm:spPr/>
      <dgm:t>
        <a:bodyPr/>
        <a:lstStyle/>
        <a:p>
          <a:endParaRPr lang="en-US"/>
        </a:p>
      </dgm:t>
    </dgm:pt>
    <dgm:pt modelId="{0C0EC2F8-FA10-41F3-AD74-97F850B59822}" type="sibTrans" cxnId="{7A72AD7A-8344-4181-BD16-10556CB2A73E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164610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31477" custLinFactNeighborX="-5603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17BEDDCD-4146-4F9C-BB1B-58E54EB6D6C7}" type="pres">
      <dgm:prSet presAssocID="{F54968F1-5412-4E4E-8D9B-A0ADB1B64D1A}" presName="conn2-1" presStyleLbl="parChTrans1D4" presStyleIdx="0" presStyleCnt="5"/>
      <dgm:spPr/>
    </dgm:pt>
    <dgm:pt modelId="{6E9F74A6-CD81-488D-87F9-E0676B339FB7}" type="pres">
      <dgm:prSet presAssocID="{F54968F1-5412-4E4E-8D9B-A0ADB1B64D1A}" presName="connTx" presStyleLbl="parChTrans1D4" presStyleIdx="0" presStyleCnt="5"/>
      <dgm:spPr/>
    </dgm:pt>
    <dgm:pt modelId="{A847F8E5-6FDE-44F2-BD69-059621E981E2}" type="pres">
      <dgm:prSet presAssocID="{ACABA13A-3CF8-4394-A5B5-B54E1C6B43F1}" presName="root2" presStyleCnt="0"/>
      <dgm:spPr/>
    </dgm:pt>
    <dgm:pt modelId="{072DC1C7-053E-4064-97DD-066A5A9A2FD0}" type="pres">
      <dgm:prSet presAssocID="{ACABA13A-3CF8-4394-A5B5-B54E1C6B43F1}" presName="LevelTwoTextNode" presStyleLbl="node4" presStyleIdx="0" presStyleCnt="5" custScaleY="122975">
        <dgm:presLayoutVars>
          <dgm:chPref val="3"/>
        </dgm:presLayoutVars>
      </dgm:prSet>
      <dgm:spPr/>
    </dgm:pt>
    <dgm:pt modelId="{EB70AA23-2A86-4986-8B42-49C10B22E964}" type="pres">
      <dgm:prSet presAssocID="{ACABA13A-3CF8-4394-A5B5-B54E1C6B43F1}" presName="level3hierChild" presStyleCnt="0"/>
      <dgm:spPr/>
    </dgm:pt>
    <dgm:pt modelId="{B7DF0D4C-BC20-48E1-816A-E16F0A6D29DF}" type="pres">
      <dgm:prSet presAssocID="{F6DE54BB-6449-42C6-8CA4-799AFF3DF301}" presName="conn2-1" presStyleLbl="parChTrans1D4" presStyleIdx="1" presStyleCnt="5"/>
      <dgm:spPr/>
    </dgm:pt>
    <dgm:pt modelId="{A644408B-9220-435F-8701-B9CF64ED6BF6}" type="pres">
      <dgm:prSet presAssocID="{F6DE54BB-6449-42C6-8CA4-799AFF3DF301}" presName="connTx" presStyleLbl="parChTrans1D4" presStyleIdx="1" presStyleCnt="5"/>
      <dgm:spPr/>
    </dgm:pt>
    <dgm:pt modelId="{CDF8571A-B35A-4A58-B3B4-658DB34EBEAA}" type="pres">
      <dgm:prSet presAssocID="{1E453468-9F07-4467-8C70-B1A4327AB723}" presName="root2" presStyleCnt="0"/>
      <dgm:spPr/>
    </dgm:pt>
    <dgm:pt modelId="{6BFCDE43-DA67-48E0-8E1F-BC328CAF161E}" type="pres">
      <dgm:prSet presAssocID="{1E453468-9F07-4467-8C70-B1A4327AB723}" presName="LevelTwoTextNode" presStyleLbl="node4" presStyleIdx="1" presStyleCnt="5" custScaleY="122975">
        <dgm:presLayoutVars>
          <dgm:chPref val="3"/>
        </dgm:presLayoutVars>
      </dgm:prSet>
      <dgm:spPr/>
    </dgm:pt>
    <dgm:pt modelId="{09CBCCB5-B8C2-4939-ADC4-227980202E60}" type="pres">
      <dgm:prSet presAssocID="{1E453468-9F07-4467-8C70-B1A4327AB723}" presName="level3hierChild" presStyleCnt="0"/>
      <dgm:spPr/>
    </dgm:pt>
    <dgm:pt modelId="{711F1F96-5764-41A2-BD8A-A7E48E6EA947}" type="pres">
      <dgm:prSet presAssocID="{C827362B-4D8B-45C1-8BD7-2B428E274D45}" presName="conn2-1" presStyleLbl="parChTrans1D4" presStyleIdx="2" presStyleCnt="5"/>
      <dgm:spPr/>
    </dgm:pt>
    <dgm:pt modelId="{3BC9B9BA-9800-4A66-9330-2521BACEA861}" type="pres">
      <dgm:prSet presAssocID="{C827362B-4D8B-45C1-8BD7-2B428E274D45}" presName="connTx" presStyleLbl="parChTrans1D4" presStyleIdx="2" presStyleCnt="5"/>
      <dgm:spPr/>
    </dgm:pt>
    <dgm:pt modelId="{B1336D0F-CE5D-4E51-A19D-9F1DD86E3B34}" type="pres">
      <dgm:prSet presAssocID="{47729477-BF57-45C1-8C70-D87D5128081C}" presName="root2" presStyleCnt="0"/>
      <dgm:spPr/>
    </dgm:pt>
    <dgm:pt modelId="{B620A406-83A1-4D38-915F-3DABAC0D2262}" type="pres">
      <dgm:prSet presAssocID="{47729477-BF57-45C1-8C70-D87D5128081C}" presName="LevelTwoTextNode" presStyleLbl="node4" presStyleIdx="2" presStyleCnt="5" custScaleY="122975">
        <dgm:presLayoutVars>
          <dgm:chPref val="3"/>
        </dgm:presLayoutVars>
      </dgm:prSet>
      <dgm:spPr/>
    </dgm:pt>
    <dgm:pt modelId="{D5B1DB86-C606-4B94-B298-D0AA1491DDDC}" type="pres">
      <dgm:prSet presAssocID="{47729477-BF57-45C1-8C70-D87D5128081C}" presName="level3hierChild" presStyleCnt="0"/>
      <dgm:spPr/>
    </dgm:pt>
    <dgm:pt modelId="{055F0F44-345E-4E0B-89AE-9D0BC777D6CE}" type="pres">
      <dgm:prSet presAssocID="{C060D45E-21F4-483A-9F85-FB01F24C0553}" presName="conn2-1" presStyleLbl="parChTrans1D4" presStyleIdx="3" presStyleCnt="5"/>
      <dgm:spPr/>
    </dgm:pt>
    <dgm:pt modelId="{BF77DDB7-3577-4728-AF72-B7D4D40D1D9C}" type="pres">
      <dgm:prSet presAssocID="{C060D45E-21F4-483A-9F85-FB01F24C0553}" presName="connTx" presStyleLbl="parChTrans1D4" presStyleIdx="3" presStyleCnt="5"/>
      <dgm:spPr/>
    </dgm:pt>
    <dgm:pt modelId="{B004530E-25B0-42EE-8E41-B1A8A8B087C3}" type="pres">
      <dgm:prSet presAssocID="{840FAB5C-7649-4647-9D39-7DA3672A023C}" presName="root2" presStyleCnt="0"/>
      <dgm:spPr/>
    </dgm:pt>
    <dgm:pt modelId="{4395B59D-4E16-4415-99F4-03C7F57249CB}" type="pres">
      <dgm:prSet presAssocID="{840FAB5C-7649-4647-9D39-7DA3672A023C}" presName="LevelTwoTextNode" presStyleLbl="node4" presStyleIdx="3" presStyleCnt="5" custScaleY="122975">
        <dgm:presLayoutVars>
          <dgm:chPref val="3"/>
        </dgm:presLayoutVars>
      </dgm:prSet>
      <dgm:spPr/>
    </dgm:pt>
    <dgm:pt modelId="{9EFB0C9F-BDFA-4FD5-B992-9DAD1CE34811}" type="pres">
      <dgm:prSet presAssocID="{840FAB5C-7649-4647-9D39-7DA3672A023C}" presName="level3hierChild" presStyleCnt="0"/>
      <dgm:spPr/>
    </dgm:pt>
    <dgm:pt modelId="{F2CA9BAA-5C8E-491E-8BC0-7CFF414738F1}" type="pres">
      <dgm:prSet presAssocID="{549666DB-5568-414D-B533-ADC25EC7C918}" presName="conn2-1" presStyleLbl="parChTrans1D4" presStyleIdx="4" presStyleCnt="5"/>
      <dgm:spPr/>
    </dgm:pt>
    <dgm:pt modelId="{5FD2C8AC-3271-408D-8BFC-4A29E4B4BB2E}" type="pres">
      <dgm:prSet presAssocID="{549666DB-5568-414D-B533-ADC25EC7C918}" presName="connTx" presStyleLbl="parChTrans1D4" presStyleIdx="4" presStyleCnt="5"/>
      <dgm:spPr/>
    </dgm:pt>
    <dgm:pt modelId="{50C7B536-2003-445C-8F9C-EE2695BCD5F6}" type="pres">
      <dgm:prSet presAssocID="{B796BED2-0E72-48F7-B44D-32200E3604A4}" presName="root2" presStyleCnt="0"/>
      <dgm:spPr/>
    </dgm:pt>
    <dgm:pt modelId="{C26A4D60-A7E2-4CF8-BCC3-8B180D545FA1}" type="pres">
      <dgm:prSet presAssocID="{B796BED2-0E72-48F7-B44D-32200E3604A4}" presName="LevelTwoTextNode" presStyleLbl="node4" presStyleIdx="4" presStyleCnt="5" custScaleY="122975">
        <dgm:presLayoutVars>
          <dgm:chPref val="3"/>
        </dgm:presLayoutVars>
      </dgm:prSet>
      <dgm:spPr/>
    </dgm:pt>
    <dgm:pt modelId="{14020912-29A1-403B-9946-75002618AA96}" type="pres">
      <dgm:prSet presAssocID="{B796BED2-0E72-48F7-B44D-32200E3604A4}" presName="level3hierChild" presStyleCnt="0"/>
      <dgm:spPr/>
    </dgm:pt>
  </dgm:ptLst>
  <dgm:cxnLst>
    <dgm:cxn modelId="{0807AD06-4492-49DE-8CC8-4552C14F9A9A}" type="presOf" srcId="{E7D7BD53-3B58-4ADC-8A4C-14AF9CFB499C}" destId="{EDDD72EC-6E2F-4D36-AAD4-1BCB7F58831A}" srcOrd="0" destOrd="0" presId="urn:microsoft.com/office/officeart/2008/layout/HorizontalMultiLevelHierarchy"/>
    <dgm:cxn modelId="{CCD85E25-A1AA-4FC5-83E7-4821CB4F4A58}" type="presOf" srcId="{15AEFB17-C792-442E-AC88-89459D66714D}" destId="{A5C37EFE-CBC7-40AC-B367-DAB7F5ECAC52}" srcOrd="1" destOrd="0" presId="urn:microsoft.com/office/officeart/2008/layout/HorizontalMultiLevelHierarchy"/>
    <dgm:cxn modelId="{C519C128-48A2-4E4B-9A9D-79FBDE480D21}" srcId="{E7D7BD53-3B58-4ADC-8A4C-14AF9CFB499C}" destId="{840FAB5C-7649-4647-9D39-7DA3672A023C}" srcOrd="3" destOrd="0" parTransId="{C060D45E-21F4-483A-9F85-FB01F24C0553}" sibTransId="{3D197676-B69D-44D0-805E-FE61BA3D80F1}"/>
    <dgm:cxn modelId="{491C412A-39F3-4F12-BBE0-AEB7F762ED6A}" type="presOf" srcId="{C827362B-4D8B-45C1-8BD7-2B428E274D45}" destId="{3BC9B9BA-9800-4A66-9330-2521BACEA861}" srcOrd="1" destOrd="0" presId="urn:microsoft.com/office/officeart/2008/layout/HorizontalMultiLevelHierarchy"/>
    <dgm:cxn modelId="{69C5D333-EE6A-4234-B91E-6530CDC49B35}" type="presOf" srcId="{F6DE54BB-6449-42C6-8CA4-799AFF3DF301}" destId="{B7DF0D4C-BC20-48E1-816A-E16F0A6D29DF}" srcOrd="0" destOrd="0" presId="urn:microsoft.com/office/officeart/2008/layout/HorizontalMultiLevelHierarchy"/>
    <dgm:cxn modelId="{D30CEB45-829D-49BA-A474-808800C152AE}" type="presOf" srcId="{F54968F1-5412-4E4E-8D9B-A0ADB1B64D1A}" destId="{17BEDDCD-4146-4F9C-BB1B-58E54EB6D6C7}" srcOrd="0" destOrd="0" presId="urn:microsoft.com/office/officeart/2008/layout/HorizontalMultiLevelHierarchy"/>
    <dgm:cxn modelId="{E89F3F51-3805-449E-ABE6-A0093F50B626}" type="presOf" srcId="{C827362B-4D8B-45C1-8BD7-2B428E274D45}" destId="{711F1F96-5764-41A2-BD8A-A7E48E6EA947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0C72595E-0B65-4192-BC3C-7E8E69F73620}" type="presOf" srcId="{43081AD2-A198-4E09-B366-59AF4C3961D1}" destId="{0960B8E7-A47F-4509-A600-DE2BD2F72F27}" srcOrd="0" destOrd="0" presId="urn:microsoft.com/office/officeart/2008/layout/HorizontalMultiLevelHierarchy"/>
    <dgm:cxn modelId="{AED0B879-F03E-498A-B5F1-89AA317DCD10}" type="presOf" srcId="{B54E1A32-1FB8-4484-9DD7-DB5866ADCE10}" destId="{D9C606CC-AC18-4590-951B-B64D6881E5E3}" srcOrd="0" destOrd="0" presId="urn:microsoft.com/office/officeart/2008/layout/HorizontalMultiLevelHierarchy"/>
    <dgm:cxn modelId="{7A72AD7A-8344-4181-BD16-10556CB2A73E}" srcId="{E7D7BD53-3B58-4ADC-8A4C-14AF9CFB499C}" destId="{B796BED2-0E72-48F7-B44D-32200E3604A4}" srcOrd="4" destOrd="0" parTransId="{549666DB-5568-414D-B533-ADC25EC7C918}" sibTransId="{0C0EC2F8-FA10-41F3-AD74-97F850B59822}"/>
    <dgm:cxn modelId="{5F97127E-C78F-4F4D-9397-85F46E2BA03E}" srcId="{E7D7BD53-3B58-4ADC-8A4C-14AF9CFB499C}" destId="{ACABA13A-3CF8-4394-A5B5-B54E1C6B43F1}" srcOrd="0" destOrd="0" parTransId="{F54968F1-5412-4E4E-8D9B-A0ADB1B64D1A}" sibTransId="{C8AE6D55-B024-43EC-8028-FE321CE75ED8}"/>
    <dgm:cxn modelId="{908E6B82-3C82-4742-8657-00B53BAB9461}" type="presOf" srcId="{C060D45E-21F4-483A-9F85-FB01F24C0553}" destId="{055F0F44-345E-4E0B-89AE-9D0BC777D6CE}" srcOrd="0" destOrd="0" presId="urn:microsoft.com/office/officeart/2008/layout/HorizontalMultiLevelHierarchy"/>
    <dgm:cxn modelId="{9FDBFA95-E501-47B7-A09F-92EAF8622C14}" srcId="{E7D7BD53-3B58-4ADC-8A4C-14AF9CFB499C}" destId="{47729477-BF57-45C1-8C70-D87D5128081C}" srcOrd="2" destOrd="0" parTransId="{C827362B-4D8B-45C1-8BD7-2B428E274D45}" sibTransId="{96273425-ADC8-44DB-85A1-D17327A5B621}"/>
    <dgm:cxn modelId="{6B7491A9-3345-47AC-9CB9-7275C6B000E8}" type="presOf" srcId="{C060D45E-21F4-483A-9F85-FB01F24C0553}" destId="{BF77DDB7-3577-4728-AF72-B7D4D40D1D9C}" srcOrd="1" destOrd="0" presId="urn:microsoft.com/office/officeart/2008/layout/HorizontalMultiLevelHierarchy"/>
    <dgm:cxn modelId="{F73015AC-394D-4667-AB4D-5408D757B349}" type="presOf" srcId="{ACABA13A-3CF8-4394-A5B5-B54E1C6B43F1}" destId="{072DC1C7-053E-4064-97DD-066A5A9A2FD0}" srcOrd="0" destOrd="0" presId="urn:microsoft.com/office/officeart/2008/layout/HorizontalMultiLevelHierarchy"/>
    <dgm:cxn modelId="{D99A40B9-1413-4E60-AFBE-EFD20C5C5E2B}" type="presOf" srcId="{47729477-BF57-45C1-8C70-D87D5128081C}" destId="{B620A406-83A1-4D38-915F-3DABAC0D2262}" srcOrd="0" destOrd="0" presId="urn:microsoft.com/office/officeart/2008/layout/HorizontalMultiLevelHierarchy"/>
    <dgm:cxn modelId="{86FC48BA-255A-4FD0-807B-BA084D43FAB5}" srcId="{E7D7BD53-3B58-4ADC-8A4C-14AF9CFB499C}" destId="{1E453468-9F07-4467-8C70-B1A4327AB723}" srcOrd="1" destOrd="0" parTransId="{F6DE54BB-6449-42C6-8CA4-799AFF3DF301}" sibTransId="{CAAD2EBE-727C-426B-962A-BB7643C120D5}"/>
    <dgm:cxn modelId="{04E24CBD-06BE-48B9-A921-6D1D7B40AF67}" type="presOf" srcId="{549666DB-5568-414D-B533-ADC25EC7C918}" destId="{5FD2C8AC-3271-408D-8BFC-4A29E4B4BB2E}" srcOrd="1" destOrd="0" presId="urn:microsoft.com/office/officeart/2008/layout/HorizontalMultiLevelHierarchy"/>
    <dgm:cxn modelId="{C4D031C3-1C11-426D-AFCD-A1045B9176FB}" type="presOf" srcId="{0BE62E88-0D7E-4BB5-A4B3-B77B0095617E}" destId="{227510C1-165E-41BC-86F8-664912EE1BA0}" srcOrd="0" destOrd="0" presId="urn:microsoft.com/office/officeart/2008/layout/HorizontalMultiLevelHierarchy"/>
    <dgm:cxn modelId="{FD72A2C7-65EC-4669-A0B1-1228B8AE16DB}" type="presOf" srcId="{549666DB-5568-414D-B533-ADC25EC7C918}" destId="{F2CA9BAA-5C8E-491E-8BC0-7CFF414738F1}" srcOrd="0" destOrd="0" presId="urn:microsoft.com/office/officeart/2008/layout/HorizontalMultiLevelHierarchy"/>
    <dgm:cxn modelId="{0E7EDACA-4ECA-408D-9EDA-5F38798D9B6C}" type="presOf" srcId="{F6DE54BB-6449-42C6-8CA4-799AFF3DF301}" destId="{A644408B-9220-435F-8701-B9CF64ED6BF6}" srcOrd="1" destOrd="0" presId="urn:microsoft.com/office/officeart/2008/layout/HorizontalMultiLevelHierarchy"/>
    <dgm:cxn modelId="{961557D0-77A1-41FA-A700-463E538D8934}" type="presOf" srcId="{15AEFB17-C792-442E-AC88-89459D66714D}" destId="{CE2C6972-3E97-4B2F-A8D2-4D6C815B4262}" srcOrd="0" destOrd="0" presId="urn:microsoft.com/office/officeart/2008/layout/HorizontalMultiLevelHierarchy"/>
    <dgm:cxn modelId="{0A8566DA-9532-469A-8579-7CCEF62A0C2A}" type="presOf" srcId="{DC2E1F6F-946D-47F0-BC56-7CB69E13A329}" destId="{4594F833-E8AD-4F7D-9DBB-756E81F5E9FF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A6AD5FDE-D7C9-4538-8F6B-CD801EB0DB9D}" type="presOf" srcId="{840FAB5C-7649-4647-9D39-7DA3672A023C}" destId="{4395B59D-4E16-4415-99F4-03C7F57249CB}" srcOrd="0" destOrd="0" presId="urn:microsoft.com/office/officeart/2008/layout/HorizontalMultiLevelHierarchy"/>
    <dgm:cxn modelId="{D015D9EE-5A50-4089-A32F-64EE293CC82C}" type="presOf" srcId="{1E453468-9F07-4467-8C70-B1A4327AB723}" destId="{6BFCDE43-DA67-48E0-8E1F-BC328CAF161E}" srcOrd="0" destOrd="0" presId="urn:microsoft.com/office/officeart/2008/layout/HorizontalMultiLevelHierarchy"/>
    <dgm:cxn modelId="{1D8A37F6-54C5-41AC-8C3B-FEA78B3D3E69}" type="presOf" srcId="{B796BED2-0E72-48F7-B44D-32200E3604A4}" destId="{C26A4D60-A7E2-4CF8-BCC3-8B180D545FA1}" srcOrd="0" destOrd="0" presId="urn:microsoft.com/office/officeart/2008/layout/HorizontalMultiLevelHierarchy"/>
    <dgm:cxn modelId="{5937EFF6-73C9-4FAE-847D-6C4E504991FA}" type="presOf" srcId="{0BE62E88-0D7E-4BB5-A4B3-B77B0095617E}" destId="{018C7471-60F8-472C-B2C1-1AF03B14A5F7}" srcOrd="1" destOrd="0" presId="urn:microsoft.com/office/officeart/2008/layout/HorizontalMultiLevelHierarchy"/>
    <dgm:cxn modelId="{5634C9FA-68E2-4E47-9152-D77BDA52579A}" type="presOf" srcId="{F54968F1-5412-4E4E-8D9B-A0ADB1B64D1A}" destId="{6E9F74A6-CD81-488D-87F9-E0676B339FB7}" srcOrd="1" destOrd="0" presId="urn:microsoft.com/office/officeart/2008/layout/HorizontalMultiLevelHierarchy"/>
    <dgm:cxn modelId="{94E61633-EBE5-40D5-A14C-AD8A8D9BDEEF}" type="presParOf" srcId="{0960B8E7-A47F-4509-A600-DE2BD2F72F27}" destId="{06C8DDC0-2103-4F16-B22E-01C402C605E7}" srcOrd="0" destOrd="0" presId="urn:microsoft.com/office/officeart/2008/layout/HorizontalMultiLevelHierarchy"/>
    <dgm:cxn modelId="{6F80F33F-6823-471C-A6CB-3830EAE942EC}" type="presParOf" srcId="{06C8DDC0-2103-4F16-B22E-01C402C605E7}" destId="{4594F833-E8AD-4F7D-9DBB-756E81F5E9FF}" srcOrd="0" destOrd="0" presId="urn:microsoft.com/office/officeart/2008/layout/HorizontalMultiLevelHierarchy"/>
    <dgm:cxn modelId="{59E73219-A253-459C-9CA3-222E38D8375B}" type="presParOf" srcId="{06C8DDC0-2103-4F16-B22E-01C402C605E7}" destId="{4BD7D809-F46F-4BCF-9277-A6D4F8135189}" srcOrd="1" destOrd="0" presId="urn:microsoft.com/office/officeart/2008/layout/HorizontalMultiLevelHierarchy"/>
    <dgm:cxn modelId="{EFABA712-B078-492B-B4A6-0969E7BE8B28}" type="presParOf" srcId="{4BD7D809-F46F-4BCF-9277-A6D4F8135189}" destId="{227510C1-165E-41BC-86F8-664912EE1BA0}" srcOrd="0" destOrd="0" presId="urn:microsoft.com/office/officeart/2008/layout/HorizontalMultiLevelHierarchy"/>
    <dgm:cxn modelId="{EE418025-6C4B-41C3-8562-E0A40AF0FA64}" type="presParOf" srcId="{227510C1-165E-41BC-86F8-664912EE1BA0}" destId="{018C7471-60F8-472C-B2C1-1AF03B14A5F7}" srcOrd="0" destOrd="0" presId="urn:microsoft.com/office/officeart/2008/layout/HorizontalMultiLevelHierarchy"/>
    <dgm:cxn modelId="{1B5143EA-A980-4E9C-B8E3-0113641E51A9}" type="presParOf" srcId="{4BD7D809-F46F-4BCF-9277-A6D4F8135189}" destId="{9AA261D0-C58A-40FF-808C-34A303FAB605}" srcOrd="1" destOrd="0" presId="urn:microsoft.com/office/officeart/2008/layout/HorizontalMultiLevelHierarchy"/>
    <dgm:cxn modelId="{24986B05-65D7-406B-9604-327791CB4364}" type="presParOf" srcId="{9AA261D0-C58A-40FF-808C-34A303FAB605}" destId="{D9C606CC-AC18-4590-951B-B64D6881E5E3}" srcOrd="0" destOrd="0" presId="urn:microsoft.com/office/officeart/2008/layout/HorizontalMultiLevelHierarchy"/>
    <dgm:cxn modelId="{F44D77CA-BC61-4006-936A-0C847F45ED46}" type="presParOf" srcId="{9AA261D0-C58A-40FF-808C-34A303FAB605}" destId="{E06DA82E-A227-45D6-9A1D-080B97151E8B}" srcOrd="1" destOrd="0" presId="urn:microsoft.com/office/officeart/2008/layout/HorizontalMultiLevelHierarchy"/>
    <dgm:cxn modelId="{7F116963-6F4C-47E1-A643-1648C5DA5FB5}" type="presParOf" srcId="{E06DA82E-A227-45D6-9A1D-080B97151E8B}" destId="{CE2C6972-3E97-4B2F-A8D2-4D6C815B4262}" srcOrd="0" destOrd="0" presId="urn:microsoft.com/office/officeart/2008/layout/HorizontalMultiLevelHierarchy"/>
    <dgm:cxn modelId="{A89FBE3B-CBAE-4D81-9155-2D199F1424A4}" type="presParOf" srcId="{CE2C6972-3E97-4B2F-A8D2-4D6C815B4262}" destId="{A5C37EFE-CBC7-40AC-B367-DAB7F5ECAC52}" srcOrd="0" destOrd="0" presId="urn:microsoft.com/office/officeart/2008/layout/HorizontalMultiLevelHierarchy"/>
    <dgm:cxn modelId="{24E239E1-BC7E-411E-9A0F-FCB69BA3CC54}" type="presParOf" srcId="{E06DA82E-A227-45D6-9A1D-080B97151E8B}" destId="{1AA700F1-1C9C-448B-AA3C-D20C79BADC4C}" srcOrd="1" destOrd="0" presId="urn:microsoft.com/office/officeart/2008/layout/HorizontalMultiLevelHierarchy"/>
    <dgm:cxn modelId="{8DC15ADC-BD05-44DA-950C-A5F7874EE9A6}" type="presParOf" srcId="{1AA700F1-1C9C-448B-AA3C-D20C79BADC4C}" destId="{EDDD72EC-6E2F-4D36-AAD4-1BCB7F58831A}" srcOrd="0" destOrd="0" presId="urn:microsoft.com/office/officeart/2008/layout/HorizontalMultiLevelHierarchy"/>
    <dgm:cxn modelId="{DA99BD3E-9E2A-4BB1-A55C-62C1BAEDB29C}" type="presParOf" srcId="{1AA700F1-1C9C-448B-AA3C-D20C79BADC4C}" destId="{A20E9378-7B71-4335-A00A-0B164EA827E9}" srcOrd="1" destOrd="0" presId="urn:microsoft.com/office/officeart/2008/layout/HorizontalMultiLevelHierarchy"/>
    <dgm:cxn modelId="{9B35AAF2-F534-4C50-B4A5-436F29DE112A}" type="presParOf" srcId="{A20E9378-7B71-4335-A00A-0B164EA827E9}" destId="{17BEDDCD-4146-4F9C-BB1B-58E54EB6D6C7}" srcOrd="0" destOrd="0" presId="urn:microsoft.com/office/officeart/2008/layout/HorizontalMultiLevelHierarchy"/>
    <dgm:cxn modelId="{8029A957-467F-4546-870F-0894680B9359}" type="presParOf" srcId="{17BEDDCD-4146-4F9C-BB1B-58E54EB6D6C7}" destId="{6E9F74A6-CD81-488D-87F9-E0676B339FB7}" srcOrd="0" destOrd="0" presId="urn:microsoft.com/office/officeart/2008/layout/HorizontalMultiLevelHierarchy"/>
    <dgm:cxn modelId="{AED84003-678C-44A1-BD27-5CB4356ECFC4}" type="presParOf" srcId="{A20E9378-7B71-4335-A00A-0B164EA827E9}" destId="{A847F8E5-6FDE-44F2-BD69-059621E981E2}" srcOrd="1" destOrd="0" presId="urn:microsoft.com/office/officeart/2008/layout/HorizontalMultiLevelHierarchy"/>
    <dgm:cxn modelId="{E5C314FE-456F-49BF-A380-F7C898D6EEAC}" type="presParOf" srcId="{A847F8E5-6FDE-44F2-BD69-059621E981E2}" destId="{072DC1C7-053E-4064-97DD-066A5A9A2FD0}" srcOrd="0" destOrd="0" presId="urn:microsoft.com/office/officeart/2008/layout/HorizontalMultiLevelHierarchy"/>
    <dgm:cxn modelId="{5F261257-06F4-4B01-90B6-296EEA14E2F9}" type="presParOf" srcId="{A847F8E5-6FDE-44F2-BD69-059621E981E2}" destId="{EB70AA23-2A86-4986-8B42-49C10B22E964}" srcOrd="1" destOrd="0" presId="urn:microsoft.com/office/officeart/2008/layout/HorizontalMultiLevelHierarchy"/>
    <dgm:cxn modelId="{283E6A49-B9D0-4FB3-9226-4DE7B795F3F1}" type="presParOf" srcId="{A20E9378-7B71-4335-A00A-0B164EA827E9}" destId="{B7DF0D4C-BC20-48E1-816A-E16F0A6D29DF}" srcOrd="2" destOrd="0" presId="urn:microsoft.com/office/officeart/2008/layout/HorizontalMultiLevelHierarchy"/>
    <dgm:cxn modelId="{4F11E970-D012-4E81-9EE0-5F031D2CD63A}" type="presParOf" srcId="{B7DF0D4C-BC20-48E1-816A-E16F0A6D29DF}" destId="{A644408B-9220-435F-8701-B9CF64ED6BF6}" srcOrd="0" destOrd="0" presId="urn:microsoft.com/office/officeart/2008/layout/HorizontalMultiLevelHierarchy"/>
    <dgm:cxn modelId="{F992CCEF-90DA-41CD-A71C-0AF00515F896}" type="presParOf" srcId="{A20E9378-7B71-4335-A00A-0B164EA827E9}" destId="{CDF8571A-B35A-4A58-B3B4-658DB34EBEAA}" srcOrd="3" destOrd="0" presId="urn:microsoft.com/office/officeart/2008/layout/HorizontalMultiLevelHierarchy"/>
    <dgm:cxn modelId="{E829F505-8582-46C2-B69D-C49749ADA418}" type="presParOf" srcId="{CDF8571A-B35A-4A58-B3B4-658DB34EBEAA}" destId="{6BFCDE43-DA67-48E0-8E1F-BC328CAF161E}" srcOrd="0" destOrd="0" presId="urn:microsoft.com/office/officeart/2008/layout/HorizontalMultiLevelHierarchy"/>
    <dgm:cxn modelId="{86D47A40-C156-4C3E-BDB0-A7DF27AC6521}" type="presParOf" srcId="{CDF8571A-B35A-4A58-B3B4-658DB34EBEAA}" destId="{09CBCCB5-B8C2-4939-ADC4-227980202E60}" srcOrd="1" destOrd="0" presId="urn:microsoft.com/office/officeart/2008/layout/HorizontalMultiLevelHierarchy"/>
    <dgm:cxn modelId="{885DCA66-648A-4D02-A060-AE3EF97A72F8}" type="presParOf" srcId="{A20E9378-7B71-4335-A00A-0B164EA827E9}" destId="{711F1F96-5764-41A2-BD8A-A7E48E6EA947}" srcOrd="4" destOrd="0" presId="urn:microsoft.com/office/officeart/2008/layout/HorizontalMultiLevelHierarchy"/>
    <dgm:cxn modelId="{BE708224-A7E5-4520-B0D8-6824710B6B83}" type="presParOf" srcId="{711F1F96-5764-41A2-BD8A-A7E48E6EA947}" destId="{3BC9B9BA-9800-4A66-9330-2521BACEA861}" srcOrd="0" destOrd="0" presId="urn:microsoft.com/office/officeart/2008/layout/HorizontalMultiLevelHierarchy"/>
    <dgm:cxn modelId="{C8D86D6E-314B-4968-9D89-4ED6039C38D7}" type="presParOf" srcId="{A20E9378-7B71-4335-A00A-0B164EA827E9}" destId="{B1336D0F-CE5D-4E51-A19D-9F1DD86E3B34}" srcOrd="5" destOrd="0" presId="urn:microsoft.com/office/officeart/2008/layout/HorizontalMultiLevelHierarchy"/>
    <dgm:cxn modelId="{D60189BD-DB1F-4DAC-893E-420201FB03B6}" type="presParOf" srcId="{B1336D0F-CE5D-4E51-A19D-9F1DD86E3B34}" destId="{B620A406-83A1-4D38-915F-3DABAC0D2262}" srcOrd="0" destOrd="0" presId="urn:microsoft.com/office/officeart/2008/layout/HorizontalMultiLevelHierarchy"/>
    <dgm:cxn modelId="{886B08E7-F9B4-48EE-8930-8059A04AEDE3}" type="presParOf" srcId="{B1336D0F-CE5D-4E51-A19D-9F1DD86E3B34}" destId="{D5B1DB86-C606-4B94-B298-D0AA1491DDDC}" srcOrd="1" destOrd="0" presId="urn:microsoft.com/office/officeart/2008/layout/HorizontalMultiLevelHierarchy"/>
    <dgm:cxn modelId="{6CF39A47-A51C-4269-9B0A-1E8D439F9CFC}" type="presParOf" srcId="{A20E9378-7B71-4335-A00A-0B164EA827E9}" destId="{055F0F44-345E-4E0B-89AE-9D0BC777D6CE}" srcOrd="6" destOrd="0" presId="urn:microsoft.com/office/officeart/2008/layout/HorizontalMultiLevelHierarchy"/>
    <dgm:cxn modelId="{6B315AB0-6D35-44D8-852E-E36BC1F0D83D}" type="presParOf" srcId="{055F0F44-345E-4E0B-89AE-9D0BC777D6CE}" destId="{BF77DDB7-3577-4728-AF72-B7D4D40D1D9C}" srcOrd="0" destOrd="0" presId="urn:microsoft.com/office/officeart/2008/layout/HorizontalMultiLevelHierarchy"/>
    <dgm:cxn modelId="{63EA52F4-A2DF-4543-B7C0-BBA42C02ADD9}" type="presParOf" srcId="{A20E9378-7B71-4335-A00A-0B164EA827E9}" destId="{B004530E-25B0-42EE-8E41-B1A8A8B087C3}" srcOrd="7" destOrd="0" presId="urn:microsoft.com/office/officeart/2008/layout/HorizontalMultiLevelHierarchy"/>
    <dgm:cxn modelId="{09E53F6D-C8A1-4563-8763-32611BFFA176}" type="presParOf" srcId="{B004530E-25B0-42EE-8E41-B1A8A8B087C3}" destId="{4395B59D-4E16-4415-99F4-03C7F57249CB}" srcOrd="0" destOrd="0" presId="urn:microsoft.com/office/officeart/2008/layout/HorizontalMultiLevelHierarchy"/>
    <dgm:cxn modelId="{6E3C80CF-7090-4A44-87B2-0E898A8DD8CA}" type="presParOf" srcId="{B004530E-25B0-42EE-8E41-B1A8A8B087C3}" destId="{9EFB0C9F-BDFA-4FD5-B992-9DAD1CE34811}" srcOrd="1" destOrd="0" presId="urn:microsoft.com/office/officeart/2008/layout/HorizontalMultiLevelHierarchy"/>
    <dgm:cxn modelId="{B8391ED6-3D74-48F2-86D7-F6C5DA984A37}" type="presParOf" srcId="{A20E9378-7B71-4335-A00A-0B164EA827E9}" destId="{F2CA9BAA-5C8E-491E-8BC0-7CFF414738F1}" srcOrd="8" destOrd="0" presId="urn:microsoft.com/office/officeart/2008/layout/HorizontalMultiLevelHierarchy"/>
    <dgm:cxn modelId="{0981B362-DF83-4C99-BF5F-6F94ED014854}" type="presParOf" srcId="{F2CA9BAA-5C8E-491E-8BC0-7CFF414738F1}" destId="{5FD2C8AC-3271-408D-8BFC-4A29E4B4BB2E}" srcOrd="0" destOrd="0" presId="urn:microsoft.com/office/officeart/2008/layout/HorizontalMultiLevelHierarchy"/>
    <dgm:cxn modelId="{9610B5F4-7F20-478D-9114-2CB6DA167540}" type="presParOf" srcId="{A20E9378-7B71-4335-A00A-0B164EA827E9}" destId="{50C7B536-2003-445C-8F9C-EE2695BCD5F6}" srcOrd="9" destOrd="0" presId="urn:microsoft.com/office/officeart/2008/layout/HorizontalMultiLevelHierarchy"/>
    <dgm:cxn modelId="{11861AE4-3AF9-41E0-AE69-1B8D884658A4}" type="presParOf" srcId="{50C7B536-2003-445C-8F9C-EE2695BCD5F6}" destId="{C26A4D60-A7E2-4CF8-BCC3-8B180D545FA1}" srcOrd="0" destOrd="0" presId="urn:microsoft.com/office/officeart/2008/layout/HorizontalMultiLevelHierarchy"/>
    <dgm:cxn modelId="{DD505047-20AA-4321-B9AB-2980D30E866C}" type="presParOf" srcId="{50C7B536-2003-445C-8F9C-EE2695BCD5F6}" destId="{14020912-29A1-403B-9946-75002618AA9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6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6.5.2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52</a:t>
          </a:r>
          <a:r>
            <a:rPr lang="id-ID" sz="3200" dirty="0"/>
            <a:t>) </a:t>
          </a:r>
          <a:r>
            <a:rPr lang="id-ID" sz="3200" b="1" dirty="0"/>
            <a:t>Pendokumentasian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0066"/>
        </a:solidFill>
      </dgm:spPr>
      <dgm:t>
        <a:bodyPr/>
        <a:lstStyle/>
        <a:p>
          <a:r>
            <a:rPr lang="en-US" sz="1600" dirty="0" err="1"/>
            <a:t>penilaian</a:t>
          </a:r>
          <a:r>
            <a:rPr lang="en-US" sz="1600" dirty="0"/>
            <a:t> </a:t>
          </a:r>
          <a:r>
            <a:rPr lang="en-US" sz="1600" dirty="0" err="1"/>
            <a:t>terhadap</a:t>
          </a:r>
          <a:r>
            <a:rPr lang="en-US" sz="1600" dirty="0"/>
            <a:t> </a:t>
          </a:r>
          <a:r>
            <a:rPr lang="en-US" sz="1600" dirty="0" err="1"/>
            <a:t>hasil</a:t>
          </a:r>
          <a:r>
            <a:rPr lang="en-US" sz="1600" dirty="0"/>
            <a:t> </a:t>
          </a:r>
          <a:r>
            <a:rPr lang="en-US" sz="1600" dirty="0" err="1"/>
            <a:t>kerja</a:t>
          </a:r>
          <a:r>
            <a:rPr lang="en-US" sz="1600" dirty="0"/>
            <a:t>/ </a:t>
          </a:r>
          <a:r>
            <a:rPr lang="en-US" sz="1600" dirty="0" err="1"/>
            <a:t>Kegiatan</a:t>
          </a:r>
          <a:r>
            <a:rPr lang="en-US" sz="1600" dirty="0"/>
            <a:t> </a:t>
          </a:r>
          <a:r>
            <a:rPr lang="en-US" sz="1600" dirty="0" err="1"/>
            <a:t>Tahunan</a:t>
          </a:r>
          <a:endParaRPr lang="en-US" sz="16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ACABA13A-3CF8-4394-A5B5-B54E1C6B43F1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/>
            <a:t>Ada </a:t>
          </a:r>
          <a:r>
            <a:rPr lang="en-US" sz="1600" dirty="0" err="1"/>
            <a:t>catatan</a:t>
          </a:r>
          <a:endParaRPr lang="en-US" sz="1600" dirty="0">
            <a:solidFill>
              <a:srgbClr val="FF0000"/>
            </a:solidFill>
          </a:endParaRPr>
        </a:p>
      </dgm:t>
    </dgm:pt>
    <dgm:pt modelId="{F54968F1-5412-4E4E-8D9B-A0ADB1B64D1A}" type="parTrans" cxnId="{5F97127E-C78F-4F4D-9397-85F46E2BA03E}">
      <dgm:prSet/>
      <dgm:spPr/>
      <dgm:t>
        <a:bodyPr/>
        <a:lstStyle/>
        <a:p>
          <a:endParaRPr lang="en-US"/>
        </a:p>
      </dgm:t>
    </dgm:pt>
    <dgm:pt modelId="{C8AE6D55-B024-43EC-8028-FE321CE75ED8}" type="sibTrans" cxnId="{5F97127E-C78F-4F4D-9397-85F46E2BA03E}">
      <dgm:prSet/>
      <dgm:spPr/>
      <dgm:t>
        <a:bodyPr/>
        <a:lstStyle/>
        <a:p>
          <a:endParaRPr lang="en-US"/>
        </a:p>
      </dgm:t>
    </dgm:pt>
    <dgm:pt modelId="{D7AA0A88-C8CF-46FC-8BD5-CF0D83C85116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/>
            <a:t>dilaporkan kepada pihak-pihak yang terkait</a:t>
          </a:r>
        </a:p>
      </dgm:t>
    </dgm:pt>
    <dgm:pt modelId="{FCC91D60-CDA8-43B1-8297-31903EBDDB84}" type="parTrans" cxnId="{D8257C28-2462-4587-A816-6C1B8A087127}">
      <dgm:prSet/>
      <dgm:spPr/>
      <dgm:t>
        <a:bodyPr/>
        <a:lstStyle/>
        <a:p>
          <a:endParaRPr lang="en-US"/>
        </a:p>
      </dgm:t>
    </dgm:pt>
    <dgm:pt modelId="{ECB7C3A0-8E98-4C98-8942-CA6B07D9FA52}" type="sibTrans" cxnId="{D8257C28-2462-4587-A816-6C1B8A087127}">
      <dgm:prSet/>
      <dgm:spPr/>
      <dgm:t>
        <a:bodyPr/>
        <a:lstStyle/>
        <a:p>
          <a:endParaRPr lang="en-US"/>
        </a:p>
      </dgm:t>
    </dgm:pt>
    <dgm:pt modelId="{E55D04C7-E6D9-455D-870D-FBF99632DFAE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/>
            <a:t>dianalisis </a:t>
          </a:r>
          <a:endParaRPr lang="en-US" sz="1600" dirty="0">
            <a:solidFill>
              <a:srgbClr val="FF0000"/>
            </a:solidFill>
          </a:endParaRPr>
        </a:p>
      </dgm:t>
    </dgm:pt>
    <dgm:pt modelId="{34B74FFB-F5A5-4EDC-9FAC-F651BD3C35A4}" type="parTrans" cxnId="{4D694188-FF68-41C3-8F5F-DBA04D1C4447}">
      <dgm:prSet/>
      <dgm:spPr/>
      <dgm:t>
        <a:bodyPr/>
        <a:lstStyle/>
        <a:p>
          <a:endParaRPr lang="en-US"/>
        </a:p>
      </dgm:t>
    </dgm:pt>
    <dgm:pt modelId="{64C0303A-E71F-4760-9D6E-53561854B6FB}" type="sibTrans" cxnId="{4D694188-FF68-41C3-8F5F-DBA04D1C4447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37864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305825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17BEDDCD-4146-4F9C-BB1B-58E54EB6D6C7}" type="pres">
      <dgm:prSet presAssocID="{F54968F1-5412-4E4E-8D9B-A0ADB1B64D1A}" presName="conn2-1" presStyleLbl="parChTrans1D4" presStyleIdx="0" presStyleCnt="3"/>
      <dgm:spPr/>
    </dgm:pt>
    <dgm:pt modelId="{6E9F74A6-CD81-488D-87F9-E0676B339FB7}" type="pres">
      <dgm:prSet presAssocID="{F54968F1-5412-4E4E-8D9B-A0ADB1B64D1A}" presName="connTx" presStyleLbl="parChTrans1D4" presStyleIdx="0" presStyleCnt="3"/>
      <dgm:spPr/>
    </dgm:pt>
    <dgm:pt modelId="{A847F8E5-6FDE-44F2-BD69-059621E981E2}" type="pres">
      <dgm:prSet presAssocID="{ACABA13A-3CF8-4394-A5B5-B54E1C6B43F1}" presName="root2" presStyleCnt="0"/>
      <dgm:spPr/>
    </dgm:pt>
    <dgm:pt modelId="{072DC1C7-053E-4064-97DD-066A5A9A2FD0}" type="pres">
      <dgm:prSet presAssocID="{ACABA13A-3CF8-4394-A5B5-B54E1C6B43F1}" presName="LevelTwoTextNode" presStyleLbl="node4" presStyleIdx="0" presStyleCnt="3">
        <dgm:presLayoutVars>
          <dgm:chPref val="3"/>
        </dgm:presLayoutVars>
      </dgm:prSet>
      <dgm:spPr/>
    </dgm:pt>
    <dgm:pt modelId="{EB70AA23-2A86-4986-8B42-49C10B22E964}" type="pres">
      <dgm:prSet presAssocID="{ACABA13A-3CF8-4394-A5B5-B54E1C6B43F1}" presName="level3hierChild" presStyleCnt="0"/>
      <dgm:spPr/>
    </dgm:pt>
    <dgm:pt modelId="{3BB6C350-D5DA-4F37-8918-50872A8B5CAD}" type="pres">
      <dgm:prSet presAssocID="{34B74FFB-F5A5-4EDC-9FAC-F651BD3C35A4}" presName="conn2-1" presStyleLbl="parChTrans1D4" presStyleIdx="1" presStyleCnt="3"/>
      <dgm:spPr/>
    </dgm:pt>
    <dgm:pt modelId="{127716E3-2D06-4556-AF45-10A6B3F65AD7}" type="pres">
      <dgm:prSet presAssocID="{34B74FFB-F5A5-4EDC-9FAC-F651BD3C35A4}" presName="connTx" presStyleLbl="parChTrans1D4" presStyleIdx="1" presStyleCnt="3"/>
      <dgm:spPr/>
    </dgm:pt>
    <dgm:pt modelId="{715EA905-5E2C-4C51-A54E-26A817AAFDC8}" type="pres">
      <dgm:prSet presAssocID="{E55D04C7-E6D9-455D-870D-FBF99632DFAE}" presName="root2" presStyleCnt="0"/>
      <dgm:spPr/>
    </dgm:pt>
    <dgm:pt modelId="{049779C1-E341-47F7-BE72-B3B31D890B2D}" type="pres">
      <dgm:prSet presAssocID="{E55D04C7-E6D9-455D-870D-FBF99632DFAE}" presName="LevelTwoTextNode" presStyleLbl="node4" presStyleIdx="1" presStyleCnt="3">
        <dgm:presLayoutVars>
          <dgm:chPref val="3"/>
        </dgm:presLayoutVars>
      </dgm:prSet>
      <dgm:spPr/>
    </dgm:pt>
    <dgm:pt modelId="{27E44278-2773-449F-AF75-FF8A8E77EC9A}" type="pres">
      <dgm:prSet presAssocID="{E55D04C7-E6D9-455D-870D-FBF99632DFAE}" presName="level3hierChild" presStyleCnt="0"/>
      <dgm:spPr/>
    </dgm:pt>
    <dgm:pt modelId="{75DB8AC9-3ABE-4043-811D-8E5301BE2311}" type="pres">
      <dgm:prSet presAssocID="{FCC91D60-CDA8-43B1-8297-31903EBDDB84}" presName="conn2-1" presStyleLbl="parChTrans1D4" presStyleIdx="2" presStyleCnt="3"/>
      <dgm:spPr/>
    </dgm:pt>
    <dgm:pt modelId="{2B659D62-9DAE-429D-AE20-7114D74C5DF3}" type="pres">
      <dgm:prSet presAssocID="{FCC91D60-CDA8-43B1-8297-31903EBDDB84}" presName="connTx" presStyleLbl="parChTrans1D4" presStyleIdx="2" presStyleCnt="3"/>
      <dgm:spPr/>
    </dgm:pt>
    <dgm:pt modelId="{0675B957-357A-4BA8-8907-AA4A2329FDE9}" type="pres">
      <dgm:prSet presAssocID="{D7AA0A88-C8CF-46FC-8BD5-CF0D83C85116}" presName="root2" presStyleCnt="0"/>
      <dgm:spPr/>
    </dgm:pt>
    <dgm:pt modelId="{5CF082D5-D98E-4E93-B196-4D5983F13F2D}" type="pres">
      <dgm:prSet presAssocID="{D7AA0A88-C8CF-46FC-8BD5-CF0D83C85116}" presName="LevelTwoTextNode" presStyleLbl="node4" presStyleIdx="2" presStyleCnt="3">
        <dgm:presLayoutVars>
          <dgm:chPref val="3"/>
        </dgm:presLayoutVars>
      </dgm:prSet>
      <dgm:spPr/>
    </dgm:pt>
    <dgm:pt modelId="{2818B6ED-E944-4B6F-B5DD-5D00F937F6F7}" type="pres">
      <dgm:prSet presAssocID="{D7AA0A88-C8CF-46FC-8BD5-CF0D83C85116}" presName="level3hierChild" presStyleCnt="0"/>
      <dgm:spPr/>
    </dgm:pt>
  </dgm:ptLst>
  <dgm:cxnLst>
    <dgm:cxn modelId="{D3835907-C07C-4965-B8C4-9C0EB1F1BA34}" type="presOf" srcId="{FCC91D60-CDA8-43B1-8297-31903EBDDB84}" destId="{75DB8AC9-3ABE-4043-811D-8E5301BE2311}" srcOrd="0" destOrd="0" presId="urn:microsoft.com/office/officeart/2008/layout/HorizontalMultiLevelHierarchy"/>
    <dgm:cxn modelId="{56896118-8CEA-4FA8-BA1A-EC85F94F2701}" type="presOf" srcId="{43081AD2-A198-4E09-B366-59AF4C3961D1}" destId="{0960B8E7-A47F-4509-A600-DE2BD2F72F27}" srcOrd="0" destOrd="0" presId="urn:microsoft.com/office/officeart/2008/layout/HorizontalMultiLevelHierarchy"/>
    <dgm:cxn modelId="{C23A351B-E750-4D6D-9B6C-6205AE3A1667}" type="presOf" srcId="{15AEFB17-C792-442E-AC88-89459D66714D}" destId="{CE2C6972-3E97-4B2F-A8D2-4D6C815B4262}" srcOrd="0" destOrd="0" presId="urn:microsoft.com/office/officeart/2008/layout/HorizontalMultiLevelHierarchy"/>
    <dgm:cxn modelId="{E359881C-118C-4283-9FE2-CE4F457987E3}" type="presOf" srcId="{E55D04C7-E6D9-455D-870D-FBF99632DFAE}" destId="{049779C1-E341-47F7-BE72-B3B31D890B2D}" srcOrd="0" destOrd="0" presId="urn:microsoft.com/office/officeart/2008/layout/HorizontalMultiLevelHierarchy"/>
    <dgm:cxn modelId="{D8257C28-2462-4587-A816-6C1B8A087127}" srcId="{E7D7BD53-3B58-4ADC-8A4C-14AF9CFB499C}" destId="{D7AA0A88-C8CF-46FC-8BD5-CF0D83C85116}" srcOrd="2" destOrd="0" parTransId="{FCC91D60-CDA8-43B1-8297-31903EBDDB84}" sibTransId="{ECB7C3A0-8E98-4C98-8942-CA6B07D9FA52}"/>
    <dgm:cxn modelId="{4867F933-5584-4EB8-B6D4-6C48D0DA600C}" type="presOf" srcId="{15AEFB17-C792-442E-AC88-89459D66714D}" destId="{A5C37EFE-CBC7-40AC-B367-DAB7F5ECAC52}" srcOrd="1" destOrd="0" presId="urn:microsoft.com/office/officeart/2008/layout/HorizontalMultiLevelHierarchy"/>
    <dgm:cxn modelId="{B8276839-D564-4E31-96F4-010EE401A5C7}" type="presOf" srcId="{B54E1A32-1FB8-4484-9DD7-DB5866ADCE10}" destId="{D9C606CC-AC18-4590-951B-B64D6881E5E3}" srcOrd="0" destOrd="0" presId="urn:microsoft.com/office/officeart/2008/layout/HorizontalMultiLevelHierarchy"/>
    <dgm:cxn modelId="{E5087040-C728-4F29-B8AD-BF3D02DFAE7D}" type="presOf" srcId="{E7D7BD53-3B58-4ADC-8A4C-14AF9CFB499C}" destId="{EDDD72EC-6E2F-4D36-AAD4-1BCB7F58831A}" srcOrd="0" destOrd="0" presId="urn:microsoft.com/office/officeart/2008/layout/HorizontalMultiLevelHierarchy"/>
    <dgm:cxn modelId="{78C4EC42-90F3-416A-9808-428941E339FE}" type="presOf" srcId="{F54968F1-5412-4E4E-8D9B-A0ADB1B64D1A}" destId="{6E9F74A6-CD81-488D-87F9-E0676B339FB7}" srcOrd="1" destOrd="0" presId="urn:microsoft.com/office/officeart/2008/layout/HorizontalMultiLevelHierarchy"/>
    <dgm:cxn modelId="{83F3DC43-2CC2-49F3-A12B-F4CE13585E2F}" type="presOf" srcId="{34B74FFB-F5A5-4EDC-9FAC-F651BD3C35A4}" destId="{3BB6C350-D5DA-4F37-8918-50872A8B5CAD}" srcOrd="0" destOrd="0" presId="urn:microsoft.com/office/officeart/2008/layout/HorizontalMultiLevelHierarchy"/>
    <dgm:cxn modelId="{6C4BB44A-0B48-4FB9-9B99-5F503A5F1CA2}" type="presOf" srcId="{0BE62E88-0D7E-4BB5-A4B3-B77B0095617E}" destId="{227510C1-165E-41BC-86F8-664912EE1BA0}" srcOrd="0" destOrd="0" presId="urn:microsoft.com/office/officeart/2008/layout/HorizontalMultiLevelHierarchy"/>
    <dgm:cxn modelId="{50603354-E4B3-461D-BD50-D4234E7D0A30}" type="presOf" srcId="{ACABA13A-3CF8-4394-A5B5-B54E1C6B43F1}" destId="{072DC1C7-053E-4064-97DD-066A5A9A2FD0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F4CA1D6F-EABA-4B2E-9C2B-A7D7542DE7E5}" type="presOf" srcId="{0BE62E88-0D7E-4BB5-A4B3-B77B0095617E}" destId="{018C7471-60F8-472C-B2C1-1AF03B14A5F7}" srcOrd="1" destOrd="0" presId="urn:microsoft.com/office/officeart/2008/layout/HorizontalMultiLevelHierarchy"/>
    <dgm:cxn modelId="{1C32107D-8C75-4845-9BCD-7862D77F1F66}" type="presOf" srcId="{F54968F1-5412-4E4E-8D9B-A0ADB1B64D1A}" destId="{17BEDDCD-4146-4F9C-BB1B-58E54EB6D6C7}" srcOrd="0" destOrd="0" presId="urn:microsoft.com/office/officeart/2008/layout/HorizontalMultiLevelHierarchy"/>
    <dgm:cxn modelId="{5F97127E-C78F-4F4D-9397-85F46E2BA03E}" srcId="{E7D7BD53-3B58-4ADC-8A4C-14AF9CFB499C}" destId="{ACABA13A-3CF8-4394-A5B5-B54E1C6B43F1}" srcOrd="0" destOrd="0" parTransId="{F54968F1-5412-4E4E-8D9B-A0ADB1B64D1A}" sibTransId="{C8AE6D55-B024-43EC-8028-FE321CE75ED8}"/>
    <dgm:cxn modelId="{4D694188-FF68-41C3-8F5F-DBA04D1C4447}" srcId="{E7D7BD53-3B58-4ADC-8A4C-14AF9CFB499C}" destId="{E55D04C7-E6D9-455D-870D-FBF99632DFAE}" srcOrd="1" destOrd="0" parTransId="{34B74FFB-F5A5-4EDC-9FAC-F651BD3C35A4}" sibTransId="{64C0303A-E71F-4760-9D6E-53561854B6FB}"/>
    <dgm:cxn modelId="{FE690289-C373-4D15-BC5E-E3DBE8FFFF53}" type="presOf" srcId="{DC2E1F6F-946D-47F0-BC56-7CB69E13A329}" destId="{4594F833-E8AD-4F7D-9DBB-756E81F5E9FF}" srcOrd="0" destOrd="0" presId="urn:microsoft.com/office/officeart/2008/layout/HorizontalMultiLevelHierarchy"/>
    <dgm:cxn modelId="{EF97B5A3-9C3B-4AD4-9C4E-409DBC95B5A4}" type="presOf" srcId="{D7AA0A88-C8CF-46FC-8BD5-CF0D83C85116}" destId="{5CF082D5-D98E-4E93-B196-4D5983F13F2D}" srcOrd="0" destOrd="0" presId="urn:microsoft.com/office/officeart/2008/layout/HorizontalMultiLevelHierarchy"/>
    <dgm:cxn modelId="{DF37D0B0-615B-423C-8796-ECDD14C7EFEE}" type="presOf" srcId="{34B74FFB-F5A5-4EDC-9FAC-F651BD3C35A4}" destId="{127716E3-2D06-4556-AF45-10A6B3F65AD7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3627CCF6-3747-46AF-A19D-9B912D6A1407}" type="presOf" srcId="{FCC91D60-CDA8-43B1-8297-31903EBDDB84}" destId="{2B659D62-9DAE-429D-AE20-7114D74C5DF3}" srcOrd="1" destOrd="0" presId="urn:microsoft.com/office/officeart/2008/layout/HorizontalMultiLevelHierarchy"/>
    <dgm:cxn modelId="{AAFC2C39-7222-4422-A8E7-B184070B7712}" type="presParOf" srcId="{0960B8E7-A47F-4509-A600-DE2BD2F72F27}" destId="{06C8DDC0-2103-4F16-B22E-01C402C605E7}" srcOrd="0" destOrd="0" presId="urn:microsoft.com/office/officeart/2008/layout/HorizontalMultiLevelHierarchy"/>
    <dgm:cxn modelId="{5FDA3FC1-2DC4-4941-AA71-1A81DE35818F}" type="presParOf" srcId="{06C8DDC0-2103-4F16-B22E-01C402C605E7}" destId="{4594F833-E8AD-4F7D-9DBB-756E81F5E9FF}" srcOrd="0" destOrd="0" presId="urn:microsoft.com/office/officeart/2008/layout/HorizontalMultiLevelHierarchy"/>
    <dgm:cxn modelId="{3140737A-0F0B-4EB2-984C-14E5B09BECEE}" type="presParOf" srcId="{06C8DDC0-2103-4F16-B22E-01C402C605E7}" destId="{4BD7D809-F46F-4BCF-9277-A6D4F8135189}" srcOrd="1" destOrd="0" presId="urn:microsoft.com/office/officeart/2008/layout/HorizontalMultiLevelHierarchy"/>
    <dgm:cxn modelId="{E631E985-8A85-4FBE-B5F1-F6A58B575603}" type="presParOf" srcId="{4BD7D809-F46F-4BCF-9277-A6D4F8135189}" destId="{227510C1-165E-41BC-86F8-664912EE1BA0}" srcOrd="0" destOrd="0" presId="urn:microsoft.com/office/officeart/2008/layout/HorizontalMultiLevelHierarchy"/>
    <dgm:cxn modelId="{678CB30F-8C10-455E-89E5-31A3B7A08FB4}" type="presParOf" srcId="{227510C1-165E-41BC-86F8-664912EE1BA0}" destId="{018C7471-60F8-472C-B2C1-1AF03B14A5F7}" srcOrd="0" destOrd="0" presId="urn:microsoft.com/office/officeart/2008/layout/HorizontalMultiLevelHierarchy"/>
    <dgm:cxn modelId="{D8804310-7F74-4FDD-A765-DD8D8B8FA779}" type="presParOf" srcId="{4BD7D809-F46F-4BCF-9277-A6D4F8135189}" destId="{9AA261D0-C58A-40FF-808C-34A303FAB605}" srcOrd="1" destOrd="0" presId="urn:microsoft.com/office/officeart/2008/layout/HorizontalMultiLevelHierarchy"/>
    <dgm:cxn modelId="{4EDA975C-5237-431E-A946-24D17B65C01E}" type="presParOf" srcId="{9AA261D0-C58A-40FF-808C-34A303FAB605}" destId="{D9C606CC-AC18-4590-951B-B64D6881E5E3}" srcOrd="0" destOrd="0" presId="urn:microsoft.com/office/officeart/2008/layout/HorizontalMultiLevelHierarchy"/>
    <dgm:cxn modelId="{A39F93C4-9750-4EC7-B96E-3DA0B822FE3C}" type="presParOf" srcId="{9AA261D0-C58A-40FF-808C-34A303FAB605}" destId="{E06DA82E-A227-45D6-9A1D-080B97151E8B}" srcOrd="1" destOrd="0" presId="urn:microsoft.com/office/officeart/2008/layout/HorizontalMultiLevelHierarchy"/>
    <dgm:cxn modelId="{CEF9F64B-9E94-4919-945D-94E166E7F526}" type="presParOf" srcId="{E06DA82E-A227-45D6-9A1D-080B97151E8B}" destId="{CE2C6972-3E97-4B2F-A8D2-4D6C815B4262}" srcOrd="0" destOrd="0" presId="urn:microsoft.com/office/officeart/2008/layout/HorizontalMultiLevelHierarchy"/>
    <dgm:cxn modelId="{2E1458C0-C1BA-40AF-84B6-727EAEB9E50C}" type="presParOf" srcId="{CE2C6972-3E97-4B2F-A8D2-4D6C815B4262}" destId="{A5C37EFE-CBC7-40AC-B367-DAB7F5ECAC52}" srcOrd="0" destOrd="0" presId="urn:microsoft.com/office/officeart/2008/layout/HorizontalMultiLevelHierarchy"/>
    <dgm:cxn modelId="{A9779F4F-2750-47E1-BB45-8DF721F45D17}" type="presParOf" srcId="{E06DA82E-A227-45D6-9A1D-080B97151E8B}" destId="{1AA700F1-1C9C-448B-AA3C-D20C79BADC4C}" srcOrd="1" destOrd="0" presId="urn:microsoft.com/office/officeart/2008/layout/HorizontalMultiLevelHierarchy"/>
    <dgm:cxn modelId="{35E4C974-754E-4FBF-A82D-400BC6845AE9}" type="presParOf" srcId="{1AA700F1-1C9C-448B-AA3C-D20C79BADC4C}" destId="{EDDD72EC-6E2F-4D36-AAD4-1BCB7F58831A}" srcOrd="0" destOrd="0" presId="urn:microsoft.com/office/officeart/2008/layout/HorizontalMultiLevelHierarchy"/>
    <dgm:cxn modelId="{DB77D2F9-DB69-4180-84CD-E738FC3197DF}" type="presParOf" srcId="{1AA700F1-1C9C-448B-AA3C-D20C79BADC4C}" destId="{A20E9378-7B71-4335-A00A-0B164EA827E9}" srcOrd="1" destOrd="0" presId="urn:microsoft.com/office/officeart/2008/layout/HorizontalMultiLevelHierarchy"/>
    <dgm:cxn modelId="{97FD89E7-24E4-4815-9487-F8BE8DCF7455}" type="presParOf" srcId="{A20E9378-7B71-4335-A00A-0B164EA827E9}" destId="{17BEDDCD-4146-4F9C-BB1B-58E54EB6D6C7}" srcOrd="0" destOrd="0" presId="urn:microsoft.com/office/officeart/2008/layout/HorizontalMultiLevelHierarchy"/>
    <dgm:cxn modelId="{FB0C7964-070C-424F-8928-0BC21A26F185}" type="presParOf" srcId="{17BEDDCD-4146-4F9C-BB1B-58E54EB6D6C7}" destId="{6E9F74A6-CD81-488D-87F9-E0676B339FB7}" srcOrd="0" destOrd="0" presId="urn:microsoft.com/office/officeart/2008/layout/HorizontalMultiLevelHierarchy"/>
    <dgm:cxn modelId="{F1EF9422-7C50-4760-B7AD-FEC0134603DD}" type="presParOf" srcId="{A20E9378-7B71-4335-A00A-0B164EA827E9}" destId="{A847F8E5-6FDE-44F2-BD69-059621E981E2}" srcOrd="1" destOrd="0" presId="urn:microsoft.com/office/officeart/2008/layout/HorizontalMultiLevelHierarchy"/>
    <dgm:cxn modelId="{0AD37403-E6C0-4394-8C9C-B8E4A2EBA7F7}" type="presParOf" srcId="{A847F8E5-6FDE-44F2-BD69-059621E981E2}" destId="{072DC1C7-053E-4064-97DD-066A5A9A2FD0}" srcOrd="0" destOrd="0" presId="urn:microsoft.com/office/officeart/2008/layout/HorizontalMultiLevelHierarchy"/>
    <dgm:cxn modelId="{F24CC5B4-396B-4F99-81D8-FB6FBF2039CB}" type="presParOf" srcId="{A847F8E5-6FDE-44F2-BD69-059621E981E2}" destId="{EB70AA23-2A86-4986-8B42-49C10B22E964}" srcOrd="1" destOrd="0" presId="urn:microsoft.com/office/officeart/2008/layout/HorizontalMultiLevelHierarchy"/>
    <dgm:cxn modelId="{ED8DD61E-E456-4A91-A6AF-EF10C6322828}" type="presParOf" srcId="{A20E9378-7B71-4335-A00A-0B164EA827E9}" destId="{3BB6C350-D5DA-4F37-8918-50872A8B5CAD}" srcOrd="2" destOrd="0" presId="urn:microsoft.com/office/officeart/2008/layout/HorizontalMultiLevelHierarchy"/>
    <dgm:cxn modelId="{9A35C591-8487-47FF-8F79-999339A05AF2}" type="presParOf" srcId="{3BB6C350-D5DA-4F37-8918-50872A8B5CAD}" destId="{127716E3-2D06-4556-AF45-10A6B3F65AD7}" srcOrd="0" destOrd="0" presId="urn:microsoft.com/office/officeart/2008/layout/HorizontalMultiLevelHierarchy"/>
    <dgm:cxn modelId="{2D108E57-B6C2-4DC0-8B64-DBA201835F61}" type="presParOf" srcId="{A20E9378-7B71-4335-A00A-0B164EA827E9}" destId="{715EA905-5E2C-4C51-A54E-26A817AAFDC8}" srcOrd="3" destOrd="0" presId="urn:microsoft.com/office/officeart/2008/layout/HorizontalMultiLevelHierarchy"/>
    <dgm:cxn modelId="{B3533A88-B51E-4EFE-A5E7-6D779BD58C51}" type="presParOf" srcId="{715EA905-5E2C-4C51-A54E-26A817AAFDC8}" destId="{049779C1-E341-47F7-BE72-B3B31D890B2D}" srcOrd="0" destOrd="0" presId="urn:microsoft.com/office/officeart/2008/layout/HorizontalMultiLevelHierarchy"/>
    <dgm:cxn modelId="{9A1B11C1-691F-4966-9F64-2C40987BB03A}" type="presParOf" srcId="{715EA905-5E2C-4C51-A54E-26A817AAFDC8}" destId="{27E44278-2773-449F-AF75-FF8A8E77EC9A}" srcOrd="1" destOrd="0" presId="urn:microsoft.com/office/officeart/2008/layout/HorizontalMultiLevelHierarchy"/>
    <dgm:cxn modelId="{4254942F-58EE-4ED6-9B7A-FC95A2D3B167}" type="presParOf" srcId="{A20E9378-7B71-4335-A00A-0B164EA827E9}" destId="{75DB8AC9-3ABE-4043-811D-8E5301BE2311}" srcOrd="4" destOrd="0" presId="urn:microsoft.com/office/officeart/2008/layout/HorizontalMultiLevelHierarchy"/>
    <dgm:cxn modelId="{87007BCC-3F7C-408E-A812-3F5F3103D3F5}" type="presParOf" srcId="{75DB8AC9-3ABE-4043-811D-8E5301BE2311}" destId="{2B659D62-9DAE-429D-AE20-7114D74C5DF3}" srcOrd="0" destOrd="0" presId="urn:microsoft.com/office/officeart/2008/layout/HorizontalMultiLevelHierarchy"/>
    <dgm:cxn modelId="{2F899F70-B459-4983-A9DE-6FA8A27CC9C7}" type="presParOf" srcId="{A20E9378-7B71-4335-A00A-0B164EA827E9}" destId="{0675B957-357A-4BA8-8907-AA4A2329FDE9}" srcOrd="5" destOrd="0" presId="urn:microsoft.com/office/officeart/2008/layout/HorizontalMultiLevelHierarchy"/>
    <dgm:cxn modelId="{470A9D2E-AFDD-480E-A0C9-32CC3B30C448}" type="presParOf" srcId="{0675B957-357A-4BA8-8907-AA4A2329FDE9}" destId="{5CF082D5-D98E-4E93-B196-4D5983F13F2D}" srcOrd="0" destOrd="0" presId="urn:microsoft.com/office/officeart/2008/layout/HorizontalMultiLevelHierarchy"/>
    <dgm:cxn modelId="{9A6B4C02-8039-48F0-86FB-98DA0E61A1D0}" type="presParOf" srcId="{0675B957-357A-4BA8-8907-AA4A2329FDE9}" destId="{2818B6ED-E944-4B6F-B5DD-5D00F937F6F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7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6.5.3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53</a:t>
          </a:r>
          <a:r>
            <a:rPr lang="id-ID" sz="3200" dirty="0"/>
            <a:t>) </a:t>
          </a:r>
          <a:r>
            <a:rPr lang="en-US" sz="3200" b="1" dirty="0" err="1"/>
            <a:t>Penghargaan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sz="1600" dirty="0" err="1"/>
            <a:t>Satuan</a:t>
          </a:r>
          <a:r>
            <a:rPr lang="en-US" sz="1600" dirty="0"/>
            <a:t> PAUD </a:t>
          </a:r>
          <a:r>
            <a:rPr lang="en-US" sz="1600" dirty="0" err="1"/>
            <a:t>memiliki</a:t>
          </a:r>
          <a:r>
            <a:rPr lang="en-US" sz="1600" dirty="0"/>
            <a:t> </a:t>
          </a:r>
          <a:r>
            <a:rPr lang="en-US" dirty="0" err="1"/>
            <a:t>penghargaan</a:t>
          </a:r>
          <a:r>
            <a:rPr lang="en-US" dirty="0"/>
            <a:t> </a:t>
          </a:r>
          <a:r>
            <a:rPr lang="en-US" sz="1600" dirty="0" err="1"/>
            <a:t>Tingkatan</a:t>
          </a:r>
          <a:endParaRPr lang="en-US" sz="16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E55D04C7-E6D9-455D-870D-FBF99632DFAE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Lokal</a:t>
          </a:r>
          <a:endParaRPr lang="en-US" sz="1600" dirty="0">
            <a:solidFill>
              <a:srgbClr val="FF0000"/>
            </a:solidFill>
          </a:endParaRPr>
        </a:p>
      </dgm:t>
    </dgm:pt>
    <dgm:pt modelId="{34B74FFB-F5A5-4EDC-9FAC-F651BD3C35A4}" type="parTrans" cxnId="{4D694188-FF68-41C3-8F5F-DBA04D1C4447}">
      <dgm:prSet/>
      <dgm:spPr/>
      <dgm:t>
        <a:bodyPr/>
        <a:lstStyle/>
        <a:p>
          <a:endParaRPr lang="en-US"/>
        </a:p>
      </dgm:t>
    </dgm:pt>
    <dgm:pt modelId="{64C0303A-E71F-4760-9D6E-53561854B6FB}" type="sibTrans" cxnId="{4D694188-FF68-41C3-8F5F-DBA04D1C4447}">
      <dgm:prSet/>
      <dgm:spPr/>
      <dgm:t>
        <a:bodyPr/>
        <a:lstStyle/>
        <a:p>
          <a:endParaRPr lang="en-US"/>
        </a:p>
      </dgm:t>
    </dgm:pt>
    <dgm:pt modelId="{5A86CA0C-D10F-4783-ADFA-2E429D438EAA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Internasional</a:t>
          </a:r>
          <a:endParaRPr lang="en-US" sz="1600" dirty="0">
            <a:solidFill>
              <a:srgbClr val="FF0000"/>
            </a:solidFill>
          </a:endParaRPr>
        </a:p>
      </dgm:t>
    </dgm:pt>
    <dgm:pt modelId="{1703752E-07DD-423A-A249-26CB142D396F}" type="parTrans" cxnId="{1577B6DC-F6CF-494B-89BE-27B24F336079}">
      <dgm:prSet/>
      <dgm:spPr/>
      <dgm:t>
        <a:bodyPr/>
        <a:lstStyle/>
        <a:p>
          <a:endParaRPr lang="en-US"/>
        </a:p>
      </dgm:t>
    </dgm:pt>
    <dgm:pt modelId="{7842F22F-F871-455F-9F28-C75460961FC7}" type="sibTrans" cxnId="{1577B6DC-F6CF-494B-89BE-27B24F336079}">
      <dgm:prSet/>
      <dgm:spPr/>
      <dgm:t>
        <a:bodyPr/>
        <a:lstStyle/>
        <a:p>
          <a:endParaRPr lang="en-US"/>
        </a:p>
      </dgm:t>
    </dgm:pt>
    <dgm:pt modelId="{9E0D2427-D2AB-49CE-BD99-0BAFDEFB5692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Nasional</a:t>
          </a:r>
          <a:endParaRPr lang="en-US" sz="1600" dirty="0">
            <a:solidFill>
              <a:srgbClr val="FF0000"/>
            </a:solidFill>
          </a:endParaRPr>
        </a:p>
      </dgm:t>
    </dgm:pt>
    <dgm:pt modelId="{F20AC937-232F-4C9F-9EC0-AD900F2F884E}" type="parTrans" cxnId="{496F6745-ABEB-4643-B966-6E002C9CC77D}">
      <dgm:prSet/>
      <dgm:spPr/>
      <dgm:t>
        <a:bodyPr/>
        <a:lstStyle/>
        <a:p>
          <a:endParaRPr lang="en-US"/>
        </a:p>
      </dgm:t>
    </dgm:pt>
    <dgm:pt modelId="{E2A6B470-1607-4845-A595-C1884730B7CC}" type="sibTrans" cxnId="{496F6745-ABEB-4643-B966-6E002C9CC77D}">
      <dgm:prSet/>
      <dgm:spPr/>
      <dgm:t>
        <a:bodyPr/>
        <a:lstStyle/>
        <a:p>
          <a:endParaRPr lang="en-US"/>
        </a:p>
      </dgm:t>
    </dgm:pt>
    <dgm:pt modelId="{70B26AF5-1801-417F-8C29-2382A8C5F4FF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Provinsi</a:t>
          </a:r>
          <a:r>
            <a:rPr lang="en-US" sz="1600" dirty="0"/>
            <a:t>/regional</a:t>
          </a:r>
          <a:endParaRPr lang="en-US" sz="1600" dirty="0">
            <a:solidFill>
              <a:srgbClr val="FF0000"/>
            </a:solidFill>
          </a:endParaRPr>
        </a:p>
      </dgm:t>
    </dgm:pt>
    <dgm:pt modelId="{41466974-AB33-484A-A8C9-A17AB6562AF8}" type="parTrans" cxnId="{7A519C16-930D-496D-A283-140570AD96CB}">
      <dgm:prSet/>
      <dgm:spPr/>
      <dgm:t>
        <a:bodyPr/>
        <a:lstStyle/>
        <a:p>
          <a:endParaRPr lang="en-US"/>
        </a:p>
      </dgm:t>
    </dgm:pt>
    <dgm:pt modelId="{F51F71D2-C9AC-455C-B0D1-D885727C8E0A}" type="sibTrans" cxnId="{7A519C16-930D-496D-A283-140570AD96CB}">
      <dgm:prSet/>
      <dgm:spPr/>
      <dgm:t>
        <a:bodyPr/>
        <a:lstStyle/>
        <a:p>
          <a:endParaRPr lang="en-US"/>
        </a:p>
      </dgm:t>
    </dgm:pt>
    <dgm:pt modelId="{1F50EE04-7109-412F-80ED-DBA95AC39B7F}">
      <dgm:prSet custT="1"/>
      <dgm:spPr>
        <a:solidFill>
          <a:srgbClr val="7030A0"/>
        </a:solidFill>
      </dgm:spPr>
      <dgm:t>
        <a:bodyPr/>
        <a:lstStyle/>
        <a:p>
          <a:r>
            <a:rPr lang="en-US" sz="1600" dirty="0" err="1"/>
            <a:t>diberikan</a:t>
          </a:r>
          <a:r>
            <a:rPr lang="en-US" sz="1600" dirty="0"/>
            <a:t> </a:t>
          </a:r>
          <a:r>
            <a:rPr lang="en-US" sz="1600" dirty="0" err="1"/>
            <a:t>oleh</a:t>
          </a:r>
          <a:r>
            <a:rPr lang="en-US" sz="1600" dirty="0"/>
            <a:t> </a:t>
          </a:r>
          <a:r>
            <a:rPr lang="en-US" sz="1600" dirty="0" err="1"/>
            <a:t>lembaga</a:t>
          </a:r>
          <a:r>
            <a:rPr lang="en-US" sz="1600" dirty="0"/>
            <a:t> </a:t>
          </a:r>
          <a:r>
            <a:rPr lang="en-US" sz="1600" dirty="0" err="1"/>
            <a:t>atau</a:t>
          </a:r>
          <a:r>
            <a:rPr lang="en-US" sz="1600" dirty="0"/>
            <a:t> </a:t>
          </a:r>
          <a:r>
            <a:rPr lang="en-US" sz="1600" dirty="0" err="1"/>
            <a:t>organisasi</a:t>
          </a:r>
          <a:r>
            <a:rPr lang="en-US" sz="1600" dirty="0"/>
            <a:t> </a:t>
          </a:r>
          <a:r>
            <a:rPr lang="en-US" sz="1600" dirty="0" err="1"/>
            <a:t>internasional</a:t>
          </a:r>
          <a:endParaRPr lang="en-US" sz="1600" dirty="0">
            <a:solidFill>
              <a:srgbClr val="FF0000"/>
            </a:solidFill>
          </a:endParaRPr>
        </a:p>
      </dgm:t>
    </dgm:pt>
    <dgm:pt modelId="{D7A6CE2C-238E-405F-BDD1-94D595C42AF2}" type="parTrans" cxnId="{FF32799D-726D-4433-B363-03A617067257}">
      <dgm:prSet/>
      <dgm:spPr/>
      <dgm:t>
        <a:bodyPr/>
        <a:lstStyle/>
        <a:p>
          <a:endParaRPr lang="en-US"/>
        </a:p>
      </dgm:t>
    </dgm:pt>
    <dgm:pt modelId="{594B6E1E-2692-482E-BF7A-01C770295378}" type="sibTrans" cxnId="{FF32799D-726D-4433-B363-03A617067257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72857" custScaleY="30306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305825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3C411359-816D-4FDA-BE5A-8A203310394C}" type="pres">
      <dgm:prSet presAssocID="{1703752E-07DD-423A-A249-26CB142D396F}" presName="conn2-1" presStyleLbl="parChTrans1D4" presStyleIdx="0" presStyleCnt="5"/>
      <dgm:spPr/>
    </dgm:pt>
    <dgm:pt modelId="{57CD5311-D7C1-4C5B-8590-6BE74853C3BF}" type="pres">
      <dgm:prSet presAssocID="{1703752E-07DD-423A-A249-26CB142D396F}" presName="connTx" presStyleLbl="parChTrans1D4" presStyleIdx="0" presStyleCnt="5"/>
      <dgm:spPr/>
    </dgm:pt>
    <dgm:pt modelId="{A41E1A69-2127-4456-82D3-0639E1DE9591}" type="pres">
      <dgm:prSet presAssocID="{5A86CA0C-D10F-4783-ADFA-2E429D438EAA}" presName="root2" presStyleCnt="0"/>
      <dgm:spPr/>
    </dgm:pt>
    <dgm:pt modelId="{BF0C2A79-7711-414B-9E96-647FFE812FE8}" type="pres">
      <dgm:prSet presAssocID="{5A86CA0C-D10F-4783-ADFA-2E429D438EAA}" presName="LevelTwoTextNode" presStyleLbl="node4" presStyleIdx="0" presStyleCnt="5">
        <dgm:presLayoutVars>
          <dgm:chPref val="3"/>
        </dgm:presLayoutVars>
      </dgm:prSet>
      <dgm:spPr/>
    </dgm:pt>
    <dgm:pt modelId="{1191D238-0E7D-4ED7-B7C0-71F2F80BC672}" type="pres">
      <dgm:prSet presAssocID="{5A86CA0C-D10F-4783-ADFA-2E429D438EAA}" presName="level3hierChild" presStyleCnt="0"/>
      <dgm:spPr/>
    </dgm:pt>
    <dgm:pt modelId="{0FBE2E32-49E8-49C2-A07F-D7B958123D2E}" type="pres">
      <dgm:prSet presAssocID="{D7A6CE2C-238E-405F-BDD1-94D595C42AF2}" presName="conn2-1" presStyleLbl="parChTrans1D4" presStyleIdx="1" presStyleCnt="5"/>
      <dgm:spPr/>
    </dgm:pt>
    <dgm:pt modelId="{D68A9D80-DD45-4364-BFB2-A44DD506BB07}" type="pres">
      <dgm:prSet presAssocID="{D7A6CE2C-238E-405F-BDD1-94D595C42AF2}" presName="connTx" presStyleLbl="parChTrans1D4" presStyleIdx="1" presStyleCnt="5"/>
      <dgm:spPr/>
    </dgm:pt>
    <dgm:pt modelId="{F7D31EAF-0997-485C-95B0-11B0DA3F621F}" type="pres">
      <dgm:prSet presAssocID="{1F50EE04-7109-412F-80ED-DBA95AC39B7F}" presName="root2" presStyleCnt="0"/>
      <dgm:spPr/>
    </dgm:pt>
    <dgm:pt modelId="{70BA8261-C04F-4813-AAA8-05EE8EB6689F}" type="pres">
      <dgm:prSet presAssocID="{1F50EE04-7109-412F-80ED-DBA95AC39B7F}" presName="LevelTwoTextNode" presStyleLbl="node4" presStyleIdx="1" presStyleCnt="5" custScaleY="245558">
        <dgm:presLayoutVars>
          <dgm:chPref val="3"/>
        </dgm:presLayoutVars>
      </dgm:prSet>
      <dgm:spPr/>
    </dgm:pt>
    <dgm:pt modelId="{39F9C862-5ADC-4938-B001-A4108BBD2C90}" type="pres">
      <dgm:prSet presAssocID="{1F50EE04-7109-412F-80ED-DBA95AC39B7F}" presName="level3hierChild" presStyleCnt="0"/>
      <dgm:spPr/>
    </dgm:pt>
    <dgm:pt modelId="{E8C39ABB-93C6-4F0B-B27B-4F4FAAC9DC7B}" type="pres">
      <dgm:prSet presAssocID="{F20AC937-232F-4C9F-9EC0-AD900F2F884E}" presName="conn2-1" presStyleLbl="parChTrans1D4" presStyleIdx="2" presStyleCnt="5"/>
      <dgm:spPr/>
    </dgm:pt>
    <dgm:pt modelId="{C3B50A94-B4D8-41F3-8B4F-27A93A8FFB2E}" type="pres">
      <dgm:prSet presAssocID="{F20AC937-232F-4C9F-9EC0-AD900F2F884E}" presName="connTx" presStyleLbl="parChTrans1D4" presStyleIdx="2" presStyleCnt="5"/>
      <dgm:spPr/>
    </dgm:pt>
    <dgm:pt modelId="{CFAB2531-559B-4E21-A5F5-7228533CB3BB}" type="pres">
      <dgm:prSet presAssocID="{9E0D2427-D2AB-49CE-BD99-0BAFDEFB5692}" presName="root2" presStyleCnt="0"/>
      <dgm:spPr/>
    </dgm:pt>
    <dgm:pt modelId="{5F07E253-5CAF-4BDA-8693-EC79CAA3992A}" type="pres">
      <dgm:prSet presAssocID="{9E0D2427-D2AB-49CE-BD99-0BAFDEFB5692}" presName="LevelTwoTextNode" presStyleLbl="node4" presStyleIdx="2" presStyleCnt="5">
        <dgm:presLayoutVars>
          <dgm:chPref val="3"/>
        </dgm:presLayoutVars>
      </dgm:prSet>
      <dgm:spPr/>
    </dgm:pt>
    <dgm:pt modelId="{F31AC350-D6B0-4E10-87CF-934430FD5E4D}" type="pres">
      <dgm:prSet presAssocID="{9E0D2427-D2AB-49CE-BD99-0BAFDEFB5692}" presName="level3hierChild" presStyleCnt="0"/>
      <dgm:spPr/>
    </dgm:pt>
    <dgm:pt modelId="{B6E3F8CD-A85A-4229-A5A9-EB4803D84982}" type="pres">
      <dgm:prSet presAssocID="{41466974-AB33-484A-A8C9-A17AB6562AF8}" presName="conn2-1" presStyleLbl="parChTrans1D4" presStyleIdx="3" presStyleCnt="5"/>
      <dgm:spPr/>
    </dgm:pt>
    <dgm:pt modelId="{7D0922E9-F8DE-404A-84F6-A478D16D33D6}" type="pres">
      <dgm:prSet presAssocID="{41466974-AB33-484A-A8C9-A17AB6562AF8}" presName="connTx" presStyleLbl="parChTrans1D4" presStyleIdx="3" presStyleCnt="5"/>
      <dgm:spPr/>
    </dgm:pt>
    <dgm:pt modelId="{87CE06F1-8752-4405-BA8B-63717149BEED}" type="pres">
      <dgm:prSet presAssocID="{70B26AF5-1801-417F-8C29-2382A8C5F4FF}" presName="root2" presStyleCnt="0"/>
      <dgm:spPr/>
    </dgm:pt>
    <dgm:pt modelId="{27FEDBDD-4182-4ABF-8F16-54F5E64DDCD7}" type="pres">
      <dgm:prSet presAssocID="{70B26AF5-1801-417F-8C29-2382A8C5F4FF}" presName="LevelTwoTextNode" presStyleLbl="node4" presStyleIdx="3" presStyleCnt="5" custScaleX="109423">
        <dgm:presLayoutVars>
          <dgm:chPref val="3"/>
        </dgm:presLayoutVars>
      </dgm:prSet>
      <dgm:spPr/>
    </dgm:pt>
    <dgm:pt modelId="{B6BF80F6-F8FD-4F01-8666-E55DD0EB1B87}" type="pres">
      <dgm:prSet presAssocID="{70B26AF5-1801-417F-8C29-2382A8C5F4FF}" presName="level3hierChild" presStyleCnt="0"/>
      <dgm:spPr/>
    </dgm:pt>
    <dgm:pt modelId="{3BB6C350-D5DA-4F37-8918-50872A8B5CAD}" type="pres">
      <dgm:prSet presAssocID="{34B74FFB-F5A5-4EDC-9FAC-F651BD3C35A4}" presName="conn2-1" presStyleLbl="parChTrans1D4" presStyleIdx="4" presStyleCnt="5"/>
      <dgm:spPr/>
    </dgm:pt>
    <dgm:pt modelId="{127716E3-2D06-4556-AF45-10A6B3F65AD7}" type="pres">
      <dgm:prSet presAssocID="{34B74FFB-F5A5-4EDC-9FAC-F651BD3C35A4}" presName="connTx" presStyleLbl="parChTrans1D4" presStyleIdx="4" presStyleCnt="5"/>
      <dgm:spPr/>
    </dgm:pt>
    <dgm:pt modelId="{715EA905-5E2C-4C51-A54E-26A817AAFDC8}" type="pres">
      <dgm:prSet presAssocID="{E55D04C7-E6D9-455D-870D-FBF99632DFAE}" presName="root2" presStyleCnt="0"/>
      <dgm:spPr/>
    </dgm:pt>
    <dgm:pt modelId="{049779C1-E341-47F7-BE72-B3B31D890B2D}" type="pres">
      <dgm:prSet presAssocID="{E55D04C7-E6D9-455D-870D-FBF99632DFAE}" presName="LevelTwoTextNode" presStyleLbl="node4" presStyleIdx="4" presStyleCnt="5">
        <dgm:presLayoutVars>
          <dgm:chPref val="3"/>
        </dgm:presLayoutVars>
      </dgm:prSet>
      <dgm:spPr/>
    </dgm:pt>
    <dgm:pt modelId="{27E44278-2773-449F-AF75-FF8A8E77EC9A}" type="pres">
      <dgm:prSet presAssocID="{E55D04C7-E6D9-455D-870D-FBF99632DFAE}" presName="level3hierChild" presStyleCnt="0"/>
      <dgm:spPr/>
    </dgm:pt>
  </dgm:ptLst>
  <dgm:cxnLst>
    <dgm:cxn modelId="{2D70F40C-3819-493A-AB6B-D03E5A9D1651}" type="presOf" srcId="{1703752E-07DD-423A-A249-26CB142D396F}" destId="{57CD5311-D7C1-4C5B-8590-6BE74853C3BF}" srcOrd="1" destOrd="0" presId="urn:microsoft.com/office/officeart/2008/layout/HorizontalMultiLevelHierarchy"/>
    <dgm:cxn modelId="{B7136515-02EF-4DC1-9E67-CDF7E042211A}" type="presOf" srcId="{34B74FFB-F5A5-4EDC-9FAC-F651BD3C35A4}" destId="{127716E3-2D06-4556-AF45-10A6B3F65AD7}" srcOrd="1" destOrd="0" presId="urn:microsoft.com/office/officeart/2008/layout/HorizontalMultiLevelHierarchy"/>
    <dgm:cxn modelId="{7A519C16-930D-496D-A283-140570AD96CB}" srcId="{E7D7BD53-3B58-4ADC-8A4C-14AF9CFB499C}" destId="{70B26AF5-1801-417F-8C29-2382A8C5F4FF}" srcOrd="2" destOrd="0" parTransId="{41466974-AB33-484A-A8C9-A17AB6562AF8}" sibTransId="{F51F71D2-C9AC-455C-B0D1-D885727C8E0A}"/>
    <dgm:cxn modelId="{37DE6242-6F7D-4581-9B87-67269197997A}" type="presOf" srcId="{1F50EE04-7109-412F-80ED-DBA95AC39B7F}" destId="{70BA8261-C04F-4813-AAA8-05EE8EB6689F}" srcOrd="0" destOrd="0" presId="urn:microsoft.com/office/officeart/2008/layout/HorizontalMultiLevelHierarchy"/>
    <dgm:cxn modelId="{496F6745-ABEB-4643-B966-6E002C9CC77D}" srcId="{E7D7BD53-3B58-4ADC-8A4C-14AF9CFB499C}" destId="{9E0D2427-D2AB-49CE-BD99-0BAFDEFB5692}" srcOrd="1" destOrd="0" parTransId="{F20AC937-232F-4C9F-9EC0-AD900F2F884E}" sibTransId="{E2A6B470-1607-4845-A595-C1884730B7CC}"/>
    <dgm:cxn modelId="{96D2394E-049C-43F7-84C0-105B6CE5C34A}" type="presOf" srcId="{0BE62E88-0D7E-4BB5-A4B3-B77B0095617E}" destId="{018C7471-60F8-472C-B2C1-1AF03B14A5F7}" srcOrd="1" destOrd="0" presId="urn:microsoft.com/office/officeart/2008/layout/HorizontalMultiLevelHierarchy"/>
    <dgm:cxn modelId="{97C30854-7053-458E-B62D-B5A0805866FF}" type="presOf" srcId="{34B74FFB-F5A5-4EDC-9FAC-F651BD3C35A4}" destId="{3BB6C350-D5DA-4F37-8918-50872A8B5CAD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858CD972-27C0-413E-BFAC-2C7F8CA3DBA2}" type="presOf" srcId="{41466974-AB33-484A-A8C9-A17AB6562AF8}" destId="{B6E3F8CD-A85A-4229-A5A9-EB4803D84982}" srcOrd="0" destOrd="0" presId="urn:microsoft.com/office/officeart/2008/layout/HorizontalMultiLevelHierarchy"/>
    <dgm:cxn modelId="{12F91479-5365-4D26-9943-89CFA3F92CA0}" type="presOf" srcId="{B54E1A32-1FB8-4484-9DD7-DB5866ADCE10}" destId="{D9C606CC-AC18-4590-951B-B64D6881E5E3}" srcOrd="0" destOrd="0" presId="urn:microsoft.com/office/officeart/2008/layout/HorizontalMultiLevelHierarchy"/>
    <dgm:cxn modelId="{CC018B7D-BC6D-40D6-8F3C-FF2015A7E4F1}" type="presOf" srcId="{41466974-AB33-484A-A8C9-A17AB6562AF8}" destId="{7D0922E9-F8DE-404A-84F6-A478D16D33D6}" srcOrd="1" destOrd="0" presId="urn:microsoft.com/office/officeart/2008/layout/HorizontalMultiLevelHierarchy"/>
    <dgm:cxn modelId="{457EC37E-0F54-4675-A02A-40D48AD55504}" type="presOf" srcId="{F20AC937-232F-4C9F-9EC0-AD900F2F884E}" destId="{C3B50A94-B4D8-41F3-8B4F-27A93A8FFB2E}" srcOrd="1" destOrd="0" presId="urn:microsoft.com/office/officeart/2008/layout/HorizontalMultiLevelHierarchy"/>
    <dgm:cxn modelId="{4D694188-FF68-41C3-8F5F-DBA04D1C4447}" srcId="{E7D7BD53-3B58-4ADC-8A4C-14AF9CFB499C}" destId="{E55D04C7-E6D9-455D-870D-FBF99632DFAE}" srcOrd="3" destOrd="0" parTransId="{34B74FFB-F5A5-4EDC-9FAC-F651BD3C35A4}" sibTransId="{64C0303A-E71F-4760-9D6E-53561854B6FB}"/>
    <dgm:cxn modelId="{26E9BE89-1162-4F76-AEB4-E76EFEFD702B}" type="presOf" srcId="{15AEFB17-C792-442E-AC88-89459D66714D}" destId="{CE2C6972-3E97-4B2F-A8D2-4D6C815B4262}" srcOrd="0" destOrd="0" presId="urn:microsoft.com/office/officeart/2008/layout/HorizontalMultiLevelHierarchy"/>
    <dgm:cxn modelId="{52B44B8C-3174-41DB-A68B-A2B243A3FD32}" type="presOf" srcId="{1703752E-07DD-423A-A249-26CB142D396F}" destId="{3C411359-816D-4FDA-BE5A-8A203310394C}" srcOrd="0" destOrd="0" presId="urn:microsoft.com/office/officeart/2008/layout/HorizontalMultiLevelHierarchy"/>
    <dgm:cxn modelId="{FF32799D-726D-4433-B363-03A617067257}" srcId="{5A86CA0C-D10F-4783-ADFA-2E429D438EAA}" destId="{1F50EE04-7109-412F-80ED-DBA95AC39B7F}" srcOrd="0" destOrd="0" parTransId="{D7A6CE2C-238E-405F-BDD1-94D595C42AF2}" sibTransId="{594B6E1E-2692-482E-BF7A-01C770295378}"/>
    <dgm:cxn modelId="{A0BC7BAA-1BA3-4CDA-B3B2-E37400D41E99}" type="presOf" srcId="{15AEFB17-C792-442E-AC88-89459D66714D}" destId="{A5C37EFE-CBC7-40AC-B367-DAB7F5ECAC52}" srcOrd="1" destOrd="0" presId="urn:microsoft.com/office/officeart/2008/layout/HorizontalMultiLevelHierarchy"/>
    <dgm:cxn modelId="{36DAFCAA-65F5-4B45-AF59-73BEB3AD1D8B}" type="presOf" srcId="{0BE62E88-0D7E-4BB5-A4B3-B77B0095617E}" destId="{227510C1-165E-41BC-86F8-664912EE1BA0}" srcOrd="0" destOrd="0" presId="urn:microsoft.com/office/officeart/2008/layout/HorizontalMultiLevelHierarchy"/>
    <dgm:cxn modelId="{8A4EBFAD-3AC8-4232-B5D6-D308660FA791}" type="presOf" srcId="{43081AD2-A198-4E09-B366-59AF4C3961D1}" destId="{0960B8E7-A47F-4509-A600-DE2BD2F72F27}" srcOrd="0" destOrd="0" presId="urn:microsoft.com/office/officeart/2008/layout/HorizontalMultiLevelHierarchy"/>
    <dgm:cxn modelId="{940FEEB3-1E83-4B36-BF5E-2AB1123323FE}" type="presOf" srcId="{E7D7BD53-3B58-4ADC-8A4C-14AF9CFB499C}" destId="{EDDD72EC-6E2F-4D36-AAD4-1BCB7F58831A}" srcOrd="0" destOrd="0" presId="urn:microsoft.com/office/officeart/2008/layout/HorizontalMultiLevelHierarchy"/>
    <dgm:cxn modelId="{7663F3B3-746C-4026-98DE-8B8616CBF256}" type="presOf" srcId="{F20AC937-232F-4C9F-9EC0-AD900F2F884E}" destId="{E8C39ABB-93C6-4F0B-B27B-4F4FAAC9DC7B}" srcOrd="0" destOrd="0" presId="urn:microsoft.com/office/officeart/2008/layout/HorizontalMultiLevelHierarchy"/>
    <dgm:cxn modelId="{34A1E1B7-68F3-4861-9CAB-331811B35197}" type="presOf" srcId="{D7A6CE2C-238E-405F-BDD1-94D595C42AF2}" destId="{0FBE2E32-49E8-49C2-A07F-D7B958123D2E}" srcOrd="0" destOrd="0" presId="urn:microsoft.com/office/officeart/2008/layout/HorizontalMultiLevelHierarchy"/>
    <dgm:cxn modelId="{EB5DB6C0-D467-4B51-A561-BEEB841AB734}" type="presOf" srcId="{70B26AF5-1801-417F-8C29-2382A8C5F4FF}" destId="{27FEDBDD-4182-4ABF-8F16-54F5E64DDCD7}" srcOrd="0" destOrd="0" presId="urn:microsoft.com/office/officeart/2008/layout/HorizontalMultiLevelHierarchy"/>
    <dgm:cxn modelId="{10A192D9-D7A0-4878-BCAD-5C5C41AB8AB7}" type="presOf" srcId="{9E0D2427-D2AB-49CE-BD99-0BAFDEFB5692}" destId="{5F07E253-5CAF-4BDA-8693-EC79CAA3992A}" srcOrd="0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1577B6DC-F6CF-494B-89BE-27B24F336079}" srcId="{E7D7BD53-3B58-4ADC-8A4C-14AF9CFB499C}" destId="{5A86CA0C-D10F-4783-ADFA-2E429D438EAA}" srcOrd="0" destOrd="0" parTransId="{1703752E-07DD-423A-A249-26CB142D396F}" sibTransId="{7842F22F-F871-455F-9F28-C75460961FC7}"/>
    <dgm:cxn modelId="{EF4075E1-7B9A-4140-8572-D6DAAA2E5A5B}" type="presOf" srcId="{DC2E1F6F-946D-47F0-BC56-7CB69E13A329}" destId="{4594F833-E8AD-4F7D-9DBB-756E81F5E9FF}" srcOrd="0" destOrd="0" presId="urn:microsoft.com/office/officeart/2008/layout/HorizontalMultiLevelHierarchy"/>
    <dgm:cxn modelId="{D2EDEAE7-4021-4157-9C00-503D95C5CC9F}" type="presOf" srcId="{5A86CA0C-D10F-4783-ADFA-2E429D438EAA}" destId="{BF0C2A79-7711-414B-9E96-647FFE812FE8}" srcOrd="0" destOrd="0" presId="urn:microsoft.com/office/officeart/2008/layout/HorizontalMultiLevelHierarchy"/>
    <dgm:cxn modelId="{BB4742F2-BB59-4D54-856A-2DDB2F485F74}" type="presOf" srcId="{E55D04C7-E6D9-455D-870D-FBF99632DFAE}" destId="{049779C1-E341-47F7-BE72-B3B31D890B2D}" srcOrd="0" destOrd="0" presId="urn:microsoft.com/office/officeart/2008/layout/HorizontalMultiLevelHierarchy"/>
    <dgm:cxn modelId="{78DC4BF5-6FC5-4266-92F5-1F382A422FBA}" type="presOf" srcId="{D7A6CE2C-238E-405F-BDD1-94D595C42AF2}" destId="{D68A9D80-DD45-4364-BFB2-A44DD506BB07}" srcOrd="1" destOrd="0" presId="urn:microsoft.com/office/officeart/2008/layout/HorizontalMultiLevelHierarchy"/>
    <dgm:cxn modelId="{939806CD-1053-4347-9241-DE20D3C410E3}" type="presParOf" srcId="{0960B8E7-A47F-4509-A600-DE2BD2F72F27}" destId="{06C8DDC0-2103-4F16-B22E-01C402C605E7}" srcOrd="0" destOrd="0" presId="urn:microsoft.com/office/officeart/2008/layout/HorizontalMultiLevelHierarchy"/>
    <dgm:cxn modelId="{E4E8D26D-132C-4881-BCDA-40E4C984889A}" type="presParOf" srcId="{06C8DDC0-2103-4F16-B22E-01C402C605E7}" destId="{4594F833-E8AD-4F7D-9DBB-756E81F5E9FF}" srcOrd="0" destOrd="0" presId="urn:microsoft.com/office/officeart/2008/layout/HorizontalMultiLevelHierarchy"/>
    <dgm:cxn modelId="{96F27426-784C-4133-9E46-9BFA6733CF07}" type="presParOf" srcId="{06C8DDC0-2103-4F16-B22E-01C402C605E7}" destId="{4BD7D809-F46F-4BCF-9277-A6D4F8135189}" srcOrd="1" destOrd="0" presId="urn:microsoft.com/office/officeart/2008/layout/HorizontalMultiLevelHierarchy"/>
    <dgm:cxn modelId="{7A13FF89-9569-44A6-BCF7-F63EE177E14A}" type="presParOf" srcId="{4BD7D809-F46F-4BCF-9277-A6D4F8135189}" destId="{227510C1-165E-41BC-86F8-664912EE1BA0}" srcOrd="0" destOrd="0" presId="urn:microsoft.com/office/officeart/2008/layout/HorizontalMultiLevelHierarchy"/>
    <dgm:cxn modelId="{2FCFC777-61AA-4657-BE40-7C8DDE0D72F7}" type="presParOf" srcId="{227510C1-165E-41BC-86F8-664912EE1BA0}" destId="{018C7471-60F8-472C-B2C1-1AF03B14A5F7}" srcOrd="0" destOrd="0" presId="urn:microsoft.com/office/officeart/2008/layout/HorizontalMultiLevelHierarchy"/>
    <dgm:cxn modelId="{93A3E704-16D2-49AC-86A5-942C8FA2DB45}" type="presParOf" srcId="{4BD7D809-F46F-4BCF-9277-A6D4F8135189}" destId="{9AA261D0-C58A-40FF-808C-34A303FAB605}" srcOrd="1" destOrd="0" presId="urn:microsoft.com/office/officeart/2008/layout/HorizontalMultiLevelHierarchy"/>
    <dgm:cxn modelId="{09E5C1CA-3575-4D7D-BEC9-B7C76F82C94F}" type="presParOf" srcId="{9AA261D0-C58A-40FF-808C-34A303FAB605}" destId="{D9C606CC-AC18-4590-951B-B64D6881E5E3}" srcOrd="0" destOrd="0" presId="urn:microsoft.com/office/officeart/2008/layout/HorizontalMultiLevelHierarchy"/>
    <dgm:cxn modelId="{696A2E31-62A1-49F5-A20C-A0B672789961}" type="presParOf" srcId="{9AA261D0-C58A-40FF-808C-34A303FAB605}" destId="{E06DA82E-A227-45D6-9A1D-080B97151E8B}" srcOrd="1" destOrd="0" presId="urn:microsoft.com/office/officeart/2008/layout/HorizontalMultiLevelHierarchy"/>
    <dgm:cxn modelId="{8AC6EDFA-C57D-438F-8D74-56B2CE1BB821}" type="presParOf" srcId="{E06DA82E-A227-45D6-9A1D-080B97151E8B}" destId="{CE2C6972-3E97-4B2F-A8D2-4D6C815B4262}" srcOrd="0" destOrd="0" presId="urn:microsoft.com/office/officeart/2008/layout/HorizontalMultiLevelHierarchy"/>
    <dgm:cxn modelId="{B537BFFC-E37A-413E-BE5A-B003C5C31A54}" type="presParOf" srcId="{CE2C6972-3E97-4B2F-A8D2-4D6C815B4262}" destId="{A5C37EFE-CBC7-40AC-B367-DAB7F5ECAC52}" srcOrd="0" destOrd="0" presId="urn:microsoft.com/office/officeart/2008/layout/HorizontalMultiLevelHierarchy"/>
    <dgm:cxn modelId="{429855FA-4DA2-4719-8CD6-37A1F8742CC0}" type="presParOf" srcId="{E06DA82E-A227-45D6-9A1D-080B97151E8B}" destId="{1AA700F1-1C9C-448B-AA3C-D20C79BADC4C}" srcOrd="1" destOrd="0" presId="urn:microsoft.com/office/officeart/2008/layout/HorizontalMultiLevelHierarchy"/>
    <dgm:cxn modelId="{BB0CA438-3C87-44E8-B490-6CDFB1E5E367}" type="presParOf" srcId="{1AA700F1-1C9C-448B-AA3C-D20C79BADC4C}" destId="{EDDD72EC-6E2F-4D36-AAD4-1BCB7F58831A}" srcOrd="0" destOrd="0" presId="urn:microsoft.com/office/officeart/2008/layout/HorizontalMultiLevelHierarchy"/>
    <dgm:cxn modelId="{A8192657-592F-4B04-9436-B337125798D8}" type="presParOf" srcId="{1AA700F1-1C9C-448B-AA3C-D20C79BADC4C}" destId="{A20E9378-7B71-4335-A00A-0B164EA827E9}" srcOrd="1" destOrd="0" presId="urn:microsoft.com/office/officeart/2008/layout/HorizontalMultiLevelHierarchy"/>
    <dgm:cxn modelId="{75B4061B-E22B-4220-A0FB-38D0A8707984}" type="presParOf" srcId="{A20E9378-7B71-4335-A00A-0B164EA827E9}" destId="{3C411359-816D-4FDA-BE5A-8A203310394C}" srcOrd="0" destOrd="0" presId="urn:microsoft.com/office/officeart/2008/layout/HorizontalMultiLevelHierarchy"/>
    <dgm:cxn modelId="{6FB0EE5F-2669-4FBE-A926-8DE8B499E74F}" type="presParOf" srcId="{3C411359-816D-4FDA-BE5A-8A203310394C}" destId="{57CD5311-D7C1-4C5B-8590-6BE74853C3BF}" srcOrd="0" destOrd="0" presId="urn:microsoft.com/office/officeart/2008/layout/HorizontalMultiLevelHierarchy"/>
    <dgm:cxn modelId="{9F1EDCE5-E3C6-42E3-94FB-9254CECB3708}" type="presParOf" srcId="{A20E9378-7B71-4335-A00A-0B164EA827E9}" destId="{A41E1A69-2127-4456-82D3-0639E1DE9591}" srcOrd="1" destOrd="0" presId="urn:microsoft.com/office/officeart/2008/layout/HorizontalMultiLevelHierarchy"/>
    <dgm:cxn modelId="{CE6D34D5-8DA5-4F88-9289-3CC0A5A279ED}" type="presParOf" srcId="{A41E1A69-2127-4456-82D3-0639E1DE9591}" destId="{BF0C2A79-7711-414B-9E96-647FFE812FE8}" srcOrd="0" destOrd="0" presId="urn:microsoft.com/office/officeart/2008/layout/HorizontalMultiLevelHierarchy"/>
    <dgm:cxn modelId="{6936CFA4-063E-41DF-AE2C-0C9DA45130A3}" type="presParOf" srcId="{A41E1A69-2127-4456-82D3-0639E1DE9591}" destId="{1191D238-0E7D-4ED7-B7C0-71F2F80BC672}" srcOrd="1" destOrd="0" presId="urn:microsoft.com/office/officeart/2008/layout/HorizontalMultiLevelHierarchy"/>
    <dgm:cxn modelId="{9BCA167B-E321-42EE-95A8-4AA4EF1E3202}" type="presParOf" srcId="{1191D238-0E7D-4ED7-B7C0-71F2F80BC672}" destId="{0FBE2E32-49E8-49C2-A07F-D7B958123D2E}" srcOrd="0" destOrd="0" presId="urn:microsoft.com/office/officeart/2008/layout/HorizontalMultiLevelHierarchy"/>
    <dgm:cxn modelId="{6314528B-38F3-433E-A143-1884AC335935}" type="presParOf" srcId="{0FBE2E32-49E8-49C2-A07F-D7B958123D2E}" destId="{D68A9D80-DD45-4364-BFB2-A44DD506BB07}" srcOrd="0" destOrd="0" presId="urn:microsoft.com/office/officeart/2008/layout/HorizontalMultiLevelHierarchy"/>
    <dgm:cxn modelId="{C80FF330-F3EF-4F47-B713-258819C5C1B2}" type="presParOf" srcId="{1191D238-0E7D-4ED7-B7C0-71F2F80BC672}" destId="{F7D31EAF-0997-485C-95B0-11B0DA3F621F}" srcOrd="1" destOrd="0" presId="urn:microsoft.com/office/officeart/2008/layout/HorizontalMultiLevelHierarchy"/>
    <dgm:cxn modelId="{440D00EC-C663-47C9-AC45-6BA63C077914}" type="presParOf" srcId="{F7D31EAF-0997-485C-95B0-11B0DA3F621F}" destId="{70BA8261-C04F-4813-AAA8-05EE8EB6689F}" srcOrd="0" destOrd="0" presId="urn:microsoft.com/office/officeart/2008/layout/HorizontalMultiLevelHierarchy"/>
    <dgm:cxn modelId="{D400F115-2E0A-4007-B70D-68925F61E542}" type="presParOf" srcId="{F7D31EAF-0997-485C-95B0-11B0DA3F621F}" destId="{39F9C862-5ADC-4938-B001-A4108BBD2C90}" srcOrd="1" destOrd="0" presId="urn:microsoft.com/office/officeart/2008/layout/HorizontalMultiLevelHierarchy"/>
    <dgm:cxn modelId="{75B2444E-81CD-420E-A5ED-2B93A7DBEB2E}" type="presParOf" srcId="{A20E9378-7B71-4335-A00A-0B164EA827E9}" destId="{E8C39ABB-93C6-4F0B-B27B-4F4FAAC9DC7B}" srcOrd="2" destOrd="0" presId="urn:microsoft.com/office/officeart/2008/layout/HorizontalMultiLevelHierarchy"/>
    <dgm:cxn modelId="{3E9CF6FA-DF31-4675-B9D5-4EDDF9A10759}" type="presParOf" srcId="{E8C39ABB-93C6-4F0B-B27B-4F4FAAC9DC7B}" destId="{C3B50A94-B4D8-41F3-8B4F-27A93A8FFB2E}" srcOrd="0" destOrd="0" presId="urn:microsoft.com/office/officeart/2008/layout/HorizontalMultiLevelHierarchy"/>
    <dgm:cxn modelId="{9748F01C-C066-4DEB-B111-3135271DA54E}" type="presParOf" srcId="{A20E9378-7B71-4335-A00A-0B164EA827E9}" destId="{CFAB2531-559B-4E21-A5F5-7228533CB3BB}" srcOrd="3" destOrd="0" presId="urn:microsoft.com/office/officeart/2008/layout/HorizontalMultiLevelHierarchy"/>
    <dgm:cxn modelId="{EF3D2D97-EF0A-48BC-A328-CC4CF0D9EC12}" type="presParOf" srcId="{CFAB2531-559B-4E21-A5F5-7228533CB3BB}" destId="{5F07E253-5CAF-4BDA-8693-EC79CAA3992A}" srcOrd="0" destOrd="0" presId="urn:microsoft.com/office/officeart/2008/layout/HorizontalMultiLevelHierarchy"/>
    <dgm:cxn modelId="{5CCD3461-60FA-4188-9344-63E4E81E7A5B}" type="presParOf" srcId="{CFAB2531-559B-4E21-A5F5-7228533CB3BB}" destId="{F31AC350-D6B0-4E10-87CF-934430FD5E4D}" srcOrd="1" destOrd="0" presId="urn:microsoft.com/office/officeart/2008/layout/HorizontalMultiLevelHierarchy"/>
    <dgm:cxn modelId="{E5899AB4-9A5E-4ECF-8563-4E3A51EE5E74}" type="presParOf" srcId="{A20E9378-7B71-4335-A00A-0B164EA827E9}" destId="{B6E3F8CD-A85A-4229-A5A9-EB4803D84982}" srcOrd="4" destOrd="0" presId="urn:microsoft.com/office/officeart/2008/layout/HorizontalMultiLevelHierarchy"/>
    <dgm:cxn modelId="{D2E856E0-D4E7-4240-9C5D-6EE063DE1178}" type="presParOf" srcId="{B6E3F8CD-A85A-4229-A5A9-EB4803D84982}" destId="{7D0922E9-F8DE-404A-84F6-A478D16D33D6}" srcOrd="0" destOrd="0" presId="urn:microsoft.com/office/officeart/2008/layout/HorizontalMultiLevelHierarchy"/>
    <dgm:cxn modelId="{5049311F-8CC7-464B-91B5-9893E44A4902}" type="presParOf" srcId="{A20E9378-7B71-4335-A00A-0B164EA827E9}" destId="{87CE06F1-8752-4405-BA8B-63717149BEED}" srcOrd="5" destOrd="0" presId="urn:microsoft.com/office/officeart/2008/layout/HorizontalMultiLevelHierarchy"/>
    <dgm:cxn modelId="{1FFB193B-1F82-42AA-A794-8CC01F824424}" type="presParOf" srcId="{87CE06F1-8752-4405-BA8B-63717149BEED}" destId="{27FEDBDD-4182-4ABF-8F16-54F5E64DDCD7}" srcOrd="0" destOrd="0" presId="urn:microsoft.com/office/officeart/2008/layout/HorizontalMultiLevelHierarchy"/>
    <dgm:cxn modelId="{280FBF92-13B9-4F4B-90D7-AC14ABDB3877}" type="presParOf" srcId="{87CE06F1-8752-4405-BA8B-63717149BEED}" destId="{B6BF80F6-F8FD-4F01-8666-E55DD0EB1B87}" srcOrd="1" destOrd="0" presId="urn:microsoft.com/office/officeart/2008/layout/HorizontalMultiLevelHierarchy"/>
    <dgm:cxn modelId="{ABC9F8DA-5F62-4D9D-82A1-B9E52A7DBDA0}" type="presParOf" srcId="{A20E9378-7B71-4335-A00A-0B164EA827E9}" destId="{3BB6C350-D5DA-4F37-8918-50872A8B5CAD}" srcOrd="6" destOrd="0" presId="urn:microsoft.com/office/officeart/2008/layout/HorizontalMultiLevelHierarchy"/>
    <dgm:cxn modelId="{C48AA46D-4A1B-4BCA-B12B-6227C4CF4A34}" type="presParOf" srcId="{3BB6C350-D5DA-4F37-8918-50872A8B5CAD}" destId="{127716E3-2D06-4556-AF45-10A6B3F65AD7}" srcOrd="0" destOrd="0" presId="urn:microsoft.com/office/officeart/2008/layout/HorizontalMultiLevelHierarchy"/>
    <dgm:cxn modelId="{DEC33978-70F2-4A75-B7A3-2B7F71653072}" type="presParOf" srcId="{A20E9378-7B71-4335-A00A-0B164EA827E9}" destId="{715EA905-5E2C-4C51-A54E-26A817AAFDC8}" srcOrd="7" destOrd="0" presId="urn:microsoft.com/office/officeart/2008/layout/HorizontalMultiLevelHierarchy"/>
    <dgm:cxn modelId="{4609A0F7-D1F5-410B-B377-78CB3EE8D077}" type="presParOf" srcId="{715EA905-5E2C-4C51-A54E-26A817AAFDC8}" destId="{049779C1-E341-47F7-BE72-B3B31D890B2D}" srcOrd="0" destOrd="0" presId="urn:microsoft.com/office/officeart/2008/layout/HorizontalMultiLevelHierarchy"/>
    <dgm:cxn modelId="{BDD9C597-889A-4316-AE96-8EC097B6546D}" type="presParOf" srcId="{715EA905-5E2C-4C51-A54E-26A817AAFDC8}" destId="{27E44278-2773-449F-AF75-FF8A8E77EC9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8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7.1.1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54</a:t>
          </a:r>
          <a:r>
            <a:rPr lang="id-ID" sz="3200" dirty="0"/>
            <a:t>) </a:t>
          </a:r>
          <a:r>
            <a:rPr lang="id-ID" sz="3200" b="1" dirty="0"/>
            <a:t>Jenis Pembiayaan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sz="1600" dirty="0" err="1"/>
            <a:t>Biaya</a:t>
          </a:r>
          <a:r>
            <a:rPr lang="en-US" sz="1600" dirty="0"/>
            <a:t> </a:t>
          </a:r>
          <a:r>
            <a:rPr lang="en-US" sz="1600" dirty="0" err="1"/>
            <a:t>investasi</a:t>
          </a:r>
          <a:r>
            <a:rPr lang="en-US" sz="1600" dirty="0"/>
            <a:t>:</a:t>
          </a:r>
          <a:endParaRPr lang="en-US" sz="16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13E8516E-ACB9-4D4B-B09D-7D2D0C2F5B79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2. </a:t>
          </a:r>
          <a:r>
            <a:rPr lang="en-US" dirty="0" err="1"/>
            <a:t>Pengembangan</a:t>
          </a:r>
          <a:r>
            <a:rPr lang="en-US" dirty="0"/>
            <a:t> SDM</a:t>
          </a:r>
        </a:p>
      </dgm:t>
    </dgm:pt>
    <dgm:pt modelId="{50CA0CFB-50A9-4D28-AFC2-5DB0211E2A09}" type="parTrans" cxnId="{74A649B8-4AAA-4831-8592-35848393F2F4}">
      <dgm:prSet/>
      <dgm:spPr/>
      <dgm:t>
        <a:bodyPr/>
        <a:lstStyle/>
        <a:p>
          <a:endParaRPr lang="en-US"/>
        </a:p>
      </dgm:t>
    </dgm:pt>
    <dgm:pt modelId="{3CF7D77D-ECCB-4BB0-97F8-A7AF4FD81D25}" type="sibTrans" cxnId="{74A649B8-4AAA-4831-8592-35848393F2F4}">
      <dgm:prSet/>
      <dgm:spPr/>
      <dgm:t>
        <a:bodyPr/>
        <a:lstStyle/>
        <a:p>
          <a:endParaRPr lang="en-US"/>
        </a:p>
      </dgm:t>
    </dgm:pt>
    <dgm:pt modelId="{E557E4AF-7B4E-4155-B787-22C19911C983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3. Modal </a:t>
          </a:r>
          <a:r>
            <a:rPr lang="en-US" dirty="0" err="1"/>
            <a:t>kerja</a:t>
          </a:r>
          <a:r>
            <a:rPr lang="en-US" dirty="0"/>
            <a:t> </a:t>
          </a:r>
          <a:r>
            <a:rPr lang="en-US" dirty="0" err="1"/>
            <a:t>tetap</a:t>
          </a:r>
          <a:endParaRPr lang="en-US" dirty="0"/>
        </a:p>
      </dgm:t>
    </dgm:pt>
    <dgm:pt modelId="{7C1907AF-A30D-40AF-8B12-B43C8228B113}" type="parTrans" cxnId="{1D6664E8-3A25-4034-8E9A-0706763653AD}">
      <dgm:prSet/>
      <dgm:spPr/>
      <dgm:t>
        <a:bodyPr/>
        <a:lstStyle/>
        <a:p>
          <a:endParaRPr lang="en-US"/>
        </a:p>
      </dgm:t>
    </dgm:pt>
    <dgm:pt modelId="{2F169B71-BE94-49B3-8696-3FCDAC2306B7}" type="sibTrans" cxnId="{1D6664E8-3A25-4034-8E9A-0706763653AD}">
      <dgm:prSet/>
      <dgm:spPr/>
      <dgm:t>
        <a:bodyPr/>
        <a:lstStyle/>
        <a:p>
          <a:endParaRPr lang="en-US"/>
        </a:p>
      </dgm:t>
    </dgm:pt>
    <dgm:pt modelId="{83F0513C-3329-49B1-B363-8FE2B80EB710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dirty="0" err="1"/>
            <a:t>Biaya</a:t>
          </a:r>
          <a:r>
            <a:rPr lang="en-US" dirty="0"/>
            <a:t> </a:t>
          </a:r>
          <a:r>
            <a:rPr lang="en-US" dirty="0" err="1"/>
            <a:t>operasional</a:t>
          </a:r>
          <a:endParaRPr lang="en-US" dirty="0"/>
        </a:p>
      </dgm:t>
    </dgm:pt>
    <dgm:pt modelId="{9A1A99B9-1F41-490A-B043-980ED8429F17}" type="parTrans" cxnId="{1A15A674-8100-4DA5-ABCF-D37937F71388}">
      <dgm:prSet/>
      <dgm:spPr/>
      <dgm:t>
        <a:bodyPr/>
        <a:lstStyle/>
        <a:p>
          <a:endParaRPr lang="en-US"/>
        </a:p>
      </dgm:t>
    </dgm:pt>
    <dgm:pt modelId="{879E63B0-7F2F-4C98-BBE8-93C0244EE81C}" type="sibTrans" cxnId="{1A15A674-8100-4DA5-ABCF-D37937F71388}">
      <dgm:prSet/>
      <dgm:spPr/>
      <dgm:t>
        <a:bodyPr/>
        <a:lstStyle/>
        <a:p>
          <a:endParaRPr lang="en-US"/>
        </a:p>
      </dgm:t>
    </dgm:pt>
    <dgm:pt modelId="{4DA535E2-918F-4E9D-95D0-065CE55A0EBC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4. </a:t>
          </a:r>
          <a:r>
            <a:rPr lang="en-US" dirty="0" err="1"/>
            <a:t>Gaji</a:t>
          </a:r>
          <a:r>
            <a:rPr lang="en-US" dirty="0"/>
            <a:t> </a:t>
          </a:r>
          <a:r>
            <a:rPr lang="en-US" dirty="0" err="1"/>
            <a:t>pendidik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tenaga</a:t>
          </a:r>
          <a:r>
            <a:rPr lang="en-US" dirty="0"/>
            <a:t> </a:t>
          </a:r>
          <a:r>
            <a:rPr lang="en-US" dirty="0" err="1"/>
            <a:t>kependidikan</a:t>
          </a:r>
          <a:r>
            <a:rPr lang="en-US" dirty="0"/>
            <a:t> </a:t>
          </a:r>
        </a:p>
      </dgm:t>
    </dgm:pt>
    <dgm:pt modelId="{8480FD2B-98B2-4500-92A7-E67EEA1C9E49}" type="parTrans" cxnId="{D07DDE4E-7ED0-4DD4-917A-22DA2C8EE272}">
      <dgm:prSet/>
      <dgm:spPr/>
      <dgm:t>
        <a:bodyPr/>
        <a:lstStyle/>
        <a:p>
          <a:endParaRPr lang="en-US"/>
        </a:p>
      </dgm:t>
    </dgm:pt>
    <dgm:pt modelId="{B314592D-1454-4D9F-9F8A-3F8395C2F600}" type="sibTrans" cxnId="{D07DDE4E-7ED0-4DD4-917A-22DA2C8EE272}">
      <dgm:prSet/>
      <dgm:spPr/>
      <dgm:t>
        <a:bodyPr/>
        <a:lstStyle/>
        <a:p>
          <a:endParaRPr lang="en-US"/>
        </a:p>
      </dgm:t>
    </dgm:pt>
    <dgm:pt modelId="{53391C19-5AF7-4CD8-9BB6-44D9783BBAFB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5. </a:t>
          </a:r>
          <a:r>
            <a:rPr lang="en-US" dirty="0" err="1"/>
            <a:t>Tunjangan</a:t>
          </a:r>
          <a:r>
            <a:rPr lang="en-US" dirty="0"/>
            <a:t> yang </a:t>
          </a:r>
          <a:r>
            <a:rPr lang="en-US" dirty="0" err="1"/>
            <a:t>melekat</a:t>
          </a:r>
          <a:endParaRPr lang="en-US" dirty="0"/>
        </a:p>
      </dgm:t>
    </dgm:pt>
    <dgm:pt modelId="{98EC4D19-C124-47FA-B1F8-4294BF61BF11}" type="parTrans" cxnId="{6259CC5A-9DF7-4B3F-9267-943333D3CDA6}">
      <dgm:prSet/>
      <dgm:spPr/>
      <dgm:t>
        <a:bodyPr/>
        <a:lstStyle/>
        <a:p>
          <a:endParaRPr lang="en-US"/>
        </a:p>
      </dgm:t>
    </dgm:pt>
    <dgm:pt modelId="{0A104954-DFB8-488A-82FF-79705FC98796}" type="sibTrans" cxnId="{6259CC5A-9DF7-4B3F-9267-943333D3CDA6}">
      <dgm:prSet/>
      <dgm:spPr/>
      <dgm:t>
        <a:bodyPr/>
        <a:lstStyle/>
        <a:p>
          <a:endParaRPr lang="en-US"/>
        </a:p>
      </dgm:t>
    </dgm:pt>
    <dgm:pt modelId="{09CA76EE-751B-4B12-A7BE-5CF106FFF7C5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6. </a:t>
          </a:r>
          <a:r>
            <a:rPr lang="en-US" dirty="0" err="1"/>
            <a:t>Bahan</a:t>
          </a:r>
          <a:r>
            <a:rPr lang="en-US" dirty="0"/>
            <a:t> </a:t>
          </a:r>
          <a:r>
            <a:rPr lang="en-US" dirty="0" err="1"/>
            <a:t>atau</a:t>
          </a:r>
          <a:r>
            <a:rPr lang="en-US" dirty="0"/>
            <a:t> </a:t>
          </a:r>
          <a:r>
            <a:rPr lang="en-US" dirty="0" err="1"/>
            <a:t>peralatan</a:t>
          </a:r>
          <a:r>
            <a:rPr lang="en-US" dirty="0"/>
            <a:t> </a:t>
          </a:r>
          <a:r>
            <a:rPr lang="en-US" dirty="0" err="1"/>
            <a:t>pendidikan</a:t>
          </a:r>
          <a:r>
            <a:rPr lang="en-US" dirty="0"/>
            <a:t> </a:t>
          </a:r>
          <a:r>
            <a:rPr lang="en-US" dirty="0" err="1"/>
            <a:t>habis</a:t>
          </a:r>
          <a:r>
            <a:rPr lang="en-US" dirty="0"/>
            <a:t> </a:t>
          </a:r>
          <a:r>
            <a:rPr lang="en-US" dirty="0" err="1"/>
            <a:t>pakai</a:t>
          </a:r>
          <a:endParaRPr lang="en-US" dirty="0"/>
        </a:p>
      </dgm:t>
    </dgm:pt>
    <dgm:pt modelId="{607F78FA-7172-4711-B3CD-BF71AFFFB0D5}" type="parTrans" cxnId="{C77217B4-9B99-4FF6-A586-59A2785A7EC3}">
      <dgm:prSet/>
      <dgm:spPr/>
      <dgm:t>
        <a:bodyPr/>
        <a:lstStyle/>
        <a:p>
          <a:endParaRPr lang="en-US"/>
        </a:p>
      </dgm:t>
    </dgm:pt>
    <dgm:pt modelId="{5ADF5E33-8A6B-42F6-A05D-25365E28A8AB}" type="sibTrans" cxnId="{C77217B4-9B99-4FF6-A586-59A2785A7EC3}">
      <dgm:prSet/>
      <dgm:spPr/>
      <dgm:t>
        <a:bodyPr/>
        <a:lstStyle/>
        <a:p>
          <a:endParaRPr lang="en-US"/>
        </a:p>
      </dgm:t>
    </dgm:pt>
    <dgm:pt modelId="{79FCABBD-2054-4D29-8552-4ACEE53728D8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7. </a:t>
          </a:r>
          <a:r>
            <a:rPr lang="en-US" dirty="0" err="1"/>
            <a:t>Biaya</a:t>
          </a:r>
          <a:r>
            <a:rPr lang="en-US" dirty="0"/>
            <a:t> </a:t>
          </a:r>
          <a:r>
            <a:rPr lang="en-US" dirty="0" err="1"/>
            <a:t>operasional</a:t>
          </a:r>
          <a:r>
            <a:rPr lang="en-US" dirty="0"/>
            <a:t> </a:t>
          </a:r>
          <a:r>
            <a:rPr lang="en-US" dirty="0" err="1"/>
            <a:t>pendidikan</a:t>
          </a:r>
          <a:r>
            <a:rPr lang="en-US" dirty="0"/>
            <a:t> </a:t>
          </a:r>
          <a:r>
            <a:rPr lang="en-US" dirty="0" err="1"/>
            <a:t>tak</a:t>
          </a:r>
          <a:r>
            <a:rPr lang="en-US" dirty="0"/>
            <a:t> </a:t>
          </a:r>
          <a:r>
            <a:rPr lang="en-US" dirty="0" err="1"/>
            <a:t>langsung</a:t>
          </a:r>
          <a:endParaRPr lang="en-US" dirty="0"/>
        </a:p>
      </dgm:t>
    </dgm:pt>
    <dgm:pt modelId="{58B7DCD9-F01B-49D4-BA42-8848995C0260}" type="parTrans" cxnId="{298375BE-9009-460E-ADED-3A7FB30266F6}">
      <dgm:prSet/>
      <dgm:spPr/>
      <dgm:t>
        <a:bodyPr/>
        <a:lstStyle/>
        <a:p>
          <a:endParaRPr lang="en-US"/>
        </a:p>
      </dgm:t>
    </dgm:pt>
    <dgm:pt modelId="{4498CB38-2CAB-4CFE-9946-4E8F4812F7A0}" type="sibTrans" cxnId="{298375BE-9009-460E-ADED-3A7FB30266F6}">
      <dgm:prSet/>
      <dgm:spPr/>
      <dgm:t>
        <a:bodyPr/>
        <a:lstStyle/>
        <a:p>
          <a:endParaRPr lang="en-US"/>
        </a:p>
      </dgm:t>
    </dgm:pt>
    <dgm:pt modelId="{417FF520-9B1B-4E19-93EC-34BFB0619693}">
      <dgm:prSet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US" dirty="0" err="1"/>
            <a:t>Biaya</a:t>
          </a:r>
          <a:r>
            <a:rPr lang="en-US" dirty="0"/>
            <a:t> personal:</a:t>
          </a:r>
        </a:p>
      </dgm:t>
    </dgm:pt>
    <dgm:pt modelId="{6A46F639-30DB-4026-A69C-40EBC6BEFA94}" type="parTrans" cxnId="{B0E85F3A-8EAA-449A-BBF4-7CB5FF77210A}">
      <dgm:prSet/>
      <dgm:spPr/>
      <dgm:t>
        <a:bodyPr/>
        <a:lstStyle/>
        <a:p>
          <a:endParaRPr lang="en-US"/>
        </a:p>
      </dgm:t>
    </dgm:pt>
    <dgm:pt modelId="{587F7F7E-D84F-4ADD-801E-0F601F35349D}" type="sibTrans" cxnId="{B0E85F3A-8EAA-449A-BBF4-7CB5FF77210A}">
      <dgm:prSet/>
      <dgm:spPr/>
      <dgm:t>
        <a:bodyPr/>
        <a:lstStyle/>
        <a:p>
          <a:endParaRPr lang="en-US"/>
        </a:p>
      </dgm:t>
    </dgm:pt>
    <dgm:pt modelId="{1DFBBC47-F601-4EE1-B441-52EF9EF93430}">
      <dgm:prSet/>
      <dgm:spPr>
        <a:solidFill>
          <a:srgbClr val="7030A0"/>
        </a:solidFill>
      </dgm:spPr>
      <dgm:t>
        <a:bodyPr/>
        <a:lstStyle/>
        <a:p>
          <a:r>
            <a:rPr lang="en-US" dirty="0"/>
            <a:t>8. </a:t>
          </a:r>
          <a:r>
            <a:rPr lang="en-US" dirty="0" err="1"/>
            <a:t>Biaya</a:t>
          </a:r>
          <a:r>
            <a:rPr lang="en-US" dirty="0"/>
            <a:t> </a:t>
          </a:r>
          <a:r>
            <a:rPr lang="en-US" dirty="0" err="1"/>
            <a:t>pendidikan</a:t>
          </a:r>
          <a:r>
            <a:rPr lang="en-US" dirty="0"/>
            <a:t> yang </a:t>
          </a:r>
          <a:r>
            <a:rPr lang="en-US" dirty="0" err="1"/>
            <a:t>dikeluarkan</a:t>
          </a:r>
          <a:r>
            <a:rPr lang="en-US" dirty="0"/>
            <a:t> </a:t>
          </a:r>
          <a:r>
            <a:rPr lang="en-US" dirty="0" err="1"/>
            <a:t>oleh</a:t>
          </a:r>
          <a:r>
            <a:rPr lang="en-US" dirty="0"/>
            <a:t> </a:t>
          </a:r>
          <a:r>
            <a:rPr lang="en-US" dirty="0" err="1"/>
            <a:t>peserta</a:t>
          </a:r>
          <a:r>
            <a:rPr lang="en-US" dirty="0"/>
            <a:t> </a:t>
          </a:r>
          <a:r>
            <a:rPr lang="en-US" dirty="0" err="1"/>
            <a:t>didik</a:t>
          </a:r>
          <a:r>
            <a:rPr lang="en-US" dirty="0"/>
            <a:t> </a:t>
          </a:r>
          <a:r>
            <a:rPr lang="en-US" dirty="0" err="1"/>
            <a:t>dalam</a:t>
          </a:r>
          <a:r>
            <a:rPr lang="en-US" dirty="0"/>
            <a:t> </a:t>
          </a:r>
          <a:r>
            <a:rPr lang="en-US" dirty="0" err="1"/>
            <a:t>mengikuti</a:t>
          </a:r>
          <a:r>
            <a:rPr lang="en-US" dirty="0"/>
            <a:t> proses </a:t>
          </a:r>
          <a:r>
            <a:rPr lang="en-US" dirty="0" err="1"/>
            <a:t>pembelajaran</a:t>
          </a:r>
          <a:endParaRPr lang="en-US" dirty="0"/>
        </a:p>
      </dgm:t>
    </dgm:pt>
    <dgm:pt modelId="{E8AAED00-FD8A-4DF4-81D4-8776E71F91FC}" type="parTrans" cxnId="{4805D23B-950C-491D-94E1-F3ADE91A74A2}">
      <dgm:prSet/>
      <dgm:spPr/>
      <dgm:t>
        <a:bodyPr/>
        <a:lstStyle/>
        <a:p>
          <a:endParaRPr lang="en-US"/>
        </a:p>
      </dgm:t>
    </dgm:pt>
    <dgm:pt modelId="{AFBB0CD1-A05F-4891-B2E0-42EF14CB8238}" type="sibTrans" cxnId="{4805D23B-950C-491D-94E1-F3ADE91A74A2}">
      <dgm:prSet/>
      <dgm:spPr/>
      <dgm:t>
        <a:bodyPr/>
        <a:lstStyle/>
        <a:p>
          <a:endParaRPr lang="en-US"/>
        </a:p>
      </dgm:t>
    </dgm:pt>
    <dgm:pt modelId="{719E738D-5FF8-4419-B22D-92B482B13F13}">
      <dgm:prSet custT="1"/>
      <dgm:spPr>
        <a:solidFill>
          <a:srgbClr val="7030A0"/>
        </a:solidFill>
      </dgm:spPr>
      <dgm:t>
        <a:bodyPr/>
        <a:lstStyle/>
        <a:p>
          <a:r>
            <a:rPr lang="en-US" sz="1600"/>
            <a:t>1</a:t>
          </a:r>
          <a:r>
            <a:rPr lang="en-US" sz="1600" dirty="0"/>
            <a:t>. </a:t>
          </a:r>
          <a:r>
            <a:rPr lang="en-US" sz="1600" dirty="0" err="1"/>
            <a:t>Pengadaaan</a:t>
          </a:r>
          <a:r>
            <a:rPr lang="en-US" sz="1600" dirty="0"/>
            <a:t> </a:t>
          </a:r>
          <a:r>
            <a:rPr lang="en-US" sz="1600" dirty="0" err="1"/>
            <a:t>sarana</a:t>
          </a:r>
          <a:r>
            <a:rPr lang="en-US" sz="1600" dirty="0"/>
            <a:t> </a:t>
          </a:r>
          <a:r>
            <a:rPr lang="en-US" sz="1600" dirty="0" err="1"/>
            <a:t>prasarana</a:t>
          </a:r>
          <a:endParaRPr lang="en-US" sz="1600" dirty="0">
            <a:solidFill>
              <a:srgbClr val="FF0000"/>
            </a:solidFill>
          </a:endParaRPr>
        </a:p>
      </dgm:t>
    </dgm:pt>
    <dgm:pt modelId="{7E78E73E-950A-4EF5-A7B5-17CCF658006F}" type="parTrans" cxnId="{D357D911-EAEB-4139-95F8-978FC1CE5844}">
      <dgm:prSet/>
      <dgm:spPr/>
      <dgm:t>
        <a:bodyPr/>
        <a:lstStyle/>
        <a:p>
          <a:endParaRPr lang="en-US"/>
        </a:p>
      </dgm:t>
    </dgm:pt>
    <dgm:pt modelId="{0B6F54BE-502E-4C9D-AECA-A4117AB7C48F}" type="sibTrans" cxnId="{D357D911-EAEB-4139-95F8-978FC1CE5844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72857" custScaleY="30306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3"/>
      <dgm:spPr/>
    </dgm:pt>
    <dgm:pt modelId="{A5C37EFE-CBC7-40AC-B367-DAB7F5ECAC52}" type="pres">
      <dgm:prSet presAssocID="{15AEFB17-C792-442E-AC88-89459D66714D}" presName="connTx" presStyleLbl="parChTrans1D3" presStyleIdx="0" presStyleCnt="3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3" custScaleY="155452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8AE66898-89E4-4520-A097-A5CE17A07E4A}" type="pres">
      <dgm:prSet presAssocID="{7E78E73E-950A-4EF5-A7B5-17CCF658006F}" presName="conn2-1" presStyleLbl="parChTrans1D4" presStyleIdx="0" presStyleCnt="8"/>
      <dgm:spPr/>
    </dgm:pt>
    <dgm:pt modelId="{F3443665-ECC7-4A1F-ACE4-11CC6F0C2BE5}" type="pres">
      <dgm:prSet presAssocID="{7E78E73E-950A-4EF5-A7B5-17CCF658006F}" presName="connTx" presStyleLbl="parChTrans1D4" presStyleIdx="0" presStyleCnt="8"/>
      <dgm:spPr/>
    </dgm:pt>
    <dgm:pt modelId="{8D9AC7F4-BC31-49A1-83B6-394A73EB2BF4}" type="pres">
      <dgm:prSet presAssocID="{719E738D-5FF8-4419-B22D-92B482B13F13}" presName="root2" presStyleCnt="0"/>
      <dgm:spPr/>
    </dgm:pt>
    <dgm:pt modelId="{F0510733-67EF-4D8A-B5BE-D3E80588ADC3}" type="pres">
      <dgm:prSet presAssocID="{719E738D-5FF8-4419-B22D-92B482B13F13}" presName="LevelTwoTextNode" presStyleLbl="node4" presStyleIdx="0" presStyleCnt="8">
        <dgm:presLayoutVars>
          <dgm:chPref val="3"/>
        </dgm:presLayoutVars>
      </dgm:prSet>
      <dgm:spPr/>
    </dgm:pt>
    <dgm:pt modelId="{09558973-1E08-4366-BF07-9BB119263CA1}" type="pres">
      <dgm:prSet presAssocID="{719E738D-5FF8-4419-B22D-92B482B13F13}" presName="level3hierChild" presStyleCnt="0"/>
      <dgm:spPr/>
    </dgm:pt>
    <dgm:pt modelId="{0CF2A44B-5809-4ED1-82D9-62241B5D0DB3}" type="pres">
      <dgm:prSet presAssocID="{50CA0CFB-50A9-4D28-AFC2-5DB0211E2A09}" presName="conn2-1" presStyleLbl="parChTrans1D4" presStyleIdx="1" presStyleCnt="8"/>
      <dgm:spPr/>
    </dgm:pt>
    <dgm:pt modelId="{0DFAFCFF-2354-4879-BAC1-E187436E4067}" type="pres">
      <dgm:prSet presAssocID="{50CA0CFB-50A9-4D28-AFC2-5DB0211E2A09}" presName="connTx" presStyleLbl="parChTrans1D4" presStyleIdx="1" presStyleCnt="8"/>
      <dgm:spPr/>
    </dgm:pt>
    <dgm:pt modelId="{BCDFACC6-1547-4AF3-8F89-0E13A8BEF023}" type="pres">
      <dgm:prSet presAssocID="{13E8516E-ACB9-4D4B-B09D-7D2D0C2F5B79}" presName="root2" presStyleCnt="0"/>
      <dgm:spPr/>
    </dgm:pt>
    <dgm:pt modelId="{94BDBD68-FD0C-4CF6-A625-62EEC286590E}" type="pres">
      <dgm:prSet presAssocID="{13E8516E-ACB9-4D4B-B09D-7D2D0C2F5B79}" presName="LevelTwoTextNode" presStyleLbl="node4" presStyleIdx="1" presStyleCnt="8">
        <dgm:presLayoutVars>
          <dgm:chPref val="3"/>
        </dgm:presLayoutVars>
      </dgm:prSet>
      <dgm:spPr/>
    </dgm:pt>
    <dgm:pt modelId="{A28A45CE-EAC4-457D-8AFA-5FD8660CA6AD}" type="pres">
      <dgm:prSet presAssocID="{13E8516E-ACB9-4D4B-B09D-7D2D0C2F5B79}" presName="level3hierChild" presStyleCnt="0"/>
      <dgm:spPr/>
    </dgm:pt>
    <dgm:pt modelId="{F3C52EED-D964-46A2-A2A9-4923A2FCF293}" type="pres">
      <dgm:prSet presAssocID="{7C1907AF-A30D-40AF-8B12-B43C8228B113}" presName="conn2-1" presStyleLbl="parChTrans1D4" presStyleIdx="2" presStyleCnt="8"/>
      <dgm:spPr/>
    </dgm:pt>
    <dgm:pt modelId="{67366205-E2EF-4929-BDFA-D69B9711A532}" type="pres">
      <dgm:prSet presAssocID="{7C1907AF-A30D-40AF-8B12-B43C8228B113}" presName="connTx" presStyleLbl="parChTrans1D4" presStyleIdx="2" presStyleCnt="8"/>
      <dgm:spPr/>
    </dgm:pt>
    <dgm:pt modelId="{35F439D0-B8C2-4111-A8F0-CE9D3F1DE4D6}" type="pres">
      <dgm:prSet presAssocID="{E557E4AF-7B4E-4155-B787-22C19911C983}" presName="root2" presStyleCnt="0"/>
      <dgm:spPr/>
    </dgm:pt>
    <dgm:pt modelId="{70265473-4A19-4723-9602-4D24FD72B605}" type="pres">
      <dgm:prSet presAssocID="{E557E4AF-7B4E-4155-B787-22C19911C983}" presName="LevelTwoTextNode" presStyleLbl="node4" presStyleIdx="2" presStyleCnt="8" custLinFactNeighborY="0">
        <dgm:presLayoutVars>
          <dgm:chPref val="3"/>
        </dgm:presLayoutVars>
      </dgm:prSet>
      <dgm:spPr/>
    </dgm:pt>
    <dgm:pt modelId="{B1EC4890-3181-4F96-8F39-FBF451A6B6D0}" type="pres">
      <dgm:prSet presAssocID="{E557E4AF-7B4E-4155-B787-22C19911C983}" presName="level3hierChild" presStyleCnt="0"/>
      <dgm:spPr/>
    </dgm:pt>
    <dgm:pt modelId="{92CCA01C-547E-4F42-9897-7F80DBDECD64}" type="pres">
      <dgm:prSet presAssocID="{9A1A99B9-1F41-490A-B043-980ED8429F17}" presName="conn2-1" presStyleLbl="parChTrans1D3" presStyleIdx="1" presStyleCnt="3"/>
      <dgm:spPr/>
    </dgm:pt>
    <dgm:pt modelId="{9AE71017-D227-49FC-9975-C7D6E5417335}" type="pres">
      <dgm:prSet presAssocID="{9A1A99B9-1F41-490A-B043-980ED8429F17}" presName="connTx" presStyleLbl="parChTrans1D3" presStyleIdx="1" presStyleCnt="3"/>
      <dgm:spPr/>
    </dgm:pt>
    <dgm:pt modelId="{082ABBC2-5559-4146-B5B4-4F6550FF689B}" type="pres">
      <dgm:prSet presAssocID="{83F0513C-3329-49B1-B363-8FE2B80EB710}" presName="root2" presStyleCnt="0"/>
      <dgm:spPr/>
    </dgm:pt>
    <dgm:pt modelId="{EB8D9F4F-406E-4A31-B61A-C3D97E0532D7}" type="pres">
      <dgm:prSet presAssocID="{83F0513C-3329-49B1-B363-8FE2B80EB710}" presName="LevelTwoTextNode" presStyleLbl="node3" presStyleIdx="1" presStyleCnt="3" custScaleY="188217">
        <dgm:presLayoutVars>
          <dgm:chPref val="3"/>
        </dgm:presLayoutVars>
      </dgm:prSet>
      <dgm:spPr/>
    </dgm:pt>
    <dgm:pt modelId="{9BF925B8-EDE6-422E-81C7-F7296262445A}" type="pres">
      <dgm:prSet presAssocID="{83F0513C-3329-49B1-B363-8FE2B80EB710}" presName="level3hierChild" presStyleCnt="0"/>
      <dgm:spPr/>
    </dgm:pt>
    <dgm:pt modelId="{52EECC7A-056D-43C8-8BCB-45612240050A}" type="pres">
      <dgm:prSet presAssocID="{8480FD2B-98B2-4500-92A7-E67EEA1C9E49}" presName="conn2-1" presStyleLbl="parChTrans1D4" presStyleIdx="3" presStyleCnt="8"/>
      <dgm:spPr/>
    </dgm:pt>
    <dgm:pt modelId="{E7BF450B-2B6A-4646-9A72-D0B6A9E356A5}" type="pres">
      <dgm:prSet presAssocID="{8480FD2B-98B2-4500-92A7-E67EEA1C9E49}" presName="connTx" presStyleLbl="parChTrans1D4" presStyleIdx="3" presStyleCnt="8"/>
      <dgm:spPr/>
    </dgm:pt>
    <dgm:pt modelId="{F12216F1-BE16-421A-9970-11B455C96AE0}" type="pres">
      <dgm:prSet presAssocID="{4DA535E2-918F-4E9D-95D0-065CE55A0EBC}" presName="root2" presStyleCnt="0"/>
      <dgm:spPr/>
    </dgm:pt>
    <dgm:pt modelId="{F03F5C6E-4A26-4DA6-833E-AC961A12EC28}" type="pres">
      <dgm:prSet presAssocID="{4DA535E2-918F-4E9D-95D0-065CE55A0EBC}" presName="LevelTwoTextNode" presStyleLbl="node4" presStyleIdx="3" presStyleCnt="8" custLinFactNeighborY="0">
        <dgm:presLayoutVars>
          <dgm:chPref val="3"/>
        </dgm:presLayoutVars>
      </dgm:prSet>
      <dgm:spPr/>
    </dgm:pt>
    <dgm:pt modelId="{05F3FAE9-1EC9-463E-9896-6376ABAE26F7}" type="pres">
      <dgm:prSet presAssocID="{4DA535E2-918F-4E9D-95D0-065CE55A0EBC}" presName="level3hierChild" presStyleCnt="0"/>
      <dgm:spPr/>
    </dgm:pt>
    <dgm:pt modelId="{489629D4-F116-4E2F-83B4-1FACD058145B}" type="pres">
      <dgm:prSet presAssocID="{98EC4D19-C124-47FA-B1F8-4294BF61BF11}" presName="conn2-1" presStyleLbl="parChTrans1D4" presStyleIdx="4" presStyleCnt="8"/>
      <dgm:spPr/>
    </dgm:pt>
    <dgm:pt modelId="{A45B2BC3-E2AC-4644-9B77-63486D317CA9}" type="pres">
      <dgm:prSet presAssocID="{98EC4D19-C124-47FA-B1F8-4294BF61BF11}" presName="connTx" presStyleLbl="parChTrans1D4" presStyleIdx="4" presStyleCnt="8"/>
      <dgm:spPr/>
    </dgm:pt>
    <dgm:pt modelId="{399C58BB-2A76-475C-B0CB-CD31807D9190}" type="pres">
      <dgm:prSet presAssocID="{53391C19-5AF7-4CD8-9BB6-44D9783BBAFB}" presName="root2" presStyleCnt="0"/>
      <dgm:spPr/>
    </dgm:pt>
    <dgm:pt modelId="{25592CB9-45BC-4D11-A74A-8623E94F74F3}" type="pres">
      <dgm:prSet presAssocID="{53391C19-5AF7-4CD8-9BB6-44D9783BBAFB}" presName="LevelTwoTextNode" presStyleLbl="node4" presStyleIdx="4" presStyleCnt="8" custLinFactNeighborY="0">
        <dgm:presLayoutVars>
          <dgm:chPref val="3"/>
        </dgm:presLayoutVars>
      </dgm:prSet>
      <dgm:spPr/>
    </dgm:pt>
    <dgm:pt modelId="{4C29AA53-6348-431B-9D7E-E5C6054E608A}" type="pres">
      <dgm:prSet presAssocID="{53391C19-5AF7-4CD8-9BB6-44D9783BBAFB}" presName="level3hierChild" presStyleCnt="0"/>
      <dgm:spPr/>
    </dgm:pt>
    <dgm:pt modelId="{BB2E45AC-D4F8-4FFC-8B42-9729D909A94A}" type="pres">
      <dgm:prSet presAssocID="{607F78FA-7172-4711-B3CD-BF71AFFFB0D5}" presName="conn2-1" presStyleLbl="parChTrans1D4" presStyleIdx="5" presStyleCnt="8"/>
      <dgm:spPr/>
    </dgm:pt>
    <dgm:pt modelId="{DB949B92-9073-49A9-8FB8-D3BDC13D9EE8}" type="pres">
      <dgm:prSet presAssocID="{607F78FA-7172-4711-B3CD-BF71AFFFB0D5}" presName="connTx" presStyleLbl="parChTrans1D4" presStyleIdx="5" presStyleCnt="8"/>
      <dgm:spPr/>
    </dgm:pt>
    <dgm:pt modelId="{621FAAA6-04AD-464C-9620-B313DC234FEB}" type="pres">
      <dgm:prSet presAssocID="{09CA76EE-751B-4B12-A7BE-5CF106FFF7C5}" presName="root2" presStyleCnt="0"/>
      <dgm:spPr/>
    </dgm:pt>
    <dgm:pt modelId="{E9416D41-7D7A-4019-AD68-4B3B3D60464D}" type="pres">
      <dgm:prSet presAssocID="{09CA76EE-751B-4B12-A7BE-5CF106FFF7C5}" presName="LevelTwoTextNode" presStyleLbl="node4" presStyleIdx="5" presStyleCnt="8" custLinFactNeighborY="0">
        <dgm:presLayoutVars>
          <dgm:chPref val="3"/>
        </dgm:presLayoutVars>
      </dgm:prSet>
      <dgm:spPr/>
    </dgm:pt>
    <dgm:pt modelId="{4354BDCA-C9F3-45F5-AC92-91CC4F65ABEC}" type="pres">
      <dgm:prSet presAssocID="{09CA76EE-751B-4B12-A7BE-5CF106FFF7C5}" presName="level3hierChild" presStyleCnt="0"/>
      <dgm:spPr/>
    </dgm:pt>
    <dgm:pt modelId="{04ECE6A2-C6C6-4EF3-B0D6-C0B3EF84B436}" type="pres">
      <dgm:prSet presAssocID="{58B7DCD9-F01B-49D4-BA42-8848995C0260}" presName="conn2-1" presStyleLbl="parChTrans1D4" presStyleIdx="6" presStyleCnt="8"/>
      <dgm:spPr/>
    </dgm:pt>
    <dgm:pt modelId="{1E9A6C62-1E41-4E6B-9AB8-E606BBE694E0}" type="pres">
      <dgm:prSet presAssocID="{58B7DCD9-F01B-49D4-BA42-8848995C0260}" presName="connTx" presStyleLbl="parChTrans1D4" presStyleIdx="6" presStyleCnt="8"/>
      <dgm:spPr/>
    </dgm:pt>
    <dgm:pt modelId="{A37156C8-EB1F-48FA-B26A-F9A8121009CC}" type="pres">
      <dgm:prSet presAssocID="{79FCABBD-2054-4D29-8552-4ACEE53728D8}" presName="root2" presStyleCnt="0"/>
      <dgm:spPr/>
    </dgm:pt>
    <dgm:pt modelId="{B2938F06-4C4C-4424-9B50-F30CD2334AEF}" type="pres">
      <dgm:prSet presAssocID="{79FCABBD-2054-4D29-8552-4ACEE53728D8}" presName="LevelTwoTextNode" presStyleLbl="node4" presStyleIdx="6" presStyleCnt="8" custLinFactNeighborY="0">
        <dgm:presLayoutVars>
          <dgm:chPref val="3"/>
        </dgm:presLayoutVars>
      </dgm:prSet>
      <dgm:spPr/>
    </dgm:pt>
    <dgm:pt modelId="{47413663-FBEC-41F1-BDFF-CF1D748C600D}" type="pres">
      <dgm:prSet presAssocID="{79FCABBD-2054-4D29-8552-4ACEE53728D8}" presName="level3hierChild" presStyleCnt="0"/>
      <dgm:spPr/>
    </dgm:pt>
    <dgm:pt modelId="{2B36A736-53B6-4194-A88F-F0E3BBE10FEE}" type="pres">
      <dgm:prSet presAssocID="{6A46F639-30DB-4026-A69C-40EBC6BEFA94}" presName="conn2-1" presStyleLbl="parChTrans1D3" presStyleIdx="2" presStyleCnt="3"/>
      <dgm:spPr/>
    </dgm:pt>
    <dgm:pt modelId="{DCF0440E-9479-4E35-9A71-B62DF129611B}" type="pres">
      <dgm:prSet presAssocID="{6A46F639-30DB-4026-A69C-40EBC6BEFA94}" presName="connTx" presStyleLbl="parChTrans1D3" presStyleIdx="2" presStyleCnt="3"/>
      <dgm:spPr/>
    </dgm:pt>
    <dgm:pt modelId="{090252C7-E402-47EA-8776-0F3AFE11CB84}" type="pres">
      <dgm:prSet presAssocID="{417FF520-9B1B-4E19-93EC-34BFB0619693}" presName="root2" presStyleCnt="0"/>
      <dgm:spPr/>
    </dgm:pt>
    <dgm:pt modelId="{5837C9DD-A0FD-403C-A7A2-F91B39889DF3}" type="pres">
      <dgm:prSet presAssocID="{417FF520-9B1B-4E19-93EC-34BFB0619693}" presName="LevelTwoTextNode" presStyleLbl="node3" presStyleIdx="2" presStyleCnt="3" custScaleY="172923">
        <dgm:presLayoutVars>
          <dgm:chPref val="3"/>
        </dgm:presLayoutVars>
      </dgm:prSet>
      <dgm:spPr/>
    </dgm:pt>
    <dgm:pt modelId="{57B4A754-C762-4CA8-85FF-67946BE217B6}" type="pres">
      <dgm:prSet presAssocID="{417FF520-9B1B-4E19-93EC-34BFB0619693}" presName="level3hierChild" presStyleCnt="0"/>
      <dgm:spPr/>
    </dgm:pt>
    <dgm:pt modelId="{0EEB960C-3F3B-48F1-B160-9A1BFC378A65}" type="pres">
      <dgm:prSet presAssocID="{E8AAED00-FD8A-4DF4-81D4-8776E71F91FC}" presName="conn2-1" presStyleLbl="parChTrans1D4" presStyleIdx="7" presStyleCnt="8"/>
      <dgm:spPr/>
    </dgm:pt>
    <dgm:pt modelId="{E52B8473-8353-47D1-BCA2-138B1F6A07E4}" type="pres">
      <dgm:prSet presAssocID="{E8AAED00-FD8A-4DF4-81D4-8776E71F91FC}" presName="connTx" presStyleLbl="parChTrans1D4" presStyleIdx="7" presStyleCnt="8"/>
      <dgm:spPr/>
    </dgm:pt>
    <dgm:pt modelId="{C5D31DBA-8E8B-4E62-A9B4-84778DFD29FC}" type="pres">
      <dgm:prSet presAssocID="{1DFBBC47-F601-4EE1-B441-52EF9EF93430}" presName="root2" presStyleCnt="0"/>
      <dgm:spPr/>
    </dgm:pt>
    <dgm:pt modelId="{114318E7-E2B4-40DA-9714-ADFD43D59677}" type="pres">
      <dgm:prSet presAssocID="{1DFBBC47-F601-4EE1-B441-52EF9EF93430}" presName="LevelTwoTextNode" presStyleLbl="node4" presStyleIdx="7" presStyleCnt="8" custLinFactNeighborY="0">
        <dgm:presLayoutVars>
          <dgm:chPref val="3"/>
        </dgm:presLayoutVars>
      </dgm:prSet>
      <dgm:spPr/>
    </dgm:pt>
    <dgm:pt modelId="{A56D147C-A264-4E56-8FD8-37F940B32446}" type="pres">
      <dgm:prSet presAssocID="{1DFBBC47-F601-4EE1-B441-52EF9EF93430}" presName="level3hierChild" presStyleCnt="0"/>
      <dgm:spPr/>
    </dgm:pt>
  </dgm:ptLst>
  <dgm:cxnLst>
    <dgm:cxn modelId="{9C8DCB02-05C2-4E62-92CB-CB8B7FACCAD1}" type="presOf" srcId="{DC2E1F6F-946D-47F0-BC56-7CB69E13A329}" destId="{4594F833-E8AD-4F7D-9DBB-756E81F5E9FF}" srcOrd="0" destOrd="0" presId="urn:microsoft.com/office/officeart/2008/layout/HorizontalMultiLevelHierarchy"/>
    <dgm:cxn modelId="{D357D911-EAEB-4139-95F8-978FC1CE5844}" srcId="{E7D7BD53-3B58-4ADC-8A4C-14AF9CFB499C}" destId="{719E738D-5FF8-4419-B22D-92B482B13F13}" srcOrd="0" destOrd="0" parTransId="{7E78E73E-950A-4EF5-A7B5-17CCF658006F}" sibTransId="{0B6F54BE-502E-4C9D-AECA-A4117AB7C48F}"/>
    <dgm:cxn modelId="{EE81E713-E1DC-4ECF-A20D-2C69BCBD6BF0}" type="presOf" srcId="{7C1907AF-A30D-40AF-8B12-B43C8228B113}" destId="{67366205-E2EF-4929-BDFA-D69B9711A532}" srcOrd="1" destOrd="0" presId="urn:microsoft.com/office/officeart/2008/layout/HorizontalMultiLevelHierarchy"/>
    <dgm:cxn modelId="{1E198214-ECB1-4AB8-9AAD-1E09EB59897C}" type="presOf" srcId="{09CA76EE-751B-4B12-A7BE-5CF106FFF7C5}" destId="{E9416D41-7D7A-4019-AD68-4B3B3D60464D}" srcOrd="0" destOrd="0" presId="urn:microsoft.com/office/officeart/2008/layout/HorizontalMultiLevelHierarchy"/>
    <dgm:cxn modelId="{A5AE3C16-6355-4A09-B088-41464C87A567}" type="presOf" srcId="{B54E1A32-1FB8-4484-9DD7-DB5866ADCE10}" destId="{D9C606CC-AC18-4590-951B-B64D6881E5E3}" srcOrd="0" destOrd="0" presId="urn:microsoft.com/office/officeart/2008/layout/HorizontalMultiLevelHierarchy"/>
    <dgm:cxn modelId="{32A62F1B-8C22-44ED-A807-58C120AD9D7C}" type="presOf" srcId="{E8AAED00-FD8A-4DF4-81D4-8776E71F91FC}" destId="{E52B8473-8353-47D1-BCA2-138B1F6A07E4}" srcOrd="1" destOrd="0" presId="urn:microsoft.com/office/officeart/2008/layout/HorizontalMultiLevelHierarchy"/>
    <dgm:cxn modelId="{487A651D-3365-46FD-A231-CF0BEFED27A7}" type="presOf" srcId="{50CA0CFB-50A9-4D28-AFC2-5DB0211E2A09}" destId="{0DFAFCFF-2354-4879-BAC1-E187436E4067}" srcOrd="1" destOrd="0" presId="urn:microsoft.com/office/officeart/2008/layout/HorizontalMultiLevelHierarchy"/>
    <dgm:cxn modelId="{CA527A2C-D754-4F4B-BA77-795D7232ECFB}" type="presOf" srcId="{607F78FA-7172-4711-B3CD-BF71AFFFB0D5}" destId="{DB949B92-9073-49A9-8FB8-D3BDC13D9EE8}" srcOrd="1" destOrd="0" presId="urn:microsoft.com/office/officeart/2008/layout/HorizontalMultiLevelHierarchy"/>
    <dgm:cxn modelId="{3A9A4E2D-5C21-418E-81BA-C71B692C780C}" type="presOf" srcId="{0BE62E88-0D7E-4BB5-A4B3-B77B0095617E}" destId="{018C7471-60F8-472C-B2C1-1AF03B14A5F7}" srcOrd="1" destOrd="0" presId="urn:microsoft.com/office/officeart/2008/layout/HorizontalMultiLevelHierarchy"/>
    <dgm:cxn modelId="{8E17852D-748D-405B-90B7-804CD4577D36}" type="presOf" srcId="{98EC4D19-C124-47FA-B1F8-4294BF61BF11}" destId="{489629D4-F116-4E2F-83B4-1FACD058145B}" srcOrd="0" destOrd="0" presId="urn:microsoft.com/office/officeart/2008/layout/HorizontalMultiLevelHierarchy"/>
    <dgm:cxn modelId="{B0E85F3A-8EAA-449A-BBF4-7CB5FF77210A}" srcId="{B54E1A32-1FB8-4484-9DD7-DB5866ADCE10}" destId="{417FF520-9B1B-4E19-93EC-34BFB0619693}" srcOrd="2" destOrd="0" parTransId="{6A46F639-30DB-4026-A69C-40EBC6BEFA94}" sibTransId="{587F7F7E-D84F-4ADD-801E-0F601F35349D}"/>
    <dgm:cxn modelId="{510FC63A-2751-459C-B3A2-A093FF0976A0}" type="presOf" srcId="{15AEFB17-C792-442E-AC88-89459D66714D}" destId="{A5C37EFE-CBC7-40AC-B367-DAB7F5ECAC52}" srcOrd="1" destOrd="0" presId="urn:microsoft.com/office/officeart/2008/layout/HorizontalMultiLevelHierarchy"/>
    <dgm:cxn modelId="{4805D23B-950C-491D-94E1-F3ADE91A74A2}" srcId="{417FF520-9B1B-4E19-93EC-34BFB0619693}" destId="{1DFBBC47-F601-4EE1-B441-52EF9EF93430}" srcOrd="0" destOrd="0" parTransId="{E8AAED00-FD8A-4DF4-81D4-8776E71F91FC}" sibTransId="{AFBB0CD1-A05F-4891-B2E0-42EF14CB8238}"/>
    <dgm:cxn modelId="{E2E2CE45-FEC1-49CF-B395-FCC233534FA3}" type="presOf" srcId="{83F0513C-3329-49B1-B363-8FE2B80EB710}" destId="{EB8D9F4F-406E-4A31-B61A-C3D97E0532D7}" srcOrd="0" destOrd="0" presId="urn:microsoft.com/office/officeart/2008/layout/HorizontalMultiLevelHierarchy"/>
    <dgm:cxn modelId="{D07DDE4E-7ED0-4DD4-917A-22DA2C8EE272}" srcId="{83F0513C-3329-49B1-B363-8FE2B80EB710}" destId="{4DA535E2-918F-4E9D-95D0-065CE55A0EBC}" srcOrd="0" destOrd="0" parTransId="{8480FD2B-98B2-4500-92A7-E67EEA1C9E49}" sibTransId="{B314592D-1454-4D9F-9F8A-3F8395C2F600}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6259CC5A-9DF7-4B3F-9267-943333D3CDA6}" srcId="{83F0513C-3329-49B1-B363-8FE2B80EB710}" destId="{53391C19-5AF7-4CD8-9BB6-44D9783BBAFB}" srcOrd="1" destOrd="0" parTransId="{98EC4D19-C124-47FA-B1F8-4294BF61BF11}" sibTransId="{0A104954-DFB8-488A-82FF-79705FC98796}"/>
    <dgm:cxn modelId="{E22EE65A-FB6B-4128-B78A-2356004991A4}" type="presOf" srcId="{58B7DCD9-F01B-49D4-BA42-8848995C0260}" destId="{1E9A6C62-1E41-4E6B-9AB8-E606BBE694E0}" srcOrd="1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A725E762-523B-4BF7-8A06-C0ABF8CEA448}" type="presOf" srcId="{79FCABBD-2054-4D29-8552-4ACEE53728D8}" destId="{B2938F06-4C4C-4424-9B50-F30CD2334AEF}" srcOrd="0" destOrd="0" presId="urn:microsoft.com/office/officeart/2008/layout/HorizontalMultiLevelHierarchy"/>
    <dgm:cxn modelId="{8EA17068-C28A-4277-BC34-871308FDBF8B}" type="presOf" srcId="{13E8516E-ACB9-4D4B-B09D-7D2D0C2F5B79}" destId="{94BDBD68-FD0C-4CF6-A625-62EEC286590E}" srcOrd="0" destOrd="0" presId="urn:microsoft.com/office/officeart/2008/layout/HorizontalMultiLevelHierarchy"/>
    <dgm:cxn modelId="{2F6D6569-1381-473E-8955-42A144512B11}" type="presOf" srcId="{E557E4AF-7B4E-4155-B787-22C19911C983}" destId="{70265473-4A19-4723-9602-4D24FD72B605}" srcOrd="0" destOrd="0" presId="urn:microsoft.com/office/officeart/2008/layout/HorizontalMultiLevelHierarchy"/>
    <dgm:cxn modelId="{D4D02C70-04AB-44FE-8A5C-2D5D61E8FC69}" type="presOf" srcId="{4DA535E2-918F-4E9D-95D0-065CE55A0EBC}" destId="{F03F5C6E-4A26-4DA6-833E-AC961A12EC28}" srcOrd="0" destOrd="0" presId="urn:microsoft.com/office/officeart/2008/layout/HorizontalMultiLevelHierarchy"/>
    <dgm:cxn modelId="{1A15A674-8100-4DA5-ABCF-D37937F71388}" srcId="{B54E1A32-1FB8-4484-9DD7-DB5866ADCE10}" destId="{83F0513C-3329-49B1-B363-8FE2B80EB710}" srcOrd="1" destOrd="0" parTransId="{9A1A99B9-1F41-490A-B043-980ED8429F17}" sibTransId="{879E63B0-7F2F-4C98-BBE8-93C0244EE81C}"/>
    <dgm:cxn modelId="{E962EF74-8EA2-4648-9DCE-3D970BD424BE}" type="presOf" srcId="{8480FD2B-98B2-4500-92A7-E67EEA1C9E49}" destId="{E7BF450B-2B6A-4646-9A72-D0B6A9E356A5}" srcOrd="1" destOrd="0" presId="urn:microsoft.com/office/officeart/2008/layout/HorizontalMultiLevelHierarchy"/>
    <dgm:cxn modelId="{D4285A7A-5ECC-472D-927E-AD08D8F14710}" type="presOf" srcId="{417FF520-9B1B-4E19-93EC-34BFB0619693}" destId="{5837C9DD-A0FD-403C-A7A2-F91B39889DF3}" srcOrd="0" destOrd="0" presId="urn:microsoft.com/office/officeart/2008/layout/HorizontalMultiLevelHierarchy"/>
    <dgm:cxn modelId="{5DCF007C-1A8A-4071-8E75-E910522D74D4}" type="presOf" srcId="{50CA0CFB-50A9-4D28-AFC2-5DB0211E2A09}" destId="{0CF2A44B-5809-4ED1-82D9-62241B5D0DB3}" srcOrd="0" destOrd="0" presId="urn:microsoft.com/office/officeart/2008/layout/HorizontalMultiLevelHierarchy"/>
    <dgm:cxn modelId="{D2DE527F-1923-4A30-A22A-0AC9C3A5979D}" type="presOf" srcId="{58B7DCD9-F01B-49D4-BA42-8848995C0260}" destId="{04ECE6A2-C6C6-4EF3-B0D6-C0B3EF84B436}" srcOrd="0" destOrd="0" presId="urn:microsoft.com/office/officeart/2008/layout/HorizontalMultiLevelHierarchy"/>
    <dgm:cxn modelId="{68F83083-B2C3-4BC5-A423-51EB2E842BD4}" type="presOf" srcId="{53391C19-5AF7-4CD8-9BB6-44D9783BBAFB}" destId="{25592CB9-45BC-4D11-A74A-8623E94F74F3}" srcOrd="0" destOrd="0" presId="urn:microsoft.com/office/officeart/2008/layout/HorizontalMultiLevelHierarchy"/>
    <dgm:cxn modelId="{B2A34B8B-8057-4F1C-804B-0DFD7683F106}" type="presOf" srcId="{9A1A99B9-1F41-490A-B043-980ED8429F17}" destId="{9AE71017-D227-49FC-9975-C7D6E5417335}" srcOrd="1" destOrd="0" presId="urn:microsoft.com/office/officeart/2008/layout/HorizontalMultiLevelHierarchy"/>
    <dgm:cxn modelId="{FC5B8E92-B248-49AD-9060-256269DBAC68}" type="presOf" srcId="{7E78E73E-950A-4EF5-A7B5-17CCF658006F}" destId="{8AE66898-89E4-4520-A097-A5CE17A07E4A}" srcOrd="0" destOrd="0" presId="urn:microsoft.com/office/officeart/2008/layout/HorizontalMultiLevelHierarchy"/>
    <dgm:cxn modelId="{3FA09698-957E-4102-BA56-588B0B5D7798}" type="presOf" srcId="{6A46F639-30DB-4026-A69C-40EBC6BEFA94}" destId="{2B36A736-53B6-4194-A88F-F0E3BBE10FEE}" srcOrd="0" destOrd="0" presId="urn:microsoft.com/office/officeart/2008/layout/HorizontalMultiLevelHierarchy"/>
    <dgm:cxn modelId="{1296D19A-7C72-4AFD-9CF4-12C34AB5C09A}" type="presOf" srcId="{43081AD2-A198-4E09-B366-59AF4C3961D1}" destId="{0960B8E7-A47F-4509-A600-DE2BD2F72F27}" srcOrd="0" destOrd="0" presId="urn:microsoft.com/office/officeart/2008/layout/HorizontalMultiLevelHierarchy"/>
    <dgm:cxn modelId="{BE2727A5-1754-499E-A9E6-3003DA57B994}" type="presOf" srcId="{7C1907AF-A30D-40AF-8B12-B43C8228B113}" destId="{F3C52EED-D964-46A2-A2A9-4923A2FCF293}" srcOrd="0" destOrd="0" presId="urn:microsoft.com/office/officeart/2008/layout/HorizontalMultiLevelHierarchy"/>
    <dgm:cxn modelId="{CE0D59A9-6929-4D83-9DB2-C6C2BE5548BC}" type="presOf" srcId="{9A1A99B9-1F41-490A-B043-980ED8429F17}" destId="{92CCA01C-547E-4F42-9897-7F80DBDECD64}" srcOrd="0" destOrd="0" presId="urn:microsoft.com/office/officeart/2008/layout/HorizontalMultiLevelHierarchy"/>
    <dgm:cxn modelId="{A9E9B1AE-8EDC-4E3D-93B1-86D384ABEDD7}" type="presOf" srcId="{E7D7BD53-3B58-4ADC-8A4C-14AF9CFB499C}" destId="{EDDD72EC-6E2F-4D36-AAD4-1BCB7F58831A}" srcOrd="0" destOrd="0" presId="urn:microsoft.com/office/officeart/2008/layout/HorizontalMultiLevelHierarchy"/>
    <dgm:cxn modelId="{0CBB2AAF-1BEE-4FF6-988A-BF592494A161}" type="presOf" srcId="{719E738D-5FF8-4419-B22D-92B482B13F13}" destId="{F0510733-67EF-4D8A-B5BE-D3E80588ADC3}" srcOrd="0" destOrd="0" presId="urn:microsoft.com/office/officeart/2008/layout/HorizontalMultiLevelHierarchy"/>
    <dgm:cxn modelId="{C77217B4-9B99-4FF6-A586-59A2785A7EC3}" srcId="{83F0513C-3329-49B1-B363-8FE2B80EB710}" destId="{09CA76EE-751B-4B12-A7BE-5CF106FFF7C5}" srcOrd="2" destOrd="0" parTransId="{607F78FA-7172-4711-B3CD-BF71AFFFB0D5}" sibTransId="{5ADF5E33-8A6B-42F6-A05D-25365E28A8AB}"/>
    <dgm:cxn modelId="{7B1BE9B6-8A4C-4C05-BD79-AB6476EEB7E9}" type="presOf" srcId="{1DFBBC47-F601-4EE1-B441-52EF9EF93430}" destId="{114318E7-E2B4-40DA-9714-ADFD43D59677}" srcOrd="0" destOrd="0" presId="urn:microsoft.com/office/officeart/2008/layout/HorizontalMultiLevelHierarchy"/>
    <dgm:cxn modelId="{7B5E1DB7-2862-4400-9C0D-E66C53546B20}" type="presOf" srcId="{6A46F639-30DB-4026-A69C-40EBC6BEFA94}" destId="{DCF0440E-9479-4E35-9A71-B62DF129611B}" srcOrd="1" destOrd="0" presId="urn:microsoft.com/office/officeart/2008/layout/HorizontalMultiLevelHierarchy"/>
    <dgm:cxn modelId="{74A649B8-4AAA-4831-8592-35848393F2F4}" srcId="{E7D7BD53-3B58-4ADC-8A4C-14AF9CFB499C}" destId="{13E8516E-ACB9-4D4B-B09D-7D2D0C2F5B79}" srcOrd="1" destOrd="0" parTransId="{50CA0CFB-50A9-4D28-AFC2-5DB0211E2A09}" sibTransId="{3CF7D77D-ECCB-4BB0-97F8-A7AF4FD81D25}"/>
    <dgm:cxn modelId="{DC1822BD-10AA-4D2A-B9F3-2DA7F773DCE2}" type="presOf" srcId="{E8AAED00-FD8A-4DF4-81D4-8776E71F91FC}" destId="{0EEB960C-3F3B-48F1-B160-9A1BFC378A65}" srcOrd="0" destOrd="0" presId="urn:microsoft.com/office/officeart/2008/layout/HorizontalMultiLevelHierarchy"/>
    <dgm:cxn modelId="{298375BE-9009-460E-ADED-3A7FB30266F6}" srcId="{83F0513C-3329-49B1-B363-8FE2B80EB710}" destId="{79FCABBD-2054-4D29-8552-4ACEE53728D8}" srcOrd="3" destOrd="0" parTransId="{58B7DCD9-F01B-49D4-BA42-8848995C0260}" sibTransId="{4498CB38-2CAB-4CFE-9946-4E8F4812F7A0}"/>
    <dgm:cxn modelId="{4D3627BF-75B2-492F-A476-675CFFD12DA8}" type="presOf" srcId="{98EC4D19-C124-47FA-B1F8-4294BF61BF11}" destId="{A45B2BC3-E2AC-4644-9B77-63486D317CA9}" srcOrd="1" destOrd="0" presId="urn:microsoft.com/office/officeart/2008/layout/HorizontalMultiLevelHierarchy"/>
    <dgm:cxn modelId="{A46B9CD6-DEFB-436A-A439-22344ACBBF54}" type="presOf" srcId="{7E78E73E-950A-4EF5-A7B5-17CCF658006F}" destId="{F3443665-ECC7-4A1F-ACE4-11CC6F0C2BE5}" srcOrd="1" destOrd="0" presId="urn:microsoft.com/office/officeart/2008/layout/HorizontalMultiLevelHierarchy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7D81BADD-C2B4-4803-BBB8-FCB25FCBDB6D}" type="presOf" srcId="{8480FD2B-98B2-4500-92A7-E67EEA1C9E49}" destId="{52EECC7A-056D-43C8-8BCB-45612240050A}" srcOrd="0" destOrd="0" presId="urn:microsoft.com/office/officeart/2008/layout/HorizontalMultiLevelHierarchy"/>
    <dgm:cxn modelId="{2BC131E4-8203-4C2D-AFC5-BD5406CD2F88}" type="presOf" srcId="{607F78FA-7172-4711-B3CD-BF71AFFFB0D5}" destId="{BB2E45AC-D4F8-4FFC-8B42-9729D909A94A}" srcOrd="0" destOrd="0" presId="urn:microsoft.com/office/officeart/2008/layout/HorizontalMultiLevelHierarchy"/>
    <dgm:cxn modelId="{1D6664E8-3A25-4034-8E9A-0706763653AD}" srcId="{E7D7BD53-3B58-4ADC-8A4C-14AF9CFB499C}" destId="{E557E4AF-7B4E-4155-B787-22C19911C983}" srcOrd="2" destOrd="0" parTransId="{7C1907AF-A30D-40AF-8B12-B43C8228B113}" sibTransId="{2F169B71-BE94-49B3-8696-3FCDAC2306B7}"/>
    <dgm:cxn modelId="{AF75FEEF-1FE4-4023-9454-9FFE6DCCA32D}" type="presOf" srcId="{15AEFB17-C792-442E-AC88-89459D66714D}" destId="{CE2C6972-3E97-4B2F-A8D2-4D6C815B4262}" srcOrd="0" destOrd="0" presId="urn:microsoft.com/office/officeart/2008/layout/HorizontalMultiLevelHierarchy"/>
    <dgm:cxn modelId="{3D30C1F9-F369-45F6-81E5-5737B6ED04E5}" type="presOf" srcId="{0BE62E88-0D7E-4BB5-A4B3-B77B0095617E}" destId="{227510C1-165E-41BC-86F8-664912EE1BA0}" srcOrd="0" destOrd="0" presId="urn:microsoft.com/office/officeart/2008/layout/HorizontalMultiLevelHierarchy"/>
    <dgm:cxn modelId="{BC37BBF4-E32B-45E6-AB34-A068F7AE3980}" type="presParOf" srcId="{0960B8E7-A47F-4509-A600-DE2BD2F72F27}" destId="{06C8DDC0-2103-4F16-B22E-01C402C605E7}" srcOrd="0" destOrd="0" presId="urn:microsoft.com/office/officeart/2008/layout/HorizontalMultiLevelHierarchy"/>
    <dgm:cxn modelId="{2F4CC922-6FB9-4573-8DBC-038C2164E079}" type="presParOf" srcId="{06C8DDC0-2103-4F16-B22E-01C402C605E7}" destId="{4594F833-E8AD-4F7D-9DBB-756E81F5E9FF}" srcOrd="0" destOrd="0" presId="urn:microsoft.com/office/officeart/2008/layout/HorizontalMultiLevelHierarchy"/>
    <dgm:cxn modelId="{C8FE2B1E-234C-426F-83C1-E6B63A6B03F5}" type="presParOf" srcId="{06C8DDC0-2103-4F16-B22E-01C402C605E7}" destId="{4BD7D809-F46F-4BCF-9277-A6D4F8135189}" srcOrd="1" destOrd="0" presId="urn:microsoft.com/office/officeart/2008/layout/HorizontalMultiLevelHierarchy"/>
    <dgm:cxn modelId="{C573D0E0-BA16-465E-B925-17F3F9F82FB0}" type="presParOf" srcId="{4BD7D809-F46F-4BCF-9277-A6D4F8135189}" destId="{227510C1-165E-41BC-86F8-664912EE1BA0}" srcOrd="0" destOrd="0" presId="urn:microsoft.com/office/officeart/2008/layout/HorizontalMultiLevelHierarchy"/>
    <dgm:cxn modelId="{9662EBC6-8546-42A4-B22B-43A3FEFF7F7B}" type="presParOf" srcId="{227510C1-165E-41BC-86F8-664912EE1BA0}" destId="{018C7471-60F8-472C-B2C1-1AF03B14A5F7}" srcOrd="0" destOrd="0" presId="urn:microsoft.com/office/officeart/2008/layout/HorizontalMultiLevelHierarchy"/>
    <dgm:cxn modelId="{0080F72A-1661-48F5-83B1-47304BFC2A04}" type="presParOf" srcId="{4BD7D809-F46F-4BCF-9277-A6D4F8135189}" destId="{9AA261D0-C58A-40FF-808C-34A303FAB605}" srcOrd="1" destOrd="0" presId="urn:microsoft.com/office/officeart/2008/layout/HorizontalMultiLevelHierarchy"/>
    <dgm:cxn modelId="{B3B633F6-A0EB-41AF-899F-9D8A419B5F61}" type="presParOf" srcId="{9AA261D0-C58A-40FF-808C-34A303FAB605}" destId="{D9C606CC-AC18-4590-951B-B64D6881E5E3}" srcOrd="0" destOrd="0" presId="urn:microsoft.com/office/officeart/2008/layout/HorizontalMultiLevelHierarchy"/>
    <dgm:cxn modelId="{A8679FF0-C25F-4639-A4E9-E12B54D20439}" type="presParOf" srcId="{9AA261D0-C58A-40FF-808C-34A303FAB605}" destId="{E06DA82E-A227-45D6-9A1D-080B97151E8B}" srcOrd="1" destOrd="0" presId="urn:microsoft.com/office/officeart/2008/layout/HorizontalMultiLevelHierarchy"/>
    <dgm:cxn modelId="{E2A21C6F-AC7F-44BA-9DB7-0B8A770F8BD6}" type="presParOf" srcId="{E06DA82E-A227-45D6-9A1D-080B97151E8B}" destId="{CE2C6972-3E97-4B2F-A8D2-4D6C815B4262}" srcOrd="0" destOrd="0" presId="urn:microsoft.com/office/officeart/2008/layout/HorizontalMultiLevelHierarchy"/>
    <dgm:cxn modelId="{B11B9C80-19B0-4EF7-96C6-28F012E724AE}" type="presParOf" srcId="{CE2C6972-3E97-4B2F-A8D2-4D6C815B4262}" destId="{A5C37EFE-CBC7-40AC-B367-DAB7F5ECAC52}" srcOrd="0" destOrd="0" presId="urn:microsoft.com/office/officeart/2008/layout/HorizontalMultiLevelHierarchy"/>
    <dgm:cxn modelId="{892A5676-980D-442D-92DC-138D226BF8F1}" type="presParOf" srcId="{E06DA82E-A227-45D6-9A1D-080B97151E8B}" destId="{1AA700F1-1C9C-448B-AA3C-D20C79BADC4C}" srcOrd="1" destOrd="0" presId="urn:microsoft.com/office/officeart/2008/layout/HorizontalMultiLevelHierarchy"/>
    <dgm:cxn modelId="{AB29B676-05DD-4FCA-8084-0E2FEE4DE643}" type="presParOf" srcId="{1AA700F1-1C9C-448B-AA3C-D20C79BADC4C}" destId="{EDDD72EC-6E2F-4D36-AAD4-1BCB7F58831A}" srcOrd="0" destOrd="0" presId="urn:microsoft.com/office/officeart/2008/layout/HorizontalMultiLevelHierarchy"/>
    <dgm:cxn modelId="{CB4BC5B1-F871-4BDB-BE31-37C6FA54D86C}" type="presParOf" srcId="{1AA700F1-1C9C-448B-AA3C-D20C79BADC4C}" destId="{A20E9378-7B71-4335-A00A-0B164EA827E9}" srcOrd="1" destOrd="0" presId="urn:microsoft.com/office/officeart/2008/layout/HorizontalMultiLevelHierarchy"/>
    <dgm:cxn modelId="{86D45BC9-FD47-459A-B371-4DA528ADAD41}" type="presParOf" srcId="{A20E9378-7B71-4335-A00A-0B164EA827E9}" destId="{8AE66898-89E4-4520-A097-A5CE17A07E4A}" srcOrd="0" destOrd="0" presId="urn:microsoft.com/office/officeart/2008/layout/HorizontalMultiLevelHierarchy"/>
    <dgm:cxn modelId="{CCE63435-1CE8-435A-A107-A4886DDD4D4F}" type="presParOf" srcId="{8AE66898-89E4-4520-A097-A5CE17A07E4A}" destId="{F3443665-ECC7-4A1F-ACE4-11CC6F0C2BE5}" srcOrd="0" destOrd="0" presId="urn:microsoft.com/office/officeart/2008/layout/HorizontalMultiLevelHierarchy"/>
    <dgm:cxn modelId="{FF41DCE2-EA55-4597-AC3D-644990C26582}" type="presParOf" srcId="{A20E9378-7B71-4335-A00A-0B164EA827E9}" destId="{8D9AC7F4-BC31-49A1-83B6-394A73EB2BF4}" srcOrd="1" destOrd="0" presId="urn:microsoft.com/office/officeart/2008/layout/HorizontalMultiLevelHierarchy"/>
    <dgm:cxn modelId="{BC0080EE-706A-444E-A16F-825EA15903E7}" type="presParOf" srcId="{8D9AC7F4-BC31-49A1-83B6-394A73EB2BF4}" destId="{F0510733-67EF-4D8A-B5BE-D3E80588ADC3}" srcOrd="0" destOrd="0" presId="urn:microsoft.com/office/officeart/2008/layout/HorizontalMultiLevelHierarchy"/>
    <dgm:cxn modelId="{14B94FC9-C07E-4EB8-9E9C-F9F5C127FA14}" type="presParOf" srcId="{8D9AC7F4-BC31-49A1-83B6-394A73EB2BF4}" destId="{09558973-1E08-4366-BF07-9BB119263CA1}" srcOrd="1" destOrd="0" presId="urn:microsoft.com/office/officeart/2008/layout/HorizontalMultiLevelHierarchy"/>
    <dgm:cxn modelId="{C4973750-6931-4688-8874-225290C061F9}" type="presParOf" srcId="{A20E9378-7B71-4335-A00A-0B164EA827E9}" destId="{0CF2A44B-5809-4ED1-82D9-62241B5D0DB3}" srcOrd="2" destOrd="0" presId="urn:microsoft.com/office/officeart/2008/layout/HorizontalMultiLevelHierarchy"/>
    <dgm:cxn modelId="{CB5710FE-B463-4A85-9BEE-690A946ECF9E}" type="presParOf" srcId="{0CF2A44B-5809-4ED1-82D9-62241B5D0DB3}" destId="{0DFAFCFF-2354-4879-BAC1-E187436E4067}" srcOrd="0" destOrd="0" presId="urn:microsoft.com/office/officeart/2008/layout/HorizontalMultiLevelHierarchy"/>
    <dgm:cxn modelId="{360E09F3-DEB0-4A7C-A6F8-DD5CD1FDCF0A}" type="presParOf" srcId="{A20E9378-7B71-4335-A00A-0B164EA827E9}" destId="{BCDFACC6-1547-4AF3-8F89-0E13A8BEF023}" srcOrd="3" destOrd="0" presId="urn:microsoft.com/office/officeart/2008/layout/HorizontalMultiLevelHierarchy"/>
    <dgm:cxn modelId="{E2C575F2-0959-4C3B-BBE9-EA8A4E48A725}" type="presParOf" srcId="{BCDFACC6-1547-4AF3-8F89-0E13A8BEF023}" destId="{94BDBD68-FD0C-4CF6-A625-62EEC286590E}" srcOrd="0" destOrd="0" presId="urn:microsoft.com/office/officeart/2008/layout/HorizontalMultiLevelHierarchy"/>
    <dgm:cxn modelId="{59AD392B-7E26-4370-88E8-29C923CFBAF2}" type="presParOf" srcId="{BCDFACC6-1547-4AF3-8F89-0E13A8BEF023}" destId="{A28A45CE-EAC4-457D-8AFA-5FD8660CA6AD}" srcOrd="1" destOrd="0" presId="urn:microsoft.com/office/officeart/2008/layout/HorizontalMultiLevelHierarchy"/>
    <dgm:cxn modelId="{7AE66C07-FE13-4C09-9275-B21CBF538D34}" type="presParOf" srcId="{A20E9378-7B71-4335-A00A-0B164EA827E9}" destId="{F3C52EED-D964-46A2-A2A9-4923A2FCF293}" srcOrd="4" destOrd="0" presId="urn:microsoft.com/office/officeart/2008/layout/HorizontalMultiLevelHierarchy"/>
    <dgm:cxn modelId="{96F62786-5335-4CB7-B25C-ED4E0256DFE4}" type="presParOf" srcId="{F3C52EED-D964-46A2-A2A9-4923A2FCF293}" destId="{67366205-E2EF-4929-BDFA-D69B9711A532}" srcOrd="0" destOrd="0" presId="urn:microsoft.com/office/officeart/2008/layout/HorizontalMultiLevelHierarchy"/>
    <dgm:cxn modelId="{8ADCD4F1-CFCD-4B01-8C68-98A8ADE487B7}" type="presParOf" srcId="{A20E9378-7B71-4335-A00A-0B164EA827E9}" destId="{35F439D0-B8C2-4111-A8F0-CE9D3F1DE4D6}" srcOrd="5" destOrd="0" presId="urn:microsoft.com/office/officeart/2008/layout/HorizontalMultiLevelHierarchy"/>
    <dgm:cxn modelId="{C47D63D2-5EDF-4E41-B44B-0F3E44DE1C79}" type="presParOf" srcId="{35F439D0-B8C2-4111-A8F0-CE9D3F1DE4D6}" destId="{70265473-4A19-4723-9602-4D24FD72B605}" srcOrd="0" destOrd="0" presId="urn:microsoft.com/office/officeart/2008/layout/HorizontalMultiLevelHierarchy"/>
    <dgm:cxn modelId="{A6DD6A8F-DEC6-4C7E-8FA2-7D4D6217C73C}" type="presParOf" srcId="{35F439D0-B8C2-4111-A8F0-CE9D3F1DE4D6}" destId="{B1EC4890-3181-4F96-8F39-FBF451A6B6D0}" srcOrd="1" destOrd="0" presId="urn:microsoft.com/office/officeart/2008/layout/HorizontalMultiLevelHierarchy"/>
    <dgm:cxn modelId="{31CA8B6D-76EE-4F27-8364-11D445164057}" type="presParOf" srcId="{E06DA82E-A227-45D6-9A1D-080B97151E8B}" destId="{92CCA01C-547E-4F42-9897-7F80DBDECD64}" srcOrd="2" destOrd="0" presId="urn:microsoft.com/office/officeart/2008/layout/HorizontalMultiLevelHierarchy"/>
    <dgm:cxn modelId="{E15AC778-89C2-4023-8365-1859CF486343}" type="presParOf" srcId="{92CCA01C-547E-4F42-9897-7F80DBDECD64}" destId="{9AE71017-D227-49FC-9975-C7D6E5417335}" srcOrd="0" destOrd="0" presId="urn:microsoft.com/office/officeart/2008/layout/HorizontalMultiLevelHierarchy"/>
    <dgm:cxn modelId="{ED6DDFAE-54EA-476F-9E35-7463BF4D5630}" type="presParOf" srcId="{E06DA82E-A227-45D6-9A1D-080B97151E8B}" destId="{082ABBC2-5559-4146-B5B4-4F6550FF689B}" srcOrd="3" destOrd="0" presId="urn:microsoft.com/office/officeart/2008/layout/HorizontalMultiLevelHierarchy"/>
    <dgm:cxn modelId="{98B4F392-75A4-4D79-9FE7-05A1934B2B01}" type="presParOf" srcId="{082ABBC2-5559-4146-B5B4-4F6550FF689B}" destId="{EB8D9F4F-406E-4A31-B61A-C3D97E0532D7}" srcOrd="0" destOrd="0" presId="urn:microsoft.com/office/officeart/2008/layout/HorizontalMultiLevelHierarchy"/>
    <dgm:cxn modelId="{796C30C5-DEB9-4D71-AE49-0559F1236084}" type="presParOf" srcId="{082ABBC2-5559-4146-B5B4-4F6550FF689B}" destId="{9BF925B8-EDE6-422E-81C7-F7296262445A}" srcOrd="1" destOrd="0" presId="urn:microsoft.com/office/officeart/2008/layout/HorizontalMultiLevelHierarchy"/>
    <dgm:cxn modelId="{F4F421FD-2ACD-4641-8240-EF34F6AD5B60}" type="presParOf" srcId="{9BF925B8-EDE6-422E-81C7-F7296262445A}" destId="{52EECC7A-056D-43C8-8BCB-45612240050A}" srcOrd="0" destOrd="0" presId="urn:microsoft.com/office/officeart/2008/layout/HorizontalMultiLevelHierarchy"/>
    <dgm:cxn modelId="{C9B80F79-69B9-4100-8CC1-0153088F25E4}" type="presParOf" srcId="{52EECC7A-056D-43C8-8BCB-45612240050A}" destId="{E7BF450B-2B6A-4646-9A72-D0B6A9E356A5}" srcOrd="0" destOrd="0" presId="urn:microsoft.com/office/officeart/2008/layout/HorizontalMultiLevelHierarchy"/>
    <dgm:cxn modelId="{512B3DF8-640E-4154-BF2A-B74C0427FB50}" type="presParOf" srcId="{9BF925B8-EDE6-422E-81C7-F7296262445A}" destId="{F12216F1-BE16-421A-9970-11B455C96AE0}" srcOrd="1" destOrd="0" presId="urn:microsoft.com/office/officeart/2008/layout/HorizontalMultiLevelHierarchy"/>
    <dgm:cxn modelId="{743BB6D3-5BD0-45D7-99EF-11D7443F3AE9}" type="presParOf" srcId="{F12216F1-BE16-421A-9970-11B455C96AE0}" destId="{F03F5C6E-4A26-4DA6-833E-AC961A12EC28}" srcOrd="0" destOrd="0" presId="urn:microsoft.com/office/officeart/2008/layout/HorizontalMultiLevelHierarchy"/>
    <dgm:cxn modelId="{6B38EB92-7793-4A15-9D90-885B86E246E9}" type="presParOf" srcId="{F12216F1-BE16-421A-9970-11B455C96AE0}" destId="{05F3FAE9-1EC9-463E-9896-6376ABAE26F7}" srcOrd="1" destOrd="0" presId="urn:microsoft.com/office/officeart/2008/layout/HorizontalMultiLevelHierarchy"/>
    <dgm:cxn modelId="{64C883F6-1684-4028-9FBA-4A3932021301}" type="presParOf" srcId="{9BF925B8-EDE6-422E-81C7-F7296262445A}" destId="{489629D4-F116-4E2F-83B4-1FACD058145B}" srcOrd="2" destOrd="0" presId="urn:microsoft.com/office/officeart/2008/layout/HorizontalMultiLevelHierarchy"/>
    <dgm:cxn modelId="{91C7BFB1-15B8-4F65-9093-3F2286276D9E}" type="presParOf" srcId="{489629D4-F116-4E2F-83B4-1FACD058145B}" destId="{A45B2BC3-E2AC-4644-9B77-63486D317CA9}" srcOrd="0" destOrd="0" presId="urn:microsoft.com/office/officeart/2008/layout/HorizontalMultiLevelHierarchy"/>
    <dgm:cxn modelId="{E9647D36-F900-43E8-97A8-50504B1E3E3B}" type="presParOf" srcId="{9BF925B8-EDE6-422E-81C7-F7296262445A}" destId="{399C58BB-2A76-475C-B0CB-CD31807D9190}" srcOrd="3" destOrd="0" presId="urn:microsoft.com/office/officeart/2008/layout/HorizontalMultiLevelHierarchy"/>
    <dgm:cxn modelId="{0FC71E3D-6C40-4BC2-9E17-548EE4899F91}" type="presParOf" srcId="{399C58BB-2A76-475C-B0CB-CD31807D9190}" destId="{25592CB9-45BC-4D11-A74A-8623E94F74F3}" srcOrd="0" destOrd="0" presId="urn:microsoft.com/office/officeart/2008/layout/HorizontalMultiLevelHierarchy"/>
    <dgm:cxn modelId="{F5550057-38D0-46E2-BF88-CAB7E389C064}" type="presParOf" srcId="{399C58BB-2A76-475C-B0CB-CD31807D9190}" destId="{4C29AA53-6348-431B-9D7E-E5C6054E608A}" srcOrd="1" destOrd="0" presId="urn:microsoft.com/office/officeart/2008/layout/HorizontalMultiLevelHierarchy"/>
    <dgm:cxn modelId="{1847A4E8-3BBA-433B-8F37-11C12767E403}" type="presParOf" srcId="{9BF925B8-EDE6-422E-81C7-F7296262445A}" destId="{BB2E45AC-D4F8-4FFC-8B42-9729D909A94A}" srcOrd="4" destOrd="0" presId="urn:microsoft.com/office/officeart/2008/layout/HorizontalMultiLevelHierarchy"/>
    <dgm:cxn modelId="{9E8CB09A-E5C0-4FD6-9436-0EDBABF3F348}" type="presParOf" srcId="{BB2E45AC-D4F8-4FFC-8B42-9729D909A94A}" destId="{DB949B92-9073-49A9-8FB8-D3BDC13D9EE8}" srcOrd="0" destOrd="0" presId="urn:microsoft.com/office/officeart/2008/layout/HorizontalMultiLevelHierarchy"/>
    <dgm:cxn modelId="{B08661D5-2BB1-4448-BF01-EF7415E14BAB}" type="presParOf" srcId="{9BF925B8-EDE6-422E-81C7-F7296262445A}" destId="{621FAAA6-04AD-464C-9620-B313DC234FEB}" srcOrd="5" destOrd="0" presId="urn:microsoft.com/office/officeart/2008/layout/HorizontalMultiLevelHierarchy"/>
    <dgm:cxn modelId="{C2E01D1F-1F5C-4BB1-8475-24A8457D7C65}" type="presParOf" srcId="{621FAAA6-04AD-464C-9620-B313DC234FEB}" destId="{E9416D41-7D7A-4019-AD68-4B3B3D60464D}" srcOrd="0" destOrd="0" presId="urn:microsoft.com/office/officeart/2008/layout/HorizontalMultiLevelHierarchy"/>
    <dgm:cxn modelId="{864F53F3-AFD3-45A7-90AF-A5C0206058AD}" type="presParOf" srcId="{621FAAA6-04AD-464C-9620-B313DC234FEB}" destId="{4354BDCA-C9F3-45F5-AC92-91CC4F65ABEC}" srcOrd="1" destOrd="0" presId="urn:microsoft.com/office/officeart/2008/layout/HorizontalMultiLevelHierarchy"/>
    <dgm:cxn modelId="{68ED09A1-A4A7-4274-9317-6C60A8403799}" type="presParOf" srcId="{9BF925B8-EDE6-422E-81C7-F7296262445A}" destId="{04ECE6A2-C6C6-4EF3-B0D6-C0B3EF84B436}" srcOrd="6" destOrd="0" presId="urn:microsoft.com/office/officeart/2008/layout/HorizontalMultiLevelHierarchy"/>
    <dgm:cxn modelId="{F868CEC3-1811-4BA7-9738-3B522840707F}" type="presParOf" srcId="{04ECE6A2-C6C6-4EF3-B0D6-C0B3EF84B436}" destId="{1E9A6C62-1E41-4E6B-9AB8-E606BBE694E0}" srcOrd="0" destOrd="0" presId="urn:microsoft.com/office/officeart/2008/layout/HorizontalMultiLevelHierarchy"/>
    <dgm:cxn modelId="{6F2BA162-F3D1-4986-8BA0-600C9F998D28}" type="presParOf" srcId="{9BF925B8-EDE6-422E-81C7-F7296262445A}" destId="{A37156C8-EB1F-48FA-B26A-F9A8121009CC}" srcOrd="7" destOrd="0" presId="urn:microsoft.com/office/officeart/2008/layout/HorizontalMultiLevelHierarchy"/>
    <dgm:cxn modelId="{48645F2D-17E6-4E2C-97B0-37722FA2F053}" type="presParOf" srcId="{A37156C8-EB1F-48FA-B26A-F9A8121009CC}" destId="{B2938F06-4C4C-4424-9B50-F30CD2334AEF}" srcOrd="0" destOrd="0" presId="urn:microsoft.com/office/officeart/2008/layout/HorizontalMultiLevelHierarchy"/>
    <dgm:cxn modelId="{CA8F1081-39A3-4E2C-86AA-8066C9AE6143}" type="presParOf" srcId="{A37156C8-EB1F-48FA-B26A-F9A8121009CC}" destId="{47413663-FBEC-41F1-BDFF-CF1D748C600D}" srcOrd="1" destOrd="0" presId="urn:microsoft.com/office/officeart/2008/layout/HorizontalMultiLevelHierarchy"/>
    <dgm:cxn modelId="{A21C110C-6289-4861-A077-A7E9AE988309}" type="presParOf" srcId="{E06DA82E-A227-45D6-9A1D-080B97151E8B}" destId="{2B36A736-53B6-4194-A88F-F0E3BBE10FEE}" srcOrd="4" destOrd="0" presId="urn:microsoft.com/office/officeart/2008/layout/HorizontalMultiLevelHierarchy"/>
    <dgm:cxn modelId="{AE20034D-2BE3-4CC2-A7B7-31DF8C477204}" type="presParOf" srcId="{2B36A736-53B6-4194-A88F-F0E3BBE10FEE}" destId="{DCF0440E-9479-4E35-9A71-B62DF129611B}" srcOrd="0" destOrd="0" presId="urn:microsoft.com/office/officeart/2008/layout/HorizontalMultiLevelHierarchy"/>
    <dgm:cxn modelId="{B1B15AD4-B7D6-4D49-B28C-E0AC93CFA6EB}" type="presParOf" srcId="{E06DA82E-A227-45D6-9A1D-080B97151E8B}" destId="{090252C7-E402-47EA-8776-0F3AFE11CB84}" srcOrd="5" destOrd="0" presId="urn:microsoft.com/office/officeart/2008/layout/HorizontalMultiLevelHierarchy"/>
    <dgm:cxn modelId="{397139F3-D078-41C4-BA64-8D8B4E37B615}" type="presParOf" srcId="{090252C7-E402-47EA-8776-0F3AFE11CB84}" destId="{5837C9DD-A0FD-403C-A7A2-F91B39889DF3}" srcOrd="0" destOrd="0" presId="urn:microsoft.com/office/officeart/2008/layout/HorizontalMultiLevelHierarchy"/>
    <dgm:cxn modelId="{37AF6FDF-BF03-4CBA-BCD8-AC09ACFADE54}" type="presParOf" srcId="{090252C7-E402-47EA-8776-0F3AFE11CB84}" destId="{57B4A754-C762-4CA8-85FF-67946BE217B6}" srcOrd="1" destOrd="0" presId="urn:microsoft.com/office/officeart/2008/layout/HorizontalMultiLevelHierarchy"/>
    <dgm:cxn modelId="{927B820E-D96D-442B-9C50-9898F6777DD2}" type="presParOf" srcId="{57B4A754-C762-4CA8-85FF-67946BE217B6}" destId="{0EEB960C-3F3B-48F1-B160-9A1BFC378A65}" srcOrd="0" destOrd="0" presId="urn:microsoft.com/office/officeart/2008/layout/HorizontalMultiLevelHierarchy"/>
    <dgm:cxn modelId="{3B878497-BFAE-4BB6-87F3-CF7B20133402}" type="presParOf" srcId="{0EEB960C-3F3B-48F1-B160-9A1BFC378A65}" destId="{E52B8473-8353-47D1-BCA2-138B1F6A07E4}" srcOrd="0" destOrd="0" presId="urn:microsoft.com/office/officeart/2008/layout/HorizontalMultiLevelHierarchy"/>
    <dgm:cxn modelId="{EEF50A1C-0AA2-45C8-BAD1-CD7F695C6E83}" type="presParOf" srcId="{57B4A754-C762-4CA8-85FF-67946BE217B6}" destId="{C5D31DBA-8E8B-4E62-A9B4-84778DFD29FC}" srcOrd="1" destOrd="0" presId="urn:microsoft.com/office/officeart/2008/layout/HorizontalMultiLevelHierarchy"/>
    <dgm:cxn modelId="{87829585-919A-4832-9FCF-ABDA61FB0625}" type="presParOf" srcId="{C5D31DBA-8E8B-4E62-A9B4-84778DFD29FC}" destId="{114318E7-E2B4-40DA-9714-ADFD43D59677}" srcOrd="0" destOrd="0" presId="urn:microsoft.com/office/officeart/2008/layout/HorizontalMultiLevelHierarchy"/>
    <dgm:cxn modelId="{C30C9F22-AF2C-42EA-A2A0-91759C7A5F1D}" type="presParOf" srcId="{C5D31DBA-8E8B-4E62-A9B4-84778DFD29FC}" destId="{A56D147C-A264-4E56-8FD8-37F940B3244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9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7.1.2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55</a:t>
          </a:r>
          <a:r>
            <a:rPr lang="id-ID" sz="3200" dirty="0"/>
            <a:t>) </a:t>
          </a:r>
          <a:r>
            <a:rPr lang="id-ID" sz="3200" b="1" dirty="0"/>
            <a:t>Sumber </a:t>
          </a:r>
          <a:endParaRPr lang="en-US" sz="3200" dirty="0"/>
        </a:p>
        <a:p>
          <a:r>
            <a:rPr lang="id-ID" sz="3200" b="1" dirty="0"/>
            <a:t>Pembiayaan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en-US" sz="1600" dirty="0" err="1"/>
            <a:t>Sumber</a:t>
          </a:r>
          <a:r>
            <a:rPr lang="en-US" sz="1600" dirty="0"/>
            <a:t> </a:t>
          </a:r>
          <a:r>
            <a:rPr lang="en-US" sz="1600" dirty="0" err="1"/>
            <a:t>pembiayaan</a:t>
          </a:r>
          <a:r>
            <a:rPr lang="en-US" sz="1600" dirty="0"/>
            <a:t> per </a:t>
          </a:r>
          <a:r>
            <a:rPr lang="en-US" sz="1600" dirty="0" err="1"/>
            <a:t>tahun</a:t>
          </a:r>
          <a:endParaRPr lang="en-US" sz="1600" dirty="0">
            <a:solidFill>
              <a:srgbClr val="FF0000"/>
            </a:solidFill>
          </a:endParaRP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B66DDA06-B5EA-4A95-96AB-7B94D804F46F}">
      <dgm:prSet/>
      <dgm:spPr>
        <a:solidFill>
          <a:srgbClr val="FFFF00"/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Pemerintah                                  </a:t>
          </a:r>
        </a:p>
      </dgm:t>
    </dgm:pt>
    <dgm:pt modelId="{FDD86DEC-1421-42D6-9DF7-FBBECC21D343}" type="parTrans" cxnId="{9661C0BC-39B1-4781-99A3-A14BE8DD0DBD}">
      <dgm:prSet/>
      <dgm:spPr/>
      <dgm:t>
        <a:bodyPr/>
        <a:lstStyle/>
        <a:p>
          <a:endParaRPr lang="en-US"/>
        </a:p>
      </dgm:t>
    </dgm:pt>
    <dgm:pt modelId="{DAEBA400-EAF9-4D14-B578-4E0CF0AFDD43}" type="sibTrans" cxnId="{9661C0BC-39B1-4781-99A3-A14BE8DD0DBD}">
      <dgm:prSet/>
      <dgm:spPr/>
      <dgm:t>
        <a:bodyPr/>
        <a:lstStyle/>
        <a:p>
          <a:endParaRPr lang="en-US"/>
        </a:p>
      </dgm:t>
    </dgm:pt>
    <dgm:pt modelId="{33DE4EAD-6B59-4C90-91DE-FAA7A668F968}">
      <dgm:prSet/>
      <dgm:spPr>
        <a:solidFill>
          <a:srgbClr val="FFFF00"/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Yayasan                                          </a:t>
          </a:r>
        </a:p>
      </dgm:t>
    </dgm:pt>
    <dgm:pt modelId="{E04BBE4B-1AF9-4397-92A5-4D1BA8341670}" type="parTrans" cxnId="{F8BB73A7-79BC-4C8C-A833-25B98D4787C8}">
      <dgm:prSet/>
      <dgm:spPr/>
      <dgm:t>
        <a:bodyPr/>
        <a:lstStyle/>
        <a:p>
          <a:endParaRPr lang="en-US"/>
        </a:p>
      </dgm:t>
    </dgm:pt>
    <dgm:pt modelId="{99DA5C68-A945-41B2-A22B-B2D87C727954}" type="sibTrans" cxnId="{F8BB73A7-79BC-4C8C-A833-25B98D4787C8}">
      <dgm:prSet/>
      <dgm:spPr/>
      <dgm:t>
        <a:bodyPr/>
        <a:lstStyle/>
        <a:p>
          <a:endParaRPr lang="en-US"/>
        </a:p>
      </dgm:t>
    </dgm:pt>
    <dgm:pt modelId="{F1F9CDDB-95AB-4EFD-82BA-A55984AFE330}">
      <dgm:prSet/>
      <dgm:spPr>
        <a:solidFill>
          <a:srgbClr val="FFFF00"/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Orang Tua/Masyarakat                   </a:t>
          </a:r>
        </a:p>
      </dgm:t>
    </dgm:pt>
    <dgm:pt modelId="{79F360AB-8F4F-4F24-A76D-30F080C71ABA}" type="parTrans" cxnId="{1E22C104-18CA-4F3B-A645-26D7850F47EB}">
      <dgm:prSet/>
      <dgm:spPr/>
      <dgm:t>
        <a:bodyPr/>
        <a:lstStyle/>
        <a:p>
          <a:endParaRPr lang="en-US"/>
        </a:p>
      </dgm:t>
    </dgm:pt>
    <dgm:pt modelId="{577F134E-8916-4217-A0A8-697CC5E67D44}" type="sibTrans" cxnId="{1E22C104-18CA-4F3B-A645-26D7850F47EB}">
      <dgm:prSet/>
      <dgm:spPr/>
      <dgm:t>
        <a:bodyPr/>
        <a:lstStyle/>
        <a:p>
          <a:endParaRPr lang="en-US"/>
        </a:p>
      </dgm:t>
    </dgm:pt>
    <dgm:pt modelId="{C90A6224-60F8-443E-8D48-DFF30D2D53B0}">
      <dgm:prSet/>
      <dgm:spPr>
        <a:solidFill>
          <a:srgbClr val="FFFF00"/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Perusahaan (</a:t>
          </a:r>
          <a:r>
            <a:rPr lang="en-US" i="1">
              <a:solidFill>
                <a:schemeClr val="tx1"/>
              </a:solidFill>
            </a:rPr>
            <a:t>C</a:t>
          </a:r>
          <a:r>
            <a:rPr lang="id-ID" i="1">
              <a:solidFill>
                <a:schemeClr val="tx1"/>
              </a:solidFill>
            </a:rPr>
            <a:t>orporate </a:t>
          </a:r>
          <a:r>
            <a:rPr lang="en-US" i="1">
              <a:solidFill>
                <a:schemeClr val="tx1"/>
              </a:solidFill>
            </a:rPr>
            <a:t>S</a:t>
          </a:r>
          <a:r>
            <a:rPr lang="id-ID" i="1">
              <a:solidFill>
                <a:schemeClr val="tx1"/>
              </a:solidFill>
            </a:rPr>
            <a:t>ocial </a:t>
          </a:r>
          <a:r>
            <a:rPr lang="en-US" i="1">
              <a:solidFill>
                <a:schemeClr val="tx1"/>
              </a:solidFill>
            </a:rPr>
            <a:t>R</a:t>
          </a:r>
          <a:r>
            <a:rPr lang="id-ID" i="1">
              <a:solidFill>
                <a:schemeClr val="tx1"/>
              </a:solidFill>
            </a:rPr>
            <a:t>esponsibility</a:t>
          </a:r>
          <a:r>
            <a:rPr lang="en-US">
              <a:solidFill>
                <a:schemeClr val="tx1"/>
              </a:solidFill>
            </a:rPr>
            <a:t>)                          </a:t>
          </a:r>
        </a:p>
      </dgm:t>
    </dgm:pt>
    <dgm:pt modelId="{75C1F35B-176E-4D7B-AA7F-9B489FE5A95E}" type="parTrans" cxnId="{4B3B0BC1-C7B8-4F98-86F3-C5F4667DDFAD}">
      <dgm:prSet/>
      <dgm:spPr/>
      <dgm:t>
        <a:bodyPr/>
        <a:lstStyle/>
        <a:p>
          <a:endParaRPr lang="en-US"/>
        </a:p>
      </dgm:t>
    </dgm:pt>
    <dgm:pt modelId="{3B45E2B4-DE2D-4401-94BF-A062E058A65C}" type="sibTrans" cxnId="{4B3B0BC1-C7B8-4F98-86F3-C5F4667DDFAD}">
      <dgm:prSet/>
      <dgm:spPr/>
      <dgm:t>
        <a:bodyPr/>
        <a:lstStyle/>
        <a:p>
          <a:endParaRPr lang="en-US"/>
        </a:p>
      </dgm:t>
    </dgm:pt>
    <dgm:pt modelId="{9D8A27EB-1B8E-403C-9A23-161F0D56F7D4}">
      <dgm:prSet/>
      <dgm:spPr>
        <a:solidFill>
          <a:srgbClr val="FFFF00"/>
        </a:solidFill>
      </dgm:spPr>
      <dgm:t>
        <a:bodyPr/>
        <a:lstStyle/>
        <a:p>
          <a:r>
            <a:rPr lang="en-US">
              <a:solidFill>
                <a:schemeClr val="tx1"/>
              </a:solidFill>
            </a:rPr>
            <a:t>Swadana/Unit Usaha         </a:t>
          </a:r>
        </a:p>
      </dgm:t>
    </dgm:pt>
    <dgm:pt modelId="{4F090460-CA3F-46EA-B06B-80164FE74A47}" type="parTrans" cxnId="{A8D312CB-9D27-4B45-9BED-CF958DC56CAB}">
      <dgm:prSet/>
      <dgm:spPr/>
      <dgm:t>
        <a:bodyPr/>
        <a:lstStyle/>
        <a:p>
          <a:endParaRPr lang="en-US"/>
        </a:p>
      </dgm:t>
    </dgm:pt>
    <dgm:pt modelId="{06968A62-350A-43A0-A01C-7A14F9B0691E}" type="sibTrans" cxnId="{A8D312CB-9D27-4B45-9BED-CF958DC56CAB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33505" custScaleY="237864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CE2C6972-3E97-4B2F-A8D2-4D6C815B4262}" type="pres">
      <dgm:prSet presAssocID="{15AEFB17-C792-442E-AC88-89459D66714D}" presName="conn2-1" presStyleLbl="parChTrans1D3" presStyleIdx="0" presStyleCnt="1"/>
      <dgm:spPr/>
    </dgm:pt>
    <dgm:pt modelId="{A5C37EFE-CBC7-40AC-B367-DAB7F5ECAC52}" type="pres">
      <dgm:prSet presAssocID="{15AEFB17-C792-442E-AC88-89459D66714D}" presName="connTx" presStyleLbl="parChTrans1D3" presStyleIdx="0" presStyleCnt="1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3" presStyleIdx="0" presStyleCnt="1" custScaleY="192556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76164477-47FC-4BCE-9AAC-6E86FCB51366}" type="pres">
      <dgm:prSet presAssocID="{FDD86DEC-1421-42D6-9DF7-FBBECC21D343}" presName="conn2-1" presStyleLbl="parChTrans1D4" presStyleIdx="0" presStyleCnt="5"/>
      <dgm:spPr/>
    </dgm:pt>
    <dgm:pt modelId="{99073F7B-3F50-4BD7-8079-29D472A66A22}" type="pres">
      <dgm:prSet presAssocID="{FDD86DEC-1421-42D6-9DF7-FBBECC21D343}" presName="connTx" presStyleLbl="parChTrans1D4" presStyleIdx="0" presStyleCnt="5"/>
      <dgm:spPr/>
    </dgm:pt>
    <dgm:pt modelId="{30925491-DA89-494D-8EE8-29C61D6774A2}" type="pres">
      <dgm:prSet presAssocID="{B66DDA06-B5EA-4A95-96AB-7B94D804F46F}" presName="root2" presStyleCnt="0"/>
      <dgm:spPr/>
    </dgm:pt>
    <dgm:pt modelId="{7E31572D-2CB2-4124-A423-1D24B9742AF6}" type="pres">
      <dgm:prSet presAssocID="{B66DDA06-B5EA-4A95-96AB-7B94D804F46F}" presName="LevelTwoTextNode" presStyleLbl="node4" presStyleIdx="0" presStyleCnt="5">
        <dgm:presLayoutVars>
          <dgm:chPref val="3"/>
        </dgm:presLayoutVars>
      </dgm:prSet>
      <dgm:spPr/>
    </dgm:pt>
    <dgm:pt modelId="{046FAEEB-A6A6-4EAA-A7A2-03917A172564}" type="pres">
      <dgm:prSet presAssocID="{B66DDA06-B5EA-4A95-96AB-7B94D804F46F}" presName="level3hierChild" presStyleCnt="0"/>
      <dgm:spPr/>
    </dgm:pt>
    <dgm:pt modelId="{A1129785-0CF2-4898-A34A-29A7F3934CBD}" type="pres">
      <dgm:prSet presAssocID="{E04BBE4B-1AF9-4397-92A5-4D1BA8341670}" presName="conn2-1" presStyleLbl="parChTrans1D4" presStyleIdx="1" presStyleCnt="5"/>
      <dgm:spPr/>
    </dgm:pt>
    <dgm:pt modelId="{BDC14F2D-C907-4E52-ACE4-B6FCCA66A197}" type="pres">
      <dgm:prSet presAssocID="{E04BBE4B-1AF9-4397-92A5-4D1BA8341670}" presName="connTx" presStyleLbl="parChTrans1D4" presStyleIdx="1" presStyleCnt="5"/>
      <dgm:spPr/>
    </dgm:pt>
    <dgm:pt modelId="{970C79F4-9872-4233-9DC2-46225C5022F6}" type="pres">
      <dgm:prSet presAssocID="{33DE4EAD-6B59-4C90-91DE-FAA7A668F968}" presName="root2" presStyleCnt="0"/>
      <dgm:spPr/>
    </dgm:pt>
    <dgm:pt modelId="{20405AF6-6F26-41DE-9BC4-68B52BCD3D0E}" type="pres">
      <dgm:prSet presAssocID="{33DE4EAD-6B59-4C90-91DE-FAA7A668F968}" presName="LevelTwoTextNode" presStyleLbl="node4" presStyleIdx="1" presStyleCnt="5">
        <dgm:presLayoutVars>
          <dgm:chPref val="3"/>
        </dgm:presLayoutVars>
      </dgm:prSet>
      <dgm:spPr/>
    </dgm:pt>
    <dgm:pt modelId="{474932D0-6BE7-4FA3-A46E-C526935F3DA1}" type="pres">
      <dgm:prSet presAssocID="{33DE4EAD-6B59-4C90-91DE-FAA7A668F968}" presName="level3hierChild" presStyleCnt="0"/>
      <dgm:spPr/>
    </dgm:pt>
    <dgm:pt modelId="{CA6314DF-F522-4A53-927B-FC77AB58F192}" type="pres">
      <dgm:prSet presAssocID="{79F360AB-8F4F-4F24-A76D-30F080C71ABA}" presName="conn2-1" presStyleLbl="parChTrans1D4" presStyleIdx="2" presStyleCnt="5"/>
      <dgm:spPr/>
    </dgm:pt>
    <dgm:pt modelId="{BEBB29BF-BE69-45BE-9043-3A6CC609A666}" type="pres">
      <dgm:prSet presAssocID="{79F360AB-8F4F-4F24-A76D-30F080C71ABA}" presName="connTx" presStyleLbl="parChTrans1D4" presStyleIdx="2" presStyleCnt="5"/>
      <dgm:spPr/>
    </dgm:pt>
    <dgm:pt modelId="{8FD1E852-249C-44FD-A6E9-92E67DDE15C4}" type="pres">
      <dgm:prSet presAssocID="{F1F9CDDB-95AB-4EFD-82BA-A55984AFE330}" presName="root2" presStyleCnt="0"/>
      <dgm:spPr/>
    </dgm:pt>
    <dgm:pt modelId="{205AAFE4-4422-48AD-BD0F-19FAF8765163}" type="pres">
      <dgm:prSet presAssocID="{F1F9CDDB-95AB-4EFD-82BA-A55984AFE330}" presName="LevelTwoTextNode" presStyleLbl="node4" presStyleIdx="2" presStyleCnt="5">
        <dgm:presLayoutVars>
          <dgm:chPref val="3"/>
        </dgm:presLayoutVars>
      </dgm:prSet>
      <dgm:spPr/>
    </dgm:pt>
    <dgm:pt modelId="{DE4EA562-741F-468F-B6BE-81D47835FB0B}" type="pres">
      <dgm:prSet presAssocID="{F1F9CDDB-95AB-4EFD-82BA-A55984AFE330}" presName="level3hierChild" presStyleCnt="0"/>
      <dgm:spPr/>
    </dgm:pt>
    <dgm:pt modelId="{84CB1485-E31E-499A-AF43-0B5DA54370EB}" type="pres">
      <dgm:prSet presAssocID="{75C1F35B-176E-4D7B-AA7F-9B489FE5A95E}" presName="conn2-1" presStyleLbl="parChTrans1D4" presStyleIdx="3" presStyleCnt="5"/>
      <dgm:spPr/>
    </dgm:pt>
    <dgm:pt modelId="{6AF97161-360B-418F-B693-A8B7A027FC66}" type="pres">
      <dgm:prSet presAssocID="{75C1F35B-176E-4D7B-AA7F-9B489FE5A95E}" presName="connTx" presStyleLbl="parChTrans1D4" presStyleIdx="3" presStyleCnt="5"/>
      <dgm:spPr/>
    </dgm:pt>
    <dgm:pt modelId="{ED7EAA37-30AC-4007-A83C-230407F76573}" type="pres">
      <dgm:prSet presAssocID="{C90A6224-60F8-443E-8D48-DFF30D2D53B0}" presName="root2" presStyleCnt="0"/>
      <dgm:spPr/>
    </dgm:pt>
    <dgm:pt modelId="{16CAC574-2262-4283-837F-A48BE6274E93}" type="pres">
      <dgm:prSet presAssocID="{C90A6224-60F8-443E-8D48-DFF30D2D53B0}" presName="LevelTwoTextNode" presStyleLbl="node4" presStyleIdx="3" presStyleCnt="5">
        <dgm:presLayoutVars>
          <dgm:chPref val="3"/>
        </dgm:presLayoutVars>
      </dgm:prSet>
      <dgm:spPr/>
    </dgm:pt>
    <dgm:pt modelId="{E21CB7AD-5494-410E-A95D-6C1736122164}" type="pres">
      <dgm:prSet presAssocID="{C90A6224-60F8-443E-8D48-DFF30D2D53B0}" presName="level3hierChild" presStyleCnt="0"/>
      <dgm:spPr/>
    </dgm:pt>
    <dgm:pt modelId="{714ABC8B-FF28-4101-808B-AA1A91D4F811}" type="pres">
      <dgm:prSet presAssocID="{4F090460-CA3F-46EA-B06B-80164FE74A47}" presName="conn2-1" presStyleLbl="parChTrans1D4" presStyleIdx="4" presStyleCnt="5"/>
      <dgm:spPr/>
    </dgm:pt>
    <dgm:pt modelId="{D60C59A9-CC5A-4C1A-AD97-E56141BB4255}" type="pres">
      <dgm:prSet presAssocID="{4F090460-CA3F-46EA-B06B-80164FE74A47}" presName="connTx" presStyleLbl="parChTrans1D4" presStyleIdx="4" presStyleCnt="5"/>
      <dgm:spPr/>
    </dgm:pt>
    <dgm:pt modelId="{AA873439-DEC4-4690-9FDD-3EA64A8160FA}" type="pres">
      <dgm:prSet presAssocID="{9D8A27EB-1B8E-403C-9A23-161F0D56F7D4}" presName="root2" presStyleCnt="0"/>
      <dgm:spPr/>
    </dgm:pt>
    <dgm:pt modelId="{C0CBA817-2A85-41E2-9618-5B049D123860}" type="pres">
      <dgm:prSet presAssocID="{9D8A27EB-1B8E-403C-9A23-161F0D56F7D4}" presName="LevelTwoTextNode" presStyleLbl="node4" presStyleIdx="4" presStyleCnt="5">
        <dgm:presLayoutVars>
          <dgm:chPref val="3"/>
        </dgm:presLayoutVars>
      </dgm:prSet>
      <dgm:spPr/>
    </dgm:pt>
    <dgm:pt modelId="{FE295CB0-A6D6-4007-8209-E85AAEAA5EAB}" type="pres">
      <dgm:prSet presAssocID="{9D8A27EB-1B8E-403C-9A23-161F0D56F7D4}" presName="level3hierChild" presStyleCnt="0"/>
      <dgm:spPr/>
    </dgm:pt>
  </dgm:ptLst>
  <dgm:cxnLst>
    <dgm:cxn modelId="{1E22C104-18CA-4F3B-A645-26D7850F47EB}" srcId="{E7D7BD53-3B58-4ADC-8A4C-14AF9CFB499C}" destId="{F1F9CDDB-95AB-4EFD-82BA-A55984AFE330}" srcOrd="2" destOrd="0" parTransId="{79F360AB-8F4F-4F24-A76D-30F080C71ABA}" sibTransId="{577F134E-8916-4217-A0A8-697CC5E67D44}"/>
    <dgm:cxn modelId="{F7CEAF29-4A3E-4AA9-8169-DBD0F8F3CB83}" type="presOf" srcId="{79F360AB-8F4F-4F24-A76D-30F080C71ABA}" destId="{BEBB29BF-BE69-45BE-9043-3A6CC609A666}" srcOrd="1" destOrd="0" presId="urn:microsoft.com/office/officeart/2008/layout/HorizontalMultiLevelHierarchy"/>
    <dgm:cxn modelId="{D0E7902A-573D-414D-9CBD-4B1ADF73E1E2}" type="presOf" srcId="{9D8A27EB-1B8E-403C-9A23-161F0D56F7D4}" destId="{C0CBA817-2A85-41E2-9618-5B049D123860}" srcOrd="0" destOrd="0" presId="urn:microsoft.com/office/officeart/2008/layout/HorizontalMultiLevelHierarchy"/>
    <dgm:cxn modelId="{5F3FC12C-A0B3-4361-973F-C048CB229765}" type="presOf" srcId="{FDD86DEC-1421-42D6-9DF7-FBBECC21D343}" destId="{99073F7B-3F50-4BD7-8079-29D472A66A22}" srcOrd="1" destOrd="0" presId="urn:microsoft.com/office/officeart/2008/layout/HorizontalMultiLevelHierarchy"/>
    <dgm:cxn modelId="{BA957930-FBD1-4769-973A-901124D45205}" type="presOf" srcId="{4F090460-CA3F-46EA-B06B-80164FE74A47}" destId="{714ABC8B-FF28-4101-808B-AA1A91D4F811}" srcOrd="0" destOrd="0" presId="urn:microsoft.com/office/officeart/2008/layout/HorizontalMultiLevelHierarchy"/>
    <dgm:cxn modelId="{D3CB8834-D7AA-4658-A400-1C4D9BBF9A42}" type="presOf" srcId="{15AEFB17-C792-442E-AC88-89459D66714D}" destId="{A5C37EFE-CBC7-40AC-B367-DAB7F5ECAC52}" srcOrd="1" destOrd="0" presId="urn:microsoft.com/office/officeart/2008/layout/HorizontalMultiLevelHierarchy"/>
    <dgm:cxn modelId="{637B2A37-844E-4071-8F3B-496F5281B657}" type="presOf" srcId="{75C1F35B-176E-4D7B-AA7F-9B489FE5A95E}" destId="{84CB1485-E31E-499A-AF43-0B5DA54370EB}" srcOrd="0" destOrd="0" presId="urn:microsoft.com/office/officeart/2008/layout/HorizontalMultiLevelHierarchy"/>
    <dgm:cxn modelId="{D619EE37-85A2-4B84-8319-47C473A97980}" type="presOf" srcId="{FDD86DEC-1421-42D6-9DF7-FBBECC21D343}" destId="{76164477-47FC-4BCE-9AAC-6E86FCB51366}" srcOrd="0" destOrd="0" presId="urn:microsoft.com/office/officeart/2008/layout/HorizontalMultiLevelHierarchy"/>
    <dgm:cxn modelId="{54141440-513E-42D7-9937-6449AF683525}" type="presOf" srcId="{0BE62E88-0D7E-4BB5-A4B3-B77B0095617E}" destId="{018C7471-60F8-472C-B2C1-1AF03B14A5F7}" srcOrd="1" destOrd="0" presId="urn:microsoft.com/office/officeart/2008/layout/HorizontalMultiLevelHierarchy"/>
    <dgm:cxn modelId="{EFAE1645-F470-49F7-B6B4-368D3517E08F}" type="presOf" srcId="{C90A6224-60F8-443E-8D48-DFF30D2D53B0}" destId="{16CAC574-2262-4283-837F-A48BE6274E93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63D98456-6DF5-40D3-A786-22BCED883E5C}" type="presOf" srcId="{43081AD2-A198-4E09-B366-59AF4C3961D1}" destId="{0960B8E7-A47F-4509-A600-DE2BD2F72F27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DE11DB62-C9FE-43F1-99B3-B773777535E9}" type="presOf" srcId="{E7D7BD53-3B58-4ADC-8A4C-14AF9CFB499C}" destId="{EDDD72EC-6E2F-4D36-AAD4-1BCB7F58831A}" srcOrd="0" destOrd="0" presId="urn:microsoft.com/office/officeart/2008/layout/HorizontalMultiLevelHierarchy"/>
    <dgm:cxn modelId="{93F34D6A-5423-401C-AD9D-3092DF8B77BA}" type="presOf" srcId="{15AEFB17-C792-442E-AC88-89459D66714D}" destId="{CE2C6972-3E97-4B2F-A8D2-4D6C815B4262}" srcOrd="0" destOrd="0" presId="urn:microsoft.com/office/officeart/2008/layout/HorizontalMultiLevelHierarchy"/>
    <dgm:cxn modelId="{22A5876B-68C2-4CFB-B507-88DF75858C75}" type="presOf" srcId="{F1F9CDDB-95AB-4EFD-82BA-A55984AFE330}" destId="{205AAFE4-4422-48AD-BD0F-19FAF8765163}" srcOrd="0" destOrd="0" presId="urn:microsoft.com/office/officeart/2008/layout/HorizontalMultiLevelHierarchy"/>
    <dgm:cxn modelId="{98CF7676-48EE-4E2E-807C-976A18C3A600}" type="presOf" srcId="{79F360AB-8F4F-4F24-A76D-30F080C71ABA}" destId="{CA6314DF-F522-4A53-927B-FC77AB58F192}" srcOrd="0" destOrd="0" presId="urn:microsoft.com/office/officeart/2008/layout/HorizontalMultiLevelHierarchy"/>
    <dgm:cxn modelId="{30F2B286-1ABC-47E6-9D6D-FA02C600B931}" type="presOf" srcId="{B66DDA06-B5EA-4A95-96AB-7B94D804F46F}" destId="{7E31572D-2CB2-4124-A423-1D24B9742AF6}" srcOrd="0" destOrd="0" presId="urn:microsoft.com/office/officeart/2008/layout/HorizontalMultiLevelHierarchy"/>
    <dgm:cxn modelId="{3FAE5588-53AA-4F6F-A727-CE9B4027F7B0}" type="presOf" srcId="{75C1F35B-176E-4D7B-AA7F-9B489FE5A95E}" destId="{6AF97161-360B-418F-B693-A8B7A027FC66}" srcOrd="1" destOrd="0" presId="urn:microsoft.com/office/officeart/2008/layout/HorizontalMultiLevelHierarchy"/>
    <dgm:cxn modelId="{B3CC1C93-8555-4BD2-B6AB-46BFEB998B93}" type="presOf" srcId="{4F090460-CA3F-46EA-B06B-80164FE74A47}" destId="{D60C59A9-CC5A-4C1A-AD97-E56141BB4255}" srcOrd="1" destOrd="0" presId="urn:microsoft.com/office/officeart/2008/layout/HorizontalMultiLevelHierarchy"/>
    <dgm:cxn modelId="{39C5869F-448A-41ED-BF91-5085679549ED}" type="presOf" srcId="{DC2E1F6F-946D-47F0-BC56-7CB69E13A329}" destId="{4594F833-E8AD-4F7D-9DBB-756E81F5E9FF}" srcOrd="0" destOrd="0" presId="urn:microsoft.com/office/officeart/2008/layout/HorizontalMultiLevelHierarchy"/>
    <dgm:cxn modelId="{F8BB73A7-79BC-4C8C-A833-25B98D4787C8}" srcId="{E7D7BD53-3B58-4ADC-8A4C-14AF9CFB499C}" destId="{33DE4EAD-6B59-4C90-91DE-FAA7A668F968}" srcOrd="1" destOrd="0" parTransId="{E04BBE4B-1AF9-4397-92A5-4D1BA8341670}" sibTransId="{99DA5C68-A945-41B2-A22B-B2D87C727954}"/>
    <dgm:cxn modelId="{390361B7-ECD4-423F-8B7C-6BC97D6B90B7}" type="presOf" srcId="{B54E1A32-1FB8-4484-9DD7-DB5866ADCE10}" destId="{D9C606CC-AC18-4590-951B-B64D6881E5E3}" srcOrd="0" destOrd="0" presId="urn:microsoft.com/office/officeart/2008/layout/HorizontalMultiLevelHierarchy"/>
    <dgm:cxn modelId="{9661C0BC-39B1-4781-99A3-A14BE8DD0DBD}" srcId="{E7D7BD53-3B58-4ADC-8A4C-14AF9CFB499C}" destId="{B66DDA06-B5EA-4A95-96AB-7B94D804F46F}" srcOrd="0" destOrd="0" parTransId="{FDD86DEC-1421-42D6-9DF7-FBBECC21D343}" sibTransId="{DAEBA400-EAF9-4D14-B578-4E0CF0AFDD43}"/>
    <dgm:cxn modelId="{4B3B0BC1-C7B8-4F98-86F3-C5F4667DDFAD}" srcId="{E7D7BD53-3B58-4ADC-8A4C-14AF9CFB499C}" destId="{C90A6224-60F8-443E-8D48-DFF30D2D53B0}" srcOrd="3" destOrd="0" parTransId="{75C1F35B-176E-4D7B-AA7F-9B489FE5A95E}" sibTransId="{3B45E2B4-DE2D-4401-94BF-A062E058A65C}"/>
    <dgm:cxn modelId="{DD616CC4-4933-4038-88EB-29EE69934937}" type="presOf" srcId="{0BE62E88-0D7E-4BB5-A4B3-B77B0095617E}" destId="{227510C1-165E-41BC-86F8-664912EE1BA0}" srcOrd="0" destOrd="0" presId="urn:microsoft.com/office/officeart/2008/layout/HorizontalMultiLevelHierarchy"/>
    <dgm:cxn modelId="{A8D312CB-9D27-4B45-9BED-CF958DC56CAB}" srcId="{E7D7BD53-3B58-4ADC-8A4C-14AF9CFB499C}" destId="{9D8A27EB-1B8E-403C-9A23-161F0D56F7D4}" srcOrd="4" destOrd="0" parTransId="{4F090460-CA3F-46EA-B06B-80164FE74A47}" sibTransId="{06968A62-350A-43A0-A01C-7A14F9B0691E}"/>
    <dgm:cxn modelId="{F48D8DDC-5044-4229-99BF-B8D825E9C163}" srcId="{B54E1A32-1FB8-4484-9DD7-DB5866ADCE10}" destId="{E7D7BD53-3B58-4ADC-8A4C-14AF9CFB499C}" srcOrd="0" destOrd="0" parTransId="{15AEFB17-C792-442E-AC88-89459D66714D}" sibTransId="{70FDDE3A-1A82-422F-95E3-8908AC74B7A3}"/>
    <dgm:cxn modelId="{479C8CDD-C1FC-4C83-A09A-EF784C7971B9}" type="presOf" srcId="{E04BBE4B-1AF9-4397-92A5-4D1BA8341670}" destId="{A1129785-0CF2-4898-A34A-29A7F3934CBD}" srcOrd="0" destOrd="0" presId="urn:microsoft.com/office/officeart/2008/layout/HorizontalMultiLevelHierarchy"/>
    <dgm:cxn modelId="{38AC12DF-F5A3-4BFE-A1E6-3F271C5D8787}" type="presOf" srcId="{E04BBE4B-1AF9-4397-92A5-4D1BA8341670}" destId="{BDC14F2D-C907-4E52-ACE4-B6FCCA66A197}" srcOrd="1" destOrd="0" presId="urn:microsoft.com/office/officeart/2008/layout/HorizontalMultiLevelHierarchy"/>
    <dgm:cxn modelId="{95D289E2-A55F-4F76-8508-6DF5F1D8310A}" type="presOf" srcId="{33DE4EAD-6B59-4C90-91DE-FAA7A668F968}" destId="{20405AF6-6F26-41DE-9BC4-68B52BCD3D0E}" srcOrd="0" destOrd="0" presId="urn:microsoft.com/office/officeart/2008/layout/HorizontalMultiLevelHierarchy"/>
    <dgm:cxn modelId="{4BF39E3C-52E2-46C3-A8DA-59BDD3A14C2C}" type="presParOf" srcId="{0960B8E7-A47F-4509-A600-DE2BD2F72F27}" destId="{06C8DDC0-2103-4F16-B22E-01C402C605E7}" srcOrd="0" destOrd="0" presId="urn:microsoft.com/office/officeart/2008/layout/HorizontalMultiLevelHierarchy"/>
    <dgm:cxn modelId="{33100A2E-32A7-4638-83CB-BB1A87CBC1EC}" type="presParOf" srcId="{06C8DDC0-2103-4F16-B22E-01C402C605E7}" destId="{4594F833-E8AD-4F7D-9DBB-756E81F5E9FF}" srcOrd="0" destOrd="0" presId="urn:microsoft.com/office/officeart/2008/layout/HorizontalMultiLevelHierarchy"/>
    <dgm:cxn modelId="{286F73F4-9D25-4EFC-982D-C7D7869038A3}" type="presParOf" srcId="{06C8DDC0-2103-4F16-B22E-01C402C605E7}" destId="{4BD7D809-F46F-4BCF-9277-A6D4F8135189}" srcOrd="1" destOrd="0" presId="urn:microsoft.com/office/officeart/2008/layout/HorizontalMultiLevelHierarchy"/>
    <dgm:cxn modelId="{77E6329C-12EC-41D3-8CA4-97103B9BECD1}" type="presParOf" srcId="{4BD7D809-F46F-4BCF-9277-A6D4F8135189}" destId="{227510C1-165E-41BC-86F8-664912EE1BA0}" srcOrd="0" destOrd="0" presId="urn:microsoft.com/office/officeart/2008/layout/HorizontalMultiLevelHierarchy"/>
    <dgm:cxn modelId="{F1AB21AF-EAF6-407C-98CD-6DCB72BCAA25}" type="presParOf" srcId="{227510C1-165E-41BC-86F8-664912EE1BA0}" destId="{018C7471-60F8-472C-B2C1-1AF03B14A5F7}" srcOrd="0" destOrd="0" presId="urn:microsoft.com/office/officeart/2008/layout/HorizontalMultiLevelHierarchy"/>
    <dgm:cxn modelId="{76071FFD-4B8E-4F60-A893-AF2CA52779EA}" type="presParOf" srcId="{4BD7D809-F46F-4BCF-9277-A6D4F8135189}" destId="{9AA261D0-C58A-40FF-808C-34A303FAB605}" srcOrd="1" destOrd="0" presId="urn:microsoft.com/office/officeart/2008/layout/HorizontalMultiLevelHierarchy"/>
    <dgm:cxn modelId="{AF619687-17E2-46DB-8789-3529C740FEDC}" type="presParOf" srcId="{9AA261D0-C58A-40FF-808C-34A303FAB605}" destId="{D9C606CC-AC18-4590-951B-B64D6881E5E3}" srcOrd="0" destOrd="0" presId="urn:microsoft.com/office/officeart/2008/layout/HorizontalMultiLevelHierarchy"/>
    <dgm:cxn modelId="{6798BE88-C1A7-4FD4-9180-B065C352C51A}" type="presParOf" srcId="{9AA261D0-C58A-40FF-808C-34A303FAB605}" destId="{E06DA82E-A227-45D6-9A1D-080B97151E8B}" srcOrd="1" destOrd="0" presId="urn:microsoft.com/office/officeart/2008/layout/HorizontalMultiLevelHierarchy"/>
    <dgm:cxn modelId="{96E8A84F-8B71-4045-872C-A23F049C09D4}" type="presParOf" srcId="{E06DA82E-A227-45D6-9A1D-080B97151E8B}" destId="{CE2C6972-3E97-4B2F-A8D2-4D6C815B4262}" srcOrd="0" destOrd="0" presId="urn:microsoft.com/office/officeart/2008/layout/HorizontalMultiLevelHierarchy"/>
    <dgm:cxn modelId="{40D23329-9AFB-41DE-8B13-FBE39330035B}" type="presParOf" srcId="{CE2C6972-3E97-4B2F-A8D2-4D6C815B4262}" destId="{A5C37EFE-CBC7-40AC-B367-DAB7F5ECAC52}" srcOrd="0" destOrd="0" presId="urn:microsoft.com/office/officeart/2008/layout/HorizontalMultiLevelHierarchy"/>
    <dgm:cxn modelId="{4633839D-EEF3-424A-B6B6-EDAAB8B40F61}" type="presParOf" srcId="{E06DA82E-A227-45D6-9A1D-080B97151E8B}" destId="{1AA700F1-1C9C-448B-AA3C-D20C79BADC4C}" srcOrd="1" destOrd="0" presId="urn:microsoft.com/office/officeart/2008/layout/HorizontalMultiLevelHierarchy"/>
    <dgm:cxn modelId="{A8E6C075-45F2-41B2-8F3A-CA5D10C4BC04}" type="presParOf" srcId="{1AA700F1-1C9C-448B-AA3C-D20C79BADC4C}" destId="{EDDD72EC-6E2F-4D36-AAD4-1BCB7F58831A}" srcOrd="0" destOrd="0" presId="urn:microsoft.com/office/officeart/2008/layout/HorizontalMultiLevelHierarchy"/>
    <dgm:cxn modelId="{4D7F1890-EC79-41C2-B615-9F58A4EC8666}" type="presParOf" srcId="{1AA700F1-1C9C-448B-AA3C-D20C79BADC4C}" destId="{A20E9378-7B71-4335-A00A-0B164EA827E9}" srcOrd="1" destOrd="0" presId="urn:microsoft.com/office/officeart/2008/layout/HorizontalMultiLevelHierarchy"/>
    <dgm:cxn modelId="{2FA035B2-9E53-482E-8131-7DBA9908CA73}" type="presParOf" srcId="{A20E9378-7B71-4335-A00A-0B164EA827E9}" destId="{76164477-47FC-4BCE-9AAC-6E86FCB51366}" srcOrd="0" destOrd="0" presId="urn:microsoft.com/office/officeart/2008/layout/HorizontalMultiLevelHierarchy"/>
    <dgm:cxn modelId="{0D71BC9E-A7C0-4354-BF3B-18EBD9AE4684}" type="presParOf" srcId="{76164477-47FC-4BCE-9AAC-6E86FCB51366}" destId="{99073F7B-3F50-4BD7-8079-29D472A66A22}" srcOrd="0" destOrd="0" presId="urn:microsoft.com/office/officeart/2008/layout/HorizontalMultiLevelHierarchy"/>
    <dgm:cxn modelId="{376CC3FC-0A9D-4EB6-B1F0-4CA5E81EF132}" type="presParOf" srcId="{A20E9378-7B71-4335-A00A-0B164EA827E9}" destId="{30925491-DA89-494D-8EE8-29C61D6774A2}" srcOrd="1" destOrd="0" presId="urn:microsoft.com/office/officeart/2008/layout/HorizontalMultiLevelHierarchy"/>
    <dgm:cxn modelId="{E756A457-E75F-445C-AF34-0A81771779BE}" type="presParOf" srcId="{30925491-DA89-494D-8EE8-29C61D6774A2}" destId="{7E31572D-2CB2-4124-A423-1D24B9742AF6}" srcOrd="0" destOrd="0" presId="urn:microsoft.com/office/officeart/2008/layout/HorizontalMultiLevelHierarchy"/>
    <dgm:cxn modelId="{C9E62EF3-5FAC-43AA-85EA-0994BA368C36}" type="presParOf" srcId="{30925491-DA89-494D-8EE8-29C61D6774A2}" destId="{046FAEEB-A6A6-4EAA-A7A2-03917A172564}" srcOrd="1" destOrd="0" presId="urn:microsoft.com/office/officeart/2008/layout/HorizontalMultiLevelHierarchy"/>
    <dgm:cxn modelId="{7E43343D-67F1-457C-853A-98BE9B877208}" type="presParOf" srcId="{A20E9378-7B71-4335-A00A-0B164EA827E9}" destId="{A1129785-0CF2-4898-A34A-29A7F3934CBD}" srcOrd="2" destOrd="0" presId="urn:microsoft.com/office/officeart/2008/layout/HorizontalMultiLevelHierarchy"/>
    <dgm:cxn modelId="{17B1DB9F-BFEE-49D7-947D-1AFDD4F5A47A}" type="presParOf" srcId="{A1129785-0CF2-4898-A34A-29A7F3934CBD}" destId="{BDC14F2D-C907-4E52-ACE4-B6FCCA66A197}" srcOrd="0" destOrd="0" presId="urn:microsoft.com/office/officeart/2008/layout/HorizontalMultiLevelHierarchy"/>
    <dgm:cxn modelId="{9E2B988D-B682-4247-A7DB-6330B93DDF59}" type="presParOf" srcId="{A20E9378-7B71-4335-A00A-0B164EA827E9}" destId="{970C79F4-9872-4233-9DC2-46225C5022F6}" srcOrd="3" destOrd="0" presId="urn:microsoft.com/office/officeart/2008/layout/HorizontalMultiLevelHierarchy"/>
    <dgm:cxn modelId="{E854D63F-C276-4526-834B-027451E2DF53}" type="presParOf" srcId="{970C79F4-9872-4233-9DC2-46225C5022F6}" destId="{20405AF6-6F26-41DE-9BC4-68B52BCD3D0E}" srcOrd="0" destOrd="0" presId="urn:microsoft.com/office/officeart/2008/layout/HorizontalMultiLevelHierarchy"/>
    <dgm:cxn modelId="{976C6E09-DE78-457B-8A90-F2C5FB13D504}" type="presParOf" srcId="{970C79F4-9872-4233-9DC2-46225C5022F6}" destId="{474932D0-6BE7-4FA3-A46E-C526935F3DA1}" srcOrd="1" destOrd="0" presId="urn:microsoft.com/office/officeart/2008/layout/HorizontalMultiLevelHierarchy"/>
    <dgm:cxn modelId="{7B78B68D-1F0D-47C6-BB5A-DF6BC1F23FA0}" type="presParOf" srcId="{A20E9378-7B71-4335-A00A-0B164EA827E9}" destId="{CA6314DF-F522-4A53-927B-FC77AB58F192}" srcOrd="4" destOrd="0" presId="urn:microsoft.com/office/officeart/2008/layout/HorizontalMultiLevelHierarchy"/>
    <dgm:cxn modelId="{EEC7F055-4173-49CE-B5A4-03F799616C05}" type="presParOf" srcId="{CA6314DF-F522-4A53-927B-FC77AB58F192}" destId="{BEBB29BF-BE69-45BE-9043-3A6CC609A666}" srcOrd="0" destOrd="0" presId="urn:microsoft.com/office/officeart/2008/layout/HorizontalMultiLevelHierarchy"/>
    <dgm:cxn modelId="{75ECA1C0-E62B-41F8-ADC3-BBE7B35A60EF}" type="presParOf" srcId="{A20E9378-7B71-4335-A00A-0B164EA827E9}" destId="{8FD1E852-249C-44FD-A6E9-92E67DDE15C4}" srcOrd="5" destOrd="0" presId="urn:microsoft.com/office/officeart/2008/layout/HorizontalMultiLevelHierarchy"/>
    <dgm:cxn modelId="{9EABDDF8-96F6-449B-A069-F6D424233332}" type="presParOf" srcId="{8FD1E852-249C-44FD-A6E9-92E67DDE15C4}" destId="{205AAFE4-4422-48AD-BD0F-19FAF8765163}" srcOrd="0" destOrd="0" presId="urn:microsoft.com/office/officeart/2008/layout/HorizontalMultiLevelHierarchy"/>
    <dgm:cxn modelId="{E8CE5C68-9160-48A1-B9B2-D1EB03A3BCB8}" type="presParOf" srcId="{8FD1E852-249C-44FD-A6E9-92E67DDE15C4}" destId="{DE4EA562-741F-468F-B6BE-81D47835FB0B}" srcOrd="1" destOrd="0" presId="urn:microsoft.com/office/officeart/2008/layout/HorizontalMultiLevelHierarchy"/>
    <dgm:cxn modelId="{62D8D895-67A0-4177-A072-B1F3484B2EA3}" type="presParOf" srcId="{A20E9378-7B71-4335-A00A-0B164EA827E9}" destId="{84CB1485-E31E-499A-AF43-0B5DA54370EB}" srcOrd="6" destOrd="0" presId="urn:microsoft.com/office/officeart/2008/layout/HorizontalMultiLevelHierarchy"/>
    <dgm:cxn modelId="{6EC1DFB4-4BB9-472F-832F-6CE43BBD55A4}" type="presParOf" srcId="{84CB1485-E31E-499A-AF43-0B5DA54370EB}" destId="{6AF97161-360B-418F-B693-A8B7A027FC66}" srcOrd="0" destOrd="0" presId="urn:microsoft.com/office/officeart/2008/layout/HorizontalMultiLevelHierarchy"/>
    <dgm:cxn modelId="{E31EF8CC-32B0-412F-A7A6-C661DB2B19B1}" type="presParOf" srcId="{A20E9378-7B71-4335-A00A-0B164EA827E9}" destId="{ED7EAA37-30AC-4007-A83C-230407F76573}" srcOrd="7" destOrd="0" presId="urn:microsoft.com/office/officeart/2008/layout/HorizontalMultiLevelHierarchy"/>
    <dgm:cxn modelId="{A1EFD74C-B742-4747-88B1-A34AEE997C57}" type="presParOf" srcId="{ED7EAA37-30AC-4007-A83C-230407F76573}" destId="{16CAC574-2262-4283-837F-A48BE6274E93}" srcOrd="0" destOrd="0" presId="urn:microsoft.com/office/officeart/2008/layout/HorizontalMultiLevelHierarchy"/>
    <dgm:cxn modelId="{CDB2DB8E-DDA9-4E42-88B0-8A766F491FB7}" type="presParOf" srcId="{ED7EAA37-30AC-4007-A83C-230407F76573}" destId="{E21CB7AD-5494-410E-A95D-6C1736122164}" srcOrd="1" destOrd="0" presId="urn:microsoft.com/office/officeart/2008/layout/HorizontalMultiLevelHierarchy"/>
    <dgm:cxn modelId="{7F1B5CD8-2942-4AE0-907D-AAB619ED5406}" type="presParOf" srcId="{A20E9378-7B71-4335-A00A-0B164EA827E9}" destId="{714ABC8B-FF28-4101-808B-AA1A91D4F811}" srcOrd="8" destOrd="0" presId="urn:microsoft.com/office/officeart/2008/layout/HorizontalMultiLevelHierarchy"/>
    <dgm:cxn modelId="{FAA0232A-003B-4567-B180-9C97282BB3F0}" type="presParOf" srcId="{714ABC8B-FF28-4101-808B-AA1A91D4F811}" destId="{D60C59A9-CC5A-4C1A-AD97-E56141BB4255}" srcOrd="0" destOrd="0" presId="urn:microsoft.com/office/officeart/2008/layout/HorizontalMultiLevelHierarchy"/>
    <dgm:cxn modelId="{63FB39D3-3404-432D-A972-7D5F52287326}" type="presParOf" srcId="{A20E9378-7B71-4335-A00A-0B164EA827E9}" destId="{AA873439-DEC4-4690-9FDD-3EA64A8160FA}" srcOrd="9" destOrd="0" presId="urn:microsoft.com/office/officeart/2008/layout/HorizontalMultiLevelHierarchy"/>
    <dgm:cxn modelId="{A976E7D1-8564-4A99-A69C-C55931E19A4A}" type="presParOf" srcId="{AA873439-DEC4-4690-9FDD-3EA64A8160FA}" destId="{C0CBA817-2A85-41E2-9618-5B049D123860}" srcOrd="0" destOrd="0" presId="urn:microsoft.com/office/officeart/2008/layout/HorizontalMultiLevelHierarchy"/>
    <dgm:cxn modelId="{5241031F-5B44-429C-BEDA-01243BFAB7E1}" type="presParOf" srcId="{AA873439-DEC4-4690-9FDD-3EA64A8160FA}" destId="{FE295CB0-A6D6-4007-8209-E85AAEAA5EAB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0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7.2.1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56</a:t>
          </a:r>
          <a:r>
            <a:rPr lang="id-ID" sz="3200" dirty="0"/>
            <a:t>) </a:t>
          </a:r>
          <a:r>
            <a:rPr lang="en-US" sz="3200" dirty="0" err="1"/>
            <a:t>Laporan</a:t>
          </a:r>
          <a:r>
            <a:rPr lang="en-US" sz="3200" dirty="0"/>
            <a:t> </a:t>
          </a:r>
          <a:r>
            <a:rPr lang="en-US" sz="3200" dirty="0" err="1"/>
            <a:t>Pengguaan</a:t>
          </a:r>
          <a:r>
            <a:rPr lang="en-US" sz="3200" dirty="0"/>
            <a:t> </a:t>
          </a:r>
          <a:r>
            <a:rPr lang="en-US" sz="3200" b="1" dirty="0"/>
            <a:t>Dana </a:t>
          </a:r>
          <a:r>
            <a:rPr lang="en-US" sz="3200" b="1" dirty="0" err="1"/>
            <a:t>Pertahun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E7D7BD53-3B58-4ADC-8A4C-14AF9CFB499C}">
      <dgm:prSet custT="1"/>
      <dgm:spPr>
        <a:solidFill>
          <a:srgbClr val="00B050"/>
        </a:solidFill>
      </dgm:spPr>
      <dgm:t>
        <a:bodyPr/>
        <a:lstStyle/>
        <a:p>
          <a:r>
            <a:rPr lang="en-US" sz="1600" dirty="0" err="1">
              <a:solidFill>
                <a:schemeClr val="tx1"/>
              </a:solidFill>
            </a:rPr>
            <a:t>Biaya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investasi</a:t>
          </a:r>
          <a:r>
            <a:rPr lang="en-US" sz="1600" dirty="0">
              <a:solidFill>
                <a:schemeClr val="tx1"/>
              </a:solidFill>
            </a:rPr>
            <a:t>:</a:t>
          </a:r>
        </a:p>
      </dgm:t>
    </dgm:pt>
    <dgm:pt modelId="{15AEFB17-C792-442E-AC88-89459D66714D}" type="parTrans" cxnId="{F48D8DDC-5044-4229-99BF-B8D825E9C163}">
      <dgm:prSet/>
      <dgm:spPr/>
      <dgm:t>
        <a:bodyPr/>
        <a:lstStyle/>
        <a:p>
          <a:endParaRPr lang="en-US"/>
        </a:p>
      </dgm:t>
    </dgm:pt>
    <dgm:pt modelId="{70FDDE3A-1A82-422F-95E3-8908AC74B7A3}" type="sibTrans" cxnId="{F48D8DDC-5044-4229-99BF-B8D825E9C163}">
      <dgm:prSet/>
      <dgm:spPr/>
      <dgm:t>
        <a:bodyPr/>
        <a:lstStyle/>
        <a:p>
          <a:endParaRPr lang="en-US"/>
        </a:p>
      </dgm:t>
    </dgm:pt>
    <dgm:pt modelId="{83F0513C-3329-49B1-B363-8FE2B80EB710}">
      <dgm:prSet custT="1"/>
      <dgm:spPr>
        <a:solidFill>
          <a:srgbClr val="00B050"/>
        </a:solidFill>
      </dgm:spPr>
      <dgm:t>
        <a:bodyPr/>
        <a:lstStyle/>
        <a:p>
          <a:r>
            <a:rPr lang="en-US" sz="1600" dirty="0" err="1">
              <a:solidFill>
                <a:schemeClr val="tx1"/>
              </a:solidFill>
            </a:rPr>
            <a:t>Biaya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operasional</a:t>
          </a:r>
          <a:endParaRPr lang="en-US" sz="1600" dirty="0">
            <a:solidFill>
              <a:schemeClr val="tx1"/>
            </a:solidFill>
          </a:endParaRPr>
        </a:p>
      </dgm:t>
    </dgm:pt>
    <dgm:pt modelId="{9A1A99B9-1F41-490A-B043-980ED8429F17}" type="parTrans" cxnId="{1A15A674-8100-4DA5-ABCF-D37937F71388}">
      <dgm:prSet/>
      <dgm:spPr/>
      <dgm:t>
        <a:bodyPr/>
        <a:lstStyle/>
        <a:p>
          <a:endParaRPr lang="en-US"/>
        </a:p>
      </dgm:t>
    </dgm:pt>
    <dgm:pt modelId="{879E63B0-7F2F-4C98-BBE8-93C0244EE81C}" type="sibTrans" cxnId="{1A15A674-8100-4DA5-ABCF-D37937F71388}">
      <dgm:prSet/>
      <dgm:spPr/>
      <dgm:t>
        <a:bodyPr/>
        <a:lstStyle/>
        <a:p>
          <a:endParaRPr lang="en-US"/>
        </a:p>
      </dgm:t>
    </dgm:pt>
    <dgm:pt modelId="{A6BDFFE9-991D-4357-8313-B1BB2923659D}">
      <dgm:prSet phldrT="[Text]" custT="1"/>
      <dgm:spPr>
        <a:solidFill>
          <a:srgbClr val="5252C6"/>
        </a:solidFill>
      </dgm:spPr>
      <dgm:t>
        <a:bodyPr/>
        <a:lstStyle/>
        <a:p>
          <a:r>
            <a:rPr lang="en-US" sz="1600" dirty="0" err="1"/>
            <a:t>Sumber</a:t>
          </a:r>
          <a:r>
            <a:rPr lang="en-US" sz="1600" dirty="0"/>
            <a:t> Dana</a:t>
          </a:r>
          <a:endParaRPr lang="id-ID" sz="1600" dirty="0"/>
        </a:p>
      </dgm:t>
    </dgm:pt>
    <dgm:pt modelId="{C30F1CCF-DFF0-4B1B-B3A9-FA2B7AD65D59}" type="parTrans" cxnId="{5CA3762C-15FF-407F-A988-1AFC1FEE94EC}">
      <dgm:prSet/>
      <dgm:spPr/>
      <dgm:t>
        <a:bodyPr/>
        <a:lstStyle/>
        <a:p>
          <a:endParaRPr lang="en-US"/>
        </a:p>
      </dgm:t>
    </dgm:pt>
    <dgm:pt modelId="{31BABC4F-367C-45B4-85C0-0D13F9B0C4E6}" type="sibTrans" cxnId="{5CA3762C-15FF-407F-A988-1AFC1FEE94EC}">
      <dgm:prSet/>
      <dgm:spPr/>
      <dgm:t>
        <a:bodyPr/>
        <a:lstStyle/>
        <a:p>
          <a:endParaRPr lang="en-US"/>
        </a:p>
      </dgm:t>
    </dgm:pt>
    <dgm:pt modelId="{3682B41E-ACE8-4AC9-917C-9D76F1D9A40E}">
      <dgm:prSet phldrT="[Text]" custT="1"/>
      <dgm:spPr>
        <a:solidFill>
          <a:srgbClr val="5252C6"/>
        </a:solidFill>
      </dgm:spPr>
      <dgm:t>
        <a:bodyPr/>
        <a:lstStyle/>
        <a:p>
          <a:r>
            <a:rPr lang="en-US" sz="1600" dirty="0" err="1"/>
            <a:t>Dinas</a:t>
          </a:r>
          <a:r>
            <a:rPr lang="en-US" sz="1600" dirty="0"/>
            <a:t> </a:t>
          </a:r>
          <a:r>
            <a:rPr lang="en-US" sz="1600" dirty="0" err="1"/>
            <a:t>Pendidikan</a:t>
          </a:r>
          <a:r>
            <a:rPr lang="en-US" sz="1600" dirty="0"/>
            <a:t> </a:t>
          </a:r>
          <a:r>
            <a:rPr lang="en-US" sz="1600" dirty="0" err="1"/>
            <a:t>Kab</a:t>
          </a:r>
          <a:r>
            <a:rPr lang="en-US" sz="1600" dirty="0"/>
            <a:t>/Kota </a:t>
          </a:r>
          <a:r>
            <a:rPr lang="en-US" sz="1600" dirty="0" err="1"/>
            <a:t>setempat</a:t>
          </a:r>
          <a:endParaRPr lang="id-ID" sz="1600" dirty="0"/>
        </a:p>
      </dgm:t>
    </dgm:pt>
    <dgm:pt modelId="{75EF365A-30D3-4838-8853-097863C04082}" type="parTrans" cxnId="{CEED63AD-4350-4906-9EB2-CB68CC5D58C2}">
      <dgm:prSet/>
      <dgm:spPr/>
      <dgm:t>
        <a:bodyPr/>
        <a:lstStyle/>
        <a:p>
          <a:endParaRPr lang="en-US"/>
        </a:p>
      </dgm:t>
    </dgm:pt>
    <dgm:pt modelId="{C4804219-7A39-45A2-8D0A-6950099F02D0}" type="sibTrans" cxnId="{CEED63AD-4350-4906-9EB2-CB68CC5D58C2}">
      <dgm:prSet/>
      <dgm:spPr/>
      <dgm:t>
        <a:bodyPr/>
        <a:lstStyle/>
        <a:p>
          <a:endParaRPr lang="en-US"/>
        </a:p>
      </dgm:t>
    </dgm:pt>
    <dgm:pt modelId="{417FF520-9B1B-4E19-93EC-34BFB0619693}">
      <dgm:prSet custT="1"/>
      <dgm:spPr>
        <a:solidFill>
          <a:srgbClr val="00B050"/>
        </a:solidFill>
      </dgm:spPr>
      <dgm:t>
        <a:bodyPr/>
        <a:lstStyle/>
        <a:p>
          <a:r>
            <a:rPr lang="en-US" sz="1600" dirty="0" err="1">
              <a:solidFill>
                <a:schemeClr val="tx1"/>
              </a:solidFill>
            </a:rPr>
            <a:t>Biaya</a:t>
          </a:r>
          <a:r>
            <a:rPr lang="en-US" sz="1600" dirty="0">
              <a:solidFill>
                <a:schemeClr val="tx1"/>
              </a:solidFill>
            </a:rPr>
            <a:t> personal:</a:t>
          </a:r>
        </a:p>
      </dgm:t>
    </dgm:pt>
    <dgm:pt modelId="{587F7F7E-D84F-4ADD-801E-0F601F35349D}" type="sibTrans" cxnId="{B0E85F3A-8EAA-449A-BBF4-7CB5FF77210A}">
      <dgm:prSet/>
      <dgm:spPr/>
      <dgm:t>
        <a:bodyPr/>
        <a:lstStyle/>
        <a:p>
          <a:endParaRPr lang="en-US"/>
        </a:p>
      </dgm:t>
    </dgm:pt>
    <dgm:pt modelId="{6A46F639-30DB-4026-A69C-40EBC6BEFA94}" type="parTrans" cxnId="{B0E85F3A-8EAA-449A-BBF4-7CB5FF77210A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72857" custScaleY="30306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083DB222-F474-4A0B-AEC8-3C5EF7473721}" type="pres">
      <dgm:prSet presAssocID="{C30F1CCF-DFF0-4B1B-B3A9-FA2B7AD65D59}" presName="conn2-1" presStyleLbl="parChTrans1D3" presStyleIdx="0" presStyleCnt="2"/>
      <dgm:spPr/>
    </dgm:pt>
    <dgm:pt modelId="{F096D8E9-4A3B-4EBD-B343-6713D49DF32B}" type="pres">
      <dgm:prSet presAssocID="{C30F1CCF-DFF0-4B1B-B3A9-FA2B7AD65D59}" presName="connTx" presStyleLbl="parChTrans1D3" presStyleIdx="0" presStyleCnt="2"/>
      <dgm:spPr/>
    </dgm:pt>
    <dgm:pt modelId="{EB280D0D-8DF1-4FE3-BB40-DB05A0B8625B}" type="pres">
      <dgm:prSet presAssocID="{A6BDFFE9-991D-4357-8313-B1BB2923659D}" presName="root2" presStyleCnt="0"/>
      <dgm:spPr/>
    </dgm:pt>
    <dgm:pt modelId="{70994A35-9F2B-446F-A006-AB1D04FDA774}" type="pres">
      <dgm:prSet presAssocID="{A6BDFFE9-991D-4357-8313-B1BB2923659D}" presName="LevelTwoTextNode" presStyleLbl="node3" presStyleIdx="0" presStyleCnt="2">
        <dgm:presLayoutVars>
          <dgm:chPref val="3"/>
        </dgm:presLayoutVars>
      </dgm:prSet>
      <dgm:spPr/>
    </dgm:pt>
    <dgm:pt modelId="{4F6C0B9C-33D2-46B2-A8E9-77E1DD77D03A}" type="pres">
      <dgm:prSet presAssocID="{A6BDFFE9-991D-4357-8313-B1BB2923659D}" presName="level3hierChild" presStyleCnt="0"/>
      <dgm:spPr/>
    </dgm:pt>
    <dgm:pt modelId="{7184F70E-EDEE-4A9A-A0FA-BBCF3AF674D4}" type="pres">
      <dgm:prSet presAssocID="{75EF365A-30D3-4838-8853-097863C04082}" presName="conn2-1" presStyleLbl="parChTrans1D3" presStyleIdx="1" presStyleCnt="2"/>
      <dgm:spPr/>
    </dgm:pt>
    <dgm:pt modelId="{CBEAAE0B-F21B-402F-B3CF-6C523B834172}" type="pres">
      <dgm:prSet presAssocID="{75EF365A-30D3-4838-8853-097863C04082}" presName="connTx" presStyleLbl="parChTrans1D3" presStyleIdx="1" presStyleCnt="2"/>
      <dgm:spPr/>
    </dgm:pt>
    <dgm:pt modelId="{A70F8E01-C33B-440F-B2E2-559DBA21F691}" type="pres">
      <dgm:prSet presAssocID="{3682B41E-ACE8-4AC9-917C-9D76F1D9A40E}" presName="root2" presStyleCnt="0"/>
      <dgm:spPr/>
    </dgm:pt>
    <dgm:pt modelId="{716F88AE-3D40-4D49-98D8-F2D1E84FDF28}" type="pres">
      <dgm:prSet presAssocID="{3682B41E-ACE8-4AC9-917C-9D76F1D9A40E}" presName="LevelTwoTextNode" presStyleLbl="node3" presStyleIdx="1" presStyleCnt="2">
        <dgm:presLayoutVars>
          <dgm:chPref val="3"/>
        </dgm:presLayoutVars>
      </dgm:prSet>
      <dgm:spPr/>
    </dgm:pt>
    <dgm:pt modelId="{270C4822-5D1A-4C61-A690-182122590F79}" type="pres">
      <dgm:prSet presAssocID="{3682B41E-ACE8-4AC9-917C-9D76F1D9A40E}" presName="level3hierChild" presStyleCnt="0"/>
      <dgm:spPr/>
    </dgm:pt>
    <dgm:pt modelId="{CE2C6972-3E97-4B2F-A8D2-4D6C815B4262}" type="pres">
      <dgm:prSet presAssocID="{15AEFB17-C792-442E-AC88-89459D66714D}" presName="conn2-1" presStyleLbl="parChTrans1D4" presStyleIdx="0" presStyleCnt="3"/>
      <dgm:spPr/>
    </dgm:pt>
    <dgm:pt modelId="{A5C37EFE-CBC7-40AC-B367-DAB7F5ECAC52}" type="pres">
      <dgm:prSet presAssocID="{15AEFB17-C792-442E-AC88-89459D66714D}" presName="connTx" presStyleLbl="parChTrans1D4" presStyleIdx="0" presStyleCnt="3"/>
      <dgm:spPr/>
    </dgm:pt>
    <dgm:pt modelId="{1AA700F1-1C9C-448B-AA3C-D20C79BADC4C}" type="pres">
      <dgm:prSet presAssocID="{E7D7BD53-3B58-4ADC-8A4C-14AF9CFB499C}" presName="root2" presStyleCnt="0"/>
      <dgm:spPr/>
    </dgm:pt>
    <dgm:pt modelId="{EDDD72EC-6E2F-4D36-AAD4-1BCB7F58831A}" type="pres">
      <dgm:prSet presAssocID="{E7D7BD53-3B58-4ADC-8A4C-14AF9CFB499C}" presName="LevelTwoTextNode" presStyleLbl="node4" presStyleIdx="0" presStyleCnt="3" custScaleY="155452">
        <dgm:presLayoutVars>
          <dgm:chPref val="3"/>
        </dgm:presLayoutVars>
      </dgm:prSet>
      <dgm:spPr/>
    </dgm:pt>
    <dgm:pt modelId="{A20E9378-7B71-4335-A00A-0B164EA827E9}" type="pres">
      <dgm:prSet presAssocID="{E7D7BD53-3B58-4ADC-8A4C-14AF9CFB499C}" presName="level3hierChild" presStyleCnt="0"/>
      <dgm:spPr/>
    </dgm:pt>
    <dgm:pt modelId="{92CCA01C-547E-4F42-9897-7F80DBDECD64}" type="pres">
      <dgm:prSet presAssocID="{9A1A99B9-1F41-490A-B043-980ED8429F17}" presName="conn2-1" presStyleLbl="parChTrans1D4" presStyleIdx="1" presStyleCnt="3"/>
      <dgm:spPr/>
    </dgm:pt>
    <dgm:pt modelId="{9AE71017-D227-49FC-9975-C7D6E5417335}" type="pres">
      <dgm:prSet presAssocID="{9A1A99B9-1F41-490A-B043-980ED8429F17}" presName="connTx" presStyleLbl="parChTrans1D4" presStyleIdx="1" presStyleCnt="3"/>
      <dgm:spPr/>
    </dgm:pt>
    <dgm:pt modelId="{082ABBC2-5559-4146-B5B4-4F6550FF689B}" type="pres">
      <dgm:prSet presAssocID="{83F0513C-3329-49B1-B363-8FE2B80EB710}" presName="root2" presStyleCnt="0"/>
      <dgm:spPr/>
    </dgm:pt>
    <dgm:pt modelId="{EB8D9F4F-406E-4A31-B61A-C3D97E0532D7}" type="pres">
      <dgm:prSet presAssocID="{83F0513C-3329-49B1-B363-8FE2B80EB710}" presName="LevelTwoTextNode" presStyleLbl="node4" presStyleIdx="1" presStyleCnt="3" custScaleY="188217">
        <dgm:presLayoutVars>
          <dgm:chPref val="3"/>
        </dgm:presLayoutVars>
      </dgm:prSet>
      <dgm:spPr/>
    </dgm:pt>
    <dgm:pt modelId="{9BF925B8-EDE6-422E-81C7-F7296262445A}" type="pres">
      <dgm:prSet presAssocID="{83F0513C-3329-49B1-B363-8FE2B80EB710}" presName="level3hierChild" presStyleCnt="0"/>
      <dgm:spPr/>
    </dgm:pt>
    <dgm:pt modelId="{2B36A736-53B6-4194-A88F-F0E3BBE10FEE}" type="pres">
      <dgm:prSet presAssocID="{6A46F639-30DB-4026-A69C-40EBC6BEFA94}" presName="conn2-1" presStyleLbl="parChTrans1D4" presStyleIdx="2" presStyleCnt="3"/>
      <dgm:spPr/>
    </dgm:pt>
    <dgm:pt modelId="{DCF0440E-9479-4E35-9A71-B62DF129611B}" type="pres">
      <dgm:prSet presAssocID="{6A46F639-30DB-4026-A69C-40EBC6BEFA94}" presName="connTx" presStyleLbl="parChTrans1D4" presStyleIdx="2" presStyleCnt="3"/>
      <dgm:spPr/>
    </dgm:pt>
    <dgm:pt modelId="{090252C7-E402-47EA-8776-0F3AFE11CB84}" type="pres">
      <dgm:prSet presAssocID="{417FF520-9B1B-4E19-93EC-34BFB0619693}" presName="root2" presStyleCnt="0"/>
      <dgm:spPr/>
    </dgm:pt>
    <dgm:pt modelId="{5837C9DD-A0FD-403C-A7A2-F91B39889DF3}" type="pres">
      <dgm:prSet presAssocID="{417FF520-9B1B-4E19-93EC-34BFB0619693}" presName="LevelTwoTextNode" presStyleLbl="node4" presStyleIdx="2" presStyleCnt="3" custScaleY="172923">
        <dgm:presLayoutVars>
          <dgm:chPref val="3"/>
        </dgm:presLayoutVars>
      </dgm:prSet>
      <dgm:spPr/>
    </dgm:pt>
    <dgm:pt modelId="{57B4A754-C762-4CA8-85FF-67946BE217B6}" type="pres">
      <dgm:prSet presAssocID="{417FF520-9B1B-4E19-93EC-34BFB0619693}" presName="level3hierChild" presStyleCnt="0"/>
      <dgm:spPr/>
    </dgm:pt>
  </dgm:ptLst>
  <dgm:cxnLst>
    <dgm:cxn modelId="{41293705-C758-451B-9FC7-EC402E9A96D1}" type="presOf" srcId="{83F0513C-3329-49B1-B363-8FE2B80EB710}" destId="{EB8D9F4F-406E-4A31-B61A-C3D97E0532D7}" srcOrd="0" destOrd="0" presId="urn:microsoft.com/office/officeart/2008/layout/HorizontalMultiLevelHierarchy"/>
    <dgm:cxn modelId="{812EE009-62CD-4EFD-9545-442B89988F61}" type="presOf" srcId="{75EF365A-30D3-4838-8853-097863C04082}" destId="{7184F70E-EDEE-4A9A-A0FA-BBCF3AF674D4}" srcOrd="0" destOrd="0" presId="urn:microsoft.com/office/officeart/2008/layout/HorizontalMultiLevelHierarchy"/>
    <dgm:cxn modelId="{164AD90B-DB8A-4400-A3F5-BC4B95D59A2B}" type="presOf" srcId="{C30F1CCF-DFF0-4B1B-B3A9-FA2B7AD65D59}" destId="{F096D8E9-4A3B-4EBD-B343-6713D49DF32B}" srcOrd="1" destOrd="0" presId="urn:microsoft.com/office/officeart/2008/layout/HorizontalMultiLevelHierarchy"/>
    <dgm:cxn modelId="{183F0B0E-E12F-4D58-B02E-813F4AE474E4}" type="presOf" srcId="{43081AD2-A198-4E09-B366-59AF4C3961D1}" destId="{0960B8E7-A47F-4509-A600-DE2BD2F72F27}" srcOrd="0" destOrd="0" presId="urn:microsoft.com/office/officeart/2008/layout/HorizontalMultiLevelHierarchy"/>
    <dgm:cxn modelId="{7D8FF310-7C8B-4B16-ABB0-1E2F2088854F}" type="presOf" srcId="{C30F1CCF-DFF0-4B1B-B3A9-FA2B7AD65D59}" destId="{083DB222-F474-4A0B-AEC8-3C5EF7473721}" srcOrd="0" destOrd="0" presId="urn:microsoft.com/office/officeart/2008/layout/HorizontalMultiLevelHierarchy"/>
    <dgm:cxn modelId="{4BFBFA22-C980-4757-9149-15C53C2DB905}" type="presOf" srcId="{DC2E1F6F-946D-47F0-BC56-7CB69E13A329}" destId="{4594F833-E8AD-4F7D-9DBB-756E81F5E9FF}" srcOrd="0" destOrd="0" presId="urn:microsoft.com/office/officeart/2008/layout/HorizontalMultiLevelHierarchy"/>
    <dgm:cxn modelId="{5CA3762C-15FF-407F-A988-1AFC1FEE94EC}" srcId="{B54E1A32-1FB8-4484-9DD7-DB5866ADCE10}" destId="{A6BDFFE9-991D-4357-8313-B1BB2923659D}" srcOrd="0" destOrd="0" parTransId="{C30F1CCF-DFF0-4B1B-B3A9-FA2B7AD65D59}" sibTransId="{31BABC4F-367C-45B4-85C0-0D13F9B0C4E6}"/>
    <dgm:cxn modelId="{52A9012D-5A22-4707-BD39-3890EDA301BC}" type="presOf" srcId="{A6BDFFE9-991D-4357-8313-B1BB2923659D}" destId="{70994A35-9F2B-446F-A006-AB1D04FDA774}" srcOrd="0" destOrd="0" presId="urn:microsoft.com/office/officeart/2008/layout/HorizontalMultiLevelHierarchy"/>
    <dgm:cxn modelId="{B0E85F3A-8EAA-449A-BBF4-7CB5FF77210A}" srcId="{3682B41E-ACE8-4AC9-917C-9D76F1D9A40E}" destId="{417FF520-9B1B-4E19-93EC-34BFB0619693}" srcOrd="2" destOrd="0" parTransId="{6A46F639-30DB-4026-A69C-40EBC6BEFA94}" sibTransId="{587F7F7E-D84F-4ADD-801E-0F601F35349D}"/>
    <dgm:cxn modelId="{3DFEA53E-202A-4ECC-8CEA-8CFB56920D8C}" type="presOf" srcId="{9A1A99B9-1F41-490A-B043-980ED8429F17}" destId="{9AE71017-D227-49FC-9975-C7D6E5417335}" srcOrd="1" destOrd="0" presId="urn:microsoft.com/office/officeart/2008/layout/HorizontalMultiLevelHierarchy"/>
    <dgm:cxn modelId="{DA767347-4BE3-4718-8508-7509ACC030DA}" type="presOf" srcId="{417FF520-9B1B-4E19-93EC-34BFB0619693}" destId="{5837C9DD-A0FD-403C-A7A2-F91B39889DF3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110D8855-B4B9-4D53-9077-A12FD208B26F}" type="presOf" srcId="{B54E1A32-1FB8-4484-9DD7-DB5866ADCE10}" destId="{D9C606CC-AC18-4590-951B-B64D6881E5E3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55A6FA6E-9BFA-4E48-A985-0BF6587F65FC}" type="presOf" srcId="{6A46F639-30DB-4026-A69C-40EBC6BEFA94}" destId="{2B36A736-53B6-4194-A88F-F0E3BBE10FEE}" srcOrd="0" destOrd="0" presId="urn:microsoft.com/office/officeart/2008/layout/HorizontalMultiLevelHierarchy"/>
    <dgm:cxn modelId="{1A15A674-8100-4DA5-ABCF-D37937F71388}" srcId="{3682B41E-ACE8-4AC9-917C-9D76F1D9A40E}" destId="{83F0513C-3329-49B1-B363-8FE2B80EB710}" srcOrd="1" destOrd="0" parTransId="{9A1A99B9-1F41-490A-B043-980ED8429F17}" sibTransId="{879E63B0-7F2F-4C98-BBE8-93C0244EE81C}"/>
    <dgm:cxn modelId="{DC90957B-E27F-40EF-9B64-B2D8CAAE4F2E}" type="presOf" srcId="{0BE62E88-0D7E-4BB5-A4B3-B77B0095617E}" destId="{018C7471-60F8-472C-B2C1-1AF03B14A5F7}" srcOrd="1" destOrd="0" presId="urn:microsoft.com/office/officeart/2008/layout/HorizontalMultiLevelHierarchy"/>
    <dgm:cxn modelId="{3805DC89-7C8F-4374-916E-F813E64154B8}" type="presOf" srcId="{9A1A99B9-1F41-490A-B043-980ED8429F17}" destId="{92CCA01C-547E-4F42-9897-7F80DBDECD64}" srcOrd="0" destOrd="0" presId="urn:microsoft.com/office/officeart/2008/layout/HorizontalMultiLevelHierarchy"/>
    <dgm:cxn modelId="{27C1D9AA-5028-4AD3-BC10-B69788A8E0AA}" type="presOf" srcId="{15AEFB17-C792-442E-AC88-89459D66714D}" destId="{A5C37EFE-CBC7-40AC-B367-DAB7F5ECAC52}" srcOrd="1" destOrd="0" presId="urn:microsoft.com/office/officeart/2008/layout/HorizontalMultiLevelHierarchy"/>
    <dgm:cxn modelId="{CEED63AD-4350-4906-9EB2-CB68CC5D58C2}" srcId="{B54E1A32-1FB8-4484-9DD7-DB5866ADCE10}" destId="{3682B41E-ACE8-4AC9-917C-9D76F1D9A40E}" srcOrd="1" destOrd="0" parTransId="{75EF365A-30D3-4838-8853-097863C04082}" sibTransId="{C4804219-7A39-45A2-8D0A-6950099F02D0}"/>
    <dgm:cxn modelId="{B901E6B3-B048-4981-9DFB-FDEA37A90C8A}" type="presOf" srcId="{15AEFB17-C792-442E-AC88-89459D66714D}" destId="{CE2C6972-3E97-4B2F-A8D2-4D6C815B4262}" srcOrd="0" destOrd="0" presId="urn:microsoft.com/office/officeart/2008/layout/HorizontalMultiLevelHierarchy"/>
    <dgm:cxn modelId="{F0C614B8-2803-45BF-8027-4ADC61543B8C}" type="presOf" srcId="{0BE62E88-0D7E-4BB5-A4B3-B77B0095617E}" destId="{227510C1-165E-41BC-86F8-664912EE1BA0}" srcOrd="0" destOrd="0" presId="urn:microsoft.com/office/officeart/2008/layout/HorizontalMultiLevelHierarchy"/>
    <dgm:cxn modelId="{DB550FB9-B54B-40F2-8968-8EDA6ECE921E}" type="presOf" srcId="{3682B41E-ACE8-4AC9-917C-9D76F1D9A40E}" destId="{716F88AE-3D40-4D49-98D8-F2D1E84FDF28}" srcOrd="0" destOrd="0" presId="urn:microsoft.com/office/officeart/2008/layout/HorizontalMultiLevelHierarchy"/>
    <dgm:cxn modelId="{05F2C4CB-34D4-4177-B938-068269066F37}" type="presOf" srcId="{75EF365A-30D3-4838-8853-097863C04082}" destId="{CBEAAE0B-F21B-402F-B3CF-6C523B834172}" srcOrd="1" destOrd="0" presId="urn:microsoft.com/office/officeart/2008/layout/HorizontalMultiLevelHierarchy"/>
    <dgm:cxn modelId="{0BE6A3D2-E782-4579-BDDB-D2CA16912D4E}" type="presOf" srcId="{6A46F639-30DB-4026-A69C-40EBC6BEFA94}" destId="{DCF0440E-9479-4E35-9A71-B62DF129611B}" srcOrd="1" destOrd="0" presId="urn:microsoft.com/office/officeart/2008/layout/HorizontalMultiLevelHierarchy"/>
    <dgm:cxn modelId="{F48D8DDC-5044-4229-99BF-B8D825E9C163}" srcId="{3682B41E-ACE8-4AC9-917C-9D76F1D9A40E}" destId="{E7D7BD53-3B58-4ADC-8A4C-14AF9CFB499C}" srcOrd="0" destOrd="0" parTransId="{15AEFB17-C792-442E-AC88-89459D66714D}" sibTransId="{70FDDE3A-1A82-422F-95E3-8908AC74B7A3}"/>
    <dgm:cxn modelId="{0304DBF9-F032-4782-90A7-A120F4A9D008}" type="presOf" srcId="{E7D7BD53-3B58-4ADC-8A4C-14AF9CFB499C}" destId="{EDDD72EC-6E2F-4D36-AAD4-1BCB7F58831A}" srcOrd="0" destOrd="0" presId="urn:microsoft.com/office/officeart/2008/layout/HorizontalMultiLevelHierarchy"/>
    <dgm:cxn modelId="{5D722D8C-612D-49D3-83A8-44EB2ED5A1BC}" type="presParOf" srcId="{0960B8E7-A47F-4509-A600-DE2BD2F72F27}" destId="{06C8DDC0-2103-4F16-B22E-01C402C605E7}" srcOrd="0" destOrd="0" presId="urn:microsoft.com/office/officeart/2008/layout/HorizontalMultiLevelHierarchy"/>
    <dgm:cxn modelId="{3455F39D-F165-46D4-9F9A-3B058CFE11F1}" type="presParOf" srcId="{06C8DDC0-2103-4F16-B22E-01C402C605E7}" destId="{4594F833-E8AD-4F7D-9DBB-756E81F5E9FF}" srcOrd="0" destOrd="0" presId="urn:microsoft.com/office/officeart/2008/layout/HorizontalMultiLevelHierarchy"/>
    <dgm:cxn modelId="{98961B0F-F53D-4CE3-8145-099A19EF810C}" type="presParOf" srcId="{06C8DDC0-2103-4F16-B22E-01C402C605E7}" destId="{4BD7D809-F46F-4BCF-9277-A6D4F8135189}" srcOrd="1" destOrd="0" presId="urn:microsoft.com/office/officeart/2008/layout/HorizontalMultiLevelHierarchy"/>
    <dgm:cxn modelId="{1BB39A01-5A0E-460D-842F-98FCE92297DF}" type="presParOf" srcId="{4BD7D809-F46F-4BCF-9277-A6D4F8135189}" destId="{227510C1-165E-41BC-86F8-664912EE1BA0}" srcOrd="0" destOrd="0" presId="urn:microsoft.com/office/officeart/2008/layout/HorizontalMultiLevelHierarchy"/>
    <dgm:cxn modelId="{3E3AEF66-9B13-4D67-B201-7673B9D86436}" type="presParOf" srcId="{227510C1-165E-41BC-86F8-664912EE1BA0}" destId="{018C7471-60F8-472C-B2C1-1AF03B14A5F7}" srcOrd="0" destOrd="0" presId="urn:microsoft.com/office/officeart/2008/layout/HorizontalMultiLevelHierarchy"/>
    <dgm:cxn modelId="{ACABBAAD-0DB6-4509-8B01-D4C7B80BBF17}" type="presParOf" srcId="{4BD7D809-F46F-4BCF-9277-A6D4F8135189}" destId="{9AA261D0-C58A-40FF-808C-34A303FAB605}" srcOrd="1" destOrd="0" presId="urn:microsoft.com/office/officeart/2008/layout/HorizontalMultiLevelHierarchy"/>
    <dgm:cxn modelId="{3A574744-C47E-4049-8DE1-F580D604587E}" type="presParOf" srcId="{9AA261D0-C58A-40FF-808C-34A303FAB605}" destId="{D9C606CC-AC18-4590-951B-B64D6881E5E3}" srcOrd="0" destOrd="0" presId="urn:microsoft.com/office/officeart/2008/layout/HorizontalMultiLevelHierarchy"/>
    <dgm:cxn modelId="{A360037C-0565-422E-A806-A5C2094DF886}" type="presParOf" srcId="{9AA261D0-C58A-40FF-808C-34A303FAB605}" destId="{E06DA82E-A227-45D6-9A1D-080B97151E8B}" srcOrd="1" destOrd="0" presId="urn:microsoft.com/office/officeart/2008/layout/HorizontalMultiLevelHierarchy"/>
    <dgm:cxn modelId="{834CEC27-16FB-4CF3-B7AB-BD40B166F18B}" type="presParOf" srcId="{E06DA82E-A227-45D6-9A1D-080B97151E8B}" destId="{083DB222-F474-4A0B-AEC8-3C5EF7473721}" srcOrd="0" destOrd="0" presId="urn:microsoft.com/office/officeart/2008/layout/HorizontalMultiLevelHierarchy"/>
    <dgm:cxn modelId="{94958726-5FAD-4E56-92B6-6EE8EB2E6FA7}" type="presParOf" srcId="{083DB222-F474-4A0B-AEC8-3C5EF7473721}" destId="{F096D8E9-4A3B-4EBD-B343-6713D49DF32B}" srcOrd="0" destOrd="0" presId="urn:microsoft.com/office/officeart/2008/layout/HorizontalMultiLevelHierarchy"/>
    <dgm:cxn modelId="{1DCC96C1-487E-4CD3-9F61-D9D2CE3EEA5F}" type="presParOf" srcId="{E06DA82E-A227-45D6-9A1D-080B97151E8B}" destId="{EB280D0D-8DF1-4FE3-BB40-DB05A0B8625B}" srcOrd="1" destOrd="0" presId="urn:microsoft.com/office/officeart/2008/layout/HorizontalMultiLevelHierarchy"/>
    <dgm:cxn modelId="{0E1A050F-6720-4D34-87E9-AFC2D7D5731D}" type="presParOf" srcId="{EB280D0D-8DF1-4FE3-BB40-DB05A0B8625B}" destId="{70994A35-9F2B-446F-A006-AB1D04FDA774}" srcOrd="0" destOrd="0" presId="urn:microsoft.com/office/officeart/2008/layout/HorizontalMultiLevelHierarchy"/>
    <dgm:cxn modelId="{53283FFC-7526-44D7-87AB-06E2EFD9352E}" type="presParOf" srcId="{EB280D0D-8DF1-4FE3-BB40-DB05A0B8625B}" destId="{4F6C0B9C-33D2-46B2-A8E9-77E1DD77D03A}" srcOrd="1" destOrd="0" presId="urn:microsoft.com/office/officeart/2008/layout/HorizontalMultiLevelHierarchy"/>
    <dgm:cxn modelId="{A139767A-361A-4534-BA1D-B31B0667297A}" type="presParOf" srcId="{E06DA82E-A227-45D6-9A1D-080B97151E8B}" destId="{7184F70E-EDEE-4A9A-A0FA-BBCF3AF674D4}" srcOrd="2" destOrd="0" presId="urn:microsoft.com/office/officeart/2008/layout/HorizontalMultiLevelHierarchy"/>
    <dgm:cxn modelId="{66AF9836-4DAA-4BD7-AD84-4C927B8F1031}" type="presParOf" srcId="{7184F70E-EDEE-4A9A-A0FA-BBCF3AF674D4}" destId="{CBEAAE0B-F21B-402F-B3CF-6C523B834172}" srcOrd="0" destOrd="0" presId="urn:microsoft.com/office/officeart/2008/layout/HorizontalMultiLevelHierarchy"/>
    <dgm:cxn modelId="{D3A3FE7B-40C8-4188-82F2-411B1D1B2CC9}" type="presParOf" srcId="{E06DA82E-A227-45D6-9A1D-080B97151E8B}" destId="{A70F8E01-C33B-440F-B2E2-559DBA21F691}" srcOrd="3" destOrd="0" presId="urn:microsoft.com/office/officeart/2008/layout/HorizontalMultiLevelHierarchy"/>
    <dgm:cxn modelId="{35C613DE-E086-4959-A68D-FCDF4FD3038F}" type="presParOf" srcId="{A70F8E01-C33B-440F-B2E2-559DBA21F691}" destId="{716F88AE-3D40-4D49-98D8-F2D1E84FDF28}" srcOrd="0" destOrd="0" presId="urn:microsoft.com/office/officeart/2008/layout/HorizontalMultiLevelHierarchy"/>
    <dgm:cxn modelId="{514566CD-3129-4A85-87E4-2C27454003E0}" type="presParOf" srcId="{A70F8E01-C33B-440F-B2E2-559DBA21F691}" destId="{270C4822-5D1A-4C61-A690-182122590F79}" srcOrd="1" destOrd="0" presId="urn:microsoft.com/office/officeart/2008/layout/HorizontalMultiLevelHierarchy"/>
    <dgm:cxn modelId="{815BE2B9-9647-4190-BF0F-F37AA5F9F561}" type="presParOf" srcId="{270C4822-5D1A-4C61-A690-182122590F79}" destId="{CE2C6972-3E97-4B2F-A8D2-4D6C815B4262}" srcOrd="0" destOrd="0" presId="urn:microsoft.com/office/officeart/2008/layout/HorizontalMultiLevelHierarchy"/>
    <dgm:cxn modelId="{6D91E3D2-FFD1-4081-93CF-0D8D33BCDA6C}" type="presParOf" srcId="{CE2C6972-3E97-4B2F-A8D2-4D6C815B4262}" destId="{A5C37EFE-CBC7-40AC-B367-DAB7F5ECAC52}" srcOrd="0" destOrd="0" presId="urn:microsoft.com/office/officeart/2008/layout/HorizontalMultiLevelHierarchy"/>
    <dgm:cxn modelId="{166133D9-E3DE-4563-B8FD-33B39A97A4F1}" type="presParOf" srcId="{270C4822-5D1A-4C61-A690-182122590F79}" destId="{1AA700F1-1C9C-448B-AA3C-D20C79BADC4C}" srcOrd="1" destOrd="0" presId="urn:microsoft.com/office/officeart/2008/layout/HorizontalMultiLevelHierarchy"/>
    <dgm:cxn modelId="{D0BDFFC4-0270-41F3-9AFF-BF38399ACB08}" type="presParOf" srcId="{1AA700F1-1C9C-448B-AA3C-D20C79BADC4C}" destId="{EDDD72EC-6E2F-4D36-AAD4-1BCB7F58831A}" srcOrd="0" destOrd="0" presId="urn:microsoft.com/office/officeart/2008/layout/HorizontalMultiLevelHierarchy"/>
    <dgm:cxn modelId="{702627A4-1B81-4E53-9036-901284FF6261}" type="presParOf" srcId="{1AA700F1-1C9C-448B-AA3C-D20C79BADC4C}" destId="{A20E9378-7B71-4335-A00A-0B164EA827E9}" srcOrd="1" destOrd="0" presId="urn:microsoft.com/office/officeart/2008/layout/HorizontalMultiLevelHierarchy"/>
    <dgm:cxn modelId="{25CB3ADA-9CF0-4FBD-94DD-C2F2EC258B89}" type="presParOf" srcId="{270C4822-5D1A-4C61-A690-182122590F79}" destId="{92CCA01C-547E-4F42-9897-7F80DBDECD64}" srcOrd="2" destOrd="0" presId="urn:microsoft.com/office/officeart/2008/layout/HorizontalMultiLevelHierarchy"/>
    <dgm:cxn modelId="{F18E17D5-EAE2-4BD4-B160-59809EC0ED89}" type="presParOf" srcId="{92CCA01C-547E-4F42-9897-7F80DBDECD64}" destId="{9AE71017-D227-49FC-9975-C7D6E5417335}" srcOrd="0" destOrd="0" presId="urn:microsoft.com/office/officeart/2008/layout/HorizontalMultiLevelHierarchy"/>
    <dgm:cxn modelId="{4E19D517-51C3-419A-8CD2-89FE49EAC803}" type="presParOf" srcId="{270C4822-5D1A-4C61-A690-182122590F79}" destId="{082ABBC2-5559-4146-B5B4-4F6550FF689B}" srcOrd="3" destOrd="0" presId="urn:microsoft.com/office/officeart/2008/layout/HorizontalMultiLevelHierarchy"/>
    <dgm:cxn modelId="{5CE2CF95-A90F-4F96-B6AC-095E14EC4BAF}" type="presParOf" srcId="{082ABBC2-5559-4146-B5B4-4F6550FF689B}" destId="{EB8D9F4F-406E-4A31-B61A-C3D97E0532D7}" srcOrd="0" destOrd="0" presId="urn:microsoft.com/office/officeart/2008/layout/HorizontalMultiLevelHierarchy"/>
    <dgm:cxn modelId="{E98D3DA2-FEF8-43A8-A201-A7D7B411ECFE}" type="presParOf" srcId="{082ABBC2-5559-4146-B5B4-4F6550FF689B}" destId="{9BF925B8-EDE6-422E-81C7-F7296262445A}" srcOrd="1" destOrd="0" presId="urn:microsoft.com/office/officeart/2008/layout/HorizontalMultiLevelHierarchy"/>
    <dgm:cxn modelId="{65B847F3-0C6B-4055-956F-AD9545BE4B2C}" type="presParOf" srcId="{270C4822-5D1A-4C61-A690-182122590F79}" destId="{2B36A736-53B6-4194-A88F-F0E3BBE10FEE}" srcOrd="4" destOrd="0" presId="urn:microsoft.com/office/officeart/2008/layout/HorizontalMultiLevelHierarchy"/>
    <dgm:cxn modelId="{0BE939EC-08D3-4926-9E34-A2B0E6CC509E}" type="presParOf" srcId="{2B36A736-53B6-4194-A88F-F0E3BBE10FEE}" destId="{DCF0440E-9479-4E35-9A71-B62DF129611B}" srcOrd="0" destOrd="0" presId="urn:microsoft.com/office/officeart/2008/layout/HorizontalMultiLevelHierarchy"/>
    <dgm:cxn modelId="{B41D3CB1-EE5D-4CAE-99D1-9C29BE177E60}" type="presParOf" srcId="{270C4822-5D1A-4C61-A690-182122590F79}" destId="{090252C7-E402-47EA-8776-0F3AFE11CB84}" srcOrd="5" destOrd="0" presId="urn:microsoft.com/office/officeart/2008/layout/HorizontalMultiLevelHierarchy"/>
    <dgm:cxn modelId="{3C6B9D2B-3219-4859-B5EB-04B602A47EA2}" type="presParOf" srcId="{090252C7-E402-47EA-8776-0F3AFE11CB84}" destId="{5837C9DD-A0FD-403C-A7A2-F91B39889DF3}" srcOrd="0" destOrd="0" presId="urn:microsoft.com/office/officeart/2008/layout/HorizontalMultiLevelHierarchy"/>
    <dgm:cxn modelId="{C51BD97A-C03C-44FB-8E8C-47A8AF301EF4}" type="presParOf" srcId="{090252C7-E402-47EA-8776-0F3AFE11CB84}" destId="{57B4A754-C762-4CA8-85FF-67946BE217B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1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7.2.2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57</a:t>
          </a:r>
          <a:r>
            <a:rPr lang="id-ID" sz="3200" dirty="0"/>
            <a:t>) </a:t>
          </a:r>
          <a:r>
            <a:rPr lang="id-ID" sz="3200" b="1" dirty="0"/>
            <a:t>Pengadministrasian</a:t>
          </a:r>
          <a:r>
            <a:rPr lang="en-US" sz="3200" b="1" dirty="0"/>
            <a:t> </a:t>
          </a:r>
          <a:r>
            <a:rPr lang="en-US" sz="3200" b="1" dirty="0" err="1"/>
            <a:t>Keuangan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A6BDFFE9-991D-4357-8313-B1BB2923659D}">
      <dgm:prSet phldrT="[Text]" custT="1"/>
      <dgm:spPr>
        <a:solidFill>
          <a:srgbClr val="FFC000"/>
        </a:solidFill>
      </dgm:spPr>
      <dgm:t>
        <a:bodyPr/>
        <a:lstStyle/>
        <a:p>
          <a:r>
            <a:rPr lang="en-US" sz="1600" dirty="0" err="1">
              <a:solidFill>
                <a:schemeClr val="tx1"/>
              </a:solidFill>
            </a:rPr>
            <a:t>pembukuan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terkait</a:t>
          </a:r>
          <a:r>
            <a:rPr lang="en-US" sz="1600" dirty="0">
              <a:solidFill>
                <a:schemeClr val="tx1"/>
              </a:solidFill>
            </a:rPr>
            <a:t> </a:t>
          </a:r>
          <a:r>
            <a:rPr lang="en-US" sz="1600" dirty="0" err="1">
              <a:solidFill>
                <a:schemeClr val="tx1"/>
              </a:solidFill>
            </a:rPr>
            <a:t>pembiayaan</a:t>
          </a:r>
          <a:endParaRPr lang="id-ID" sz="1600" dirty="0">
            <a:solidFill>
              <a:schemeClr val="tx1"/>
            </a:solidFill>
          </a:endParaRPr>
        </a:p>
      </dgm:t>
    </dgm:pt>
    <dgm:pt modelId="{C30F1CCF-DFF0-4B1B-B3A9-FA2B7AD65D59}" type="parTrans" cxnId="{5CA3762C-15FF-407F-A988-1AFC1FEE94EC}">
      <dgm:prSet/>
      <dgm:spPr/>
      <dgm:t>
        <a:bodyPr/>
        <a:lstStyle/>
        <a:p>
          <a:endParaRPr lang="en-US"/>
        </a:p>
      </dgm:t>
    </dgm:pt>
    <dgm:pt modelId="{31BABC4F-367C-45B4-85C0-0D13F9B0C4E6}" type="sibTrans" cxnId="{5CA3762C-15FF-407F-A988-1AFC1FEE94EC}">
      <dgm:prSet/>
      <dgm:spPr/>
      <dgm:t>
        <a:bodyPr/>
        <a:lstStyle/>
        <a:p>
          <a:endParaRPr lang="en-US"/>
        </a:p>
      </dgm:t>
    </dgm:pt>
    <dgm:pt modelId="{ECC74EF3-1FBD-405E-AA53-C7C0A580D76B}">
      <dgm:prSet/>
      <dgm:spPr>
        <a:solidFill>
          <a:srgbClr val="EB3DE3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Buku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kas</a:t>
          </a:r>
          <a:endParaRPr lang="en-US" dirty="0">
            <a:solidFill>
              <a:schemeClr val="tx1"/>
            </a:solidFill>
          </a:endParaRPr>
        </a:p>
      </dgm:t>
    </dgm:pt>
    <dgm:pt modelId="{2F185614-8DBF-48E0-A2E1-0962B071CC3F}" type="parTrans" cxnId="{931F6BBF-35F5-4D33-9005-EB595070A478}">
      <dgm:prSet/>
      <dgm:spPr/>
      <dgm:t>
        <a:bodyPr/>
        <a:lstStyle/>
        <a:p>
          <a:endParaRPr lang="en-US"/>
        </a:p>
      </dgm:t>
    </dgm:pt>
    <dgm:pt modelId="{93F3D557-C9A6-425B-947E-607D9BCBAFB0}" type="sibTrans" cxnId="{931F6BBF-35F5-4D33-9005-EB595070A478}">
      <dgm:prSet/>
      <dgm:spPr/>
      <dgm:t>
        <a:bodyPr/>
        <a:lstStyle/>
        <a:p>
          <a:endParaRPr lang="en-US"/>
        </a:p>
      </dgm:t>
    </dgm:pt>
    <dgm:pt modelId="{B6CCBB35-DD97-43DC-9604-9DF28702600D}">
      <dgm:prSet/>
      <dgm:spPr>
        <a:solidFill>
          <a:srgbClr val="EB3DE3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Buku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khusus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pengeluaran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lembaga</a:t>
          </a:r>
          <a:endParaRPr lang="en-US" dirty="0">
            <a:solidFill>
              <a:schemeClr val="tx1"/>
            </a:solidFill>
          </a:endParaRPr>
        </a:p>
      </dgm:t>
    </dgm:pt>
    <dgm:pt modelId="{C252B660-927D-4D20-BAA9-9FC976E2EEE6}" type="parTrans" cxnId="{5686BFBA-3137-4BE6-B3FB-3DFE90B35C19}">
      <dgm:prSet/>
      <dgm:spPr/>
      <dgm:t>
        <a:bodyPr/>
        <a:lstStyle/>
        <a:p>
          <a:endParaRPr lang="en-US"/>
        </a:p>
      </dgm:t>
    </dgm:pt>
    <dgm:pt modelId="{60F3C1A4-AC79-4C7A-983A-56F309A0A477}" type="sibTrans" cxnId="{5686BFBA-3137-4BE6-B3FB-3DFE90B35C19}">
      <dgm:prSet/>
      <dgm:spPr/>
      <dgm:t>
        <a:bodyPr/>
        <a:lstStyle/>
        <a:p>
          <a:endParaRPr lang="en-US"/>
        </a:p>
      </dgm:t>
    </dgm:pt>
    <dgm:pt modelId="{BE4BBBF1-DD49-43A2-BDE7-2FBE7AC68F37}">
      <dgm:prSet/>
      <dgm:spPr>
        <a:solidFill>
          <a:srgbClr val="EB3DE3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Buku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khusus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penerimaan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lembaga</a:t>
          </a:r>
          <a:r>
            <a:rPr lang="en-US" dirty="0">
              <a:solidFill>
                <a:schemeClr val="tx1"/>
              </a:solidFill>
            </a:rPr>
            <a:t>.</a:t>
          </a:r>
        </a:p>
      </dgm:t>
    </dgm:pt>
    <dgm:pt modelId="{0E114DD1-0D79-47AB-901E-D690A7CE1BE0}" type="parTrans" cxnId="{18B51CEA-EB46-4BE3-8E5A-1B8D2AAD1E6C}">
      <dgm:prSet/>
      <dgm:spPr/>
      <dgm:t>
        <a:bodyPr/>
        <a:lstStyle/>
        <a:p>
          <a:endParaRPr lang="en-US"/>
        </a:p>
      </dgm:t>
    </dgm:pt>
    <dgm:pt modelId="{88166FC7-14C9-4CC2-87B6-A3B77C802C83}" type="sibTrans" cxnId="{18B51CEA-EB46-4BE3-8E5A-1B8D2AAD1E6C}">
      <dgm:prSet/>
      <dgm:spPr/>
      <dgm:t>
        <a:bodyPr/>
        <a:lstStyle/>
        <a:p>
          <a:endParaRPr lang="en-US"/>
        </a:p>
      </dgm:t>
    </dgm:pt>
    <dgm:pt modelId="{1F0ED5CB-0EA1-4DD2-B054-D4713D6A8651}">
      <dgm:prSet/>
      <dgm:spPr>
        <a:solidFill>
          <a:srgbClr val="EB3DE3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Buku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khusus</a:t>
          </a:r>
          <a:r>
            <a:rPr lang="en-US" dirty="0">
              <a:solidFill>
                <a:schemeClr val="tx1"/>
              </a:solidFill>
            </a:rPr>
            <a:t> honor/</a:t>
          </a:r>
          <a:r>
            <a:rPr lang="en-US" dirty="0" err="1">
              <a:solidFill>
                <a:schemeClr val="tx1"/>
              </a:solidFill>
            </a:rPr>
            <a:t>gaji</a:t>
          </a:r>
          <a:r>
            <a:rPr lang="en-US" dirty="0">
              <a:solidFill>
                <a:schemeClr val="tx1"/>
              </a:solidFill>
            </a:rPr>
            <a:t>                         </a:t>
          </a:r>
        </a:p>
      </dgm:t>
    </dgm:pt>
    <dgm:pt modelId="{B4430570-33C9-41BE-95B5-8C0DD5CCC4CC}" type="parTrans" cxnId="{35D087E3-840A-4337-B6E6-0371C21F5ECF}">
      <dgm:prSet/>
      <dgm:spPr/>
      <dgm:t>
        <a:bodyPr/>
        <a:lstStyle/>
        <a:p>
          <a:endParaRPr lang="en-US"/>
        </a:p>
      </dgm:t>
    </dgm:pt>
    <dgm:pt modelId="{E0A383D3-5667-4F4D-B3D5-C82EBE0FFDA6}" type="sibTrans" cxnId="{35D087E3-840A-4337-B6E6-0371C21F5ECF}">
      <dgm:prSet/>
      <dgm:spPr/>
      <dgm:t>
        <a:bodyPr/>
        <a:lstStyle/>
        <a:p>
          <a:endParaRPr lang="en-US"/>
        </a:p>
      </dgm:t>
    </dgm:pt>
    <dgm:pt modelId="{3604ECA3-4C48-492C-B095-869B95404843}">
      <dgm:prSet/>
      <dgm:spPr>
        <a:solidFill>
          <a:srgbClr val="EB3DE3"/>
        </a:solidFill>
      </dgm:spPr>
      <dgm:t>
        <a:bodyPr/>
        <a:lstStyle/>
        <a:p>
          <a:r>
            <a:rPr lang="en-US" dirty="0" err="1">
              <a:solidFill>
                <a:schemeClr val="tx1"/>
              </a:solidFill>
            </a:rPr>
            <a:t>Buku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inventaris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kekayaan</a:t>
          </a:r>
          <a:r>
            <a:rPr lang="en-US" dirty="0">
              <a:solidFill>
                <a:schemeClr val="tx1"/>
              </a:solidFill>
            </a:rPr>
            <a:t>   </a:t>
          </a:r>
        </a:p>
      </dgm:t>
    </dgm:pt>
    <dgm:pt modelId="{2904ED2D-2F33-4097-8822-92D277DAB524}" type="parTrans" cxnId="{054AD895-BEDD-480D-87DB-85AD3C9B27C8}">
      <dgm:prSet/>
      <dgm:spPr/>
      <dgm:t>
        <a:bodyPr/>
        <a:lstStyle/>
        <a:p>
          <a:endParaRPr lang="en-US"/>
        </a:p>
      </dgm:t>
    </dgm:pt>
    <dgm:pt modelId="{6729360E-238A-49E0-A214-47A814D9A98F}" type="sibTrans" cxnId="{054AD895-BEDD-480D-87DB-85AD3C9B27C8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72857" custScaleY="30306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083DB222-F474-4A0B-AEC8-3C5EF7473721}" type="pres">
      <dgm:prSet presAssocID="{C30F1CCF-DFF0-4B1B-B3A9-FA2B7AD65D59}" presName="conn2-1" presStyleLbl="parChTrans1D3" presStyleIdx="0" presStyleCnt="1"/>
      <dgm:spPr/>
    </dgm:pt>
    <dgm:pt modelId="{F096D8E9-4A3B-4EBD-B343-6713D49DF32B}" type="pres">
      <dgm:prSet presAssocID="{C30F1CCF-DFF0-4B1B-B3A9-FA2B7AD65D59}" presName="connTx" presStyleLbl="parChTrans1D3" presStyleIdx="0" presStyleCnt="1"/>
      <dgm:spPr/>
    </dgm:pt>
    <dgm:pt modelId="{EB280D0D-8DF1-4FE3-BB40-DB05A0B8625B}" type="pres">
      <dgm:prSet presAssocID="{A6BDFFE9-991D-4357-8313-B1BB2923659D}" presName="root2" presStyleCnt="0"/>
      <dgm:spPr/>
    </dgm:pt>
    <dgm:pt modelId="{70994A35-9F2B-446F-A006-AB1D04FDA774}" type="pres">
      <dgm:prSet presAssocID="{A6BDFFE9-991D-4357-8313-B1BB2923659D}" presName="LevelTwoTextNode" presStyleLbl="node3" presStyleIdx="0" presStyleCnt="1">
        <dgm:presLayoutVars>
          <dgm:chPref val="3"/>
        </dgm:presLayoutVars>
      </dgm:prSet>
      <dgm:spPr/>
    </dgm:pt>
    <dgm:pt modelId="{4F6C0B9C-33D2-46B2-A8E9-77E1DD77D03A}" type="pres">
      <dgm:prSet presAssocID="{A6BDFFE9-991D-4357-8313-B1BB2923659D}" presName="level3hierChild" presStyleCnt="0"/>
      <dgm:spPr/>
    </dgm:pt>
    <dgm:pt modelId="{54DFEF08-8F51-42C7-BB2F-858B86CECA86}" type="pres">
      <dgm:prSet presAssocID="{2F185614-8DBF-48E0-A2E1-0962B071CC3F}" presName="conn2-1" presStyleLbl="parChTrans1D4" presStyleIdx="0" presStyleCnt="5"/>
      <dgm:spPr/>
    </dgm:pt>
    <dgm:pt modelId="{442FA88D-919B-4714-AB0C-E66BFA4E5423}" type="pres">
      <dgm:prSet presAssocID="{2F185614-8DBF-48E0-A2E1-0962B071CC3F}" presName="connTx" presStyleLbl="parChTrans1D4" presStyleIdx="0" presStyleCnt="5"/>
      <dgm:spPr/>
    </dgm:pt>
    <dgm:pt modelId="{E587E612-7AA5-42EE-907A-D4DF9835D153}" type="pres">
      <dgm:prSet presAssocID="{ECC74EF3-1FBD-405E-AA53-C7C0A580D76B}" presName="root2" presStyleCnt="0"/>
      <dgm:spPr/>
    </dgm:pt>
    <dgm:pt modelId="{B513A0E4-EC0D-47BC-B8BF-7D00F4865623}" type="pres">
      <dgm:prSet presAssocID="{ECC74EF3-1FBD-405E-AA53-C7C0A580D76B}" presName="LevelTwoTextNode" presStyleLbl="node4" presStyleIdx="0" presStyleCnt="5">
        <dgm:presLayoutVars>
          <dgm:chPref val="3"/>
        </dgm:presLayoutVars>
      </dgm:prSet>
      <dgm:spPr/>
    </dgm:pt>
    <dgm:pt modelId="{B3D52D18-4D15-4B3C-BAC0-CE70C26D59AE}" type="pres">
      <dgm:prSet presAssocID="{ECC74EF3-1FBD-405E-AA53-C7C0A580D76B}" presName="level3hierChild" presStyleCnt="0"/>
      <dgm:spPr/>
    </dgm:pt>
    <dgm:pt modelId="{B3E86719-D318-4650-BDA6-68C975256FC8}" type="pres">
      <dgm:prSet presAssocID="{C252B660-927D-4D20-BAA9-9FC976E2EEE6}" presName="conn2-1" presStyleLbl="parChTrans1D4" presStyleIdx="1" presStyleCnt="5"/>
      <dgm:spPr/>
    </dgm:pt>
    <dgm:pt modelId="{22993549-30B0-46BA-8826-CCB5F7224517}" type="pres">
      <dgm:prSet presAssocID="{C252B660-927D-4D20-BAA9-9FC976E2EEE6}" presName="connTx" presStyleLbl="parChTrans1D4" presStyleIdx="1" presStyleCnt="5"/>
      <dgm:spPr/>
    </dgm:pt>
    <dgm:pt modelId="{8197651D-DC7F-4C67-BCFF-A81A1CB55B29}" type="pres">
      <dgm:prSet presAssocID="{B6CCBB35-DD97-43DC-9604-9DF28702600D}" presName="root2" presStyleCnt="0"/>
      <dgm:spPr/>
    </dgm:pt>
    <dgm:pt modelId="{E868F2B7-903A-412D-B1E4-AD789AD4330C}" type="pres">
      <dgm:prSet presAssocID="{B6CCBB35-DD97-43DC-9604-9DF28702600D}" presName="LevelTwoTextNode" presStyleLbl="node4" presStyleIdx="1" presStyleCnt="5">
        <dgm:presLayoutVars>
          <dgm:chPref val="3"/>
        </dgm:presLayoutVars>
      </dgm:prSet>
      <dgm:spPr/>
    </dgm:pt>
    <dgm:pt modelId="{BE64266B-4595-4479-BC33-946F4210664D}" type="pres">
      <dgm:prSet presAssocID="{B6CCBB35-DD97-43DC-9604-9DF28702600D}" presName="level3hierChild" presStyleCnt="0"/>
      <dgm:spPr/>
    </dgm:pt>
    <dgm:pt modelId="{895871F8-447A-4DED-AA37-7C866BC511F7}" type="pres">
      <dgm:prSet presAssocID="{0E114DD1-0D79-47AB-901E-D690A7CE1BE0}" presName="conn2-1" presStyleLbl="parChTrans1D4" presStyleIdx="2" presStyleCnt="5"/>
      <dgm:spPr/>
    </dgm:pt>
    <dgm:pt modelId="{7DC314E8-BFD4-49D1-8A67-5BE532A9846E}" type="pres">
      <dgm:prSet presAssocID="{0E114DD1-0D79-47AB-901E-D690A7CE1BE0}" presName="connTx" presStyleLbl="parChTrans1D4" presStyleIdx="2" presStyleCnt="5"/>
      <dgm:spPr/>
    </dgm:pt>
    <dgm:pt modelId="{A8B2F092-BA4C-4F0A-80A0-4A3C6ABCD806}" type="pres">
      <dgm:prSet presAssocID="{BE4BBBF1-DD49-43A2-BDE7-2FBE7AC68F37}" presName="root2" presStyleCnt="0"/>
      <dgm:spPr/>
    </dgm:pt>
    <dgm:pt modelId="{63BC0574-F28F-434C-B7A5-2B127BA4FE54}" type="pres">
      <dgm:prSet presAssocID="{BE4BBBF1-DD49-43A2-BDE7-2FBE7AC68F37}" presName="LevelTwoTextNode" presStyleLbl="node4" presStyleIdx="2" presStyleCnt="5">
        <dgm:presLayoutVars>
          <dgm:chPref val="3"/>
        </dgm:presLayoutVars>
      </dgm:prSet>
      <dgm:spPr/>
    </dgm:pt>
    <dgm:pt modelId="{46952F0C-34E5-4DC3-8A29-B595792884BA}" type="pres">
      <dgm:prSet presAssocID="{BE4BBBF1-DD49-43A2-BDE7-2FBE7AC68F37}" presName="level3hierChild" presStyleCnt="0"/>
      <dgm:spPr/>
    </dgm:pt>
    <dgm:pt modelId="{0F20247F-7880-452B-9878-CFAB5012EFCF}" type="pres">
      <dgm:prSet presAssocID="{B4430570-33C9-41BE-95B5-8C0DD5CCC4CC}" presName="conn2-1" presStyleLbl="parChTrans1D4" presStyleIdx="3" presStyleCnt="5"/>
      <dgm:spPr/>
    </dgm:pt>
    <dgm:pt modelId="{149FEA1A-D25B-4BA8-87C9-6F8ACAA5F4BE}" type="pres">
      <dgm:prSet presAssocID="{B4430570-33C9-41BE-95B5-8C0DD5CCC4CC}" presName="connTx" presStyleLbl="parChTrans1D4" presStyleIdx="3" presStyleCnt="5"/>
      <dgm:spPr/>
    </dgm:pt>
    <dgm:pt modelId="{BCB80935-0517-4D4A-860C-32BD8757A24A}" type="pres">
      <dgm:prSet presAssocID="{1F0ED5CB-0EA1-4DD2-B054-D4713D6A8651}" presName="root2" presStyleCnt="0"/>
      <dgm:spPr/>
    </dgm:pt>
    <dgm:pt modelId="{66D618A0-030A-4D86-8484-0397BEB5A57F}" type="pres">
      <dgm:prSet presAssocID="{1F0ED5CB-0EA1-4DD2-B054-D4713D6A8651}" presName="LevelTwoTextNode" presStyleLbl="node4" presStyleIdx="3" presStyleCnt="5">
        <dgm:presLayoutVars>
          <dgm:chPref val="3"/>
        </dgm:presLayoutVars>
      </dgm:prSet>
      <dgm:spPr/>
    </dgm:pt>
    <dgm:pt modelId="{0CDAF132-91FA-436B-BB44-0A43762A34A5}" type="pres">
      <dgm:prSet presAssocID="{1F0ED5CB-0EA1-4DD2-B054-D4713D6A8651}" presName="level3hierChild" presStyleCnt="0"/>
      <dgm:spPr/>
    </dgm:pt>
    <dgm:pt modelId="{B861F9E8-E009-490A-A2F2-CED77E94CA7A}" type="pres">
      <dgm:prSet presAssocID="{2904ED2D-2F33-4097-8822-92D277DAB524}" presName="conn2-1" presStyleLbl="parChTrans1D4" presStyleIdx="4" presStyleCnt="5"/>
      <dgm:spPr/>
    </dgm:pt>
    <dgm:pt modelId="{0629CAE6-C6C3-49AB-9F69-F578D26EDCFF}" type="pres">
      <dgm:prSet presAssocID="{2904ED2D-2F33-4097-8822-92D277DAB524}" presName="connTx" presStyleLbl="parChTrans1D4" presStyleIdx="4" presStyleCnt="5"/>
      <dgm:spPr/>
    </dgm:pt>
    <dgm:pt modelId="{AB99B415-D3AF-4C39-91FD-3C39E1236344}" type="pres">
      <dgm:prSet presAssocID="{3604ECA3-4C48-492C-B095-869B95404843}" presName="root2" presStyleCnt="0"/>
      <dgm:spPr/>
    </dgm:pt>
    <dgm:pt modelId="{1BB0B5AC-360B-401E-AFB2-26602EA66530}" type="pres">
      <dgm:prSet presAssocID="{3604ECA3-4C48-492C-B095-869B95404843}" presName="LevelTwoTextNode" presStyleLbl="node4" presStyleIdx="4" presStyleCnt="5">
        <dgm:presLayoutVars>
          <dgm:chPref val="3"/>
        </dgm:presLayoutVars>
      </dgm:prSet>
      <dgm:spPr/>
    </dgm:pt>
    <dgm:pt modelId="{41C9D968-A4F6-49B7-832D-274EB9EDA2B7}" type="pres">
      <dgm:prSet presAssocID="{3604ECA3-4C48-492C-B095-869B95404843}" presName="level3hierChild" presStyleCnt="0"/>
      <dgm:spPr/>
    </dgm:pt>
  </dgm:ptLst>
  <dgm:cxnLst>
    <dgm:cxn modelId="{4039A701-A103-42B4-833E-F03474CA8889}" type="presOf" srcId="{2904ED2D-2F33-4097-8822-92D277DAB524}" destId="{B861F9E8-E009-490A-A2F2-CED77E94CA7A}" srcOrd="0" destOrd="0" presId="urn:microsoft.com/office/officeart/2008/layout/HorizontalMultiLevelHierarchy"/>
    <dgm:cxn modelId="{6FF4380C-E017-4F44-920F-15989F81B254}" type="presOf" srcId="{B4430570-33C9-41BE-95B5-8C0DD5CCC4CC}" destId="{149FEA1A-D25B-4BA8-87C9-6F8ACAA5F4BE}" srcOrd="1" destOrd="0" presId="urn:microsoft.com/office/officeart/2008/layout/HorizontalMultiLevelHierarchy"/>
    <dgm:cxn modelId="{B00A8111-3A93-45A0-907A-25AE51F68CE9}" type="presOf" srcId="{B6CCBB35-DD97-43DC-9604-9DF28702600D}" destId="{E868F2B7-903A-412D-B1E4-AD789AD4330C}" srcOrd="0" destOrd="0" presId="urn:microsoft.com/office/officeart/2008/layout/HorizontalMultiLevelHierarchy"/>
    <dgm:cxn modelId="{5CA3762C-15FF-407F-A988-1AFC1FEE94EC}" srcId="{B54E1A32-1FB8-4484-9DD7-DB5866ADCE10}" destId="{A6BDFFE9-991D-4357-8313-B1BB2923659D}" srcOrd="0" destOrd="0" parTransId="{C30F1CCF-DFF0-4B1B-B3A9-FA2B7AD65D59}" sibTransId="{31BABC4F-367C-45B4-85C0-0D13F9B0C4E6}"/>
    <dgm:cxn modelId="{868E4238-4D59-4E3C-902B-AC6D3105759B}" type="presOf" srcId="{C252B660-927D-4D20-BAA9-9FC976E2EEE6}" destId="{B3E86719-D318-4650-BDA6-68C975256FC8}" srcOrd="0" destOrd="0" presId="urn:microsoft.com/office/officeart/2008/layout/HorizontalMultiLevelHierarchy"/>
    <dgm:cxn modelId="{3E09FE44-7890-4F0E-A385-37E222F1261B}" type="presOf" srcId="{BE4BBBF1-DD49-43A2-BDE7-2FBE7AC68F37}" destId="{63BC0574-F28F-434C-B7A5-2B127BA4FE54}" srcOrd="0" destOrd="0" presId="urn:microsoft.com/office/officeart/2008/layout/HorizontalMultiLevelHierarchy"/>
    <dgm:cxn modelId="{635FC54A-AD26-47F1-B400-4CB950889190}" type="presOf" srcId="{0BE62E88-0D7E-4BB5-A4B3-B77B0095617E}" destId="{018C7471-60F8-472C-B2C1-1AF03B14A5F7}" srcOrd="1" destOrd="0" presId="urn:microsoft.com/office/officeart/2008/layout/HorizontalMultiLevelHierarchy"/>
    <dgm:cxn modelId="{BD450E53-CD78-4651-A9CF-B1A9F15B4D3D}" type="presOf" srcId="{1F0ED5CB-0EA1-4DD2-B054-D4713D6A8651}" destId="{66D618A0-030A-4D86-8484-0397BEB5A57F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0B86E463-5FEE-40F8-B0F9-DF71FA42F0C2}" type="presOf" srcId="{0E114DD1-0D79-47AB-901E-D690A7CE1BE0}" destId="{895871F8-447A-4DED-AA37-7C866BC511F7}" srcOrd="0" destOrd="0" presId="urn:microsoft.com/office/officeart/2008/layout/HorizontalMultiLevelHierarchy"/>
    <dgm:cxn modelId="{F8D27B71-0AAD-484E-B05E-11875D4B33DD}" type="presOf" srcId="{3604ECA3-4C48-492C-B095-869B95404843}" destId="{1BB0B5AC-360B-401E-AFB2-26602EA66530}" srcOrd="0" destOrd="0" presId="urn:microsoft.com/office/officeart/2008/layout/HorizontalMultiLevelHierarchy"/>
    <dgm:cxn modelId="{8E948180-10C7-4658-948A-A23ADB054DE8}" type="presOf" srcId="{C30F1CCF-DFF0-4B1B-B3A9-FA2B7AD65D59}" destId="{F096D8E9-4A3B-4EBD-B343-6713D49DF32B}" srcOrd="1" destOrd="0" presId="urn:microsoft.com/office/officeart/2008/layout/HorizontalMultiLevelHierarchy"/>
    <dgm:cxn modelId="{FD492887-F4DB-46E3-83D7-507FE5FCB8DE}" type="presOf" srcId="{C252B660-927D-4D20-BAA9-9FC976E2EEE6}" destId="{22993549-30B0-46BA-8826-CCB5F7224517}" srcOrd="1" destOrd="0" presId="urn:microsoft.com/office/officeart/2008/layout/HorizontalMultiLevelHierarchy"/>
    <dgm:cxn modelId="{6353B591-1FCD-41FE-ABEF-3A78BF376952}" type="presOf" srcId="{2F185614-8DBF-48E0-A2E1-0962B071CC3F}" destId="{54DFEF08-8F51-42C7-BB2F-858B86CECA86}" srcOrd="0" destOrd="0" presId="urn:microsoft.com/office/officeart/2008/layout/HorizontalMultiLevelHierarchy"/>
    <dgm:cxn modelId="{EC03C392-0624-40F6-9E32-8DCA7224F615}" type="presOf" srcId="{C30F1CCF-DFF0-4B1B-B3A9-FA2B7AD65D59}" destId="{083DB222-F474-4A0B-AEC8-3C5EF7473721}" srcOrd="0" destOrd="0" presId="urn:microsoft.com/office/officeart/2008/layout/HorizontalMultiLevelHierarchy"/>
    <dgm:cxn modelId="{F4CC6B94-E212-4D46-A220-043649E62CFD}" type="presOf" srcId="{B54E1A32-1FB8-4484-9DD7-DB5866ADCE10}" destId="{D9C606CC-AC18-4590-951B-B64D6881E5E3}" srcOrd="0" destOrd="0" presId="urn:microsoft.com/office/officeart/2008/layout/HorizontalMultiLevelHierarchy"/>
    <dgm:cxn modelId="{7617CF94-9A02-4783-8176-C1E07FE9EF37}" type="presOf" srcId="{43081AD2-A198-4E09-B366-59AF4C3961D1}" destId="{0960B8E7-A47F-4509-A600-DE2BD2F72F27}" srcOrd="0" destOrd="0" presId="urn:microsoft.com/office/officeart/2008/layout/HorizontalMultiLevelHierarchy"/>
    <dgm:cxn modelId="{054AD895-BEDD-480D-87DB-85AD3C9B27C8}" srcId="{A6BDFFE9-991D-4357-8313-B1BB2923659D}" destId="{3604ECA3-4C48-492C-B095-869B95404843}" srcOrd="4" destOrd="0" parTransId="{2904ED2D-2F33-4097-8822-92D277DAB524}" sibTransId="{6729360E-238A-49E0-A214-47A814D9A98F}"/>
    <dgm:cxn modelId="{F5A9C4AB-190A-4891-8CA5-34872C90A0F3}" type="presOf" srcId="{0BE62E88-0D7E-4BB5-A4B3-B77B0095617E}" destId="{227510C1-165E-41BC-86F8-664912EE1BA0}" srcOrd="0" destOrd="0" presId="urn:microsoft.com/office/officeart/2008/layout/HorizontalMultiLevelHierarchy"/>
    <dgm:cxn modelId="{3916EAB9-7B52-4E9F-8D48-5B8C36032A20}" type="presOf" srcId="{2904ED2D-2F33-4097-8822-92D277DAB524}" destId="{0629CAE6-C6C3-49AB-9F69-F578D26EDCFF}" srcOrd="1" destOrd="0" presId="urn:microsoft.com/office/officeart/2008/layout/HorizontalMultiLevelHierarchy"/>
    <dgm:cxn modelId="{5686BFBA-3137-4BE6-B3FB-3DFE90B35C19}" srcId="{A6BDFFE9-991D-4357-8313-B1BB2923659D}" destId="{B6CCBB35-DD97-43DC-9604-9DF28702600D}" srcOrd="1" destOrd="0" parTransId="{C252B660-927D-4D20-BAA9-9FC976E2EEE6}" sibTransId="{60F3C1A4-AC79-4C7A-983A-56F309A0A477}"/>
    <dgm:cxn modelId="{931F6BBF-35F5-4D33-9005-EB595070A478}" srcId="{A6BDFFE9-991D-4357-8313-B1BB2923659D}" destId="{ECC74EF3-1FBD-405E-AA53-C7C0A580D76B}" srcOrd="0" destOrd="0" parTransId="{2F185614-8DBF-48E0-A2E1-0962B071CC3F}" sibTransId="{93F3D557-C9A6-425B-947E-607D9BCBAFB0}"/>
    <dgm:cxn modelId="{81E2D3C3-5AF1-4F2C-9CC9-2CC2C9B0D79F}" type="presOf" srcId="{ECC74EF3-1FBD-405E-AA53-C7C0A580D76B}" destId="{B513A0E4-EC0D-47BC-B8BF-7D00F4865623}" srcOrd="0" destOrd="0" presId="urn:microsoft.com/office/officeart/2008/layout/HorizontalMultiLevelHierarchy"/>
    <dgm:cxn modelId="{69AF84DA-2F56-426C-9211-F35482F56CA5}" type="presOf" srcId="{A6BDFFE9-991D-4357-8313-B1BB2923659D}" destId="{70994A35-9F2B-446F-A006-AB1D04FDA774}" srcOrd="0" destOrd="0" presId="urn:microsoft.com/office/officeart/2008/layout/HorizontalMultiLevelHierarchy"/>
    <dgm:cxn modelId="{0067C6E2-9B7B-4522-9196-EE91AF54DC15}" type="presOf" srcId="{0E114DD1-0D79-47AB-901E-D690A7CE1BE0}" destId="{7DC314E8-BFD4-49D1-8A67-5BE532A9846E}" srcOrd="1" destOrd="0" presId="urn:microsoft.com/office/officeart/2008/layout/HorizontalMultiLevelHierarchy"/>
    <dgm:cxn modelId="{50FD3EE3-2813-4973-BD8B-CED2FDB1E737}" type="presOf" srcId="{2F185614-8DBF-48E0-A2E1-0962B071CC3F}" destId="{442FA88D-919B-4714-AB0C-E66BFA4E5423}" srcOrd="1" destOrd="0" presId="urn:microsoft.com/office/officeart/2008/layout/HorizontalMultiLevelHierarchy"/>
    <dgm:cxn modelId="{35D087E3-840A-4337-B6E6-0371C21F5ECF}" srcId="{A6BDFFE9-991D-4357-8313-B1BB2923659D}" destId="{1F0ED5CB-0EA1-4DD2-B054-D4713D6A8651}" srcOrd="3" destOrd="0" parTransId="{B4430570-33C9-41BE-95B5-8C0DD5CCC4CC}" sibTransId="{E0A383D3-5667-4F4D-B3D5-C82EBE0FFDA6}"/>
    <dgm:cxn modelId="{18B51CEA-EB46-4BE3-8E5A-1B8D2AAD1E6C}" srcId="{A6BDFFE9-991D-4357-8313-B1BB2923659D}" destId="{BE4BBBF1-DD49-43A2-BDE7-2FBE7AC68F37}" srcOrd="2" destOrd="0" parTransId="{0E114DD1-0D79-47AB-901E-D690A7CE1BE0}" sibTransId="{88166FC7-14C9-4CC2-87B6-A3B77C802C83}"/>
    <dgm:cxn modelId="{065326F5-158A-42D1-960A-69AD2C800E57}" type="presOf" srcId="{B4430570-33C9-41BE-95B5-8C0DD5CCC4CC}" destId="{0F20247F-7880-452B-9878-CFAB5012EFCF}" srcOrd="0" destOrd="0" presId="urn:microsoft.com/office/officeart/2008/layout/HorizontalMultiLevelHierarchy"/>
    <dgm:cxn modelId="{1EACF7FE-792F-44ED-AA63-C85F0A93B0C6}" type="presOf" srcId="{DC2E1F6F-946D-47F0-BC56-7CB69E13A329}" destId="{4594F833-E8AD-4F7D-9DBB-756E81F5E9FF}" srcOrd="0" destOrd="0" presId="urn:microsoft.com/office/officeart/2008/layout/HorizontalMultiLevelHierarchy"/>
    <dgm:cxn modelId="{C11BB750-01A9-468F-9328-00A167DD9A0A}" type="presParOf" srcId="{0960B8E7-A47F-4509-A600-DE2BD2F72F27}" destId="{06C8DDC0-2103-4F16-B22E-01C402C605E7}" srcOrd="0" destOrd="0" presId="urn:microsoft.com/office/officeart/2008/layout/HorizontalMultiLevelHierarchy"/>
    <dgm:cxn modelId="{BB78D426-AEAA-47B5-815C-93A8FD47BF6B}" type="presParOf" srcId="{06C8DDC0-2103-4F16-B22E-01C402C605E7}" destId="{4594F833-E8AD-4F7D-9DBB-756E81F5E9FF}" srcOrd="0" destOrd="0" presId="urn:microsoft.com/office/officeart/2008/layout/HorizontalMultiLevelHierarchy"/>
    <dgm:cxn modelId="{5978D527-9AB2-498C-864D-BA9FC23D5118}" type="presParOf" srcId="{06C8DDC0-2103-4F16-B22E-01C402C605E7}" destId="{4BD7D809-F46F-4BCF-9277-A6D4F8135189}" srcOrd="1" destOrd="0" presId="urn:microsoft.com/office/officeart/2008/layout/HorizontalMultiLevelHierarchy"/>
    <dgm:cxn modelId="{2262CBC2-D040-47CC-8E7D-604F271466E0}" type="presParOf" srcId="{4BD7D809-F46F-4BCF-9277-A6D4F8135189}" destId="{227510C1-165E-41BC-86F8-664912EE1BA0}" srcOrd="0" destOrd="0" presId="urn:microsoft.com/office/officeart/2008/layout/HorizontalMultiLevelHierarchy"/>
    <dgm:cxn modelId="{34491FEE-2133-46F0-B6D1-66298A0848C3}" type="presParOf" srcId="{227510C1-165E-41BC-86F8-664912EE1BA0}" destId="{018C7471-60F8-472C-B2C1-1AF03B14A5F7}" srcOrd="0" destOrd="0" presId="urn:microsoft.com/office/officeart/2008/layout/HorizontalMultiLevelHierarchy"/>
    <dgm:cxn modelId="{0FC4E35C-F82B-4C71-AC8B-A42023191E42}" type="presParOf" srcId="{4BD7D809-F46F-4BCF-9277-A6D4F8135189}" destId="{9AA261D0-C58A-40FF-808C-34A303FAB605}" srcOrd="1" destOrd="0" presId="urn:microsoft.com/office/officeart/2008/layout/HorizontalMultiLevelHierarchy"/>
    <dgm:cxn modelId="{1D684F73-1A1F-423D-AC3F-4C1D86C21B8E}" type="presParOf" srcId="{9AA261D0-C58A-40FF-808C-34A303FAB605}" destId="{D9C606CC-AC18-4590-951B-B64D6881E5E3}" srcOrd="0" destOrd="0" presId="urn:microsoft.com/office/officeart/2008/layout/HorizontalMultiLevelHierarchy"/>
    <dgm:cxn modelId="{2F6C8261-41BD-4085-A07C-A43FF80EAB67}" type="presParOf" srcId="{9AA261D0-C58A-40FF-808C-34A303FAB605}" destId="{E06DA82E-A227-45D6-9A1D-080B97151E8B}" srcOrd="1" destOrd="0" presId="urn:microsoft.com/office/officeart/2008/layout/HorizontalMultiLevelHierarchy"/>
    <dgm:cxn modelId="{71765A61-52BA-4A1F-8573-F430B3EE3896}" type="presParOf" srcId="{E06DA82E-A227-45D6-9A1D-080B97151E8B}" destId="{083DB222-F474-4A0B-AEC8-3C5EF7473721}" srcOrd="0" destOrd="0" presId="urn:microsoft.com/office/officeart/2008/layout/HorizontalMultiLevelHierarchy"/>
    <dgm:cxn modelId="{D9BDC777-76D6-4BF1-AF46-D6C5267141A0}" type="presParOf" srcId="{083DB222-F474-4A0B-AEC8-3C5EF7473721}" destId="{F096D8E9-4A3B-4EBD-B343-6713D49DF32B}" srcOrd="0" destOrd="0" presId="urn:microsoft.com/office/officeart/2008/layout/HorizontalMultiLevelHierarchy"/>
    <dgm:cxn modelId="{38A65EDB-C12E-46B3-9198-5208301430B8}" type="presParOf" srcId="{E06DA82E-A227-45D6-9A1D-080B97151E8B}" destId="{EB280D0D-8DF1-4FE3-BB40-DB05A0B8625B}" srcOrd="1" destOrd="0" presId="urn:microsoft.com/office/officeart/2008/layout/HorizontalMultiLevelHierarchy"/>
    <dgm:cxn modelId="{A7866AE5-85D7-4DC7-B681-8ECCD4832AE0}" type="presParOf" srcId="{EB280D0D-8DF1-4FE3-BB40-DB05A0B8625B}" destId="{70994A35-9F2B-446F-A006-AB1D04FDA774}" srcOrd="0" destOrd="0" presId="urn:microsoft.com/office/officeart/2008/layout/HorizontalMultiLevelHierarchy"/>
    <dgm:cxn modelId="{56E4A2E1-C852-4BE0-9BCF-32862A6F80B6}" type="presParOf" srcId="{EB280D0D-8DF1-4FE3-BB40-DB05A0B8625B}" destId="{4F6C0B9C-33D2-46B2-A8E9-77E1DD77D03A}" srcOrd="1" destOrd="0" presId="urn:microsoft.com/office/officeart/2008/layout/HorizontalMultiLevelHierarchy"/>
    <dgm:cxn modelId="{99112838-6E40-4F75-92C5-9640A98EBDD1}" type="presParOf" srcId="{4F6C0B9C-33D2-46B2-A8E9-77E1DD77D03A}" destId="{54DFEF08-8F51-42C7-BB2F-858B86CECA86}" srcOrd="0" destOrd="0" presId="urn:microsoft.com/office/officeart/2008/layout/HorizontalMultiLevelHierarchy"/>
    <dgm:cxn modelId="{72D13A0D-E611-4918-9633-0C5FAB9AC0DE}" type="presParOf" srcId="{54DFEF08-8F51-42C7-BB2F-858B86CECA86}" destId="{442FA88D-919B-4714-AB0C-E66BFA4E5423}" srcOrd="0" destOrd="0" presId="urn:microsoft.com/office/officeart/2008/layout/HorizontalMultiLevelHierarchy"/>
    <dgm:cxn modelId="{75E9C95E-F400-41D0-A0F2-DF1492D8F473}" type="presParOf" srcId="{4F6C0B9C-33D2-46B2-A8E9-77E1DD77D03A}" destId="{E587E612-7AA5-42EE-907A-D4DF9835D153}" srcOrd="1" destOrd="0" presId="urn:microsoft.com/office/officeart/2008/layout/HorizontalMultiLevelHierarchy"/>
    <dgm:cxn modelId="{78574C1E-C7F4-4402-BE5E-01FDA0A71E4F}" type="presParOf" srcId="{E587E612-7AA5-42EE-907A-D4DF9835D153}" destId="{B513A0E4-EC0D-47BC-B8BF-7D00F4865623}" srcOrd="0" destOrd="0" presId="urn:microsoft.com/office/officeart/2008/layout/HorizontalMultiLevelHierarchy"/>
    <dgm:cxn modelId="{73783A2E-7A8C-471A-9C59-BA22281538B2}" type="presParOf" srcId="{E587E612-7AA5-42EE-907A-D4DF9835D153}" destId="{B3D52D18-4D15-4B3C-BAC0-CE70C26D59AE}" srcOrd="1" destOrd="0" presId="urn:microsoft.com/office/officeart/2008/layout/HorizontalMultiLevelHierarchy"/>
    <dgm:cxn modelId="{D3EB50B1-C61B-4DA9-B29B-D1A15DBE1858}" type="presParOf" srcId="{4F6C0B9C-33D2-46B2-A8E9-77E1DD77D03A}" destId="{B3E86719-D318-4650-BDA6-68C975256FC8}" srcOrd="2" destOrd="0" presId="urn:microsoft.com/office/officeart/2008/layout/HorizontalMultiLevelHierarchy"/>
    <dgm:cxn modelId="{76EA5B7E-973C-435E-B9DF-FF8898B9CF0D}" type="presParOf" srcId="{B3E86719-D318-4650-BDA6-68C975256FC8}" destId="{22993549-30B0-46BA-8826-CCB5F7224517}" srcOrd="0" destOrd="0" presId="urn:microsoft.com/office/officeart/2008/layout/HorizontalMultiLevelHierarchy"/>
    <dgm:cxn modelId="{72EBF277-7C85-484A-A806-29C5709A2625}" type="presParOf" srcId="{4F6C0B9C-33D2-46B2-A8E9-77E1DD77D03A}" destId="{8197651D-DC7F-4C67-BCFF-A81A1CB55B29}" srcOrd="3" destOrd="0" presId="urn:microsoft.com/office/officeart/2008/layout/HorizontalMultiLevelHierarchy"/>
    <dgm:cxn modelId="{27037106-D6C2-410D-A560-0DCB2594126D}" type="presParOf" srcId="{8197651D-DC7F-4C67-BCFF-A81A1CB55B29}" destId="{E868F2B7-903A-412D-B1E4-AD789AD4330C}" srcOrd="0" destOrd="0" presId="urn:microsoft.com/office/officeart/2008/layout/HorizontalMultiLevelHierarchy"/>
    <dgm:cxn modelId="{BD60D6AC-9322-4F2F-97EE-4CD181180F77}" type="presParOf" srcId="{8197651D-DC7F-4C67-BCFF-A81A1CB55B29}" destId="{BE64266B-4595-4479-BC33-946F4210664D}" srcOrd="1" destOrd="0" presId="urn:microsoft.com/office/officeart/2008/layout/HorizontalMultiLevelHierarchy"/>
    <dgm:cxn modelId="{D9A89227-6F87-4C21-A58D-53A914CE8360}" type="presParOf" srcId="{4F6C0B9C-33D2-46B2-A8E9-77E1DD77D03A}" destId="{895871F8-447A-4DED-AA37-7C866BC511F7}" srcOrd="4" destOrd="0" presId="urn:microsoft.com/office/officeart/2008/layout/HorizontalMultiLevelHierarchy"/>
    <dgm:cxn modelId="{503E125E-FC2D-47EF-B49B-0999F6CDC96B}" type="presParOf" srcId="{895871F8-447A-4DED-AA37-7C866BC511F7}" destId="{7DC314E8-BFD4-49D1-8A67-5BE532A9846E}" srcOrd="0" destOrd="0" presId="urn:microsoft.com/office/officeart/2008/layout/HorizontalMultiLevelHierarchy"/>
    <dgm:cxn modelId="{02169322-2BCD-436B-8C66-8DD89EA745CE}" type="presParOf" srcId="{4F6C0B9C-33D2-46B2-A8E9-77E1DD77D03A}" destId="{A8B2F092-BA4C-4F0A-80A0-4A3C6ABCD806}" srcOrd="5" destOrd="0" presId="urn:microsoft.com/office/officeart/2008/layout/HorizontalMultiLevelHierarchy"/>
    <dgm:cxn modelId="{B87A3FE5-AF65-4E40-80CD-C7B1AA4B470C}" type="presParOf" srcId="{A8B2F092-BA4C-4F0A-80A0-4A3C6ABCD806}" destId="{63BC0574-F28F-434C-B7A5-2B127BA4FE54}" srcOrd="0" destOrd="0" presId="urn:microsoft.com/office/officeart/2008/layout/HorizontalMultiLevelHierarchy"/>
    <dgm:cxn modelId="{82BD611B-6D59-4A74-BEF7-DFDF28F50958}" type="presParOf" srcId="{A8B2F092-BA4C-4F0A-80A0-4A3C6ABCD806}" destId="{46952F0C-34E5-4DC3-8A29-B595792884BA}" srcOrd="1" destOrd="0" presId="urn:microsoft.com/office/officeart/2008/layout/HorizontalMultiLevelHierarchy"/>
    <dgm:cxn modelId="{2DE0F4B4-5BE2-4986-B8BB-2626847847B8}" type="presParOf" srcId="{4F6C0B9C-33D2-46B2-A8E9-77E1DD77D03A}" destId="{0F20247F-7880-452B-9878-CFAB5012EFCF}" srcOrd="6" destOrd="0" presId="urn:microsoft.com/office/officeart/2008/layout/HorizontalMultiLevelHierarchy"/>
    <dgm:cxn modelId="{06F46AEE-E2A2-4511-BF34-7D071CE2B23D}" type="presParOf" srcId="{0F20247F-7880-452B-9878-CFAB5012EFCF}" destId="{149FEA1A-D25B-4BA8-87C9-6F8ACAA5F4BE}" srcOrd="0" destOrd="0" presId="urn:microsoft.com/office/officeart/2008/layout/HorizontalMultiLevelHierarchy"/>
    <dgm:cxn modelId="{9B4A49BE-C446-4224-AD09-554B0B698E63}" type="presParOf" srcId="{4F6C0B9C-33D2-46B2-A8E9-77E1DD77D03A}" destId="{BCB80935-0517-4D4A-860C-32BD8757A24A}" srcOrd="7" destOrd="0" presId="urn:microsoft.com/office/officeart/2008/layout/HorizontalMultiLevelHierarchy"/>
    <dgm:cxn modelId="{E59C1B8D-A268-4BC6-9D9E-98D37A0C98F2}" type="presParOf" srcId="{BCB80935-0517-4D4A-860C-32BD8757A24A}" destId="{66D618A0-030A-4D86-8484-0397BEB5A57F}" srcOrd="0" destOrd="0" presId="urn:microsoft.com/office/officeart/2008/layout/HorizontalMultiLevelHierarchy"/>
    <dgm:cxn modelId="{4AF3E7C8-EC00-4750-B6D7-AB784BBBDD8E}" type="presParOf" srcId="{BCB80935-0517-4D4A-860C-32BD8757A24A}" destId="{0CDAF132-91FA-436B-BB44-0A43762A34A5}" srcOrd="1" destOrd="0" presId="urn:microsoft.com/office/officeart/2008/layout/HorizontalMultiLevelHierarchy"/>
    <dgm:cxn modelId="{5564FBA4-6626-43EA-9E9E-D31F624E6FFC}" type="presParOf" srcId="{4F6C0B9C-33D2-46B2-A8E9-77E1DD77D03A}" destId="{B861F9E8-E009-490A-A2F2-CED77E94CA7A}" srcOrd="8" destOrd="0" presId="urn:microsoft.com/office/officeart/2008/layout/HorizontalMultiLevelHierarchy"/>
    <dgm:cxn modelId="{5660CB54-8E65-45C4-92E1-F7C29528E94A}" type="presParOf" srcId="{B861F9E8-E009-490A-A2F2-CED77E94CA7A}" destId="{0629CAE6-C6C3-49AB-9F69-F578D26EDCFF}" srcOrd="0" destOrd="0" presId="urn:microsoft.com/office/officeart/2008/layout/HorizontalMultiLevelHierarchy"/>
    <dgm:cxn modelId="{0268B4E6-CA03-4A85-9E9C-87DDDB14005F}" type="presParOf" srcId="{4F6C0B9C-33D2-46B2-A8E9-77E1DD77D03A}" destId="{AB99B415-D3AF-4C39-91FD-3C39E1236344}" srcOrd="9" destOrd="0" presId="urn:microsoft.com/office/officeart/2008/layout/HorizontalMultiLevelHierarchy"/>
    <dgm:cxn modelId="{8EE91CE1-C98B-4DD3-8BD8-C946CA83120B}" type="presParOf" srcId="{AB99B415-D3AF-4C39-91FD-3C39E1236344}" destId="{1BB0B5AC-360B-401E-AFB2-26602EA66530}" srcOrd="0" destOrd="0" presId="urn:microsoft.com/office/officeart/2008/layout/HorizontalMultiLevelHierarchy"/>
    <dgm:cxn modelId="{D405F387-3125-4B0C-97A6-B54E222B2D65}" type="presParOf" srcId="{AB99B415-D3AF-4C39-91FD-3C39E1236344}" destId="{41C9D968-A4F6-49B7-832D-274EB9EDA2B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2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8.1.1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58</a:t>
          </a:r>
          <a:r>
            <a:rPr lang="id-ID" sz="3200" dirty="0"/>
            <a:t>) </a:t>
          </a:r>
          <a:r>
            <a:rPr lang="id-ID" sz="3200" b="1" dirty="0"/>
            <a:t>Panduan Penilaian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A6BDFFE9-991D-4357-8313-B1BB2923659D}">
      <dgm:prSet phldrT="[Text]" custT="1"/>
      <dgm:spPr>
        <a:solidFill>
          <a:srgbClr val="C10726"/>
        </a:solidFill>
      </dgm:spPr>
      <dgm:t>
        <a:bodyPr/>
        <a:lstStyle/>
        <a:p>
          <a:r>
            <a:rPr lang="id-ID" sz="1800" dirty="0"/>
            <a:t>Tujuan Penilaian</a:t>
          </a:r>
        </a:p>
      </dgm:t>
    </dgm:pt>
    <dgm:pt modelId="{C30F1CCF-DFF0-4B1B-B3A9-FA2B7AD65D59}" type="parTrans" cxnId="{5CA3762C-15FF-407F-A988-1AFC1FEE94EC}">
      <dgm:prSet/>
      <dgm:spPr/>
      <dgm:t>
        <a:bodyPr/>
        <a:lstStyle/>
        <a:p>
          <a:endParaRPr lang="en-US"/>
        </a:p>
      </dgm:t>
    </dgm:pt>
    <dgm:pt modelId="{31BABC4F-367C-45B4-85C0-0D13F9B0C4E6}" type="sibTrans" cxnId="{5CA3762C-15FF-407F-A988-1AFC1FEE94EC}">
      <dgm:prSet/>
      <dgm:spPr/>
      <dgm:t>
        <a:bodyPr/>
        <a:lstStyle/>
        <a:p>
          <a:endParaRPr lang="en-US"/>
        </a:p>
      </dgm:t>
    </dgm:pt>
    <dgm:pt modelId="{6712D0E6-6D47-4B3E-85A5-5E8B104A3D88}">
      <dgm:prSet custT="1"/>
      <dgm:spPr>
        <a:solidFill>
          <a:srgbClr val="C10726"/>
        </a:solidFill>
      </dgm:spPr>
      <dgm:t>
        <a:bodyPr/>
        <a:lstStyle/>
        <a:p>
          <a:r>
            <a:rPr lang="id-ID" sz="1800" dirty="0"/>
            <a:t>Prinsip Dasar Penilaian</a:t>
          </a:r>
          <a:endParaRPr lang="en-US" sz="1800" dirty="0"/>
        </a:p>
      </dgm:t>
    </dgm:pt>
    <dgm:pt modelId="{A576E2D9-5D60-4A07-B57D-80CDB5F96CD5}" type="parTrans" cxnId="{427F2756-FFF3-4851-BC88-64F85D11CC9D}">
      <dgm:prSet/>
      <dgm:spPr/>
      <dgm:t>
        <a:bodyPr/>
        <a:lstStyle/>
        <a:p>
          <a:endParaRPr lang="en-US"/>
        </a:p>
      </dgm:t>
    </dgm:pt>
    <dgm:pt modelId="{F507B452-FEC5-4C9B-B9F5-A7D693C00656}" type="sibTrans" cxnId="{427F2756-FFF3-4851-BC88-64F85D11CC9D}">
      <dgm:prSet/>
      <dgm:spPr/>
      <dgm:t>
        <a:bodyPr/>
        <a:lstStyle/>
        <a:p>
          <a:endParaRPr lang="en-US"/>
        </a:p>
      </dgm:t>
    </dgm:pt>
    <dgm:pt modelId="{8247AC8B-74F6-40FC-9180-1FEEEDDFDC4F}">
      <dgm:prSet custT="1"/>
      <dgm:spPr>
        <a:solidFill>
          <a:srgbClr val="C10726"/>
        </a:solidFill>
      </dgm:spPr>
      <dgm:t>
        <a:bodyPr/>
        <a:lstStyle/>
        <a:p>
          <a:r>
            <a:rPr lang="id-ID" sz="1800" dirty="0"/>
            <a:t>Prosedur Penilaian</a:t>
          </a:r>
          <a:endParaRPr lang="en-US" sz="1800" dirty="0"/>
        </a:p>
      </dgm:t>
    </dgm:pt>
    <dgm:pt modelId="{4C5FF365-430F-4D1D-B9B8-30AC681A44E2}" type="parTrans" cxnId="{E86AA5A1-E1B4-43D5-B408-E2EC12C4BC55}">
      <dgm:prSet/>
      <dgm:spPr/>
      <dgm:t>
        <a:bodyPr/>
        <a:lstStyle/>
        <a:p>
          <a:endParaRPr lang="en-US"/>
        </a:p>
      </dgm:t>
    </dgm:pt>
    <dgm:pt modelId="{16B673EE-E487-43B4-BF01-1956A985FC64}" type="sibTrans" cxnId="{E86AA5A1-E1B4-43D5-B408-E2EC12C4BC55}">
      <dgm:prSet/>
      <dgm:spPr/>
      <dgm:t>
        <a:bodyPr/>
        <a:lstStyle/>
        <a:p>
          <a:endParaRPr lang="en-US"/>
        </a:p>
      </dgm:t>
    </dgm:pt>
    <dgm:pt modelId="{4FFD1187-E9A0-47DD-AA11-113EB5EB82E4}">
      <dgm:prSet custT="1"/>
      <dgm:spPr>
        <a:solidFill>
          <a:srgbClr val="C10726"/>
        </a:solidFill>
      </dgm:spPr>
      <dgm:t>
        <a:bodyPr/>
        <a:lstStyle/>
        <a:p>
          <a:r>
            <a:rPr lang="id-ID" sz="1800" dirty="0"/>
            <a:t>Bentuk dan Teknik Penilaian</a:t>
          </a:r>
          <a:endParaRPr lang="en-US" sz="1800" dirty="0"/>
        </a:p>
      </dgm:t>
    </dgm:pt>
    <dgm:pt modelId="{D85E703F-4D48-4684-BBE4-005D7C8E7A2F}" type="parTrans" cxnId="{A78556FE-5007-4268-9B43-B82BAE56D459}">
      <dgm:prSet/>
      <dgm:spPr/>
      <dgm:t>
        <a:bodyPr/>
        <a:lstStyle/>
        <a:p>
          <a:endParaRPr lang="en-US"/>
        </a:p>
      </dgm:t>
    </dgm:pt>
    <dgm:pt modelId="{C350EFB9-E42B-441D-A623-693F3AB6B27A}" type="sibTrans" cxnId="{A78556FE-5007-4268-9B43-B82BAE56D459}">
      <dgm:prSet/>
      <dgm:spPr/>
      <dgm:t>
        <a:bodyPr/>
        <a:lstStyle/>
        <a:p>
          <a:endParaRPr lang="en-US"/>
        </a:p>
      </dgm:t>
    </dgm:pt>
    <dgm:pt modelId="{4E4E8543-A9FC-4AE9-B544-425ADA5007FF}">
      <dgm:prSet custT="1"/>
      <dgm:spPr>
        <a:solidFill>
          <a:srgbClr val="C10726"/>
        </a:solidFill>
      </dgm:spPr>
      <dgm:t>
        <a:bodyPr/>
        <a:lstStyle/>
        <a:p>
          <a:r>
            <a:rPr lang="id-ID" sz="1800" dirty="0"/>
            <a:t>Penyekoran</a:t>
          </a:r>
          <a:endParaRPr lang="en-US" sz="1800" dirty="0"/>
        </a:p>
      </dgm:t>
    </dgm:pt>
    <dgm:pt modelId="{85308187-0311-4BC4-BD77-7854E4052FC7}" type="parTrans" cxnId="{BE0BD999-D34B-48F9-A7A9-9F1F6CBF869F}">
      <dgm:prSet/>
      <dgm:spPr/>
      <dgm:t>
        <a:bodyPr/>
        <a:lstStyle/>
        <a:p>
          <a:endParaRPr lang="en-US"/>
        </a:p>
      </dgm:t>
    </dgm:pt>
    <dgm:pt modelId="{01F6ADBC-D037-407F-AB29-B1982D37159B}" type="sibTrans" cxnId="{BE0BD999-D34B-48F9-A7A9-9F1F6CBF869F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72857" custScaleY="303063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083DB222-F474-4A0B-AEC8-3C5EF7473721}" type="pres">
      <dgm:prSet presAssocID="{C30F1CCF-DFF0-4B1B-B3A9-FA2B7AD65D59}" presName="conn2-1" presStyleLbl="parChTrans1D3" presStyleIdx="0" presStyleCnt="5"/>
      <dgm:spPr/>
    </dgm:pt>
    <dgm:pt modelId="{F096D8E9-4A3B-4EBD-B343-6713D49DF32B}" type="pres">
      <dgm:prSet presAssocID="{C30F1CCF-DFF0-4B1B-B3A9-FA2B7AD65D59}" presName="connTx" presStyleLbl="parChTrans1D3" presStyleIdx="0" presStyleCnt="5"/>
      <dgm:spPr/>
    </dgm:pt>
    <dgm:pt modelId="{EB280D0D-8DF1-4FE3-BB40-DB05A0B8625B}" type="pres">
      <dgm:prSet presAssocID="{A6BDFFE9-991D-4357-8313-B1BB2923659D}" presName="root2" presStyleCnt="0"/>
      <dgm:spPr/>
    </dgm:pt>
    <dgm:pt modelId="{70994A35-9F2B-446F-A006-AB1D04FDA774}" type="pres">
      <dgm:prSet presAssocID="{A6BDFFE9-991D-4357-8313-B1BB2923659D}" presName="LevelTwoTextNode" presStyleLbl="node3" presStyleIdx="0" presStyleCnt="5">
        <dgm:presLayoutVars>
          <dgm:chPref val="3"/>
        </dgm:presLayoutVars>
      </dgm:prSet>
      <dgm:spPr/>
    </dgm:pt>
    <dgm:pt modelId="{4F6C0B9C-33D2-46B2-A8E9-77E1DD77D03A}" type="pres">
      <dgm:prSet presAssocID="{A6BDFFE9-991D-4357-8313-B1BB2923659D}" presName="level3hierChild" presStyleCnt="0"/>
      <dgm:spPr/>
    </dgm:pt>
    <dgm:pt modelId="{4426ECC9-4A8D-4DD5-8DAD-B810523D33EA}" type="pres">
      <dgm:prSet presAssocID="{A576E2D9-5D60-4A07-B57D-80CDB5F96CD5}" presName="conn2-1" presStyleLbl="parChTrans1D3" presStyleIdx="1" presStyleCnt="5"/>
      <dgm:spPr/>
    </dgm:pt>
    <dgm:pt modelId="{BB030951-164B-4503-A0F7-07D394498E0F}" type="pres">
      <dgm:prSet presAssocID="{A576E2D9-5D60-4A07-B57D-80CDB5F96CD5}" presName="connTx" presStyleLbl="parChTrans1D3" presStyleIdx="1" presStyleCnt="5"/>
      <dgm:spPr/>
    </dgm:pt>
    <dgm:pt modelId="{2641A5A9-AF74-419E-AA7D-E92668C6D239}" type="pres">
      <dgm:prSet presAssocID="{6712D0E6-6D47-4B3E-85A5-5E8B104A3D88}" presName="root2" presStyleCnt="0"/>
      <dgm:spPr/>
    </dgm:pt>
    <dgm:pt modelId="{7FCFBD07-F2E2-466D-8854-2B244CE2CE32}" type="pres">
      <dgm:prSet presAssocID="{6712D0E6-6D47-4B3E-85A5-5E8B104A3D88}" presName="LevelTwoTextNode" presStyleLbl="node3" presStyleIdx="1" presStyleCnt="5">
        <dgm:presLayoutVars>
          <dgm:chPref val="3"/>
        </dgm:presLayoutVars>
      </dgm:prSet>
      <dgm:spPr/>
    </dgm:pt>
    <dgm:pt modelId="{F0FB0C25-6B95-4AE3-AE7D-E099A1897826}" type="pres">
      <dgm:prSet presAssocID="{6712D0E6-6D47-4B3E-85A5-5E8B104A3D88}" presName="level3hierChild" presStyleCnt="0"/>
      <dgm:spPr/>
    </dgm:pt>
    <dgm:pt modelId="{E8EB8733-6C8D-4482-A943-CDE82CE02B99}" type="pres">
      <dgm:prSet presAssocID="{4C5FF365-430F-4D1D-B9B8-30AC681A44E2}" presName="conn2-1" presStyleLbl="parChTrans1D3" presStyleIdx="2" presStyleCnt="5"/>
      <dgm:spPr/>
    </dgm:pt>
    <dgm:pt modelId="{C92FEB00-98DC-4378-B886-FC0D593BB12D}" type="pres">
      <dgm:prSet presAssocID="{4C5FF365-430F-4D1D-B9B8-30AC681A44E2}" presName="connTx" presStyleLbl="parChTrans1D3" presStyleIdx="2" presStyleCnt="5"/>
      <dgm:spPr/>
    </dgm:pt>
    <dgm:pt modelId="{A1AEE640-033D-4D13-BCED-03CCE0F5B2AF}" type="pres">
      <dgm:prSet presAssocID="{8247AC8B-74F6-40FC-9180-1FEEEDDFDC4F}" presName="root2" presStyleCnt="0"/>
      <dgm:spPr/>
    </dgm:pt>
    <dgm:pt modelId="{253B12A4-012B-4BE7-9CC7-519E1D809250}" type="pres">
      <dgm:prSet presAssocID="{8247AC8B-74F6-40FC-9180-1FEEEDDFDC4F}" presName="LevelTwoTextNode" presStyleLbl="node3" presStyleIdx="2" presStyleCnt="5">
        <dgm:presLayoutVars>
          <dgm:chPref val="3"/>
        </dgm:presLayoutVars>
      </dgm:prSet>
      <dgm:spPr/>
    </dgm:pt>
    <dgm:pt modelId="{70D66BDE-9577-4AFA-A794-117DA9199B2E}" type="pres">
      <dgm:prSet presAssocID="{8247AC8B-74F6-40FC-9180-1FEEEDDFDC4F}" presName="level3hierChild" presStyleCnt="0"/>
      <dgm:spPr/>
    </dgm:pt>
    <dgm:pt modelId="{AD4F403F-C292-4AFB-93F5-8E1D439EE264}" type="pres">
      <dgm:prSet presAssocID="{D85E703F-4D48-4684-BBE4-005D7C8E7A2F}" presName="conn2-1" presStyleLbl="parChTrans1D3" presStyleIdx="3" presStyleCnt="5"/>
      <dgm:spPr/>
    </dgm:pt>
    <dgm:pt modelId="{C55A868E-4DFD-46EB-9833-9106C8C3DBAA}" type="pres">
      <dgm:prSet presAssocID="{D85E703F-4D48-4684-BBE4-005D7C8E7A2F}" presName="connTx" presStyleLbl="parChTrans1D3" presStyleIdx="3" presStyleCnt="5"/>
      <dgm:spPr/>
    </dgm:pt>
    <dgm:pt modelId="{8D703FFE-F581-44BD-98B2-CEB23D7605A0}" type="pres">
      <dgm:prSet presAssocID="{4FFD1187-E9A0-47DD-AA11-113EB5EB82E4}" presName="root2" presStyleCnt="0"/>
      <dgm:spPr/>
    </dgm:pt>
    <dgm:pt modelId="{7264D17B-9737-4CAE-9E7E-69FC2E7758D0}" type="pres">
      <dgm:prSet presAssocID="{4FFD1187-E9A0-47DD-AA11-113EB5EB82E4}" presName="LevelTwoTextNode" presStyleLbl="node3" presStyleIdx="3" presStyleCnt="5">
        <dgm:presLayoutVars>
          <dgm:chPref val="3"/>
        </dgm:presLayoutVars>
      </dgm:prSet>
      <dgm:spPr/>
    </dgm:pt>
    <dgm:pt modelId="{3820A634-0886-45C4-8709-D403218B3A46}" type="pres">
      <dgm:prSet presAssocID="{4FFD1187-E9A0-47DD-AA11-113EB5EB82E4}" presName="level3hierChild" presStyleCnt="0"/>
      <dgm:spPr/>
    </dgm:pt>
    <dgm:pt modelId="{94F128BB-D1DB-4679-A76C-A0D0E311BB9B}" type="pres">
      <dgm:prSet presAssocID="{85308187-0311-4BC4-BD77-7854E4052FC7}" presName="conn2-1" presStyleLbl="parChTrans1D3" presStyleIdx="4" presStyleCnt="5"/>
      <dgm:spPr/>
    </dgm:pt>
    <dgm:pt modelId="{EC2C61E6-3D2E-40D6-B55A-6B4836DF0C8A}" type="pres">
      <dgm:prSet presAssocID="{85308187-0311-4BC4-BD77-7854E4052FC7}" presName="connTx" presStyleLbl="parChTrans1D3" presStyleIdx="4" presStyleCnt="5"/>
      <dgm:spPr/>
    </dgm:pt>
    <dgm:pt modelId="{ED3DEB27-75DC-45C7-9603-4B0C7BC62EA7}" type="pres">
      <dgm:prSet presAssocID="{4E4E8543-A9FC-4AE9-B544-425ADA5007FF}" presName="root2" presStyleCnt="0"/>
      <dgm:spPr/>
    </dgm:pt>
    <dgm:pt modelId="{4AC74BFE-0C41-47D1-9CBB-C9E68BD4A0E2}" type="pres">
      <dgm:prSet presAssocID="{4E4E8543-A9FC-4AE9-B544-425ADA5007FF}" presName="LevelTwoTextNode" presStyleLbl="node3" presStyleIdx="4" presStyleCnt="5">
        <dgm:presLayoutVars>
          <dgm:chPref val="3"/>
        </dgm:presLayoutVars>
      </dgm:prSet>
      <dgm:spPr/>
    </dgm:pt>
    <dgm:pt modelId="{FC340123-D141-46BE-8D4F-201DA9674DA9}" type="pres">
      <dgm:prSet presAssocID="{4E4E8543-A9FC-4AE9-B544-425ADA5007FF}" presName="level3hierChild" presStyleCnt="0"/>
      <dgm:spPr/>
    </dgm:pt>
  </dgm:ptLst>
  <dgm:cxnLst>
    <dgm:cxn modelId="{118AB009-9715-4662-86C1-3288B538FE25}" type="presOf" srcId="{C30F1CCF-DFF0-4B1B-B3A9-FA2B7AD65D59}" destId="{F096D8E9-4A3B-4EBD-B343-6713D49DF32B}" srcOrd="1" destOrd="0" presId="urn:microsoft.com/office/officeart/2008/layout/HorizontalMultiLevelHierarchy"/>
    <dgm:cxn modelId="{0E995A0F-318B-4FE6-80AA-17A3F73085C7}" type="presOf" srcId="{4E4E8543-A9FC-4AE9-B544-425ADA5007FF}" destId="{4AC74BFE-0C41-47D1-9CBB-C9E68BD4A0E2}" srcOrd="0" destOrd="0" presId="urn:microsoft.com/office/officeart/2008/layout/HorizontalMultiLevelHierarchy"/>
    <dgm:cxn modelId="{7649F112-EBC9-413F-B366-A99DF46EE61C}" type="presOf" srcId="{4FFD1187-E9A0-47DD-AA11-113EB5EB82E4}" destId="{7264D17B-9737-4CAE-9E7E-69FC2E7758D0}" srcOrd="0" destOrd="0" presId="urn:microsoft.com/office/officeart/2008/layout/HorizontalMultiLevelHierarchy"/>
    <dgm:cxn modelId="{D4194D15-E892-41E0-8346-E51E77B338C1}" type="presOf" srcId="{DC2E1F6F-946D-47F0-BC56-7CB69E13A329}" destId="{4594F833-E8AD-4F7D-9DBB-756E81F5E9FF}" srcOrd="0" destOrd="0" presId="urn:microsoft.com/office/officeart/2008/layout/HorizontalMultiLevelHierarchy"/>
    <dgm:cxn modelId="{52F0CD16-9E7F-442C-9AEE-6B41A78D3FE3}" type="presOf" srcId="{A6BDFFE9-991D-4357-8313-B1BB2923659D}" destId="{70994A35-9F2B-446F-A006-AB1D04FDA774}" srcOrd="0" destOrd="0" presId="urn:microsoft.com/office/officeart/2008/layout/HorizontalMultiLevelHierarchy"/>
    <dgm:cxn modelId="{69473E1D-23B5-442F-A92F-4DE27F98F158}" type="presOf" srcId="{43081AD2-A198-4E09-B366-59AF4C3961D1}" destId="{0960B8E7-A47F-4509-A600-DE2BD2F72F27}" srcOrd="0" destOrd="0" presId="urn:microsoft.com/office/officeart/2008/layout/HorizontalMultiLevelHierarchy"/>
    <dgm:cxn modelId="{A9E85622-DF44-4132-9884-5A3F9D3075B6}" type="presOf" srcId="{A576E2D9-5D60-4A07-B57D-80CDB5F96CD5}" destId="{4426ECC9-4A8D-4DD5-8DAD-B810523D33EA}" srcOrd="0" destOrd="0" presId="urn:microsoft.com/office/officeart/2008/layout/HorizontalMultiLevelHierarchy"/>
    <dgm:cxn modelId="{5CA3762C-15FF-407F-A988-1AFC1FEE94EC}" srcId="{B54E1A32-1FB8-4484-9DD7-DB5866ADCE10}" destId="{A6BDFFE9-991D-4357-8313-B1BB2923659D}" srcOrd="0" destOrd="0" parTransId="{C30F1CCF-DFF0-4B1B-B3A9-FA2B7AD65D59}" sibTransId="{31BABC4F-367C-45B4-85C0-0D13F9B0C4E6}"/>
    <dgm:cxn modelId="{3DDE8637-80B4-4541-B18A-1526EE06F060}" type="presOf" srcId="{B54E1A32-1FB8-4484-9DD7-DB5866ADCE10}" destId="{D9C606CC-AC18-4590-951B-B64D6881E5E3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427F2756-FFF3-4851-BC88-64F85D11CC9D}" srcId="{B54E1A32-1FB8-4484-9DD7-DB5866ADCE10}" destId="{6712D0E6-6D47-4B3E-85A5-5E8B104A3D88}" srcOrd="1" destOrd="0" parTransId="{A576E2D9-5D60-4A07-B57D-80CDB5F96CD5}" sibTransId="{F507B452-FEC5-4C9B-B9F5-A7D693C00656}"/>
    <dgm:cxn modelId="{4569975B-DE71-4699-A910-3D3870347EC9}" type="presOf" srcId="{8247AC8B-74F6-40FC-9180-1FEEEDDFDC4F}" destId="{253B12A4-012B-4BE7-9CC7-519E1D809250}" srcOrd="0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7F680978-CF62-437A-9911-F51594348DAE}" type="presOf" srcId="{A576E2D9-5D60-4A07-B57D-80CDB5F96CD5}" destId="{BB030951-164B-4503-A0F7-07D394498E0F}" srcOrd="1" destOrd="0" presId="urn:microsoft.com/office/officeart/2008/layout/HorizontalMultiLevelHierarchy"/>
    <dgm:cxn modelId="{30473B91-5DF7-4E31-9CB0-BFC3CBFD01AE}" type="presOf" srcId="{D85E703F-4D48-4684-BBE4-005D7C8E7A2F}" destId="{C55A868E-4DFD-46EB-9833-9106C8C3DBAA}" srcOrd="1" destOrd="0" presId="urn:microsoft.com/office/officeart/2008/layout/HorizontalMultiLevelHierarchy"/>
    <dgm:cxn modelId="{87662594-F7AE-47AB-AD80-0FCE5677DA73}" type="presOf" srcId="{4C5FF365-430F-4D1D-B9B8-30AC681A44E2}" destId="{E8EB8733-6C8D-4482-A943-CDE82CE02B99}" srcOrd="0" destOrd="0" presId="urn:microsoft.com/office/officeart/2008/layout/HorizontalMultiLevelHierarchy"/>
    <dgm:cxn modelId="{BE0BD999-D34B-48F9-A7A9-9F1F6CBF869F}" srcId="{B54E1A32-1FB8-4484-9DD7-DB5866ADCE10}" destId="{4E4E8543-A9FC-4AE9-B544-425ADA5007FF}" srcOrd="4" destOrd="0" parTransId="{85308187-0311-4BC4-BD77-7854E4052FC7}" sibTransId="{01F6ADBC-D037-407F-AB29-B1982D37159B}"/>
    <dgm:cxn modelId="{8DA6829D-B796-41B3-B673-CACB4D6BC7DD}" type="presOf" srcId="{C30F1CCF-DFF0-4B1B-B3A9-FA2B7AD65D59}" destId="{083DB222-F474-4A0B-AEC8-3C5EF7473721}" srcOrd="0" destOrd="0" presId="urn:microsoft.com/office/officeart/2008/layout/HorizontalMultiLevelHierarchy"/>
    <dgm:cxn modelId="{E86AA5A1-E1B4-43D5-B408-E2EC12C4BC55}" srcId="{B54E1A32-1FB8-4484-9DD7-DB5866ADCE10}" destId="{8247AC8B-74F6-40FC-9180-1FEEEDDFDC4F}" srcOrd="2" destOrd="0" parTransId="{4C5FF365-430F-4D1D-B9B8-30AC681A44E2}" sibTransId="{16B673EE-E487-43B4-BF01-1956A985FC64}"/>
    <dgm:cxn modelId="{B775DFBB-4D73-4FAE-B771-F27F830EB6CE}" type="presOf" srcId="{0BE62E88-0D7E-4BB5-A4B3-B77B0095617E}" destId="{018C7471-60F8-472C-B2C1-1AF03B14A5F7}" srcOrd="1" destOrd="0" presId="urn:microsoft.com/office/officeart/2008/layout/HorizontalMultiLevelHierarchy"/>
    <dgm:cxn modelId="{C2437ECE-6013-4311-8B1F-C5D70BF05A55}" type="presOf" srcId="{85308187-0311-4BC4-BD77-7854E4052FC7}" destId="{EC2C61E6-3D2E-40D6-B55A-6B4836DF0C8A}" srcOrd="1" destOrd="0" presId="urn:microsoft.com/office/officeart/2008/layout/HorizontalMultiLevelHierarchy"/>
    <dgm:cxn modelId="{6DA1B5E0-975C-450A-932D-DF961450871D}" type="presOf" srcId="{6712D0E6-6D47-4B3E-85A5-5E8B104A3D88}" destId="{7FCFBD07-F2E2-466D-8854-2B244CE2CE32}" srcOrd="0" destOrd="0" presId="urn:microsoft.com/office/officeart/2008/layout/HorizontalMultiLevelHierarchy"/>
    <dgm:cxn modelId="{9CAAB6ED-AFDE-4014-BE06-F3A66016C93A}" type="presOf" srcId="{4C5FF365-430F-4D1D-B9B8-30AC681A44E2}" destId="{C92FEB00-98DC-4378-B886-FC0D593BB12D}" srcOrd="1" destOrd="0" presId="urn:microsoft.com/office/officeart/2008/layout/HorizontalMultiLevelHierarchy"/>
    <dgm:cxn modelId="{EF326EEE-13E2-4955-947B-B4A2AF5B7158}" type="presOf" srcId="{85308187-0311-4BC4-BD77-7854E4052FC7}" destId="{94F128BB-D1DB-4679-A76C-A0D0E311BB9B}" srcOrd="0" destOrd="0" presId="urn:microsoft.com/office/officeart/2008/layout/HorizontalMultiLevelHierarchy"/>
    <dgm:cxn modelId="{C71F5CF1-6BBC-48C0-8235-AB9AF1BC8AD2}" type="presOf" srcId="{0BE62E88-0D7E-4BB5-A4B3-B77B0095617E}" destId="{227510C1-165E-41BC-86F8-664912EE1BA0}" srcOrd="0" destOrd="0" presId="urn:microsoft.com/office/officeart/2008/layout/HorizontalMultiLevelHierarchy"/>
    <dgm:cxn modelId="{A78556FE-5007-4268-9B43-B82BAE56D459}" srcId="{B54E1A32-1FB8-4484-9DD7-DB5866ADCE10}" destId="{4FFD1187-E9A0-47DD-AA11-113EB5EB82E4}" srcOrd="3" destOrd="0" parTransId="{D85E703F-4D48-4684-BBE4-005D7C8E7A2F}" sibTransId="{C350EFB9-E42B-441D-A623-693F3AB6B27A}"/>
    <dgm:cxn modelId="{DF8EA7FE-D56C-41C7-ABF3-7BD1D7209621}" type="presOf" srcId="{D85E703F-4D48-4684-BBE4-005D7C8E7A2F}" destId="{AD4F403F-C292-4AFB-93F5-8E1D439EE264}" srcOrd="0" destOrd="0" presId="urn:microsoft.com/office/officeart/2008/layout/HorizontalMultiLevelHierarchy"/>
    <dgm:cxn modelId="{7241B6FA-02A9-4F8A-8FC4-42B056090705}" type="presParOf" srcId="{0960B8E7-A47F-4509-A600-DE2BD2F72F27}" destId="{06C8DDC0-2103-4F16-B22E-01C402C605E7}" srcOrd="0" destOrd="0" presId="urn:microsoft.com/office/officeart/2008/layout/HorizontalMultiLevelHierarchy"/>
    <dgm:cxn modelId="{6BCA2928-1DB3-4CC8-9C39-F10D9560AEF5}" type="presParOf" srcId="{06C8DDC0-2103-4F16-B22E-01C402C605E7}" destId="{4594F833-E8AD-4F7D-9DBB-756E81F5E9FF}" srcOrd="0" destOrd="0" presId="urn:microsoft.com/office/officeart/2008/layout/HorizontalMultiLevelHierarchy"/>
    <dgm:cxn modelId="{EA2675E8-4A9C-4F00-81BD-8BAF91FB7244}" type="presParOf" srcId="{06C8DDC0-2103-4F16-B22E-01C402C605E7}" destId="{4BD7D809-F46F-4BCF-9277-A6D4F8135189}" srcOrd="1" destOrd="0" presId="urn:microsoft.com/office/officeart/2008/layout/HorizontalMultiLevelHierarchy"/>
    <dgm:cxn modelId="{A72FF1A8-B5CF-4A32-8AB6-FA90A0BF3CB9}" type="presParOf" srcId="{4BD7D809-F46F-4BCF-9277-A6D4F8135189}" destId="{227510C1-165E-41BC-86F8-664912EE1BA0}" srcOrd="0" destOrd="0" presId="urn:microsoft.com/office/officeart/2008/layout/HorizontalMultiLevelHierarchy"/>
    <dgm:cxn modelId="{0429376E-8B35-4E3E-8379-D8CD635BA0A6}" type="presParOf" srcId="{227510C1-165E-41BC-86F8-664912EE1BA0}" destId="{018C7471-60F8-472C-B2C1-1AF03B14A5F7}" srcOrd="0" destOrd="0" presId="urn:microsoft.com/office/officeart/2008/layout/HorizontalMultiLevelHierarchy"/>
    <dgm:cxn modelId="{3FEF1747-305D-46EE-A13C-D151A61EC4C7}" type="presParOf" srcId="{4BD7D809-F46F-4BCF-9277-A6D4F8135189}" destId="{9AA261D0-C58A-40FF-808C-34A303FAB605}" srcOrd="1" destOrd="0" presId="urn:microsoft.com/office/officeart/2008/layout/HorizontalMultiLevelHierarchy"/>
    <dgm:cxn modelId="{046F3131-543F-4D83-9D83-2E8096BA15B6}" type="presParOf" srcId="{9AA261D0-C58A-40FF-808C-34A303FAB605}" destId="{D9C606CC-AC18-4590-951B-B64D6881E5E3}" srcOrd="0" destOrd="0" presId="urn:microsoft.com/office/officeart/2008/layout/HorizontalMultiLevelHierarchy"/>
    <dgm:cxn modelId="{46C73578-953A-41CB-B9DB-138C8C8A9768}" type="presParOf" srcId="{9AA261D0-C58A-40FF-808C-34A303FAB605}" destId="{E06DA82E-A227-45D6-9A1D-080B97151E8B}" srcOrd="1" destOrd="0" presId="urn:microsoft.com/office/officeart/2008/layout/HorizontalMultiLevelHierarchy"/>
    <dgm:cxn modelId="{8C861634-4F78-4FAD-800C-987907FB2148}" type="presParOf" srcId="{E06DA82E-A227-45D6-9A1D-080B97151E8B}" destId="{083DB222-F474-4A0B-AEC8-3C5EF7473721}" srcOrd="0" destOrd="0" presId="urn:microsoft.com/office/officeart/2008/layout/HorizontalMultiLevelHierarchy"/>
    <dgm:cxn modelId="{4CFAB68E-CC63-40A8-A933-199CD9ADE7B6}" type="presParOf" srcId="{083DB222-F474-4A0B-AEC8-3C5EF7473721}" destId="{F096D8E9-4A3B-4EBD-B343-6713D49DF32B}" srcOrd="0" destOrd="0" presId="urn:microsoft.com/office/officeart/2008/layout/HorizontalMultiLevelHierarchy"/>
    <dgm:cxn modelId="{6A1CAEE8-E637-48F8-91D4-79630DE23053}" type="presParOf" srcId="{E06DA82E-A227-45D6-9A1D-080B97151E8B}" destId="{EB280D0D-8DF1-4FE3-BB40-DB05A0B8625B}" srcOrd="1" destOrd="0" presId="urn:microsoft.com/office/officeart/2008/layout/HorizontalMultiLevelHierarchy"/>
    <dgm:cxn modelId="{1EE12050-8314-4DA6-92FE-538B30D67047}" type="presParOf" srcId="{EB280D0D-8DF1-4FE3-BB40-DB05A0B8625B}" destId="{70994A35-9F2B-446F-A006-AB1D04FDA774}" srcOrd="0" destOrd="0" presId="urn:microsoft.com/office/officeart/2008/layout/HorizontalMultiLevelHierarchy"/>
    <dgm:cxn modelId="{FF89FBC5-F043-4DB2-B710-4577274E6724}" type="presParOf" srcId="{EB280D0D-8DF1-4FE3-BB40-DB05A0B8625B}" destId="{4F6C0B9C-33D2-46B2-A8E9-77E1DD77D03A}" srcOrd="1" destOrd="0" presId="urn:microsoft.com/office/officeart/2008/layout/HorizontalMultiLevelHierarchy"/>
    <dgm:cxn modelId="{6E3EEECF-7D16-49A8-B8B3-140F64405DE7}" type="presParOf" srcId="{E06DA82E-A227-45D6-9A1D-080B97151E8B}" destId="{4426ECC9-4A8D-4DD5-8DAD-B810523D33EA}" srcOrd="2" destOrd="0" presId="urn:microsoft.com/office/officeart/2008/layout/HorizontalMultiLevelHierarchy"/>
    <dgm:cxn modelId="{C987F423-93CB-4A6D-AAC0-D9FD8D1986FE}" type="presParOf" srcId="{4426ECC9-4A8D-4DD5-8DAD-B810523D33EA}" destId="{BB030951-164B-4503-A0F7-07D394498E0F}" srcOrd="0" destOrd="0" presId="urn:microsoft.com/office/officeart/2008/layout/HorizontalMultiLevelHierarchy"/>
    <dgm:cxn modelId="{81B432E5-4EBF-4903-97AC-54667E2407FF}" type="presParOf" srcId="{E06DA82E-A227-45D6-9A1D-080B97151E8B}" destId="{2641A5A9-AF74-419E-AA7D-E92668C6D239}" srcOrd="3" destOrd="0" presId="urn:microsoft.com/office/officeart/2008/layout/HorizontalMultiLevelHierarchy"/>
    <dgm:cxn modelId="{637321AC-BDB6-4942-ABA9-96817398E9F8}" type="presParOf" srcId="{2641A5A9-AF74-419E-AA7D-E92668C6D239}" destId="{7FCFBD07-F2E2-466D-8854-2B244CE2CE32}" srcOrd="0" destOrd="0" presId="urn:microsoft.com/office/officeart/2008/layout/HorizontalMultiLevelHierarchy"/>
    <dgm:cxn modelId="{EA735801-3997-47D8-8793-5A8C7747B449}" type="presParOf" srcId="{2641A5A9-AF74-419E-AA7D-E92668C6D239}" destId="{F0FB0C25-6B95-4AE3-AE7D-E099A1897826}" srcOrd="1" destOrd="0" presId="urn:microsoft.com/office/officeart/2008/layout/HorizontalMultiLevelHierarchy"/>
    <dgm:cxn modelId="{7A2F7036-CD34-497B-8DB3-FF99DE2106D5}" type="presParOf" srcId="{E06DA82E-A227-45D6-9A1D-080B97151E8B}" destId="{E8EB8733-6C8D-4482-A943-CDE82CE02B99}" srcOrd="4" destOrd="0" presId="urn:microsoft.com/office/officeart/2008/layout/HorizontalMultiLevelHierarchy"/>
    <dgm:cxn modelId="{8F845EE0-59B6-4995-A35F-6F826FBFB585}" type="presParOf" srcId="{E8EB8733-6C8D-4482-A943-CDE82CE02B99}" destId="{C92FEB00-98DC-4378-B886-FC0D593BB12D}" srcOrd="0" destOrd="0" presId="urn:microsoft.com/office/officeart/2008/layout/HorizontalMultiLevelHierarchy"/>
    <dgm:cxn modelId="{35D63166-0677-4DD3-A7A6-F99B72903749}" type="presParOf" srcId="{E06DA82E-A227-45D6-9A1D-080B97151E8B}" destId="{A1AEE640-033D-4D13-BCED-03CCE0F5B2AF}" srcOrd="5" destOrd="0" presId="urn:microsoft.com/office/officeart/2008/layout/HorizontalMultiLevelHierarchy"/>
    <dgm:cxn modelId="{8A8C28BB-7AE9-4081-8906-288F7019673D}" type="presParOf" srcId="{A1AEE640-033D-4D13-BCED-03CCE0F5B2AF}" destId="{253B12A4-012B-4BE7-9CC7-519E1D809250}" srcOrd="0" destOrd="0" presId="urn:microsoft.com/office/officeart/2008/layout/HorizontalMultiLevelHierarchy"/>
    <dgm:cxn modelId="{3D4439B5-E9D7-4F27-BA23-A3539B1501E0}" type="presParOf" srcId="{A1AEE640-033D-4D13-BCED-03CCE0F5B2AF}" destId="{70D66BDE-9577-4AFA-A794-117DA9199B2E}" srcOrd="1" destOrd="0" presId="urn:microsoft.com/office/officeart/2008/layout/HorizontalMultiLevelHierarchy"/>
    <dgm:cxn modelId="{6EFDF835-34DC-4CE1-8969-8F260E8666FC}" type="presParOf" srcId="{E06DA82E-A227-45D6-9A1D-080B97151E8B}" destId="{AD4F403F-C292-4AFB-93F5-8E1D439EE264}" srcOrd="6" destOrd="0" presId="urn:microsoft.com/office/officeart/2008/layout/HorizontalMultiLevelHierarchy"/>
    <dgm:cxn modelId="{CE247A82-2529-452C-8B43-64099189A2B1}" type="presParOf" srcId="{AD4F403F-C292-4AFB-93F5-8E1D439EE264}" destId="{C55A868E-4DFD-46EB-9833-9106C8C3DBAA}" srcOrd="0" destOrd="0" presId="urn:microsoft.com/office/officeart/2008/layout/HorizontalMultiLevelHierarchy"/>
    <dgm:cxn modelId="{4D9714E8-5960-4711-BA29-7488E541E899}" type="presParOf" srcId="{E06DA82E-A227-45D6-9A1D-080B97151E8B}" destId="{8D703FFE-F581-44BD-98B2-CEB23D7605A0}" srcOrd="7" destOrd="0" presId="urn:microsoft.com/office/officeart/2008/layout/HorizontalMultiLevelHierarchy"/>
    <dgm:cxn modelId="{9256DDC8-DE6F-4C3F-8624-05A455EBC117}" type="presParOf" srcId="{8D703FFE-F581-44BD-98B2-CEB23D7605A0}" destId="{7264D17B-9737-4CAE-9E7E-69FC2E7758D0}" srcOrd="0" destOrd="0" presId="urn:microsoft.com/office/officeart/2008/layout/HorizontalMultiLevelHierarchy"/>
    <dgm:cxn modelId="{0997E2EA-5219-4C96-BC5F-2E1A12887B6D}" type="presParOf" srcId="{8D703FFE-F581-44BD-98B2-CEB23D7605A0}" destId="{3820A634-0886-45C4-8709-D403218B3A46}" srcOrd="1" destOrd="0" presId="urn:microsoft.com/office/officeart/2008/layout/HorizontalMultiLevelHierarchy"/>
    <dgm:cxn modelId="{2344EEA1-E7FA-4347-A94D-9E695A3AA3C6}" type="presParOf" srcId="{E06DA82E-A227-45D6-9A1D-080B97151E8B}" destId="{94F128BB-D1DB-4679-A76C-A0D0E311BB9B}" srcOrd="8" destOrd="0" presId="urn:microsoft.com/office/officeart/2008/layout/HorizontalMultiLevelHierarchy"/>
    <dgm:cxn modelId="{A790DBEC-413A-47AB-AECA-6AC33931BA09}" type="presParOf" srcId="{94F128BB-D1DB-4679-A76C-A0D0E311BB9B}" destId="{EC2C61E6-3D2E-40D6-B55A-6B4836DF0C8A}" srcOrd="0" destOrd="0" presId="urn:microsoft.com/office/officeart/2008/layout/HorizontalMultiLevelHierarchy"/>
    <dgm:cxn modelId="{D2594457-D7B0-477E-AE54-48DFFB92A218}" type="presParOf" srcId="{E06DA82E-A227-45D6-9A1D-080B97151E8B}" destId="{ED3DEB27-75DC-45C7-9603-4B0C7BC62EA7}" srcOrd="9" destOrd="0" presId="urn:microsoft.com/office/officeart/2008/layout/HorizontalMultiLevelHierarchy"/>
    <dgm:cxn modelId="{F41FD295-80DB-4767-B4A1-93605610DC68}" type="presParOf" srcId="{ED3DEB27-75DC-45C7-9603-4B0C7BC62EA7}" destId="{4AC74BFE-0C41-47D1-9CBB-C9E68BD4A0E2}" srcOrd="0" destOrd="0" presId="urn:microsoft.com/office/officeart/2008/layout/HorizontalMultiLevelHierarchy"/>
    <dgm:cxn modelId="{6DC1D439-EB2F-480C-814C-D1CBE4F49D90}" type="presParOf" srcId="{ED3DEB27-75DC-45C7-9603-4B0C7BC62EA7}" destId="{FC340123-D141-46BE-8D4F-201DA9674DA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3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8.2.1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59</a:t>
          </a:r>
          <a:r>
            <a:rPr lang="id-ID" sz="3200" dirty="0"/>
            <a:t>) </a:t>
          </a:r>
          <a:r>
            <a:rPr lang="id-ID" sz="3200" b="1" dirty="0"/>
            <a:t>Teknik Penilaian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A6BDFFE9-991D-4357-8313-B1BB2923659D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2000" dirty="0" err="1">
              <a:solidFill>
                <a:sysClr val="windowText" lastClr="000000"/>
              </a:solidFill>
            </a:rPr>
            <a:t>Observasi</a:t>
          </a:r>
          <a:r>
            <a:rPr lang="id-ID" sz="2000" dirty="0">
              <a:solidFill>
                <a:sysClr val="windowText" lastClr="000000"/>
              </a:solidFill>
            </a:rPr>
            <a:t> </a:t>
          </a:r>
        </a:p>
      </dgm:t>
    </dgm:pt>
    <dgm:pt modelId="{C30F1CCF-DFF0-4B1B-B3A9-FA2B7AD65D59}" type="parTrans" cxnId="{5CA3762C-15FF-407F-A988-1AFC1FEE94EC}">
      <dgm:prSet/>
      <dgm:spPr/>
      <dgm:t>
        <a:bodyPr/>
        <a:lstStyle/>
        <a:p>
          <a:endParaRPr lang="en-US"/>
        </a:p>
      </dgm:t>
    </dgm:pt>
    <dgm:pt modelId="{31BABC4F-367C-45B4-85C0-0D13F9B0C4E6}" type="sibTrans" cxnId="{5CA3762C-15FF-407F-A988-1AFC1FEE94EC}">
      <dgm:prSet/>
      <dgm:spPr/>
      <dgm:t>
        <a:bodyPr/>
        <a:lstStyle/>
        <a:p>
          <a:endParaRPr lang="en-US"/>
        </a:p>
      </dgm:t>
    </dgm:pt>
    <dgm:pt modelId="{88BD8B19-C668-4EC9-B95E-504D2F6C8E97}">
      <dgm:prSet custT="1"/>
      <dgm:spPr>
        <a:solidFill>
          <a:srgbClr val="FFFF00"/>
        </a:solidFill>
      </dgm:spPr>
      <dgm:t>
        <a:bodyPr/>
        <a:lstStyle/>
        <a:p>
          <a:r>
            <a:rPr lang="id-ID" sz="2000" dirty="0">
              <a:solidFill>
                <a:schemeClr val="tx1"/>
              </a:solidFill>
            </a:rPr>
            <a:t>Catat</a:t>
          </a:r>
          <a:r>
            <a:rPr lang="en-US" sz="2000" dirty="0">
              <a:solidFill>
                <a:schemeClr val="tx1"/>
              </a:solidFill>
            </a:rPr>
            <a:t>an </a:t>
          </a:r>
          <a:r>
            <a:rPr lang="id-ID" sz="2000" dirty="0">
              <a:solidFill>
                <a:schemeClr val="tx1"/>
              </a:solidFill>
            </a:rPr>
            <a:t>a</a:t>
          </a:r>
          <a:r>
            <a:rPr lang="en-US" sz="2000" dirty="0" err="1">
              <a:solidFill>
                <a:schemeClr val="tx1"/>
              </a:solidFill>
            </a:rPr>
            <a:t>nekdot</a:t>
          </a:r>
          <a:r>
            <a:rPr lang="en-US" sz="2000" dirty="0">
              <a:solidFill>
                <a:schemeClr val="tx1"/>
              </a:solidFill>
            </a:rPr>
            <a:t>                    </a:t>
          </a:r>
        </a:p>
      </dgm:t>
    </dgm:pt>
    <dgm:pt modelId="{EE9CE171-8193-425E-A613-173B8F8E0297}" type="parTrans" cxnId="{3CE7B628-2431-45BE-AB60-3C935049B266}">
      <dgm:prSet/>
      <dgm:spPr/>
      <dgm:t>
        <a:bodyPr/>
        <a:lstStyle/>
        <a:p>
          <a:endParaRPr lang="en-US"/>
        </a:p>
      </dgm:t>
    </dgm:pt>
    <dgm:pt modelId="{2F952B56-B1A7-4857-9374-27E0C0D03C60}" type="sibTrans" cxnId="{3CE7B628-2431-45BE-AB60-3C935049B266}">
      <dgm:prSet/>
      <dgm:spPr/>
      <dgm:t>
        <a:bodyPr/>
        <a:lstStyle/>
        <a:p>
          <a:endParaRPr lang="en-US"/>
        </a:p>
      </dgm:t>
    </dgm:pt>
    <dgm:pt modelId="{3DE0925B-AA30-4E0C-8054-846902B15AD9}">
      <dgm:prSet custT="1"/>
      <dgm:spPr>
        <a:solidFill>
          <a:srgbClr val="FFFF00"/>
        </a:solidFill>
      </dgm:spPr>
      <dgm:t>
        <a:bodyPr/>
        <a:lstStyle/>
        <a:p>
          <a:r>
            <a:rPr lang="en-US" sz="2000">
              <a:solidFill>
                <a:schemeClr val="tx1"/>
              </a:solidFill>
            </a:rPr>
            <a:t>Portofolio                                </a:t>
          </a:r>
        </a:p>
      </dgm:t>
    </dgm:pt>
    <dgm:pt modelId="{4CA73FBD-8527-462E-8F91-25765EA4C7F2}" type="parTrans" cxnId="{95D70F73-40A0-4BB2-8531-0F1FF90803FA}">
      <dgm:prSet/>
      <dgm:spPr/>
      <dgm:t>
        <a:bodyPr/>
        <a:lstStyle/>
        <a:p>
          <a:endParaRPr lang="en-US"/>
        </a:p>
      </dgm:t>
    </dgm:pt>
    <dgm:pt modelId="{7C86C565-48EA-454C-9C83-E22DC348CC6E}" type="sibTrans" cxnId="{95D70F73-40A0-4BB2-8531-0F1FF90803FA}">
      <dgm:prSet/>
      <dgm:spPr/>
      <dgm:t>
        <a:bodyPr/>
        <a:lstStyle/>
        <a:p>
          <a:endParaRPr lang="en-US"/>
        </a:p>
      </dgm:t>
    </dgm:pt>
    <dgm:pt modelId="{BB662929-BE15-496B-A21B-0105BD33F5FE}">
      <dgm:prSet custT="1"/>
      <dgm:spPr>
        <a:solidFill>
          <a:srgbClr val="FFFF00"/>
        </a:solidFill>
      </dgm:spPr>
      <dgm:t>
        <a:bodyPr/>
        <a:lstStyle/>
        <a:p>
          <a:r>
            <a:rPr lang="id-ID" sz="2000" dirty="0">
              <a:solidFill>
                <a:schemeClr val="tx1"/>
              </a:solidFill>
            </a:rPr>
            <a:t>Percakapan/ Dialog                </a:t>
          </a:r>
          <a:endParaRPr lang="en-US" sz="2000" dirty="0">
            <a:solidFill>
              <a:schemeClr val="tx1"/>
            </a:solidFill>
          </a:endParaRPr>
        </a:p>
      </dgm:t>
    </dgm:pt>
    <dgm:pt modelId="{10598180-830F-46C7-8F4B-D93A60C6A81C}" type="parTrans" cxnId="{CACD12C5-888B-4DA6-A91A-E85606BDF4EA}">
      <dgm:prSet/>
      <dgm:spPr/>
      <dgm:t>
        <a:bodyPr/>
        <a:lstStyle/>
        <a:p>
          <a:endParaRPr lang="en-US"/>
        </a:p>
      </dgm:t>
    </dgm:pt>
    <dgm:pt modelId="{EE7AA6A8-6525-4474-8E21-7B8576F768B1}" type="sibTrans" cxnId="{CACD12C5-888B-4DA6-A91A-E85606BDF4EA}">
      <dgm:prSet/>
      <dgm:spPr/>
      <dgm:t>
        <a:bodyPr/>
        <a:lstStyle/>
        <a:p>
          <a:endParaRPr lang="en-US"/>
        </a:p>
      </dgm:t>
    </dgm:pt>
    <dgm:pt modelId="{648395EC-39C6-4F85-AA88-4102FBEBF9FE}">
      <dgm:prSet custT="1"/>
      <dgm:spPr>
        <a:solidFill>
          <a:srgbClr val="FFFF00"/>
        </a:solidFill>
      </dgm:spPr>
      <dgm:t>
        <a:bodyPr/>
        <a:lstStyle/>
        <a:p>
          <a:r>
            <a:rPr lang="id-ID" sz="2000" dirty="0">
              <a:solidFill>
                <a:schemeClr val="tx1"/>
              </a:solidFill>
            </a:rPr>
            <a:t>Laporan orangtua</a:t>
          </a:r>
          <a:endParaRPr lang="en-US" sz="2000" dirty="0">
            <a:solidFill>
              <a:schemeClr val="tx1"/>
            </a:solidFill>
          </a:endParaRPr>
        </a:p>
      </dgm:t>
    </dgm:pt>
    <dgm:pt modelId="{D7828704-B8FC-4194-8B5F-6D6F9B3B0722}" type="parTrans" cxnId="{B9E19122-D549-420C-BFC9-2ACAB8C72E7A}">
      <dgm:prSet/>
      <dgm:spPr/>
      <dgm:t>
        <a:bodyPr/>
        <a:lstStyle/>
        <a:p>
          <a:endParaRPr lang="en-US"/>
        </a:p>
      </dgm:t>
    </dgm:pt>
    <dgm:pt modelId="{F7833E19-EE68-4F35-9EB2-5B217829C854}" type="sibTrans" cxnId="{B9E19122-D549-420C-BFC9-2ACAB8C72E7A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72857" custScaleY="120087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083DB222-F474-4A0B-AEC8-3C5EF7473721}" type="pres">
      <dgm:prSet presAssocID="{C30F1CCF-DFF0-4B1B-B3A9-FA2B7AD65D59}" presName="conn2-1" presStyleLbl="parChTrans1D3" presStyleIdx="0" presStyleCnt="5"/>
      <dgm:spPr/>
    </dgm:pt>
    <dgm:pt modelId="{F096D8E9-4A3B-4EBD-B343-6713D49DF32B}" type="pres">
      <dgm:prSet presAssocID="{C30F1CCF-DFF0-4B1B-B3A9-FA2B7AD65D59}" presName="connTx" presStyleLbl="parChTrans1D3" presStyleIdx="0" presStyleCnt="5"/>
      <dgm:spPr/>
    </dgm:pt>
    <dgm:pt modelId="{EB280D0D-8DF1-4FE3-BB40-DB05A0B8625B}" type="pres">
      <dgm:prSet presAssocID="{A6BDFFE9-991D-4357-8313-B1BB2923659D}" presName="root2" presStyleCnt="0"/>
      <dgm:spPr/>
    </dgm:pt>
    <dgm:pt modelId="{70994A35-9F2B-446F-A006-AB1D04FDA774}" type="pres">
      <dgm:prSet presAssocID="{A6BDFFE9-991D-4357-8313-B1BB2923659D}" presName="LevelTwoTextNode" presStyleLbl="node3" presStyleIdx="0" presStyleCnt="5">
        <dgm:presLayoutVars>
          <dgm:chPref val="3"/>
        </dgm:presLayoutVars>
      </dgm:prSet>
      <dgm:spPr/>
    </dgm:pt>
    <dgm:pt modelId="{4F6C0B9C-33D2-46B2-A8E9-77E1DD77D03A}" type="pres">
      <dgm:prSet presAssocID="{A6BDFFE9-991D-4357-8313-B1BB2923659D}" presName="level3hierChild" presStyleCnt="0"/>
      <dgm:spPr/>
    </dgm:pt>
    <dgm:pt modelId="{217DA2EE-FEC6-48E0-9D97-DADEF524E63B}" type="pres">
      <dgm:prSet presAssocID="{EE9CE171-8193-425E-A613-173B8F8E0297}" presName="conn2-1" presStyleLbl="parChTrans1D3" presStyleIdx="1" presStyleCnt="5"/>
      <dgm:spPr/>
    </dgm:pt>
    <dgm:pt modelId="{3E5ECC39-DE7C-4D09-A886-4C1E9369105B}" type="pres">
      <dgm:prSet presAssocID="{EE9CE171-8193-425E-A613-173B8F8E0297}" presName="connTx" presStyleLbl="parChTrans1D3" presStyleIdx="1" presStyleCnt="5"/>
      <dgm:spPr/>
    </dgm:pt>
    <dgm:pt modelId="{6214A96A-CD1C-4622-A321-7E07261B624A}" type="pres">
      <dgm:prSet presAssocID="{88BD8B19-C668-4EC9-B95E-504D2F6C8E97}" presName="root2" presStyleCnt="0"/>
      <dgm:spPr/>
    </dgm:pt>
    <dgm:pt modelId="{243D267C-C790-42EB-9B19-F8511C33B829}" type="pres">
      <dgm:prSet presAssocID="{88BD8B19-C668-4EC9-B95E-504D2F6C8E97}" presName="LevelTwoTextNode" presStyleLbl="node3" presStyleIdx="1" presStyleCnt="5">
        <dgm:presLayoutVars>
          <dgm:chPref val="3"/>
        </dgm:presLayoutVars>
      </dgm:prSet>
      <dgm:spPr/>
    </dgm:pt>
    <dgm:pt modelId="{412D61D7-4C24-4A47-B380-013F7B951628}" type="pres">
      <dgm:prSet presAssocID="{88BD8B19-C668-4EC9-B95E-504D2F6C8E97}" presName="level3hierChild" presStyleCnt="0"/>
      <dgm:spPr/>
    </dgm:pt>
    <dgm:pt modelId="{F01FDE42-4AC0-4870-A3B1-E3851891241D}" type="pres">
      <dgm:prSet presAssocID="{4CA73FBD-8527-462E-8F91-25765EA4C7F2}" presName="conn2-1" presStyleLbl="parChTrans1D3" presStyleIdx="2" presStyleCnt="5"/>
      <dgm:spPr/>
    </dgm:pt>
    <dgm:pt modelId="{5828E61A-A304-4C46-897D-A2DAF5ACF60A}" type="pres">
      <dgm:prSet presAssocID="{4CA73FBD-8527-462E-8F91-25765EA4C7F2}" presName="connTx" presStyleLbl="parChTrans1D3" presStyleIdx="2" presStyleCnt="5"/>
      <dgm:spPr/>
    </dgm:pt>
    <dgm:pt modelId="{4F914A18-A20A-49F4-9916-8FD573D3C017}" type="pres">
      <dgm:prSet presAssocID="{3DE0925B-AA30-4E0C-8054-846902B15AD9}" presName="root2" presStyleCnt="0"/>
      <dgm:spPr/>
    </dgm:pt>
    <dgm:pt modelId="{8B44406C-E7EF-435F-9F50-95F25ABAB94D}" type="pres">
      <dgm:prSet presAssocID="{3DE0925B-AA30-4E0C-8054-846902B15AD9}" presName="LevelTwoTextNode" presStyleLbl="node3" presStyleIdx="2" presStyleCnt="5">
        <dgm:presLayoutVars>
          <dgm:chPref val="3"/>
        </dgm:presLayoutVars>
      </dgm:prSet>
      <dgm:spPr/>
    </dgm:pt>
    <dgm:pt modelId="{7FC2B60C-F61B-4DCE-B0E1-AFA5DDF1FF9C}" type="pres">
      <dgm:prSet presAssocID="{3DE0925B-AA30-4E0C-8054-846902B15AD9}" presName="level3hierChild" presStyleCnt="0"/>
      <dgm:spPr/>
    </dgm:pt>
    <dgm:pt modelId="{3D87E623-F8FC-4E85-88DA-381319D5558D}" type="pres">
      <dgm:prSet presAssocID="{10598180-830F-46C7-8F4B-D93A60C6A81C}" presName="conn2-1" presStyleLbl="parChTrans1D3" presStyleIdx="3" presStyleCnt="5"/>
      <dgm:spPr/>
    </dgm:pt>
    <dgm:pt modelId="{25B28517-65D6-4885-800D-E86629F2CCBD}" type="pres">
      <dgm:prSet presAssocID="{10598180-830F-46C7-8F4B-D93A60C6A81C}" presName="connTx" presStyleLbl="parChTrans1D3" presStyleIdx="3" presStyleCnt="5"/>
      <dgm:spPr/>
    </dgm:pt>
    <dgm:pt modelId="{5B3BDA60-8B21-45A1-9884-7E78E48BFF62}" type="pres">
      <dgm:prSet presAssocID="{BB662929-BE15-496B-A21B-0105BD33F5FE}" presName="root2" presStyleCnt="0"/>
      <dgm:spPr/>
    </dgm:pt>
    <dgm:pt modelId="{A0FEC8B3-529D-4544-81B1-00905908F4E1}" type="pres">
      <dgm:prSet presAssocID="{BB662929-BE15-496B-A21B-0105BD33F5FE}" presName="LevelTwoTextNode" presStyleLbl="node3" presStyleIdx="3" presStyleCnt="5">
        <dgm:presLayoutVars>
          <dgm:chPref val="3"/>
        </dgm:presLayoutVars>
      </dgm:prSet>
      <dgm:spPr/>
    </dgm:pt>
    <dgm:pt modelId="{F0368B96-DDE0-4F56-AC1A-966CCF95185A}" type="pres">
      <dgm:prSet presAssocID="{BB662929-BE15-496B-A21B-0105BD33F5FE}" presName="level3hierChild" presStyleCnt="0"/>
      <dgm:spPr/>
    </dgm:pt>
    <dgm:pt modelId="{8CAFF687-8528-4552-BDEE-98BE73A8DC0E}" type="pres">
      <dgm:prSet presAssocID="{D7828704-B8FC-4194-8B5F-6D6F9B3B0722}" presName="conn2-1" presStyleLbl="parChTrans1D3" presStyleIdx="4" presStyleCnt="5"/>
      <dgm:spPr/>
    </dgm:pt>
    <dgm:pt modelId="{171B617D-03F2-4033-82B7-967D5C6408F9}" type="pres">
      <dgm:prSet presAssocID="{D7828704-B8FC-4194-8B5F-6D6F9B3B0722}" presName="connTx" presStyleLbl="parChTrans1D3" presStyleIdx="4" presStyleCnt="5"/>
      <dgm:spPr/>
    </dgm:pt>
    <dgm:pt modelId="{260279E6-4F05-4814-9903-C1BFF81504C1}" type="pres">
      <dgm:prSet presAssocID="{648395EC-39C6-4F85-AA88-4102FBEBF9FE}" presName="root2" presStyleCnt="0"/>
      <dgm:spPr/>
    </dgm:pt>
    <dgm:pt modelId="{DE8290DA-EFC3-46A4-B4D0-56F2A4454721}" type="pres">
      <dgm:prSet presAssocID="{648395EC-39C6-4F85-AA88-4102FBEBF9FE}" presName="LevelTwoTextNode" presStyleLbl="node3" presStyleIdx="4" presStyleCnt="5">
        <dgm:presLayoutVars>
          <dgm:chPref val="3"/>
        </dgm:presLayoutVars>
      </dgm:prSet>
      <dgm:spPr/>
    </dgm:pt>
    <dgm:pt modelId="{9020B0DF-12AD-43BA-A2DD-74097F28C008}" type="pres">
      <dgm:prSet presAssocID="{648395EC-39C6-4F85-AA88-4102FBEBF9FE}" presName="level3hierChild" presStyleCnt="0"/>
      <dgm:spPr/>
    </dgm:pt>
  </dgm:ptLst>
  <dgm:cxnLst>
    <dgm:cxn modelId="{3BA7D108-0947-4C3A-BF13-1C65DCC52711}" type="presOf" srcId="{10598180-830F-46C7-8F4B-D93A60C6A81C}" destId="{3D87E623-F8FC-4E85-88DA-381319D5558D}" srcOrd="0" destOrd="0" presId="urn:microsoft.com/office/officeart/2008/layout/HorizontalMultiLevelHierarchy"/>
    <dgm:cxn modelId="{B9E19122-D549-420C-BFC9-2ACAB8C72E7A}" srcId="{B54E1A32-1FB8-4484-9DD7-DB5866ADCE10}" destId="{648395EC-39C6-4F85-AA88-4102FBEBF9FE}" srcOrd="4" destOrd="0" parTransId="{D7828704-B8FC-4194-8B5F-6D6F9B3B0722}" sibTransId="{F7833E19-EE68-4F35-9EB2-5B217829C854}"/>
    <dgm:cxn modelId="{3CE7B628-2431-45BE-AB60-3C935049B266}" srcId="{B54E1A32-1FB8-4484-9DD7-DB5866ADCE10}" destId="{88BD8B19-C668-4EC9-B95E-504D2F6C8E97}" srcOrd="1" destOrd="0" parTransId="{EE9CE171-8193-425E-A613-173B8F8E0297}" sibTransId="{2F952B56-B1A7-4857-9374-27E0C0D03C60}"/>
    <dgm:cxn modelId="{5CA3762C-15FF-407F-A988-1AFC1FEE94EC}" srcId="{B54E1A32-1FB8-4484-9DD7-DB5866ADCE10}" destId="{A6BDFFE9-991D-4357-8313-B1BB2923659D}" srcOrd="0" destOrd="0" parTransId="{C30F1CCF-DFF0-4B1B-B3A9-FA2B7AD65D59}" sibTransId="{31BABC4F-367C-45B4-85C0-0D13F9B0C4E6}"/>
    <dgm:cxn modelId="{9F0DFF34-4AC5-44FF-8C10-766F51CA4D08}" type="presOf" srcId="{0BE62E88-0D7E-4BB5-A4B3-B77B0095617E}" destId="{227510C1-165E-41BC-86F8-664912EE1BA0}" srcOrd="0" destOrd="0" presId="urn:microsoft.com/office/officeart/2008/layout/HorizontalMultiLevelHierarchy"/>
    <dgm:cxn modelId="{52A2E935-6C1A-4315-AB14-64EB09BFE458}" type="presOf" srcId="{D7828704-B8FC-4194-8B5F-6D6F9B3B0722}" destId="{171B617D-03F2-4033-82B7-967D5C6408F9}" srcOrd="1" destOrd="0" presId="urn:microsoft.com/office/officeart/2008/layout/HorizontalMultiLevelHierarchy"/>
    <dgm:cxn modelId="{09342E41-2714-4B0C-857E-B9478D82CB53}" type="presOf" srcId="{43081AD2-A198-4E09-B366-59AF4C3961D1}" destId="{0960B8E7-A47F-4509-A600-DE2BD2F72F27}" srcOrd="0" destOrd="0" presId="urn:microsoft.com/office/officeart/2008/layout/HorizontalMultiLevelHierarchy"/>
    <dgm:cxn modelId="{502BE843-C8EB-4BEE-B524-7C13F5FF658D}" type="presOf" srcId="{A6BDFFE9-991D-4357-8313-B1BB2923659D}" destId="{70994A35-9F2B-446F-A006-AB1D04FDA774}" srcOrd="0" destOrd="0" presId="urn:microsoft.com/office/officeart/2008/layout/HorizontalMultiLevelHierarchy"/>
    <dgm:cxn modelId="{5ABCB845-E873-4EE1-AF2C-A263FB46BCDE}" type="presOf" srcId="{DC2E1F6F-946D-47F0-BC56-7CB69E13A329}" destId="{4594F833-E8AD-4F7D-9DBB-756E81F5E9FF}" srcOrd="0" destOrd="0" presId="urn:microsoft.com/office/officeart/2008/layout/HorizontalMultiLevelHierarchy"/>
    <dgm:cxn modelId="{C22CEF52-92F8-44FD-9406-8D51301E7D56}" type="presOf" srcId="{BB662929-BE15-496B-A21B-0105BD33F5FE}" destId="{A0FEC8B3-529D-4544-81B1-00905908F4E1}" srcOrd="0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C1749D5C-B8F9-4E1B-AD33-CAC616176A83}" type="presOf" srcId="{EE9CE171-8193-425E-A613-173B8F8E0297}" destId="{3E5ECC39-DE7C-4D09-A886-4C1E9369105B}" srcOrd="1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53AB365F-4398-41AB-9C19-5FA319AF98F0}" type="presOf" srcId="{4CA73FBD-8527-462E-8F91-25765EA4C7F2}" destId="{F01FDE42-4AC0-4870-A3B1-E3851891241D}" srcOrd="0" destOrd="0" presId="urn:microsoft.com/office/officeart/2008/layout/HorizontalMultiLevelHierarchy"/>
    <dgm:cxn modelId="{95D70F73-40A0-4BB2-8531-0F1FF90803FA}" srcId="{B54E1A32-1FB8-4484-9DD7-DB5866ADCE10}" destId="{3DE0925B-AA30-4E0C-8054-846902B15AD9}" srcOrd="2" destOrd="0" parTransId="{4CA73FBD-8527-462E-8F91-25765EA4C7F2}" sibTransId="{7C86C565-48EA-454C-9C83-E22DC348CC6E}"/>
    <dgm:cxn modelId="{4800317F-D052-4299-B99F-0FDD6D988A35}" type="presOf" srcId="{C30F1CCF-DFF0-4B1B-B3A9-FA2B7AD65D59}" destId="{083DB222-F474-4A0B-AEC8-3C5EF7473721}" srcOrd="0" destOrd="0" presId="urn:microsoft.com/office/officeart/2008/layout/HorizontalMultiLevelHierarchy"/>
    <dgm:cxn modelId="{3372288D-0176-40B4-B341-BF199965DF8E}" type="presOf" srcId="{88BD8B19-C668-4EC9-B95E-504D2F6C8E97}" destId="{243D267C-C790-42EB-9B19-F8511C33B829}" srcOrd="0" destOrd="0" presId="urn:microsoft.com/office/officeart/2008/layout/HorizontalMultiLevelHierarchy"/>
    <dgm:cxn modelId="{70F62392-59DD-49C8-AEDC-519182D0EAE7}" type="presOf" srcId="{10598180-830F-46C7-8F4B-D93A60C6A81C}" destId="{25B28517-65D6-4885-800D-E86629F2CCBD}" srcOrd="1" destOrd="0" presId="urn:microsoft.com/office/officeart/2008/layout/HorizontalMultiLevelHierarchy"/>
    <dgm:cxn modelId="{C004B29D-46AC-48DA-8D2E-22218BD1E779}" type="presOf" srcId="{3DE0925B-AA30-4E0C-8054-846902B15AD9}" destId="{8B44406C-E7EF-435F-9F50-95F25ABAB94D}" srcOrd="0" destOrd="0" presId="urn:microsoft.com/office/officeart/2008/layout/HorizontalMultiLevelHierarchy"/>
    <dgm:cxn modelId="{F09DBAA2-2B34-4F1A-BC04-7015608525C6}" type="presOf" srcId="{D7828704-B8FC-4194-8B5F-6D6F9B3B0722}" destId="{8CAFF687-8528-4552-BDEE-98BE73A8DC0E}" srcOrd="0" destOrd="0" presId="urn:microsoft.com/office/officeart/2008/layout/HorizontalMultiLevelHierarchy"/>
    <dgm:cxn modelId="{78F2DCB8-E460-48DF-8573-4E1BCC5E2F72}" type="presOf" srcId="{EE9CE171-8193-425E-A613-173B8F8E0297}" destId="{217DA2EE-FEC6-48E0-9D97-DADEF524E63B}" srcOrd="0" destOrd="0" presId="urn:microsoft.com/office/officeart/2008/layout/HorizontalMultiLevelHierarchy"/>
    <dgm:cxn modelId="{A9A933BA-B5DC-4390-9FCE-3DA93190AD72}" type="presOf" srcId="{B54E1A32-1FB8-4484-9DD7-DB5866ADCE10}" destId="{D9C606CC-AC18-4590-951B-B64D6881E5E3}" srcOrd="0" destOrd="0" presId="urn:microsoft.com/office/officeart/2008/layout/HorizontalMultiLevelHierarchy"/>
    <dgm:cxn modelId="{A29BECBC-2573-4BC8-9060-100A5514373F}" type="presOf" srcId="{C30F1CCF-DFF0-4B1B-B3A9-FA2B7AD65D59}" destId="{F096D8E9-4A3B-4EBD-B343-6713D49DF32B}" srcOrd="1" destOrd="0" presId="urn:microsoft.com/office/officeart/2008/layout/HorizontalMultiLevelHierarchy"/>
    <dgm:cxn modelId="{CACD12C5-888B-4DA6-A91A-E85606BDF4EA}" srcId="{B54E1A32-1FB8-4484-9DD7-DB5866ADCE10}" destId="{BB662929-BE15-496B-A21B-0105BD33F5FE}" srcOrd="3" destOrd="0" parTransId="{10598180-830F-46C7-8F4B-D93A60C6A81C}" sibTransId="{EE7AA6A8-6525-4474-8E21-7B8576F768B1}"/>
    <dgm:cxn modelId="{C8EE8FDC-1B7F-436D-8EDA-771182B026CA}" type="presOf" srcId="{0BE62E88-0D7E-4BB5-A4B3-B77B0095617E}" destId="{018C7471-60F8-472C-B2C1-1AF03B14A5F7}" srcOrd="1" destOrd="0" presId="urn:microsoft.com/office/officeart/2008/layout/HorizontalMultiLevelHierarchy"/>
    <dgm:cxn modelId="{976F3EDE-EE44-47B9-B046-051A269C2F99}" type="presOf" srcId="{4CA73FBD-8527-462E-8F91-25765EA4C7F2}" destId="{5828E61A-A304-4C46-897D-A2DAF5ACF60A}" srcOrd="1" destOrd="0" presId="urn:microsoft.com/office/officeart/2008/layout/HorizontalMultiLevelHierarchy"/>
    <dgm:cxn modelId="{31F1A8F2-0D8B-4449-A8D4-C4900B630E09}" type="presOf" srcId="{648395EC-39C6-4F85-AA88-4102FBEBF9FE}" destId="{DE8290DA-EFC3-46A4-B4D0-56F2A4454721}" srcOrd="0" destOrd="0" presId="urn:microsoft.com/office/officeart/2008/layout/HorizontalMultiLevelHierarchy"/>
    <dgm:cxn modelId="{9B35256F-0392-42A2-A700-94B7452BA205}" type="presParOf" srcId="{0960B8E7-A47F-4509-A600-DE2BD2F72F27}" destId="{06C8DDC0-2103-4F16-B22E-01C402C605E7}" srcOrd="0" destOrd="0" presId="urn:microsoft.com/office/officeart/2008/layout/HorizontalMultiLevelHierarchy"/>
    <dgm:cxn modelId="{FEB2B625-1EB7-4E38-8836-B40A776F04BF}" type="presParOf" srcId="{06C8DDC0-2103-4F16-B22E-01C402C605E7}" destId="{4594F833-E8AD-4F7D-9DBB-756E81F5E9FF}" srcOrd="0" destOrd="0" presId="urn:microsoft.com/office/officeart/2008/layout/HorizontalMultiLevelHierarchy"/>
    <dgm:cxn modelId="{888FA0BA-242B-486E-BEAB-FADF2CE5E6AC}" type="presParOf" srcId="{06C8DDC0-2103-4F16-B22E-01C402C605E7}" destId="{4BD7D809-F46F-4BCF-9277-A6D4F8135189}" srcOrd="1" destOrd="0" presId="urn:microsoft.com/office/officeart/2008/layout/HorizontalMultiLevelHierarchy"/>
    <dgm:cxn modelId="{D453F7BF-6005-4540-BE20-0772D23F29E9}" type="presParOf" srcId="{4BD7D809-F46F-4BCF-9277-A6D4F8135189}" destId="{227510C1-165E-41BC-86F8-664912EE1BA0}" srcOrd="0" destOrd="0" presId="urn:microsoft.com/office/officeart/2008/layout/HorizontalMultiLevelHierarchy"/>
    <dgm:cxn modelId="{2B5D8AE8-A341-40EB-86A3-257D4D7555E4}" type="presParOf" srcId="{227510C1-165E-41BC-86F8-664912EE1BA0}" destId="{018C7471-60F8-472C-B2C1-1AF03B14A5F7}" srcOrd="0" destOrd="0" presId="urn:microsoft.com/office/officeart/2008/layout/HorizontalMultiLevelHierarchy"/>
    <dgm:cxn modelId="{EB6829DD-BA4D-4055-9A93-07E8A941A4D0}" type="presParOf" srcId="{4BD7D809-F46F-4BCF-9277-A6D4F8135189}" destId="{9AA261D0-C58A-40FF-808C-34A303FAB605}" srcOrd="1" destOrd="0" presId="urn:microsoft.com/office/officeart/2008/layout/HorizontalMultiLevelHierarchy"/>
    <dgm:cxn modelId="{5A6C4FD6-93D9-45BE-A02B-2DE9367135B6}" type="presParOf" srcId="{9AA261D0-C58A-40FF-808C-34A303FAB605}" destId="{D9C606CC-AC18-4590-951B-B64D6881E5E3}" srcOrd="0" destOrd="0" presId="urn:microsoft.com/office/officeart/2008/layout/HorizontalMultiLevelHierarchy"/>
    <dgm:cxn modelId="{6D17075C-DB6F-4A61-82AC-227EF69333BD}" type="presParOf" srcId="{9AA261D0-C58A-40FF-808C-34A303FAB605}" destId="{E06DA82E-A227-45D6-9A1D-080B97151E8B}" srcOrd="1" destOrd="0" presId="urn:microsoft.com/office/officeart/2008/layout/HorizontalMultiLevelHierarchy"/>
    <dgm:cxn modelId="{5D0026CF-1E01-4019-83F2-9E40F2B5E07C}" type="presParOf" srcId="{E06DA82E-A227-45D6-9A1D-080B97151E8B}" destId="{083DB222-F474-4A0B-AEC8-3C5EF7473721}" srcOrd="0" destOrd="0" presId="urn:microsoft.com/office/officeart/2008/layout/HorizontalMultiLevelHierarchy"/>
    <dgm:cxn modelId="{7E22C900-A8EA-493D-8F9C-AF633BB33542}" type="presParOf" srcId="{083DB222-F474-4A0B-AEC8-3C5EF7473721}" destId="{F096D8E9-4A3B-4EBD-B343-6713D49DF32B}" srcOrd="0" destOrd="0" presId="urn:microsoft.com/office/officeart/2008/layout/HorizontalMultiLevelHierarchy"/>
    <dgm:cxn modelId="{FD86CAA7-5460-44AE-ADD4-224AD58D04D3}" type="presParOf" srcId="{E06DA82E-A227-45D6-9A1D-080B97151E8B}" destId="{EB280D0D-8DF1-4FE3-BB40-DB05A0B8625B}" srcOrd="1" destOrd="0" presId="urn:microsoft.com/office/officeart/2008/layout/HorizontalMultiLevelHierarchy"/>
    <dgm:cxn modelId="{E6EC7EEA-2E41-462A-9F03-DF61D1F7ED7B}" type="presParOf" srcId="{EB280D0D-8DF1-4FE3-BB40-DB05A0B8625B}" destId="{70994A35-9F2B-446F-A006-AB1D04FDA774}" srcOrd="0" destOrd="0" presId="urn:microsoft.com/office/officeart/2008/layout/HorizontalMultiLevelHierarchy"/>
    <dgm:cxn modelId="{BE477747-189E-41CA-9E04-DD436F309201}" type="presParOf" srcId="{EB280D0D-8DF1-4FE3-BB40-DB05A0B8625B}" destId="{4F6C0B9C-33D2-46B2-A8E9-77E1DD77D03A}" srcOrd="1" destOrd="0" presId="urn:microsoft.com/office/officeart/2008/layout/HorizontalMultiLevelHierarchy"/>
    <dgm:cxn modelId="{66449D7D-3210-4B7E-BD81-F02E60490C80}" type="presParOf" srcId="{E06DA82E-A227-45D6-9A1D-080B97151E8B}" destId="{217DA2EE-FEC6-48E0-9D97-DADEF524E63B}" srcOrd="2" destOrd="0" presId="urn:microsoft.com/office/officeart/2008/layout/HorizontalMultiLevelHierarchy"/>
    <dgm:cxn modelId="{0D314642-0068-45ED-AA3A-2607B00F3C59}" type="presParOf" srcId="{217DA2EE-FEC6-48E0-9D97-DADEF524E63B}" destId="{3E5ECC39-DE7C-4D09-A886-4C1E9369105B}" srcOrd="0" destOrd="0" presId="urn:microsoft.com/office/officeart/2008/layout/HorizontalMultiLevelHierarchy"/>
    <dgm:cxn modelId="{7B8FDBE5-A167-406C-B13A-876FED238C23}" type="presParOf" srcId="{E06DA82E-A227-45D6-9A1D-080B97151E8B}" destId="{6214A96A-CD1C-4622-A321-7E07261B624A}" srcOrd="3" destOrd="0" presId="urn:microsoft.com/office/officeart/2008/layout/HorizontalMultiLevelHierarchy"/>
    <dgm:cxn modelId="{512EEFAB-2059-4E7A-9C73-10F74A134543}" type="presParOf" srcId="{6214A96A-CD1C-4622-A321-7E07261B624A}" destId="{243D267C-C790-42EB-9B19-F8511C33B829}" srcOrd="0" destOrd="0" presId="urn:microsoft.com/office/officeart/2008/layout/HorizontalMultiLevelHierarchy"/>
    <dgm:cxn modelId="{98488A43-7438-42D5-96C4-C9F6431708B1}" type="presParOf" srcId="{6214A96A-CD1C-4622-A321-7E07261B624A}" destId="{412D61D7-4C24-4A47-B380-013F7B951628}" srcOrd="1" destOrd="0" presId="urn:microsoft.com/office/officeart/2008/layout/HorizontalMultiLevelHierarchy"/>
    <dgm:cxn modelId="{CED96A11-FCC5-4025-8FCA-B41942A8C124}" type="presParOf" srcId="{E06DA82E-A227-45D6-9A1D-080B97151E8B}" destId="{F01FDE42-4AC0-4870-A3B1-E3851891241D}" srcOrd="4" destOrd="0" presId="urn:microsoft.com/office/officeart/2008/layout/HorizontalMultiLevelHierarchy"/>
    <dgm:cxn modelId="{E66BC013-E2CA-4E4F-B9B9-CB2617A8A176}" type="presParOf" srcId="{F01FDE42-4AC0-4870-A3B1-E3851891241D}" destId="{5828E61A-A304-4C46-897D-A2DAF5ACF60A}" srcOrd="0" destOrd="0" presId="urn:microsoft.com/office/officeart/2008/layout/HorizontalMultiLevelHierarchy"/>
    <dgm:cxn modelId="{5C188302-18B3-42F8-B507-FFE8E72D87B5}" type="presParOf" srcId="{E06DA82E-A227-45D6-9A1D-080B97151E8B}" destId="{4F914A18-A20A-49F4-9916-8FD573D3C017}" srcOrd="5" destOrd="0" presId="urn:microsoft.com/office/officeart/2008/layout/HorizontalMultiLevelHierarchy"/>
    <dgm:cxn modelId="{834B9A1D-0095-44D7-9BE1-EA81DBC4106D}" type="presParOf" srcId="{4F914A18-A20A-49F4-9916-8FD573D3C017}" destId="{8B44406C-E7EF-435F-9F50-95F25ABAB94D}" srcOrd="0" destOrd="0" presId="urn:microsoft.com/office/officeart/2008/layout/HorizontalMultiLevelHierarchy"/>
    <dgm:cxn modelId="{62B7BADB-3779-400C-B0C2-FCD69699F33D}" type="presParOf" srcId="{4F914A18-A20A-49F4-9916-8FD573D3C017}" destId="{7FC2B60C-F61B-4DCE-B0E1-AFA5DDF1FF9C}" srcOrd="1" destOrd="0" presId="urn:microsoft.com/office/officeart/2008/layout/HorizontalMultiLevelHierarchy"/>
    <dgm:cxn modelId="{0AF69612-F60A-4161-9553-4AB529E4F67C}" type="presParOf" srcId="{E06DA82E-A227-45D6-9A1D-080B97151E8B}" destId="{3D87E623-F8FC-4E85-88DA-381319D5558D}" srcOrd="6" destOrd="0" presId="urn:microsoft.com/office/officeart/2008/layout/HorizontalMultiLevelHierarchy"/>
    <dgm:cxn modelId="{6D174841-D08C-4C9B-86E7-E03D06893934}" type="presParOf" srcId="{3D87E623-F8FC-4E85-88DA-381319D5558D}" destId="{25B28517-65D6-4885-800D-E86629F2CCBD}" srcOrd="0" destOrd="0" presId="urn:microsoft.com/office/officeart/2008/layout/HorizontalMultiLevelHierarchy"/>
    <dgm:cxn modelId="{2D5327C4-9782-4C25-B9DB-9A10DF245A61}" type="presParOf" srcId="{E06DA82E-A227-45D6-9A1D-080B97151E8B}" destId="{5B3BDA60-8B21-45A1-9884-7E78E48BFF62}" srcOrd="7" destOrd="0" presId="urn:microsoft.com/office/officeart/2008/layout/HorizontalMultiLevelHierarchy"/>
    <dgm:cxn modelId="{11E37B48-5920-48EA-BA03-9732FE822DE4}" type="presParOf" srcId="{5B3BDA60-8B21-45A1-9884-7E78E48BFF62}" destId="{A0FEC8B3-529D-4544-81B1-00905908F4E1}" srcOrd="0" destOrd="0" presId="urn:microsoft.com/office/officeart/2008/layout/HorizontalMultiLevelHierarchy"/>
    <dgm:cxn modelId="{473347DC-50EF-442E-9903-E93FD473A5D2}" type="presParOf" srcId="{5B3BDA60-8B21-45A1-9884-7E78E48BFF62}" destId="{F0368B96-DDE0-4F56-AC1A-966CCF95185A}" srcOrd="1" destOrd="0" presId="urn:microsoft.com/office/officeart/2008/layout/HorizontalMultiLevelHierarchy"/>
    <dgm:cxn modelId="{88D93A4A-C9B7-46D6-A5F2-77533D2EB0E5}" type="presParOf" srcId="{E06DA82E-A227-45D6-9A1D-080B97151E8B}" destId="{8CAFF687-8528-4552-BDEE-98BE73A8DC0E}" srcOrd="8" destOrd="0" presId="urn:microsoft.com/office/officeart/2008/layout/HorizontalMultiLevelHierarchy"/>
    <dgm:cxn modelId="{CD78A602-926A-4662-AF8B-CA1A962BC9A5}" type="presParOf" srcId="{8CAFF687-8528-4552-BDEE-98BE73A8DC0E}" destId="{171B617D-03F2-4033-82B7-967D5C6408F9}" srcOrd="0" destOrd="0" presId="urn:microsoft.com/office/officeart/2008/layout/HorizontalMultiLevelHierarchy"/>
    <dgm:cxn modelId="{AC273E69-0158-49DD-B9B8-F801150886D9}" type="presParOf" srcId="{E06DA82E-A227-45D6-9A1D-080B97151E8B}" destId="{260279E6-4F05-4814-9903-C1BFF81504C1}" srcOrd="9" destOrd="0" presId="urn:microsoft.com/office/officeart/2008/layout/HorizontalMultiLevelHierarchy"/>
    <dgm:cxn modelId="{1AF90C5A-F878-4693-B31C-362B78F23F37}" type="presParOf" srcId="{260279E6-4F05-4814-9903-C1BFF81504C1}" destId="{DE8290DA-EFC3-46A4-B4D0-56F2A4454721}" srcOrd="0" destOrd="0" presId="urn:microsoft.com/office/officeart/2008/layout/HorizontalMultiLevelHierarchy"/>
    <dgm:cxn modelId="{1EA20ED9-94F3-4BCD-A2A5-2D7D9A419E3C}" type="presParOf" srcId="{260279E6-4F05-4814-9903-C1BFF81504C1}" destId="{9020B0DF-12AD-43BA-A2DD-74097F28C00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4.xml><?xml version="1.0" encoding="utf-8"?>
<dgm:dataModel xmlns:dgm="http://schemas.openxmlformats.org/drawingml/2006/diagram" xmlns:a="http://schemas.openxmlformats.org/drawingml/2006/main">
  <dgm:ptLst>
    <dgm:pt modelId="{43081AD2-A198-4E09-B366-59AF4C3961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DC2E1F6F-946D-47F0-BC56-7CB69E13A329}">
      <dgm:prSet phldrT="[Text]"/>
      <dgm:spPr>
        <a:solidFill>
          <a:schemeClr val="tx1"/>
        </a:solidFill>
      </dgm:spPr>
      <dgm:t>
        <a:bodyPr/>
        <a:lstStyle/>
        <a:p>
          <a:r>
            <a:rPr lang="en-US" dirty="0"/>
            <a:t>INDIKATOR </a:t>
          </a:r>
          <a:r>
            <a:rPr lang="en-US" dirty="0">
              <a:solidFill>
                <a:srgbClr val="FFFF00"/>
              </a:solidFill>
            </a:rPr>
            <a:t>8.2.2</a:t>
          </a:r>
          <a:endParaRPr lang="id-ID" dirty="0">
            <a:solidFill>
              <a:srgbClr val="FFFF00"/>
            </a:solidFill>
          </a:endParaRPr>
        </a:p>
      </dgm:t>
    </dgm:pt>
    <dgm:pt modelId="{8406FA66-B29D-483E-9B5C-03B7BA4DB291}" type="parTrans" cxnId="{A5146655-45B1-4504-942F-8C161EDA49BF}">
      <dgm:prSet/>
      <dgm:spPr/>
      <dgm:t>
        <a:bodyPr/>
        <a:lstStyle/>
        <a:p>
          <a:endParaRPr lang="id-ID"/>
        </a:p>
      </dgm:t>
    </dgm:pt>
    <dgm:pt modelId="{25B8D3FC-BFC5-4F70-92C4-56EDB36B93DB}" type="sibTrans" cxnId="{A5146655-45B1-4504-942F-8C161EDA49BF}">
      <dgm:prSet/>
      <dgm:spPr/>
      <dgm:t>
        <a:bodyPr/>
        <a:lstStyle/>
        <a:p>
          <a:endParaRPr lang="id-ID"/>
        </a:p>
      </dgm:t>
    </dgm:pt>
    <dgm:pt modelId="{B54E1A32-1FB8-4484-9DD7-DB5866ADCE1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3200" dirty="0"/>
            <a:t>60</a:t>
          </a:r>
          <a:r>
            <a:rPr lang="id-ID" sz="3200" dirty="0"/>
            <a:t>) </a:t>
          </a:r>
          <a:r>
            <a:rPr lang="en-US" sz="3200" b="1" dirty="0" err="1"/>
            <a:t>Pelaporan</a:t>
          </a:r>
          <a:r>
            <a:rPr lang="id-ID" sz="3200" b="1" dirty="0"/>
            <a:t> Penilaian</a:t>
          </a:r>
          <a:endParaRPr lang="id-ID" sz="3200" dirty="0"/>
        </a:p>
      </dgm:t>
    </dgm:pt>
    <dgm:pt modelId="{0BE62E88-0D7E-4BB5-A4B3-B77B0095617E}" type="parTrans" cxnId="{7218675D-BBC3-4632-8A34-0A5AC8BFF512}">
      <dgm:prSet/>
      <dgm:spPr/>
      <dgm:t>
        <a:bodyPr/>
        <a:lstStyle/>
        <a:p>
          <a:endParaRPr lang="id-ID"/>
        </a:p>
      </dgm:t>
    </dgm:pt>
    <dgm:pt modelId="{7467A4C0-69D4-423C-96CC-ECF27FDE83AE}" type="sibTrans" cxnId="{7218675D-BBC3-4632-8A34-0A5AC8BFF512}">
      <dgm:prSet/>
      <dgm:spPr/>
      <dgm:t>
        <a:bodyPr/>
        <a:lstStyle/>
        <a:p>
          <a:endParaRPr lang="id-ID"/>
        </a:p>
      </dgm:t>
    </dgm:pt>
    <dgm:pt modelId="{A6BDFFE9-991D-4357-8313-B1BB2923659D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id-ID" sz="1800" dirty="0"/>
            <a:t>menyampaikan </a:t>
          </a:r>
          <a:r>
            <a:rPr lang="it-IT" sz="1800" dirty="0"/>
            <a:t>laporan hasil </a:t>
          </a:r>
          <a:r>
            <a:rPr lang="id-ID" sz="1800" dirty="0"/>
            <a:t>p</a:t>
          </a:r>
          <a:r>
            <a:rPr lang="it-IT" sz="1800" dirty="0"/>
            <a:t>enilaian</a:t>
          </a:r>
          <a:endParaRPr lang="id-ID" sz="1800" dirty="0"/>
        </a:p>
      </dgm:t>
    </dgm:pt>
    <dgm:pt modelId="{C30F1CCF-DFF0-4B1B-B3A9-FA2B7AD65D59}" type="parTrans" cxnId="{5CA3762C-15FF-407F-A988-1AFC1FEE94EC}">
      <dgm:prSet/>
      <dgm:spPr/>
      <dgm:t>
        <a:bodyPr/>
        <a:lstStyle/>
        <a:p>
          <a:endParaRPr lang="en-US"/>
        </a:p>
      </dgm:t>
    </dgm:pt>
    <dgm:pt modelId="{31BABC4F-367C-45B4-85C0-0D13F9B0C4E6}" type="sibTrans" cxnId="{5CA3762C-15FF-407F-A988-1AFC1FEE94EC}">
      <dgm:prSet/>
      <dgm:spPr/>
      <dgm:t>
        <a:bodyPr/>
        <a:lstStyle/>
        <a:p>
          <a:endParaRPr lang="en-US"/>
        </a:p>
      </dgm:t>
    </dgm:pt>
    <dgm:pt modelId="{27EBCBDB-43CE-43B1-BF40-37CFBB522E1E}">
      <dgm:prSet phldrT="[Text]" custT="1"/>
      <dgm:spPr>
        <a:solidFill>
          <a:srgbClr val="009900"/>
        </a:solidFill>
      </dgm:spPr>
      <dgm:t>
        <a:bodyPr/>
        <a:lstStyle/>
        <a:p>
          <a:r>
            <a:rPr lang="en-US" sz="1800" dirty="0" err="1"/>
            <a:t>Setiap</a:t>
          </a:r>
          <a:r>
            <a:rPr lang="en-US" sz="1800" dirty="0"/>
            <a:t> </a:t>
          </a:r>
          <a:r>
            <a:rPr lang="en-US" sz="1800" dirty="0" err="1"/>
            <a:t>minggu</a:t>
          </a:r>
          <a:endParaRPr lang="id-ID" sz="1800" dirty="0"/>
        </a:p>
      </dgm:t>
    </dgm:pt>
    <dgm:pt modelId="{9FAFC2D6-ABDF-47F2-88E7-0546D45B8E75}" type="parTrans" cxnId="{8F3BEF50-E64D-4D24-8304-F7B1EE60DEE9}">
      <dgm:prSet/>
      <dgm:spPr/>
      <dgm:t>
        <a:bodyPr/>
        <a:lstStyle/>
        <a:p>
          <a:endParaRPr lang="en-US"/>
        </a:p>
      </dgm:t>
    </dgm:pt>
    <dgm:pt modelId="{39AE4B06-1E81-4703-B47F-57A9BF3AD06D}" type="sibTrans" cxnId="{8F3BEF50-E64D-4D24-8304-F7B1EE60DEE9}">
      <dgm:prSet/>
      <dgm:spPr/>
      <dgm:t>
        <a:bodyPr/>
        <a:lstStyle/>
        <a:p>
          <a:endParaRPr lang="en-US"/>
        </a:p>
      </dgm:t>
    </dgm:pt>
    <dgm:pt modelId="{2D437F1A-7E73-4258-BF11-807F11ABE4EF}">
      <dgm:prSet custT="1"/>
      <dgm:spPr>
        <a:solidFill>
          <a:srgbClr val="009900"/>
        </a:solidFill>
      </dgm:spPr>
      <dgm:t>
        <a:bodyPr/>
        <a:lstStyle/>
        <a:p>
          <a:r>
            <a:rPr lang="en-US" sz="1800" dirty="0" err="1"/>
            <a:t>Setiap</a:t>
          </a:r>
          <a:r>
            <a:rPr lang="en-US" sz="1800" dirty="0"/>
            <a:t> </a:t>
          </a:r>
          <a:r>
            <a:rPr lang="en-US" sz="1800" dirty="0" err="1"/>
            <a:t>bulan</a:t>
          </a:r>
          <a:endParaRPr lang="en-US" sz="1800" dirty="0"/>
        </a:p>
      </dgm:t>
    </dgm:pt>
    <dgm:pt modelId="{891316D9-4D82-4645-BA4A-5B55D0312F5C}" type="parTrans" cxnId="{E16E7608-4846-4686-BA60-2E1A3240945B}">
      <dgm:prSet/>
      <dgm:spPr/>
      <dgm:t>
        <a:bodyPr/>
        <a:lstStyle/>
        <a:p>
          <a:endParaRPr lang="en-US"/>
        </a:p>
      </dgm:t>
    </dgm:pt>
    <dgm:pt modelId="{59C89826-A3A6-4152-86BE-48B552B1283A}" type="sibTrans" cxnId="{E16E7608-4846-4686-BA60-2E1A3240945B}">
      <dgm:prSet/>
      <dgm:spPr/>
      <dgm:t>
        <a:bodyPr/>
        <a:lstStyle/>
        <a:p>
          <a:endParaRPr lang="en-US"/>
        </a:p>
      </dgm:t>
    </dgm:pt>
    <dgm:pt modelId="{F9257EB0-C085-4191-9FC7-598F8F7E4FFB}">
      <dgm:prSet custT="1"/>
      <dgm:spPr>
        <a:solidFill>
          <a:srgbClr val="009900"/>
        </a:solidFill>
      </dgm:spPr>
      <dgm:t>
        <a:bodyPr/>
        <a:lstStyle/>
        <a:p>
          <a:r>
            <a:rPr lang="id-ID" sz="1800" dirty="0"/>
            <a:t>Setiap semester  </a:t>
          </a:r>
          <a:endParaRPr lang="en-US" sz="1800" dirty="0"/>
        </a:p>
      </dgm:t>
    </dgm:pt>
    <dgm:pt modelId="{DE036384-1ED9-4099-9A25-42A0BB7B9748}" type="parTrans" cxnId="{69763F2E-D969-4F1D-AE75-4CEE5CE28E3B}">
      <dgm:prSet/>
      <dgm:spPr/>
      <dgm:t>
        <a:bodyPr/>
        <a:lstStyle/>
        <a:p>
          <a:endParaRPr lang="en-US"/>
        </a:p>
      </dgm:t>
    </dgm:pt>
    <dgm:pt modelId="{FC543EB7-83A3-4286-B3E6-93363C18D9BA}" type="sibTrans" cxnId="{69763F2E-D969-4F1D-AE75-4CEE5CE28E3B}">
      <dgm:prSet/>
      <dgm:spPr/>
      <dgm:t>
        <a:bodyPr/>
        <a:lstStyle/>
        <a:p>
          <a:endParaRPr lang="en-US"/>
        </a:p>
      </dgm:t>
    </dgm:pt>
    <dgm:pt modelId="{66B5F086-7253-430A-ACA5-0DB548A880B4}">
      <dgm:prSet custT="1"/>
      <dgm:spPr>
        <a:solidFill>
          <a:srgbClr val="009900"/>
        </a:solidFill>
      </dgm:spPr>
      <dgm:t>
        <a:bodyPr/>
        <a:lstStyle/>
        <a:p>
          <a:r>
            <a:rPr lang="en-US" sz="1800" dirty="0" err="1"/>
            <a:t>Setiap</a:t>
          </a:r>
          <a:r>
            <a:rPr lang="en-US" sz="1800" dirty="0"/>
            <a:t> </a:t>
          </a:r>
          <a:r>
            <a:rPr lang="en-US" sz="1800" dirty="0" err="1"/>
            <a:t>tahun</a:t>
          </a:r>
          <a:r>
            <a:rPr lang="en-US" sz="1800" dirty="0"/>
            <a:t> </a:t>
          </a:r>
        </a:p>
      </dgm:t>
    </dgm:pt>
    <dgm:pt modelId="{3B0F9DB2-8405-4C0D-BD37-AED31AA4D8E6}" type="parTrans" cxnId="{D3D0E97B-215E-4512-8A67-EC679B71869D}">
      <dgm:prSet/>
      <dgm:spPr/>
      <dgm:t>
        <a:bodyPr/>
        <a:lstStyle/>
        <a:p>
          <a:endParaRPr lang="en-US"/>
        </a:p>
      </dgm:t>
    </dgm:pt>
    <dgm:pt modelId="{C786432F-CFC0-475B-8E48-157C73B5F284}" type="sibTrans" cxnId="{D3D0E97B-215E-4512-8A67-EC679B71869D}">
      <dgm:prSet/>
      <dgm:spPr/>
      <dgm:t>
        <a:bodyPr/>
        <a:lstStyle/>
        <a:p>
          <a:endParaRPr lang="en-US"/>
        </a:p>
      </dgm:t>
    </dgm:pt>
    <dgm:pt modelId="{DAC0674F-C497-48FD-931B-06E5661AE77B}">
      <dgm:prSet phldrT="[Text]" custT="1"/>
      <dgm:spPr>
        <a:solidFill>
          <a:srgbClr val="FFC000"/>
        </a:solidFill>
      </dgm:spPr>
      <dgm:t>
        <a:bodyPr/>
        <a:lstStyle/>
        <a:p>
          <a:r>
            <a:rPr lang="id-ID" sz="2000" dirty="0">
              <a:solidFill>
                <a:schemeClr val="tx1"/>
              </a:solidFill>
            </a:rPr>
            <a:t>orangtua peserta didik</a:t>
          </a:r>
        </a:p>
      </dgm:t>
    </dgm:pt>
    <dgm:pt modelId="{35BEB4A2-38C1-4EE1-BC96-7BB0D3CA3053}" type="parTrans" cxnId="{1CF6FF7B-BF6F-470A-81C3-19B32B90848F}">
      <dgm:prSet/>
      <dgm:spPr/>
      <dgm:t>
        <a:bodyPr/>
        <a:lstStyle/>
        <a:p>
          <a:endParaRPr lang="en-US"/>
        </a:p>
      </dgm:t>
    </dgm:pt>
    <dgm:pt modelId="{33D50992-3B37-4F68-B8FF-90D3A480E04E}" type="sibTrans" cxnId="{1CF6FF7B-BF6F-470A-81C3-19B32B90848F}">
      <dgm:prSet/>
      <dgm:spPr/>
      <dgm:t>
        <a:bodyPr/>
        <a:lstStyle/>
        <a:p>
          <a:endParaRPr lang="en-US"/>
        </a:p>
      </dgm:t>
    </dgm:pt>
    <dgm:pt modelId="{0960B8E7-A47F-4509-A600-DE2BD2F72F27}" type="pres">
      <dgm:prSet presAssocID="{43081AD2-A198-4E09-B366-59AF4C3961D1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6C8DDC0-2103-4F16-B22E-01C402C605E7}" type="pres">
      <dgm:prSet presAssocID="{DC2E1F6F-946D-47F0-BC56-7CB69E13A329}" presName="root1" presStyleCnt="0"/>
      <dgm:spPr/>
    </dgm:pt>
    <dgm:pt modelId="{4594F833-E8AD-4F7D-9DBB-756E81F5E9FF}" type="pres">
      <dgm:prSet presAssocID="{DC2E1F6F-946D-47F0-BC56-7CB69E13A329}" presName="LevelOneTextNode" presStyleLbl="node0" presStyleIdx="0" presStyleCnt="1" custScaleX="144909" custScaleY="130658" custLinFactX="-7410" custLinFactNeighborX="-100000" custLinFactNeighborY="-3984">
        <dgm:presLayoutVars>
          <dgm:chPref val="3"/>
        </dgm:presLayoutVars>
      </dgm:prSet>
      <dgm:spPr/>
    </dgm:pt>
    <dgm:pt modelId="{4BD7D809-F46F-4BCF-9277-A6D4F8135189}" type="pres">
      <dgm:prSet presAssocID="{DC2E1F6F-946D-47F0-BC56-7CB69E13A329}" presName="level2hierChild" presStyleCnt="0"/>
      <dgm:spPr/>
    </dgm:pt>
    <dgm:pt modelId="{227510C1-165E-41BC-86F8-664912EE1BA0}" type="pres">
      <dgm:prSet presAssocID="{0BE62E88-0D7E-4BB5-A4B3-B77B0095617E}" presName="conn2-1" presStyleLbl="parChTrans1D2" presStyleIdx="0" presStyleCnt="1"/>
      <dgm:spPr/>
    </dgm:pt>
    <dgm:pt modelId="{018C7471-60F8-472C-B2C1-1AF03B14A5F7}" type="pres">
      <dgm:prSet presAssocID="{0BE62E88-0D7E-4BB5-A4B3-B77B0095617E}" presName="connTx" presStyleLbl="parChTrans1D2" presStyleIdx="0" presStyleCnt="1"/>
      <dgm:spPr/>
    </dgm:pt>
    <dgm:pt modelId="{9AA261D0-C58A-40FF-808C-34A303FAB605}" type="pres">
      <dgm:prSet presAssocID="{B54E1A32-1FB8-4484-9DD7-DB5866ADCE10}" presName="root2" presStyleCnt="0"/>
      <dgm:spPr/>
    </dgm:pt>
    <dgm:pt modelId="{D9C606CC-AC18-4590-951B-B64D6881E5E3}" type="pres">
      <dgm:prSet presAssocID="{B54E1A32-1FB8-4484-9DD7-DB5866ADCE10}" presName="LevelTwoTextNode" presStyleLbl="node2" presStyleIdx="0" presStyleCnt="1" custScaleX="172857" custScaleY="200887">
        <dgm:presLayoutVars>
          <dgm:chPref val="3"/>
        </dgm:presLayoutVars>
      </dgm:prSet>
      <dgm:spPr/>
    </dgm:pt>
    <dgm:pt modelId="{E06DA82E-A227-45D6-9A1D-080B97151E8B}" type="pres">
      <dgm:prSet presAssocID="{B54E1A32-1FB8-4484-9DD7-DB5866ADCE10}" presName="level3hierChild" presStyleCnt="0"/>
      <dgm:spPr/>
    </dgm:pt>
    <dgm:pt modelId="{083DB222-F474-4A0B-AEC8-3C5EF7473721}" type="pres">
      <dgm:prSet presAssocID="{C30F1CCF-DFF0-4B1B-B3A9-FA2B7AD65D59}" presName="conn2-1" presStyleLbl="parChTrans1D3" presStyleIdx="0" presStyleCnt="1"/>
      <dgm:spPr/>
    </dgm:pt>
    <dgm:pt modelId="{F096D8E9-4A3B-4EBD-B343-6713D49DF32B}" type="pres">
      <dgm:prSet presAssocID="{C30F1CCF-DFF0-4B1B-B3A9-FA2B7AD65D59}" presName="connTx" presStyleLbl="parChTrans1D3" presStyleIdx="0" presStyleCnt="1"/>
      <dgm:spPr/>
    </dgm:pt>
    <dgm:pt modelId="{EB280D0D-8DF1-4FE3-BB40-DB05A0B8625B}" type="pres">
      <dgm:prSet presAssocID="{A6BDFFE9-991D-4357-8313-B1BB2923659D}" presName="root2" presStyleCnt="0"/>
      <dgm:spPr/>
    </dgm:pt>
    <dgm:pt modelId="{70994A35-9F2B-446F-A006-AB1D04FDA774}" type="pres">
      <dgm:prSet presAssocID="{A6BDFFE9-991D-4357-8313-B1BB2923659D}" presName="LevelTwoTextNode" presStyleLbl="node3" presStyleIdx="0" presStyleCnt="1" custScaleX="106568" custScaleY="355416">
        <dgm:presLayoutVars>
          <dgm:chPref val="3"/>
        </dgm:presLayoutVars>
      </dgm:prSet>
      <dgm:spPr/>
    </dgm:pt>
    <dgm:pt modelId="{4F6C0B9C-33D2-46B2-A8E9-77E1DD77D03A}" type="pres">
      <dgm:prSet presAssocID="{A6BDFFE9-991D-4357-8313-B1BB2923659D}" presName="level3hierChild" presStyleCnt="0"/>
      <dgm:spPr/>
    </dgm:pt>
    <dgm:pt modelId="{182FA088-2820-47F1-A153-4C1CACA0AF23}" type="pres">
      <dgm:prSet presAssocID="{35BEB4A2-38C1-4EE1-BC96-7BB0D3CA3053}" presName="conn2-1" presStyleLbl="parChTrans1D4" presStyleIdx="0" presStyleCnt="5"/>
      <dgm:spPr/>
    </dgm:pt>
    <dgm:pt modelId="{FF24EECE-5598-4EE2-B233-C141161E1C6B}" type="pres">
      <dgm:prSet presAssocID="{35BEB4A2-38C1-4EE1-BC96-7BB0D3CA3053}" presName="connTx" presStyleLbl="parChTrans1D4" presStyleIdx="0" presStyleCnt="5"/>
      <dgm:spPr/>
    </dgm:pt>
    <dgm:pt modelId="{393A8665-A6A8-4A43-B8AF-5A5109E414F5}" type="pres">
      <dgm:prSet presAssocID="{DAC0674F-C497-48FD-931B-06E5661AE77B}" presName="root2" presStyleCnt="0"/>
      <dgm:spPr/>
    </dgm:pt>
    <dgm:pt modelId="{8774A04A-1E23-4510-AE4A-C83A5FB64A73}" type="pres">
      <dgm:prSet presAssocID="{DAC0674F-C497-48FD-931B-06E5661AE77B}" presName="LevelTwoTextNode" presStyleLbl="node4" presStyleIdx="0" presStyleCnt="5" custScaleY="200887">
        <dgm:presLayoutVars>
          <dgm:chPref val="3"/>
        </dgm:presLayoutVars>
      </dgm:prSet>
      <dgm:spPr/>
    </dgm:pt>
    <dgm:pt modelId="{1BA0BB4C-E058-4F71-859E-27417539CBB1}" type="pres">
      <dgm:prSet presAssocID="{DAC0674F-C497-48FD-931B-06E5661AE77B}" presName="level3hierChild" presStyleCnt="0"/>
      <dgm:spPr/>
    </dgm:pt>
    <dgm:pt modelId="{15BC8B3D-2390-41FF-87B4-1F52A0ED5EC7}" type="pres">
      <dgm:prSet presAssocID="{9FAFC2D6-ABDF-47F2-88E7-0546D45B8E75}" presName="conn2-1" presStyleLbl="parChTrans1D4" presStyleIdx="1" presStyleCnt="5"/>
      <dgm:spPr/>
    </dgm:pt>
    <dgm:pt modelId="{32EC9D53-C089-4990-A3BA-E0D574CD7AC6}" type="pres">
      <dgm:prSet presAssocID="{9FAFC2D6-ABDF-47F2-88E7-0546D45B8E75}" presName="connTx" presStyleLbl="parChTrans1D4" presStyleIdx="1" presStyleCnt="5"/>
      <dgm:spPr/>
    </dgm:pt>
    <dgm:pt modelId="{DF907FC4-40D6-4DC9-863C-52D955FE2837}" type="pres">
      <dgm:prSet presAssocID="{27EBCBDB-43CE-43B1-BF40-37CFBB522E1E}" presName="root2" presStyleCnt="0"/>
      <dgm:spPr/>
    </dgm:pt>
    <dgm:pt modelId="{2E052062-5B53-4E92-96C3-7B4F54EE05A2}" type="pres">
      <dgm:prSet presAssocID="{27EBCBDB-43CE-43B1-BF40-37CFBB522E1E}" presName="LevelTwoTextNode" presStyleLbl="node4" presStyleIdx="1" presStyleCnt="5" custScaleY="134943">
        <dgm:presLayoutVars>
          <dgm:chPref val="3"/>
        </dgm:presLayoutVars>
      </dgm:prSet>
      <dgm:spPr/>
    </dgm:pt>
    <dgm:pt modelId="{A416D189-CA8D-4261-A511-9E0BC4975A18}" type="pres">
      <dgm:prSet presAssocID="{27EBCBDB-43CE-43B1-BF40-37CFBB522E1E}" presName="level3hierChild" presStyleCnt="0"/>
      <dgm:spPr/>
    </dgm:pt>
    <dgm:pt modelId="{D792D748-1433-4B08-A3C1-73FA54D0DA0A}" type="pres">
      <dgm:prSet presAssocID="{891316D9-4D82-4645-BA4A-5B55D0312F5C}" presName="conn2-1" presStyleLbl="parChTrans1D4" presStyleIdx="2" presStyleCnt="5"/>
      <dgm:spPr/>
    </dgm:pt>
    <dgm:pt modelId="{A2DB7393-6AEC-4C04-BDD8-05DD9A72D9BD}" type="pres">
      <dgm:prSet presAssocID="{891316D9-4D82-4645-BA4A-5B55D0312F5C}" presName="connTx" presStyleLbl="parChTrans1D4" presStyleIdx="2" presStyleCnt="5"/>
      <dgm:spPr/>
    </dgm:pt>
    <dgm:pt modelId="{E2C01E2E-9BF2-4D84-85AD-7A40E10ECD53}" type="pres">
      <dgm:prSet presAssocID="{2D437F1A-7E73-4258-BF11-807F11ABE4EF}" presName="root2" presStyleCnt="0"/>
      <dgm:spPr/>
    </dgm:pt>
    <dgm:pt modelId="{1EE876A3-8335-49CA-8A69-B53E79A6EBEA}" type="pres">
      <dgm:prSet presAssocID="{2D437F1A-7E73-4258-BF11-807F11ABE4EF}" presName="LevelTwoTextNode" presStyleLbl="node4" presStyleIdx="2" presStyleCnt="5">
        <dgm:presLayoutVars>
          <dgm:chPref val="3"/>
        </dgm:presLayoutVars>
      </dgm:prSet>
      <dgm:spPr/>
    </dgm:pt>
    <dgm:pt modelId="{945CBDAB-F808-4B29-A92B-992627AE24C3}" type="pres">
      <dgm:prSet presAssocID="{2D437F1A-7E73-4258-BF11-807F11ABE4EF}" presName="level3hierChild" presStyleCnt="0"/>
      <dgm:spPr/>
    </dgm:pt>
    <dgm:pt modelId="{6F59173A-A04E-4435-B4DD-69A9F8469434}" type="pres">
      <dgm:prSet presAssocID="{DE036384-1ED9-4099-9A25-42A0BB7B9748}" presName="conn2-1" presStyleLbl="parChTrans1D4" presStyleIdx="3" presStyleCnt="5"/>
      <dgm:spPr/>
    </dgm:pt>
    <dgm:pt modelId="{119674D2-B37B-420A-B2EA-93F8B0321785}" type="pres">
      <dgm:prSet presAssocID="{DE036384-1ED9-4099-9A25-42A0BB7B9748}" presName="connTx" presStyleLbl="parChTrans1D4" presStyleIdx="3" presStyleCnt="5"/>
      <dgm:spPr/>
    </dgm:pt>
    <dgm:pt modelId="{C0BED656-1F14-4492-8199-367B44E104EB}" type="pres">
      <dgm:prSet presAssocID="{F9257EB0-C085-4191-9FC7-598F8F7E4FFB}" presName="root2" presStyleCnt="0"/>
      <dgm:spPr/>
    </dgm:pt>
    <dgm:pt modelId="{C332D78F-241A-4A22-BC0B-BC7098CAB827}" type="pres">
      <dgm:prSet presAssocID="{F9257EB0-C085-4191-9FC7-598F8F7E4FFB}" presName="LevelTwoTextNode" presStyleLbl="node4" presStyleIdx="3" presStyleCnt="5">
        <dgm:presLayoutVars>
          <dgm:chPref val="3"/>
        </dgm:presLayoutVars>
      </dgm:prSet>
      <dgm:spPr/>
    </dgm:pt>
    <dgm:pt modelId="{C85ADD9D-4B77-4214-BE83-9EC2D8409A68}" type="pres">
      <dgm:prSet presAssocID="{F9257EB0-C085-4191-9FC7-598F8F7E4FFB}" presName="level3hierChild" presStyleCnt="0"/>
      <dgm:spPr/>
    </dgm:pt>
    <dgm:pt modelId="{764B3129-682F-462D-B68C-7A5A944142E3}" type="pres">
      <dgm:prSet presAssocID="{3B0F9DB2-8405-4C0D-BD37-AED31AA4D8E6}" presName="conn2-1" presStyleLbl="parChTrans1D4" presStyleIdx="4" presStyleCnt="5"/>
      <dgm:spPr/>
    </dgm:pt>
    <dgm:pt modelId="{7D79173F-DE23-4D89-8A19-FB4C89D88EE5}" type="pres">
      <dgm:prSet presAssocID="{3B0F9DB2-8405-4C0D-BD37-AED31AA4D8E6}" presName="connTx" presStyleLbl="parChTrans1D4" presStyleIdx="4" presStyleCnt="5"/>
      <dgm:spPr/>
    </dgm:pt>
    <dgm:pt modelId="{7D149E0F-5B26-44EB-90B5-67BBED9699C6}" type="pres">
      <dgm:prSet presAssocID="{66B5F086-7253-430A-ACA5-0DB548A880B4}" presName="root2" presStyleCnt="0"/>
      <dgm:spPr/>
    </dgm:pt>
    <dgm:pt modelId="{C6E9F47E-0055-4C1C-9A6A-1C77E888986F}" type="pres">
      <dgm:prSet presAssocID="{66B5F086-7253-430A-ACA5-0DB548A880B4}" presName="LevelTwoTextNode" presStyleLbl="node4" presStyleIdx="4" presStyleCnt="5">
        <dgm:presLayoutVars>
          <dgm:chPref val="3"/>
        </dgm:presLayoutVars>
      </dgm:prSet>
      <dgm:spPr/>
    </dgm:pt>
    <dgm:pt modelId="{9617C6C7-ACAF-4AFE-AF3D-3FCBF6195354}" type="pres">
      <dgm:prSet presAssocID="{66B5F086-7253-430A-ACA5-0DB548A880B4}" presName="level3hierChild" presStyleCnt="0"/>
      <dgm:spPr/>
    </dgm:pt>
  </dgm:ptLst>
  <dgm:cxnLst>
    <dgm:cxn modelId="{EDE8E006-916C-4CED-B5AA-1435FCE2989B}" type="presOf" srcId="{891316D9-4D82-4645-BA4A-5B55D0312F5C}" destId="{D792D748-1433-4B08-A3C1-73FA54D0DA0A}" srcOrd="0" destOrd="0" presId="urn:microsoft.com/office/officeart/2008/layout/HorizontalMultiLevelHierarchy"/>
    <dgm:cxn modelId="{E16E7608-4846-4686-BA60-2E1A3240945B}" srcId="{DAC0674F-C497-48FD-931B-06E5661AE77B}" destId="{2D437F1A-7E73-4258-BF11-807F11ABE4EF}" srcOrd="1" destOrd="0" parTransId="{891316D9-4D82-4645-BA4A-5B55D0312F5C}" sibTransId="{59C89826-A3A6-4152-86BE-48B552B1283A}"/>
    <dgm:cxn modelId="{B0C66D13-E559-48A2-86D7-FB2244E3DFF8}" type="presOf" srcId="{35BEB4A2-38C1-4EE1-BC96-7BB0D3CA3053}" destId="{FF24EECE-5598-4EE2-B233-C141161E1C6B}" srcOrd="1" destOrd="0" presId="urn:microsoft.com/office/officeart/2008/layout/HorizontalMultiLevelHierarchy"/>
    <dgm:cxn modelId="{E17A4B1A-8291-4A7F-BC4C-E97BA0A71C85}" type="presOf" srcId="{B54E1A32-1FB8-4484-9DD7-DB5866ADCE10}" destId="{D9C606CC-AC18-4590-951B-B64D6881E5E3}" srcOrd="0" destOrd="0" presId="urn:microsoft.com/office/officeart/2008/layout/HorizontalMultiLevelHierarchy"/>
    <dgm:cxn modelId="{2DA3331E-7538-4C71-AB4D-69D62F9F2140}" type="presOf" srcId="{27EBCBDB-43CE-43B1-BF40-37CFBB522E1E}" destId="{2E052062-5B53-4E92-96C3-7B4F54EE05A2}" srcOrd="0" destOrd="0" presId="urn:microsoft.com/office/officeart/2008/layout/HorizontalMultiLevelHierarchy"/>
    <dgm:cxn modelId="{B911CC2B-5B23-44A5-A9AA-9AACBEED54F8}" type="presOf" srcId="{9FAFC2D6-ABDF-47F2-88E7-0546D45B8E75}" destId="{15BC8B3D-2390-41FF-87B4-1F52A0ED5EC7}" srcOrd="0" destOrd="0" presId="urn:microsoft.com/office/officeart/2008/layout/HorizontalMultiLevelHierarchy"/>
    <dgm:cxn modelId="{5CA3762C-15FF-407F-A988-1AFC1FEE94EC}" srcId="{B54E1A32-1FB8-4484-9DD7-DB5866ADCE10}" destId="{A6BDFFE9-991D-4357-8313-B1BB2923659D}" srcOrd="0" destOrd="0" parTransId="{C30F1CCF-DFF0-4B1B-B3A9-FA2B7AD65D59}" sibTransId="{31BABC4F-367C-45B4-85C0-0D13F9B0C4E6}"/>
    <dgm:cxn modelId="{69763F2E-D969-4F1D-AE75-4CEE5CE28E3B}" srcId="{DAC0674F-C497-48FD-931B-06E5661AE77B}" destId="{F9257EB0-C085-4191-9FC7-598F8F7E4FFB}" srcOrd="2" destOrd="0" parTransId="{DE036384-1ED9-4099-9A25-42A0BB7B9748}" sibTransId="{FC543EB7-83A3-4286-B3E6-93363C18D9BA}"/>
    <dgm:cxn modelId="{F6C2B12F-8F17-4051-AC30-19756B253C3F}" type="presOf" srcId="{35BEB4A2-38C1-4EE1-BC96-7BB0D3CA3053}" destId="{182FA088-2820-47F1-A153-4C1CACA0AF23}" srcOrd="0" destOrd="0" presId="urn:microsoft.com/office/officeart/2008/layout/HorizontalMultiLevelHierarchy"/>
    <dgm:cxn modelId="{7D69983D-CE2A-4A35-B16A-DF1608EEC21D}" type="presOf" srcId="{F9257EB0-C085-4191-9FC7-598F8F7E4FFB}" destId="{C332D78F-241A-4A22-BC0B-BC7098CAB827}" srcOrd="0" destOrd="0" presId="urn:microsoft.com/office/officeart/2008/layout/HorizontalMultiLevelHierarchy"/>
    <dgm:cxn modelId="{76C4343E-205B-49B1-A8AD-59A6D00FD4B4}" type="presOf" srcId="{A6BDFFE9-991D-4357-8313-B1BB2923659D}" destId="{70994A35-9F2B-446F-A006-AB1D04FDA774}" srcOrd="0" destOrd="0" presId="urn:microsoft.com/office/officeart/2008/layout/HorizontalMultiLevelHierarchy"/>
    <dgm:cxn modelId="{FDD03540-33D7-4D37-B8E2-1CDD504E56D8}" type="presOf" srcId="{C30F1CCF-DFF0-4B1B-B3A9-FA2B7AD65D59}" destId="{083DB222-F474-4A0B-AEC8-3C5EF7473721}" srcOrd="0" destOrd="0" presId="urn:microsoft.com/office/officeart/2008/layout/HorizontalMultiLevelHierarchy"/>
    <dgm:cxn modelId="{1F186D50-5DED-4591-B040-85AFA7338DEE}" type="presOf" srcId="{891316D9-4D82-4645-BA4A-5B55D0312F5C}" destId="{A2DB7393-6AEC-4C04-BDD8-05DD9A72D9BD}" srcOrd="1" destOrd="0" presId="urn:microsoft.com/office/officeart/2008/layout/HorizontalMultiLevelHierarchy"/>
    <dgm:cxn modelId="{8F3BEF50-E64D-4D24-8304-F7B1EE60DEE9}" srcId="{DAC0674F-C497-48FD-931B-06E5661AE77B}" destId="{27EBCBDB-43CE-43B1-BF40-37CFBB522E1E}" srcOrd="0" destOrd="0" parTransId="{9FAFC2D6-ABDF-47F2-88E7-0546D45B8E75}" sibTransId="{39AE4B06-1E81-4703-B47F-57A9BF3AD06D}"/>
    <dgm:cxn modelId="{A0773951-6982-4DE5-B299-3CEB50922B92}" type="presOf" srcId="{0BE62E88-0D7E-4BB5-A4B3-B77B0095617E}" destId="{018C7471-60F8-472C-B2C1-1AF03B14A5F7}" srcOrd="1" destOrd="0" presId="urn:microsoft.com/office/officeart/2008/layout/HorizontalMultiLevelHierarchy"/>
    <dgm:cxn modelId="{A5146655-45B1-4504-942F-8C161EDA49BF}" srcId="{43081AD2-A198-4E09-B366-59AF4C3961D1}" destId="{DC2E1F6F-946D-47F0-BC56-7CB69E13A329}" srcOrd="0" destOrd="0" parTransId="{8406FA66-B29D-483E-9B5C-03B7BA4DB291}" sibTransId="{25B8D3FC-BFC5-4F70-92C4-56EDB36B93DB}"/>
    <dgm:cxn modelId="{B9EBA957-3BFB-4BF4-8247-3389A254A698}" type="presOf" srcId="{C30F1CCF-DFF0-4B1B-B3A9-FA2B7AD65D59}" destId="{F096D8E9-4A3B-4EBD-B343-6713D49DF32B}" srcOrd="1" destOrd="0" presId="urn:microsoft.com/office/officeart/2008/layout/HorizontalMultiLevelHierarchy"/>
    <dgm:cxn modelId="{7218675D-BBC3-4632-8A34-0A5AC8BFF512}" srcId="{DC2E1F6F-946D-47F0-BC56-7CB69E13A329}" destId="{B54E1A32-1FB8-4484-9DD7-DB5866ADCE10}" srcOrd="0" destOrd="0" parTransId="{0BE62E88-0D7E-4BB5-A4B3-B77B0095617E}" sibTransId="{7467A4C0-69D4-423C-96CC-ECF27FDE83AE}"/>
    <dgm:cxn modelId="{C9F0CD64-A5F6-43EB-8123-8992CE6C08BE}" type="presOf" srcId="{DE036384-1ED9-4099-9A25-42A0BB7B9748}" destId="{6F59173A-A04E-4435-B4DD-69A9F8469434}" srcOrd="0" destOrd="0" presId="urn:microsoft.com/office/officeart/2008/layout/HorizontalMultiLevelHierarchy"/>
    <dgm:cxn modelId="{D637A666-8B66-46DA-BCB2-6DDFF30F9249}" type="presOf" srcId="{2D437F1A-7E73-4258-BF11-807F11ABE4EF}" destId="{1EE876A3-8335-49CA-8A69-B53E79A6EBEA}" srcOrd="0" destOrd="0" presId="urn:microsoft.com/office/officeart/2008/layout/HorizontalMultiLevelHierarchy"/>
    <dgm:cxn modelId="{D3D0E97B-215E-4512-8A67-EC679B71869D}" srcId="{DAC0674F-C497-48FD-931B-06E5661AE77B}" destId="{66B5F086-7253-430A-ACA5-0DB548A880B4}" srcOrd="3" destOrd="0" parTransId="{3B0F9DB2-8405-4C0D-BD37-AED31AA4D8E6}" sibTransId="{C786432F-CFC0-475B-8E48-157C73B5F284}"/>
    <dgm:cxn modelId="{1CF6FF7B-BF6F-470A-81C3-19B32B90848F}" srcId="{A6BDFFE9-991D-4357-8313-B1BB2923659D}" destId="{DAC0674F-C497-48FD-931B-06E5661AE77B}" srcOrd="0" destOrd="0" parTransId="{35BEB4A2-38C1-4EE1-BC96-7BB0D3CA3053}" sibTransId="{33D50992-3B37-4F68-B8FF-90D3A480E04E}"/>
    <dgm:cxn modelId="{AC0AFB7C-FB6C-4769-A417-200AD6517060}" type="presOf" srcId="{0BE62E88-0D7E-4BB5-A4B3-B77B0095617E}" destId="{227510C1-165E-41BC-86F8-664912EE1BA0}" srcOrd="0" destOrd="0" presId="urn:microsoft.com/office/officeart/2008/layout/HorizontalMultiLevelHierarchy"/>
    <dgm:cxn modelId="{08272594-AE13-4418-BEFB-39B48E38D9ED}" type="presOf" srcId="{43081AD2-A198-4E09-B366-59AF4C3961D1}" destId="{0960B8E7-A47F-4509-A600-DE2BD2F72F27}" srcOrd="0" destOrd="0" presId="urn:microsoft.com/office/officeart/2008/layout/HorizontalMultiLevelHierarchy"/>
    <dgm:cxn modelId="{12E5F89D-0072-465A-8E9F-94CAF31A9F5B}" type="presOf" srcId="{66B5F086-7253-430A-ACA5-0DB548A880B4}" destId="{C6E9F47E-0055-4C1C-9A6A-1C77E888986F}" srcOrd="0" destOrd="0" presId="urn:microsoft.com/office/officeart/2008/layout/HorizontalMultiLevelHierarchy"/>
    <dgm:cxn modelId="{CF9F3EB2-732D-469C-9394-A90FAECF5092}" type="presOf" srcId="{DE036384-1ED9-4099-9A25-42A0BB7B9748}" destId="{119674D2-B37B-420A-B2EA-93F8B0321785}" srcOrd="1" destOrd="0" presId="urn:microsoft.com/office/officeart/2008/layout/HorizontalMultiLevelHierarchy"/>
    <dgm:cxn modelId="{D1504CBF-7FD0-4C6C-BA68-16BCF28D9898}" type="presOf" srcId="{3B0F9DB2-8405-4C0D-BD37-AED31AA4D8E6}" destId="{764B3129-682F-462D-B68C-7A5A944142E3}" srcOrd="0" destOrd="0" presId="urn:microsoft.com/office/officeart/2008/layout/HorizontalMultiLevelHierarchy"/>
    <dgm:cxn modelId="{BC3A16CF-BD1A-4422-B009-4F47343E6AC2}" type="presOf" srcId="{DC2E1F6F-946D-47F0-BC56-7CB69E13A329}" destId="{4594F833-E8AD-4F7D-9DBB-756E81F5E9FF}" srcOrd="0" destOrd="0" presId="urn:microsoft.com/office/officeart/2008/layout/HorizontalMultiLevelHierarchy"/>
    <dgm:cxn modelId="{EAB470DA-0F1B-42DF-A0D1-1E571BDCB1BB}" type="presOf" srcId="{9FAFC2D6-ABDF-47F2-88E7-0546D45B8E75}" destId="{32EC9D53-C089-4990-A3BA-E0D574CD7AC6}" srcOrd="1" destOrd="0" presId="urn:microsoft.com/office/officeart/2008/layout/HorizontalMultiLevelHierarchy"/>
    <dgm:cxn modelId="{FCCE0CE3-D760-420C-A4AF-4F41428C6C39}" type="presOf" srcId="{DAC0674F-C497-48FD-931B-06E5661AE77B}" destId="{8774A04A-1E23-4510-AE4A-C83A5FB64A73}" srcOrd="0" destOrd="0" presId="urn:microsoft.com/office/officeart/2008/layout/HorizontalMultiLevelHierarchy"/>
    <dgm:cxn modelId="{822133FE-3B44-4B54-AAAA-A6F630FCDCCD}" type="presOf" srcId="{3B0F9DB2-8405-4C0D-BD37-AED31AA4D8E6}" destId="{7D79173F-DE23-4D89-8A19-FB4C89D88EE5}" srcOrd="1" destOrd="0" presId="urn:microsoft.com/office/officeart/2008/layout/HorizontalMultiLevelHierarchy"/>
    <dgm:cxn modelId="{087E6E4B-B268-4D8A-80FD-3BA91ECE83C7}" type="presParOf" srcId="{0960B8E7-A47F-4509-A600-DE2BD2F72F27}" destId="{06C8DDC0-2103-4F16-B22E-01C402C605E7}" srcOrd="0" destOrd="0" presId="urn:microsoft.com/office/officeart/2008/layout/HorizontalMultiLevelHierarchy"/>
    <dgm:cxn modelId="{15726BA2-6DCF-4A19-8C08-1BC91A89B7CD}" type="presParOf" srcId="{06C8DDC0-2103-4F16-B22E-01C402C605E7}" destId="{4594F833-E8AD-4F7D-9DBB-756E81F5E9FF}" srcOrd="0" destOrd="0" presId="urn:microsoft.com/office/officeart/2008/layout/HorizontalMultiLevelHierarchy"/>
    <dgm:cxn modelId="{D1CE9657-AD8D-40FC-B7F9-B4E3D2B36E61}" type="presParOf" srcId="{06C8DDC0-2103-4F16-B22E-01C402C605E7}" destId="{4BD7D809-F46F-4BCF-9277-A6D4F8135189}" srcOrd="1" destOrd="0" presId="urn:microsoft.com/office/officeart/2008/layout/HorizontalMultiLevelHierarchy"/>
    <dgm:cxn modelId="{5D2A7FD1-CC03-4B4D-A185-6AF889B411AE}" type="presParOf" srcId="{4BD7D809-F46F-4BCF-9277-A6D4F8135189}" destId="{227510C1-165E-41BC-86F8-664912EE1BA0}" srcOrd="0" destOrd="0" presId="urn:microsoft.com/office/officeart/2008/layout/HorizontalMultiLevelHierarchy"/>
    <dgm:cxn modelId="{ACF19B20-A777-400A-9658-1F56650F1380}" type="presParOf" srcId="{227510C1-165E-41BC-86F8-664912EE1BA0}" destId="{018C7471-60F8-472C-B2C1-1AF03B14A5F7}" srcOrd="0" destOrd="0" presId="urn:microsoft.com/office/officeart/2008/layout/HorizontalMultiLevelHierarchy"/>
    <dgm:cxn modelId="{E48F3860-8FFB-439E-A11A-51E4D2AA476B}" type="presParOf" srcId="{4BD7D809-F46F-4BCF-9277-A6D4F8135189}" destId="{9AA261D0-C58A-40FF-808C-34A303FAB605}" srcOrd="1" destOrd="0" presId="urn:microsoft.com/office/officeart/2008/layout/HorizontalMultiLevelHierarchy"/>
    <dgm:cxn modelId="{EFA10102-6166-46EA-B880-1FD19BDE6239}" type="presParOf" srcId="{9AA261D0-C58A-40FF-808C-34A303FAB605}" destId="{D9C606CC-AC18-4590-951B-B64D6881E5E3}" srcOrd="0" destOrd="0" presId="urn:microsoft.com/office/officeart/2008/layout/HorizontalMultiLevelHierarchy"/>
    <dgm:cxn modelId="{1BAE1C50-3845-43ED-9248-60F11ADD4D2A}" type="presParOf" srcId="{9AA261D0-C58A-40FF-808C-34A303FAB605}" destId="{E06DA82E-A227-45D6-9A1D-080B97151E8B}" srcOrd="1" destOrd="0" presId="urn:microsoft.com/office/officeart/2008/layout/HorizontalMultiLevelHierarchy"/>
    <dgm:cxn modelId="{11BE7768-62DE-4098-80C8-166A3CAD432E}" type="presParOf" srcId="{E06DA82E-A227-45D6-9A1D-080B97151E8B}" destId="{083DB222-F474-4A0B-AEC8-3C5EF7473721}" srcOrd="0" destOrd="0" presId="urn:microsoft.com/office/officeart/2008/layout/HorizontalMultiLevelHierarchy"/>
    <dgm:cxn modelId="{0C4DECB4-3462-4F4B-BDA5-087EDE0B17D0}" type="presParOf" srcId="{083DB222-F474-4A0B-AEC8-3C5EF7473721}" destId="{F096D8E9-4A3B-4EBD-B343-6713D49DF32B}" srcOrd="0" destOrd="0" presId="urn:microsoft.com/office/officeart/2008/layout/HorizontalMultiLevelHierarchy"/>
    <dgm:cxn modelId="{EBB6D0D0-DC38-4E9C-AAD5-61FD5243A796}" type="presParOf" srcId="{E06DA82E-A227-45D6-9A1D-080B97151E8B}" destId="{EB280D0D-8DF1-4FE3-BB40-DB05A0B8625B}" srcOrd="1" destOrd="0" presId="urn:microsoft.com/office/officeart/2008/layout/HorizontalMultiLevelHierarchy"/>
    <dgm:cxn modelId="{20FD4AB2-3932-4FEE-8083-A6F4055BB4DC}" type="presParOf" srcId="{EB280D0D-8DF1-4FE3-BB40-DB05A0B8625B}" destId="{70994A35-9F2B-446F-A006-AB1D04FDA774}" srcOrd="0" destOrd="0" presId="urn:microsoft.com/office/officeart/2008/layout/HorizontalMultiLevelHierarchy"/>
    <dgm:cxn modelId="{82029513-0858-4AA7-9B06-9A3E6EA79FC1}" type="presParOf" srcId="{EB280D0D-8DF1-4FE3-BB40-DB05A0B8625B}" destId="{4F6C0B9C-33D2-46B2-A8E9-77E1DD77D03A}" srcOrd="1" destOrd="0" presId="urn:microsoft.com/office/officeart/2008/layout/HorizontalMultiLevelHierarchy"/>
    <dgm:cxn modelId="{143E021A-8885-4115-AF6F-6D97A443383D}" type="presParOf" srcId="{4F6C0B9C-33D2-46B2-A8E9-77E1DD77D03A}" destId="{182FA088-2820-47F1-A153-4C1CACA0AF23}" srcOrd="0" destOrd="0" presId="urn:microsoft.com/office/officeart/2008/layout/HorizontalMultiLevelHierarchy"/>
    <dgm:cxn modelId="{5EBCA69E-FF9C-4F33-B0A5-EBECCD969421}" type="presParOf" srcId="{182FA088-2820-47F1-A153-4C1CACA0AF23}" destId="{FF24EECE-5598-4EE2-B233-C141161E1C6B}" srcOrd="0" destOrd="0" presId="urn:microsoft.com/office/officeart/2008/layout/HorizontalMultiLevelHierarchy"/>
    <dgm:cxn modelId="{86BFED0B-4AA0-424B-9D31-56570F4AFFF0}" type="presParOf" srcId="{4F6C0B9C-33D2-46B2-A8E9-77E1DD77D03A}" destId="{393A8665-A6A8-4A43-B8AF-5A5109E414F5}" srcOrd="1" destOrd="0" presId="urn:microsoft.com/office/officeart/2008/layout/HorizontalMultiLevelHierarchy"/>
    <dgm:cxn modelId="{F888914A-7C1C-485E-8505-B648CA59D030}" type="presParOf" srcId="{393A8665-A6A8-4A43-B8AF-5A5109E414F5}" destId="{8774A04A-1E23-4510-AE4A-C83A5FB64A73}" srcOrd="0" destOrd="0" presId="urn:microsoft.com/office/officeart/2008/layout/HorizontalMultiLevelHierarchy"/>
    <dgm:cxn modelId="{29AAA391-0462-4501-8034-E39BB0D32EE5}" type="presParOf" srcId="{393A8665-A6A8-4A43-B8AF-5A5109E414F5}" destId="{1BA0BB4C-E058-4F71-859E-27417539CBB1}" srcOrd="1" destOrd="0" presId="urn:microsoft.com/office/officeart/2008/layout/HorizontalMultiLevelHierarchy"/>
    <dgm:cxn modelId="{966F3098-79CA-424A-BC19-03CC104E5240}" type="presParOf" srcId="{1BA0BB4C-E058-4F71-859E-27417539CBB1}" destId="{15BC8B3D-2390-41FF-87B4-1F52A0ED5EC7}" srcOrd="0" destOrd="0" presId="urn:microsoft.com/office/officeart/2008/layout/HorizontalMultiLevelHierarchy"/>
    <dgm:cxn modelId="{6FB596CC-2DB2-4DD9-8476-E13D438B13F0}" type="presParOf" srcId="{15BC8B3D-2390-41FF-87B4-1F52A0ED5EC7}" destId="{32EC9D53-C089-4990-A3BA-E0D574CD7AC6}" srcOrd="0" destOrd="0" presId="urn:microsoft.com/office/officeart/2008/layout/HorizontalMultiLevelHierarchy"/>
    <dgm:cxn modelId="{B0F87BCB-4A6D-4B5C-86BF-F9AF66467DA7}" type="presParOf" srcId="{1BA0BB4C-E058-4F71-859E-27417539CBB1}" destId="{DF907FC4-40D6-4DC9-863C-52D955FE2837}" srcOrd="1" destOrd="0" presId="urn:microsoft.com/office/officeart/2008/layout/HorizontalMultiLevelHierarchy"/>
    <dgm:cxn modelId="{DCA1765B-A08C-4069-8A7A-84069958E164}" type="presParOf" srcId="{DF907FC4-40D6-4DC9-863C-52D955FE2837}" destId="{2E052062-5B53-4E92-96C3-7B4F54EE05A2}" srcOrd="0" destOrd="0" presId="urn:microsoft.com/office/officeart/2008/layout/HorizontalMultiLevelHierarchy"/>
    <dgm:cxn modelId="{34D11F5B-CCEA-49BB-9797-288AEEA3DC20}" type="presParOf" srcId="{DF907FC4-40D6-4DC9-863C-52D955FE2837}" destId="{A416D189-CA8D-4261-A511-9E0BC4975A18}" srcOrd="1" destOrd="0" presId="urn:microsoft.com/office/officeart/2008/layout/HorizontalMultiLevelHierarchy"/>
    <dgm:cxn modelId="{95453ED2-BF82-4C6D-8407-8BAE88FF8009}" type="presParOf" srcId="{1BA0BB4C-E058-4F71-859E-27417539CBB1}" destId="{D792D748-1433-4B08-A3C1-73FA54D0DA0A}" srcOrd="2" destOrd="0" presId="urn:microsoft.com/office/officeart/2008/layout/HorizontalMultiLevelHierarchy"/>
    <dgm:cxn modelId="{4161BA99-1C1B-4F73-A513-D0C9030A6E02}" type="presParOf" srcId="{D792D748-1433-4B08-A3C1-73FA54D0DA0A}" destId="{A2DB7393-6AEC-4C04-BDD8-05DD9A72D9BD}" srcOrd="0" destOrd="0" presId="urn:microsoft.com/office/officeart/2008/layout/HorizontalMultiLevelHierarchy"/>
    <dgm:cxn modelId="{7BE069BF-D45A-425A-9B4F-56653E484F3E}" type="presParOf" srcId="{1BA0BB4C-E058-4F71-859E-27417539CBB1}" destId="{E2C01E2E-9BF2-4D84-85AD-7A40E10ECD53}" srcOrd="3" destOrd="0" presId="urn:microsoft.com/office/officeart/2008/layout/HorizontalMultiLevelHierarchy"/>
    <dgm:cxn modelId="{98438962-04B7-4F58-87BC-E7E8537C7E1E}" type="presParOf" srcId="{E2C01E2E-9BF2-4D84-85AD-7A40E10ECD53}" destId="{1EE876A3-8335-49CA-8A69-B53E79A6EBEA}" srcOrd="0" destOrd="0" presId="urn:microsoft.com/office/officeart/2008/layout/HorizontalMultiLevelHierarchy"/>
    <dgm:cxn modelId="{ED6A74E0-1E07-416A-A7D9-C1E3FAFD0983}" type="presParOf" srcId="{E2C01E2E-9BF2-4D84-85AD-7A40E10ECD53}" destId="{945CBDAB-F808-4B29-A92B-992627AE24C3}" srcOrd="1" destOrd="0" presId="urn:microsoft.com/office/officeart/2008/layout/HorizontalMultiLevelHierarchy"/>
    <dgm:cxn modelId="{44A67A94-9BF9-4DCB-B8FE-402FF2D3A501}" type="presParOf" srcId="{1BA0BB4C-E058-4F71-859E-27417539CBB1}" destId="{6F59173A-A04E-4435-B4DD-69A9F8469434}" srcOrd="4" destOrd="0" presId="urn:microsoft.com/office/officeart/2008/layout/HorizontalMultiLevelHierarchy"/>
    <dgm:cxn modelId="{F94C83E6-0EA2-4EFA-9790-DA96BD14C4B0}" type="presParOf" srcId="{6F59173A-A04E-4435-B4DD-69A9F8469434}" destId="{119674D2-B37B-420A-B2EA-93F8B0321785}" srcOrd="0" destOrd="0" presId="urn:microsoft.com/office/officeart/2008/layout/HorizontalMultiLevelHierarchy"/>
    <dgm:cxn modelId="{F1257AFA-AE42-4241-9018-A3193F02EAB5}" type="presParOf" srcId="{1BA0BB4C-E058-4F71-859E-27417539CBB1}" destId="{C0BED656-1F14-4492-8199-367B44E104EB}" srcOrd="5" destOrd="0" presId="urn:microsoft.com/office/officeart/2008/layout/HorizontalMultiLevelHierarchy"/>
    <dgm:cxn modelId="{6A5AE88C-7CEA-40C4-98FC-9968F140AF2B}" type="presParOf" srcId="{C0BED656-1F14-4492-8199-367B44E104EB}" destId="{C332D78F-241A-4A22-BC0B-BC7098CAB827}" srcOrd="0" destOrd="0" presId="urn:microsoft.com/office/officeart/2008/layout/HorizontalMultiLevelHierarchy"/>
    <dgm:cxn modelId="{E4B5780C-FBF6-4705-8552-04FCFB539E02}" type="presParOf" srcId="{C0BED656-1F14-4492-8199-367B44E104EB}" destId="{C85ADD9D-4B77-4214-BE83-9EC2D8409A68}" srcOrd="1" destOrd="0" presId="urn:microsoft.com/office/officeart/2008/layout/HorizontalMultiLevelHierarchy"/>
    <dgm:cxn modelId="{F60DCCC2-ED4A-47C3-9FDE-CFF832CC4090}" type="presParOf" srcId="{1BA0BB4C-E058-4F71-859E-27417539CBB1}" destId="{764B3129-682F-462D-B68C-7A5A944142E3}" srcOrd="6" destOrd="0" presId="urn:microsoft.com/office/officeart/2008/layout/HorizontalMultiLevelHierarchy"/>
    <dgm:cxn modelId="{0FB05174-EB79-41B9-909E-6DB0B0F6699C}" type="presParOf" srcId="{764B3129-682F-462D-B68C-7A5A944142E3}" destId="{7D79173F-DE23-4D89-8A19-FB4C89D88EE5}" srcOrd="0" destOrd="0" presId="urn:microsoft.com/office/officeart/2008/layout/HorizontalMultiLevelHierarchy"/>
    <dgm:cxn modelId="{46DE496C-7FE3-400B-B32E-7D0B7A1D3018}" type="presParOf" srcId="{1BA0BB4C-E058-4F71-859E-27417539CBB1}" destId="{7D149E0F-5B26-44EB-90B5-67BBED9699C6}" srcOrd="7" destOrd="0" presId="urn:microsoft.com/office/officeart/2008/layout/HorizontalMultiLevelHierarchy"/>
    <dgm:cxn modelId="{E0A739CF-A492-4EAE-99CA-B8087809949E}" type="presParOf" srcId="{7D149E0F-5B26-44EB-90B5-67BBED9699C6}" destId="{C6E9F47E-0055-4C1C-9A6A-1C77E888986F}" srcOrd="0" destOrd="0" presId="urn:microsoft.com/office/officeart/2008/layout/HorizontalMultiLevelHierarchy"/>
    <dgm:cxn modelId="{B3F9A283-5011-4690-B08C-6C1BC30B277C}" type="presParOf" srcId="{7D149E0F-5B26-44EB-90B5-67BBED9699C6}" destId="{9617C6C7-ACAF-4AFE-AF3D-3FCBF619535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B40B8-7BF3-4FC8-BCDF-CFE1FB702E73}">
      <dsp:nvSpPr>
        <dsp:cNvPr id="0" name=""/>
        <dsp:cNvSpPr/>
      </dsp:nvSpPr>
      <dsp:spPr>
        <a:xfrm>
          <a:off x="0" y="0"/>
          <a:ext cx="5867399" cy="2514599"/>
        </a:xfrm>
        <a:prstGeom prst="roundRect">
          <a:avLst>
            <a:gd name="adj" fmla="val 10000"/>
          </a:avLst>
        </a:prstGeom>
        <a:solidFill>
          <a:srgbClr val="C00000"/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1430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>
              <a:latin typeface="Arial" pitchFamily="34" charset="0"/>
              <a:cs typeface="Arial" pitchFamily="34" charset="0"/>
            </a:rPr>
            <a:t>Mary Parker Follet</a:t>
          </a:r>
        </a:p>
        <a:p>
          <a:pPr marL="11430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>
              <a:latin typeface="Arial" pitchFamily="34" charset="0"/>
              <a:cs typeface="Arial" pitchFamily="34" charset="0"/>
            </a:rPr>
            <a:t>Manajemen adalah seni  menyelesaikan pekerjaan melalui orang lain, artinya seorang manajer bertugas mengatur dan mengarahkan  orang lain untuk  mencapai tujuan organisa </a:t>
          </a:r>
          <a:r>
            <a:rPr lang="id-ID" sz="1200" b="1" kern="1200" dirty="0">
              <a:latin typeface="Arial" pitchFamily="34" charset="0"/>
            </a:rPr>
            <a:t>(Wikipedia Bahasa Indonesia, Ensiklopedia Bebas)</a:t>
          </a:r>
          <a:endParaRPr lang="id-ID" sz="1200" b="1" kern="1200" dirty="0">
            <a:latin typeface="Arial" pitchFamily="34" charset="0"/>
            <a:cs typeface="Arial" pitchFamily="34" charset="0"/>
          </a:endParaRPr>
        </a:p>
        <a:p>
          <a:pPr marL="11430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1200" b="1" kern="1200" dirty="0">
            <a:latin typeface="Arial" pitchFamily="34" charset="0"/>
            <a:cs typeface="Arial" pitchFamily="34" charset="0"/>
          </a:endParaRPr>
        </a:p>
      </dsp:txBody>
      <dsp:txXfrm>
        <a:off x="1424939" y="0"/>
        <a:ext cx="4442460" cy="2514599"/>
      </dsp:txXfrm>
    </dsp:sp>
    <dsp:sp modelId="{CEE418EC-77C4-44FC-9C6F-7C27D3FCE771}">
      <dsp:nvSpPr>
        <dsp:cNvPr id="0" name=""/>
        <dsp:cNvSpPr/>
      </dsp:nvSpPr>
      <dsp:spPr>
        <a:xfrm>
          <a:off x="251460" y="251460"/>
          <a:ext cx="1173479" cy="201168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/>
          </a:blip>
          <a:srcRect/>
          <a:stretch>
            <a:fillRect l="-13000" r="-13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01AF4B-5BB9-4A28-A7C7-15B246D1F108}">
      <dsp:nvSpPr>
        <dsp:cNvPr id="0" name=""/>
        <dsp:cNvSpPr/>
      </dsp:nvSpPr>
      <dsp:spPr>
        <a:xfrm>
          <a:off x="-7220609" y="-1093231"/>
          <a:ext cx="8511062" cy="8511062"/>
        </a:xfrm>
        <a:prstGeom prst="blockArc">
          <a:avLst>
            <a:gd name="adj1" fmla="val 18900000"/>
            <a:gd name="adj2" fmla="val 2700000"/>
            <a:gd name="adj3" fmla="val 254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752335-06DA-4420-A142-971D29221815}">
      <dsp:nvSpPr>
        <dsp:cNvPr id="0" name=""/>
        <dsp:cNvSpPr/>
      </dsp:nvSpPr>
      <dsp:spPr>
        <a:xfrm>
          <a:off x="247027" y="90099"/>
          <a:ext cx="6753165" cy="7908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7720" tIns="50800" rIns="50800" bIns="50800" numCol="1" spcCol="1270" anchor="ctr" anchorCtr="0">
          <a:noAutofit/>
        </a:bodyPr>
        <a:lstStyle/>
        <a:p>
          <a:pPr marL="112713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Fokus pada kebutuhan internal</a:t>
          </a:r>
          <a:endParaRPr lang="en-US" sz="20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247027" y="90099"/>
        <a:ext cx="6753165" cy="790827"/>
      </dsp:txXfrm>
    </dsp:sp>
    <dsp:sp modelId="{C9977957-B25A-4FD0-B6DA-8A2D1ACB3063}">
      <dsp:nvSpPr>
        <dsp:cNvPr id="0" name=""/>
        <dsp:cNvSpPr/>
      </dsp:nvSpPr>
      <dsp:spPr>
        <a:xfrm>
          <a:off x="0" y="0"/>
          <a:ext cx="988534" cy="988534"/>
        </a:xfrm>
        <a:prstGeom prst="ellipse">
          <a:avLst/>
        </a:prstGeom>
        <a:solidFill>
          <a:srgbClr val="FF3399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B402ED-8E72-4F91-AB30-4369A26879BB}">
      <dsp:nvSpPr>
        <dsp:cNvPr id="0" name=""/>
        <dsp:cNvSpPr/>
      </dsp:nvSpPr>
      <dsp:spPr>
        <a:xfrm>
          <a:off x="872618" y="1258405"/>
          <a:ext cx="6144304" cy="7908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772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Fokus pada deteksi masalah</a:t>
          </a:r>
          <a:endParaRPr lang="en-US" sz="20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872618" y="1258405"/>
        <a:ext cx="6144304" cy="790827"/>
      </dsp:txXfrm>
    </dsp:sp>
    <dsp:sp modelId="{BDBF9700-0BFF-426E-BF56-57698580FB01}">
      <dsp:nvSpPr>
        <dsp:cNvPr id="0" name=""/>
        <dsp:cNvSpPr/>
      </dsp:nvSpPr>
      <dsp:spPr>
        <a:xfrm>
          <a:off x="473144" y="1159551"/>
          <a:ext cx="988534" cy="988534"/>
        </a:xfrm>
        <a:prstGeom prst="ellipse">
          <a:avLst/>
        </a:prstGeom>
        <a:solidFill>
          <a:schemeClr val="accent3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B46B64-76F1-4E40-B855-3A36A0C88453}">
      <dsp:nvSpPr>
        <dsp:cNvPr id="0" name=""/>
        <dsp:cNvSpPr/>
      </dsp:nvSpPr>
      <dsp:spPr>
        <a:xfrm>
          <a:off x="1256361" y="2442693"/>
          <a:ext cx="5737867" cy="7908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772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Pendekatan dan pengembangan SDM tidak sistematis</a:t>
          </a:r>
          <a:endParaRPr lang="en-US" sz="20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1256361" y="2442693"/>
        <a:ext cx="5737867" cy="790827"/>
      </dsp:txXfrm>
    </dsp:sp>
    <dsp:sp modelId="{2A1675CF-6649-4D14-BD2A-1CDDE1E2229E}">
      <dsp:nvSpPr>
        <dsp:cNvPr id="0" name=""/>
        <dsp:cNvSpPr/>
      </dsp:nvSpPr>
      <dsp:spPr>
        <a:xfrm>
          <a:off x="760357" y="2343832"/>
          <a:ext cx="988534" cy="988534"/>
        </a:xfrm>
        <a:prstGeom prst="ellipse">
          <a:avLst/>
        </a:prstGeom>
        <a:solidFill>
          <a:schemeClr val="accent4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FD1AC5-C8CD-4755-BF55-0F82C451143A}">
      <dsp:nvSpPr>
        <dsp:cNvPr id="0" name=""/>
        <dsp:cNvSpPr/>
      </dsp:nvSpPr>
      <dsp:spPr>
        <a:xfrm>
          <a:off x="1057746" y="3643538"/>
          <a:ext cx="5911794" cy="731808"/>
        </a:xfrm>
        <a:prstGeom prst="rect">
          <a:avLst/>
        </a:prstGeom>
        <a:solidFill>
          <a:srgbClr val="92D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772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Kurangnya visi strategis mutu, tidak memiliki  standar dan rencana mutu </a:t>
          </a:r>
          <a:endParaRPr lang="en-US" sz="20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1057746" y="3643538"/>
        <a:ext cx="5911794" cy="731808"/>
      </dsp:txXfrm>
    </dsp:sp>
    <dsp:sp modelId="{C89FA781-17BE-405B-84B4-D47EBDBB27AF}">
      <dsp:nvSpPr>
        <dsp:cNvPr id="0" name=""/>
        <dsp:cNvSpPr/>
      </dsp:nvSpPr>
      <dsp:spPr>
        <a:xfrm>
          <a:off x="597176" y="3536229"/>
          <a:ext cx="988534" cy="988534"/>
        </a:xfrm>
        <a:prstGeom prst="ellipse">
          <a:avLst/>
        </a:prstGeom>
        <a:solidFill>
          <a:schemeClr val="accent5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12C15D-9A97-4461-BD38-236F275ED371}">
      <dsp:nvSpPr>
        <dsp:cNvPr id="0" name=""/>
        <dsp:cNvSpPr/>
      </dsp:nvSpPr>
      <dsp:spPr>
        <a:xfrm>
          <a:off x="524759" y="4853699"/>
          <a:ext cx="6478478" cy="937858"/>
        </a:xfrm>
        <a:prstGeom prst="rect">
          <a:avLst/>
        </a:prstGeom>
        <a:solidFill>
          <a:srgbClr val="92D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2772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Menyikapi complain sebagai gangguan</a:t>
          </a:r>
          <a:endParaRPr lang="en-US" sz="20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524759" y="4853699"/>
        <a:ext cx="6478478" cy="937858"/>
      </dsp:txXfrm>
    </dsp:sp>
    <dsp:sp modelId="{9735ABFC-BF25-4100-ABC1-769660680718}">
      <dsp:nvSpPr>
        <dsp:cNvPr id="0" name=""/>
        <dsp:cNvSpPr/>
      </dsp:nvSpPr>
      <dsp:spPr>
        <a:xfrm>
          <a:off x="30492" y="4828359"/>
          <a:ext cx="988534" cy="988534"/>
        </a:xfrm>
        <a:prstGeom prst="ellipse">
          <a:avLst/>
        </a:prstGeom>
        <a:solidFill>
          <a:schemeClr val="accent6"/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098710-A6E5-4A2A-94BF-29981C1F62E8}">
      <dsp:nvSpPr>
        <dsp:cNvPr id="0" name=""/>
        <dsp:cNvSpPr/>
      </dsp:nvSpPr>
      <dsp:spPr>
        <a:xfrm rot="5400000">
          <a:off x="2866071" y="-2459268"/>
          <a:ext cx="818852" cy="594561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2000" b="1" kern="1200" dirty="0"/>
            <a:t>Peran manajemen dipandang sebagai salah satu bentuk kekangan, hanya melibatkan tim manajemen dalam hal apapun</a:t>
          </a:r>
          <a:endParaRPr lang="en-US" sz="2000" b="1" kern="1200" dirty="0"/>
        </a:p>
      </dsp:txBody>
      <dsp:txXfrm rot="-5400000">
        <a:off x="302689" y="144087"/>
        <a:ext cx="5905645" cy="738906"/>
      </dsp:txXfrm>
    </dsp:sp>
    <dsp:sp modelId="{B779F430-4148-40B1-8C8C-4A54DEB5B2E7}">
      <dsp:nvSpPr>
        <dsp:cNvPr id="0" name=""/>
        <dsp:cNvSpPr/>
      </dsp:nvSpPr>
      <dsp:spPr>
        <a:xfrm>
          <a:off x="92" y="1758"/>
          <a:ext cx="302595" cy="102356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22860" bIns="1143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14863" y="16529"/>
        <a:ext cx="273053" cy="994023"/>
      </dsp:txXfrm>
    </dsp:sp>
    <dsp:sp modelId="{D73F50C9-226F-4827-863D-54C293D9AA8D}">
      <dsp:nvSpPr>
        <dsp:cNvPr id="0" name=""/>
        <dsp:cNvSpPr/>
      </dsp:nvSpPr>
      <dsp:spPr>
        <a:xfrm rot="5400000">
          <a:off x="2866071" y="-1384524"/>
          <a:ext cx="818852" cy="5945618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2000" b="1" kern="1200" dirty="0"/>
            <a:t>Tidak memiliki aturan dan tanggungjawab yang jelas, tidak memiliki strategi evaluasi yang sistematis</a:t>
          </a:r>
          <a:endParaRPr lang="en-US" sz="2000" b="1" kern="1200" dirty="0"/>
        </a:p>
      </dsp:txBody>
      <dsp:txXfrm rot="-5400000">
        <a:off x="302689" y="1218831"/>
        <a:ext cx="5905645" cy="738906"/>
      </dsp:txXfrm>
    </dsp:sp>
    <dsp:sp modelId="{CB4C7FAC-D7C1-4CDC-95AA-B4D4ABAF41AF}">
      <dsp:nvSpPr>
        <dsp:cNvPr id="0" name=""/>
        <dsp:cNvSpPr/>
      </dsp:nvSpPr>
      <dsp:spPr>
        <a:xfrm>
          <a:off x="92" y="1076501"/>
          <a:ext cx="302595" cy="102356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22860" bIns="1143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14863" y="1091272"/>
        <a:ext cx="273053" cy="994023"/>
      </dsp:txXfrm>
    </dsp:sp>
    <dsp:sp modelId="{7896FCA0-7854-40F5-8AA1-81645F42E842}">
      <dsp:nvSpPr>
        <dsp:cNvPr id="0" name=""/>
        <dsp:cNvSpPr/>
      </dsp:nvSpPr>
      <dsp:spPr>
        <a:xfrm rot="5400000">
          <a:off x="2866071" y="-309781"/>
          <a:ext cx="818852" cy="594561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2000" b="1" kern="1200" dirty="0"/>
            <a:t>Melihat mutu sebagai cara untuk menghemat biaya</a:t>
          </a:r>
          <a:endParaRPr lang="en-US" sz="2000" b="1" kern="1200" dirty="0"/>
        </a:p>
      </dsp:txBody>
      <dsp:txXfrm rot="-5400000">
        <a:off x="302689" y="2293574"/>
        <a:ext cx="5905645" cy="738906"/>
      </dsp:txXfrm>
    </dsp:sp>
    <dsp:sp modelId="{4F8A9DA3-937B-46A3-B253-7766660E5D71}">
      <dsp:nvSpPr>
        <dsp:cNvPr id="0" name=""/>
        <dsp:cNvSpPr/>
      </dsp:nvSpPr>
      <dsp:spPr>
        <a:xfrm>
          <a:off x="92" y="2151245"/>
          <a:ext cx="302595" cy="102356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22860" bIns="1143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 dirty="0"/>
        </a:p>
      </dsp:txBody>
      <dsp:txXfrm>
        <a:off x="14863" y="2166016"/>
        <a:ext cx="273053" cy="994023"/>
      </dsp:txXfrm>
    </dsp:sp>
    <dsp:sp modelId="{FCDA9215-E0D2-413E-9C36-70CCCDDE8639}">
      <dsp:nvSpPr>
        <dsp:cNvPr id="0" name=""/>
        <dsp:cNvSpPr/>
      </dsp:nvSpPr>
      <dsp:spPr>
        <a:xfrm rot="5400000">
          <a:off x="2866071" y="764962"/>
          <a:ext cx="818852" cy="594561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2000" b="1" kern="1200" dirty="0"/>
            <a:t>Rencana jangka pendek</a:t>
          </a:r>
          <a:endParaRPr lang="en-US" sz="2000" b="1" kern="1200" dirty="0"/>
        </a:p>
      </dsp:txBody>
      <dsp:txXfrm rot="-5400000">
        <a:off x="302689" y="3368318"/>
        <a:ext cx="5905645" cy="738906"/>
      </dsp:txXfrm>
    </dsp:sp>
    <dsp:sp modelId="{29061594-06ED-491D-8E44-F36A53E8D589}">
      <dsp:nvSpPr>
        <dsp:cNvPr id="0" name=""/>
        <dsp:cNvSpPr/>
      </dsp:nvSpPr>
      <dsp:spPr>
        <a:xfrm>
          <a:off x="92" y="3225989"/>
          <a:ext cx="302595" cy="102356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22860" bIns="1143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 dirty="0"/>
        </a:p>
      </dsp:txBody>
      <dsp:txXfrm>
        <a:off x="14863" y="3240760"/>
        <a:ext cx="273053" cy="994023"/>
      </dsp:txXfrm>
    </dsp:sp>
    <dsp:sp modelId="{635BF6EA-7523-4A31-BF78-B53E218B9A87}">
      <dsp:nvSpPr>
        <dsp:cNvPr id="0" name=""/>
        <dsp:cNvSpPr/>
      </dsp:nvSpPr>
      <dsp:spPr>
        <a:xfrm rot="5400000">
          <a:off x="2791984" y="1856214"/>
          <a:ext cx="818852" cy="5945618"/>
        </a:xfrm>
        <a:prstGeom prst="round2SameRect">
          <a:avLst/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2000" b="1" kern="1200" dirty="0"/>
            <a:t>Memeriksa mutu hanya untuk memenuhi tuntutan eksternal</a:t>
          </a:r>
          <a:endParaRPr lang="en-US" sz="2000" b="1" kern="1200" dirty="0"/>
        </a:p>
      </dsp:txBody>
      <dsp:txXfrm rot="-5400000">
        <a:off x="228602" y="4459570"/>
        <a:ext cx="5905645" cy="738906"/>
      </dsp:txXfrm>
    </dsp:sp>
    <dsp:sp modelId="{E5E59928-374B-4DAC-8327-054FF09E387E}">
      <dsp:nvSpPr>
        <dsp:cNvPr id="0" name=""/>
        <dsp:cNvSpPr/>
      </dsp:nvSpPr>
      <dsp:spPr>
        <a:xfrm>
          <a:off x="92" y="4300732"/>
          <a:ext cx="302595" cy="1023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22860" bIns="1143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 dirty="0"/>
        </a:p>
      </dsp:txBody>
      <dsp:txXfrm>
        <a:off x="14863" y="4315503"/>
        <a:ext cx="273053" cy="994023"/>
      </dsp:txXfrm>
    </dsp:sp>
    <dsp:sp modelId="{5905B666-8211-4C80-BDDD-FA731E561823}">
      <dsp:nvSpPr>
        <dsp:cNvPr id="0" name=""/>
        <dsp:cNvSpPr/>
      </dsp:nvSpPr>
      <dsp:spPr>
        <a:xfrm rot="5400000">
          <a:off x="2866071" y="2914449"/>
          <a:ext cx="818852" cy="594561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2000" b="1" kern="1200" dirty="0"/>
            <a:t>Memiliki budaya hierarkis</a:t>
          </a:r>
          <a:endParaRPr lang="en-US" sz="2000" b="1" kern="1200" dirty="0"/>
        </a:p>
      </dsp:txBody>
      <dsp:txXfrm rot="-5400000">
        <a:off x="302689" y="5517805"/>
        <a:ext cx="5905645" cy="738906"/>
      </dsp:txXfrm>
    </dsp:sp>
    <dsp:sp modelId="{41C76C31-914A-464E-8B38-8FB792F6DBDA}">
      <dsp:nvSpPr>
        <dsp:cNvPr id="0" name=""/>
        <dsp:cNvSpPr/>
      </dsp:nvSpPr>
      <dsp:spPr>
        <a:xfrm>
          <a:off x="92" y="5375476"/>
          <a:ext cx="302595" cy="102356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22860" bIns="1143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 dirty="0"/>
        </a:p>
      </dsp:txBody>
      <dsp:txXfrm>
        <a:off x="14863" y="5390247"/>
        <a:ext cx="273053" cy="9940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0F748-701D-403A-96E1-9BAE4EBF6995}">
      <dsp:nvSpPr>
        <dsp:cNvPr id="0" name=""/>
        <dsp:cNvSpPr/>
      </dsp:nvSpPr>
      <dsp:spPr>
        <a:xfrm>
          <a:off x="335756" y="2951"/>
          <a:ext cx="2647652" cy="1588591"/>
        </a:xfrm>
        <a:prstGeom prst="rect">
          <a:avLst/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1. Standar tingkat pencapaian perkembangan</a:t>
          </a:r>
          <a:r>
            <a:rPr lang="en-US" sz="2400" kern="1200" dirty="0">
              <a:solidFill>
                <a:schemeClr val="tx1"/>
              </a:solidFill>
            </a:rPr>
            <a:t> </a:t>
          </a:r>
          <a:r>
            <a:rPr lang="en-US" sz="2400" kern="1200" dirty="0" err="1">
              <a:solidFill>
                <a:schemeClr val="tx1"/>
              </a:solidFill>
            </a:rPr>
            <a:t>Anak</a:t>
          </a:r>
          <a:r>
            <a:rPr lang="en-US" sz="2400" kern="1200" dirty="0">
              <a:solidFill>
                <a:schemeClr val="tx1"/>
              </a:solidFill>
            </a:rPr>
            <a:t> (STPPA)</a:t>
          </a:r>
          <a:endParaRPr lang="id-ID" sz="2400" kern="1200" dirty="0">
            <a:solidFill>
              <a:schemeClr val="tx1"/>
            </a:solidFill>
          </a:endParaRPr>
        </a:p>
      </dsp:txBody>
      <dsp:txXfrm>
        <a:off x="335756" y="2951"/>
        <a:ext cx="2647652" cy="1588591"/>
      </dsp:txXfrm>
    </dsp:sp>
    <dsp:sp modelId="{13D3A765-F78D-4C28-BF43-223A2ED309C4}">
      <dsp:nvSpPr>
        <dsp:cNvPr id="0" name=""/>
        <dsp:cNvSpPr/>
      </dsp:nvSpPr>
      <dsp:spPr>
        <a:xfrm>
          <a:off x="3248173" y="2951"/>
          <a:ext cx="2647652" cy="1588591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2. Standar Isi</a:t>
          </a:r>
        </a:p>
      </dsp:txBody>
      <dsp:txXfrm>
        <a:off x="3248173" y="2951"/>
        <a:ext cx="2647652" cy="1588591"/>
      </dsp:txXfrm>
    </dsp:sp>
    <dsp:sp modelId="{47034B94-46A0-497A-A39C-A8EEDD73E0DD}">
      <dsp:nvSpPr>
        <dsp:cNvPr id="0" name=""/>
        <dsp:cNvSpPr/>
      </dsp:nvSpPr>
      <dsp:spPr>
        <a:xfrm>
          <a:off x="6160591" y="2951"/>
          <a:ext cx="2647652" cy="158859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3. Standar Proses</a:t>
          </a:r>
        </a:p>
      </dsp:txBody>
      <dsp:txXfrm>
        <a:off x="6160591" y="2951"/>
        <a:ext cx="2647652" cy="1588591"/>
      </dsp:txXfrm>
    </dsp:sp>
    <dsp:sp modelId="{34C4A087-A1BD-44D9-9D18-6DA3296FD209}">
      <dsp:nvSpPr>
        <dsp:cNvPr id="0" name=""/>
        <dsp:cNvSpPr/>
      </dsp:nvSpPr>
      <dsp:spPr>
        <a:xfrm>
          <a:off x="335756" y="1856308"/>
          <a:ext cx="2647652" cy="1588591"/>
        </a:xfrm>
        <a:prstGeom prst="rect">
          <a:avLst/>
        </a:prstGeom>
        <a:solidFill>
          <a:srgbClr val="7D7DD5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4. Standar Pendidik dan Tenaga Kependidikan</a:t>
          </a:r>
        </a:p>
      </dsp:txBody>
      <dsp:txXfrm>
        <a:off x="335756" y="1856308"/>
        <a:ext cx="2647652" cy="1588591"/>
      </dsp:txXfrm>
    </dsp:sp>
    <dsp:sp modelId="{44732B1F-1003-4B6B-857F-B52845B3D24B}">
      <dsp:nvSpPr>
        <dsp:cNvPr id="0" name=""/>
        <dsp:cNvSpPr/>
      </dsp:nvSpPr>
      <dsp:spPr>
        <a:xfrm>
          <a:off x="3248173" y="1856308"/>
          <a:ext cx="2647652" cy="1588591"/>
        </a:xfrm>
        <a:prstGeom prst="rect">
          <a:avLst/>
        </a:prstGeom>
        <a:solidFill>
          <a:srgbClr val="C0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5. Standar Sarana Prasarana </a:t>
          </a:r>
        </a:p>
      </dsp:txBody>
      <dsp:txXfrm>
        <a:off x="3248173" y="1856308"/>
        <a:ext cx="2647652" cy="1588591"/>
      </dsp:txXfrm>
    </dsp:sp>
    <dsp:sp modelId="{1644EAAA-556B-41A9-A2DE-3CCD58546B63}">
      <dsp:nvSpPr>
        <dsp:cNvPr id="0" name=""/>
        <dsp:cNvSpPr/>
      </dsp:nvSpPr>
      <dsp:spPr>
        <a:xfrm>
          <a:off x="6160591" y="1856308"/>
          <a:ext cx="2647652" cy="1588591"/>
        </a:xfrm>
        <a:prstGeom prst="rect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6. Standar Pengelolaan</a:t>
          </a:r>
        </a:p>
      </dsp:txBody>
      <dsp:txXfrm>
        <a:off x="6160591" y="1856308"/>
        <a:ext cx="2647652" cy="1588591"/>
      </dsp:txXfrm>
    </dsp:sp>
    <dsp:sp modelId="{34380DF2-6512-41F5-A72E-D24DEB0CFAB1}">
      <dsp:nvSpPr>
        <dsp:cNvPr id="0" name=""/>
        <dsp:cNvSpPr/>
      </dsp:nvSpPr>
      <dsp:spPr>
        <a:xfrm>
          <a:off x="1791965" y="3709664"/>
          <a:ext cx="2647652" cy="1588591"/>
        </a:xfrm>
        <a:prstGeom prst="rect">
          <a:avLst/>
        </a:prstGeom>
        <a:solidFill>
          <a:srgbClr val="0070C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7. Standar Pembiayaan</a:t>
          </a:r>
        </a:p>
      </dsp:txBody>
      <dsp:txXfrm>
        <a:off x="1791965" y="3709664"/>
        <a:ext cx="2647652" cy="1588591"/>
      </dsp:txXfrm>
    </dsp:sp>
    <dsp:sp modelId="{89DF870E-AA4B-441E-AC77-A5418D498A45}">
      <dsp:nvSpPr>
        <dsp:cNvPr id="0" name=""/>
        <dsp:cNvSpPr/>
      </dsp:nvSpPr>
      <dsp:spPr>
        <a:xfrm>
          <a:off x="4704382" y="3709664"/>
          <a:ext cx="2647652" cy="1588591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8. Standar Penilaian Pendidikan </a:t>
          </a:r>
        </a:p>
      </dsp:txBody>
      <dsp:txXfrm>
        <a:off x="4704382" y="3709664"/>
        <a:ext cx="2647652" cy="15885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246216-E9BE-404B-84B6-06230006B3D4}">
      <dsp:nvSpPr>
        <dsp:cNvPr id="0" name=""/>
        <dsp:cNvSpPr/>
      </dsp:nvSpPr>
      <dsp:spPr>
        <a:xfrm>
          <a:off x="6286757" y="2520280"/>
          <a:ext cx="455408" cy="21694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7704" y="0"/>
              </a:lnTo>
              <a:lnTo>
                <a:pt x="227704" y="2169436"/>
              </a:lnTo>
              <a:lnTo>
                <a:pt x="455408" y="216943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6459043" y="3549580"/>
        <a:ext cx="110836" cy="110836"/>
      </dsp:txXfrm>
    </dsp:sp>
    <dsp:sp modelId="{18AE0C06-DFA3-4EAA-AC45-03961CF03B5F}">
      <dsp:nvSpPr>
        <dsp:cNvPr id="0" name=""/>
        <dsp:cNvSpPr/>
      </dsp:nvSpPr>
      <dsp:spPr>
        <a:xfrm>
          <a:off x="6286757" y="2520280"/>
          <a:ext cx="455408" cy="1301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7704" y="0"/>
              </a:lnTo>
              <a:lnTo>
                <a:pt x="227704" y="1301661"/>
              </a:lnTo>
              <a:lnTo>
                <a:pt x="455408" y="130166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79985" y="3136635"/>
        <a:ext cx="68951" cy="68951"/>
      </dsp:txXfrm>
    </dsp:sp>
    <dsp:sp modelId="{7672B31C-D353-4FFF-ABE4-002F6FD77335}">
      <dsp:nvSpPr>
        <dsp:cNvPr id="0" name=""/>
        <dsp:cNvSpPr/>
      </dsp:nvSpPr>
      <dsp:spPr>
        <a:xfrm>
          <a:off x="6286757" y="2520280"/>
          <a:ext cx="455408" cy="4338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7704" y="0"/>
              </a:lnTo>
              <a:lnTo>
                <a:pt x="227704" y="433887"/>
              </a:lnTo>
              <a:lnTo>
                <a:pt x="455408" y="43388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98736" y="2721498"/>
        <a:ext cx="31450" cy="31450"/>
      </dsp:txXfrm>
    </dsp:sp>
    <dsp:sp modelId="{71B55C39-294A-485B-B40B-B1F63B63D2D9}">
      <dsp:nvSpPr>
        <dsp:cNvPr id="0" name=""/>
        <dsp:cNvSpPr/>
      </dsp:nvSpPr>
      <dsp:spPr>
        <a:xfrm>
          <a:off x="6286757" y="2086392"/>
          <a:ext cx="455408" cy="433887"/>
        </a:xfrm>
        <a:custGeom>
          <a:avLst/>
          <a:gdLst/>
          <a:ahLst/>
          <a:cxnLst/>
          <a:rect l="0" t="0" r="0" b="0"/>
          <a:pathLst>
            <a:path>
              <a:moveTo>
                <a:pt x="0" y="433887"/>
              </a:moveTo>
              <a:lnTo>
                <a:pt x="227704" y="433887"/>
              </a:lnTo>
              <a:lnTo>
                <a:pt x="227704" y="0"/>
              </a:lnTo>
              <a:lnTo>
                <a:pt x="45540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98736" y="2287611"/>
        <a:ext cx="31450" cy="31450"/>
      </dsp:txXfrm>
    </dsp:sp>
    <dsp:sp modelId="{3ED1ECED-EF82-4EDB-BD52-4978955C9909}">
      <dsp:nvSpPr>
        <dsp:cNvPr id="0" name=""/>
        <dsp:cNvSpPr/>
      </dsp:nvSpPr>
      <dsp:spPr>
        <a:xfrm>
          <a:off x="6286757" y="1218618"/>
          <a:ext cx="455408" cy="1301661"/>
        </a:xfrm>
        <a:custGeom>
          <a:avLst/>
          <a:gdLst/>
          <a:ahLst/>
          <a:cxnLst/>
          <a:rect l="0" t="0" r="0" b="0"/>
          <a:pathLst>
            <a:path>
              <a:moveTo>
                <a:pt x="0" y="1301661"/>
              </a:moveTo>
              <a:lnTo>
                <a:pt x="227704" y="1301661"/>
              </a:lnTo>
              <a:lnTo>
                <a:pt x="227704" y="0"/>
              </a:lnTo>
              <a:lnTo>
                <a:pt x="45540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79985" y="1834973"/>
        <a:ext cx="68951" cy="68951"/>
      </dsp:txXfrm>
    </dsp:sp>
    <dsp:sp modelId="{178C0D28-2F7E-4BB4-9836-3A46414FD0A9}">
      <dsp:nvSpPr>
        <dsp:cNvPr id="0" name=""/>
        <dsp:cNvSpPr/>
      </dsp:nvSpPr>
      <dsp:spPr>
        <a:xfrm>
          <a:off x="6286757" y="350843"/>
          <a:ext cx="455408" cy="2169436"/>
        </a:xfrm>
        <a:custGeom>
          <a:avLst/>
          <a:gdLst/>
          <a:ahLst/>
          <a:cxnLst/>
          <a:rect l="0" t="0" r="0" b="0"/>
          <a:pathLst>
            <a:path>
              <a:moveTo>
                <a:pt x="0" y="2169436"/>
              </a:moveTo>
              <a:lnTo>
                <a:pt x="227704" y="2169436"/>
              </a:lnTo>
              <a:lnTo>
                <a:pt x="227704" y="0"/>
              </a:lnTo>
              <a:lnTo>
                <a:pt x="45540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6459043" y="1380143"/>
        <a:ext cx="110836" cy="110836"/>
      </dsp:txXfrm>
    </dsp:sp>
    <dsp:sp modelId="{227510C1-165E-41BC-86F8-664912EE1BA0}">
      <dsp:nvSpPr>
        <dsp:cNvPr id="0" name=""/>
        <dsp:cNvSpPr/>
      </dsp:nvSpPr>
      <dsp:spPr>
        <a:xfrm>
          <a:off x="819013" y="2474560"/>
          <a:ext cx="45540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5408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035332" y="2508894"/>
        <a:ext cx="22770" cy="22770"/>
      </dsp:txXfrm>
    </dsp:sp>
    <dsp:sp modelId="{4594F833-E8AD-4F7D-9DBB-756E81F5E9FF}">
      <dsp:nvSpPr>
        <dsp:cNvPr id="0" name=""/>
        <dsp:cNvSpPr/>
      </dsp:nvSpPr>
      <dsp:spPr>
        <a:xfrm rot="16200000">
          <a:off x="-1904355" y="2173170"/>
          <a:ext cx="4752518" cy="69421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/>
            <a:t>INDIKATOR </a:t>
          </a:r>
          <a:r>
            <a:rPr lang="en-US" sz="4600" kern="1200" dirty="0">
              <a:solidFill>
                <a:srgbClr val="FFFF00"/>
              </a:solidFill>
            </a:rPr>
            <a:t>1.1.1</a:t>
          </a:r>
          <a:endParaRPr lang="id-ID" sz="4600" kern="1200" dirty="0">
            <a:solidFill>
              <a:srgbClr val="FFFF00"/>
            </a:solidFill>
          </a:endParaRPr>
        </a:p>
      </dsp:txBody>
      <dsp:txXfrm>
        <a:off x="-1904355" y="2173170"/>
        <a:ext cx="4752518" cy="694219"/>
      </dsp:txXfrm>
    </dsp:sp>
    <dsp:sp modelId="{D9C606CC-AC18-4590-951B-B64D6881E5E3}">
      <dsp:nvSpPr>
        <dsp:cNvPr id="0" name=""/>
        <dsp:cNvSpPr/>
      </dsp:nvSpPr>
      <dsp:spPr>
        <a:xfrm>
          <a:off x="1274421" y="1988438"/>
          <a:ext cx="5012335" cy="1063683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/>
            <a:t>1) </a:t>
          </a:r>
          <a:r>
            <a:rPr lang="id-ID" sz="2000" kern="1200" dirty="0"/>
            <a:t>Pencapa</a:t>
          </a:r>
          <a:r>
            <a:rPr lang="en-US" sz="2000" kern="1200" dirty="0" err="1"/>
            <a:t>i</a:t>
          </a:r>
          <a:r>
            <a:rPr lang="id-ID" sz="2000" kern="1200" dirty="0"/>
            <a:t>an Perkembangan Anak berdasarkan atas 6 lingkup perkembangan</a:t>
          </a:r>
          <a:r>
            <a:rPr lang="en-US" sz="2000" kern="1200" dirty="0"/>
            <a:t>:</a:t>
          </a:r>
          <a:endParaRPr lang="id-ID" sz="2000" kern="1200" dirty="0"/>
        </a:p>
      </dsp:txBody>
      <dsp:txXfrm>
        <a:off x="1274421" y="1988438"/>
        <a:ext cx="5012335" cy="1063683"/>
      </dsp:txXfrm>
    </dsp:sp>
    <dsp:sp modelId="{68020E43-01AE-401A-9C75-6DD4DAFF60E2}">
      <dsp:nvSpPr>
        <dsp:cNvPr id="0" name=""/>
        <dsp:cNvSpPr/>
      </dsp:nvSpPr>
      <dsp:spPr>
        <a:xfrm>
          <a:off x="6742165" y="3733"/>
          <a:ext cx="2277040" cy="694219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002060"/>
              </a:solidFill>
            </a:rPr>
            <a:t>N</a:t>
          </a:r>
          <a:r>
            <a:rPr lang="id-ID" sz="2400" kern="1200" dirty="0">
              <a:solidFill>
                <a:srgbClr val="002060"/>
              </a:solidFill>
            </a:rPr>
            <a:t>ilai agama dan moral</a:t>
          </a:r>
          <a:endParaRPr lang="en-US" sz="2400" kern="1200" dirty="0">
            <a:solidFill>
              <a:srgbClr val="002060"/>
            </a:solidFill>
          </a:endParaRPr>
        </a:p>
      </dsp:txBody>
      <dsp:txXfrm>
        <a:off x="6742165" y="3733"/>
        <a:ext cx="2277040" cy="694219"/>
      </dsp:txXfrm>
    </dsp:sp>
    <dsp:sp modelId="{851F16F0-2C30-46FB-92BD-52665BF02905}">
      <dsp:nvSpPr>
        <dsp:cNvPr id="0" name=""/>
        <dsp:cNvSpPr/>
      </dsp:nvSpPr>
      <dsp:spPr>
        <a:xfrm>
          <a:off x="6742165" y="871508"/>
          <a:ext cx="2277040" cy="69421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002060"/>
              </a:solidFill>
            </a:rPr>
            <a:t>F</a:t>
          </a:r>
          <a:r>
            <a:rPr lang="id-ID" sz="2400" kern="1200" dirty="0">
              <a:solidFill>
                <a:srgbClr val="002060"/>
              </a:solidFill>
            </a:rPr>
            <a:t>isik motorik</a:t>
          </a:r>
          <a:endParaRPr lang="en-US" sz="2400" kern="1200" dirty="0">
            <a:solidFill>
              <a:srgbClr val="002060"/>
            </a:solidFill>
          </a:endParaRPr>
        </a:p>
      </dsp:txBody>
      <dsp:txXfrm>
        <a:off x="6742165" y="871508"/>
        <a:ext cx="2277040" cy="694219"/>
      </dsp:txXfrm>
    </dsp:sp>
    <dsp:sp modelId="{5E41630A-BBE7-4F34-BE02-5AC12C7410FF}">
      <dsp:nvSpPr>
        <dsp:cNvPr id="0" name=""/>
        <dsp:cNvSpPr/>
      </dsp:nvSpPr>
      <dsp:spPr>
        <a:xfrm>
          <a:off x="6742165" y="1739282"/>
          <a:ext cx="2277040" cy="69421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002060"/>
              </a:solidFill>
            </a:rPr>
            <a:t>K</a:t>
          </a:r>
          <a:r>
            <a:rPr lang="id-ID" sz="2400" kern="1200" dirty="0">
              <a:solidFill>
                <a:srgbClr val="002060"/>
              </a:solidFill>
            </a:rPr>
            <a:t>ognitif</a:t>
          </a:r>
          <a:endParaRPr lang="en-US" sz="2400" kern="1200" dirty="0">
            <a:solidFill>
              <a:srgbClr val="002060"/>
            </a:solidFill>
          </a:endParaRPr>
        </a:p>
      </dsp:txBody>
      <dsp:txXfrm>
        <a:off x="6742165" y="1739282"/>
        <a:ext cx="2277040" cy="694219"/>
      </dsp:txXfrm>
    </dsp:sp>
    <dsp:sp modelId="{6247C5A8-B5AD-463F-B24D-1222BD611CA4}">
      <dsp:nvSpPr>
        <dsp:cNvPr id="0" name=""/>
        <dsp:cNvSpPr/>
      </dsp:nvSpPr>
      <dsp:spPr>
        <a:xfrm>
          <a:off x="6742165" y="2607057"/>
          <a:ext cx="2277040" cy="694219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rgbClr val="002060"/>
              </a:solidFill>
            </a:rPr>
            <a:t>B</a:t>
          </a:r>
          <a:r>
            <a:rPr lang="id-ID" sz="2400" kern="1200">
              <a:solidFill>
                <a:srgbClr val="002060"/>
              </a:solidFill>
            </a:rPr>
            <a:t>ahasa</a:t>
          </a:r>
          <a:endParaRPr lang="en-US" sz="2400" kern="1200">
            <a:solidFill>
              <a:srgbClr val="002060"/>
            </a:solidFill>
          </a:endParaRPr>
        </a:p>
      </dsp:txBody>
      <dsp:txXfrm>
        <a:off x="6742165" y="2607057"/>
        <a:ext cx="2277040" cy="694219"/>
      </dsp:txXfrm>
    </dsp:sp>
    <dsp:sp modelId="{5CB4C619-EB5A-4044-BC62-ECE7E58304B7}">
      <dsp:nvSpPr>
        <dsp:cNvPr id="0" name=""/>
        <dsp:cNvSpPr/>
      </dsp:nvSpPr>
      <dsp:spPr>
        <a:xfrm>
          <a:off x="6742165" y="3474832"/>
          <a:ext cx="2277040" cy="694219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002060"/>
              </a:solidFill>
            </a:rPr>
            <a:t>S</a:t>
          </a:r>
          <a:r>
            <a:rPr lang="id-ID" sz="2400" kern="1200" dirty="0">
              <a:solidFill>
                <a:srgbClr val="002060"/>
              </a:solidFill>
            </a:rPr>
            <a:t>osial emosional</a:t>
          </a:r>
          <a:endParaRPr lang="en-US" sz="2400" kern="1200" dirty="0">
            <a:solidFill>
              <a:srgbClr val="002060"/>
            </a:solidFill>
          </a:endParaRPr>
        </a:p>
      </dsp:txBody>
      <dsp:txXfrm>
        <a:off x="6742165" y="3474832"/>
        <a:ext cx="2277040" cy="694219"/>
      </dsp:txXfrm>
    </dsp:sp>
    <dsp:sp modelId="{CCCE5B3A-43CC-4687-9E1A-A5729ACD1F7E}">
      <dsp:nvSpPr>
        <dsp:cNvPr id="0" name=""/>
        <dsp:cNvSpPr/>
      </dsp:nvSpPr>
      <dsp:spPr>
        <a:xfrm>
          <a:off x="6742165" y="4342606"/>
          <a:ext cx="2277040" cy="694219"/>
        </a:xfrm>
        <a:prstGeom prst="rect">
          <a:avLst/>
        </a:prstGeom>
        <a:solidFill>
          <a:schemeClr val="accent1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rgbClr val="002060"/>
              </a:solidFill>
            </a:rPr>
            <a:t>S</a:t>
          </a:r>
          <a:r>
            <a:rPr lang="id-ID" sz="2400" kern="1200" dirty="0">
              <a:solidFill>
                <a:srgbClr val="002060"/>
              </a:solidFill>
            </a:rPr>
            <a:t>eni</a:t>
          </a:r>
          <a:endParaRPr lang="en-US" sz="2400" kern="1200" dirty="0">
            <a:solidFill>
              <a:srgbClr val="002060"/>
            </a:solidFill>
          </a:endParaRPr>
        </a:p>
      </dsp:txBody>
      <dsp:txXfrm>
        <a:off x="6742165" y="4342606"/>
        <a:ext cx="2277040" cy="6942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7A51E9-96FC-48F1-8DAC-57F46ADA55AB}">
      <dsp:nvSpPr>
        <dsp:cNvPr id="0" name=""/>
        <dsp:cNvSpPr/>
      </dsp:nvSpPr>
      <dsp:spPr>
        <a:xfrm>
          <a:off x="6332914" y="2520280"/>
          <a:ext cx="467666" cy="17822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3833" y="0"/>
              </a:lnTo>
              <a:lnTo>
                <a:pt x="233833" y="1782266"/>
              </a:lnTo>
              <a:lnTo>
                <a:pt x="467666" y="178226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520683" y="3365348"/>
        <a:ext cx="92130" cy="92130"/>
      </dsp:txXfrm>
    </dsp:sp>
    <dsp:sp modelId="{1C66E208-D447-4A3A-80F5-5272E3DE2970}">
      <dsp:nvSpPr>
        <dsp:cNvPr id="0" name=""/>
        <dsp:cNvSpPr/>
      </dsp:nvSpPr>
      <dsp:spPr>
        <a:xfrm>
          <a:off x="6332914" y="2520280"/>
          <a:ext cx="467666" cy="8911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3833" y="0"/>
              </a:lnTo>
              <a:lnTo>
                <a:pt x="233833" y="891133"/>
              </a:lnTo>
              <a:lnTo>
                <a:pt x="467666" y="89113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41588" y="2940686"/>
        <a:ext cx="50319" cy="50319"/>
      </dsp:txXfrm>
    </dsp:sp>
    <dsp:sp modelId="{A02D520C-304F-497A-BACD-E0D74EDC5C90}">
      <dsp:nvSpPr>
        <dsp:cNvPr id="0" name=""/>
        <dsp:cNvSpPr/>
      </dsp:nvSpPr>
      <dsp:spPr>
        <a:xfrm>
          <a:off x="6332914" y="2474560"/>
          <a:ext cx="46766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666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55056" y="2508588"/>
        <a:ext cx="23383" cy="23383"/>
      </dsp:txXfrm>
    </dsp:sp>
    <dsp:sp modelId="{C633FA06-43AA-4DFD-A0A6-8830102D174B}">
      <dsp:nvSpPr>
        <dsp:cNvPr id="0" name=""/>
        <dsp:cNvSpPr/>
      </dsp:nvSpPr>
      <dsp:spPr>
        <a:xfrm>
          <a:off x="6332914" y="1629146"/>
          <a:ext cx="467666" cy="891133"/>
        </a:xfrm>
        <a:custGeom>
          <a:avLst/>
          <a:gdLst/>
          <a:ahLst/>
          <a:cxnLst/>
          <a:rect l="0" t="0" r="0" b="0"/>
          <a:pathLst>
            <a:path>
              <a:moveTo>
                <a:pt x="0" y="891133"/>
              </a:moveTo>
              <a:lnTo>
                <a:pt x="233833" y="891133"/>
              </a:lnTo>
              <a:lnTo>
                <a:pt x="233833" y="0"/>
              </a:lnTo>
              <a:lnTo>
                <a:pt x="46766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41588" y="2049553"/>
        <a:ext cx="50319" cy="50319"/>
      </dsp:txXfrm>
    </dsp:sp>
    <dsp:sp modelId="{178C0D28-2F7E-4BB4-9836-3A46414FD0A9}">
      <dsp:nvSpPr>
        <dsp:cNvPr id="0" name=""/>
        <dsp:cNvSpPr/>
      </dsp:nvSpPr>
      <dsp:spPr>
        <a:xfrm>
          <a:off x="6332914" y="738013"/>
          <a:ext cx="467666" cy="1782266"/>
        </a:xfrm>
        <a:custGeom>
          <a:avLst/>
          <a:gdLst/>
          <a:ahLst/>
          <a:cxnLst/>
          <a:rect l="0" t="0" r="0" b="0"/>
          <a:pathLst>
            <a:path>
              <a:moveTo>
                <a:pt x="0" y="1782266"/>
              </a:moveTo>
              <a:lnTo>
                <a:pt x="233833" y="1782266"/>
              </a:lnTo>
              <a:lnTo>
                <a:pt x="233833" y="0"/>
              </a:lnTo>
              <a:lnTo>
                <a:pt x="46766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520683" y="1583081"/>
        <a:ext cx="92130" cy="92130"/>
      </dsp:txXfrm>
    </dsp:sp>
    <dsp:sp modelId="{227510C1-165E-41BC-86F8-664912EE1BA0}">
      <dsp:nvSpPr>
        <dsp:cNvPr id="0" name=""/>
        <dsp:cNvSpPr/>
      </dsp:nvSpPr>
      <dsp:spPr>
        <a:xfrm>
          <a:off x="717991" y="2474560"/>
          <a:ext cx="46766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666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940132" y="2508588"/>
        <a:ext cx="23383" cy="23383"/>
      </dsp:txXfrm>
    </dsp:sp>
    <dsp:sp modelId="{4594F833-E8AD-4F7D-9DBB-756E81F5E9FF}">
      <dsp:nvSpPr>
        <dsp:cNvPr id="0" name=""/>
        <dsp:cNvSpPr/>
      </dsp:nvSpPr>
      <dsp:spPr>
        <a:xfrm rot="16200000">
          <a:off x="-2014730" y="2163826"/>
          <a:ext cx="4752535" cy="712906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INDIKATOR </a:t>
          </a:r>
          <a:r>
            <a:rPr lang="en-US" sz="4800" kern="1200" dirty="0">
              <a:solidFill>
                <a:srgbClr val="FFFF00"/>
              </a:solidFill>
            </a:rPr>
            <a:t>1.1.2</a:t>
          </a:r>
          <a:endParaRPr lang="id-ID" sz="4800" kern="1200" dirty="0">
            <a:solidFill>
              <a:srgbClr val="FFFF00"/>
            </a:solidFill>
          </a:endParaRPr>
        </a:p>
      </dsp:txBody>
      <dsp:txXfrm>
        <a:off x="-2014730" y="2163826"/>
        <a:ext cx="4752535" cy="712906"/>
      </dsp:txXfrm>
    </dsp:sp>
    <dsp:sp modelId="{D9C606CC-AC18-4590-951B-B64D6881E5E3}">
      <dsp:nvSpPr>
        <dsp:cNvPr id="0" name=""/>
        <dsp:cNvSpPr/>
      </dsp:nvSpPr>
      <dsp:spPr>
        <a:xfrm>
          <a:off x="1185657" y="1974122"/>
          <a:ext cx="5147257" cy="1092315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2</a:t>
          </a:r>
          <a:r>
            <a:rPr lang="id-ID" sz="2000" kern="1200" dirty="0"/>
            <a:t>) </a:t>
          </a:r>
          <a:r>
            <a:rPr lang="id-ID" sz="2000" b="1" kern="1200"/>
            <a:t>Pencapaian Perkembangan </a:t>
          </a:r>
          <a:r>
            <a:rPr lang="id-ID" sz="2000" b="1" kern="1200" dirty="0"/>
            <a:t>Sesuai Kelompok Usia</a:t>
          </a:r>
          <a:r>
            <a:rPr lang="en-US" sz="2000" b="1" kern="1200" dirty="0"/>
            <a:t> yang di </a:t>
          </a:r>
          <a:r>
            <a:rPr lang="en-US" sz="2000" b="1" kern="1200" dirty="0" err="1"/>
            <a:t>layani</a:t>
          </a:r>
          <a:endParaRPr lang="id-ID" sz="2000" kern="1200" dirty="0"/>
        </a:p>
      </dsp:txBody>
      <dsp:txXfrm>
        <a:off x="1185657" y="1974122"/>
        <a:ext cx="5147257" cy="1092315"/>
      </dsp:txXfrm>
    </dsp:sp>
    <dsp:sp modelId="{68020E43-01AE-401A-9C75-6DD4DAFF60E2}">
      <dsp:nvSpPr>
        <dsp:cNvPr id="0" name=""/>
        <dsp:cNvSpPr/>
      </dsp:nvSpPr>
      <dsp:spPr>
        <a:xfrm>
          <a:off x="6800581" y="381560"/>
          <a:ext cx="2338333" cy="712906"/>
        </a:xfrm>
        <a:prstGeom prst="rect">
          <a:avLst/>
        </a:prstGeom>
        <a:solidFill>
          <a:schemeClr val="accent6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9-12 </a:t>
          </a:r>
          <a:r>
            <a:rPr lang="en-US" sz="3000" kern="1200" dirty="0" err="1"/>
            <a:t>bulan</a:t>
          </a:r>
          <a:r>
            <a:rPr lang="en-US" sz="3000" kern="1200" dirty="0"/>
            <a:t>,</a:t>
          </a:r>
        </a:p>
      </dsp:txBody>
      <dsp:txXfrm>
        <a:off x="6800581" y="381560"/>
        <a:ext cx="2338333" cy="712906"/>
      </dsp:txXfrm>
    </dsp:sp>
    <dsp:sp modelId="{040BF139-0298-4FBC-8A3A-E832D8A2DB8A}">
      <dsp:nvSpPr>
        <dsp:cNvPr id="0" name=""/>
        <dsp:cNvSpPr/>
      </dsp:nvSpPr>
      <dsp:spPr>
        <a:xfrm>
          <a:off x="6800581" y="1272693"/>
          <a:ext cx="2338333" cy="712906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12-18 </a:t>
          </a:r>
          <a:r>
            <a:rPr lang="en-US" sz="3000" kern="1200" dirty="0" err="1"/>
            <a:t>bulan</a:t>
          </a:r>
          <a:r>
            <a:rPr lang="en-US" sz="3000" kern="1200" dirty="0"/>
            <a:t>,</a:t>
          </a:r>
        </a:p>
      </dsp:txBody>
      <dsp:txXfrm>
        <a:off x="6800581" y="1272693"/>
        <a:ext cx="2338333" cy="712906"/>
      </dsp:txXfrm>
    </dsp:sp>
    <dsp:sp modelId="{B551DDEA-5B6A-448C-B478-749C5DD5AB14}">
      <dsp:nvSpPr>
        <dsp:cNvPr id="0" name=""/>
        <dsp:cNvSpPr/>
      </dsp:nvSpPr>
      <dsp:spPr>
        <a:xfrm>
          <a:off x="6800581" y="2163826"/>
          <a:ext cx="2338333" cy="712906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 18-24 </a:t>
          </a:r>
          <a:r>
            <a:rPr lang="en-US" sz="3000" kern="1200" dirty="0" err="1"/>
            <a:t>bulan</a:t>
          </a:r>
          <a:r>
            <a:rPr lang="en-US" sz="3000" kern="1200" dirty="0"/>
            <a:t>, </a:t>
          </a:r>
        </a:p>
      </dsp:txBody>
      <dsp:txXfrm>
        <a:off x="6800581" y="2163826"/>
        <a:ext cx="2338333" cy="712906"/>
      </dsp:txXfrm>
    </dsp:sp>
    <dsp:sp modelId="{4DC9846D-60B7-4995-B3FD-97E058C08DE8}">
      <dsp:nvSpPr>
        <dsp:cNvPr id="0" name=""/>
        <dsp:cNvSpPr/>
      </dsp:nvSpPr>
      <dsp:spPr>
        <a:xfrm>
          <a:off x="6800581" y="3054959"/>
          <a:ext cx="2338333" cy="712906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24-36 </a:t>
          </a:r>
          <a:r>
            <a:rPr lang="en-US" sz="3000" kern="1200" dirty="0" err="1"/>
            <a:t>bulan</a:t>
          </a:r>
          <a:r>
            <a:rPr lang="en-US" sz="3000" kern="1200" dirty="0"/>
            <a:t>,</a:t>
          </a:r>
        </a:p>
      </dsp:txBody>
      <dsp:txXfrm>
        <a:off x="6800581" y="3054959"/>
        <a:ext cx="2338333" cy="712906"/>
      </dsp:txXfrm>
    </dsp:sp>
    <dsp:sp modelId="{5370B8ED-2102-4199-A208-0B2EA684ED2B}">
      <dsp:nvSpPr>
        <dsp:cNvPr id="0" name=""/>
        <dsp:cNvSpPr/>
      </dsp:nvSpPr>
      <dsp:spPr>
        <a:xfrm>
          <a:off x="6800581" y="3946093"/>
          <a:ext cx="2338333" cy="712906"/>
        </a:xfrm>
        <a:prstGeom prst="rect">
          <a:avLst/>
        </a:prstGeom>
        <a:solidFill>
          <a:srgbClr val="4242C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 36-48 </a:t>
          </a:r>
          <a:r>
            <a:rPr lang="en-US" sz="3000" kern="1200" dirty="0" err="1"/>
            <a:t>bulan</a:t>
          </a:r>
          <a:r>
            <a:rPr lang="en-US" sz="3000" kern="1200" dirty="0"/>
            <a:t>)</a:t>
          </a:r>
        </a:p>
      </dsp:txBody>
      <dsp:txXfrm>
        <a:off x="6800581" y="3946093"/>
        <a:ext cx="2338333" cy="71290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C81BE1-6D0A-472E-955B-7AD0D37AB424}">
      <dsp:nvSpPr>
        <dsp:cNvPr id="0" name=""/>
        <dsp:cNvSpPr/>
      </dsp:nvSpPr>
      <dsp:spPr>
        <a:xfrm>
          <a:off x="6332914" y="2520280"/>
          <a:ext cx="467666" cy="1336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3833" y="0"/>
              </a:lnTo>
              <a:lnTo>
                <a:pt x="233833" y="1336699"/>
              </a:lnTo>
              <a:lnTo>
                <a:pt x="467666" y="133669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31344" y="3153226"/>
        <a:ext cx="70807" cy="70807"/>
      </dsp:txXfrm>
    </dsp:sp>
    <dsp:sp modelId="{9AEF5CCA-0642-4E3B-9C8B-67F1DA4D64DE}">
      <dsp:nvSpPr>
        <dsp:cNvPr id="0" name=""/>
        <dsp:cNvSpPr/>
      </dsp:nvSpPr>
      <dsp:spPr>
        <a:xfrm>
          <a:off x="6332914" y="2520280"/>
          <a:ext cx="467666" cy="4455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3833" y="0"/>
              </a:lnTo>
              <a:lnTo>
                <a:pt x="233833" y="445566"/>
              </a:lnTo>
              <a:lnTo>
                <a:pt x="467666" y="44556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50599" y="2726914"/>
        <a:ext cx="32297" cy="32297"/>
      </dsp:txXfrm>
    </dsp:sp>
    <dsp:sp modelId="{91B77467-37E1-49BF-8388-0DF0C6F8EC72}">
      <dsp:nvSpPr>
        <dsp:cNvPr id="0" name=""/>
        <dsp:cNvSpPr/>
      </dsp:nvSpPr>
      <dsp:spPr>
        <a:xfrm>
          <a:off x="6332914" y="2074713"/>
          <a:ext cx="467666" cy="445566"/>
        </a:xfrm>
        <a:custGeom>
          <a:avLst/>
          <a:gdLst/>
          <a:ahLst/>
          <a:cxnLst/>
          <a:rect l="0" t="0" r="0" b="0"/>
          <a:pathLst>
            <a:path>
              <a:moveTo>
                <a:pt x="0" y="445566"/>
              </a:moveTo>
              <a:lnTo>
                <a:pt x="233833" y="445566"/>
              </a:lnTo>
              <a:lnTo>
                <a:pt x="233833" y="0"/>
              </a:lnTo>
              <a:lnTo>
                <a:pt x="46766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50599" y="2281348"/>
        <a:ext cx="32297" cy="32297"/>
      </dsp:txXfrm>
    </dsp:sp>
    <dsp:sp modelId="{178C0D28-2F7E-4BB4-9836-3A46414FD0A9}">
      <dsp:nvSpPr>
        <dsp:cNvPr id="0" name=""/>
        <dsp:cNvSpPr/>
      </dsp:nvSpPr>
      <dsp:spPr>
        <a:xfrm>
          <a:off x="6332914" y="1183580"/>
          <a:ext cx="467666" cy="1336699"/>
        </a:xfrm>
        <a:custGeom>
          <a:avLst/>
          <a:gdLst/>
          <a:ahLst/>
          <a:cxnLst/>
          <a:rect l="0" t="0" r="0" b="0"/>
          <a:pathLst>
            <a:path>
              <a:moveTo>
                <a:pt x="0" y="1336699"/>
              </a:moveTo>
              <a:lnTo>
                <a:pt x="233833" y="1336699"/>
              </a:lnTo>
              <a:lnTo>
                <a:pt x="233833" y="0"/>
              </a:lnTo>
              <a:lnTo>
                <a:pt x="46766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31344" y="1816526"/>
        <a:ext cx="70807" cy="70807"/>
      </dsp:txXfrm>
    </dsp:sp>
    <dsp:sp modelId="{227510C1-165E-41BC-86F8-664912EE1BA0}">
      <dsp:nvSpPr>
        <dsp:cNvPr id="0" name=""/>
        <dsp:cNvSpPr/>
      </dsp:nvSpPr>
      <dsp:spPr>
        <a:xfrm>
          <a:off x="717991" y="2474560"/>
          <a:ext cx="46766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666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940132" y="2508588"/>
        <a:ext cx="23383" cy="23383"/>
      </dsp:txXfrm>
    </dsp:sp>
    <dsp:sp modelId="{4594F833-E8AD-4F7D-9DBB-756E81F5E9FF}">
      <dsp:nvSpPr>
        <dsp:cNvPr id="0" name=""/>
        <dsp:cNvSpPr/>
      </dsp:nvSpPr>
      <dsp:spPr>
        <a:xfrm rot="16200000">
          <a:off x="-1726696" y="2163826"/>
          <a:ext cx="4176469" cy="712906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INDIKATOR </a:t>
          </a:r>
          <a:r>
            <a:rPr lang="en-US" sz="4300" kern="1200" dirty="0">
              <a:solidFill>
                <a:srgbClr val="FFFF00"/>
              </a:solidFill>
            </a:rPr>
            <a:t>1.1.3</a:t>
          </a:r>
          <a:endParaRPr lang="id-ID" sz="4300" kern="1200" dirty="0">
            <a:solidFill>
              <a:srgbClr val="FFFF00"/>
            </a:solidFill>
          </a:endParaRPr>
        </a:p>
      </dsp:txBody>
      <dsp:txXfrm>
        <a:off x="-1726696" y="2163826"/>
        <a:ext cx="4176469" cy="712906"/>
      </dsp:txXfrm>
    </dsp:sp>
    <dsp:sp modelId="{D9C606CC-AC18-4590-951B-B64D6881E5E3}">
      <dsp:nvSpPr>
        <dsp:cNvPr id="0" name=""/>
        <dsp:cNvSpPr/>
      </dsp:nvSpPr>
      <dsp:spPr>
        <a:xfrm>
          <a:off x="1185657" y="1974122"/>
          <a:ext cx="5147257" cy="1092315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3</a:t>
          </a:r>
          <a:r>
            <a:rPr lang="id-ID" sz="2000" kern="1200" dirty="0"/>
            <a:t>) </a:t>
          </a:r>
          <a:r>
            <a:rPr lang="en-US" sz="2000" kern="1200" dirty="0" err="1"/>
            <a:t>Rekaman</a:t>
          </a:r>
          <a:r>
            <a:rPr lang="en-US" sz="2000" kern="1200" dirty="0"/>
            <a:t> </a:t>
          </a:r>
          <a:r>
            <a:rPr lang="id-ID" sz="2000" b="1" kern="1200" dirty="0"/>
            <a:t>Pendokumentasian </a:t>
          </a:r>
          <a:r>
            <a:rPr lang="id-ID" b="1" kern="1200" dirty="0"/>
            <a:t>Pencapaian Perkembangan</a:t>
          </a:r>
          <a:r>
            <a:rPr lang="en-US" b="1" kern="1200" dirty="0"/>
            <a:t> </a:t>
          </a:r>
          <a:r>
            <a:rPr lang="en-US" b="1" kern="1200" dirty="0" err="1"/>
            <a:t>anak</a:t>
          </a:r>
          <a:r>
            <a:rPr lang="en-US" b="1" kern="1200" dirty="0"/>
            <a:t> yang di </a:t>
          </a:r>
          <a:r>
            <a:rPr lang="en-US" b="1" kern="1200" dirty="0" err="1"/>
            <a:t>layani</a:t>
          </a:r>
          <a:endParaRPr lang="id-ID" sz="2000" kern="1200" dirty="0"/>
        </a:p>
      </dsp:txBody>
      <dsp:txXfrm>
        <a:off x="1185657" y="1974122"/>
        <a:ext cx="5147257" cy="1092315"/>
      </dsp:txXfrm>
    </dsp:sp>
    <dsp:sp modelId="{68020E43-01AE-401A-9C75-6DD4DAFF60E2}">
      <dsp:nvSpPr>
        <dsp:cNvPr id="0" name=""/>
        <dsp:cNvSpPr/>
      </dsp:nvSpPr>
      <dsp:spPr>
        <a:xfrm>
          <a:off x="6800581" y="827126"/>
          <a:ext cx="2338333" cy="712906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Rekaman</a:t>
          </a:r>
          <a:r>
            <a:rPr lang="en-US" sz="2500" kern="1200" dirty="0"/>
            <a:t> h</a:t>
          </a:r>
          <a:r>
            <a:rPr lang="id-ID" sz="2500" kern="1200" dirty="0"/>
            <a:t>arian</a:t>
          </a:r>
          <a:endParaRPr lang="en-US" sz="2500" kern="1200" dirty="0"/>
        </a:p>
      </dsp:txBody>
      <dsp:txXfrm>
        <a:off x="6800581" y="827126"/>
        <a:ext cx="2338333" cy="712906"/>
      </dsp:txXfrm>
    </dsp:sp>
    <dsp:sp modelId="{1F02C360-6345-4D7B-9F7E-DAAEB58133DA}">
      <dsp:nvSpPr>
        <dsp:cNvPr id="0" name=""/>
        <dsp:cNvSpPr/>
      </dsp:nvSpPr>
      <dsp:spPr>
        <a:xfrm>
          <a:off x="6800581" y="1718260"/>
          <a:ext cx="2338333" cy="712906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Rekaman</a:t>
          </a:r>
          <a:r>
            <a:rPr lang="en-US" sz="2500" kern="1200" dirty="0"/>
            <a:t> </a:t>
          </a:r>
          <a:r>
            <a:rPr lang="id-ID" sz="2500" kern="1200" dirty="0"/>
            <a:t>mingguan</a:t>
          </a:r>
          <a:endParaRPr lang="en-US" sz="2500" kern="1200" dirty="0"/>
        </a:p>
      </dsp:txBody>
      <dsp:txXfrm>
        <a:off x="6800581" y="1718260"/>
        <a:ext cx="2338333" cy="712906"/>
      </dsp:txXfrm>
    </dsp:sp>
    <dsp:sp modelId="{DD85D389-B0E7-4344-9C0A-E5EEFA889B5B}">
      <dsp:nvSpPr>
        <dsp:cNvPr id="0" name=""/>
        <dsp:cNvSpPr/>
      </dsp:nvSpPr>
      <dsp:spPr>
        <a:xfrm>
          <a:off x="6800581" y="2609393"/>
          <a:ext cx="2338333" cy="712906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Rekaman</a:t>
          </a:r>
          <a:r>
            <a:rPr lang="en-US" sz="2500" kern="1200" dirty="0"/>
            <a:t> </a:t>
          </a:r>
          <a:r>
            <a:rPr lang="id-ID" sz="2500" kern="1200" dirty="0"/>
            <a:t>bulanan</a:t>
          </a:r>
          <a:endParaRPr lang="en-US" sz="2500" kern="1200" dirty="0"/>
        </a:p>
      </dsp:txBody>
      <dsp:txXfrm>
        <a:off x="6800581" y="2609393"/>
        <a:ext cx="2338333" cy="712906"/>
      </dsp:txXfrm>
    </dsp:sp>
    <dsp:sp modelId="{FDA2549E-BE57-4295-B5D5-C4726452BB9E}">
      <dsp:nvSpPr>
        <dsp:cNvPr id="0" name=""/>
        <dsp:cNvSpPr/>
      </dsp:nvSpPr>
      <dsp:spPr>
        <a:xfrm>
          <a:off x="6800581" y="3500526"/>
          <a:ext cx="2338333" cy="712906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Rekaman</a:t>
          </a:r>
          <a:r>
            <a:rPr lang="en-US" sz="2500" kern="1200" dirty="0"/>
            <a:t> </a:t>
          </a:r>
          <a:r>
            <a:rPr lang="id-ID" sz="2500" kern="1200" dirty="0"/>
            <a:t>semesteran</a:t>
          </a:r>
          <a:endParaRPr lang="en-US" sz="2500" kern="1200" dirty="0"/>
        </a:p>
      </dsp:txBody>
      <dsp:txXfrm>
        <a:off x="6800581" y="3500526"/>
        <a:ext cx="2338333" cy="71290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DD9A8D-E315-4A80-B2FA-D52E4BBE0209}">
      <dsp:nvSpPr>
        <dsp:cNvPr id="0" name=""/>
        <dsp:cNvSpPr/>
      </dsp:nvSpPr>
      <dsp:spPr>
        <a:xfrm>
          <a:off x="4918977" y="2719232"/>
          <a:ext cx="284056" cy="1845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2028" y="0"/>
              </a:lnTo>
              <a:lnTo>
                <a:pt x="142028" y="1845981"/>
              </a:lnTo>
              <a:lnTo>
                <a:pt x="284056" y="184598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014313" y="3595530"/>
        <a:ext cx="93385" cy="93385"/>
      </dsp:txXfrm>
    </dsp:sp>
    <dsp:sp modelId="{3E2618B8-5633-4C2A-863E-ADDD60DA92BC}">
      <dsp:nvSpPr>
        <dsp:cNvPr id="0" name=""/>
        <dsp:cNvSpPr/>
      </dsp:nvSpPr>
      <dsp:spPr>
        <a:xfrm>
          <a:off x="4918977" y="2719232"/>
          <a:ext cx="284056" cy="7162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2028" y="0"/>
              </a:lnTo>
              <a:lnTo>
                <a:pt x="142028" y="716225"/>
              </a:lnTo>
              <a:lnTo>
                <a:pt x="284056" y="716225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41743" y="3058082"/>
        <a:ext cx="38524" cy="38524"/>
      </dsp:txXfrm>
    </dsp:sp>
    <dsp:sp modelId="{128D9521-8BE2-4875-8BD4-8760973250DB}">
      <dsp:nvSpPr>
        <dsp:cNvPr id="0" name=""/>
        <dsp:cNvSpPr/>
      </dsp:nvSpPr>
      <dsp:spPr>
        <a:xfrm>
          <a:off x="6990342" y="2273552"/>
          <a:ext cx="357461" cy="17028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730" y="0"/>
              </a:lnTo>
              <a:lnTo>
                <a:pt x="178730" y="1702847"/>
              </a:lnTo>
              <a:lnTo>
                <a:pt x="357461" y="170284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7125574" y="3081476"/>
        <a:ext cx="86998" cy="86998"/>
      </dsp:txXfrm>
    </dsp:sp>
    <dsp:sp modelId="{701F299D-3CA3-4D85-B22A-6F8290BD03A6}">
      <dsp:nvSpPr>
        <dsp:cNvPr id="0" name=""/>
        <dsp:cNvSpPr/>
      </dsp:nvSpPr>
      <dsp:spPr>
        <a:xfrm>
          <a:off x="6990342" y="2273552"/>
          <a:ext cx="357461" cy="10217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730" y="0"/>
              </a:lnTo>
              <a:lnTo>
                <a:pt x="178730" y="1021708"/>
              </a:lnTo>
              <a:lnTo>
                <a:pt x="357461" y="1021708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42012" y="2757345"/>
        <a:ext cx="54121" cy="54121"/>
      </dsp:txXfrm>
    </dsp:sp>
    <dsp:sp modelId="{30968AF3-3C6C-436A-9516-2ACA8E218376}">
      <dsp:nvSpPr>
        <dsp:cNvPr id="0" name=""/>
        <dsp:cNvSpPr/>
      </dsp:nvSpPr>
      <dsp:spPr>
        <a:xfrm>
          <a:off x="6990342" y="2273552"/>
          <a:ext cx="357461" cy="340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730" y="0"/>
              </a:lnTo>
              <a:lnTo>
                <a:pt x="178730" y="340569"/>
              </a:lnTo>
              <a:lnTo>
                <a:pt x="357461" y="34056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56730" y="2431493"/>
        <a:ext cx="24686" cy="24686"/>
      </dsp:txXfrm>
    </dsp:sp>
    <dsp:sp modelId="{8247DDA6-3D53-4459-BD5D-C8BBCFB98568}">
      <dsp:nvSpPr>
        <dsp:cNvPr id="0" name=""/>
        <dsp:cNvSpPr/>
      </dsp:nvSpPr>
      <dsp:spPr>
        <a:xfrm>
          <a:off x="6990342" y="1932983"/>
          <a:ext cx="357461" cy="340569"/>
        </a:xfrm>
        <a:custGeom>
          <a:avLst/>
          <a:gdLst/>
          <a:ahLst/>
          <a:cxnLst/>
          <a:rect l="0" t="0" r="0" b="0"/>
          <a:pathLst>
            <a:path>
              <a:moveTo>
                <a:pt x="0" y="340569"/>
              </a:moveTo>
              <a:lnTo>
                <a:pt x="178730" y="340569"/>
              </a:lnTo>
              <a:lnTo>
                <a:pt x="178730" y="0"/>
              </a:lnTo>
              <a:lnTo>
                <a:pt x="35746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56730" y="2090924"/>
        <a:ext cx="24686" cy="24686"/>
      </dsp:txXfrm>
    </dsp:sp>
    <dsp:sp modelId="{18AA50EE-841A-463E-839F-00F63BE62992}">
      <dsp:nvSpPr>
        <dsp:cNvPr id="0" name=""/>
        <dsp:cNvSpPr/>
      </dsp:nvSpPr>
      <dsp:spPr>
        <a:xfrm>
          <a:off x="6990342" y="1251844"/>
          <a:ext cx="357461" cy="1021708"/>
        </a:xfrm>
        <a:custGeom>
          <a:avLst/>
          <a:gdLst/>
          <a:ahLst/>
          <a:cxnLst/>
          <a:rect l="0" t="0" r="0" b="0"/>
          <a:pathLst>
            <a:path>
              <a:moveTo>
                <a:pt x="0" y="1021708"/>
              </a:moveTo>
              <a:lnTo>
                <a:pt x="178730" y="1021708"/>
              </a:lnTo>
              <a:lnTo>
                <a:pt x="178730" y="0"/>
              </a:lnTo>
              <a:lnTo>
                <a:pt x="35746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42012" y="1735637"/>
        <a:ext cx="54121" cy="54121"/>
      </dsp:txXfrm>
    </dsp:sp>
    <dsp:sp modelId="{818A2454-86F4-4419-8166-10901904C711}">
      <dsp:nvSpPr>
        <dsp:cNvPr id="0" name=""/>
        <dsp:cNvSpPr/>
      </dsp:nvSpPr>
      <dsp:spPr>
        <a:xfrm>
          <a:off x="6990342" y="570705"/>
          <a:ext cx="357461" cy="1702847"/>
        </a:xfrm>
        <a:custGeom>
          <a:avLst/>
          <a:gdLst/>
          <a:ahLst/>
          <a:cxnLst/>
          <a:rect l="0" t="0" r="0" b="0"/>
          <a:pathLst>
            <a:path>
              <a:moveTo>
                <a:pt x="0" y="1702847"/>
              </a:moveTo>
              <a:lnTo>
                <a:pt x="178730" y="1702847"/>
              </a:lnTo>
              <a:lnTo>
                <a:pt x="178730" y="0"/>
              </a:lnTo>
              <a:lnTo>
                <a:pt x="35746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7125574" y="1378629"/>
        <a:ext cx="86998" cy="86998"/>
      </dsp:txXfrm>
    </dsp:sp>
    <dsp:sp modelId="{178C0D28-2F7E-4BB4-9836-3A46414FD0A9}">
      <dsp:nvSpPr>
        <dsp:cNvPr id="0" name=""/>
        <dsp:cNvSpPr/>
      </dsp:nvSpPr>
      <dsp:spPr>
        <a:xfrm>
          <a:off x="4918977" y="2273552"/>
          <a:ext cx="284056" cy="445680"/>
        </a:xfrm>
        <a:custGeom>
          <a:avLst/>
          <a:gdLst/>
          <a:ahLst/>
          <a:cxnLst/>
          <a:rect l="0" t="0" r="0" b="0"/>
          <a:pathLst>
            <a:path>
              <a:moveTo>
                <a:pt x="0" y="445680"/>
              </a:moveTo>
              <a:lnTo>
                <a:pt x="142028" y="445680"/>
              </a:lnTo>
              <a:lnTo>
                <a:pt x="142028" y="0"/>
              </a:lnTo>
              <a:lnTo>
                <a:pt x="28405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47793" y="2483179"/>
        <a:ext cx="26425" cy="26425"/>
      </dsp:txXfrm>
    </dsp:sp>
    <dsp:sp modelId="{227510C1-165E-41BC-86F8-664912EE1BA0}">
      <dsp:nvSpPr>
        <dsp:cNvPr id="0" name=""/>
        <dsp:cNvSpPr/>
      </dsp:nvSpPr>
      <dsp:spPr>
        <a:xfrm>
          <a:off x="548561" y="2719232"/>
          <a:ext cx="436103" cy="563994"/>
        </a:xfrm>
        <a:custGeom>
          <a:avLst/>
          <a:gdLst/>
          <a:ahLst/>
          <a:cxnLst/>
          <a:rect l="0" t="0" r="0" b="0"/>
          <a:pathLst>
            <a:path>
              <a:moveTo>
                <a:pt x="0" y="563994"/>
              </a:moveTo>
              <a:lnTo>
                <a:pt x="218051" y="563994"/>
              </a:lnTo>
              <a:lnTo>
                <a:pt x="218051" y="0"/>
              </a:lnTo>
              <a:lnTo>
                <a:pt x="436103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748790" y="2983406"/>
        <a:ext cx="35646" cy="35646"/>
      </dsp:txXfrm>
    </dsp:sp>
    <dsp:sp modelId="{4594F833-E8AD-4F7D-9DBB-756E81F5E9FF}">
      <dsp:nvSpPr>
        <dsp:cNvPr id="0" name=""/>
        <dsp:cNvSpPr/>
      </dsp:nvSpPr>
      <dsp:spPr>
        <a:xfrm rot="16200000">
          <a:off x="-1854983" y="3010771"/>
          <a:ext cx="4262179" cy="54491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INDIKATOR </a:t>
          </a:r>
          <a:r>
            <a:rPr lang="en-US" sz="3600" kern="1200" dirty="0">
              <a:solidFill>
                <a:srgbClr val="FFFF00"/>
              </a:solidFill>
            </a:rPr>
            <a:t>2.1.1</a:t>
          </a:r>
          <a:endParaRPr lang="id-ID" sz="3600" kern="1200" dirty="0">
            <a:solidFill>
              <a:srgbClr val="FFFF00"/>
            </a:solidFill>
          </a:endParaRPr>
        </a:p>
      </dsp:txBody>
      <dsp:txXfrm>
        <a:off x="-1854983" y="3010771"/>
        <a:ext cx="4262179" cy="544911"/>
      </dsp:txXfrm>
    </dsp:sp>
    <dsp:sp modelId="{D9C606CC-AC18-4590-951B-B64D6881E5E3}">
      <dsp:nvSpPr>
        <dsp:cNvPr id="0" name=""/>
        <dsp:cNvSpPr/>
      </dsp:nvSpPr>
      <dsp:spPr>
        <a:xfrm>
          <a:off x="984664" y="1992293"/>
          <a:ext cx="3934312" cy="1453877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4</a:t>
          </a:r>
          <a:r>
            <a:rPr lang="id-ID" sz="2000" kern="1200"/>
            <a:t>) </a:t>
          </a:r>
          <a:r>
            <a:rPr lang="en-US" sz="2000" kern="1200" dirty="0" err="1"/>
            <a:t>Struktur</a:t>
          </a:r>
          <a:r>
            <a:rPr lang="en-US" sz="2000" kern="1200" dirty="0"/>
            <a:t> K</a:t>
          </a:r>
          <a:r>
            <a:rPr lang="id-ID" sz="2000" kern="1200" dirty="0"/>
            <a:t>urikulum</a:t>
          </a:r>
          <a:r>
            <a:rPr lang="en-US" sz="2000" kern="1200" dirty="0"/>
            <a:t> </a:t>
          </a:r>
          <a:r>
            <a:rPr lang="en-US" sz="2000" kern="1200" dirty="0" err="1"/>
            <a:t>Operasional</a:t>
          </a:r>
          <a:endParaRPr lang="id-ID" sz="2000" kern="1200" dirty="0"/>
        </a:p>
      </dsp:txBody>
      <dsp:txXfrm>
        <a:off x="984664" y="1992293"/>
        <a:ext cx="3934312" cy="1453877"/>
      </dsp:txXfrm>
    </dsp:sp>
    <dsp:sp modelId="{68020E43-01AE-401A-9C75-6DD4DAFF60E2}">
      <dsp:nvSpPr>
        <dsp:cNvPr id="0" name=""/>
        <dsp:cNvSpPr/>
      </dsp:nvSpPr>
      <dsp:spPr>
        <a:xfrm>
          <a:off x="5203034" y="1803768"/>
          <a:ext cx="1787308" cy="939568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Enam (</a:t>
          </a:r>
          <a:r>
            <a:rPr lang="en-US" sz="1400" kern="1200" dirty="0"/>
            <a:t>6</a:t>
          </a:r>
          <a:r>
            <a:rPr lang="id-ID" sz="1400" kern="1200" dirty="0"/>
            <a:t>)</a:t>
          </a:r>
          <a:r>
            <a:rPr lang="en-US" sz="1400" kern="1200" dirty="0"/>
            <a:t> </a:t>
          </a:r>
          <a:r>
            <a:rPr lang="en-US" sz="1400" kern="1200" dirty="0" err="1"/>
            <a:t>Aspek</a:t>
          </a:r>
          <a:r>
            <a:rPr lang="en-US" sz="1400" kern="1200" dirty="0"/>
            <a:t> </a:t>
          </a:r>
          <a:r>
            <a:rPr lang="en-US" sz="1400" kern="1200" dirty="0" err="1"/>
            <a:t>Lingkup</a:t>
          </a:r>
          <a:r>
            <a:rPr lang="en-US" sz="1400" kern="1200" dirty="0"/>
            <a:t> </a:t>
          </a:r>
          <a:r>
            <a:rPr lang="en-US" sz="1400" kern="1200" dirty="0" err="1"/>
            <a:t>Perkembangan</a:t>
          </a:r>
          <a:endParaRPr lang="en-US" sz="1400" kern="1200" dirty="0"/>
        </a:p>
      </dsp:txBody>
      <dsp:txXfrm>
        <a:off x="5203034" y="1803768"/>
        <a:ext cx="1787308" cy="939568"/>
      </dsp:txXfrm>
    </dsp:sp>
    <dsp:sp modelId="{1AD0DE4D-5004-4B81-B306-D941E5964353}">
      <dsp:nvSpPr>
        <dsp:cNvPr id="0" name=""/>
        <dsp:cNvSpPr/>
      </dsp:nvSpPr>
      <dsp:spPr>
        <a:xfrm>
          <a:off x="7347804" y="298249"/>
          <a:ext cx="1787308" cy="544911"/>
        </a:xfrm>
        <a:prstGeom prst="rect">
          <a:avLst/>
        </a:prstGeom>
        <a:solidFill>
          <a:schemeClr val="accent4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b="0" kern="120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Nilai agama dan moral </a:t>
          </a:r>
          <a:endParaRPr lang="en-US" sz="1400" b="0" kern="1200" cap="none" spc="0" dirty="0">
            <a:ln w="0"/>
            <a:solidFill>
              <a:schemeClr val="bg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7347804" y="298249"/>
        <a:ext cx="1787308" cy="544911"/>
      </dsp:txXfrm>
    </dsp:sp>
    <dsp:sp modelId="{76CEF6E0-7D1C-4CB5-B132-7843FAC7D206}">
      <dsp:nvSpPr>
        <dsp:cNvPr id="0" name=""/>
        <dsp:cNvSpPr/>
      </dsp:nvSpPr>
      <dsp:spPr>
        <a:xfrm>
          <a:off x="7347804" y="979388"/>
          <a:ext cx="1787308" cy="544911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Fisik motorik</a:t>
          </a:r>
          <a:endParaRPr lang="en-US" sz="1400" kern="1200" dirty="0"/>
        </a:p>
      </dsp:txBody>
      <dsp:txXfrm>
        <a:off x="7347804" y="979388"/>
        <a:ext cx="1787308" cy="544911"/>
      </dsp:txXfrm>
    </dsp:sp>
    <dsp:sp modelId="{E7F86C3A-C541-4877-A44C-7D30A3C632E1}">
      <dsp:nvSpPr>
        <dsp:cNvPr id="0" name=""/>
        <dsp:cNvSpPr/>
      </dsp:nvSpPr>
      <dsp:spPr>
        <a:xfrm>
          <a:off x="7347804" y="1660527"/>
          <a:ext cx="1787308" cy="54491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/>
            <a:t>Kognitif</a:t>
          </a:r>
          <a:endParaRPr lang="en-US" sz="1400" kern="1200"/>
        </a:p>
      </dsp:txBody>
      <dsp:txXfrm>
        <a:off x="7347804" y="1660527"/>
        <a:ext cx="1787308" cy="544911"/>
      </dsp:txXfrm>
    </dsp:sp>
    <dsp:sp modelId="{6B091B44-4697-492C-8068-A95EC4192DFE}">
      <dsp:nvSpPr>
        <dsp:cNvPr id="0" name=""/>
        <dsp:cNvSpPr/>
      </dsp:nvSpPr>
      <dsp:spPr>
        <a:xfrm>
          <a:off x="7347804" y="2341666"/>
          <a:ext cx="1787308" cy="54491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/>
            <a:t>Bahasa</a:t>
          </a:r>
          <a:endParaRPr lang="en-US" sz="1400" kern="1200"/>
        </a:p>
      </dsp:txBody>
      <dsp:txXfrm>
        <a:off x="7347804" y="2341666"/>
        <a:ext cx="1787308" cy="544911"/>
      </dsp:txXfrm>
    </dsp:sp>
    <dsp:sp modelId="{F303EFE9-1718-434F-A0C5-EFC09D088038}">
      <dsp:nvSpPr>
        <dsp:cNvPr id="0" name=""/>
        <dsp:cNvSpPr/>
      </dsp:nvSpPr>
      <dsp:spPr>
        <a:xfrm>
          <a:off x="7347804" y="3022805"/>
          <a:ext cx="1787308" cy="54491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Sosial-emosional</a:t>
          </a:r>
          <a:endParaRPr lang="en-US" sz="1400" kern="1200" dirty="0"/>
        </a:p>
      </dsp:txBody>
      <dsp:txXfrm>
        <a:off x="7347804" y="3022805"/>
        <a:ext cx="1787308" cy="544911"/>
      </dsp:txXfrm>
    </dsp:sp>
    <dsp:sp modelId="{06896EB2-1689-4761-A516-4B1FA4F26F1D}">
      <dsp:nvSpPr>
        <dsp:cNvPr id="0" name=""/>
        <dsp:cNvSpPr/>
      </dsp:nvSpPr>
      <dsp:spPr>
        <a:xfrm>
          <a:off x="7347804" y="3703943"/>
          <a:ext cx="1787308" cy="544911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/>
            <a:t>Seni</a:t>
          </a:r>
          <a:endParaRPr lang="en-US" sz="1400" kern="1200"/>
        </a:p>
      </dsp:txBody>
      <dsp:txXfrm>
        <a:off x="7347804" y="3703943"/>
        <a:ext cx="1787308" cy="544911"/>
      </dsp:txXfrm>
    </dsp:sp>
    <dsp:sp modelId="{A9124C91-D1AD-4D9F-BAB1-1F89F47C1D74}">
      <dsp:nvSpPr>
        <dsp:cNvPr id="0" name=""/>
        <dsp:cNvSpPr/>
      </dsp:nvSpPr>
      <dsp:spPr>
        <a:xfrm>
          <a:off x="5203034" y="2879564"/>
          <a:ext cx="1787308" cy="1111787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Tingkat </a:t>
          </a:r>
          <a:r>
            <a:rPr lang="en-US" sz="1400" kern="1200" dirty="0" err="1"/>
            <a:t>Pencapaian</a:t>
          </a:r>
          <a:r>
            <a:rPr lang="en-US" sz="1400" kern="1200" dirty="0"/>
            <a:t> </a:t>
          </a:r>
          <a:r>
            <a:rPr lang="en-US" sz="1400" kern="1200" dirty="0" err="1"/>
            <a:t>Perkembangan</a:t>
          </a:r>
          <a:r>
            <a:rPr lang="en-US" sz="1400" kern="1200" dirty="0"/>
            <a:t> (TPP)</a:t>
          </a:r>
        </a:p>
      </dsp:txBody>
      <dsp:txXfrm>
        <a:off x="5203034" y="2879564"/>
        <a:ext cx="1787308" cy="1111787"/>
      </dsp:txXfrm>
    </dsp:sp>
    <dsp:sp modelId="{0C95021C-8C8A-4DB2-81E4-41E77AA6EF4F}">
      <dsp:nvSpPr>
        <dsp:cNvPr id="0" name=""/>
        <dsp:cNvSpPr/>
      </dsp:nvSpPr>
      <dsp:spPr>
        <a:xfrm>
          <a:off x="5203034" y="4127579"/>
          <a:ext cx="1787308" cy="875268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Indikator</a:t>
          </a:r>
          <a:r>
            <a:rPr lang="en-US" sz="1400" kern="1200" dirty="0"/>
            <a:t> </a:t>
          </a:r>
          <a:r>
            <a:rPr lang="en-US" sz="1400" kern="1200" dirty="0" err="1"/>
            <a:t>pencapaian</a:t>
          </a:r>
          <a:r>
            <a:rPr lang="en-US" sz="1400" kern="1200" dirty="0"/>
            <a:t> </a:t>
          </a:r>
          <a:r>
            <a:rPr lang="en-US" sz="1400" kern="1200" dirty="0" err="1"/>
            <a:t>perkembangan</a:t>
          </a:r>
          <a:endParaRPr lang="en-US" sz="1400" kern="1200" dirty="0"/>
        </a:p>
      </dsp:txBody>
      <dsp:txXfrm>
        <a:off x="5203034" y="4127579"/>
        <a:ext cx="1787308" cy="87526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DD9A8D-E315-4A80-B2FA-D52E4BBE0209}">
      <dsp:nvSpPr>
        <dsp:cNvPr id="0" name=""/>
        <dsp:cNvSpPr/>
      </dsp:nvSpPr>
      <dsp:spPr>
        <a:xfrm>
          <a:off x="6990342" y="2916324"/>
          <a:ext cx="357461" cy="6240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730" y="0"/>
              </a:lnTo>
              <a:lnTo>
                <a:pt x="178730" y="624007"/>
              </a:lnTo>
              <a:lnTo>
                <a:pt x="357461" y="62400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51094" y="3210349"/>
        <a:ext cx="35957" cy="35957"/>
      </dsp:txXfrm>
    </dsp:sp>
    <dsp:sp modelId="{3E2618B8-5633-4C2A-863E-ADDD60DA92BC}">
      <dsp:nvSpPr>
        <dsp:cNvPr id="0" name=""/>
        <dsp:cNvSpPr/>
      </dsp:nvSpPr>
      <dsp:spPr>
        <a:xfrm>
          <a:off x="6990342" y="2410575"/>
          <a:ext cx="357461" cy="505748"/>
        </a:xfrm>
        <a:custGeom>
          <a:avLst/>
          <a:gdLst/>
          <a:ahLst/>
          <a:cxnLst/>
          <a:rect l="0" t="0" r="0" b="0"/>
          <a:pathLst>
            <a:path>
              <a:moveTo>
                <a:pt x="0" y="505748"/>
              </a:moveTo>
              <a:lnTo>
                <a:pt x="178730" y="505748"/>
              </a:lnTo>
              <a:lnTo>
                <a:pt x="178730" y="0"/>
              </a:lnTo>
              <a:lnTo>
                <a:pt x="35746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53590" y="2647966"/>
        <a:ext cx="30966" cy="30966"/>
      </dsp:txXfrm>
    </dsp:sp>
    <dsp:sp modelId="{178C0D28-2F7E-4BB4-9836-3A46414FD0A9}">
      <dsp:nvSpPr>
        <dsp:cNvPr id="0" name=""/>
        <dsp:cNvSpPr/>
      </dsp:nvSpPr>
      <dsp:spPr>
        <a:xfrm>
          <a:off x="4845572" y="2870604"/>
          <a:ext cx="3574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7461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15366" y="2907387"/>
        <a:ext cx="17873" cy="17873"/>
      </dsp:txXfrm>
    </dsp:sp>
    <dsp:sp modelId="{227510C1-165E-41BC-86F8-664912EE1BA0}">
      <dsp:nvSpPr>
        <dsp:cNvPr id="0" name=""/>
        <dsp:cNvSpPr/>
      </dsp:nvSpPr>
      <dsp:spPr>
        <a:xfrm>
          <a:off x="553798" y="2870604"/>
          <a:ext cx="3574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7461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723592" y="2907387"/>
        <a:ext cx="17873" cy="17873"/>
      </dsp:txXfrm>
    </dsp:sp>
    <dsp:sp modelId="{4594F833-E8AD-4F7D-9DBB-756E81F5E9FF}">
      <dsp:nvSpPr>
        <dsp:cNvPr id="0" name=""/>
        <dsp:cNvSpPr/>
      </dsp:nvSpPr>
      <dsp:spPr>
        <a:xfrm rot="16200000">
          <a:off x="-1842892" y="2643868"/>
          <a:ext cx="4248470" cy="54491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INDIKATOR </a:t>
          </a:r>
          <a:r>
            <a:rPr lang="en-US" sz="3600" kern="1200" dirty="0">
              <a:solidFill>
                <a:srgbClr val="FFFF00"/>
              </a:solidFill>
            </a:rPr>
            <a:t>2.1.1</a:t>
          </a:r>
          <a:endParaRPr lang="id-ID" sz="3600" kern="1200" dirty="0">
            <a:solidFill>
              <a:srgbClr val="FFFF00"/>
            </a:solidFill>
          </a:endParaRPr>
        </a:p>
      </dsp:txBody>
      <dsp:txXfrm>
        <a:off x="-1842892" y="2643868"/>
        <a:ext cx="4248470" cy="544911"/>
      </dsp:txXfrm>
    </dsp:sp>
    <dsp:sp modelId="{D9C606CC-AC18-4590-951B-B64D6881E5E3}">
      <dsp:nvSpPr>
        <dsp:cNvPr id="0" name=""/>
        <dsp:cNvSpPr/>
      </dsp:nvSpPr>
      <dsp:spPr>
        <a:xfrm>
          <a:off x="911260" y="2189385"/>
          <a:ext cx="3934312" cy="1453877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</a:t>
          </a:r>
          <a:r>
            <a:rPr lang="id-ID" sz="3200" kern="1200" dirty="0"/>
            <a:t>) </a:t>
          </a:r>
          <a:r>
            <a:rPr lang="en-US" sz="3200" kern="1200" dirty="0" err="1"/>
            <a:t>Struktur</a:t>
          </a:r>
          <a:r>
            <a:rPr lang="en-US" sz="3200" kern="1200" dirty="0"/>
            <a:t> K</a:t>
          </a:r>
          <a:r>
            <a:rPr lang="id-ID" sz="3200" kern="1200" dirty="0"/>
            <a:t>urikulum</a:t>
          </a:r>
          <a:r>
            <a:rPr lang="en-US" sz="3200" kern="1200" dirty="0"/>
            <a:t> </a:t>
          </a:r>
          <a:r>
            <a:rPr lang="en-US" sz="3200" kern="1200" dirty="0" err="1"/>
            <a:t>Terpadu</a:t>
          </a:r>
          <a:endParaRPr lang="id-ID" sz="3200" kern="1200" dirty="0"/>
        </a:p>
      </dsp:txBody>
      <dsp:txXfrm>
        <a:off x="911260" y="2189385"/>
        <a:ext cx="3934312" cy="1453877"/>
      </dsp:txXfrm>
    </dsp:sp>
    <dsp:sp modelId="{68020E43-01AE-401A-9C75-6DD4DAFF60E2}">
      <dsp:nvSpPr>
        <dsp:cNvPr id="0" name=""/>
        <dsp:cNvSpPr/>
      </dsp:nvSpPr>
      <dsp:spPr>
        <a:xfrm>
          <a:off x="5203034" y="2446539"/>
          <a:ext cx="1787308" cy="939568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Tematik</a:t>
          </a:r>
          <a:endParaRPr lang="en-US" sz="2500" kern="1200" dirty="0"/>
        </a:p>
      </dsp:txBody>
      <dsp:txXfrm>
        <a:off x="5203034" y="2446539"/>
        <a:ext cx="1787308" cy="939568"/>
      </dsp:txXfrm>
    </dsp:sp>
    <dsp:sp modelId="{A9124C91-D1AD-4D9F-BAB1-1F89F47C1D74}">
      <dsp:nvSpPr>
        <dsp:cNvPr id="0" name=""/>
        <dsp:cNvSpPr/>
      </dsp:nvSpPr>
      <dsp:spPr>
        <a:xfrm>
          <a:off x="7347804" y="1854681"/>
          <a:ext cx="1787308" cy="1111787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Kegiatan</a:t>
          </a:r>
          <a:r>
            <a:rPr lang="en-US" sz="2500" kern="1200" dirty="0"/>
            <a:t> </a:t>
          </a:r>
          <a:r>
            <a:rPr lang="en-US" sz="2500" kern="1200" dirty="0" err="1"/>
            <a:t>Bermain</a:t>
          </a:r>
          <a:endParaRPr lang="en-US" sz="2500" kern="1200" dirty="0"/>
        </a:p>
      </dsp:txBody>
      <dsp:txXfrm>
        <a:off x="7347804" y="1854681"/>
        <a:ext cx="1787308" cy="1111787"/>
      </dsp:txXfrm>
    </dsp:sp>
    <dsp:sp modelId="{0C95021C-8C8A-4DB2-81E4-41E77AA6EF4F}">
      <dsp:nvSpPr>
        <dsp:cNvPr id="0" name=""/>
        <dsp:cNvSpPr/>
      </dsp:nvSpPr>
      <dsp:spPr>
        <a:xfrm>
          <a:off x="7347804" y="3102697"/>
          <a:ext cx="1787308" cy="875268"/>
        </a:xfrm>
        <a:prstGeom prst="rect">
          <a:avLst/>
        </a:prstGeom>
        <a:solidFill>
          <a:schemeClr val="accent6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Pembiasaan</a:t>
          </a:r>
          <a:endParaRPr lang="en-US" sz="2500" kern="1200" dirty="0"/>
        </a:p>
      </dsp:txBody>
      <dsp:txXfrm>
        <a:off x="7347804" y="3102697"/>
        <a:ext cx="1787308" cy="8752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125279-9CE6-4B1E-A236-24FD54C96E55}">
      <dsp:nvSpPr>
        <dsp:cNvPr id="0" name=""/>
        <dsp:cNvSpPr/>
      </dsp:nvSpPr>
      <dsp:spPr>
        <a:xfrm>
          <a:off x="4122229" y="2597409"/>
          <a:ext cx="418750" cy="22678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9375" y="0"/>
              </a:lnTo>
              <a:lnTo>
                <a:pt x="209375" y="2267819"/>
              </a:lnTo>
              <a:lnTo>
                <a:pt x="418750" y="226781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273951" y="3673665"/>
        <a:ext cx="115307" cy="115307"/>
      </dsp:txXfrm>
    </dsp:sp>
    <dsp:sp modelId="{5ADD9A8D-E315-4A80-B2FA-D52E4BBE0209}">
      <dsp:nvSpPr>
        <dsp:cNvPr id="0" name=""/>
        <dsp:cNvSpPr/>
      </dsp:nvSpPr>
      <dsp:spPr>
        <a:xfrm>
          <a:off x="4122229" y="2597409"/>
          <a:ext cx="418750" cy="12787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9375" y="0"/>
              </a:lnTo>
              <a:lnTo>
                <a:pt x="209375" y="1278770"/>
              </a:lnTo>
              <a:lnTo>
                <a:pt x="418750" y="127877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97965" y="3203154"/>
        <a:ext cx="67279" cy="67279"/>
      </dsp:txXfrm>
    </dsp:sp>
    <dsp:sp modelId="{5A63CBB0-AF00-47EF-A128-9C1FEEACAC2B}">
      <dsp:nvSpPr>
        <dsp:cNvPr id="0" name=""/>
        <dsp:cNvSpPr/>
      </dsp:nvSpPr>
      <dsp:spPr>
        <a:xfrm>
          <a:off x="6629719" y="2510169"/>
          <a:ext cx="4177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747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28149" y="2545445"/>
        <a:ext cx="20887" cy="20887"/>
      </dsp:txXfrm>
    </dsp:sp>
    <dsp:sp modelId="{3E2618B8-5633-4C2A-863E-ADDD60DA92BC}">
      <dsp:nvSpPr>
        <dsp:cNvPr id="0" name=""/>
        <dsp:cNvSpPr/>
      </dsp:nvSpPr>
      <dsp:spPr>
        <a:xfrm>
          <a:off x="4122229" y="2510169"/>
          <a:ext cx="41875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87240"/>
              </a:moveTo>
              <a:lnTo>
                <a:pt x="209375" y="87240"/>
              </a:lnTo>
              <a:lnTo>
                <a:pt x="209375" y="45720"/>
              </a:lnTo>
              <a:lnTo>
                <a:pt x="418750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21084" y="2545369"/>
        <a:ext cx="21040" cy="21040"/>
      </dsp:txXfrm>
    </dsp:sp>
    <dsp:sp modelId="{10A31BB0-5B5C-4E94-BCFC-535D2145A456}">
      <dsp:nvSpPr>
        <dsp:cNvPr id="0" name=""/>
        <dsp:cNvSpPr/>
      </dsp:nvSpPr>
      <dsp:spPr>
        <a:xfrm>
          <a:off x="6629719" y="1152307"/>
          <a:ext cx="41774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747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28149" y="1187583"/>
        <a:ext cx="20887" cy="20887"/>
      </dsp:txXfrm>
    </dsp:sp>
    <dsp:sp modelId="{178C0D28-2F7E-4BB4-9836-3A46414FD0A9}">
      <dsp:nvSpPr>
        <dsp:cNvPr id="0" name=""/>
        <dsp:cNvSpPr/>
      </dsp:nvSpPr>
      <dsp:spPr>
        <a:xfrm>
          <a:off x="4122229" y="1198027"/>
          <a:ext cx="418750" cy="1399382"/>
        </a:xfrm>
        <a:custGeom>
          <a:avLst/>
          <a:gdLst/>
          <a:ahLst/>
          <a:cxnLst/>
          <a:rect l="0" t="0" r="0" b="0"/>
          <a:pathLst>
            <a:path>
              <a:moveTo>
                <a:pt x="0" y="1399382"/>
              </a:moveTo>
              <a:lnTo>
                <a:pt x="209375" y="1399382"/>
              </a:lnTo>
              <a:lnTo>
                <a:pt x="209375" y="0"/>
              </a:lnTo>
              <a:lnTo>
                <a:pt x="41875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95087" y="1861200"/>
        <a:ext cx="73034" cy="73034"/>
      </dsp:txXfrm>
    </dsp:sp>
    <dsp:sp modelId="{227510C1-165E-41BC-86F8-664912EE1BA0}">
      <dsp:nvSpPr>
        <dsp:cNvPr id="0" name=""/>
        <dsp:cNvSpPr/>
      </dsp:nvSpPr>
      <dsp:spPr>
        <a:xfrm>
          <a:off x="644604" y="2597409"/>
          <a:ext cx="416745" cy="318914"/>
        </a:xfrm>
        <a:custGeom>
          <a:avLst/>
          <a:gdLst/>
          <a:ahLst/>
          <a:cxnLst/>
          <a:rect l="0" t="0" r="0" b="0"/>
          <a:pathLst>
            <a:path>
              <a:moveTo>
                <a:pt x="0" y="318914"/>
              </a:moveTo>
              <a:lnTo>
                <a:pt x="208372" y="318914"/>
              </a:lnTo>
              <a:lnTo>
                <a:pt x="208372" y="0"/>
              </a:lnTo>
              <a:lnTo>
                <a:pt x="416745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39857" y="2743747"/>
        <a:ext cx="26238" cy="26238"/>
      </dsp:txXfrm>
    </dsp:sp>
    <dsp:sp modelId="{4594F833-E8AD-4F7D-9DBB-756E81F5E9FF}">
      <dsp:nvSpPr>
        <dsp:cNvPr id="0" name=""/>
        <dsp:cNvSpPr/>
      </dsp:nvSpPr>
      <dsp:spPr>
        <a:xfrm rot="16200000">
          <a:off x="-1603455" y="2597918"/>
          <a:ext cx="3859307" cy="636810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INDIKATOR </a:t>
          </a:r>
          <a:r>
            <a:rPr lang="en-US" sz="4000" kern="1200" dirty="0">
              <a:solidFill>
                <a:srgbClr val="FFFF00"/>
              </a:solidFill>
            </a:rPr>
            <a:t>2.1.2</a:t>
          </a:r>
          <a:endParaRPr lang="id-ID" sz="4000" kern="1200" dirty="0">
            <a:solidFill>
              <a:srgbClr val="FFFF00"/>
            </a:solidFill>
          </a:endParaRPr>
        </a:p>
      </dsp:txBody>
      <dsp:txXfrm>
        <a:off x="-1603455" y="2597918"/>
        <a:ext cx="3859307" cy="636810"/>
      </dsp:txXfrm>
    </dsp:sp>
    <dsp:sp modelId="{D9C606CC-AC18-4590-951B-B64D6881E5E3}">
      <dsp:nvSpPr>
        <dsp:cNvPr id="0" name=""/>
        <dsp:cNvSpPr/>
      </dsp:nvSpPr>
      <dsp:spPr>
        <a:xfrm>
          <a:off x="1061349" y="2129356"/>
          <a:ext cx="3060880" cy="936105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6</a:t>
          </a:r>
          <a:r>
            <a:rPr lang="id-ID" sz="3200" kern="1200" dirty="0"/>
            <a:t>) </a:t>
          </a:r>
          <a:r>
            <a:rPr lang="id-ID" sz="3200" b="1" kern="1200" dirty="0"/>
            <a:t>Acuan</a:t>
          </a:r>
          <a:r>
            <a:rPr lang="en-US" sz="3200" b="1" kern="1200" dirty="0"/>
            <a:t> </a:t>
          </a:r>
          <a:r>
            <a:rPr lang="id-ID" sz="3200" b="1" kern="1200" dirty="0"/>
            <a:t>Kurikulum</a:t>
          </a:r>
          <a:endParaRPr lang="id-ID" sz="3200" kern="1200" dirty="0"/>
        </a:p>
      </dsp:txBody>
      <dsp:txXfrm>
        <a:off x="1061349" y="2129356"/>
        <a:ext cx="3060880" cy="936105"/>
      </dsp:txXfrm>
    </dsp:sp>
    <dsp:sp modelId="{68020E43-01AE-401A-9C75-6DD4DAFF60E2}">
      <dsp:nvSpPr>
        <dsp:cNvPr id="0" name=""/>
        <dsp:cNvSpPr/>
      </dsp:nvSpPr>
      <dsp:spPr>
        <a:xfrm>
          <a:off x="4540980" y="649013"/>
          <a:ext cx="2088739" cy="1098027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Standar N</a:t>
          </a:r>
          <a:r>
            <a:rPr lang="en-US" sz="1400" kern="1200" dirty="0" err="1"/>
            <a:t>asional</a:t>
          </a:r>
          <a:endParaRPr lang="en-US" sz="1400" kern="1200" dirty="0"/>
        </a:p>
      </dsp:txBody>
      <dsp:txXfrm>
        <a:off x="4540980" y="649013"/>
        <a:ext cx="2088739" cy="1098027"/>
      </dsp:txXfrm>
    </dsp:sp>
    <dsp:sp modelId="{8B3665BB-9EC4-410C-974E-F0430EF7AC51}">
      <dsp:nvSpPr>
        <dsp:cNvPr id="0" name=""/>
        <dsp:cNvSpPr/>
      </dsp:nvSpPr>
      <dsp:spPr>
        <a:xfrm>
          <a:off x="7047467" y="879621"/>
          <a:ext cx="2088739" cy="636810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/>
            <a:t> </a:t>
          </a:r>
          <a:r>
            <a:rPr lang="id-ID" sz="1400" kern="1200" dirty="0"/>
            <a:t>yang diperkaya dengan </a:t>
          </a:r>
          <a:r>
            <a:rPr lang="en-US" sz="1400" kern="1200" dirty="0" err="1"/>
            <a:t>Standar</a:t>
          </a:r>
          <a:r>
            <a:rPr lang="en-US" sz="1400" kern="1200" dirty="0"/>
            <a:t> </a:t>
          </a:r>
          <a:r>
            <a:rPr lang="en-US" sz="1400" kern="1200" dirty="0" err="1"/>
            <a:t>Lokal</a:t>
          </a:r>
          <a:r>
            <a:rPr lang="en-US" sz="1400" kern="1200" dirty="0"/>
            <a:t>/</a:t>
          </a:r>
          <a:r>
            <a:rPr lang="en-US" sz="1400" kern="1200" dirty="0" err="1"/>
            <a:t>Provinsi</a:t>
          </a:r>
          <a:r>
            <a:rPr lang="id-ID" sz="1400" kern="1200" dirty="0"/>
            <a:t> dan </a:t>
          </a:r>
          <a:r>
            <a:rPr lang="en-US" sz="1400" kern="1200" dirty="0" err="1"/>
            <a:t>Standar</a:t>
          </a:r>
          <a:r>
            <a:rPr lang="en-US" sz="1400" kern="1200" dirty="0"/>
            <a:t> </a:t>
          </a:r>
          <a:r>
            <a:rPr lang="en-US" sz="1400" kern="1200" dirty="0" err="1"/>
            <a:t>Internasional</a:t>
          </a:r>
          <a:endParaRPr lang="en-US" sz="1400" kern="1200" dirty="0"/>
        </a:p>
      </dsp:txBody>
      <dsp:txXfrm>
        <a:off x="7047467" y="879621"/>
        <a:ext cx="2088739" cy="636810"/>
      </dsp:txXfrm>
    </dsp:sp>
    <dsp:sp modelId="{A9124C91-D1AD-4D9F-BAB1-1F89F47C1D74}">
      <dsp:nvSpPr>
        <dsp:cNvPr id="0" name=""/>
        <dsp:cNvSpPr/>
      </dsp:nvSpPr>
      <dsp:spPr>
        <a:xfrm>
          <a:off x="4540980" y="1906243"/>
          <a:ext cx="2088739" cy="1299291"/>
        </a:xfrm>
        <a:prstGeom prst="rect">
          <a:avLst/>
        </a:prstGeom>
        <a:solidFill>
          <a:srgbClr val="3A3AA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Standar N</a:t>
          </a:r>
          <a:r>
            <a:rPr lang="en-US" sz="1400" kern="1200" dirty="0" err="1"/>
            <a:t>asional</a:t>
          </a:r>
          <a:endParaRPr lang="en-US" sz="1400" kern="1200" dirty="0"/>
        </a:p>
      </dsp:txBody>
      <dsp:txXfrm>
        <a:off x="4540980" y="1906243"/>
        <a:ext cx="2088739" cy="1299291"/>
      </dsp:txXfrm>
    </dsp:sp>
    <dsp:sp modelId="{0D1A78F4-F306-4FD7-AB03-AF4216183307}">
      <dsp:nvSpPr>
        <dsp:cNvPr id="0" name=""/>
        <dsp:cNvSpPr/>
      </dsp:nvSpPr>
      <dsp:spPr>
        <a:xfrm>
          <a:off x="7047467" y="2237483"/>
          <a:ext cx="2088739" cy="636810"/>
        </a:xfrm>
        <a:prstGeom prst="rect">
          <a:avLst/>
        </a:prstGeom>
        <a:solidFill>
          <a:srgbClr val="3A3AA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/>
            <a:t>yang </a:t>
          </a:r>
          <a:r>
            <a:rPr lang="id-ID" sz="1400" kern="1200" dirty="0"/>
            <a:t>diperkaya dengan </a:t>
          </a:r>
          <a:r>
            <a:rPr lang="en-US" sz="1400" kern="1200" dirty="0" err="1"/>
            <a:t>Standar</a:t>
          </a:r>
          <a:r>
            <a:rPr lang="en-US" sz="1400" kern="1200" dirty="0"/>
            <a:t> </a:t>
          </a:r>
          <a:r>
            <a:rPr lang="en-US" sz="1400" kern="1200" dirty="0" err="1"/>
            <a:t>Lokal</a:t>
          </a:r>
          <a:r>
            <a:rPr lang="en-US" sz="1400" kern="1200" dirty="0"/>
            <a:t>/</a:t>
          </a:r>
          <a:r>
            <a:rPr lang="en-US" sz="1400" kern="1200" dirty="0" err="1"/>
            <a:t>Provinsi</a:t>
          </a:r>
          <a:r>
            <a:rPr lang="en-US" sz="1400" kern="1200" dirty="0"/>
            <a:t> </a:t>
          </a:r>
        </a:p>
      </dsp:txBody>
      <dsp:txXfrm>
        <a:off x="7047467" y="2237483"/>
        <a:ext cx="2088739" cy="636810"/>
      </dsp:txXfrm>
    </dsp:sp>
    <dsp:sp modelId="{0C95021C-8C8A-4DB2-81E4-41E77AA6EF4F}">
      <dsp:nvSpPr>
        <dsp:cNvPr id="0" name=""/>
        <dsp:cNvSpPr/>
      </dsp:nvSpPr>
      <dsp:spPr>
        <a:xfrm>
          <a:off x="4540980" y="3364737"/>
          <a:ext cx="2088739" cy="1022883"/>
        </a:xfrm>
        <a:prstGeom prst="rect">
          <a:avLst/>
        </a:prstGeom>
        <a:solidFill>
          <a:srgbClr val="C0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Standar N</a:t>
          </a:r>
          <a:r>
            <a:rPr lang="en-US" sz="1400" kern="1200" dirty="0" err="1"/>
            <a:t>asional</a:t>
          </a:r>
          <a:endParaRPr lang="en-US" sz="1400" kern="1200" dirty="0"/>
        </a:p>
      </dsp:txBody>
      <dsp:txXfrm>
        <a:off x="4540980" y="3364737"/>
        <a:ext cx="2088739" cy="1022883"/>
      </dsp:txXfrm>
    </dsp:sp>
    <dsp:sp modelId="{4E65A907-F2BC-4027-BA21-B0B5587C00B9}">
      <dsp:nvSpPr>
        <dsp:cNvPr id="0" name=""/>
        <dsp:cNvSpPr/>
      </dsp:nvSpPr>
      <dsp:spPr>
        <a:xfrm>
          <a:off x="4540980" y="4546823"/>
          <a:ext cx="2088739" cy="636810"/>
        </a:xfrm>
        <a:prstGeom prst="rect">
          <a:avLst/>
        </a:prstGeom>
        <a:solidFill>
          <a:schemeClr val="tx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Standar</a:t>
          </a:r>
          <a:r>
            <a:rPr lang="en-US" sz="1400" kern="1200" dirty="0"/>
            <a:t> </a:t>
          </a:r>
          <a:r>
            <a:rPr lang="en-US" sz="1400" kern="1200" dirty="0" err="1"/>
            <a:t>Lokal</a:t>
          </a:r>
          <a:r>
            <a:rPr lang="en-US" sz="1400" kern="1200" dirty="0"/>
            <a:t>/ </a:t>
          </a:r>
          <a:r>
            <a:rPr lang="en-US" sz="1400" kern="1200" dirty="0" err="1"/>
            <a:t>Provinsi</a:t>
          </a:r>
          <a:endParaRPr lang="en-US" sz="1400" kern="1200" dirty="0"/>
        </a:p>
      </dsp:txBody>
      <dsp:txXfrm>
        <a:off x="4540980" y="4546823"/>
        <a:ext cx="2088739" cy="63681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125279-9CE6-4B1E-A236-24FD54C96E55}">
      <dsp:nvSpPr>
        <dsp:cNvPr id="0" name=""/>
        <dsp:cNvSpPr/>
      </dsp:nvSpPr>
      <dsp:spPr>
        <a:xfrm>
          <a:off x="6442406" y="2916324"/>
          <a:ext cx="433351" cy="20216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675" y="0"/>
              </a:lnTo>
              <a:lnTo>
                <a:pt x="216675" y="2021699"/>
              </a:lnTo>
              <a:lnTo>
                <a:pt x="433351" y="202169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607391" y="3875483"/>
        <a:ext cx="103381" cy="103381"/>
      </dsp:txXfrm>
    </dsp:sp>
    <dsp:sp modelId="{5ADD9A8D-E315-4A80-B2FA-D52E4BBE0209}">
      <dsp:nvSpPr>
        <dsp:cNvPr id="0" name=""/>
        <dsp:cNvSpPr/>
      </dsp:nvSpPr>
      <dsp:spPr>
        <a:xfrm>
          <a:off x="6442406" y="2916324"/>
          <a:ext cx="433351" cy="995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675" y="0"/>
              </a:lnTo>
              <a:lnTo>
                <a:pt x="216675" y="995707"/>
              </a:lnTo>
              <a:lnTo>
                <a:pt x="433351" y="99570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31934" y="3387029"/>
        <a:ext cx="54296" cy="54296"/>
      </dsp:txXfrm>
    </dsp:sp>
    <dsp:sp modelId="{3E2618B8-5633-4C2A-863E-ADDD60DA92BC}">
      <dsp:nvSpPr>
        <dsp:cNvPr id="0" name=""/>
        <dsp:cNvSpPr/>
      </dsp:nvSpPr>
      <dsp:spPr>
        <a:xfrm>
          <a:off x="6442406" y="2542426"/>
          <a:ext cx="433351" cy="373897"/>
        </a:xfrm>
        <a:custGeom>
          <a:avLst/>
          <a:gdLst/>
          <a:ahLst/>
          <a:cxnLst/>
          <a:rect l="0" t="0" r="0" b="0"/>
          <a:pathLst>
            <a:path>
              <a:moveTo>
                <a:pt x="0" y="373897"/>
              </a:moveTo>
              <a:lnTo>
                <a:pt x="216675" y="373897"/>
              </a:lnTo>
              <a:lnTo>
                <a:pt x="216675" y="0"/>
              </a:lnTo>
              <a:lnTo>
                <a:pt x="43335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44773" y="2715066"/>
        <a:ext cx="28617" cy="28617"/>
      </dsp:txXfrm>
    </dsp:sp>
    <dsp:sp modelId="{178C0D28-2F7E-4BB4-9836-3A46414FD0A9}">
      <dsp:nvSpPr>
        <dsp:cNvPr id="0" name=""/>
        <dsp:cNvSpPr/>
      </dsp:nvSpPr>
      <dsp:spPr>
        <a:xfrm>
          <a:off x="6442406" y="1133846"/>
          <a:ext cx="433351" cy="1782477"/>
        </a:xfrm>
        <a:custGeom>
          <a:avLst/>
          <a:gdLst/>
          <a:ahLst/>
          <a:cxnLst/>
          <a:rect l="0" t="0" r="0" b="0"/>
          <a:pathLst>
            <a:path>
              <a:moveTo>
                <a:pt x="0" y="1782477"/>
              </a:moveTo>
              <a:lnTo>
                <a:pt x="216675" y="1782477"/>
              </a:lnTo>
              <a:lnTo>
                <a:pt x="216675" y="0"/>
              </a:lnTo>
              <a:lnTo>
                <a:pt x="43335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613222" y="1979225"/>
        <a:ext cx="91719" cy="91719"/>
      </dsp:txXfrm>
    </dsp:sp>
    <dsp:sp modelId="{227510C1-165E-41BC-86F8-664912EE1BA0}">
      <dsp:nvSpPr>
        <dsp:cNvPr id="0" name=""/>
        <dsp:cNvSpPr/>
      </dsp:nvSpPr>
      <dsp:spPr>
        <a:xfrm>
          <a:off x="1137996" y="2870604"/>
          <a:ext cx="53483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9682"/>
              </a:moveTo>
              <a:lnTo>
                <a:pt x="267418" y="49682"/>
              </a:lnTo>
              <a:lnTo>
                <a:pt x="267418" y="45720"/>
              </a:lnTo>
              <a:lnTo>
                <a:pt x="534836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392043" y="2902952"/>
        <a:ext cx="26742" cy="26742"/>
      </dsp:txXfrm>
    </dsp:sp>
    <dsp:sp modelId="{4594F833-E8AD-4F7D-9DBB-756E81F5E9FF}">
      <dsp:nvSpPr>
        <dsp:cNvPr id="0" name=""/>
        <dsp:cNvSpPr/>
      </dsp:nvSpPr>
      <dsp:spPr>
        <a:xfrm rot="16200000">
          <a:off x="-2343363" y="2351288"/>
          <a:ext cx="5824723" cy="1137996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38735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100" kern="1200" dirty="0"/>
            <a:t>INDIKATOR </a:t>
          </a:r>
          <a:r>
            <a:rPr lang="en-US" sz="6100" kern="1200" dirty="0">
              <a:solidFill>
                <a:srgbClr val="FFFF00"/>
              </a:solidFill>
            </a:rPr>
            <a:t>2.1.3</a:t>
          </a:r>
          <a:endParaRPr lang="id-ID" sz="6100" kern="1200" dirty="0">
            <a:solidFill>
              <a:srgbClr val="FFFF00"/>
            </a:solidFill>
          </a:endParaRPr>
        </a:p>
      </dsp:txBody>
      <dsp:txXfrm>
        <a:off x="-2343363" y="2351288"/>
        <a:ext cx="5824723" cy="1137996"/>
      </dsp:txXfrm>
    </dsp:sp>
    <dsp:sp modelId="{D9C606CC-AC18-4590-951B-B64D6881E5E3}">
      <dsp:nvSpPr>
        <dsp:cNvPr id="0" name=""/>
        <dsp:cNvSpPr/>
      </dsp:nvSpPr>
      <dsp:spPr>
        <a:xfrm>
          <a:off x="1672833" y="2035055"/>
          <a:ext cx="4769573" cy="1762537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7</a:t>
          </a:r>
          <a:r>
            <a:rPr lang="id-ID" sz="2800" kern="1200" dirty="0"/>
            <a:t>) </a:t>
          </a:r>
          <a:r>
            <a:rPr lang="id-ID" sz="2800" b="1" kern="1200" dirty="0"/>
            <a:t>Peninjauan</a:t>
          </a:r>
          <a:r>
            <a:rPr lang="en-US" sz="2800" b="1" kern="1200" dirty="0"/>
            <a:t>/ </a:t>
          </a:r>
          <a:r>
            <a:rPr lang="en-US" sz="2800" b="1" kern="1200" dirty="0" err="1"/>
            <a:t>Evaluasi</a:t>
          </a:r>
          <a:r>
            <a:rPr lang="en-US" sz="2800" b="1" kern="1200" dirty="0"/>
            <a:t> </a:t>
          </a:r>
          <a:r>
            <a:rPr lang="id-ID" sz="2800" b="1" kern="1200" dirty="0"/>
            <a:t>Kurikulum</a:t>
          </a:r>
          <a:endParaRPr lang="id-ID" sz="2800" kern="1200" dirty="0"/>
        </a:p>
      </dsp:txBody>
      <dsp:txXfrm>
        <a:off x="1672833" y="2035055"/>
        <a:ext cx="4769573" cy="1762537"/>
      </dsp:txXfrm>
    </dsp:sp>
    <dsp:sp modelId="{68020E43-01AE-401A-9C75-6DD4DAFF60E2}">
      <dsp:nvSpPr>
        <dsp:cNvPr id="0" name=""/>
        <dsp:cNvSpPr/>
      </dsp:nvSpPr>
      <dsp:spPr>
        <a:xfrm>
          <a:off x="6875757" y="564326"/>
          <a:ext cx="2166756" cy="1139040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1 </a:t>
          </a:r>
          <a:r>
            <a:rPr lang="en-US" sz="2300" kern="1200" dirty="0" err="1"/>
            <a:t>Tahun</a:t>
          </a:r>
          <a:r>
            <a:rPr lang="en-US" sz="2300" kern="1200" dirty="0"/>
            <a:t> </a:t>
          </a:r>
          <a:r>
            <a:rPr lang="en-US" sz="2300" kern="1200" dirty="0" err="1"/>
            <a:t>sekali</a:t>
          </a:r>
          <a:endParaRPr lang="en-US" sz="2300" kern="1200" dirty="0"/>
        </a:p>
      </dsp:txBody>
      <dsp:txXfrm>
        <a:off x="6875757" y="564326"/>
        <a:ext cx="2166756" cy="1139040"/>
      </dsp:txXfrm>
    </dsp:sp>
    <dsp:sp modelId="{A9124C91-D1AD-4D9F-BAB1-1F89F47C1D74}">
      <dsp:nvSpPr>
        <dsp:cNvPr id="0" name=""/>
        <dsp:cNvSpPr/>
      </dsp:nvSpPr>
      <dsp:spPr>
        <a:xfrm>
          <a:off x="6875757" y="1868515"/>
          <a:ext cx="2166756" cy="1347821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2 </a:t>
          </a:r>
          <a:r>
            <a:rPr lang="en-US" sz="2300" kern="1200" dirty="0" err="1"/>
            <a:t>Tahun</a:t>
          </a:r>
          <a:r>
            <a:rPr lang="en-US" sz="2300" kern="1200" dirty="0"/>
            <a:t> </a:t>
          </a:r>
          <a:r>
            <a:rPr lang="en-US" sz="2300" kern="1200" dirty="0" err="1"/>
            <a:t>sekali</a:t>
          </a:r>
          <a:endParaRPr lang="en-US" sz="2300" kern="1200" dirty="0"/>
        </a:p>
      </dsp:txBody>
      <dsp:txXfrm>
        <a:off x="6875757" y="1868515"/>
        <a:ext cx="2166756" cy="1347821"/>
      </dsp:txXfrm>
    </dsp:sp>
    <dsp:sp modelId="{0C95021C-8C8A-4DB2-81E4-41E77AA6EF4F}">
      <dsp:nvSpPr>
        <dsp:cNvPr id="0" name=""/>
        <dsp:cNvSpPr/>
      </dsp:nvSpPr>
      <dsp:spPr>
        <a:xfrm>
          <a:off x="6875757" y="3381486"/>
          <a:ext cx="2166756" cy="1061089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3 </a:t>
          </a:r>
          <a:r>
            <a:rPr lang="en-US" sz="2300" kern="1200" dirty="0" err="1"/>
            <a:t>Tahun</a:t>
          </a:r>
          <a:r>
            <a:rPr lang="en-US" sz="2300" kern="1200" dirty="0"/>
            <a:t> </a:t>
          </a:r>
          <a:r>
            <a:rPr lang="en-US" sz="2300" kern="1200" dirty="0" err="1"/>
            <a:t>sekali</a:t>
          </a:r>
          <a:endParaRPr lang="en-US" sz="2300" kern="1200" dirty="0"/>
        </a:p>
      </dsp:txBody>
      <dsp:txXfrm>
        <a:off x="6875757" y="3381486"/>
        <a:ext cx="2166756" cy="1061089"/>
      </dsp:txXfrm>
    </dsp:sp>
    <dsp:sp modelId="{4E65A907-F2BC-4027-BA21-B0B5587C00B9}">
      <dsp:nvSpPr>
        <dsp:cNvPr id="0" name=""/>
        <dsp:cNvSpPr/>
      </dsp:nvSpPr>
      <dsp:spPr>
        <a:xfrm>
          <a:off x="6875757" y="4607725"/>
          <a:ext cx="2166756" cy="660596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&gt; 3 </a:t>
          </a:r>
          <a:r>
            <a:rPr lang="en-US" sz="2300" kern="1200" dirty="0" err="1"/>
            <a:t>Tahun</a:t>
          </a:r>
          <a:r>
            <a:rPr lang="en-US" sz="2300" kern="1200" dirty="0"/>
            <a:t> </a:t>
          </a:r>
          <a:r>
            <a:rPr lang="en-US" sz="2300" kern="1200" dirty="0" err="1"/>
            <a:t>sekali</a:t>
          </a:r>
          <a:endParaRPr lang="en-US" sz="2300" kern="1200" dirty="0"/>
        </a:p>
      </dsp:txBody>
      <dsp:txXfrm>
        <a:off x="6875757" y="4607725"/>
        <a:ext cx="2166756" cy="66059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C77E33-3C3A-4CBF-B9FD-83E42B9C082B}">
      <dsp:nvSpPr>
        <dsp:cNvPr id="0" name=""/>
        <dsp:cNvSpPr/>
      </dsp:nvSpPr>
      <dsp:spPr>
        <a:xfrm>
          <a:off x="6331892" y="2916324"/>
          <a:ext cx="467395" cy="15939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3697" y="0"/>
              </a:lnTo>
              <a:lnTo>
                <a:pt x="233697" y="1593939"/>
              </a:lnTo>
              <a:lnTo>
                <a:pt x="467395" y="159393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524064" y="3671767"/>
        <a:ext cx="83052" cy="83052"/>
      </dsp:txXfrm>
    </dsp:sp>
    <dsp:sp modelId="{A708B7DD-C294-4F15-B40C-A5B63A28D817}">
      <dsp:nvSpPr>
        <dsp:cNvPr id="0" name=""/>
        <dsp:cNvSpPr/>
      </dsp:nvSpPr>
      <dsp:spPr>
        <a:xfrm>
          <a:off x="6331892" y="2916324"/>
          <a:ext cx="467395" cy="7033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3697" y="0"/>
              </a:lnTo>
              <a:lnTo>
                <a:pt x="233697" y="703323"/>
              </a:lnTo>
              <a:lnTo>
                <a:pt x="467395" y="70332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44478" y="3246873"/>
        <a:ext cx="42223" cy="42223"/>
      </dsp:txXfrm>
    </dsp:sp>
    <dsp:sp modelId="{7034E424-1743-49A4-B4D0-E6D086A84DDA}">
      <dsp:nvSpPr>
        <dsp:cNvPr id="0" name=""/>
        <dsp:cNvSpPr/>
      </dsp:nvSpPr>
      <dsp:spPr>
        <a:xfrm>
          <a:off x="6331892" y="2729031"/>
          <a:ext cx="467395" cy="187292"/>
        </a:xfrm>
        <a:custGeom>
          <a:avLst/>
          <a:gdLst/>
          <a:ahLst/>
          <a:cxnLst/>
          <a:rect l="0" t="0" r="0" b="0"/>
          <a:pathLst>
            <a:path>
              <a:moveTo>
                <a:pt x="0" y="187292"/>
              </a:moveTo>
              <a:lnTo>
                <a:pt x="233697" y="187292"/>
              </a:lnTo>
              <a:lnTo>
                <a:pt x="233697" y="0"/>
              </a:lnTo>
              <a:lnTo>
                <a:pt x="46739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53002" y="2810089"/>
        <a:ext cx="25176" cy="25176"/>
      </dsp:txXfrm>
    </dsp:sp>
    <dsp:sp modelId="{178C0D28-2F7E-4BB4-9836-3A46414FD0A9}">
      <dsp:nvSpPr>
        <dsp:cNvPr id="0" name=""/>
        <dsp:cNvSpPr/>
      </dsp:nvSpPr>
      <dsp:spPr>
        <a:xfrm>
          <a:off x="6331892" y="1580399"/>
          <a:ext cx="467395" cy="1335924"/>
        </a:xfrm>
        <a:custGeom>
          <a:avLst/>
          <a:gdLst/>
          <a:ahLst/>
          <a:cxnLst/>
          <a:rect l="0" t="0" r="0" b="0"/>
          <a:pathLst>
            <a:path>
              <a:moveTo>
                <a:pt x="0" y="1335924"/>
              </a:moveTo>
              <a:lnTo>
                <a:pt x="233697" y="1335924"/>
              </a:lnTo>
              <a:lnTo>
                <a:pt x="233697" y="0"/>
              </a:lnTo>
              <a:lnTo>
                <a:pt x="46739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530207" y="2212978"/>
        <a:ext cx="70766" cy="70766"/>
      </dsp:txXfrm>
    </dsp:sp>
    <dsp:sp modelId="{227510C1-165E-41BC-86F8-664912EE1BA0}">
      <dsp:nvSpPr>
        <dsp:cNvPr id="0" name=""/>
        <dsp:cNvSpPr/>
      </dsp:nvSpPr>
      <dsp:spPr>
        <a:xfrm>
          <a:off x="720228" y="2870604"/>
          <a:ext cx="46739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395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942240" y="2904639"/>
        <a:ext cx="23369" cy="23369"/>
      </dsp:txXfrm>
    </dsp:sp>
    <dsp:sp modelId="{4594F833-E8AD-4F7D-9DBB-756E81F5E9FF}">
      <dsp:nvSpPr>
        <dsp:cNvPr id="0" name=""/>
        <dsp:cNvSpPr/>
      </dsp:nvSpPr>
      <dsp:spPr>
        <a:xfrm rot="16200000">
          <a:off x="-1795002" y="2560077"/>
          <a:ext cx="4317969" cy="712492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INDIKATOR </a:t>
          </a:r>
          <a:r>
            <a:rPr lang="en-US" sz="4500" kern="1200" dirty="0">
              <a:solidFill>
                <a:srgbClr val="FFFF00"/>
              </a:solidFill>
            </a:rPr>
            <a:t>2.2.1</a:t>
          </a:r>
          <a:endParaRPr lang="id-ID" sz="4500" kern="1200" dirty="0">
            <a:solidFill>
              <a:srgbClr val="FFFF00"/>
            </a:solidFill>
          </a:endParaRPr>
        </a:p>
      </dsp:txBody>
      <dsp:txXfrm>
        <a:off x="-1795002" y="2560077"/>
        <a:ext cx="4317969" cy="712492"/>
      </dsp:txXfrm>
    </dsp:sp>
    <dsp:sp modelId="{D9C606CC-AC18-4590-951B-B64D6881E5E3}">
      <dsp:nvSpPr>
        <dsp:cNvPr id="0" name=""/>
        <dsp:cNvSpPr/>
      </dsp:nvSpPr>
      <dsp:spPr>
        <a:xfrm>
          <a:off x="1187623" y="1965822"/>
          <a:ext cx="5144269" cy="1901002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8</a:t>
          </a:r>
          <a:r>
            <a:rPr lang="id-ID" sz="3200" kern="1200" dirty="0"/>
            <a:t>) </a:t>
          </a:r>
          <a:r>
            <a:rPr lang="id-ID" sz="3200" b="1" kern="1200" dirty="0"/>
            <a:t>Layanan Menurut Kelompok Usia</a:t>
          </a:r>
          <a:endParaRPr lang="id-ID" sz="3200" kern="1200" dirty="0"/>
        </a:p>
      </dsp:txBody>
      <dsp:txXfrm>
        <a:off x="1187623" y="1965822"/>
        <a:ext cx="5144269" cy="1901002"/>
      </dsp:txXfrm>
    </dsp:sp>
    <dsp:sp modelId="{68020E43-01AE-401A-9C75-6DD4DAFF60E2}">
      <dsp:nvSpPr>
        <dsp:cNvPr id="0" name=""/>
        <dsp:cNvSpPr/>
      </dsp:nvSpPr>
      <dsp:spPr>
        <a:xfrm>
          <a:off x="6799288" y="966138"/>
          <a:ext cx="2336976" cy="1228522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Kelompok sejak lahir </a:t>
          </a:r>
          <a:r>
            <a:rPr lang="en-US" sz="2000" kern="1200" dirty="0">
              <a:solidFill>
                <a:srgbClr val="FFFF00"/>
              </a:solidFill>
            </a:rPr>
            <a:t>–</a:t>
          </a:r>
          <a:r>
            <a:rPr lang="id-ID" sz="2000" kern="1200" dirty="0">
              <a:solidFill>
                <a:srgbClr val="FFFF00"/>
              </a:solidFill>
            </a:rPr>
            <a:t> 2</a:t>
          </a:r>
          <a:r>
            <a:rPr lang="en-US" sz="2000" kern="1200" dirty="0">
              <a:solidFill>
                <a:srgbClr val="FFFF00"/>
              </a:solidFill>
            </a:rPr>
            <a:t> </a:t>
          </a:r>
          <a:r>
            <a:rPr lang="en-US" sz="2000" kern="1200" dirty="0" err="1">
              <a:solidFill>
                <a:srgbClr val="FFFF00"/>
              </a:solidFill>
            </a:rPr>
            <a:t>tahun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799288" y="966138"/>
        <a:ext cx="2336976" cy="1228522"/>
      </dsp:txXfrm>
    </dsp:sp>
    <dsp:sp modelId="{BE03511F-F2FF-4515-A3B5-FA9EE53B0F6D}">
      <dsp:nvSpPr>
        <dsp:cNvPr id="0" name=""/>
        <dsp:cNvSpPr/>
      </dsp:nvSpPr>
      <dsp:spPr>
        <a:xfrm>
          <a:off x="6799288" y="2372784"/>
          <a:ext cx="2336976" cy="712492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Kelompok</a:t>
          </a:r>
          <a:r>
            <a:rPr lang="en-US" sz="2000" kern="1200" dirty="0">
              <a:solidFill>
                <a:srgbClr val="FFFF00"/>
              </a:solidFill>
            </a:rPr>
            <a:t> &gt; 2 – 4 </a:t>
          </a:r>
          <a:r>
            <a:rPr lang="en-US" sz="2000" kern="1200" dirty="0" err="1">
              <a:solidFill>
                <a:srgbClr val="FFFF00"/>
              </a:solidFill>
            </a:rPr>
            <a:t>tahun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799288" y="2372784"/>
        <a:ext cx="2336976" cy="712492"/>
      </dsp:txXfrm>
    </dsp:sp>
    <dsp:sp modelId="{72E400DF-616E-413E-8ED1-04E8BA7F10C8}">
      <dsp:nvSpPr>
        <dsp:cNvPr id="0" name=""/>
        <dsp:cNvSpPr/>
      </dsp:nvSpPr>
      <dsp:spPr>
        <a:xfrm>
          <a:off x="6799288" y="3263400"/>
          <a:ext cx="2336976" cy="712492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Kelompok </a:t>
          </a:r>
          <a:r>
            <a:rPr lang="en-US" sz="2000" kern="1200" dirty="0">
              <a:solidFill>
                <a:srgbClr val="FFFF00"/>
              </a:solidFill>
            </a:rPr>
            <a:t>&gt; </a:t>
          </a:r>
          <a:r>
            <a:rPr lang="id-ID" sz="2000" kern="1200" dirty="0">
              <a:solidFill>
                <a:srgbClr val="FFFF00"/>
              </a:solidFill>
            </a:rPr>
            <a:t>4 </a:t>
          </a:r>
          <a:r>
            <a:rPr lang="en-US" sz="2000" kern="1200" dirty="0">
              <a:solidFill>
                <a:srgbClr val="FFFF00"/>
              </a:solidFill>
            </a:rPr>
            <a:t>–</a:t>
          </a:r>
          <a:r>
            <a:rPr lang="id-ID" sz="2000" kern="1200" dirty="0">
              <a:solidFill>
                <a:srgbClr val="FFFF00"/>
              </a:solidFill>
            </a:rPr>
            <a:t> 5 tahun 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799288" y="3263400"/>
        <a:ext cx="2336976" cy="712492"/>
      </dsp:txXfrm>
    </dsp:sp>
    <dsp:sp modelId="{4E06C84B-3067-4D78-A0D8-27A8E0650DE8}">
      <dsp:nvSpPr>
        <dsp:cNvPr id="0" name=""/>
        <dsp:cNvSpPr/>
      </dsp:nvSpPr>
      <dsp:spPr>
        <a:xfrm>
          <a:off x="6799288" y="4154016"/>
          <a:ext cx="2336976" cy="712492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Kelompok</a:t>
          </a:r>
          <a:r>
            <a:rPr lang="en-US" sz="2000" kern="1200" dirty="0">
              <a:solidFill>
                <a:srgbClr val="FFFF00"/>
              </a:solidFill>
            </a:rPr>
            <a:t> &gt; 5 – 6 </a:t>
          </a:r>
          <a:r>
            <a:rPr lang="en-US" sz="2000" kern="1200" dirty="0" err="1">
              <a:solidFill>
                <a:srgbClr val="FFFF00"/>
              </a:solidFill>
            </a:rPr>
            <a:t>tahun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799288" y="4154016"/>
        <a:ext cx="2336976" cy="71249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2F6D4-9C99-49A3-AEBA-C2E028B9C27C}">
      <dsp:nvSpPr>
        <dsp:cNvPr id="0" name=""/>
        <dsp:cNvSpPr/>
      </dsp:nvSpPr>
      <dsp:spPr>
        <a:xfrm>
          <a:off x="7178944" y="3957224"/>
          <a:ext cx="3262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25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33915" y="3994788"/>
        <a:ext cx="16312" cy="16312"/>
      </dsp:txXfrm>
    </dsp:sp>
    <dsp:sp modelId="{588CFA1B-D0BB-48FF-A644-12A4B542C720}">
      <dsp:nvSpPr>
        <dsp:cNvPr id="0" name=""/>
        <dsp:cNvSpPr/>
      </dsp:nvSpPr>
      <dsp:spPr>
        <a:xfrm>
          <a:off x="5221416" y="3055080"/>
          <a:ext cx="326254" cy="9478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127" y="0"/>
              </a:lnTo>
              <a:lnTo>
                <a:pt x="163127" y="947864"/>
              </a:lnTo>
              <a:lnTo>
                <a:pt x="326254" y="94786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59482" y="3503951"/>
        <a:ext cx="50122" cy="50122"/>
      </dsp:txXfrm>
    </dsp:sp>
    <dsp:sp modelId="{4A4A52A6-FBF0-41F6-81AA-F098E098D4DA}">
      <dsp:nvSpPr>
        <dsp:cNvPr id="0" name=""/>
        <dsp:cNvSpPr/>
      </dsp:nvSpPr>
      <dsp:spPr>
        <a:xfrm>
          <a:off x="7178944" y="2287317"/>
          <a:ext cx="326254" cy="839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127" y="0"/>
              </a:lnTo>
              <a:lnTo>
                <a:pt x="163127" y="839884"/>
              </a:lnTo>
              <a:lnTo>
                <a:pt x="326254" y="83988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19546" y="2684734"/>
        <a:ext cx="45051" cy="45051"/>
      </dsp:txXfrm>
    </dsp:sp>
    <dsp:sp modelId="{0EB0454A-29B2-49D4-8564-038C87CA62C0}">
      <dsp:nvSpPr>
        <dsp:cNvPr id="0" name=""/>
        <dsp:cNvSpPr/>
      </dsp:nvSpPr>
      <dsp:spPr>
        <a:xfrm>
          <a:off x="7178944" y="2287317"/>
          <a:ext cx="326254" cy="2182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127" y="0"/>
              </a:lnTo>
              <a:lnTo>
                <a:pt x="163127" y="218210"/>
              </a:lnTo>
              <a:lnTo>
                <a:pt x="326254" y="21821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32259" y="2386610"/>
        <a:ext cx="19625" cy="19625"/>
      </dsp:txXfrm>
    </dsp:sp>
    <dsp:sp modelId="{E0D455DC-1C22-49B6-BF95-2E6157F8F621}">
      <dsp:nvSpPr>
        <dsp:cNvPr id="0" name=""/>
        <dsp:cNvSpPr/>
      </dsp:nvSpPr>
      <dsp:spPr>
        <a:xfrm>
          <a:off x="7178944" y="1665643"/>
          <a:ext cx="326254" cy="621674"/>
        </a:xfrm>
        <a:custGeom>
          <a:avLst/>
          <a:gdLst/>
          <a:ahLst/>
          <a:cxnLst/>
          <a:rect l="0" t="0" r="0" b="0"/>
          <a:pathLst>
            <a:path>
              <a:moveTo>
                <a:pt x="0" y="621674"/>
              </a:moveTo>
              <a:lnTo>
                <a:pt x="163127" y="621674"/>
              </a:lnTo>
              <a:lnTo>
                <a:pt x="163127" y="0"/>
              </a:lnTo>
              <a:lnTo>
                <a:pt x="32625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24519" y="1958928"/>
        <a:ext cx="35104" cy="35104"/>
      </dsp:txXfrm>
    </dsp:sp>
    <dsp:sp modelId="{178C0D28-2F7E-4BB4-9836-3A46414FD0A9}">
      <dsp:nvSpPr>
        <dsp:cNvPr id="0" name=""/>
        <dsp:cNvSpPr/>
      </dsp:nvSpPr>
      <dsp:spPr>
        <a:xfrm>
          <a:off x="5221416" y="2287317"/>
          <a:ext cx="326254" cy="767762"/>
        </a:xfrm>
        <a:custGeom>
          <a:avLst/>
          <a:gdLst/>
          <a:ahLst/>
          <a:cxnLst/>
          <a:rect l="0" t="0" r="0" b="0"/>
          <a:pathLst>
            <a:path>
              <a:moveTo>
                <a:pt x="0" y="767762"/>
              </a:moveTo>
              <a:lnTo>
                <a:pt x="163127" y="767762"/>
              </a:lnTo>
              <a:lnTo>
                <a:pt x="163127" y="0"/>
              </a:lnTo>
              <a:lnTo>
                <a:pt x="32625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63688" y="2650343"/>
        <a:ext cx="41710" cy="41710"/>
      </dsp:txXfrm>
    </dsp:sp>
    <dsp:sp modelId="{29182EA3-8468-4FC9-B502-0E189569FE4C}">
      <dsp:nvSpPr>
        <dsp:cNvPr id="0" name=""/>
        <dsp:cNvSpPr/>
      </dsp:nvSpPr>
      <dsp:spPr>
        <a:xfrm>
          <a:off x="3263888" y="3009360"/>
          <a:ext cx="3262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25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8859" y="3046924"/>
        <a:ext cx="16312" cy="16312"/>
      </dsp:txXfrm>
    </dsp:sp>
    <dsp:sp modelId="{227510C1-165E-41BC-86F8-664912EE1BA0}">
      <dsp:nvSpPr>
        <dsp:cNvPr id="0" name=""/>
        <dsp:cNvSpPr/>
      </dsp:nvSpPr>
      <dsp:spPr>
        <a:xfrm>
          <a:off x="504866" y="3009360"/>
          <a:ext cx="3262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25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659837" y="3046924"/>
        <a:ext cx="16312" cy="16312"/>
      </dsp:txXfrm>
    </dsp:sp>
    <dsp:sp modelId="{4594F833-E8AD-4F7D-9DBB-756E81F5E9FF}">
      <dsp:nvSpPr>
        <dsp:cNvPr id="0" name=""/>
        <dsp:cNvSpPr/>
      </dsp:nvSpPr>
      <dsp:spPr>
        <a:xfrm rot="16200000">
          <a:off x="-1322607" y="2806410"/>
          <a:ext cx="3157608" cy="49733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INDIKATOR </a:t>
          </a:r>
          <a:r>
            <a:rPr lang="en-US" sz="3200" kern="1200" dirty="0">
              <a:solidFill>
                <a:srgbClr val="FFFF00"/>
              </a:solidFill>
            </a:rPr>
            <a:t>2.2.2</a:t>
          </a:r>
          <a:endParaRPr lang="id-ID" sz="3200" kern="1200" dirty="0">
            <a:solidFill>
              <a:srgbClr val="FFFF00"/>
            </a:solidFill>
          </a:endParaRPr>
        </a:p>
      </dsp:txBody>
      <dsp:txXfrm>
        <a:off x="-1322607" y="2806410"/>
        <a:ext cx="3157608" cy="497339"/>
      </dsp:txXfrm>
    </dsp:sp>
    <dsp:sp modelId="{D9C606CC-AC18-4590-951B-B64D6881E5E3}">
      <dsp:nvSpPr>
        <dsp:cNvPr id="0" name=""/>
        <dsp:cNvSpPr/>
      </dsp:nvSpPr>
      <dsp:spPr>
        <a:xfrm>
          <a:off x="831121" y="2391604"/>
          <a:ext cx="2432767" cy="132695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9</a:t>
          </a:r>
          <a:r>
            <a:rPr lang="id-ID" sz="3200" kern="1200" dirty="0"/>
            <a:t>) </a:t>
          </a:r>
          <a:r>
            <a:rPr lang="en-US" sz="3200" b="1" kern="1200" dirty="0" err="1"/>
            <a:t>Beban</a:t>
          </a:r>
          <a:r>
            <a:rPr lang="en-US" sz="3200" b="1" kern="1200" dirty="0"/>
            <a:t> </a:t>
          </a:r>
          <a:r>
            <a:rPr lang="en-US" sz="3200" b="1" kern="1200" dirty="0" err="1"/>
            <a:t>Belajar</a:t>
          </a:r>
          <a:r>
            <a:rPr lang="en-US" sz="3200" b="1" kern="1200" dirty="0"/>
            <a:t> </a:t>
          </a:r>
          <a:endParaRPr lang="id-ID" sz="3200" kern="1200" dirty="0"/>
        </a:p>
      </dsp:txBody>
      <dsp:txXfrm>
        <a:off x="831121" y="2391604"/>
        <a:ext cx="2432767" cy="1326951"/>
      </dsp:txXfrm>
    </dsp:sp>
    <dsp:sp modelId="{BFFDE4F5-3617-4A20-BFB1-0A58839B652C}">
      <dsp:nvSpPr>
        <dsp:cNvPr id="0" name=""/>
        <dsp:cNvSpPr/>
      </dsp:nvSpPr>
      <dsp:spPr>
        <a:xfrm>
          <a:off x="3590143" y="2036397"/>
          <a:ext cx="1631273" cy="2037366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durasi</a:t>
          </a:r>
          <a:r>
            <a:rPr lang="en-US" sz="2000" kern="1200" dirty="0"/>
            <a:t> </a:t>
          </a:r>
          <a:r>
            <a:rPr lang="en-US" sz="2000" kern="1200" dirty="0" err="1"/>
            <a:t>waktu</a:t>
          </a:r>
          <a:r>
            <a:rPr lang="en-US" sz="2000" kern="1200" dirty="0"/>
            <a:t> per </a:t>
          </a:r>
          <a:r>
            <a:rPr lang="en-US" sz="2000" kern="1200" dirty="0" err="1"/>
            <a:t>hari</a:t>
          </a:r>
          <a:r>
            <a:rPr lang="en-US" sz="2000" kern="1200" dirty="0"/>
            <a:t> / </a:t>
          </a:r>
          <a:r>
            <a:rPr lang="en-US" sz="2000" kern="1200" dirty="0" err="1"/>
            <a:t>layanan</a:t>
          </a:r>
          <a:r>
            <a:rPr lang="en-US" sz="2000" kern="1200" dirty="0"/>
            <a:t> </a:t>
          </a:r>
          <a:r>
            <a:rPr lang="en-US" sz="2000" kern="1200" dirty="0" err="1"/>
            <a:t>usia</a:t>
          </a:r>
          <a:endParaRPr lang="en-US" sz="2000" kern="1200" dirty="0"/>
        </a:p>
      </dsp:txBody>
      <dsp:txXfrm>
        <a:off x="3590143" y="2036397"/>
        <a:ext cx="1631273" cy="2037366"/>
      </dsp:txXfrm>
    </dsp:sp>
    <dsp:sp modelId="{68020E43-01AE-401A-9C75-6DD4DAFF60E2}">
      <dsp:nvSpPr>
        <dsp:cNvPr id="0" name=""/>
        <dsp:cNvSpPr/>
      </dsp:nvSpPr>
      <dsp:spPr>
        <a:xfrm>
          <a:off x="5547671" y="1858546"/>
          <a:ext cx="1631273" cy="85754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Non Formal</a:t>
          </a:r>
        </a:p>
      </dsp:txBody>
      <dsp:txXfrm>
        <a:off x="5547671" y="1858546"/>
        <a:ext cx="1631273" cy="857542"/>
      </dsp:txXfrm>
    </dsp:sp>
    <dsp:sp modelId="{92FADEF7-B07E-45B5-A06B-30E795BD8C02}">
      <dsp:nvSpPr>
        <dsp:cNvPr id="0" name=""/>
        <dsp:cNvSpPr/>
      </dsp:nvSpPr>
      <dsp:spPr>
        <a:xfrm>
          <a:off x="7505199" y="1198763"/>
          <a:ext cx="1631273" cy="93375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≥ 120 menit untuk </a:t>
          </a:r>
          <a:r>
            <a:rPr lang="en-US" sz="1800" kern="1200" dirty="0"/>
            <a:t>0 </a:t>
          </a:r>
          <a:r>
            <a:rPr lang="id-ID" sz="1800" kern="1200" dirty="0"/>
            <a:t>– 2 tahun;</a:t>
          </a:r>
          <a:endParaRPr lang="en-US" sz="1800" kern="1200" dirty="0"/>
        </a:p>
      </dsp:txBody>
      <dsp:txXfrm>
        <a:off x="7505199" y="1198763"/>
        <a:ext cx="1631273" cy="933759"/>
      </dsp:txXfrm>
    </dsp:sp>
    <dsp:sp modelId="{AD65CE01-5643-45DF-86E2-4BA31D3EFE14}">
      <dsp:nvSpPr>
        <dsp:cNvPr id="0" name=""/>
        <dsp:cNvSpPr/>
      </dsp:nvSpPr>
      <dsp:spPr>
        <a:xfrm>
          <a:off x="7505199" y="2256858"/>
          <a:ext cx="1631273" cy="49733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≥ 150 menit untuk &gt; 2 – 4 tahun</a:t>
          </a:r>
          <a:endParaRPr lang="en-US" sz="1500" kern="1200" dirty="0"/>
        </a:p>
      </dsp:txBody>
      <dsp:txXfrm>
        <a:off x="7505199" y="2256858"/>
        <a:ext cx="1631273" cy="497339"/>
      </dsp:txXfrm>
    </dsp:sp>
    <dsp:sp modelId="{4345DD01-42C4-4BCB-9CF7-6B63AB2A73DB}">
      <dsp:nvSpPr>
        <dsp:cNvPr id="0" name=""/>
        <dsp:cNvSpPr/>
      </dsp:nvSpPr>
      <dsp:spPr>
        <a:xfrm>
          <a:off x="7505199" y="2878532"/>
          <a:ext cx="1631273" cy="49733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500" kern="1200" dirty="0"/>
            <a:t>≥ 180 menit untuk &gt; </a:t>
          </a:r>
          <a:r>
            <a:rPr lang="en-US" sz="1500" kern="1200" dirty="0"/>
            <a:t>4</a:t>
          </a:r>
          <a:r>
            <a:rPr lang="id-ID" sz="1500" kern="1200" dirty="0"/>
            <a:t> – 6 tahun</a:t>
          </a:r>
          <a:endParaRPr lang="en-US" sz="1500" kern="1200" dirty="0"/>
        </a:p>
      </dsp:txBody>
      <dsp:txXfrm>
        <a:off x="7505199" y="2878532"/>
        <a:ext cx="1631273" cy="497339"/>
      </dsp:txXfrm>
    </dsp:sp>
    <dsp:sp modelId="{8A8E9263-8090-425D-81FF-F4F94F541367}">
      <dsp:nvSpPr>
        <dsp:cNvPr id="0" name=""/>
        <dsp:cNvSpPr/>
      </dsp:nvSpPr>
      <dsp:spPr>
        <a:xfrm>
          <a:off x="5547671" y="3754275"/>
          <a:ext cx="1631273" cy="49733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PAUD Formal</a:t>
          </a:r>
        </a:p>
      </dsp:txBody>
      <dsp:txXfrm>
        <a:off x="5547671" y="3754275"/>
        <a:ext cx="1631273" cy="497339"/>
      </dsp:txXfrm>
    </dsp:sp>
    <dsp:sp modelId="{2BE93D6C-C786-48C5-BA30-BC8689E405AD}">
      <dsp:nvSpPr>
        <dsp:cNvPr id="0" name=""/>
        <dsp:cNvSpPr/>
      </dsp:nvSpPr>
      <dsp:spPr>
        <a:xfrm>
          <a:off x="7505199" y="3500206"/>
          <a:ext cx="1631273" cy="1005476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chemeClr val="tx1"/>
              </a:solidFill>
            </a:rPr>
            <a:t>900 menit untuk 4 - 6 tahun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7505199" y="3500206"/>
        <a:ext cx="1631273" cy="100547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2F6D4-9C99-49A3-AEBA-C2E028B9C27C}">
      <dsp:nvSpPr>
        <dsp:cNvPr id="0" name=""/>
        <dsp:cNvSpPr/>
      </dsp:nvSpPr>
      <dsp:spPr>
        <a:xfrm>
          <a:off x="7177055" y="3808523"/>
          <a:ext cx="3260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01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31914" y="3846093"/>
        <a:ext cx="16300" cy="16300"/>
      </dsp:txXfrm>
    </dsp:sp>
    <dsp:sp modelId="{588CFA1B-D0BB-48FF-A644-12A4B542C720}">
      <dsp:nvSpPr>
        <dsp:cNvPr id="0" name=""/>
        <dsp:cNvSpPr/>
      </dsp:nvSpPr>
      <dsp:spPr>
        <a:xfrm>
          <a:off x="5220945" y="2689014"/>
          <a:ext cx="326018" cy="11652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009" y="0"/>
              </a:lnTo>
              <a:lnTo>
                <a:pt x="163009" y="1165229"/>
              </a:lnTo>
              <a:lnTo>
                <a:pt x="326018" y="116522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53705" y="3241379"/>
        <a:ext cx="60498" cy="60498"/>
      </dsp:txXfrm>
    </dsp:sp>
    <dsp:sp modelId="{1A76E367-F55B-4E77-AF25-3F913A14300B}">
      <dsp:nvSpPr>
        <dsp:cNvPr id="0" name=""/>
        <dsp:cNvSpPr/>
      </dsp:nvSpPr>
      <dsp:spPr>
        <a:xfrm>
          <a:off x="7177055" y="1703755"/>
          <a:ext cx="326018" cy="10573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009" y="0"/>
              </a:lnTo>
              <a:lnTo>
                <a:pt x="163009" y="1057327"/>
              </a:lnTo>
              <a:lnTo>
                <a:pt x="326018" y="105732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12403" y="2204758"/>
        <a:ext cx="55322" cy="55322"/>
      </dsp:txXfrm>
    </dsp:sp>
    <dsp:sp modelId="{9E8D0180-88D8-47FE-B0AB-1BBADAD8DC53}">
      <dsp:nvSpPr>
        <dsp:cNvPr id="0" name=""/>
        <dsp:cNvSpPr/>
      </dsp:nvSpPr>
      <dsp:spPr>
        <a:xfrm>
          <a:off x="7177055" y="1658035"/>
          <a:ext cx="3260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01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31914" y="1695605"/>
        <a:ext cx="16300" cy="16300"/>
      </dsp:txXfrm>
    </dsp:sp>
    <dsp:sp modelId="{E0D455DC-1C22-49B6-BF95-2E6157F8F621}">
      <dsp:nvSpPr>
        <dsp:cNvPr id="0" name=""/>
        <dsp:cNvSpPr/>
      </dsp:nvSpPr>
      <dsp:spPr>
        <a:xfrm>
          <a:off x="7177055" y="646427"/>
          <a:ext cx="326018" cy="1057327"/>
        </a:xfrm>
        <a:custGeom>
          <a:avLst/>
          <a:gdLst/>
          <a:ahLst/>
          <a:cxnLst/>
          <a:rect l="0" t="0" r="0" b="0"/>
          <a:pathLst>
            <a:path>
              <a:moveTo>
                <a:pt x="0" y="1057327"/>
              </a:moveTo>
              <a:lnTo>
                <a:pt x="163009" y="1057327"/>
              </a:lnTo>
              <a:lnTo>
                <a:pt x="163009" y="0"/>
              </a:lnTo>
              <a:lnTo>
                <a:pt x="32601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12403" y="1147430"/>
        <a:ext cx="55322" cy="55322"/>
      </dsp:txXfrm>
    </dsp:sp>
    <dsp:sp modelId="{178C0D28-2F7E-4BB4-9836-3A46414FD0A9}">
      <dsp:nvSpPr>
        <dsp:cNvPr id="0" name=""/>
        <dsp:cNvSpPr/>
      </dsp:nvSpPr>
      <dsp:spPr>
        <a:xfrm>
          <a:off x="5220945" y="1703755"/>
          <a:ext cx="326018" cy="985258"/>
        </a:xfrm>
        <a:custGeom>
          <a:avLst/>
          <a:gdLst/>
          <a:ahLst/>
          <a:cxnLst/>
          <a:rect l="0" t="0" r="0" b="0"/>
          <a:pathLst>
            <a:path>
              <a:moveTo>
                <a:pt x="0" y="985258"/>
              </a:moveTo>
              <a:lnTo>
                <a:pt x="163009" y="985258"/>
              </a:lnTo>
              <a:lnTo>
                <a:pt x="163009" y="0"/>
              </a:lnTo>
              <a:lnTo>
                <a:pt x="32601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58010" y="2170440"/>
        <a:ext cx="51889" cy="51889"/>
      </dsp:txXfrm>
    </dsp:sp>
    <dsp:sp modelId="{29182EA3-8468-4FC9-B502-0E189569FE4C}">
      <dsp:nvSpPr>
        <dsp:cNvPr id="0" name=""/>
        <dsp:cNvSpPr/>
      </dsp:nvSpPr>
      <dsp:spPr>
        <a:xfrm>
          <a:off x="3264836" y="2643294"/>
          <a:ext cx="3260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01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9694" y="2680863"/>
        <a:ext cx="16300" cy="16300"/>
      </dsp:txXfrm>
    </dsp:sp>
    <dsp:sp modelId="{227510C1-165E-41BC-86F8-664912EE1BA0}">
      <dsp:nvSpPr>
        <dsp:cNvPr id="0" name=""/>
        <dsp:cNvSpPr/>
      </dsp:nvSpPr>
      <dsp:spPr>
        <a:xfrm>
          <a:off x="507813" y="2643294"/>
          <a:ext cx="3260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018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662672" y="2680863"/>
        <a:ext cx="16300" cy="16300"/>
      </dsp:txXfrm>
    </dsp:sp>
    <dsp:sp modelId="{4594F833-E8AD-4F7D-9DBB-756E81F5E9FF}">
      <dsp:nvSpPr>
        <dsp:cNvPr id="0" name=""/>
        <dsp:cNvSpPr/>
      </dsp:nvSpPr>
      <dsp:spPr>
        <a:xfrm rot="16200000">
          <a:off x="-1246613" y="2440524"/>
          <a:ext cx="3011876" cy="49697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INDIKATOR </a:t>
          </a:r>
          <a:r>
            <a:rPr lang="en-US" sz="3100" kern="1200" dirty="0">
              <a:solidFill>
                <a:srgbClr val="FFFF00"/>
              </a:solidFill>
            </a:rPr>
            <a:t>2.2.2</a:t>
          </a:r>
          <a:endParaRPr lang="id-ID" sz="3100" kern="1200" dirty="0">
            <a:solidFill>
              <a:srgbClr val="FFFF00"/>
            </a:solidFill>
          </a:endParaRPr>
        </a:p>
      </dsp:txBody>
      <dsp:txXfrm>
        <a:off x="-1246613" y="2440524"/>
        <a:ext cx="3011876" cy="496979"/>
      </dsp:txXfrm>
    </dsp:sp>
    <dsp:sp modelId="{D9C606CC-AC18-4590-951B-B64D6881E5E3}">
      <dsp:nvSpPr>
        <dsp:cNvPr id="0" name=""/>
        <dsp:cNvSpPr/>
      </dsp:nvSpPr>
      <dsp:spPr>
        <a:xfrm>
          <a:off x="833832" y="2026019"/>
          <a:ext cx="2431004" cy="1325989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10</a:t>
          </a:r>
          <a:r>
            <a:rPr lang="id-ID" sz="3200" kern="1200" dirty="0"/>
            <a:t>) </a:t>
          </a:r>
          <a:r>
            <a:rPr lang="en-US" sz="3200" b="1" kern="1200" dirty="0" err="1"/>
            <a:t>Beban</a:t>
          </a:r>
          <a:r>
            <a:rPr lang="en-US" sz="3200" b="1" kern="1200" dirty="0"/>
            <a:t> </a:t>
          </a:r>
          <a:r>
            <a:rPr lang="en-US" sz="3200" b="1" kern="1200" dirty="0" err="1"/>
            <a:t>Belajar</a:t>
          </a:r>
          <a:r>
            <a:rPr lang="en-US" sz="3200" b="1" kern="1200" dirty="0"/>
            <a:t> </a:t>
          </a:r>
          <a:endParaRPr lang="id-ID" sz="3200" kern="1200" dirty="0"/>
        </a:p>
      </dsp:txBody>
      <dsp:txXfrm>
        <a:off x="833832" y="2026019"/>
        <a:ext cx="2431004" cy="1325989"/>
      </dsp:txXfrm>
    </dsp:sp>
    <dsp:sp modelId="{BFFDE4F5-3617-4A20-BFB1-0A58839B652C}">
      <dsp:nvSpPr>
        <dsp:cNvPr id="0" name=""/>
        <dsp:cNvSpPr/>
      </dsp:nvSpPr>
      <dsp:spPr>
        <a:xfrm>
          <a:off x="3590854" y="1671069"/>
          <a:ext cx="1630091" cy="2035889"/>
        </a:xfrm>
        <a:prstGeom prst="rect">
          <a:avLst/>
        </a:prstGeom>
        <a:solidFill>
          <a:srgbClr val="3A3AA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durasi</a:t>
          </a:r>
          <a:r>
            <a:rPr lang="en-US" sz="2000" kern="1200" dirty="0"/>
            <a:t> </a:t>
          </a:r>
          <a:r>
            <a:rPr lang="en-US" sz="2000" kern="1200" dirty="0" err="1"/>
            <a:t>waktu</a:t>
          </a:r>
          <a:r>
            <a:rPr lang="en-US" sz="2000" kern="1200" dirty="0"/>
            <a:t> per </a:t>
          </a:r>
          <a:r>
            <a:rPr lang="en-US" sz="2000" kern="1200" dirty="0" err="1"/>
            <a:t>minggu</a:t>
          </a:r>
          <a:r>
            <a:rPr lang="en-US" sz="2000" kern="1200" dirty="0"/>
            <a:t>/ </a:t>
          </a:r>
          <a:r>
            <a:rPr lang="en-US" sz="2000" kern="1200" dirty="0" err="1"/>
            <a:t>layanan</a:t>
          </a:r>
          <a:r>
            <a:rPr lang="en-US" sz="2000" kern="1200" dirty="0"/>
            <a:t> </a:t>
          </a:r>
          <a:r>
            <a:rPr lang="en-US" sz="2000" kern="1200" dirty="0" err="1"/>
            <a:t>usia</a:t>
          </a:r>
          <a:endParaRPr lang="en-US" sz="2000" kern="1200" dirty="0"/>
        </a:p>
      </dsp:txBody>
      <dsp:txXfrm>
        <a:off x="3590854" y="1671069"/>
        <a:ext cx="1630091" cy="2035889"/>
      </dsp:txXfrm>
    </dsp:sp>
    <dsp:sp modelId="{68020E43-01AE-401A-9C75-6DD4DAFF60E2}">
      <dsp:nvSpPr>
        <dsp:cNvPr id="0" name=""/>
        <dsp:cNvSpPr/>
      </dsp:nvSpPr>
      <dsp:spPr>
        <a:xfrm>
          <a:off x="5546964" y="1275295"/>
          <a:ext cx="1630091" cy="856921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Non Formal</a:t>
          </a:r>
        </a:p>
      </dsp:txBody>
      <dsp:txXfrm>
        <a:off x="5546964" y="1275295"/>
        <a:ext cx="1630091" cy="856921"/>
      </dsp:txXfrm>
    </dsp:sp>
    <dsp:sp modelId="{92FADEF7-B07E-45B5-A06B-30E795BD8C02}">
      <dsp:nvSpPr>
        <dsp:cNvPr id="0" name=""/>
        <dsp:cNvSpPr/>
      </dsp:nvSpPr>
      <dsp:spPr>
        <a:xfrm>
          <a:off x="7503073" y="179886"/>
          <a:ext cx="1630091" cy="933083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≥ 120 menit untuk </a:t>
          </a:r>
          <a:r>
            <a:rPr lang="en-US" sz="1800" kern="1200" dirty="0"/>
            <a:t> 0</a:t>
          </a:r>
          <a:r>
            <a:rPr lang="id-ID" sz="1800" kern="1200" dirty="0"/>
            <a:t> - 2 tahun; </a:t>
          </a:r>
          <a:endParaRPr lang="en-US" sz="1800" kern="1200" dirty="0"/>
        </a:p>
      </dsp:txBody>
      <dsp:txXfrm>
        <a:off x="7503073" y="179886"/>
        <a:ext cx="1630091" cy="933083"/>
      </dsp:txXfrm>
    </dsp:sp>
    <dsp:sp modelId="{3D906047-7E0F-4CA1-BFAA-076DE6ACA0F1}">
      <dsp:nvSpPr>
        <dsp:cNvPr id="0" name=""/>
        <dsp:cNvSpPr/>
      </dsp:nvSpPr>
      <dsp:spPr>
        <a:xfrm>
          <a:off x="7503073" y="1237214"/>
          <a:ext cx="1630091" cy="933083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360 menit untuk 2 - 4 tahun;  </a:t>
          </a:r>
          <a:r>
            <a:rPr lang="en-US" sz="1800" kern="1200" dirty="0"/>
            <a:t>  </a:t>
          </a:r>
        </a:p>
      </dsp:txBody>
      <dsp:txXfrm>
        <a:off x="7503073" y="1237214"/>
        <a:ext cx="1630091" cy="933083"/>
      </dsp:txXfrm>
    </dsp:sp>
    <dsp:sp modelId="{218BDB55-BABE-49D8-824B-025B7379C5EE}">
      <dsp:nvSpPr>
        <dsp:cNvPr id="0" name=""/>
        <dsp:cNvSpPr/>
      </dsp:nvSpPr>
      <dsp:spPr>
        <a:xfrm>
          <a:off x="7503073" y="2294542"/>
          <a:ext cx="1630091" cy="933083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540 menit untuk 4 - 6 tahun; </a:t>
          </a:r>
          <a:r>
            <a:rPr lang="en-US" sz="1800" kern="1200" dirty="0"/>
            <a:t> </a:t>
          </a:r>
        </a:p>
      </dsp:txBody>
      <dsp:txXfrm>
        <a:off x="7503073" y="2294542"/>
        <a:ext cx="1630091" cy="933083"/>
      </dsp:txXfrm>
    </dsp:sp>
    <dsp:sp modelId="{8A8E9263-8090-425D-81FF-F4F94F541367}">
      <dsp:nvSpPr>
        <dsp:cNvPr id="0" name=""/>
        <dsp:cNvSpPr/>
      </dsp:nvSpPr>
      <dsp:spPr>
        <a:xfrm>
          <a:off x="5546964" y="3605754"/>
          <a:ext cx="1630091" cy="496979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PAUD Formal</a:t>
          </a:r>
        </a:p>
      </dsp:txBody>
      <dsp:txXfrm>
        <a:off x="5546964" y="3605754"/>
        <a:ext cx="1630091" cy="496979"/>
      </dsp:txXfrm>
    </dsp:sp>
    <dsp:sp modelId="{2BE93D6C-C786-48C5-BA30-BC8689E405AD}">
      <dsp:nvSpPr>
        <dsp:cNvPr id="0" name=""/>
        <dsp:cNvSpPr/>
      </dsp:nvSpPr>
      <dsp:spPr>
        <a:xfrm>
          <a:off x="7503073" y="3351870"/>
          <a:ext cx="1630091" cy="1004747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900 menit untuk 4 - 6 tahun</a:t>
          </a:r>
          <a:endParaRPr lang="en-US" sz="1800" kern="1200" dirty="0"/>
        </a:p>
      </dsp:txBody>
      <dsp:txXfrm>
        <a:off x="7503073" y="3351870"/>
        <a:ext cx="1630091" cy="100474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912035-A4A4-4621-932E-27247E2A81CD}">
      <dsp:nvSpPr>
        <dsp:cNvPr id="0" name=""/>
        <dsp:cNvSpPr/>
      </dsp:nvSpPr>
      <dsp:spPr>
        <a:xfrm>
          <a:off x="7268372" y="5061483"/>
          <a:ext cx="311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00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16100" y="5099428"/>
        <a:ext cx="15550" cy="15550"/>
      </dsp:txXfrm>
    </dsp:sp>
    <dsp:sp modelId="{485A02DD-0634-405C-B747-70722CB2B18C}">
      <dsp:nvSpPr>
        <dsp:cNvPr id="0" name=""/>
        <dsp:cNvSpPr/>
      </dsp:nvSpPr>
      <dsp:spPr>
        <a:xfrm>
          <a:off x="5402337" y="2916324"/>
          <a:ext cx="311005" cy="21908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5502" y="0"/>
              </a:lnTo>
              <a:lnTo>
                <a:pt x="155502" y="2190879"/>
              </a:lnTo>
              <a:lnTo>
                <a:pt x="311005" y="219087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5502519" y="3956442"/>
        <a:ext cx="110642" cy="110642"/>
      </dsp:txXfrm>
    </dsp:sp>
    <dsp:sp modelId="{5840BECA-A470-48B1-9F99-019D6F007A57}">
      <dsp:nvSpPr>
        <dsp:cNvPr id="0" name=""/>
        <dsp:cNvSpPr/>
      </dsp:nvSpPr>
      <dsp:spPr>
        <a:xfrm>
          <a:off x="7268372" y="4281015"/>
          <a:ext cx="311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00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16100" y="4318960"/>
        <a:ext cx="15550" cy="15550"/>
      </dsp:txXfrm>
    </dsp:sp>
    <dsp:sp modelId="{DE818163-EBB5-4F3C-A0B4-EB9FD6BCE0E9}">
      <dsp:nvSpPr>
        <dsp:cNvPr id="0" name=""/>
        <dsp:cNvSpPr/>
      </dsp:nvSpPr>
      <dsp:spPr>
        <a:xfrm>
          <a:off x="5402337" y="2916324"/>
          <a:ext cx="311005" cy="14104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5502" y="0"/>
              </a:lnTo>
              <a:lnTo>
                <a:pt x="155502" y="1410411"/>
              </a:lnTo>
              <a:lnTo>
                <a:pt x="311005" y="141041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21732" y="3585422"/>
        <a:ext cx="72214" cy="72214"/>
      </dsp:txXfrm>
    </dsp:sp>
    <dsp:sp modelId="{1EAC3402-6AD2-446D-9ABC-D98F77454449}">
      <dsp:nvSpPr>
        <dsp:cNvPr id="0" name=""/>
        <dsp:cNvSpPr/>
      </dsp:nvSpPr>
      <dsp:spPr>
        <a:xfrm>
          <a:off x="7268372" y="3500547"/>
          <a:ext cx="311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00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16100" y="3538492"/>
        <a:ext cx="15550" cy="15550"/>
      </dsp:txXfrm>
    </dsp:sp>
    <dsp:sp modelId="{D33AE489-B688-4ECF-9BEB-DCBAC0590074}">
      <dsp:nvSpPr>
        <dsp:cNvPr id="0" name=""/>
        <dsp:cNvSpPr/>
      </dsp:nvSpPr>
      <dsp:spPr>
        <a:xfrm>
          <a:off x="5402337" y="2916324"/>
          <a:ext cx="311005" cy="629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5502" y="0"/>
              </a:lnTo>
              <a:lnTo>
                <a:pt x="155502" y="629943"/>
              </a:lnTo>
              <a:lnTo>
                <a:pt x="311005" y="62994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40276" y="3213732"/>
        <a:ext cx="35126" cy="35126"/>
      </dsp:txXfrm>
    </dsp:sp>
    <dsp:sp modelId="{A888AFCC-8874-43D1-897F-884AF4CA0F31}">
      <dsp:nvSpPr>
        <dsp:cNvPr id="0" name=""/>
        <dsp:cNvSpPr/>
      </dsp:nvSpPr>
      <dsp:spPr>
        <a:xfrm>
          <a:off x="7268372" y="2720079"/>
          <a:ext cx="311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00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16100" y="2758023"/>
        <a:ext cx="15550" cy="15550"/>
      </dsp:txXfrm>
    </dsp:sp>
    <dsp:sp modelId="{E3AE0452-65EE-4F7A-846E-2B0AB206BE90}">
      <dsp:nvSpPr>
        <dsp:cNvPr id="0" name=""/>
        <dsp:cNvSpPr/>
      </dsp:nvSpPr>
      <dsp:spPr>
        <a:xfrm>
          <a:off x="5402337" y="2765799"/>
          <a:ext cx="311005" cy="150524"/>
        </a:xfrm>
        <a:custGeom>
          <a:avLst/>
          <a:gdLst/>
          <a:ahLst/>
          <a:cxnLst/>
          <a:rect l="0" t="0" r="0" b="0"/>
          <a:pathLst>
            <a:path>
              <a:moveTo>
                <a:pt x="0" y="150524"/>
              </a:moveTo>
              <a:lnTo>
                <a:pt x="155502" y="150524"/>
              </a:lnTo>
              <a:lnTo>
                <a:pt x="155502" y="0"/>
              </a:lnTo>
              <a:lnTo>
                <a:pt x="31100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49202" y="2832423"/>
        <a:ext cx="17275" cy="17275"/>
      </dsp:txXfrm>
    </dsp:sp>
    <dsp:sp modelId="{22139011-B310-415F-A255-568C7E19C862}">
      <dsp:nvSpPr>
        <dsp:cNvPr id="0" name=""/>
        <dsp:cNvSpPr/>
      </dsp:nvSpPr>
      <dsp:spPr>
        <a:xfrm>
          <a:off x="7268372" y="1939610"/>
          <a:ext cx="311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00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16100" y="1977555"/>
        <a:ext cx="15550" cy="15550"/>
      </dsp:txXfrm>
    </dsp:sp>
    <dsp:sp modelId="{766B15E7-7211-4F4C-9293-5BA66EC0DFE1}">
      <dsp:nvSpPr>
        <dsp:cNvPr id="0" name=""/>
        <dsp:cNvSpPr/>
      </dsp:nvSpPr>
      <dsp:spPr>
        <a:xfrm>
          <a:off x="5402337" y="1985330"/>
          <a:ext cx="311005" cy="930993"/>
        </a:xfrm>
        <a:custGeom>
          <a:avLst/>
          <a:gdLst/>
          <a:ahLst/>
          <a:cxnLst/>
          <a:rect l="0" t="0" r="0" b="0"/>
          <a:pathLst>
            <a:path>
              <a:moveTo>
                <a:pt x="0" y="930993"/>
              </a:moveTo>
              <a:lnTo>
                <a:pt x="155502" y="930993"/>
              </a:lnTo>
              <a:lnTo>
                <a:pt x="155502" y="0"/>
              </a:lnTo>
              <a:lnTo>
                <a:pt x="31100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33301" y="2426288"/>
        <a:ext cx="49078" cy="49078"/>
      </dsp:txXfrm>
    </dsp:sp>
    <dsp:sp modelId="{EFAF69C9-5970-499C-AE8A-6380C2A62726}">
      <dsp:nvSpPr>
        <dsp:cNvPr id="0" name=""/>
        <dsp:cNvSpPr/>
      </dsp:nvSpPr>
      <dsp:spPr>
        <a:xfrm>
          <a:off x="7268372" y="919433"/>
          <a:ext cx="311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00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16100" y="957378"/>
        <a:ext cx="15550" cy="15550"/>
      </dsp:txXfrm>
    </dsp:sp>
    <dsp:sp modelId="{178C0D28-2F7E-4BB4-9836-3A46414FD0A9}">
      <dsp:nvSpPr>
        <dsp:cNvPr id="0" name=""/>
        <dsp:cNvSpPr/>
      </dsp:nvSpPr>
      <dsp:spPr>
        <a:xfrm>
          <a:off x="5402337" y="965153"/>
          <a:ext cx="311005" cy="1951170"/>
        </a:xfrm>
        <a:custGeom>
          <a:avLst/>
          <a:gdLst/>
          <a:ahLst/>
          <a:cxnLst/>
          <a:rect l="0" t="0" r="0" b="0"/>
          <a:pathLst>
            <a:path>
              <a:moveTo>
                <a:pt x="0" y="1951170"/>
              </a:moveTo>
              <a:lnTo>
                <a:pt x="155502" y="1951170"/>
              </a:lnTo>
              <a:lnTo>
                <a:pt x="155502" y="0"/>
              </a:lnTo>
              <a:lnTo>
                <a:pt x="31100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508445" y="1891343"/>
        <a:ext cx="98790" cy="98790"/>
      </dsp:txXfrm>
    </dsp:sp>
    <dsp:sp modelId="{29182EA3-8468-4FC9-B502-0E189569FE4C}">
      <dsp:nvSpPr>
        <dsp:cNvPr id="0" name=""/>
        <dsp:cNvSpPr/>
      </dsp:nvSpPr>
      <dsp:spPr>
        <a:xfrm>
          <a:off x="3536302" y="2870604"/>
          <a:ext cx="311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00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684030" y="2908548"/>
        <a:ext cx="15550" cy="15550"/>
      </dsp:txXfrm>
    </dsp:sp>
    <dsp:sp modelId="{227510C1-165E-41BC-86F8-664912EE1BA0}">
      <dsp:nvSpPr>
        <dsp:cNvPr id="0" name=""/>
        <dsp:cNvSpPr/>
      </dsp:nvSpPr>
      <dsp:spPr>
        <a:xfrm>
          <a:off x="483686" y="2870604"/>
          <a:ext cx="3110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1005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631414" y="2908548"/>
        <a:ext cx="15550" cy="15550"/>
      </dsp:txXfrm>
    </dsp:sp>
    <dsp:sp modelId="{4594F833-E8AD-4F7D-9DBB-756E81F5E9FF}">
      <dsp:nvSpPr>
        <dsp:cNvPr id="0" name=""/>
        <dsp:cNvSpPr/>
      </dsp:nvSpPr>
      <dsp:spPr>
        <a:xfrm rot="16200000">
          <a:off x="-1189953" y="2679276"/>
          <a:ext cx="2873185" cy="474094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INDIKATOR </a:t>
          </a:r>
          <a:r>
            <a:rPr lang="en-US" sz="2900" kern="1200" dirty="0">
              <a:solidFill>
                <a:srgbClr val="FFFF00"/>
              </a:solidFill>
            </a:rPr>
            <a:t>2.2.3</a:t>
          </a:r>
          <a:endParaRPr lang="id-ID" sz="2900" kern="1200" dirty="0">
            <a:solidFill>
              <a:srgbClr val="FFFF00"/>
            </a:solidFill>
          </a:endParaRPr>
        </a:p>
      </dsp:txBody>
      <dsp:txXfrm>
        <a:off x="-1189953" y="2679276"/>
        <a:ext cx="2873185" cy="474094"/>
      </dsp:txXfrm>
    </dsp:sp>
    <dsp:sp modelId="{D9C606CC-AC18-4590-951B-B64D6881E5E3}">
      <dsp:nvSpPr>
        <dsp:cNvPr id="0" name=""/>
        <dsp:cNvSpPr/>
      </dsp:nvSpPr>
      <dsp:spPr>
        <a:xfrm>
          <a:off x="794692" y="2283858"/>
          <a:ext cx="2741609" cy="1264930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11</a:t>
          </a:r>
          <a:r>
            <a:rPr lang="id-ID" sz="3200" kern="1200" dirty="0"/>
            <a:t>) </a:t>
          </a:r>
          <a:r>
            <a:rPr lang="en-US" sz="3200" b="1" kern="1200" dirty="0" err="1"/>
            <a:t>Rombongan</a:t>
          </a:r>
          <a:r>
            <a:rPr lang="en-US" sz="3200" b="1" kern="1200" dirty="0"/>
            <a:t> </a:t>
          </a:r>
          <a:r>
            <a:rPr lang="en-US" sz="3200" b="1" kern="1200" dirty="0" err="1"/>
            <a:t>Belajar</a:t>
          </a:r>
          <a:r>
            <a:rPr lang="en-US" sz="3200" b="1" kern="1200" dirty="0"/>
            <a:t> </a:t>
          </a:r>
          <a:endParaRPr lang="id-ID" sz="3200" kern="1200" dirty="0"/>
        </a:p>
      </dsp:txBody>
      <dsp:txXfrm>
        <a:off x="794692" y="2283858"/>
        <a:ext cx="2741609" cy="1264930"/>
      </dsp:txXfrm>
    </dsp:sp>
    <dsp:sp modelId="{BFFDE4F5-3617-4A20-BFB1-0A58839B652C}">
      <dsp:nvSpPr>
        <dsp:cNvPr id="0" name=""/>
        <dsp:cNvSpPr/>
      </dsp:nvSpPr>
      <dsp:spPr>
        <a:xfrm>
          <a:off x="3847308" y="1945253"/>
          <a:ext cx="1555029" cy="1942141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Rasio</a:t>
          </a:r>
          <a:r>
            <a:rPr lang="en-US" sz="2000" kern="1200" dirty="0"/>
            <a:t> </a:t>
          </a:r>
          <a:r>
            <a:rPr lang="en-US" sz="2000" kern="1200" dirty="0" err="1"/>
            <a:t>pendidik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Peserta</a:t>
          </a:r>
          <a:r>
            <a:rPr lang="en-US" sz="2000" kern="1200" dirty="0"/>
            <a:t> </a:t>
          </a:r>
          <a:r>
            <a:rPr lang="en-US" sz="2000" kern="1200" dirty="0" err="1"/>
            <a:t>didik</a:t>
          </a:r>
          <a:endParaRPr lang="en-US" sz="2000" kern="1200" dirty="0"/>
        </a:p>
      </dsp:txBody>
      <dsp:txXfrm>
        <a:off x="3847308" y="1945253"/>
        <a:ext cx="1555029" cy="1942141"/>
      </dsp:txXfrm>
    </dsp:sp>
    <dsp:sp modelId="{68020E43-01AE-401A-9C75-6DD4DAFF60E2}">
      <dsp:nvSpPr>
        <dsp:cNvPr id="0" name=""/>
        <dsp:cNvSpPr/>
      </dsp:nvSpPr>
      <dsp:spPr>
        <a:xfrm>
          <a:off x="5713343" y="394472"/>
          <a:ext cx="1555029" cy="114136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Kelompok usia sejak lahir – 1 tahun; </a:t>
          </a:r>
          <a:endParaRPr lang="en-US" sz="1600" kern="1200" dirty="0"/>
        </a:p>
      </dsp:txBody>
      <dsp:txXfrm>
        <a:off x="5713343" y="394472"/>
        <a:ext cx="1555029" cy="1141362"/>
      </dsp:txXfrm>
    </dsp:sp>
    <dsp:sp modelId="{30781062-CF88-4768-BABD-2BBA0C43827C}">
      <dsp:nvSpPr>
        <dsp:cNvPr id="0" name=""/>
        <dsp:cNvSpPr/>
      </dsp:nvSpPr>
      <dsp:spPr>
        <a:xfrm>
          <a:off x="7579378" y="634181"/>
          <a:ext cx="1555029" cy="661944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rasio 1 : 4 </a:t>
          </a:r>
          <a:endParaRPr lang="en-US" sz="1600" kern="1200" dirty="0"/>
        </a:p>
      </dsp:txBody>
      <dsp:txXfrm>
        <a:off x="7579378" y="634181"/>
        <a:ext cx="1555029" cy="661944"/>
      </dsp:txXfrm>
    </dsp:sp>
    <dsp:sp modelId="{3DB33CAF-959B-4145-A1F1-403A6D1D21B5}">
      <dsp:nvSpPr>
        <dsp:cNvPr id="0" name=""/>
        <dsp:cNvSpPr/>
      </dsp:nvSpPr>
      <dsp:spPr>
        <a:xfrm>
          <a:off x="5713343" y="1654358"/>
          <a:ext cx="1555029" cy="66194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Kelompok usia 1 - 2 tahun;</a:t>
          </a:r>
          <a:endParaRPr lang="en-US" sz="1600" kern="1200" dirty="0"/>
        </a:p>
      </dsp:txBody>
      <dsp:txXfrm>
        <a:off x="5713343" y="1654358"/>
        <a:ext cx="1555029" cy="661944"/>
      </dsp:txXfrm>
    </dsp:sp>
    <dsp:sp modelId="{99D7B2E5-BA63-4995-B199-E336C2FF4917}">
      <dsp:nvSpPr>
        <dsp:cNvPr id="0" name=""/>
        <dsp:cNvSpPr/>
      </dsp:nvSpPr>
      <dsp:spPr>
        <a:xfrm>
          <a:off x="7579378" y="1654358"/>
          <a:ext cx="1555029" cy="661944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 rasio 1 : 6 </a:t>
          </a:r>
          <a:endParaRPr lang="en-US" sz="1600" kern="1200" dirty="0"/>
        </a:p>
      </dsp:txBody>
      <dsp:txXfrm>
        <a:off x="7579378" y="1654358"/>
        <a:ext cx="1555029" cy="661944"/>
      </dsp:txXfrm>
    </dsp:sp>
    <dsp:sp modelId="{148097BB-65EE-4C33-8A0A-C26DEFA5B0CF}">
      <dsp:nvSpPr>
        <dsp:cNvPr id="0" name=""/>
        <dsp:cNvSpPr/>
      </dsp:nvSpPr>
      <dsp:spPr>
        <a:xfrm>
          <a:off x="5713343" y="2434826"/>
          <a:ext cx="1555029" cy="66194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Kelompok usia &gt; 2 - 3 tahun; </a:t>
          </a:r>
          <a:endParaRPr lang="en-US" sz="1600" kern="1200" dirty="0"/>
        </a:p>
      </dsp:txBody>
      <dsp:txXfrm>
        <a:off x="5713343" y="2434826"/>
        <a:ext cx="1555029" cy="661944"/>
      </dsp:txXfrm>
    </dsp:sp>
    <dsp:sp modelId="{276E53A9-8817-4FEB-B7D8-28785FE37629}">
      <dsp:nvSpPr>
        <dsp:cNvPr id="0" name=""/>
        <dsp:cNvSpPr/>
      </dsp:nvSpPr>
      <dsp:spPr>
        <a:xfrm>
          <a:off x="7579378" y="2434826"/>
          <a:ext cx="1555029" cy="661944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rasio 1 : 8 </a:t>
          </a:r>
          <a:endParaRPr lang="en-US" sz="1600" kern="1200" dirty="0"/>
        </a:p>
      </dsp:txBody>
      <dsp:txXfrm>
        <a:off x="7579378" y="2434826"/>
        <a:ext cx="1555029" cy="661944"/>
      </dsp:txXfrm>
    </dsp:sp>
    <dsp:sp modelId="{860A374F-68B6-482D-B361-5A50982BABDB}">
      <dsp:nvSpPr>
        <dsp:cNvPr id="0" name=""/>
        <dsp:cNvSpPr/>
      </dsp:nvSpPr>
      <dsp:spPr>
        <a:xfrm>
          <a:off x="5713343" y="3215294"/>
          <a:ext cx="1555029" cy="66194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Kelompok usia &gt; 3 - 4 tahun; </a:t>
          </a:r>
          <a:endParaRPr lang="en-US" sz="1600" kern="1200" dirty="0"/>
        </a:p>
      </dsp:txBody>
      <dsp:txXfrm>
        <a:off x="5713343" y="3215294"/>
        <a:ext cx="1555029" cy="661944"/>
      </dsp:txXfrm>
    </dsp:sp>
    <dsp:sp modelId="{374D01DF-41D0-47C3-A7F6-85BD84A80C60}">
      <dsp:nvSpPr>
        <dsp:cNvPr id="0" name=""/>
        <dsp:cNvSpPr/>
      </dsp:nvSpPr>
      <dsp:spPr>
        <a:xfrm>
          <a:off x="7579378" y="3215294"/>
          <a:ext cx="1555029" cy="661944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rasio 1 : 10 </a:t>
          </a:r>
          <a:endParaRPr lang="en-US" sz="1600" kern="1200" dirty="0"/>
        </a:p>
      </dsp:txBody>
      <dsp:txXfrm>
        <a:off x="7579378" y="3215294"/>
        <a:ext cx="1555029" cy="661944"/>
      </dsp:txXfrm>
    </dsp:sp>
    <dsp:sp modelId="{D29A356A-000D-4734-A4E1-2C1E4788692A}">
      <dsp:nvSpPr>
        <dsp:cNvPr id="0" name=""/>
        <dsp:cNvSpPr/>
      </dsp:nvSpPr>
      <dsp:spPr>
        <a:xfrm>
          <a:off x="5713343" y="3995763"/>
          <a:ext cx="1555029" cy="66194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Kelompok usia &gt; 4 - 5 tahun; </a:t>
          </a:r>
          <a:endParaRPr lang="en-US" sz="1600" kern="1200" dirty="0"/>
        </a:p>
      </dsp:txBody>
      <dsp:txXfrm>
        <a:off x="5713343" y="3995763"/>
        <a:ext cx="1555029" cy="661944"/>
      </dsp:txXfrm>
    </dsp:sp>
    <dsp:sp modelId="{69645D2A-F1FD-400B-A3ED-DCA9CB084383}">
      <dsp:nvSpPr>
        <dsp:cNvPr id="0" name=""/>
        <dsp:cNvSpPr/>
      </dsp:nvSpPr>
      <dsp:spPr>
        <a:xfrm>
          <a:off x="7579378" y="3995763"/>
          <a:ext cx="1555029" cy="661944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rasio 1 : 12 </a:t>
          </a:r>
          <a:endParaRPr lang="en-US" sz="1600" kern="1200" dirty="0"/>
        </a:p>
      </dsp:txBody>
      <dsp:txXfrm>
        <a:off x="7579378" y="3995763"/>
        <a:ext cx="1555029" cy="661944"/>
      </dsp:txXfrm>
    </dsp:sp>
    <dsp:sp modelId="{4978A637-F7E6-4210-A8FF-B29A5FAA57D5}">
      <dsp:nvSpPr>
        <dsp:cNvPr id="0" name=""/>
        <dsp:cNvSpPr/>
      </dsp:nvSpPr>
      <dsp:spPr>
        <a:xfrm>
          <a:off x="5713343" y="4776231"/>
          <a:ext cx="1555029" cy="66194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Kelompok usia &gt; 5 -  6 tahun; </a:t>
          </a:r>
          <a:endParaRPr lang="en-US" sz="1600" kern="1200" dirty="0"/>
        </a:p>
      </dsp:txBody>
      <dsp:txXfrm>
        <a:off x="5713343" y="4776231"/>
        <a:ext cx="1555029" cy="661944"/>
      </dsp:txXfrm>
    </dsp:sp>
    <dsp:sp modelId="{5EA2EF37-0716-40A4-B06B-2D10C07E8BBC}">
      <dsp:nvSpPr>
        <dsp:cNvPr id="0" name=""/>
        <dsp:cNvSpPr/>
      </dsp:nvSpPr>
      <dsp:spPr>
        <a:xfrm>
          <a:off x="7579378" y="4776231"/>
          <a:ext cx="1555029" cy="661944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rasio 1 : 15 </a:t>
          </a:r>
          <a:endParaRPr lang="en-US" sz="1600" kern="1200" dirty="0"/>
        </a:p>
      </dsp:txBody>
      <dsp:txXfrm>
        <a:off x="7579378" y="4776231"/>
        <a:ext cx="1555029" cy="661944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EFA097-E643-42D4-A586-4BC0A7A8DC5A}">
      <dsp:nvSpPr>
        <dsp:cNvPr id="0" name=""/>
        <dsp:cNvSpPr/>
      </dsp:nvSpPr>
      <dsp:spPr>
        <a:xfrm>
          <a:off x="6464715" y="2870603"/>
          <a:ext cx="4446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4699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75948" y="2905206"/>
        <a:ext cx="22234" cy="22234"/>
      </dsp:txXfrm>
    </dsp:sp>
    <dsp:sp modelId="{178C0D28-2F7E-4BB4-9836-3A46414FD0A9}">
      <dsp:nvSpPr>
        <dsp:cNvPr id="0" name=""/>
        <dsp:cNvSpPr/>
      </dsp:nvSpPr>
      <dsp:spPr>
        <a:xfrm>
          <a:off x="3796520" y="2870603"/>
          <a:ext cx="4446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4699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007752" y="2905206"/>
        <a:ext cx="22234" cy="22234"/>
      </dsp:txXfrm>
    </dsp:sp>
    <dsp:sp modelId="{227510C1-165E-41BC-86F8-664912EE1BA0}">
      <dsp:nvSpPr>
        <dsp:cNvPr id="0" name=""/>
        <dsp:cNvSpPr/>
      </dsp:nvSpPr>
      <dsp:spPr>
        <a:xfrm>
          <a:off x="688983" y="2870604"/>
          <a:ext cx="44469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44699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900215" y="2905206"/>
        <a:ext cx="22234" cy="22234"/>
      </dsp:txXfrm>
    </dsp:sp>
    <dsp:sp modelId="{4594F833-E8AD-4F7D-9DBB-756E81F5E9FF}">
      <dsp:nvSpPr>
        <dsp:cNvPr id="0" name=""/>
        <dsp:cNvSpPr/>
      </dsp:nvSpPr>
      <dsp:spPr>
        <a:xfrm rot="16200000">
          <a:off x="-1704111" y="2577376"/>
          <a:ext cx="4108295" cy="677895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INDIKATOR </a:t>
          </a:r>
          <a:r>
            <a:rPr lang="en-US" sz="4200" kern="1200" dirty="0">
              <a:solidFill>
                <a:srgbClr val="FFFF00"/>
              </a:solidFill>
            </a:rPr>
            <a:t>2.3.1</a:t>
          </a:r>
          <a:endParaRPr lang="id-ID" sz="4200" kern="1200" dirty="0">
            <a:solidFill>
              <a:srgbClr val="FFFF00"/>
            </a:solidFill>
          </a:endParaRPr>
        </a:p>
      </dsp:txBody>
      <dsp:txXfrm>
        <a:off x="-1704111" y="2577376"/>
        <a:ext cx="4108295" cy="677895"/>
      </dsp:txXfrm>
    </dsp:sp>
    <dsp:sp modelId="{D9C606CC-AC18-4590-951B-B64D6881E5E3}">
      <dsp:nvSpPr>
        <dsp:cNvPr id="0" name=""/>
        <dsp:cNvSpPr/>
      </dsp:nvSpPr>
      <dsp:spPr>
        <a:xfrm>
          <a:off x="1133682" y="2011977"/>
          <a:ext cx="2662837" cy="1808692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12</a:t>
          </a:r>
          <a:r>
            <a:rPr lang="id-ID" sz="2800" kern="1200" dirty="0"/>
            <a:t>) </a:t>
          </a:r>
          <a:r>
            <a:rPr lang="id-ID" sz="2800" b="1" kern="1200" dirty="0"/>
            <a:t>Aspek </a:t>
          </a:r>
          <a:endParaRPr lang="en-US" sz="2800" kern="1200" dirty="0"/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800" b="1" kern="1200" dirty="0"/>
            <a:t>Pe</a:t>
          </a:r>
          <a:r>
            <a:rPr lang="en-US" sz="2800" b="1" kern="1200" dirty="0" err="1"/>
            <a:t>rke</a:t>
          </a:r>
          <a:r>
            <a:rPr lang="id-ID" sz="2800" b="1" kern="1200" dirty="0"/>
            <a:t>mbangan</a:t>
          </a:r>
          <a:endParaRPr lang="id-ID" sz="2800" kern="1200" dirty="0"/>
        </a:p>
      </dsp:txBody>
      <dsp:txXfrm>
        <a:off x="1133682" y="2011977"/>
        <a:ext cx="2662837" cy="1808692"/>
      </dsp:txXfrm>
    </dsp:sp>
    <dsp:sp modelId="{68020E43-01AE-401A-9C75-6DD4DAFF60E2}">
      <dsp:nvSpPr>
        <dsp:cNvPr id="0" name=""/>
        <dsp:cNvSpPr/>
      </dsp:nvSpPr>
      <dsp:spPr>
        <a:xfrm>
          <a:off x="4241219" y="2331890"/>
          <a:ext cx="2223496" cy="1168867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</a:t>
          </a:r>
          <a:r>
            <a:rPr lang="id-ID" sz="2000" kern="1200" dirty="0"/>
            <a:t>elaksanaan pembelajaran harian</a:t>
          </a:r>
          <a:endParaRPr lang="en-US" sz="2000" kern="1200" dirty="0"/>
        </a:p>
      </dsp:txBody>
      <dsp:txXfrm>
        <a:off x="4241219" y="2331890"/>
        <a:ext cx="2223496" cy="1168867"/>
      </dsp:txXfrm>
    </dsp:sp>
    <dsp:sp modelId="{E916A004-8863-4ACF-9D0E-DF3A2093B3A3}">
      <dsp:nvSpPr>
        <dsp:cNvPr id="0" name=""/>
        <dsp:cNvSpPr/>
      </dsp:nvSpPr>
      <dsp:spPr>
        <a:xfrm>
          <a:off x="6909415" y="1886140"/>
          <a:ext cx="2223496" cy="2060367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Kesesuaian</a:t>
          </a:r>
          <a:r>
            <a:rPr lang="en-US" sz="2000" b="1" kern="1200" dirty="0"/>
            <a:t> </a:t>
          </a:r>
          <a:r>
            <a:rPr lang="id-ID" sz="2000" b="1" kern="1200" dirty="0"/>
            <a:t>6</a:t>
          </a:r>
          <a:r>
            <a:rPr lang="id-ID" sz="2000" kern="1200" dirty="0"/>
            <a:t> aspek pe</a:t>
          </a:r>
          <a:r>
            <a:rPr lang="en-US" sz="2000" kern="1200" dirty="0" err="1"/>
            <a:t>rkemban</a:t>
          </a:r>
          <a:r>
            <a:rPr lang="id-ID" sz="2000" kern="1200" dirty="0"/>
            <a:t>gan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RKH </a:t>
          </a:r>
        </a:p>
      </dsp:txBody>
      <dsp:txXfrm>
        <a:off x="6909415" y="1886140"/>
        <a:ext cx="2223496" cy="206036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ED88D7-E03B-4B21-8360-7F9ABD03882A}">
      <dsp:nvSpPr>
        <dsp:cNvPr id="0" name=""/>
        <dsp:cNvSpPr/>
      </dsp:nvSpPr>
      <dsp:spPr>
        <a:xfrm>
          <a:off x="6990342" y="2916324"/>
          <a:ext cx="357461" cy="6276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8730" y="0"/>
              </a:lnTo>
              <a:lnTo>
                <a:pt x="178730" y="627644"/>
              </a:lnTo>
              <a:lnTo>
                <a:pt x="357461" y="62764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51015" y="3212088"/>
        <a:ext cx="36114" cy="36114"/>
      </dsp:txXfrm>
    </dsp:sp>
    <dsp:sp modelId="{178C0D28-2F7E-4BB4-9836-3A46414FD0A9}">
      <dsp:nvSpPr>
        <dsp:cNvPr id="0" name=""/>
        <dsp:cNvSpPr/>
      </dsp:nvSpPr>
      <dsp:spPr>
        <a:xfrm>
          <a:off x="6990342" y="2523704"/>
          <a:ext cx="357461" cy="392619"/>
        </a:xfrm>
        <a:custGeom>
          <a:avLst/>
          <a:gdLst/>
          <a:ahLst/>
          <a:cxnLst/>
          <a:rect l="0" t="0" r="0" b="0"/>
          <a:pathLst>
            <a:path>
              <a:moveTo>
                <a:pt x="0" y="392619"/>
              </a:moveTo>
              <a:lnTo>
                <a:pt x="178730" y="392619"/>
              </a:lnTo>
              <a:lnTo>
                <a:pt x="178730" y="0"/>
              </a:lnTo>
              <a:lnTo>
                <a:pt x="35746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155799" y="2706740"/>
        <a:ext cx="26548" cy="26548"/>
      </dsp:txXfrm>
    </dsp:sp>
    <dsp:sp modelId="{CE2C6972-3E97-4B2F-A8D2-4D6C815B4262}">
      <dsp:nvSpPr>
        <dsp:cNvPr id="0" name=""/>
        <dsp:cNvSpPr/>
      </dsp:nvSpPr>
      <dsp:spPr>
        <a:xfrm>
          <a:off x="4845572" y="2870604"/>
          <a:ext cx="3574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7461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15366" y="2907387"/>
        <a:ext cx="17873" cy="17873"/>
      </dsp:txXfrm>
    </dsp:sp>
    <dsp:sp modelId="{227510C1-165E-41BC-86F8-664912EE1BA0}">
      <dsp:nvSpPr>
        <dsp:cNvPr id="0" name=""/>
        <dsp:cNvSpPr/>
      </dsp:nvSpPr>
      <dsp:spPr>
        <a:xfrm>
          <a:off x="553798" y="2870604"/>
          <a:ext cx="35746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7461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723592" y="2907387"/>
        <a:ext cx="17873" cy="17873"/>
      </dsp:txXfrm>
    </dsp:sp>
    <dsp:sp modelId="{4594F833-E8AD-4F7D-9DBB-756E81F5E9FF}">
      <dsp:nvSpPr>
        <dsp:cNvPr id="0" name=""/>
        <dsp:cNvSpPr/>
      </dsp:nvSpPr>
      <dsp:spPr>
        <a:xfrm rot="16200000">
          <a:off x="-1369837" y="2643868"/>
          <a:ext cx="3302361" cy="54491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INDIKATOR </a:t>
          </a:r>
          <a:r>
            <a:rPr lang="en-US" sz="3400" kern="1200" dirty="0">
              <a:solidFill>
                <a:srgbClr val="FFFF00"/>
              </a:solidFill>
            </a:rPr>
            <a:t>2.4.1</a:t>
          </a:r>
          <a:endParaRPr lang="id-ID" sz="3400" kern="1200" dirty="0">
            <a:solidFill>
              <a:srgbClr val="FFFF00"/>
            </a:solidFill>
          </a:endParaRPr>
        </a:p>
      </dsp:txBody>
      <dsp:txXfrm>
        <a:off x="-1369837" y="2643868"/>
        <a:ext cx="3302361" cy="544911"/>
      </dsp:txXfrm>
    </dsp:sp>
    <dsp:sp modelId="{D9C606CC-AC18-4590-951B-B64D6881E5E3}">
      <dsp:nvSpPr>
        <dsp:cNvPr id="0" name=""/>
        <dsp:cNvSpPr/>
      </dsp:nvSpPr>
      <dsp:spPr>
        <a:xfrm>
          <a:off x="911260" y="2189385"/>
          <a:ext cx="3934312" cy="1453877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13</a:t>
          </a:r>
          <a:r>
            <a:rPr lang="id-ID" sz="3200" kern="1200" dirty="0"/>
            <a:t>) </a:t>
          </a:r>
          <a:r>
            <a:rPr lang="en-US" sz="3200" b="1" kern="1200" dirty="0" err="1"/>
            <a:t>Kalender</a:t>
          </a:r>
          <a:r>
            <a:rPr lang="en-US" sz="3200" b="1" kern="1200" dirty="0"/>
            <a:t> </a:t>
          </a:r>
          <a:r>
            <a:rPr lang="en-US" sz="3200" b="1" kern="1200" dirty="0" err="1"/>
            <a:t>Pendidikan</a:t>
          </a:r>
          <a:endParaRPr lang="id-ID" sz="3200" kern="1200" dirty="0"/>
        </a:p>
      </dsp:txBody>
      <dsp:txXfrm>
        <a:off x="911260" y="2189385"/>
        <a:ext cx="3934312" cy="1453877"/>
      </dsp:txXfrm>
    </dsp:sp>
    <dsp:sp modelId="{EDDD72EC-6E2F-4D36-AAD4-1BCB7F58831A}">
      <dsp:nvSpPr>
        <dsp:cNvPr id="0" name=""/>
        <dsp:cNvSpPr/>
      </dsp:nvSpPr>
      <dsp:spPr>
        <a:xfrm>
          <a:off x="5203034" y="2160240"/>
          <a:ext cx="1787308" cy="1512166"/>
        </a:xfrm>
        <a:prstGeom prst="rect">
          <a:avLst/>
        </a:prstGeom>
        <a:solidFill>
          <a:schemeClr val="accent3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b="1" kern="1200" dirty="0"/>
            <a:t>Bentuk dan Substansi Kalender </a:t>
          </a:r>
          <a:r>
            <a:rPr lang="id-ID" b="1" kern="1200" dirty="0"/>
            <a:t>Pendidikan</a:t>
          </a:r>
          <a:endParaRPr lang="en-US" sz="2000" kern="1200" dirty="0"/>
        </a:p>
      </dsp:txBody>
      <dsp:txXfrm>
        <a:off x="5203034" y="2160240"/>
        <a:ext cx="1787308" cy="1512166"/>
      </dsp:txXfrm>
    </dsp:sp>
    <dsp:sp modelId="{68020E43-01AE-401A-9C75-6DD4DAFF60E2}">
      <dsp:nvSpPr>
        <dsp:cNvPr id="0" name=""/>
        <dsp:cNvSpPr/>
      </dsp:nvSpPr>
      <dsp:spPr>
        <a:xfrm>
          <a:off x="7347804" y="1964173"/>
          <a:ext cx="1787308" cy="1119062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</a:t>
          </a:r>
          <a:r>
            <a:rPr lang="id-ID" sz="2000" kern="1200" dirty="0"/>
            <a:t>ibuat sendiri</a:t>
          </a:r>
          <a:endParaRPr lang="en-US" sz="2000" kern="1200" dirty="0"/>
        </a:p>
      </dsp:txBody>
      <dsp:txXfrm>
        <a:off x="7347804" y="1964173"/>
        <a:ext cx="1787308" cy="1119062"/>
      </dsp:txXfrm>
    </dsp:sp>
    <dsp:sp modelId="{6C9C4F2E-0F9D-43F4-B025-F45454172B4A}">
      <dsp:nvSpPr>
        <dsp:cNvPr id="0" name=""/>
        <dsp:cNvSpPr/>
      </dsp:nvSpPr>
      <dsp:spPr>
        <a:xfrm>
          <a:off x="7347804" y="3219463"/>
          <a:ext cx="1787308" cy="649010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</a:t>
          </a:r>
          <a:r>
            <a:rPr lang="id-ID" sz="2000" kern="1200" dirty="0"/>
            <a:t>esuai tahun berjalan</a:t>
          </a:r>
          <a:endParaRPr lang="en-US" sz="2000" kern="1200" dirty="0"/>
        </a:p>
      </dsp:txBody>
      <dsp:txXfrm>
        <a:off x="7347804" y="3219463"/>
        <a:ext cx="1787308" cy="64901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DA54C1-11D5-4D01-B346-7973EC652B30}">
      <dsp:nvSpPr>
        <dsp:cNvPr id="0" name=""/>
        <dsp:cNvSpPr/>
      </dsp:nvSpPr>
      <dsp:spPr>
        <a:xfrm>
          <a:off x="6405402" y="2916324"/>
          <a:ext cx="454628" cy="19835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7314" y="0"/>
              </a:lnTo>
              <a:lnTo>
                <a:pt x="227314" y="1983546"/>
              </a:lnTo>
              <a:lnTo>
                <a:pt x="454628" y="198354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581842" y="3857222"/>
        <a:ext cx="101749" cy="101749"/>
      </dsp:txXfrm>
    </dsp:sp>
    <dsp:sp modelId="{46A7340D-9BF7-4557-BDEC-1AFBF63CEE94}">
      <dsp:nvSpPr>
        <dsp:cNvPr id="0" name=""/>
        <dsp:cNvSpPr/>
      </dsp:nvSpPr>
      <dsp:spPr>
        <a:xfrm>
          <a:off x="6405402" y="2916324"/>
          <a:ext cx="454628" cy="11172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7314" y="0"/>
              </a:lnTo>
              <a:lnTo>
                <a:pt x="227314" y="1117257"/>
              </a:lnTo>
              <a:lnTo>
                <a:pt x="454628" y="111725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02561" y="3444797"/>
        <a:ext cx="60310" cy="60310"/>
      </dsp:txXfrm>
    </dsp:sp>
    <dsp:sp modelId="{60236B61-ED4C-4B6A-9D7D-5D315331E0F5}">
      <dsp:nvSpPr>
        <dsp:cNvPr id="0" name=""/>
        <dsp:cNvSpPr/>
      </dsp:nvSpPr>
      <dsp:spPr>
        <a:xfrm>
          <a:off x="6405402" y="2916324"/>
          <a:ext cx="454628" cy="2509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7314" y="0"/>
              </a:lnTo>
              <a:lnTo>
                <a:pt x="227314" y="250967"/>
              </a:lnTo>
              <a:lnTo>
                <a:pt x="454628" y="25096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19734" y="3028825"/>
        <a:ext cx="25964" cy="25964"/>
      </dsp:txXfrm>
    </dsp:sp>
    <dsp:sp modelId="{068C0164-2175-4EF1-8722-207CB589E6B3}">
      <dsp:nvSpPr>
        <dsp:cNvPr id="0" name=""/>
        <dsp:cNvSpPr/>
      </dsp:nvSpPr>
      <dsp:spPr>
        <a:xfrm>
          <a:off x="6405402" y="2301001"/>
          <a:ext cx="454628" cy="615322"/>
        </a:xfrm>
        <a:custGeom>
          <a:avLst/>
          <a:gdLst/>
          <a:ahLst/>
          <a:cxnLst/>
          <a:rect l="0" t="0" r="0" b="0"/>
          <a:pathLst>
            <a:path>
              <a:moveTo>
                <a:pt x="0" y="615322"/>
              </a:moveTo>
              <a:lnTo>
                <a:pt x="227314" y="615322"/>
              </a:lnTo>
              <a:lnTo>
                <a:pt x="227314" y="0"/>
              </a:lnTo>
              <a:lnTo>
                <a:pt x="45462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13590" y="2589536"/>
        <a:ext cx="38252" cy="38252"/>
      </dsp:txXfrm>
    </dsp:sp>
    <dsp:sp modelId="{178C0D28-2F7E-4BB4-9836-3A46414FD0A9}">
      <dsp:nvSpPr>
        <dsp:cNvPr id="0" name=""/>
        <dsp:cNvSpPr/>
      </dsp:nvSpPr>
      <dsp:spPr>
        <a:xfrm>
          <a:off x="6405402" y="1183744"/>
          <a:ext cx="454628" cy="1732579"/>
        </a:xfrm>
        <a:custGeom>
          <a:avLst/>
          <a:gdLst/>
          <a:ahLst/>
          <a:cxnLst/>
          <a:rect l="0" t="0" r="0" b="0"/>
          <a:pathLst>
            <a:path>
              <a:moveTo>
                <a:pt x="0" y="1732579"/>
              </a:moveTo>
              <a:lnTo>
                <a:pt x="227314" y="1732579"/>
              </a:lnTo>
              <a:lnTo>
                <a:pt x="227314" y="0"/>
              </a:lnTo>
              <a:lnTo>
                <a:pt x="45462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587935" y="2005253"/>
        <a:ext cx="89561" cy="89561"/>
      </dsp:txXfrm>
    </dsp:sp>
    <dsp:sp modelId="{CE2C6972-3E97-4B2F-A8D2-4D6C815B4262}">
      <dsp:nvSpPr>
        <dsp:cNvPr id="0" name=""/>
        <dsp:cNvSpPr/>
      </dsp:nvSpPr>
      <dsp:spPr>
        <a:xfrm>
          <a:off x="3677629" y="2870603"/>
          <a:ext cx="4546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462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93577" y="2904958"/>
        <a:ext cx="22731" cy="22731"/>
      </dsp:txXfrm>
    </dsp:sp>
    <dsp:sp modelId="{227510C1-165E-41BC-86F8-664912EE1BA0}">
      <dsp:nvSpPr>
        <dsp:cNvPr id="0" name=""/>
        <dsp:cNvSpPr/>
      </dsp:nvSpPr>
      <dsp:spPr>
        <a:xfrm>
          <a:off x="703856" y="2870603"/>
          <a:ext cx="45462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4628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919805" y="2904958"/>
        <a:ext cx="22731" cy="22731"/>
      </dsp:txXfrm>
    </dsp:sp>
    <dsp:sp modelId="{4594F833-E8AD-4F7D-9DBB-756E81F5E9FF}">
      <dsp:nvSpPr>
        <dsp:cNvPr id="0" name=""/>
        <dsp:cNvSpPr/>
      </dsp:nvSpPr>
      <dsp:spPr>
        <a:xfrm rot="16200000">
          <a:off x="-1742672" y="2569808"/>
          <a:ext cx="4200027" cy="69303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/>
            <a:t>INDIKATOR </a:t>
          </a:r>
          <a:r>
            <a:rPr lang="en-US" sz="4300" kern="1200" dirty="0">
              <a:solidFill>
                <a:srgbClr val="FFFF00"/>
              </a:solidFill>
            </a:rPr>
            <a:t>2.4.1</a:t>
          </a:r>
          <a:endParaRPr lang="id-ID" sz="4300" kern="1200" dirty="0">
            <a:solidFill>
              <a:srgbClr val="FFFF00"/>
            </a:solidFill>
          </a:endParaRPr>
        </a:p>
      </dsp:txBody>
      <dsp:txXfrm>
        <a:off x="-1742672" y="2569808"/>
        <a:ext cx="4200027" cy="693031"/>
      </dsp:txXfrm>
    </dsp:sp>
    <dsp:sp modelId="{D9C606CC-AC18-4590-951B-B64D6881E5E3}">
      <dsp:nvSpPr>
        <dsp:cNvPr id="0" name=""/>
        <dsp:cNvSpPr/>
      </dsp:nvSpPr>
      <dsp:spPr>
        <a:xfrm>
          <a:off x="1158485" y="1991785"/>
          <a:ext cx="2519143" cy="1849077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14</a:t>
          </a:r>
          <a:r>
            <a:rPr lang="id-ID" sz="3200" kern="1200"/>
            <a:t>) </a:t>
          </a:r>
          <a:r>
            <a:rPr lang="en-US" sz="3200" b="1" kern="1200" dirty="0" err="1"/>
            <a:t>Kalender</a:t>
          </a:r>
          <a:r>
            <a:rPr lang="en-US" sz="3200" b="1" kern="1200" dirty="0"/>
            <a:t> </a:t>
          </a:r>
          <a:r>
            <a:rPr lang="en-US" sz="3200" b="1" kern="1200" dirty="0" err="1"/>
            <a:t>Pendidikan</a:t>
          </a:r>
          <a:endParaRPr lang="id-ID" sz="3200" kern="1200" dirty="0"/>
        </a:p>
      </dsp:txBody>
      <dsp:txXfrm>
        <a:off x="1158485" y="1991785"/>
        <a:ext cx="2519143" cy="1849077"/>
      </dsp:txXfrm>
    </dsp:sp>
    <dsp:sp modelId="{EDDD72EC-6E2F-4D36-AAD4-1BCB7F58831A}">
      <dsp:nvSpPr>
        <dsp:cNvPr id="0" name=""/>
        <dsp:cNvSpPr/>
      </dsp:nvSpPr>
      <dsp:spPr>
        <a:xfrm>
          <a:off x="4132258" y="1954718"/>
          <a:ext cx="2273144" cy="1923211"/>
        </a:xfrm>
        <a:prstGeom prst="rect">
          <a:avLst/>
        </a:prstGeom>
        <a:solidFill>
          <a:schemeClr val="accent6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Bentuk</a:t>
          </a:r>
          <a:r>
            <a:rPr lang="en-US" sz="2000" kern="1200" dirty="0"/>
            <a:t> &amp; S</a:t>
          </a:r>
          <a:r>
            <a:rPr lang="id-ID" sz="2000" kern="1200" dirty="0"/>
            <a:t>ubtansi kalender pendidikan </a:t>
          </a:r>
          <a:endParaRPr lang="en-US" sz="2000" kern="1200" dirty="0"/>
        </a:p>
      </dsp:txBody>
      <dsp:txXfrm>
        <a:off x="4132258" y="1954718"/>
        <a:ext cx="2273144" cy="1923211"/>
      </dsp:txXfrm>
    </dsp:sp>
    <dsp:sp modelId="{68020E43-01AE-401A-9C75-6DD4DAFF60E2}">
      <dsp:nvSpPr>
        <dsp:cNvPr id="0" name=""/>
        <dsp:cNvSpPr/>
      </dsp:nvSpPr>
      <dsp:spPr>
        <a:xfrm>
          <a:off x="6860030" y="586261"/>
          <a:ext cx="2273144" cy="1194966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Penetapan awal tahun ajaran</a:t>
          </a:r>
          <a:endParaRPr lang="en-US" sz="1800" kern="1200" dirty="0"/>
        </a:p>
      </dsp:txBody>
      <dsp:txXfrm>
        <a:off x="6860030" y="586261"/>
        <a:ext cx="2273144" cy="1194966"/>
      </dsp:txXfrm>
    </dsp:sp>
    <dsp:sp modelId="{5927AB61-EDAF-4DE5-9EC5-A7996F478851}">
      <dsp:nvSpPr>
        <dsp:cNvPr id="0" name=""/>
        <dsp:cNvSpPr/>
      </dsp:nvSpPr>
      <dsp:spPr>
        <a:xfrm>
          <a:off x="6860030" y="1954486"/>
          <a:ext cx="2273144" cy="693031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Waktu efektif pembelajaran</a:t>
          </a:r>
          <a:endParaRPr lang="en-US" sz="1800" kern="1200" dirty="0"/>
        </a:p>
      </dsp:txBody>
      <dsp:txXfrm>
        <a:off x="6860030" y="1954486"/>
        <a:ext cx="2273144" cy="693031"/>
      </dsp:txXfrm>
    </dsp:sp>
    <dsp:sp modelId="{0B3DEEEA-E233-4806-B322-6FCF29F2CACA}">
      <dsp:nvSpPr>
        <dsp:cNvPr id="0" name=""/>
        <dsp:cNvSpPr/>
      </dsp:nvSpPr>
      <dsp:spPr>
        <a:xfrm>
          <a:off x="6860030" y="2820775"/>
          <a:ext cx="2273144" cy="693031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Hari-hari libur yang bersifat fleksibel</a:t>
          </a:r>
          <a:endParaRPr lang="en-US" sz="1800" kern="1200" dirty="0"/>
        </a:p>
      </dsp:txBody>
      <dsp:txXfrm>
        <a:off x="6860030" y="2820775"/>
        <a:ext cx="2273144" cy="693031"/>
      </dsp:txXfrm>
    </dsp:sp>
    <dsp:sp modelId="{F8E1DE4C-6554-48FD-8D7A-98D919F52341}">
      <dsp:nvSpPr>
        <dsp:cNvPr id="0" name=""/>
        <dsp:cNvSpPr/>
      </dsp:nvSpPr>
      <dsp:spPr>
        <a:xfrm>
          <a:off x="6860030" y="3687065"/>
          <a:ext cx="2273144" cy="693031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Penetapan akhir tahun ajaran </a:t>
          </a:r>
          <a:endParaRPr lang="en-US" sz="1800" kern="1200" dirty="0"/>
        </a:p>
      </dsp:txBody>
      <dsp:txXfrm>
        <a:off x="6860030" y="3687065"/>
        <a:ext cx="2273144" cy="693031"/>
      </dsp:txXfrm>
    </dsp:sp>
    <dsp:sp modelId="{C3D129EB-68AA-4518-A795-3D3B7398CFAA}">
      <dsp:nvSpPr>
        <dsp:cNvPr id="0" name=""/>
        <dsp:cNvSpPr/>
      </dsp:nvSpPr>
      <dsp:spPr>
        <a:xfrm>
          <a:off x="6860030" y="4553355"/>
          <a:ext cx="2273144" cy="693031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Penetapan waktu penyerahan laporan berkala.</a:t>
          </a:r>
          <a:endParaRPr lang="en-US" sz="1800" kern="1200" dirty="0"/>
        </a:p>
      </dsp:txBody>
      <dsp:txXfrm>
        <a:off x="6860030" y="4553355"/>
        <a:ext cx="2273144" cy="69303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EFF0EA-4D45-416C-8279-56284F871A06}">
      <dsp:nvSpPr>
        <dsp:cNvPr id="0" name=""/>
        <dsp:cNvSpPr/>
      </dsp:nvSpPr>
      <dsp:spPr>
        <a:xfrm>
          <a:off x="5533066" y="2916324"/>
          <a:ext cx="600734" cy="19594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367" y="0"/>
              </a:lnTo>
              <a:lnTo>
                <a:pt x="300367" y="1959492"/>
              </a:lnTo>
              <a:lnTo>
                <a:pt x="600734" y="195949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782195" y="3844832"/>
        <a:ext cx="102475" cy="102475"/>
      </dsp:txXfrm>
    </dsp:sp>
    <dsp:sp modelId="{39AC4BA5-6EDD-4B08-A1FD-676749A36879}">
      <dsp:nvSpPr>
        <dsp:cNvPr id="0" name=""/>
        <dsp:cNvSpPr/>
      </dsp:nvSpPr>
      <dsp:spPr>
        <a:xfrm>
          <a:off x="5533066" y="2916324"/>
          <a:ext cx="600734" cy="814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367" y="0"/>
              </a:lnTo>
              <a:lnTo>
                <a:pt x="300367" y="814800"/>
              </a:lnTo>
              <a:lnTo>
                <a:pt x="600734" y="81480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08125" y="3298416"/>
        <a:ext cx="50615" cy="50615"/>
      </dsp:txXfrm>
    </dsp:sp>
    <dsp:sp modelId="{516F6BC6-F872-44FD-B139-16067583E206}">
      <dsp:nvSpPr>
        <dsp:cNvPr id="0" name=""/>
        <dsp:cNvSpPr/>
      </dsp:nvSpPr>
      <dsp:spPr>
        <a:xfrm>
          <a:off x="5533066" y="2586433"/>
          <a:ext cx="600734" cy="329890"/>
        </a:xfrm>
        <a:custGeom>
          <a:avLst/>
          <a:gdLst/>
          <a:ahLst/>
          <a:cxnLst/>
          <a:rect l="0" t="0" r="0" b="0"/>
          <a:pathLst>
            <a:path>
              <a:moveTo>
                <a:pt x="0" y="329890"/>
              </a:moveTo>
              <a:lnTo>
                <a:pt x="300367" y="329890"/>
              </a:lnTo>
              <a:lnTo>
                <a:pt x="300367" y="0"/>
              </a:lnTo>
              <a:lnTo>
                <a:pt x="60073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16299" y="2734244"/>
        <a:ext cx="34267" cy="34267"/>
      </dsp:txXfrm>
    </dsp:sp>
    <dsp:sp modelId="{CE2C6972-3E97-4B2F-A8D2-4D6C815B4262}">
      <dsp:nvSpPr>
        <dsp:cNvPr id="0" name=""/>
        <dsp:cNvSpPr/>
      </dsp:nvSpPr>
      <dsp:spPr>
        <a:xfrm>
          <a:off x="5533066" y="1199286"/>
          <a:ext cx="600734" cy="1717037"/>
        </a:xfrm>
        <a:custGeom>
          <a:avLst/>
          <a:gdLst/>
          <a:ahLst/>
          <a:cxnLst/>
          <a:rect l="0" t="0" r="0" b="0"/>
          <a:pathLst>
            <a:path>
              <a:moveTo>
                <a:pt x="0" y="1717037"/>
              </a:moveTo>
              <a:lnTo>
                <a:pt x="300367" y="1717037"/>
              </a:lnTo>
              <a:lnTo>
                <a:pt x="300367" y="0"/>
              </a:lnTo>
              <a:lnTo>
                <a:pt x="60073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5787956" y="2012327"/>
        <a:ext cx="90954" cy="90954"/>
      </dsp:txXfrm>
    </dsp:sp>
    <dsp:sp modelId="{227510C1-165E-41BC-86F8-664912EE1BA0}">
      <dsp:nvSpPr>
        <dsp:cNvPr id="0" name=""/>
        <dsp:cNvSpPr/>
      </dsp:nvSpPr>
      <dsp:spPr>
        <a:xfrm>
          <a:off x="922281" y="2870604"/>
          <a:ext cx="6007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073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207630" y="2901305"/>
        <a:ext cx="30036" cy="30036"/>
      </dsp:txXfrm>
    </dsp:sp>
    <dsp:sp modelId="{4594F833-E8AD-4F7D-9DBB-756E81F5E9FF}">
      <dsp:nvSpPr>
        <dsp:cNvPr id="0" name=""/>
        <dsp:cNvSpPr/>
      </dsp:nvSpPr>
      <dsp:spPr>
        <a:xfrm rot="16200000">
          <a:off x="-2310496" y="2458447"/>
          <a:ext cx="5549802" cy="915753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 dirty="0"/>
            <a:t>INDIKATOR </a:t>
          </a:r>
          <a:r>
            <a:rPr lang="en-US" sz="5800" kern="1200" dirty="0">
              <a:solidFill>
                <a:srgbClr val="FFFF00"/>
              </a:solidFill>
            </a:rPr>
            <a:t>2.4.2</a:t>
          </a:r>
          <a:endParaRPr lang="id-ID" sz="5800" kern="1200" dirty="0">
            <a:solidFill>
              <a:srgbClr val="FFFF00"/>
            </a:solidFill>
          </a:endParaRPr>
        </a:p>
      </dsp:txBody>
      <dsp:txXfrm>
        <a:off x="-2310496" y="2458447"/>
        <a:ext cx="5549802" cy="915753"/>
      </dsp:txXfrm>
    </dsp:sp>
    <dsp:sp modelId="{D9C606CC-AC18-4590-951B-B64D6881E5E3}">
      <dsp:nvSpPr>
        <dsp:cNvPr id="0" name=""/>
        <dsp:cNvSpPr/>
      </dsp:nvSpPr>
      <dsp:spPr>
        <a:xfrm>
          <a:off x="1523015" y="1694663"/>
          <a:ext cx="4010050" cy="244332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kern="1200" dirty="0"/>
            <a:t>15</a:t>
          </a:r>
          <a:r>
            <a:rPr lang="id-ID" sz="3200" b="0" kern="1200" dirty="0"/>
            <a:t>) </a:t>
          </a:r>
          <a:r>
            <a:rPr lang="en-US" sz="3200" b="0" kern="1200" dirty="0" err="1"/>
            <a:t>Sosialisasi</a:t>
          </a:r>
          <a:r>
            <a:rPr lang="en-US" sz="3200" b="0" kern="1200" dirty="0"/>
            <a:t> </a:t>
          </a:r>
          <a:r>
            <a:rPr lang="en-US" sz="3200" b="0" kern="1200" dirty="0" err="1"/>
            <a:t>Kalender</a:t>
          </a:r>
          <a:r>
            <a:rPr lang="en-US" sz="3200" b="0" kern="1200" dirty="0"/>
            <a:t> </a:t>
          </a:r>
          <a:r>
            <a:rPr lang="en-US" sz="3200" b="0" kern="1200" dirty="0" err="1"/>
            <a:t>Pendidikan</a:t>
          </a:r>
          <a:endParaRPr lang="id-ID" sz="3200" b="0" kern="1200" dirty="0"/>
        </a:p>
      </dsp:txBody>
      <dsp:txXfrm>
        <a:off x="1523015" y="1694663"/>
        <a:ext cx="4010050" cy="2443321"/>
      </dsp:txXfrm>
    </dsp:sp>
    <dsp:sp modelId="{EDDD72EC-6E2F-4D36-AAD4-1BCB7F58831A}">
      <dsp:nvSpPr>
        <dsp:cNvPr id="0" name=""/>
        <dsp:cNvSpPr/>
      </dsp:nvSpPr>
      <dsp:spPr>
        <a:xfrm>
          <a:off x="6133800" y="498955"/>
          <a:ext cx="3003670" cy="1400663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Pertemuan dengan orangtua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133800" y="498955"/>
        <a:ext cx="3003670" cy="1400663"/>
      </dsp:txXfrm>
    </dsp:sp>
    <dsp:sp modelId="{E2E37B97-3A1D-4023-93F9-51B6F2F588D3}">
      <dsp:nvSpPr>
        <dsp:cNvPr id="0" name=""/>
        <dsp:cNvSpPr/>
      </dsp:nvSpPr>
      <dsp:spPr>
        <a:xfrm>
          <a:off x="6133800" y="2128556"/>
          <a:ext cx="3003670" cy="915753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Penempelan di dinding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133800" y="2128556"/>
        <a:ext cx="3003670" cy="915753"/>
      </dsp:txXfrm>
    </dsp:sp>
    <dsp:sp modelId="{E900935D-CAD5-4547-BDD5-C8DDD3E663AA}">
      <dsp:nvSpPr>
        <dsp:cNvPr id="0" name=""/>
        <dsp:cNvSpPr/>
      </dsp:nvSpPr>
      <dsp:spPr>
        <a:xfrm>
          <a:off x="6133800" y="3273248"/>
          <a:ext cx="3003670" cy="915753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>
              <a:solidFill>
                <a:schemeClr val="tx1"/>
              </a:solidFill>
            </a:rPr>
            <a:t>Media elektronik </a:t>
          </a:r>
          <a:endParaRPr lang="en-US" sz="2400" kern="1200">
            <a:solidFill>
              <a:schemeClr val="tx1"/>
            </a:solidFill>
          </a:endParaRPr>
        </a:p>
      </dsp:txBody>
      <dsp:txXfrm>
        <a:off x="6133800" y="3273248"/>
        <a:ext cx="3003670" cy="915753"/>
      </dsp:txXfrm>
    </dsp:sp>
    <dsp:sp modelId="{29D37AA4-3A0A-4BB7-B001-F9EE5A657427}">
      <dsp:nvSpPr>
        <dsp:cNvPr id="0" name=""/>
        <dsp:cNvSpPr/>
      </dsp:nvSpPr>
      <dsp:spPr>
        <a:xfrm>
          <a:off x="6133800" y="4417939"/>
          <a:ext cx="3003670" cy="915753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>
              <a:solidFill>
                <a:schemeClr val="tx1"/>
              </a:solidFill>
            </a:rPr>
            <a:t>Media cetak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133800" y="4417939"/>
        <a:ext cx="3003670" cy="91575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B9A00-1834-44E8-A3F4-620E077BF50D}">
      <dsp:nvSpPr>
        <dsp:cNvPr id="0" name=""/>
        <dsp:cNvSpPr/>
      </dsp:nvSpPr>
      <dsp:spPr>
        <a:xfrm>
          <a:off x="6552288" y="2916324"/>
          <a:ext cx="430514" cy="20508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2050849"/>
              </a:lnTo>
              <a:lnTo>
                <a:pt x="430514" y="20508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15156" y="3889360"/>
        <a:ext cx="104777" cy="104777"/>
      </dsp:txXfrm>
    </dsp:sp>
    <dsp:sp modelId="{2CCA0B06-9C4A-42A6-A0D7-D1F9A5EBCAD4}">
      <dsp:nvSpPr>
        <dsp:cNvPr id="0" name=""/>
        <dsp:cNvSpPr/>
      </dsp:nvSpPr>
      <dsp:spPr>
        <a:xfrm>
          <a:off x="6552288" y="2916324"/>
          <a:ext cx="430514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1230509"/>
              </a:lnTo>
              <a:lnTo>
                <a:pt x="430514" y="123050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4954" y="3498987"/>
        <a:ext cx="65182" cy="65182"/>
      </dsp:txXfrm>
    </dsp:sp>
    <dsp:sp modelId="{C596AC97-9699-4132-AB88-1EA12130C9EE}">
      <dsp:nvSpPr>
        <dsp:cNvPr id="0" name=""/>
        <dsp:cNvSpPr/>
      </dsp:nvSpPr>
      <dsp:spPr>
        <a:xfrm>
          <a:off x="6552288" y="291632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410169"/>
              </a:lnTo>
              <a:lnTo>
                <a:pt x="430514" y="41016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3106543"/>
        <a:ext cx="29731" cy="29731"/>
      </dsp:txXfrm>
    </dsp:sp>
    <dsp:sp modelId="{42AF84FC-CEAF-492E-A302-32AB42097FCA}">
      <dsp:nvSpPr>
        <dsp:cNvPr id="0" name=""/>
        <dsp:cNvSpPr/>
      </dsp:nvSpPr>
      <dsp:spPr>
        <a:xfrm>
          <a:off x="6552288" y="250615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410169"/>
              </a:moveTo>
              <a:lnTo>
                <a:pt x="215257" y="41016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2696373"/>
        <a:ext cx="29731" cy="29731"/>
      </dsp:txXfrm>
    </dsp:sp>
    <dsp:sp modelId="{87EED1E8-855C-4731-AA25-E197427629F0}">
      <dsp:nvSpPr>
        <dsp:cNvPr id="0" name=""/>
        <dsp:cNvSpPr/>
      </dsp:nvSpPr>
      <dsp:spPr>
        <a:xfrm>
          <a:off x="6552288" y="1685814"/>
          <a:ext cx="430514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1230509"/>
              </a:moveTo>
              <a:lnTo>
                <a:pt x="215257" y="123050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4954" y="2268477"/>
        <a:ext cx="65182" cy="65182"/>
      </dsp:txXfrm>
    </dsp:sp>
    <dsp:sp modelId="{72DE160C-94AE-4AA1-A3F2-2CC82120146B}">
      <dsp:nvSpPr>
        <dsp:cNvPr id="0" name=""/>
        <dsp:cNvSpPr/>
      </dsp:nvSpPr>
      <dsp:spPr>
        <a:xfrm>
          <a:off x="6552288" y="865474"/>
          <a:ext cx="430514" cy="2050849"/>
        </a:xfrm>
        <a:custGeom>
          <a:avLst/>
          <a:gdLst/>
          <a:ahLst/>
          <a:cxnLst/>
          <a:rect l="0" t="0" r="0" b="0"/>
          <a:pathLst>
            <a:path>
              <a:moveTo>
                <a:pt x="0" y="2050849"/>
              </a:moveTo>
              <a:lnTo>
                <a:pt x="215257" y="205084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15156" y="1838510"/>
        <a:ext cx="104777" cy="104777"/>
      </dsp:txXfrm>
    </dsp:sp>
    <dsp:sp modelId="{4225EB37-B463-4569-9654-46B293F2FFCE}">
      <dsp:nvSpPr>
        <dsp:cNvPr id="0" name=""/>
        <dsp:cNvSpPr/>
      </dsp:nvSpPr>
      <dsp:spPr>
        <a:xfrm>
          <a:off x="3969202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696" y="2905561"/>
        <a:ext cx="21525" cy="21525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3.1.1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16</a:t>
          </a:r>
          <a:r>
            <a:rPr lang="id-ID" sz="3200" kern="1200" dirty="0"/>
            <a:t>) </a:t>
          </a:r>
          <a:r>
            <a:rPr lang="id-ID" sz="3200" b="1" kern="1200" dirty="0"/>
            <a:t>Rencana Kegiatan</a:t>
          </a:r>
          <a:r>
            <a:rPr lang="en-US" sz="3200" b="1" kern="1200" dirty="0"/>
            <a:t> </a:t>
          </a:r>
          <a:r>
            <a:rPr lang="id-ID" sz="3200" b="1" kern="1200" dirty="0"/>
            <a:t>Semester</a:t>
          </a:r>
          <a:r>
            <a:rPr lang="en-US" sz="3200" b="1" kern="1200" dirty="0"/>
            <a:t> (RKS)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F9B5102C-6570-4A74-85FA-8411846F1CA9}">
      <dsp:nvSpPr>
        <dsp:cNvPr id="0" name=""/>
        <dsp:cNvSpPr/>
      </dsp:nvSpPr>
      <dsp:spPr>
        <a:xfrm>
          <a:off x="4399716" y="2588188"/>
          <a:ext cx="2152571" cy="65627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Mencakup</a:t>
          </a:r>
          <a:r>
            <a:rPr lang="en-US" sz="2400" kern="1200" dirty="0"/>
            <a:t>:</a:t>
          </a:r>
          <a:endParaRPr lang="id-ID" sz="2400" kern="1200" dirty="0"/>
        </a:p>
      </dsp:txBody>
      <dsp:txXfrm>
        <a:off x="4399716" y="2588188"/>
        <a:ext cx="2152571" cy="656271"/>
      </dsp:txXfrm>
    </dsp:sp>
    <dsp:sp modelId="{C70255A3-B5FE-464C-A5A3-6B764063AC7F}">
      <dsp:nvSpPr>
        <dsp:cNvPr id="0" name=""/>
        <dsp:cNvSpPr/>
      </dsp:nvSpPr>
      <dsp:spPr>
        <a:xfrm>
          <a:off x="6982802" y="537338"/>
          <a:ext cx="2152571" cy="656271"/>
        </a:xfrm>
        <a:prstGeom prst="rect">
          <a:avLst/>
        </a:prstGeom>
        <a:solidFill>
          <a:schemeClr val="accent3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rgbClr val="FFFF00"/>
              </a:solidFill>
            </a:rPr>
            <a:t>Tema bulanan, </a:t>
          </a:r>
          <a:endParaRPr lang="id-ID" sz="3200" kern="1200" dirty="0">
            <a:solidFill>
              <a:srgbClr val="FFFF00"/>
            </a:solidFill>
          </a:endParaRPr>
        </a:p>
      </dsp:txBody>
      <dsp:txXfrm>
        <a:off x="6982802" y="537338"/>
        <a:ext cx="2152571" cy="656271"/>
      </dsp:txXfrm>
    </dsp:sp>
    <dsp:sp modelId="{3C0F6D92-2CC4-431E-96B5-8B01FF6E7A4F}">
      <dsp:nvSpPr>
        <dsp:cNvPr id="0" name=""/>
        <dsp:cNvSpPr/>
      </dsp:nvSpPr>
      <dsp:spPr>
        <a:xfrm>
          <a:off x="6982802" y="1357678"/>
          <a:ext cx="2152571" cy="656271"/>
        </a:xfrm>
        <a:prstGeom prst="rect">
          <a:avLst/>
        </a:prstGeom>
        <a:solidFill>
          <a:schemeClr val="accent4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rgbClr val="FFFF00"/>
              </a:solidFill>
            </a:rPr>
            <a:t>Sub-tema, </a:t>
          </a:r>
          <a:endParaRPr lang="en-US" sz="1800" kern="1200" dirty="0">
            <a:solidFill>
              <a:srgbClr val="FFFF00"/>
            </a:solidFill>
          </a:endParaRPr>
        </a:p>
      </dsp:txBody>
      <dsp:txXfrm>
        <a:off x="6982802" y="1357678"/>
        <a:ext cx="2152571" cy="656271"/>
      </dsp:txXfrm>
    </dsp:sp>
    <dsp:sp modelId="{A297919D-18CE-4B18-B8D3-2D004BDD0F4A}">
      <dsp:nvSpPr>
        <dsp:cNvPr id="0" name=""/>
        <dsp:cNvSpPr/>
      </dsp:nvSpPr>
      <dsp:spPr>
        <a:xfrm>
          <a:off x="6982802" y="2178018"/>
          <a:ext cx="2152571" cy="656271"/>
        </a:xfrm>
        <a:prstGeom prst="rect">
          <a:avLst/>
        </a:prstGeom>
        <a:solidFill>
          <a:schemeClr val="accent4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rgbClr val="FFFF00"/>
              </a:solidFill>
            </a:rPr>
            <a:t>Strategi pembelajaran,</a:t>
          </a:r>
          <a:endParaRPr lang="en-US" sz="1800" kern="1200" dirty="0">
            <a:solidFill>
              <a:srgbClr val="FFFF00"/>
            </a:solidFill>
          </a:endParaRPr>
        </a:p>
      </dsp:txBody>
      <dsp:txXfrm>
        <a:off x="6982802" y="2178018"/>
        <a:ext cx="2152571" cy="656271"/>
      </dsp:txXfrm>
    </dsp:sp>
    <dsp:sp modelId="{8F9A4EF4-E53F-4809-8C6F-D403716E0A2E}">
      <dsp:nvSpPr>
        <dsp:cNvPr id="0" name=""/>
        <dsp:cNvSpPr/>
      </dsp:nvSpPr>
      <dsp:spPr>
        <a:xfrm>
          <a:off x="6982802" y="2998357"/>
          <a:ext cx="2152571" cy="656271"/>
        </a:xfrm>
        <a:prstGeom prst="rect">
          <a:avLst/>
        </a:prstGeom>
        <a:solidFill>
          <a:schemeClr val="accent4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rgbClr val="FFFF00"/>
              </a:solidFill>
            </a:rPr>
            <a:t>Capaian aspek perkembangan, </a:t>
          </a:r>
          <a:endParaRPr lang="en-US" sz="1800" kern="1200" dirty="0">
            <a:solidFill>
              <a:srgbClr val="FFFF00"/>
            </a:solidFill>
          </a:endParaRPr>
        </a:p>
      </dsp:txBody>
      <dsp:txXfrm>
        <a:off x="6982802" y="2998357"/>
        <a:ext cx="2152571" cy="656271"/>
      </dsp:txXfrm>
    </dsp:sp>
    <dsp:sp modelId="{02F187C6-C187-467A-B51E-CAA6A3DCAB79}">
      <dsp:nvSpPr>
        <dsp:cNvPr id="0" name=""/>
        <dsp:cNvSpPr/>
      </dsp:nvSpPr>
      <dsp:spPr>
        <a:xfrm>
          <a:off x="6982802" y="3818697"/>
          <a:ext cx="2152571" cy="656271"/>
        </a:xfrm>
        <a:prstGeom prst="rect">
          <a:avLst/>
        </a:prstGeom>
        <a:solidFill>
          <a:schemeClr val="accent4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rgbClr val="FFFF00"/>
              </a:solidFill>
            </a:rPr>
            <a:t>Evaluasi pembelajaran bulanan, </a:t>
          </a:r>
          <a:endParaRPr lang="en-US" sz="1800" kern="1200" dirty="0">
            <a:solidFill>
              <a:srgbClr val="FFFF00"/>
            </a:solidFill>
          </a:endParaRPr>
        </a:p>
      </dsp:txBody>
      <dsp:txXfrm>
        <a:off x="6982802" y="3818697"/>
        <a:ext cx="2152571" cy="656271"/>
      </dsp:txXfrm>
    </dsp:sp>
    <dsp:sp modelId="{6B40462B-B557-48A7-9622-A03749EC3821}">
      <dsp:nvSpPr>
        <dsp:cNvPr id="0" name=""/>
        <dsp:cNvSpPr/>
      </dsp:nvSpPr>
      <dsp:spPr>
        <a:xfrm>
          <a:off x="6982802" y="4639037"/>
          <a:ext cx="2152571" cy="656271"/>
        </a:xfrm>
        <a:prstGeom prst="rect">
          <a:avLst/>
        </a:prstGeom>
        <a:solidFill>
          <a:schemeClr val="accent4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rgbClr val="FFFF00"/>
              </a:solidFill>
            </a:rPr>
            <a:t>Alokasi waktu </a:t>
          </a:r>
          <a:endParaRPr lang="en-US" sz="1800" kern="1200" dirty="0">
            <a:solidFill>
              <a:srgbClr val="FFFF00"/>
            </a:solidFill>
          </a:endParaRPr>
        </a:p>
      </dsp:txBody>
      <dsp:txXfrm>
        <a:off x="6982802" y="4639037"/>
        <a:ext cx="2152571" cy="656271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ADF922-5F04-4D53-966B-1E062B245902}">
      <dsp:nvSpPr>
        <dsp:cNvPr id="0" name=""/>
        <dsp:cNvSpPr/>
      </dsp:nvSpPr>
      <dsp:spPr>
        <a:xfrm>
          <a:off x="6552288" y="2916323"/>
          <a:ext cx="430514" cy="15613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1561333"/>
              </a:lnTo>
              <a:lnTo>
                <a:pt x="430514" y="156133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727055" y="3656500"/>
        <a:ext cx="80979" cy="80979"/>
      </dsp:txXfrm>
    </dsp:sp>
    <dsp:sp modelId="{5320DD2F-CD54-4AD7-B946-2A477A089267}">
      <dsp:nvSpPr>
        <dsp:cNvPr id="0" name=""/>
        <dsp:cNvSpPr/>
      </dsp:nvSpPr>
      <dsp:spPr>
        <a:xfrm>
          <a:off x="6552288" y="2916323"/>
          <a:ext cx="430514" cy="5437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543711"/>
              </a:lnTo>
              <a:lnTo>
                <a:pt x="430514" y="54371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0207" y="3170841"/>
        <a:ext cx="34675" cy="34675"/>
      </dsp:txXfrm>
    </dsp:sp>
    <dsp:sp modelId="{34FA8E9B-3AF6-4CEA-A4B9-009D43A14208}">
      <dsp:nvSpPr>
        <dsp:cNvPr id="0" name=""/>
        <dsp:cNvSpPr/>
      </dsp:nvSpPr>
      <dsp:spPr>
        <a:xfrm>
          <a:off x="6552288" y="2442413"/>
          <a:ext cx="430514" cy="473910"/>
        </a:xfrm>
        <a:custGeom>
          <a:avLst/>
          <a:gdLst/>
          <a:ahLst/>
          <a:cxnLst/>
          <a:rect l="0" t="0" r="0" b="0"/>
          <a:pathLst>
            <a:path>
              <a:moveTo>
                <a:pt x="0" y="473910"/>
              </a:moveTo>
              <a:lnTo>
                <a:pt x="215257" y="473910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1539" y="2663362"/>
        <a:ext cx="32013" cy="32013"/>
      </dsp:txXfrm>
    </dsp:sp>
    <dsp:sp modelId="{CE2C6972-3E97-4B2F-A8D2-4D6C815B4262}">
      <dsp:nvSpPr>
        <dsp:cNvPr id="0" name=""/>
        <dsp:cNvSpPr/>
      </dsp:nvSpPr>
      <dsp:spPr>
        <a:xfrm>
          <a:off x="6552288" y="1389891"/>
          <a:ext cx="430514" cy="1526432"/>
        </a:xfrm>
        <a:custGeom>
          <a:avLst/>
          <a:gdLst/>
          <a:ahLst/>
          <a:cxnLst/>
          <a:rect l="0" t="0" r="0" b="0"/>
          <a:pathLst>
            <a:path>
              <a:moveTo>
                <a:pt x="0" y="1526432"/>
              </a:moveTo>
              <a:lnTo>
                <a:pt x="215257" y="1526432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27896" y="2113458"/>
        <a:ext cx="79299" cy="79299"/>
      </dsp:txXfrm>
    </dsp:sp>
    <dsp:sp modelId="{987A6B8D-B163-43BA-B7C4-E389CD684F4E}">
      <dsp:nvSpPr>
        <dsp:cNvPr id="0" name=""/>
        <dsp:cNvSpPr/>
      </dsp:nvSpPr>
      <dsp:spPr>
        <a:xfrm>
          <a:off x="3969202" y="2870603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696" y="2905561"/>
        <a:ext cx="21525" cy="21525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3.1.2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17</a:t>
          </a:r>
          <a:r>
            <a:rPr lang="id-ID" sz="3200" kern="1200" dirty="0"/>
            <a:t>) </a:t>
          </a:r>
          <a:r>
            <a:rPr lang="id-ID" sz="3200" b="1" kern="1200" dirty="0"/>
            <a:t>Rencana Kegiatan</a:t>
          </a:r>
          <a:r>
            <a:rPr lang="en-US" sz="3200" b="1" kern="1200" dirty="0"/>
            <a:t> </a:t>
          </a:r>
          <a:r>
            <a:rPr lang="en-US" sz="3200" b="1" kern="1200" dirty="0" err="1"/>
            <a:t>Mingguan</a:t>
          </a:r>
          <a:r>
            <a:rPr lang="en-US" sz="3200" b="1" kern="1200" dirty="0"/>
            <a:t> (RKM)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A04AEEBC-9D3D-49CA-992A-EA5ABC3E7C5E}">
      <dsp:nvSpPr>
        <dsp:cNvPr id="0" name=""/>
        <dsp:cNvSpPr/>
      </dsp:nvSpPr>
      <dsp:spPr>
        <a:xfrm>
          <a:off x="4399716" y="2588188"/>
          <a:ext cx="2152571" cy="65627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Mencakup</a:t>
          </a:r>
          <a:r>
            <a:rPr lang="en-US" sz="2400" kern="1200" dirty="0"/>
            <a:t> :</a:t>
          </a:r>
          <a:endParaRPr lang="id-ID" sz="2400" kern="1200" dirty="0"/>
        </a:p>
      </dsp:txBody>
      <dsp:txXfrm>
        <a:off x="4399716" y="2588188"/>
        <a:ext cx="2152571" cy="656271"/>
      </dsp:txXfrm>
    </dsp:sp>
    <dsp:sp modelId="{EDDD72EC-6E2F-4D36-AAD4-1BCB7F58831A}">
      <dsp:nvSpPr>
        <dsp:cNvPr id="0" name=""/>
        <dsp:cNvSpPr/>
      </dsp:nvSpPr>
      <dsp:spPr>
        <a:xfrm>
          <a:off x="6982802" y="928214"/>
          <a:ext cx="2152571" cy="923354"/>
        </a:xfrm>
        <a:prstGeom prst="rect">
          <a:avLst/>
        </a:prstGeom>
        <a:solidFill>
          <a:schemeClr val="accent6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Tujuan pembelajaran, </a:t>
          </a:r>
          <a:endParaRPr lang="en-US" sz="2000" kern="1200" dirty="0"/>
        </a:p>
      </dsp:txBody>
      <dsp:txXfrm>
        <a:off x="6982802" y="928214"/>
        <a:ext cx="2152571" cy="923354"/>
      </dsp:txXfrm>
    </dsp:sp>
    <dsp:sp modelId="{10AE5465-D734-413A-8746-F7CEDAA77AFE}">
      <dsp:nvSpPr>
        <dsp:cNvPr id="0" name=""/>
        <dsp:cNvSpPr/>
      </dsp:nvSpPr>
      <dsp:spPr>
        <a:xfrm>
          <a:off x="6982802" y="2015636"/>
          <a:ext cx="2152571" cy="853553"/>
        </a:xfrm>
        <a:prstGeom prst="rect">
          <a:avLst/>
        </a:prstGeom>
        <a:solidFill>
          <a:schemeClr val="accent6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Strategi pembelajaran, </a:t>
          </a:r>
          <a:endParaRPr lang="en-US" sz="2000" kern="1200" dirty="0"/>
        </a:p>
      </dsp:txBody>
      <dsp:txXfrm>
        <a:off x="6982802" y="2015636"/>
        <a:ext cx="2152571" cy="853553"/>
      </dsp:txXfrm>
    </dsp:sp>
    <dsp:sp modelId="{EE68058D-1446-47BE-B5C4-9C98CAE74704}">
      <dsp:nvSpPr>
        <dsp:cNvPr id="0" name=""/>
        <dsp:cNvSpPr/>
      </dsp:nvSpPr>
      <dsp:spPr>
        <a:xfrm>
          <a:off x="6982802" y="3033258"/>
          <a:ext cx="2152571" cy="853553"/>
        </a:xfrm>
        <a:prstGeom prst="rect">
          <a:avLst/>
        </a:prstGeom>
        <a:solidFill>
          <a:schemeClr val="accent6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Materi pembelajaran </a:t>
          </a:r>
          <a:endParaRPr lang="en-US" sz="2000" kern="1200" dirty="0"/>
        </a:p>
      </dsp:txBody>
      <dsp:txXfrm>
        <a:off x="6982802" y="3033258"/>
        <a:ext cx="2152571" cy="853553"/>
      </dsp:txXfrm>
    </dsp:sp>
    <dsp:sp modelId="{FAC36D5D-6B53-4736-B6D8-B1007C156795}">
      <dsp:nvSpPr>
        <dsp:cNvPr id="0" name=""/>
        <dsp:cNvSpPr/>
      </dsp:nvSpPr>
      <dsp:spPr>
        <a:xfrm>
          <a:off x="6982802" y="4050880"/>
          <a:ext cx="2152571" cy="853553"/>
        </a:xfrm>
        <a:prstGeom prst="rect">
          <a:avLst/>
        </a:prstGeom>
        <a:solidFill>
          <a:schemeClr val="accent6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Alokasi waktu</a:t>
          </a:r>
          <a:endParaRPr lang="en-US" sz="2000" kern="1200" dirty="0"/>
        </a:p>
      </dsp:txBody>
      <dsp:txXfrm>
        <a:off x="6982802" y="4050880"/>
        <a:ext cx="2152571" cy="85355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FC75CD-27B0-4CE0-94FE-955D1841DA94}">
      <dsp:nvSpPr>
        <dsp:cNvPr id="0" name=""/>
        <dsp:cNvSpPr/>
      </dsp:nvSpPr>
      <dsp:spPr>
        <a:xfrm>
          <a:off x="5732094" y="2916324"/>
          <a:ext cx="326254" cy="21961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127" y="0"/>
              </a:lnTo>
              <a:lnTo>
                <a:pt x="163127" y="2196196"/>
              </a:lnTo>
              <a:lnTo>
                <a:pt x="326254" y="219619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5839714" y="3958914"/>
        <a:ext cx="111014" cy="111014"/>
      </dsp:txXfrm>
    </dsp:sp>
    <dsp:sp modelId="{15089003-BCF3-482B-A3CF-37F03E2C4DCC}">
      <dsp:nvSpPr>
        <dsp:cNvPr id="0" name=""/>
        <dsp:cNvSpPr/>
      </dsp:nvSpPr>
      <dsp:spPr>
        <a:xfrm>
          <a:off x="5732094" y="2916324"/>
          <a:ext cx="326254" cy="15745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127" y="0"/>
              </a:lnTo>
              <a:lnTo>
                <a:pt x="163127" y="1574522"/>
              </a:lnTo>
              <a:lnTo>
                <a:pt x="326254" y="157452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5855022" y="3663385"/>
        <a:ext cx="80398" cy="80398"/>
      </dsp:txXfrm>
    </dsp:sp>
    <dsp:sp modelId="{B3CF715E-2D87-433F-87EF-29F523C18DD7}">
      <dsp:nvSpPr>
        <dsp:cNvPr id="0" name=""/>
        <dsp:cNvSpPr/>
      </dsp:nvSpPr>
      <dsp:spPr>
        <a:xfrm>
          <a:off x="5732094" y="2916324"/>
          <a:ext cx="326254" cy="9528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127" y="0"/>
              </a:lnTo>
              <a:lnTo>
                <a:pt x="163127" y="952847"/>
              </a:lnTo>
              <a:lnTo>
                <a:pt x="326254" y="95284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70043" y="3367568"/>
        <a:ext cx="50357" cy="50357"/>
      </dsp:txXfrm>
    </dsp:sp>
    <dsp:sp modelId="{DBC171D7-5B14-4901-92CE-6ACF80FA05AF}">
      <dsp:nvSpPr>
        <dsp:cNvPr id="0" name=""/>
        <dsp:cNvSpPr/>
      </dsp:nvSpPr>
      <dsp:spPr>
        <a:xfrm>
          <a:off x="5732094" y="2916324"/>
          <a:ext cx="326254" cy="3311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127" y="0"/>
              </a:lnTo>
              <a:lnTo>
                <a:pt x="163127" y="331173"/>
              </a:lnTo>
              <a:lnTo>
                <a:pt x="326254" y="33117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83600" y="3070288"/>
        <a:ext cx="23244" cy="23244"/>
      </dsp:txXfrm>
    </dsp:sp>
    <dsp:sp modelId="{0017901E-05F9-4FFE-B9C4-1CD39AF2B173}">
      <dsp:nvSpPr>
        <dsp:cNvPr id="0" name=""/>
        <dsp:cNvSpPr/>
      </dsp:nvSpPr>
      <dsp:spPr>
        <a:xfrm>
          <a:off x="5732094" y="2625823"/>
          <a:ext cx="326254" cy="290500"/>
        </a:xfrm>
        <a:custGeom>
          <a:avLst/>
          <a:gdLst/>
          <a:ahLst/>
          <a:cxnLst/>
          <a:rect l="0" t="0" r="0" b="0"/>
          <a:pathLst>
            <a:path>
              <a:moveTo>
                <a:pt x="0" y="290500"/>
              </a:moveTo>
              <a:lnTo>
                <a:pt x="163127" y="290500"/>
              </a:lnTo>
              <a:lnTo>
                <a:pt x="163127" y="0"/>
              </a:lnTo>
              <a:lnTo>
                <a:pt x="32625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84301" y="2760152"/>
        <a:ext cx="21842" cy="21842"/>
      </dsp:txXfrm>
    </dsp:sp>
    <dsp:sp modelId="{A737824F-9229-4557-99F1-4321A62C3BC6}">
      <dsp:nvSpPr>
        <dsp:cNvPr id="0" name=""/>
        <dsp:cNvSpPr/>
      </dsp:nvSpPr>
      <dsp:spPr>
        <a:xfrm>
          <a:off x="5732094" y="2004148"/>
          <a:ext cx="326254" cy="912175"/>
        </a:xfrm>
        <a:custGeom>
          <a:avLst/>
          <a:gdLst/>
          <a:ahLst/>
          <a:cxnLst/>
          <a:rect l="0" t="0" r="0" b="0"/>
          <a:pathLst>
            <a:path>
              <a:moveTo>
                <a:pt x="0" y="912175"/>
              </a:moveTo>
              <a:lnTo>
                <a:pt x="163127" y="912175"/>
              </a:lnTo>
              <a:lnTo>
                <a:pt x="163127" y="0"/>
              </a:lnTo>
              <a:lnTo>
                <a:pt x="32625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71003" y="2436017"/>
        <a:ext cx="48438" cy="48438"/>
      </dsp:txXfrm>
    </dsp:sp>
    <dsp:sp modelId="{FE42669B-8497-4ACA-BD32-CF2E8FC4E6AC}">
      <dsp:nvSpPr>
        <dsp:cNvPr id="0" name=""/>
        <dsp:cNvSpPr/>
      </dsp:nvSpPr>
      <dsp:spPr>
        <a:xfrm>
          <a:off x="5732094" y="1382474"/>
          <a:ext cx="326254" cy="1533849"/>
        </a:xfrm>
        <a:custGeom>
          <a:avLst/>
          <a:gdLst/>
          <a:ahLst/>
          <a:cxnLst/>
          <a:rect l="0" t="0" r="0" b="0"/>
          <a:pathLst>
            <a:path>
              <a:moveTo>
                <a:pt x="0" y="1533849"/>
              </a:moveTo>
              <a:lnTo>
                <a:pt x="163127" y="1533849"/>
              </a:lnTo>
              <a:lnTo>
                <a:pt x="163127" y="0"/>
              </a:lnTo>
              <a:lnTo>
                <a:pt x="32625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56018" y="2110195"/>
        <a:ext cx="78408" cy="78408"/>
      </dsp:txXfrm>
    </dsp:sp>
    <dsp:sp modelId="{CE2C6972-3E97-4B2F-A8D2-4D6C815B4262}">
      <dsp:nvSpPr>
        <dsp:cNvPr id="0" name=""/>
        <dsp:cNvSpPr/>
      </dsp:nvSpPr>
      <dsp:spPr>
        <a:xfrm>
          <a:off x="5732094" y="740463"/>
          <a:ext cx="326254" cy="2175860"/>
        </a:xfrm>
        <a:custGeom>
          <a:avLst/>
          <a:gdLst/>
          <a:ahLst/>
          <a:cxnLst/>
          <a:rect l="0" t="0" r="0" b="0"/>
          <a:pathLst>
            <a:path>
              <a:moveTo>
                <a:pt x="0" y="2175860"/>
              </a:moveTo>
              <a:lnTo>
                <a:pt x="163127" y="2175860"/>
              </a:lnTo>
              <a:lnTo>
                <a:pt x="163127" y="0"/>
              </a:lnTo>
              <a:lnTo>
                <a:pt x="32625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5840217" y="1773389"/>
        <a:ext cx="110009" cy="110009"/>
      </dsp:txXfrm>
    </dsp:sp>
    <dsp:sp modelId="{3B78D5BB-C07E-49EE-BF88-E8B3001AF5A0}">
      <dsp:nvSpPr>
        <dsp:cNvPr id="0" name=""/>
        <dsp:cNvSpPr/>
      </dsp:nvSpPr>
      <dsp:spPr>
        <a:xfrm>
          <a:off x="3774566" y="2870604"/>
          <a:ext cx="3262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25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929537" y="2908167"/>
        <a:ext cx="16312" cy="16312"/>
      </dsp:txXfrm>
    </dsp:sp>
    <dsp:sp modelId="{227510C1-165E-41BC-86F8-664912EE1BA0}">
      <dsp:nvSpPr>
        <dsp:cNvPr id="0" name=""/>
        <dsp:cNvSpPr/>
      </dsp:nvSpPr>
      <dsp:spPr>
        <a:xfrm>
          <a:off x="503537" y="2870604"/>
          <a:ext cx="32625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625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658508" y="2908167"/>
        <a:ext cx="16312" cy="16312"/>
      </dsp:txXfrm>
    </dsp:sp>
    <dsp:sp modelId="{4594F833-E8AD-4F7D-9DBB-756E81F5E9FF}">
      <dsp:nvSpPr>
        <dsp:cNvPr id="0" name=""/>
        <dsp:cNvSpPr/>
      </dsp:nvSpPr>
      <dsp:spPr>
        <a:xfrm rot="16200000">
          <a:off x="-1252162" y="2667654"/>
          <a:ext cx="3014060" cy="49733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INDIKATOR </a:t>
          </a:r>
          <a:r>
            <a:rPr lang="en-US" sz="3100" kern="1200" dirty="0">
              <a:solidFill>
                <a:srgbClr val="FFFF00"/>
              </a:solidFill>
            </a:rPr>
            <a:t>3.1.3</a:t>
          </a:r>
          <a:endParaRPr lang="id-ID" sz="3100" kern="1200" dirty="0">
            <a:solidFill>
              <a:srgbClr val="FFFF00"/>
            </a:solidFill>
          </a:endParaRPr>
        </a:p>
      </dsp:txBody>
      <dsp:txXfrm>
        <a:off x="-1252162" y="2667654"/>
        <a:ext cx="3014060" cy="497339"/>
      </dsp:txXfrm>
    </dsp:sp>
    <dsp:sp modelId="{D9C606CC-AC18-4590-951B-B64D6881E5E3}">
      <dsp:nvSpPr>
        <dsp:cNvPr id="0" name=""/>
        <dsp:cNvSpPr/>
      </dsp:nvSpPr>
      <dsp:spPr>
        <a:xfrm>
          <a:off x="829791" y="2252848"/>
          <a:ext cx="2944774" cy="132695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18</a:t>
          </a:r>
          <a:r>
            <a:rPr lang="id-ID" sz="3200" kern="1200" dirty="0"/>
            <a:t>) </a:t>
          </a:r>
          <a:r>
            <a:rPr lang="id-ID" sz="3200" b="1" kern="1200" dirty="0"/>
            <a:t>Rencana Kegiatan</a:t>
          </a:r>
          <a:r>
            <a:rPr lang="en-US" sz="3200" b="1" kern="1200" dirty="0"/>
            <a:t> </a:t>
          </a:r>
          <a:r>
            <a:rPr lang="en-US" sz="3200" b="1" kern="1200" dirty="0" err="1"/>
            <a:t>Harian</a:t>
          </a:r>
          <a:r>
            <a:rPr lang="en-US" sz="3200" b="1" kern="1200" dirty="0"/>
            <a:t> (RKH)</a:t>
          </a:r>
          <a:endParaRPr lang="id-ID" sz="3200" kern="1200" dirty="0"/>
        </a:p>
      </dsp:txBody>
      <dsp:txXfrm>
        <a:off x="829791" y="2252848"/>
        <a:ext cx="2944774" cy="1326951"/>
      </dsp:txXfrm>
    </dsp:sp>
    <dsp:sp modelId="{A8F367FF-A5CE-40BB-AE45-3F029DB3E787}">
      <dsp:nvSpPr>
        <dsp:cNvPr id="0" name=""/>
        <dsp:cNvSpPr/>
      </dsp:nvSpPr>
      <dsp:spPr>
        <a:xfrm>
          <a:off x="4100821" y="2667654"/>
          <a:ext cx="1631273" cy="497339"/>
        </a:xfrm>
        <a:prstGeom prst="rect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Mencakup</a:t>
          </a:r>
          <a:r>
            <a:rPr lang="en-US" sz="2400" kern="1200" dirty="0"/>
            <a:t> :</a:t>
          </a:r>
          <a:endParaRPr lang="id-ID" sz="2400" kern="1200" dirty="0"/>
        </a:p>
      </dsp:txBody>
      <dsp:txXfrm>
        <a:off x="4100821" y="2667654"/>
        <a:ext cx="1631273" cy="497339"/>
      </dsp:txXfrm>
    </dsp:sp>
    <dsp:sp modelId="{EDDD72EC-6E2F-4D36-AAD4-1BCB7F58831A}">
      <dsp:nvSpPr>
        <dsp:cNvPr id="0" name=""/>
        <dsp:cNvSpPr/>
      </dsp:nvSpPr>
      <dsp:spPr>
        <a:xfrm>
          <a:off x="6058349" y="471457"/>
          <a:ext cx="3079452" cy="53801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tanggal, bulan dan tahun penggunaan RKH,</a:t>
          </a:r>
          <a:endParaRPr lang="en-US" sz="1800" kern="1200" dirty="0"/>
        </a:p>
      </dsp:txBody>
      <dsp:txXfrm>
        <a:off x="6058349" y="471457"/>
        <a:ext cx="3079452" cy="538011"/>
      </dsp:txXfrm>
    </dsp:sp>
    <dsp:sp modelId="{28D1449C-D17D-405F-B181-C7F05DEF6036}">
      <dsp:nvSpPr>
        <dsp:cNvPr id="0" name=""/>
        <dsp:cNvSpPr/>
      </dsp:nvSpPr>
      <dsp:spPr>
        <a:xfrm>
          <a:off x="6058349" y="1133804"/>
          <a:ext cx="3079452" cy="49733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tema/sub-tema, </a:t>
          </a:r>
          <a:endParaRPr lang="en-US" sz="1800" kern="1200" dirty="0"/>
        </a:p>
      </dsp:txBody>
      <dsp:txXfrm>
        <a:off x="6058349" y="1133804"/>
        <a:ext cx="3079452" cy="497339"/>
      </dsp:txXfrm>
    </dsp:sp>
    <dsp:sp modelId="{34E8ABD2-F05B-4595-B35A-17B795542532}">
      <dsp:nvSpPr>
        <dsp:cNvPr id="0" name=""/>
        <dsp:cNvSpPr/>
      </dsp:nvSpPr>
      <dsp:spPr>
        <a:xfrm>
          <a:off x="6058349" y="1755478"/>
          <a:ext cx="3079452" cy="49733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alokasi waktu, </a:t>
          </a:r>
          <a:endParaRPr lang="en-US" sz="1800" kern="1200" dirty="0"/>
        </a:p>
      </dsp:txBody>
      <dsp:txXfrm>
        <a:off x="6058349" y="1755478"/>
        <a:ext cx="3079452" cy="497339"/>
      </dsp:txXfrm>
    </dsp:sp>
    <dsp:sp modelId="{08DA4846-2C85-4718-B80A-7288BA7BABEE}">
      <dsp:nvSpPr>
        <dsp:cNvPr id="0" name=""/>
        <dsp:cNvSpPr/>
      </dsp:nvSpPr>
      <dsp:spPr>
        <a:xfrm>
          <a:off x="6058349" y="2377153"/>
          <a:ext cx="3079452" cy="49733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materi pembelajaran, </a:t>
          </a:r>
          <a:endParaRPr lang="en-US" sz="1800" kern="1200" dirty="0"/>
        </a:p>
      </dsp:txBody>
      <dsp:txXfrm>
        <a:off x="6058349" y="2377153"/>
        <a:ext cx="3079452" cy="497339"/>
      </dsp:txXfrm>
    </dsp:sp>
    <dsp:sp modelId="{3D63FDB0-A322-4F14-B16F-841FBFFD08DA}">
      <dsp:nvSpPr>
        <dsp:cNvPr id="0" name=""/>
        <dsp:cNvSpPr/>
      </dsp:nvSpPr>
      <dsp:spPr>
        <a:xfrm>
          <a:off x="6058349" y="2998827"/>
          <a:ext cx="3079452" cy="49733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strategi pembelajaran, </a:t>
          </a:r>
          <a:endParaRPr lang="en-US" sz="1800" kern="1200" dirty="0"/>
        </a:p>
      </dsp:txBody>
      <dsp:txXfrm>
        <a:off x="6058349" y="2998827"/>
        <a:ext cx="3079452" cy="497339"/>
      </dsp:txXfrm>
    </dsp:sp>
    <dsp:sp modelId="{2742D8A6-DFE5-4908-ADC8-7FDB5B75A850}">
      <dsp:nvSpPr>
        <dsp:cNvPr id="0" name=""/>
        <dsp:cNvSpPr/>
      </dsp:nvSpPr>
      <dsp:spPr>
        <a:xfrm>
          <a:off x="6058349" y="3620501"/>
          <a:ext cx="3079452" cy="49733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APE </a:t>
          </a:r>
          <a:endParaRPr lang="en-US" sz="1800" kern="1200" dirty="0"/>
        </a:p>
      </dsp:txBody>
      <dsp:txXfrm>
        <a:off x="6058349" y="3620501"/>
        <a:ext cx="3079452" cy="497339"/>
      </dsp:txXfrm>
    </dsp:sp>
    <dsp:sp modelId="{AF0D8141-49FE-4C00-B5DB-37343A005EFC}">
      <dsp:nvSpPr>
        <dsp:cNvPr id="0" name=""/>
        <dsp:cNvSpPr/>
      </dsp:nvSpPr>
      <dsp:spPr>
        <a:xfrm>
          <a:off x="6058349" y="4242176"/>
          <a:ext cx="3079452" cy="49733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Sumber belajar di lingkungan,</a:t>
          </a:r>
          <a:endParaRPr lang="en-US" sz="1800" kern="1200" dirty="0"/>
        </a:p>
      </dsp:txBody>
      <dsp:txXfrm>
        <a:off x="6058349" y="4242176"/>
        <a:ext cx="3079452" cy="497339"/>
      </dsp:txXfrm>
    </dsp:sp>
    <dsp:sp modelId="{1789BDCC-39BF-4E39-B22D-E4274442A49A}">
      <dsp:nvSpPr>
        <dsp:cNvPr id="0" name=""/>
        <dsp:cNvSpPr/>
      </dsp:nvSpPr>
      <dsp:spPr>
        <a:xfrm>
          <a:off x="6058349" y="4863850"/>
          <a:ext cx="3079452" cy="49733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Penilaian</a:t>
          </a:r>
          <a:endParaRPr lang="en-US" sz="1800" kern="1200" dirty="0"/>
        </a:p>
      </dsp:txBody>
      <dsp:txXfrm>
        <a:off x="6058349" y="4863850"/>
        <a:ext cx="3079452" cy="49733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BBD288-03D9-4E55-931F-81B402953394}">
      <dsp:nvSpPr>
        <dsp:cNvPr id="0" name=""/>
        <dsp:cNvSpPr/>
      </dsp:nvSpPr>
      <dsp:spPr>
        <a:xfrm>
          <a:off x="6292516" y="2920425"/>
          <a:ext cx="690286" cy="16634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5143" y="0"/>
              </a:lnTo>
              <a:lnTo>
                <a:pt x="345143" y="1663412"/>
              </a:lnTo>
              <a:lnTo>
                <a:pt x="690286" y="166341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592635" y="3707108"/>
        <a:ext cx="90047" cy="90047"/>
      </dsp:txXfrm>
    </dsp:sp>
    <dsp:sp modelId="{DEFCFF0D-09BB-4C32-999C-0277BEC9F509}">
      <dsp:nvSpPr>
        <dsp:cNvPr id="0" name=""/>
        <dsp:cNvSpPr/>
      </dsp:nvSpPr>
      <dsp:spPr>
        <a:xfrm>
          <a:off x="6292516" y="2920425"/>
          <a:ext cx="690286" cy="8430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5143" y="0"/>
              </a:lnTo>
              <a:lnTo>
                <a:pt x="345143" y="843073"/>
              </a:lnTo>
              <a:lnTo>
                <a:pt x="690286" y="84307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10419" y="3314721"/>
        <a:ext cx="54480" cy="54480"/>
      </dsp:txXfrm>
    </dsp:sp>
    <dsp:sp modelId="{195E6A18-D821-4D89-AB22-D73D9C788C85}">
      <dsp:nvSpPr>
        <dsp:cNvPr id="0" name=""/>
        <dsp:cNvSpPr/>
      </dsp:nvSpPr>
      <dsp:spPr>
        <a:xfrm>
          <a:off x="6292516" y="2874705"/>
          <a:ext cx="6902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5143" y="45720"/>
              </a:lnTo>
              <a:lnTo>
                <a:pt x="345143" y="68453"/>
              </a:lnTo>
              <a:lnTo>
                <a:pt x="690286" y="6845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20392" y="2903159"/>
        <a:ext cx="34533" cy="34533"/>
      </dsp:txXfrm>
    </dsp:sp>
    <dsp:sp modelId="{4D584DA0-1300-42C3-AB0C-3DD5EA8DADCC}">
      <dsp:nvSpPr>
        <dsp:cNvPr id="0" name=""/>
        <dsp:cNvSpPr/>
      </dsp:nvSpPr>
      <dsp:spPr>
        <a:xfrm>
          <a:off x="6292516" y="2122819"/>
          <a:ext cx="690286" cy="797606"/>
        </a:xfrm>
        <a:custGeom>
          <a:avLst/>
          <a:gdLst/>
          <a:ahLst/>
          <a:cxnLst/>
          <a:rect l="0" t="0" r="0" b="0"/>
          <a:pathLst>
            <a:path>
              <a:moveTo>
                <a:pt x="0" y="797606"/>
              </a:moveTo>
              <a:lnTo>
                <a:pt x="345143" y="797606"/>
              </a:lnTo>
              <a:lnTo>
                <a:pt x="345143" y="0"/>
              </a:lnTo>
              <a:lnTo>
                <a:pt x="69028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11288" y="2495251"/>
        <a:ext cx="52741" cy="52741"/>
      </dsp:txXfrm>
    </dsp:sp>
    <dsp:sp modelId="{CE2C6972-3E97-4B2F-A8D2-4D6C815B4262}">
      <dsp:nvSpPr>
        <dsp:cNvPr id="0" name=""/>
        <dsp:cNvSpPr/>
      </dsp:nvSpPr>
      <dsp:spPr>
        <a:xfrm>
          <a:off x="6292516" y="1275644"/>
          <a:ext cx="690286" cy="1644781"/>
        </a:xfrm>
        <a:custGeom>
          <a:avLst/>
          <a:gdLst/>
          <a:ahLst/>
          <a:cxnLst/>
          <a:rect l="0" t="0" r="0" b="0"/>
          <a:pathLst>
            <a:path>
              <a:moveTo>
                <a:pt x="0" y="1644781"/>
              </a:moveTo>
              <a:lnTo>
                <a:pt x="345143" y="1644781"/>
              </a:lnTo>
              <a:lnTo>
                <a:pt x="345143" y="0"/>
              </a:lnTo>
              <a:lnTo>
                <a:pt x="69028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593065" y="2053441"/>
        <a:ext cx="89188" cy="89188"/>
      </dsp:txXfrm>
    </dsp:sp>
    <dsp:sp modelId="{61A22861-5665-41DB-8E14-B3337C60923B}">
      <dsp:nvSpPr>
        <dsp:cNvPr id="0" name=""/>
        <dsp:cNvSpPr/>
      </dsp:nvSpPr>
      <dsp:spPr>
        <a:xfrm>
          <a:off x="3848658" y="2874705"/>
          <a:ext cx="2912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89027"/>
              </a:moveTo>
              <a:lnTo>
                <a:pt x="145643" y="89027"/>
              </a:lnTo>
              <a:lnTo>
                <a:pt x="145643" y="45720"/>
              </a:lnTo>
              <a:lnTo>
                <a:pt x="291286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986939" y="2913063"/>
        <a:ext cx="14724" cy="14724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3099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54985" y="45720"/>
              </a:lnTo>
              <a:lnTo>
                <a:pt x="154985" y="93129"/>
              </a:lnTo>
              <a:lnTo>
                <a:pt x="309970" y="9312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12043" y="2908484"/>
        <a:ext cx="15678" cy="15678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3.1.4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974867" y="2088233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19</a:t>
          </a:r>
          <a:r>
            <a:rPr lang="id-ID" sz="3200" kern="1200" dirty="0"/>
            <a:t>) </a:t>
          </a:r>
          <a:r>
            <a:rPr lang="en-US" sz="3200" b="1" kern="1200" dirty="0"/>
            <a:t>Program </a:t>
          </a:r>
          <a:r>
            <a:rPr lang="en-US" sz="3200" b="1" kern="1200" dirty="0" err="1"/>
            <a:t>Holistik</a:t>
          </a:r>
          <a:r>
            <a:rPr lang="en-US" sz="3200" b="1" kern="1200" dirty="0"/>
            <a:t> </a:t>
          </a:r>
          <a:r>
            <a:rPr lang="en-US" sz="3200" b="1" kern="1200" dirty="0" err="1"/>
            <a:t>Integratif</a:t>
          </a:r>
          <a:endParaRPr lang="id-ID" sz="3200" kern="1200" dirty="0"/>
        </a:p>
      </dsp:txBody>
      <dsp:txXfrm>
        <a:off x="974867" y="2088233"/>
        <a:ext cx="2873790" cy="1750998"/>
      </dsp:txXfrm>
    </dsp:sp>
    <dsp:sp modelId="{3BD5DFD6-E547-46B0-9707-1E3CA816AE5B}">
      <dsp:nvSpPr>
        <dsp:cNvPr id="0" name=""/>
        <dsp:cNvSpPr/>
      </dsp:nvSpPr>
      <dsp:spPr>
        <a:xfrm>
          <a:off x="4139944" y="2592289"/>
          <a:ext cx="2152571" cy="656271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Melaksanakan</a:t>
          </a:r>
          <a:r>
            <a:rPr lang="en-US" sz="2400" kern="1200" dirty="0"/>
            <a:t>:</a:t>
          </a:r>
          <a:endParaRPr lang="id-ID" sz="2400" kern="1200" dirty="0"/>
        </a:p>
      </dsp:txBody>
      <dsp:txXfrm>
        <a:off x="4139944" y="2592289"/>
        <a:ext cx="2152571" cy="656271"/>
      </dsp:txXfrm>
    </dsp:sp>
    <dsp:sp modelId="{EDDD72EC-6E2F-4D36-AAD4-1BCB7F58831A}">
      <dsp:nvSpPr>
        <dsp:cNvPr id="0" name=""/>
        <dsp:cNvSpPr/>
      </dsp:nvSpPr>
      <dsp:spPr>
        <a:xfrm>
          <a:off x="6982802" y="920673"/>
          <a:ext cx="2152571" cy="70994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00"/>
              </a:solidFill>
            </a:rPr>
            <a:t>Program </a:t>
          </a:r>
          <a:r>
            <a:rPr lang="id-ID" sz="1600" kern="1200" dirty="0">
              <a:solidFill>
                <a:srgbClr val="FFFF00"/>
              </a:solidFill>
            </a:rPr>
            <a:t>Kesehatan, </a:t>
          </a:r>
          <a:endParaRPr lang="en-US" sz="1600" kern="1200" dirty="0">
            <a:solidFill>
              <a:srgbClr val="FFFF00"/>
            </a:solidFill>
          </a:endParaRPr>
        </a:p>
      </dsp:txBody>
      <dsp:txXfrm>
        <a:off x="6982802" y="920673"/>
        <a:ext cx="2152571" cy="709941"/>
      </dsp:txXfrm>
    </dsp:sp>
    <dsp:sp modelId="{F1D550C1-E336-4980-B9D8-B592D9BCCD46}">
      <dsp:nvSpPr>
        <dsp:cNvPr id="0" name=""/>
        <dsp:cNvSpPr/>
      </dsp:nvSpPr>
      <dsp:spPr>
        <a:xfrm>
          <a:off x="6982802" y="1794683"/>
          <a:ext cx="2152571" cy="65627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00"/>
              </a:solidFill>
            </a:rPr>
            <a:t>Program </a:t>
          </a:r>
          <a:r>
            <a:rPr lang="id-ID" sz="1600" kern="1200" dirty="0">
              <a:solidFill>
                <a:srgbClr val="FFFF00"/>
              </a:solidFill>
            </a:rPr>
            <a:t>Gizi, </a:t>
          </a:r>
          <a:endParaRPr lang="en-US" sz="1600" kern="1200" dirty="0">
            <a:solidFill>
              <a:srgbClr val="FFFF00"/>
            </a:solidFill>
          </a:endParaRPr>
        </a:p>
      </dsp:txBody>
      <dsp:txXfrm>
        <a:off x="6982802" y="1794683"/>
        <a:ext cx="2152571" cy="656271"/>
      </dsp:txXfrm>
    </dsp:sp>
    <dsp:sp modelId="{ED350926-97FA-47DB-96B5-55BF9D16C01D}">
      <dsp:nvSpPr>
        <dsp:cNvPr id="0" name=""/>
        <dsp:cNvSpPr/>
      </dsp:nvSpPr>
      <dsp:spPr>
        <a:xfrm>
          <a:off x="6982802" y="2615023"/>
          <a:ext cx="2152571" cy="65627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00"/>
              </a:solidFill>
            </a:rPr>
            <a:t>Program </a:t>
          </a:r>
          <a:r>
            <a:rPr lang="id-ID" sz="1600" kern="1200" dirty="0">
              <a:solidFill>
                <a:srgbClr val="FFFF00"/>
              </a:solidFill>
            </a:rPr>
            <a:t>Rangsangan pendidikan, </a:t>
          </a:r>
          <a:endParaRPr lang="en-US" sz="1600" kern="1200" dirty="0">
            <a:solidFill>
              <a:srgbClr val="FFFF00"/>
            </a:solidFill>
          </a:endParaRPr>
        </a:p>
      </dsp:txBody>
      <dsp:txXfrm>
        <a:off x="6982802" y="2615023"/>
        <a:ext cx="2152571" cy="656271"/>
      </dsp:txXfrm>
    </dsp:sp>
    <dsp:sp modelId="{F969D34D-8BB4-4353-B8A7-75A0DCFC2D5A}">
      <dsp:nvSpPr>
        <dsp:cNvPr id="0" name=""/>
        <dsp:cNvSpPr/>
      </dsp:nvSpPr>
      <dsp:spPr>
        <a:xfrm>
          <a:off x="6982802" y="3435362"/>
          <a:ext cx="2152571" cy="65627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00"/>
              </a:solidFill>
            </a:rPr>
            <a:t>Program </a:t>
          </a:r>
          <a:r>
            <a:rPr lang="id-ID" sz="1600" kern="1200" dirty="0">
              <a:solidFill>
                <a:srgbClr val="FFFF00"/>
              </a:solidFill>
            </a:rPr>
            <a:t>Pengasuhan </a:t>
          </a:r>
          <a:endParaRPr lang="en-US" sz="1600" kern="1200" dirty="0">
            <a:solidFill>
              <a:srgbClr val="FFFF00"/>
            </a:solidFill>
          </a:endParaRPr>
        </a:p>
      </dsp:txBody>
      <dsp:txXfrm>
        <a:off x="6982802" y="3435362"/>
        <a:ext cx="2152571" cy="656271"/>
      </dsp:txXfrm>
    </dsp:sp>
    <dsp:sp modelId="{589B83B9-A649-426F-BF8C-88FFDEDCF8CE}">
      <dsp:nvSpPr>
        <dsp:cNvPr id="0" name=""/>
        <dsp:cNvSpPr/>
      </dsp:nvSpPr>
      <dsp:spPr>
        <a:xfrm>
          <a:off x="6982802" y="4255702"/>
          <a:ext cx="2152571" cy="656271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FFFF00"/>
              </a:solidFill>
            </a:rPr>
            <a:t>Program </a:t>
          </a:r>
          <a:r>
            <a:rPr lang="id-ID" sz="1600" kern="1200" dirty="0">
              <a:solidFill>
                <a:srgbClr val="FFFF00"/>
              </a:solidFill>
            </a:rPr>
            <a:t>Perlindungan</a:t>
          </a:r>
          <a:endParaRPr lang="en-US" sz="1600" kern="1200" dirty="0">
            <a:solidFill>
              <a:srgbClr val="FFFF00"/>
            </a:solidFill>
          </a:endParaRPr>
        </a:p>
      </dsp:txBody>
      <dsp:txXfrm>
        <a:off x="6982802" y="4255702"/>
        <a:ext cx="2152571" cy="656271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DBFBB9-67DE-4364-A090-4DE217B2CB34}">
      <dsp:nvSpPr>
        <dsp:cNvPr id="0" name=""/>
        <dsp:cNvSpPr/>
      </dsp:nvSpPr>
      <dsp:spPr>
        <a:xfrm>
          <a:off x="5533066" y="2916324"/>
          <a:ext cx="600734" cy="23268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367" y="0"/>
              </a:lnTo>
              <a:lnTo>
                <a:pt x="300367" y="2326828"/>
              </a:lnTo>
              <a:lnTo>
                <a:pt x="600734" y="2326828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5773355" y="4019660"/>
        <a:ext cx="120156" cy="120156"/>
      </dsp:txXfrm>
    </dsp:sp>
    <dsp:sp modelId="{9CF1041C-68F1-400C-9AA7-2649730A102B}">
      <dsp:nvSpPr>
        <dsp:cNvPr id="0" name=""/>
        <dsp:cNvSpPr/>
      </dsp:nvSpPr>
      <dsp:spPr>
        <a:xfrm>
          <a:off x="5533066" y="2916324"/>
          <a:ext cx="600734" cy="11821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367" y="0"/>
              </a:lnTo>
              <a:lnTo>
                <a:pt x="300367" y="1182136"/>
              </a:lnTo>
              <a:lnTo>
                <a:pt x="600734" y="118213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00283" y="3474241"/>
        <a:ext cx="66300" cy="66300"/>
      </dsp:txXfrm>
    </dsp:sp>
    <dsp:sp modelId="{A4893433-3A5A-4749-8300-127E09CE6EE6}">
      <dsp:nvSpPr>
        <dsp:cNvPr id="0" name=""/>
        <dsp:cNvSpPr/>
      </dsp:nvSpPr>
      <dsp:spPr>
        <a:xfrm>
          <a:off x="5533066" y="2870604"/>
          <a:ext cx="6007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367" y="45720"/>
              </a:lnTo>
              <a:lnTo>
                <a:pt x="300367" y="83165"/>
              </a:lnTo>
              <a:lnTo>
                <a:pt x="600734" y="83165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18386" y="2901276"/>
        <a:ext cx="30095" cy="30095"/>
      </dsp:txXfrm>
    </dsp:sp>
    <dsp:sp modelId="{232BC156-28CA-4482-9E0B-AFB168D25624}">
      <dsp:nvSpPr>
        <dsp:cNvPr id="0" name=""/>
        <dsp:cNvSpPr/>
      </dsp:nvSpPr>
      <dsp:spPr>
        <a:xfrm>
          <a:off x="5533066" y="1809077"/>
          <a:ext cx="600734" cy="1107246"/>
        </a:xfrm>
        <a:custGeom>
          <a:avLst/>
          <a:gdLst/>
          <a:ahLst/>
          <a:cxnLst/>
          <a:rect l="0" t="0" r="0" b="0"/>
          <a:pathLst>
            <a:path>
              <a:moveTo>
                <a:pt x="0" y="1107246"/>
              </a:moveTo>
              <a:lnTo>
                <a:pt x="300367" y="1107246"/>
              </a:lnTo>
              <a:lnTo>
                <a:pt x="300367" y="0"/>
              </a:lnTo>
              <a:lnTo>
                <a:pt x="60073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01940" y="2331207"/>
        <a:ext cx="62985" cy="62985"/>
      </dsp:txXfrm>
    </dsp:sp>
    <dsp:sp modelId="{CE2C6972-3E97-4B2F-A8D2-4D6C815B4262}">
      <dsp:nvSpPr>
        <dsp:cNvPr id="0" name=""/>
        <dsp:cNvSpPr/>
      </dsp:nvSpPr>
      <dsp:spPr>
        <a:xfrm>
          <a:off x="5533066" y="626940"/>
          <a:ext cx="600734" cy="2289383"/>
        </a:xfrm>
        <a:custGeom>
          <a:avLst/>
          <a:gdLst/>
          <a:ahLst/>
          <a:cxnLst/>
          <a:rect l="0" t="0" r="0" b="0"/>
          <a:pathLst>
            <a:path>
              <a:moveTo>
                <a:pt x="0" y="2289383"/>
              </a:moveTo>
              <a:lnTo>
                <a:pt x="300367" y="2289383"/>
              </a:lnTo>
              <a:lnTo>
                <a:pt x="300367" y="0"/>
              </a:lnTo>
              <a:lnTo>
                <a:pt x="60073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5774261" y="1712460"/>
        <a:ext cx="118344" cy="118344"/>
      </dsp:txXfrm>
    </dsp:sp>
    <dsp:sp modelId="{227510C1-165E-41BC-86F8-664912EE1BA0}">
      <dsp:nvSpPr>
        <dsp:cNvPr id="0" name=""/>
        <dsp:cNvSpPr/>
      </dsp:nvSpPr>
      <dsp:spPr>
        <a:xfrm>
          <a:off x="922281" y="2870604"/>
          <a:ext cx="6007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073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207630" y="2901305"/>
        <a:ext cx="30036" cy="30036"/>
      </dsp:txXfrm>
    </dsp:sp>
    <dsp:sp modelId="{4594F833-E8AD-4F7D-9DBB-756E81F5E9FF}">
      <dsp:nvSpPr>
        <dsp:cNvPr id="0" name=""/>
        <dsp:cNvSpPr/>
      </dsp:nvSpPr>
      <dsp:spPr>
        <a:xfrm rot="16200000">
          <a:off x="-2310496" y="2458447"/>
          <a:ext cx="5549802" cy="915753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 dirty="0"/>
            <a:t>INDIKATOR </a:t>
          </a:r>
          <a:r>
            <a:rPr lang="en-US" sz="5800" kern="1200" dirty="0">
              <a:solidFill>
                <a:srgbClr val="FFFF00"/>
              </a:solidFill>
            </a:rPr>
            <a:t>3.1.4</a:t>
          </a:r>
          <a:endParaRPr lang="id-ID" sz="5800" kern="1200" dirty="0">
            <a:solidFill>
              <a:srgbClr val="FFFF00"/>
            </a:solidFill>
          </a:endParaRPr>
        </a:p>
      </dsp:txBody>
      <dsp:txXfrm>
        <a:off x="-2310496" y="2458447"/>
        <a:ext cx="5549802" cy="915753"/>
      </dsp:txXfrm>
    </dsp:sp>
    <dsp:sp modelId="{D9C606CC-AC18-4590-951B-B64D6881E5E3}">
      <dsp:nvSpPr>
        <dsp:cNvPr id="0" name=""/>
        <dsp:cNvSpPr/>
      </dsp:nvSpPr>
      <dsp:spPr>
        <a:xfrm>
          <a:off x="1523015" y="2088231"/>
          <a:ext cx="4010050" cy="1656185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20</a:t>
          </a:r>
          <a:r>
            <a:rPr lang="id-ID" sz="3200" b="1" kern="1200" dirty="0"/>
            <a:t>) </a:t>
          </a:r>
          <a:r>
            <a:rPr lang="en-US" sz="3200" b="1" kern="1200" dirty="0" err="1"/>
            <a:t>Catatan</a:t>
          </a:r>
          <a:r>
            <a:rPr lang="en-US" sz="3200" b="1" kern="1200" dirty="0"/>
            <a:t> Program </a:t>
          </a:r>
          <a:r>
            <a:rPr lang="en-US" sz="3200" b="1" kern="1200" dirty="0" err="1"/>
            <a:t>Holistik</a:t>
          </a:r>
          <a:r>
            <a:rPr lang="en-US" sz="3200" b="1" kern="1200" dirty="0"/>
            <a:t> </a:t>
          </a:r>
          <a:r>
            <a:rPr lang="en-US" sz="3200" b="1" kern="1200" dirty="0" err="1"/>
            <a:t>Integratif</a:t>
          </a:r>
          <a:endParaRPr lang="id-ID" sz="3200" b="1" kern="1200" dirty="0"/>
        </a:p>
      </dsp:txBody>
      <dsp:txXfrm>
        <a:off x="1523015" y="2088231"/>
        <a:ext cx="4010050" cy="1656185"/>
      </dsp:txXfrm>
    </dsp:sp>
    <dsp:sp modelId="{EDDD72EC-6E2F-4D36-AAD4-1BCB7F58831A}">
      <dsp:nvSpPr>
        <dsp:cNvPr id="0" name=""/>
        <dsp:cNvSpPr/>
      </dsp:nvSpPr>
      <dsp:spPr>
        <a:xfrm>
          <a:off x="6133800" y="131618"/>
          <a:ext cx="3003670" cy="990643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Riwayat kesehatan anak, </a:t>
          </a:r>
          <a:endParaRPr lang="en-US" sz="1800" kern="1200" dirty="0"/>
        </a:p>
      </dsp:txBody>
      <dsp:txXfrm>
        <a:off x="6133800" y="131618"/>
        <a:ext cx="3003670" cy="990643"/>
      </dsp:txXfrm>
    </dsp:sp>
    <dsp:sp modelId="{091CB160-AF48-449B-BF5A-C31C371F1D03}">
      <dsp:nvSpPr>
        <dsp:cNvPr id="0" name=""/>
        <dsp:cNvSpPr/>
      </dsp:nvSpPr>
      <dsp:spPr>
        <a:xfrm>
          <a:off x="6133800" y="1351200"/>
          <a:ext cx="3003670" cy="915753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Riwayat imunisasi anak, </a:t>
          </a:r>
          <a:endParaRPr lang="en-US" sz="1800" kern="1200" dirty="0"/>
        </a:p>
      </dsp:txBody>
      <dsp:txXfrm>
        <a:off x="6133800" y="1351200"/>
        <a:ext cx="3003670" cy="915753"/>
      </dsp:txXfrm>
    </dsp:sp>
    <dsp:sp modelId="{05735F92-EFF2-4260-8AAD-BE6EC5E0D05E}">
      <dsp:nvSpPr>
        <dsp:cNvPr id="0" name=""/>
        <dsp:cNvSpPr/>
      </dsp:nvSpPr>
      <dsp:spPr>
        <a:xfrm>
          <a:off x="6133800" y="2495892"/>
          <a:ext cx="3003670" cy="915753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Deteksi dini tumbuh kembang anak, </a:t>
          </a:r>
          <a:endParaRPr lang="en-US" sz="1800" kern="1200" dirty="0"/>
        </a:p>
      </dsp:txBody>
      <dsp:txXfrm>
        <a:off x="6133800" y="2495892"/>
        <a:ext cx="3003670" cy="915753"/>
      </dsp:txXfrm>
    </dsp:sp>
    <dsp:sp modelId="{8BB008E0-E4C7-4C18-8801-6B54D722735A}">
      <dsp:nvSpPr>
        <dsp:cNvPr id="0" name=""/>
        <dsp:cNvSpPr/>
      </dsp:nvSpPr>
      <dsp:spPr>
        <a:xfrm>
          <a:off x="6133800" y="3640584"/>
          <a:ext cx="3003670" cy="915753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Anak memerlukan perhatian khusus </a:t>
          </a:r>
          <a:endParaRPr lang="en-US" sz="1800" kern="1200" dirty="0"/>
        </a:p>
      </dsp:txBody>
      <dsp:txXfrm>
        <a:off x="6133800" y="3640584"/>
        <a:ext cx="3003670" cy="915753"/>
      </dsp:txXfrm>
    </dsp:sp>
    <dsp:sp modelId="{BD80F886-485F-4E5F-9B12-C57892156D94}">
      <dsp:nvSpPr>
        <dsp:cNvPr id="0" name=""/>
        <dsp:cNvSpPr/>
      </dsp:nvSpPr>
      <dsp:spPr>
        <a:xfrm>
          <a:off x="6133800" y="4785275"/>
          <a:ext cx="3003670" cy="915753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Waktu kunjungan waktu kesehatan.</a:t>
          </a:r>
          <a:endParaRPr lang="en-US" sz="1800" kern="1200" dirty="0"/>
        </a:p>
      </dsp:txBody>
      <dsp:txXfrm>
        <a:off x="6133800" y="4785275"/>
        <a:ext cx="3003670" cy="915753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6B4FFE-49E5-409C-B590-EF44BCD4F8DC}">
      <dsp:nvSpPr>
        <dsp:cNvPr id="0" name=""/>
        <dsp:cNvSpPr/>
      </dsp:nvSpPr>
      <dsp:spPr>
        <a:xfrm>
          <a:off x="6552288" y="2916324"/>
          <a:ext cx="430514" cy="16406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1640679"/>
              </a:lnTo>
              <a:lnTo>
                <a:pt x="430514" y="164067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725140" y="3694258"/>
        <a:ext cx="84811" cy="84811"/>
      </dsp:txXfrm>
    </dsp:sp>
    <dsp:sp modelId="{656C4DD8-196B-4BE3-9CB8-309EC3C7B398}">
      <dsp:nvSpPr>
        <dsp:cNvPr id="0" name=""/>
        <dsp:cNvSpPr/>
      </dsp:nvSpPr>
      <dsp:spPr>
        <a:xfrm>
          <a:off x="6552288" y="2916324"/>
          <a:ext cx="430514" cy="8203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820339"/>
              </a:lnTo>
              <a:lnTo>
                <a:pt x="430514" y="82033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44384" y="3303332"/>
        <a:ext cx="46322" cy="46322"/>
      </dsp:txXfrm>
    </dsp:sp>
    <dsp:sp modelId="{1834E73B-FDA6-4C6D-BFEC-3B1365C3FD41}">
      <dsp:nvSpPr>
        <dsp:cNvPr id="0" name=""/>
        <dsp:cNvSpPr/>
      </dsp:nvSpPr>
      <dsp:spPr>
        <a:xfrm>
          <a:off x="6552288" y="2870603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2905561"/>
        <a:ext cx="21525" cy="21525"/>
      </dsp:txXfrm>
    </dsp:sp>
    <dsp:sp modelId="{F2164E96-D789-48CC-8BF8-6B8EF5B94652}">
      <dsp:nvSpPr>
        <dsp:cNvPr id="0" name=""/>
        <dsp:cNvSpPr/>
      </dsp:nvSpPr>
      <dsp:spPr>
        <a:xfrm>
          <a:off x="6552288" y="2095984"/>
          <a:ext cx="430514" cy="820339"/>
        </a:xfrm>
        <a:custGeom>
          <a:avLst/>
          <a:gdLst/>
          <a:ahLst/>
          <a:cxnLst/>
          <a:rect l="0" t="0" r="0" b="0"/>
          <a:pathLst>
            <a:path>
              <a:moveTo>
                <a:pt x="0" y="820339"/>
              </a:moveTo>
              <a:lnTo>
                <a:pt x="215257" y="82033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44384" y="2482992"/>
        <a:ext cx="46322" cy="46322"/>
      </dsp:txXfrm>
    </dsp:sp>
    <dsp:sp modelId="{EE2553EC-341F-4CC4-B07D-8BC14EA4C418}">
      <dsp:nvSpPr>
        <dsp:cNvPr id="0" name=""/>
        <dsp:cNvSpPr/>
      </dsp:nvSpPr>
      <dsp:spPr>
        <a:xfrm>
          <a:off x="6552288" y="1275644"/>
          <a:ext cx="430514" cy="1640679"/>
        </a:xfrm>
        <a:custGeom>
          <a:avLst/>
          <a:gdLst/>
          <a:ahLst/>
          <a:cxnLst/>
          <a:rect l="0" t="0" r="0" b="0"/>
          <a:pathLst>
            <a:path>
              <a:moveTo>
                <a:pt x="0" y="1640679"/>
              </a:moveTo>
              <a:lnTo>
                <a:pt x="215257" y="164067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725140" y="2053578"/>
        <a:ext cx="84811" cy="84811"/>
      </dsp:txXfrm>
    </dsp:sp>
    <dsp:sp modelId="{CE2C6972-3E97-4B2F-A8D2-4D6C815B4262}">
      <dsp:nvSpPr>
        <dsp:cNvPr id="0" name=""/>
        <dsp:cNvSpPr/>
      </dsp:nvSpPr>
      <dsp:spPr>
        <a:xfrm>
          <a:off x="3969202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696" y="2905561"/>
        <a:ext cx="21525" cy="21525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3.2.1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21</a:t>
          </a:r>
          <a:r>
            <a:rPr lang="id-ID" sz="3200" kern="1200" dirty="0"/>
            <a:t>) </a:t>
          </a:r>
          <a:r>
            <a:rPr lang="id-ID" sz="3200" b="1" kern="1200" dirty="0"/>
            <a:t>Penataan </a:t>
          </a:r>
          <a:endParaRPr lang="en-US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200" b="1" kern="1200" dirty="0"/>
            <a:t>Lingkungan </a:t>
          </a:r>
          <a:endParaRPr lang="en-US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200" b="1" kern="1200" dirty="0"/>
            <a:t>Main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EDDD72EC-6E2F-4D36-AAD4-1BCB7F58831A}">
      <dsp:nvSpPr>
        <dsp:cNvPr id="0" name=""/>
        <dsp:cNvSpPr/>
      </dsp:nvSpPr>
      <dsp:spPr>
        <a:xfrm>
          <a:off x="4399716" y="2232249"/>
          <a:ext cx="2152571" cy="136814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</a:t>
          </a:r>
          <a:r>
            <a:rPr lang="id-ID" sz="1800" kern="1200" dirty="0"/>
            <a:t>uasana pembelajaran </a:t>
          </a:r>
          <a:r>
            <a:rPr lang="en-US" sz="1800" kern="1200" dirty="0" err="1"/>
            <a:t>dan</a:t>
          </a:r>
          <a:r>
            <a:rPr lang="en-US" sz="1800" kern="1200" dirty="0"/>
            <a:t> </a:t>
          </a:r>
          <a:r>
            <a:rPr lang="id-ID" kern="1200" dirty="0"/>
            <a:t>Bermain</a:t>
          </a:r>
          <a:endParaRPr lang="en-US" sz="1800" kern="1200" dirty="0"/>
        </a:p>
      </dsp:txBody>
      <dsp:txXfrm>
        <a:off x="4399716" y="2232249"/>
        <a:ext cx="2152571" cy="1368149"/>
      </dsp:txXfrm>
    </dsp:sp>
    <dsp:sp modelId="{8FBB2498-B486-448B-9DE7-88F5C2B08480}">
      <dsp:nvSpPr>
        <dsp:cNvPr id="0" name=""/>
        <dsp:cNvSpPr/>
      </dsp:nvSpPr>
      <dsp:spPr>
        <a:xfrm>
          <a:off x="6982802" y="947508"/>
          <a:ext cx="2152571" cy="656271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Aman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982802" y="947508"/>
        <a:ext cx="2152571" cy="656271"/>
      </dsp:txXfrm>
    </dsp:sp>
    <dsp:sp modelId="{5C5519AB-A2E1-47AF-9916-956951AC2754}">
      <dsp:nvSpPr>
        <dsp:cNvPr id="0" name=""/>
        <dsp:cNvSpPr/>
      </dsp:nvSpPr>
      <dsp:spPr>
        <a:xfrm>
          <a:off x="6982802" y="1767848"/>
          <a:ext cx="2152571" cy="656271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Nyaman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982802" y="1767848"/>
        <a:ext cx="2152571" cy="656271"/>
      </dsp:txXfrm>
    </dsp:sp>
    <dsp:sp modelId="{EA954A3B-92D5-48CE-AEFE-1D3AF4D91DC9}">
      <dsp:nvSpPr>
        <dsp:cNvPr id="0" name=""/>
        <dsp:cNvSpPr/>
      </dsp:nvSpPr>
      <dsp:spPr>
        <a:xfrm>
          <a:off x="6982802" y="2588188"/>
          <a:ext cx="2152571" cy="656271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Bersih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982802" y="2588188"/>
        <a:ext cx="2152571" cy="656271"/>
      </dsp:txXfrm>
    </dsp:sp>
    <dsp:sp modelId="{52B69DC0-E25E-47BB-9132-88B19A29646C}">
      <dsp:nvSpPr>
        <dsp:cNvPr id="0" name=""/>
        <dsp:cNvSpPr/>
      </dsp:nvSpPr>
      <dsp:spPr>
        <a:xfrm>
          <a:off x="6982802" y="3408527"/>
          <a:ext cx="2152571" cy="656271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Sehat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982802" y="3408527"/>
        <a:ext cx="2152571" cy="656271"/>
      </dsp:txXfrm>
    </dsp:sp>
    <dsp:sp modelId="{305C14E2-097B-4A1E-A2EB-C8AC7907CBC4}">
      <dsp:nvSpPr>
        <dsp:cNvPr id="0" name=""/>
        <dsp:cNvSpPr/>
      </dsp:nvSpPr>
      <dsp:spPr>
        <a:xfrm>
          <a:off x="6982802" y="4228867"/>
          <a:ext cx="2152571" cy="656271"/>
        </a:xfrm>
        <a:prstGeom prst="rect">
          <a:avLst/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Menarik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982802" y="4228867"/>
        <a:ext cx="2152571" cy="656271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C9E5B8-DAD9-450F-9D0E-7F1E75DC08CB}">
      <dsp:nvSpPr>
        <dsp:cNvPr id="0" name=""/>
        <dsp:cNvSpPr/>
      </dsp:nvSpPr>
      <dsp:spPr>
        <a:xfrm>
          <a:off x="6392275" y="2916324"/>
          <a:ext cx="456756" cy="6873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8378" y="0"/>
              </a:lnTo>
              <a:lnTo>
                <a:pt x="228378" y="687314"/>
              </a:lnTo>
              <a:lnTo>
                <a:pt x="456756" y="68731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00022" y="3239349"/>
        <a:ext cx="41262" cy="41262"/>
      </dsp:txXfrm>
    </dsp:sp>
    <dsp:sp modelId="{178C0D28-2F7E-4BB4-9836-3A46414FD0A9}">
      <dsp:nvSpPr>
        <dsp:cNvPr id="0" name=""/>
        <dsp:cNvSpPr/>
      </dsp:nvSpPr>
      <dsp:spPr>
        <a:xfrm>
          <a:off x="6392275" y="2481151"/>
          <a:ext cx="456756" cy="435172"/>
        </a:xfrm>
        <a:custGeom>
          <a:avLst/>
          <a:gdLst/>
          <a:ahLst/>
          <a:cxnLst/>
          <a:rect l="0" t="0" r="0" b="0"/>
          <a:pathLst>
            <a:path>
              <a:moveTo>
                <a:pt x="0" y="435172"/>
              </a:moveTo>
              <a:lnTo>
                <a:pt x="228378" y="435172"/>
              </a:lnTo>
              <a:lnTo>
                <a:pt x="228378" y="0"/>
              </a:lnTo>
              <a:lnTo>
                <a:pt x="45675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04881" y="2682966"/>
        <a:ext cx="31543" cy="31543"/>
      </dsp:txXfrm>
    </dsp:sp>
    <dsp:sp modelId="{29182EA3-8468-4FC9-B502-0E189569FE4C}">
      <dsp:nvSpPr>
        <dsp:cNvPr id="0" name=""/>
        <dsp:cNvSpPr/>
      </dsp:nvSpPr>
      <dsp:spPr>
        <a:xfrm>
          <a:off x="3651736" y="2870604"/>
          <a:ext cx="4567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6756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68695" y="2904905"/>
        <a:ext cx="22837" cy="22837"/>
      </dsp:txXfrm>
    </dsp:sp>
    <dsp:sp modelId="{227510C1-165E-41BC-86F8-664912EE1BA0}">
      <dsp:nvSpPr>
        <dsp:cNvPr id="0" name=""/>
        <dsp:cNvSpPr/>
      </dsp:nvSpPr>
      <dsp:spPr>
        <a:xfrm>
          <a:off x="707460" y="2870604"/>
          <a:ext cx="4567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56756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924419" y="2904905"/>
        <a:ext cx="22837" cy="22837"/>
      </dsp:txXfrm>
    </dsp:sp>
    <dsp:sp modelId="{4594F833-E8AD-4F7D-9DBB-756E81F5E9FF}">
      <dsp:nvSpPr>
        <dsp:cNvPr id="0" name=""/>
        <dsp:cNvSpPr/>
      </dsp:nvSpPr>
      <dsp:spPr>
        <a:xfrm rot="16200000">
          <a:off x="-1750519" y="2568186"/>
          <a:ext cx="4219684" cy="696275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/>
            <a:t>INDIKATOR </a:t>
          </a:r>
          <a:r>
            <a:rPr lang="en-US" sz="4400" kern="1200" dirty="0">
              <a:solidFill>
                <a:srgbClr val="FFFF00"/>
              </a:solidFill>
            </a:rPr>
            <a:t>3.2.2</a:t>
          </a:r>
          <a:endParaRPr lang="id-ID" sz="4400" kern="1200" dirty="0">
            <a:solidFill>
              <a:srgbClr val="FFFF00"/>
            </a:solidFill>
          </a:endParaRPr>
        </a:p>
      </dsp:txBody>
      <dsp:txXfrm>
        <a:off x="-1750519" y="2568186"/>
        <a:ext cx="4219684" cy="696275"/>
      </dsp:txXfrm>
    </dsp:sp>
    <dsp:sp modelId="{D9C606CC-AC18-4590-951B-B64D6881E5E3}">
      <dsp:nvSpPr>
        <dsp:cNvPr id="0" name=""/>
        <dsp:cNvSpPr/>
      </dsp:nvSpPr>
      <dsp:spPr>
        <a:xfrm>
          <a:off x="1164216" y="1598250"/>
          <a:ext cx="2487519" cy="2636146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22</a:t>
          </a:r>
          <a:r>
            <a:rPr lang="id-ID" sz="2400" kern="1200" dirty="0"/>
            <a:t>) </a:t>
          </a:r>
          <a:r>
            <a:rPr lang="en-US" sz="2400" b="1" kern="1200" dirty="0"/>
            <a:t>P</a:t>
          </a:r>
          <a:r>
            <a:rPr lang="id-ID" sz="2400" b="1" kern="1200" dirty="0"/>
            <a:t>engorga</a:t>
          </a:r>
          <a:r>
            <a:rPr lang="en-US" sz="2400" b="1" kern="1200" dirty="0"/>
            <a:t>n</a:t>
          </a:r>
          <a:r>
            <a:rPr lang="id-ID" sz="2400" b="1" kern="1200" dirty="0"/>
            <a:t>isasian Kegiatan</a:t>
          </a:r>
          <a:endParaRPr lang="id-ID" sz="2400" kern="1200" dirty="0"/>
        </a:p>
      </dsp:txBody>
      <dsp:txXfrm>
        <a:off x="1164216" y="1598250"/>
        <a:ext cx="2487519" cy="2636146"/>
      </dsp:txXfrm>
    </dsp:sp>
    <dsp:sp modelId="{BFFDE4F5-3617-4A20-BFB1-0A58839B652C}">
      <dsp:nvSpPr>
        <dsp:cNvPr id="0" name=""/>
        <dsp:cNvSpPr/>
      </dsp:nvSpPr>
      <dsp:spPr>
        <a:xfrm>
          <a:off x="4108492" y="1944215"/>
          <a:ext cx="2283782" cy="1944216"/>
        </a:xfrm>
        <a:prstGeom prst="rect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i="0" kern="1200" dirty="0" err="1"/>
            <a:t>Melaksanakan</a:t>
          </a:r>
          <a:r>
            <a:rPr lang="en-US" sz="2000" i="0" kern="1200" dirty="0"/>
            <a:t> </a:t>
          </a:r>
          <a:r>
            <a:rPr lang="en-US" sz="2000" i="1" kern="1200" dirty="0"/>
            <a:t>setting  </a:t>
          </a:r>
          <a:r>
            <a:rPr lang="en-US" sz="2000" kern="1200" dirty="0" err="1"/>
            <a:t>pembelajaran</a:t>
          </a:r>
          <a:r>
            <a:rPr lang="en-US" sz="2000" kern="1200" dirty="0"/>
            <a:t>  </a:t>
          </a:r>
        </a:p>
      </dsp:txBody>
      <dsp:txXfrm>
        <a:off x="4108492" y="1944215"/>
        <a:ext cx="2283782" cy="1944216"/>
      </dsp:txXfrm>
    </dsp:sp>
    <dsp:sp modelId="{68020E43-01AE-401A-9C75-6DD4DAFF60E2}">
      <dsp:nvSpPr>
        <dsp:cNvPr id="0" name=""/>
        <dsp:cNvSpPr/>
      </dsp:nvSpPr>
      <dsp:spPr>
        <a:xfrm>
          <a:off x="6849032" y="1880872"/>
          <a:ext cx="2283782" cy="1200559"/>
        </a:xfrm>
        <a:prstGeom prst="rect">
          <a:avLst/>
        </a:prstGeom>
        <a:solidFill>
          <a:srgbClr val="4242C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Di </a:t>
          </a:r>
          <a:r>
            <a:rPr lang="en-US" sz="1800" kern="1200" dirty="0" err="1"/>
            <a:t>dalam</a:t>
          </a:r>
          <a:r>
            <a:rPr lang="en-US" sz="1800" kern="1200" dirty="0"/>
            <a:t> </a:t>
          </a:r>
          <a:r>
            <a:rPr lang="en-US" sz="1800" kern="1200" dirty="0" err="1"/>
            <a:t>lingkungan</a:t>
          </a:r>
          <a:r>
            <a:rPr lang="en-US" sz="1800" kern="1200" dirty="0"/>
            <a:t> PAUD</a:t>
          </a:r>
        </a:p>
      </dsp:txBody>
      <dsp:txXfrm>
        <a:off x="6849032" y="1880872"/>
        <a:ext cx="2283782" cy="1200559"/>
      </dsp:txXfrm>
    </dsp:sp>
    <dsp:sp modelId="{28316B0B-B7C0-4998-B015-A71708FA9501}">
      <dsp:nvSpPr>
        <dsp:cNvPr id="0" name=""/>
        <dsp:cNvSpPr/>
      </dsp:nvSpPr>
      <dsp:spPr>
        <a:xfrm>
          <a:off x="6849032" y="3255500"/>
          <a:ext cx="2283782" cy="696275"/>
        </a:xfrm>
        <a:prstGeom prst="rect">
          <a:avLst/>
        </a:prstGeom>
        <a:solidFill>
          <a:srgbClr val="4242C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di </a:t>
          </a:r>
          <a:r>
            <a:rPr lang="id-ID" sz="1800" kern="1200" dirty="0"/>
            <a:t>luar ruang</a:t>
          </a:r>
          <a:r>
            <a:rPr lang="en-US" sz="1800" kern="1200" dirty="0"/>
            <a:t> </a:t>
          </a:r>
          <a:r>
            <a:rPr lang="en-US" sz="1800" kern="1200" dirty="0" err="1"/>
            <a:t>atau</a:t>
          </a:r>
          <a:r>
            <a:rPr lang="en-US" sz="1800" kern="1200" dirty="0"/>
            <a:t> </a:t>
          </a:r>
          <a:r>
            <a:rPr lang="id-ID" sz="1800" kern="1200" dirty="0"/>
            <a:t>kelas</a:t>
          </a:r>
          <a:endParaRPr lang="en-US" sz="1800" kern="1200" dirty="0"/>
        </a:p>
      </dsp:txBody>
      <dsp:txXfrm>
        <a:off x="6849032" y="3255500"/>
        <a:ext cx="2283782" cy="696275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D2E155-BACD-4DCA-A562-952A820FA416}">
      <dsp:nvSpPr>
        <dsp:cNvPr id="0" name=""/>
        <dsp:cNvSpPr/>
      </dsp:nvSpPr>
      <dsp:spPr>
        <a:xfrm>
          <a:off x="7179182" y="4077817"/>
          <a:ext cx="325900" cy="3104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2950" y="0"/>
              </a:lnTo>
              <a:lnTo>
                <a:pt x="162950" y="310499"/>
              </a:lnTo>
              <a:lnTo>
                <a:pt x="325900" y="31049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30879" y="4221813"/>
        <a:ext cx="22506" cy="22506"/>
      </dsp:txXfrm>
    </dsp:sp>
    <dsp:sp modelId="{C1ABDCEA-9B1C-43BC-84D7-6BC654463A0A}">
      <dsp:nvSpPr>
        <dsp:cNvPr id="0" name=""/>
        <dsp:cNvSpPr/>
      </dsp:nvSpPr>
      <dsp:spPr>
        <a:xfrm>
          <a:off x="7179182" y="3767317"/>
          <a:ext cx="325900" cy="310499"/>
        </a:xfrm>
        <a:custGeom>
          <a:avLst/>
          <a:gdLst/>
          <a:ahLst/>
          <a:cxnLst/>
          <a:rect l="0" t="0" r="0" b="0"/>
          <a:pathLst>
            <a:path>
              <a:moveTo>
                <a:pt x="0" y="310499"/>
              </a:moveTo>
              <a:lnTo>
                <a:pt x="162950" y="310499"/>
              </a:lnTo>
              <a:lnTo>
                <a:pt x="162950" y="0"/>
              </a:lnTo>
              <a:lnTo>
                <a:pt x="32590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30879" y="3911314"/>
        <a:ext cx="22506" cy="22506"/>
      </dsp:txXfrm>
    </dsp:sp>
    <dsp:sp modelId="{9671A30F-0A89-4969-8208-88238806595F}">
      <dsp:nvSpPr>
        <dsp:cNvPr id="0" name=""/>
        <dsp:cNvSpPr/>
      </dsp:nvSpPr>
      <dsp:spPr>
        <a:xfrm>
          <a:off x="5223782" y="3366865"/>
          <a:ext cx="325900" cy="7109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2950" y="0"/>
              </a:lnTo>
              <a:lnTo>
                <a:pt x="162950" y="710951"/>
              </a:lnTo>
              <a:lnTo>
                <a:pt x="325900" y="71095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67180" y="3702789"/>
        <a:ext cx="39104" cy="39104"/>
      </dsp:txXfrm>
    </dsp:sp>
    <dsp:sp modelId="{81455C7F-93D2-4F28-B8CF-B86A1B11E425}">
      <dsp:nvSpPr>
        <dsp:cNvPr id="0" name=""/>
        <dsp:cNvSpPr/>
      </dsp:nvSpPr>
      <dsp:spPr>
        <a:xfrm>
          <a:off x="7179182" y="2835820"/>
          <a:ext cx="325900" cy="3104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2950" y="0"/>
              </a:lnTo>
              <a:lnTo>
                <a:pt x="162950" y="310499"/>
              </a:lnTo>
              <a:lnTo>
                <a:pt x="325900" y="31049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30879" y="2979816"/>
        <a:ext cx="22506" cy="22506"/>
      </dsp:txXfrm>
    </dsp:sp>
    <dsp:sp modelId="{EA18E3FC-5918-4E5C-B876-AF61FF05FEC1}">
      <dsp:nvSpPr>
        <dsp:cNvPr id="0" name=""/>
        <dsp:cNvSpPr/>
      </dsp:nvSpPr>
      <dsp:spPr>
        <a:xfrm>
          <a:off x="7179182" y="2525320"/>
          <a:ext cx="325900" cy="310499"/>
        </a:xfrm>
        <a:custGeom>
          <a:avLst/>
          <a:gdLst/>
          <a:ahLst/>
          <a:cxnLst/>
          <a:rect l="0" t="0" r="0" b="0"/>
          <a:pathLst>
            <a:path>
              <a:moveTo>
                <a:pt x="0" y="310499"/>
              </a:moveTo>
              <a:lnTo>
                <a:pt x="162950" y="310499"/>
              </a:lnTo>
              <a:lnTo>
                <a:pt x="162950" y="0"/>
              </a:lnTo>
              <a:lnTo>
                <a:pt x="32590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30879" y="2669317"/>
        <a:ext cx="22506" cy="22506"/>
      </dsp:txXfrm>
    </dsp:sp>
    <dsp:sp modelId="{178C0D28-2F7E-4BB4-9836-3A46414FD0A9}">
      <dsp:nvSpPr>
        <dsp:cNvPr id="0" name=""/>
        <dsp:cNvSpPr/>
      </dsp:nvSpPr>
      <dsp:spPr>
        <a:xfrm>
          <a:off x="5223782" y="2835820"/>
          <a:ext cx="325900" cy="531045"/>
        </a:xfrm>
        <a:custGeom>
          <a:avLst/>
          <a:gdLst/>
          <a:ahLst/>
          <a:cxnLst/>
          <a:rect l="0" t="0" r="0" b="0"/>
          <a:pathLst>
            <a:path>
              <a:moveTo>
                <a:pt x="0" y="531045"/>
              </a:moveTo>
              <a:lnTo>
                <a:pt x="162950" y="531045"/>
              </a:lnTo>
              <a:lnTo>
                <a:pt x="162950" y="0"/>
              </a:lnTo>
              <a:lnTo>
                <a:pt x="32590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71155" y="3085766"/>
        <a:ext cx="31153" cy="31153"/>
      </dsp:txXfrm>
    </dsp:sp>
    <dsp:sp modelId="{EA4B7F56-C616-420B-B301-D81A013FFE5A}">
      <dsp:nvSpPr>
        <dsp:cNvPr id="0" name=""/>
        <dsp:cNvSpPr/>
      </dsp:nvSpPr>
      <dsp:spPr>
        <a:xfrm>
          <a:off x="3268381" y="2701324"/>
          <a:ext cx="325900" cy="6655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2950" y="0"/>
              </a:lnTo>
              <a:lnTo>
                <a:pt x="162950" y="665541"/>
              </a:lnTo>
              <a:lnTo>
                <a:pt x="325900" y="66554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12805" y="3015568"/>
        <a:ext cx="37052" cy="37052"/>
      </dsp:txXfrm>
    </dsp:sp>
    <dsp:sp modelId="{29182EA3-8468-4FC9-B502-0E189569FE4C}">
      <dsp:nvSpPr>
        <dsp:cNvPr id="0" name=""/>
        <dsp:cNvSpPr/>
      </dsp:nvSpPr>
      <dsp:spPr>
        <a:xfrm>
          <a:off x="3268381" y="1854401"/>
          <a:ext cx="325900" cy="846922"/>
        </a:xfrm>
        <a:custGeom>
          <a:avLst/>
          <a:gdLst/>
          <a:ahLst/>
          <a:cxnLst/>
          <a:rect l="0" t="0" r="0" b="0"/>
          <a:pathLst>
            <a:path>
              <a:moveTo>
                <a:pt x="0" y="846922"/>
              </a:moveTo>
              <a:lnTo>
                <a:pt x="162950" y="846922"/>
              </a:lnTo>
              <a:lnTo>
                <a:pt x="162950" y="0"/>
              </a:lnTo>
              <a:lnTo>
                <a:pt x="32590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08645" y="2255176"/>
        <a:ext cx="45373" cy="45373"/>
      </dsp:txXfrm>
    </dsp:sp>
    <dsp:sp modelId="{227510C1-165E-41BC-86F8-664912EE1BA0}">
      <dsp:nvSpPr>
        <dsp:cNvPr id="0" name=""/>
        <dsp:cNvSpPr/>
      </dsp:nvSpPr>
      <dsp:spPr>
        <a:xfrm>
          <a:off x="506215" y="2655604"/>
          <a:ext cx="3259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5900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661018" y="2693176"/>
        <a:ext cx="16295" cy="16295"/>
      </dsp:txXfrm>
    </dsp:sp>
    <dsp:sp modelId="{4594F833-E8AD-4F7D-9DBB-756E81F5E9FF}">
      <dsp:nvSpPr>
        <dsp:cNvPr id="0" name=""/>
        <dsp:cNvSpPr/>
      </dsp:nvSpPr>
      <dsp:spPr>
        <a:xfrm rot="16200000">
          <a:off x="-1247575" y="2452924"/>
          <a:ext cx="3010784" cy="496798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INDIKATOR </a:t>
          </a:r>
          <a:r>
            <a:rPr lang="en-US" sz="3100" kern="1200" dirty="0">
              <a:solidFill>
                <a:srgbClr val="FFFF00"/>
              </a:solidFill>
            </a:rPr>
            <a:t>3.2.2</a:t>
          </a:r>
          <a:endParaRPr lang="id-ID" sz="3100" kern="1200" dirty="0">
            <a:solidFill>
              <a:srgbClr val="FFFF00"/>
            </a:solidFill>
          </a:endParaRPr>
        </a:p>
      </dsp:txBody>
      <dsp:txXfrm>
        <a:off x="-1247575" y="2452924"/>
        <a:ext cx="3010784" cy="496798"/>
      </dsp:txXfrm>
    </dsp:sp>
    <dsp:sp modelId="{D9C606CC-AC18-4590-951B-B64D6881E5E3}">
      <dsp:nvSpPr>
        <dsp:cNvPr id="0" name=""/>
        <dsp:cNvSpPr/>
      </dsp:nvSpPr>
      <dsp:spPr>
        <a:xfrm>
          <a:off x="832115" y="1760866"/>
          <a:ext cx="2436265" cy="1880915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23</a:t>
          </a:r>
          <a:r>
            <a:rPr lang="id-ID" sz="2400" kern="1200" dirty="0"/>
            <a:t>) </a:t>
          </a:r>
          <a:r>
            <a:rPr lang="en-US" sz="2400" b="1" kern="1200" dirty="0"/>
            <a:t>P</a:t>
          </a:r>
          <a:r>
            <a:rPr lang="id-ID" sz="2400" b="1" kern="1200" dirty="0"/>
            <a:t>engorga</a:t>
          </a:r>
          <a:r>
            <a:rPr lang="en-US" sz="2400" b="1" kern="1200" dirty="0"/>
            <a:t>n</a:t>
          </a:r>
          <a:r>
            <a:rPr lang="id-ID" sz="2400" b="1" kern="1200" dirty="0"/>
            <a:t>isa</a:t>
          </a:r>
          <a:r>
            <a:rPr lang="en-US" sz="2400" b="1" kern="1200" dirty="0"/>
            <a:t>-</a:t>
          </a:r>
          <a:r>
            <a:rPr lang="id-ID" sz="2400" b="1" kern="1200" dirty="0"/>
            <a:t>sian Kegiatan</a:t>
          </a:r>
          <a:endParaRPr lang="id-ID" sz="2400" kern="1200" dirty="0"/>
        </a:p>
      </dsp:txBody>
      <dsp:txXfrm>
        <a:off x="832115" y="1760866"/>
        <a:ext cx="2436265" cy="1880915"/>
      </dsp:txXfrm>
    </dsp:sp>
    <dsp:sp modelId="{BFFDE4F5-3617-4A20-BFB1-0A58839B652C}">
      <dsp:nvSpPr>
        <dsp:cNvPr id="0" name=""/>
        <dsp:cNvSpPr/>
      </dsp:nvSpPr>
      <dsp:spPr>
        <a:xfrm>
          <a:off x="3594281" y="1250959"/>
          <a:ext cx="1629500" cy="1206883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i="1" kern="1200" dirty="0"/>
            <a:t>Setting  </a:t>
          </a:r>
          <a:r>
            <a:rPr lang="en-US" sz="2000" kern="1200" dirty="0" err="1"/>
            <a:t>pembelajaran</a:t>
          </a:r>
          <a:endParaRPr lang="en-US" sz="2000" kern="1200" dirty="0"/>
        </a:p>
      </dsp:txBody>
      <dsp:txXfrm>
        <a:off x="3594281" y="1250959"/>
        <a:ext cx="1629500" cy="1206883"/>
      </dsp:txXfrm>
    </dsp:sp>
    <dsp:sp modelId="{65E5A2B6-499D-4161-BBF3-50ADF4E8AFAF}">
      <dsp:nvSpPr>
        <dsp:cNvPr id="0" name=""/>
        <dsp:cNvSpPr/>
      </dsp:nvSpPr>
      <dsp:spPr>
        <a:xfrm>
          <a:off x="3594281" y="2582042"/>
          <a:ext cx="1629500" cy="1569645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Tiga</a:t>
          </a:r>
          <a:r>
            <a:rPr lang="en-US" sz="2000" kern="1200" dirty="0"/>
            <a:t> </a:t>
          </a:r>
          <a:r>
            <a:rPr lang="en-US" sz="2000" kern="1200" dirty="0" err="1"/>
            <a:t>kegiatan</a:t>
          </a:r>
          <a:r>
            <a:rPr lang="en-US" sz="2000" kern="1200" dirty="0"/>
            <a:t> </a:t>
          </a:r>
          <a:r>
            <a:rPr lang="en-US" sz="2000" kern="1200" dirty="0" err="1"/>
            <a:t>pokok</a:t>
          </a:r>
          <a:r>
            <a:rPr lang="en-US" sz="2000" kern="1200" dirty="0"/>
            <a:t> </a:t>
          </a:r>
          <a:r>
            <a:rPr lang="id-ID" sz="2000" kern="1200" dirty="0"/>
            <a:t>(pembukaan, inti dan penutup)</a:t>
          </a:r>
          <a:r>
            <a:rPr lang="en-US" sz="2000" kern="1200" dirty="0"/>
            <a:t>   </a:t>
          </a:r>
        </a:p>
      </dsp:txBody>
      <dsp:txXfrm>
        <a:off x="3594281" y="2582042"/>
        <a:ext cx="1629500" cy="1569645"/>
      </dsp:txXfrm>
    </dsp:sp>
    <dsp:sp modelId="{68020E43-01AE-401A-9C75-6DD4DAFF60E2}">
      <dsp:nvSpPr>
        <dsp:cNvPr id="0" name=""/>
        <dsp:cNvSpPr/>
      </dsp:nvSpPr>
      <dsp:spPr>
        <a:xfrm>
          <a:off x="5549682" y="2407514"/>
          <a:ext cx="1629500" cy="856610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/>
            <a:t>Homogen</a:t>
          </a:r>
          <a:endParaRPr lang="en-US" sz="1800" kern="1200" dirty="0"/>
        </a:p>
      </dsp:txBody>
      <dsp:txXfrm>
        <a:off x="5549682" y="2407514"/>
        <a:ext cx="1629500" cy="856610"/>
      </dsp:txXfrm>
    </dsp:sp>
    <dsp:sp modelId="{7DA02ED0-DA39-4E25-96E1-A565C371E5DE}">
      <dsp:nvSpPr>
        <dsp:cNvPr id="0" name=""/>
        <dsp:cNvSpPr/>
      </dsp:nvSpPr>
      <dsp:spPr>
        <a:xfrm>
          <a:off x="7505082" y="2276921"/>
          <a:ext cx="1629500" cy="496798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besar</a:t>
          </a:r>
          <a:endParaRPr lang="en-US" sz="1800" kern="1200" dirty="0"/>
        </a:p>
      </dsp:txBody>
      <dsp:txXfrm>
        <a:off x="7505082" y="2276921"/>
        <a:ext cx="1629500" cy="496798"/>
      </dsp:txXfrm>
    </dsp:sp>
    <dsp:sp modelId="{202AA9AC-67F4-4EA9-B86F-B1B5E1493280}">
      <dsp:nvSpPr>
        <dsp:cNvPr id="0" name=""/>
        <dsp:cNvSpPr/>
      </dsp:nvSpPr>
      <dsp:spPr>
        <a:xfrm>
          <a:off x="7505082" y="2897919"/>
          <a:ext cx="1629500" cy="496798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kecil</a:t>
          </a:r>
          <a:endParaRPr lang="en-US" sz="1800" kern="1200" dirty="0"/>
        </a:p>
      </dsp:txBody>
      <dsp:txXfrm>
        <a:off x="7505082" y="2897919"/>
        <a:ext cx="1629500" cy="496798"/>
      </dsp:txXfrm>
    </dsp:sp>
    <dsp:sp modelId="{C79E1FF0-66DB-4584-A999-48DF901DBB4E}">
      <dsp:nvSpPr>
        <dsp:cNvPr id="0" name=""/>
        <dsp:cNvSpPr/>
      </dsp:nvSpPr>
      <dsp:spPr>
        <a:xfrm>
          <a:off x="5549682" y="3829417"/>
          <a:ext cx="1629500" cy="49679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hetero</a:t>
          </a:r>
          <a:r>
            <a:rPr lang="id-ID" sz="1800" b="1" kern="1200" dirty="0"/>
            <a:t>gen</a:t>
          </a:r>
          <a:endParaRPr lang="en-US" sz="1800" kern="1200" dirty="0"/>
        </a:p>
      </dsp:txBody>
      <dsp:txXfrm>
        <a:off x="5549682" y="3829417"/>
        <a:ext cx="1629500" cy="496798"/>
      </dsp:txXfrm>
    </dsp:sp>
    <dsp:sp modelId="{8FFBDEA4-F5AC-4157-BDC6-A01229399276}">
      <dsp:nvSpPr>
        <dsp:cNvPr id="0" name=""/>
        <dsp:cNvSpPr/>
      </dsp:nvSpPr>
      <dsp:spPr>
        <a:xfrm>
          <a:off x="7505082" y="3518918"/>
          <a:ext cx="1629500" cy="496798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besar</a:t>
          </a:r>
          <a:endParaRPr lang="en-US" sz="1800" kern="1200" dirty="0"/>
        </a:p>
      </dsp:txBody>
      <dsp:txXfrm>
        <a:off x="7505082" y="3518918"/>
        <a:ext cx="1629500" cy="496798"/>
      </dsp:txXfrm>
    </dsp:sp>
    <dsp:sp modelId="{8A2BA0FC-7994-464F-8D8B-F7DB53932ED1}">
      <dsp:nvSpPr>
        <dsp:cNvPr id="0" name=""/>
        <dsp:cNvSpPr/>
      </dsp:nvSpPr>
      <dsp:spPr>
        <a:xfrm>
          <a:off x="7505082" y="4139917"/>
          <a:ext cx="1629500" cy="496798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/>
            <a:t>kecil</a:t>
          </a:r>
          <a:endParaRPr lang="en-US" sz="1800" kern="1200" dirty="0"/>
        </a:p>
      </dsp:txBody>
      <dsp:txXfrm>
        <a:off x="7505082" y="4139917"/>
        <a:ext cx="1629500" cy="496798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6C21EB-F0F3-412A-A811-0F98AA2F998F}">
      <dsp:nvSpPr>
        <dsp:cNvPr id="0" name=""/>
        <dsp:cNvSpPr/>
      </dsp:nvSpPr>
      <dsp:spPr>
        <a:xfrm>
          <a:off x="6552288" y="2916324"/>
          <a:ext cx="430514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1230509"/>
              </a:lnTo>
              <a:lnTo>
                <a:pt x="430514" y="123050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4954" y="3498987"/>
        <a:ext cx="65182" cy="65182"/>
      </dsp:txXfrm>
    </dsp:sp>
    <dsp:sp modelId="{9C8CF162-8D85-4A99-9920-0CA5E98D0A30}">
      <dsp:nvSpPr>
        <dsp:cNvPr id="0" name=""/>
        <dsp:cNvSpPr/>
      </dsp:nvSpPr>
      <dsp:spPr>
        <a:xfrm>
          <a:off x="6552288" y="291632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410169"/>
              </a:lnTo>
              <a:lnTo>
                <a:pt x="430514" y="41016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3106543"/>
        <a:ext cx="29731" cy="29731"/>
      </dsp:txXfrm>
    </dsp:sp>
    <dsp:sp modelId="{B91C7E2B-5E09-4682-A0AA-A2FD3057C2C7}">
      <dsp:nvSpPr>
        <dsp:cNvPr id="0" name=""/>
        <dsp:cNvSpPr/>
      </dsp:nvSpPr>
      <dsp:spPr>
        <a:xfrm>
          <a:off x="6552288" y="250615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410169"/>
              </a:moveTo>
              <a:lnTo>
                <a:pt x="215257" y="41016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2696373"/>
        <a:ext cx="29731" cy="29731"/>
      </dsp:txXfrm>
    </dsp:sp>
    <dsp:sp modelId="{EE2553EC-341F-4CC4-B07D-8BC14EA4C418}">
      <dsp:nvSpPr>
        <dsp:cNvPr id="0" name=""/>
        <dsp:cNvSpPr/>
      </dsp:nvSpPr>
      <dsp:spPr>
        <a:xfrm>
          <a:off x="6552288" y="1685814"/>
          <a:ext cx="430514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1230509"/>
              </a:moveTo>
              <a:lnTo>
                <a:pt x="215257" y="123050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4954" y="2268477"/>
        <a:ext cx="65182" cy="65182"/>
      </dsp:txXfrm>
    </dsp:sp>
    <dsp:sp modelId="{CE2C6972-3E97-4B2F-A8D2-4D6C815B4262}">
      <dsp:nvSpPr>
        <dsp:cNvPr id="0" name=""/>
        <dsp:cNvSpPr/>
      </dsp:nvSpPr>
      <dsp:spPr>
        <a:xfrm>
          <a:off x="3969202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696" y="2905561"/>
        <a:ext cx="21525" cy="21525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3.3.1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24</a:t>
          </a:r>
          <a:r>
            <a:rPr lang="id-ID" sz="3200" kern="1200" dirty="0"/>
            <a:t>) </a:t>
          </a:r>
          <a:r>
            <a:rPr lang="en-US" sz="3200" b="1" kern="1200" dirty="0" err="1"/>
            <a:t>Waktu</a:t>
          </a:r>
          <a:r>
            <a:rPr lang="en-US" sz="3200" b="1" kern="1200" dirty="0"/>
            <a:t> </a:t>
          </a:r>
          <a:r>
            <a:rPr lang="en-US" sz="3200" b="1" kern="1200" dirty="0" err="1"/>
            <a:t>Penilaian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EDDD72EC-6E2F-4D36-AAD4-1BCB7F58831A}">
      <dsp:nvSpPr>
        <dsp:cNvPr id="0" name=""/>
        <dsp:cNvSpPr/>
      </dsp:nvSpPr>
      <dsp:spPr>
        <a:xfrm>
          <a:off x="4399716" y="2232249"/>
          <a:ext cx="2152571" cy="136814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penilaian proses dan hasil pembelajaran </a:t>
          </a:r>
          <a:endParaRPr lang="en-US" sz="2000" kern="1200" dirty="0"/>
        </a:p>
      </dsp:txBody>
      <dsp:txXfrm>
        <a:off x="4399716" y="2232249"/>
        <a:ext cx="2152571" cy="1368149"/>
      </dsp:txXfrm>
    </dsp:sp>
    <dsp:sp modelId="{8FBB2498-B486-448B-9DE7-88F5C2B08480}">
      <dsp:nvSpPr>
        <dsp:cNvPr id="0" name=""/>
        <dsp:cNvSpPr/>
      </dsp:nvSpPr>
      <dsp:spPr>
        <a:xfrm>
          <a:off x="6982802" y="1357678"/>
          <a:ext cx="2152571" cy="656271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/>
            <a:t>Setiap hari </a:t>
          </a:r>
          <a:endParaRPr lang="en-US" sz="2300" kern="1200" dirty="0"/>
        </a:p>
      </dsp:txBody>
      <dsp:txXfrm>
        <a:off x="6982802" y="1357678"/>
        <a:ext cx="2152571" cy="656271"/>
      </dsp:txXfrm>
    </dsp:sp>
    <dsp:sp modelId="{CE00328E-D65A-411A-AD0A-0EF6E14E189D}">
      <dsp:nvSpPr>
        <dsp:cNvPr id="0" name=""/>
        <dsp:cNvSpPr/>
      </dsp:nvSpPr>
      <dsp:spPr>
        <a:xfrm>
          <a:off x="6982802" y="2178018"/>
          <a:ext cx="2152571" cy="656271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/>
            <a:t>Setiap minggu</a:t>
          </a:r>
          <a:endParaRPr lang="en-US" sz="2300" kern="1200"/>
        </a:p>
      </dsp:txBody>
      <dsp:txXfrm>
        <a:off x="6982802" y="2178018"/>
        <a:ext cx="2152571" cy="656271"/>
      </dsp:txXfrm>
    </dsp:sp>
    <dsp:sp modelId="{C854CEFB-453A-4B01-80F4-100E9299C6DE}">
      <dsp:nvSpPr>
        <dsp:cNvPr id="0" name=""/>
        <dsp:cNvSpPr/>
      </dsp:nvSpPr>
      <dsp:spPr>
        <a:xfrm>
          <a:off x="6982802" y="2998357"/>
          <a:ext cx="2152571" cy="656271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/>
            <a:t>Set</a:t>
          </a:r>
          <a:r>
            <a:rPr lang="en-US" sz="2300" kern="1200"/>
            <a:t>i</a:t>
          </a:r>
          <a:r>
            <a:rPr lang="id-ID" sz="2300" kern="1200"/>
            <a:t>ap bulan </a:t>
          </a:r>
          <a:endParaRPr lang="en-US" sz="2300" kern="1200"/>
        </a:p>
      </dsp:txBody>
      <dsp:txXfrm>
        <a:off x="6982802" y="2998357"/>
        <a:ext cx="2152571" cy="656271"/>
      </dsp:txXfrm>
    </dsp:sp>
    <dsp:sp modelId="{C65EC2F9-467F-4F58-B792-55161BD31332}">
      <dsp:nvSpPr>
        <dsp:cNvPr id="0" name=""/>
        <dsp:cNvSpPr/>
      </dsp:nvSpPr>
      <dsp:spPr>
        <a:xfrm>
          <a:off x="6982802" y="3818697"/>
          <a:ext cx="2152571" cy="656271"/>
        </a:xfrm>
        <a:prstGeom prst="rect">
          <a:avLst/>
        </a:prstGeom>
        <a:solidFill>
          <a:srgbClr val="6633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300" kern="1200"/>
            <a:t>Setiap semester </a:t>
          </a:r>
          <a:endParaRPr lang="en-US" sz="2300" kern="1200"/>
        </a:p>
      </dsp:txBody>
      <dsp:txXfrm>
        <a:off x="6982802" y="3818697"/>
        <a:ext cx="2152571" cy="656271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DB7190-B193-4FAF-8488-19BE4541C2A8}">
      <dsp:nvSpPr>
        <dsp:cNvPr id="0" name=""/>
        <dsp:cNvSpPr/>
      </dsp:nvSpPr>
      <dsp:spPr>
        <a:xfrm>
          <a:off x="6292516" y="2916324"/>
          <a:ext cx="690286" cy="16406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5143" y="0"/>
              </a:lnTo>
              <a:lnTo>
                <a:pt x="345143" y="1640679"/>
              </a:lnTo>
              <a:lnTo>
                <a:pt x="690286" y="164067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593160" y="3692164"/>
        <a:ext cx="88998" cy="88998"/>
      </dsp:txXfrm>
    </dsp:sp>
    <dsp:sp modelId="{DEE61369-D65F-4DC4-BD19-1FCFD4983B62}">
      <dsp:nvSpPr>
        <dsp:cNvPr id="0" name=""/>
        <dsp:cNvSpPr/>
      </dsp:nvSpPr>
      <dsp:spPr>
        <a:xfrm>
          <a:off x="6292516" y="2916324"/>
          <a:ext cx="690286" cy="8203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5143" y="0"/>
              </a:lnTo>
              <a:lnTo>
                <a:pt x="345143" y="820339"/>
              </a:lnTo>
              <a:lnTo>
                <a:pt x="690286" y="82033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10856" y="3299690"/>
        <a:ext cx="53606" cy="53606"/>
      </dsp:txXfrm>
    </dsp:sp>
    <dsp:sp modelId="{1051E6F4-AE84-4370-95CA-E8A80266A769}">
      <dsp:nvSpPr>
        <dsp:cNvPr id="0" name=""/>
        <dsp:cNvSpPr/>
      </dsp:nvSpPr>
      <dsp:spPr>
        <a:xfrm>
          <a:off x="6292516" y="2870603"/>
          <a:ext cx="6902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90286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20402" y="2899066"/>
        <a:ext cx="34514" cy="34514"/>
      </dsp:txXfrm>
    </dsp:sp>
    <dsp:sp modelId="{9CF897AB-7391-4C24-B804-440DC6CB5852}">
      <dsp:nvSpPr>
        <dsp:cNvPr id="0" name=""/>
        <dsp:cNvSpPr/>
      </dsp:nvSpPr>
      <dsp:spPr>
        <a:xfrm>
          <a:off x="6292516" y="2095984"/>
          <a:ext cx="690286" cy="820339"/>
        </a:xfrm>
        <a:custGeom>
          <a:avLst/>
          <a:gdLst/>
          <a:ahLst/>
          <a:cxnLst/>
          <a:rect l="0" t="0" r="0" b="0"/>
          <a:pathLst>
            <a:path>
              <a:moveTo>
                <a:pt x="0" y="820339"/>
              </a:moveTo>
              <a:lnTo>
                <a:pt x="345143" y="820339"/>
              </a:lnTo>
              <a:lnTo>
                <a:pt x="345143" y="0"/>
              </a:lnTo>
              <a:lnTo>
                <a:pt x="69028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10856" y="2479350"/>
        <a:ext cx="53606" cy="53606"/>
      </dsp:txXfrm>
    </dsp:sp>
    <dsp:sp modelId="{EE2553EC-341F-4CC4-B07D-8BC14EA4C418}">
      <dsp:nvSpPr>
        <dsp:cNvPr id="0" name=""/>
        <dsp:cNvSpPr/>
      </dsp:nvSpPr>
      <dsp:spPr>
        <a:xfrm>
          <a:off x="6292516" y="1275644"/>
          <a:ext cx="690286" cy="1640679"/>
        </a:xfrm>
        <a:custGeom>
          <a:avLst/>
          <a:gdLst/>
          <a:ahLst/>
          <a:cxnLst/>
          <a:rect l="0" t="0" r="0" b="0"/>
          <a:pathLst>
            <a:path>
              <a:moveTo>
                <a:pt x="0" y="1640679"/>
              </a:moveTo>
              <a:lnTo>
                <a:pt x="345143" y="1640679"/>
              </a:lnTo>
              <a:lnTo>
                <a:pt x="345143" y="0"/>
              </a:lnTo>
              <a:lnTo>
                <a:pt x="69028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593160" y="2051484"/>
        <a:ext cx="88998" cy="88998"/>
      </dsp:txXfrm>
    </dsp:sp>
    <dsp:sp modelId="{CE2C6972-3E97-4B2F-A8D2-4D6C815B4262}">
      <dsp:nvSpPr>
        <dsp:cNvPr id="0" name=""/>
        <dsp:cNvSpPr/>
      </dsp:nvSpPr>
      <dsp:spPr>
        <a:xfrm>
          <a:off x="3969202" y="2870604"/>
          <a:ext cx="1707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70741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050304" y="2912055"/>
        <a:ext cx="8537" cy="8537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3.3.2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25</a:t>
          </a:r>
          <a:r>
            <a:rPr lang="id-ID" sz="3200" kern="1200" dirty="0"/>
            <a:t>) </a:t>
          </a:r>
          <a:r>
            <a:rPr lang="en-US" sz="3200" b="1" kern="1200" dirty="0" err="1"/>
            <a:t>Teknik</a:t>
          </a:r>
          <a:r>
            <a:rPr lang="en-US" sz="3200" b="1" kern="1200" dirty="0"/>
            <a:t> </a:t>
          </a:r>
          <a:r>
            <a:rPr lang="en-US" sz="3200" b="1" kern="1200" dirty="0" err="1"/>
            <a:t>Penilaian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EDDD72EC-6E2F-4D36-AAD4-1BCB7F58831A}">
      <dsp:nvSpPr>
        <dsp:cNvPr id="0" name=""/>
        <dsp:cNvSpPr/>
      </dsp:nvSpPr>
      <dsp:spPr>
        <a:xfrm>
          <a:off x="4139944" y="2232249"/>
          <a:ext cx="2152571" cy="1368149"/>
        </a:xfrm>
        <a:prstGeom prst="rect">
          <a:avLst/>
        </a:prstGeom>
        <a:solidFill>
          <a:srgbClr val="4242C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penilaian proses pembelajaran</a:t>
          </a:r>
          <a:endParaRPr lang="en-US" sz="2400" kern="1200" dirty="0"/>
        </a:p>
      </dsp:txBody>
      <dsp:txXfrm>
        <a:off x="4139944" y="2232249"/>
        <a:ext cx="2152571" cy="1368149"/>
      </dsp:txXfrm>
    </dsp:sp>
    <dsp:sp modelId="{8FBB2498-B486-448B-9DE7-88F5C2B08480}">
      <dsp:nvSpPr>
        <dsp:cNvPr id="0" name=""/>
        <dsp:cNvSpPr/>
      </dsp:nvSpPr>
      <dsp:spPr>
        <a:xfrm>
          <a:off x="6982802" y="947508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Observasi</a:t>
          </a:r>
          <a:endParaRPr lang="en-US" sz="2000" kern="1200" dirty="0"/>
        </a:p>
      </dsp:txBody>
      <dsp:txXfrm>
        <a:off x="6982802" y="947508"/>
        <a:ext cx="2152571" cy="656271"/>
      </dsp:txXfrm>
    </dsp:sp>
    <dsp:sp modelId="{238E1118-7FF1-4B9E-ABA8-1AA1A89EA991}">
      <dsp:nvSpPr>
        <dsp:cNvPr id="0" name=""/>
        <dsp:cNvSpPr/>
      </dsp:nvSpPr>
      <dsp:spPr>
        <a:xfrm>
          <a:off x="6982802" y="1767848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Catatan anekdot</a:t>
          </a:r>
          <a:endParaRPr lang="en-US" sz="2000" kern="1200" dirty="0"/>
        </a:p>
      </dsp:txBody>
      <dsp:txXfrm>
        <a:off x="6982802" y="1767848"/>
        <a:ext cx="2152571" cy="656271"/>
      </dsp:txXfrm>
    </dsp:sp>
    <dsp:sp modelId="{FDA534C8-BEFB-4DF4-BE5E-06C8C9C7FDAF}">
      <dsp:nvSpPr>
        <dsp:cNvPr id="0" name=""/>
        <dsp:cNvSpPr/>
      </dsp:nvSpPr>
      <dsp:spPr>
        <a:xfrm>
          <a:off x="6982802" y="2588188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/>
            <a:t>Hasil karya</a:t>
          </a:r>
          <a:endParaRPr lang="en-US" sz="2000" kern="1200"/>
        </a:p>
      </dsp:txBody>
      <dsp:txXfrm>
        <a:off x="6982802" y="2588188"/>
        <a:ext cx="2152571" cy="656271"/>
      </dsp:txXfrm>
    </dsp:sp>
    <dsp:sp modelId="{61A7D5A4-1D31-425D-A796-93B5CC522068}">
      <dsp:nvSpPr>
        <dsp:cNvPr id="0" name=""/>
        <dsp:cNvSpPr/>
      </dsp:nvSpPr>
      <dsp:spPr>
        <a:xfrm>
          <a:off x="6982802" y="3408527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/>
            <a:t>Unjuk kerja</a:t>
          </a:r>
          <a:endParaRPr lang="en-US" sz="2000" kern="1200"/>
        </a:p>
      </dsp:txBody>
      <dsp:txXfrm>
        <a:off x="6982802" y="3408527"/>
        <a:ext cx="2152571" cy="656271"/>
      </dsp:txXfrm>
    </dsp:sp>
    <dsp:sp modelId="{5A781B1E-8A6E-4E45-A0DF-247CFCB70306}">
      <dsp:nvSpPr>
        <dsp:cNvPr id="0" name=""/>
        <dsp:cNvSpPr/>
      </dsp:nvSpPr>
      <dsp:spPr>
        <a:xfrm>
          <a:off x="6982802" y="4228867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Portofolio</a:t>
          </a:r>
          <a:endParaRPr lang="en-US" sz="2000" kern="1200" dirty="0"/>
        </a:p>
      </dsp:txBody>
      <dsp:txXfrm>
        <a:off x="6982802" y="4228867"/>
        <a:ext cx="2152571" cy="656271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AD768C-181D-4DA5-A52F-4BF03C474694}">
      <dsp:nvSpPr>
        <dsp:cNvPr id="0" name=""/>
        <dsp:cNvSpPr/>
      </dsp:nvSpPr>
      <dsp:spPr>
        <a:xfrm>
          <a:off x="3969202" y="2928299"/>
          <a:ext cx="430514" cy="7661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766108"/>
              </a:lnTo>
              <a:lnTo>
                <a:pt x="430514" y="766108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62489" y="3289384"/>
        <a:ext cx="43939" cy="43939"/>
      </dsp:txXfrm>
    </dsp:sp>
    <dsp:sp modelId="{417006E5-D24A-4FC4-8F68-579903E69390}">
      <dsp:nvSpPr>
        <dsp:cNvPr id="0" name=""/>
        <dsp:cNvSpPr/>
      </dsp:nvSpPr>
      <dsp:spPr>
        <a:xfrm>
          <a:off x="6552288" y="2064199"/>
          <a:ext cx="430514" cy="8203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820339"/>
              </a:lnTo>
              <a:lnTo>
                <a:pt x="430514" y="82033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44384" y="2451208"/>
        <a:ext cx="46322" cy="46322"/>
      </dsp:txXfrm>
    </dsp:sp>
    <dsp:sp modelId="{7CA86FAD-DE5E-4087-A57C-CA5E2A3D94D9}">
      <dsp:nvSpPr>
        <dsp:cNvPr id="0" name=""/>
        <dsp:cNvSpPr/>
      </dsp:nvSpPr>
      <dsp:spPr>
        <a:xfrm>
          <a:off x="6552288" y="2018479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2053436"/>
        <a:ext cx="21525" cy="21525"/>
      </dsp:txXfrm>
    </dsp:sp>
    <dsp:sp modelId="{A6996F2F-00FA-48C2-A162-A0933E053AAD}">
      <dsp:nvSpPr>
        <dsp:cNvPr id="0" name=""/>
        <dsp:cNvSpPr/>
      </dsp:nvSpPr>
      <dsp:spPr>
        <a:xfrm>
          <a:off x="6552288" y="1243859"/>
          <a:ext cx="430514" cy="820339"/>
        </a:xfrm>
        <a:custGeom>
          <a:avLst/>
          <a:gdLst/>
          <a:ahLst/>
          <a:cxnLst/>
          <a:rect l="0" t="0" r="0" b="0"/>
          <a:pathLst>
            <a:path>
              <a:moveTo>
                <a:pt x="0" y="820339"/>
              </a:moveTo>
              <a:lnTo>
                <a:pt x="215257" y="82033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44384" y="1630868"/>
        <a:ext cx="46322" cy="46322"/>
      </dsp:txXfrm>
    </dsp:sp>
    <dsp:sp modelId="{CE2C6972-3E97-4B2F-A8D2-4D6C815B4262}">
      <dsp:nvSpPr>
        <dsp:cNvPr id="0" name=""/>
        <dsp:cNvSpPr/>
      </dsp:nvSpPr>
      <dsp:spPr>
        <a:xfrm>
          <a:off x="3969202" y="2064199"/>
          <a:ext cx="430514" cy="864100"/>
        </a:xfrm>
        <a:custGeom>
          <a:avLst/>
          <a:gdLst/>
          <a:ahLst/>
          <a:cxnLst/>
          <a:rect l="0" t="0" r="0" b="0"/>
          <a:pathLst>
            <a:path>
              <a:moveTo>
                <a:pt x="0" y="864100"/>
              </a:moveTo>
              <a:lnTo>
                <a:pt x="215257" y="864100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60324" y="2472114"/>
        <a:ext cx="48270" cy="48270"/>
      </dsp:txXfrm>
    </dsp:sp>
    <dsp:sp modelId="{227510C1-165E-41BC-86F8-664912EE1BA0}">
      <dsp:nvSpPr>
        <dsp:cNvPr id="0" name=""/>
        <dsp:cNvSpPr/>
      </dsp:nvSpPr>
      <dsp:spPr>
        <a:xfrm>
          <a:off x="664897" y="2882579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17536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600163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4.1.1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600163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52800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26</a:t>
          </a:r>
          <a:r>
            <a:rPr lang="id-ID" sz="3200" kern="1200" dirty="0"/>
            <a:t>) </a:t>
          </a:r>
          <a:r>
            <a:rPr lang="id-ID" sz="3200" b="1" kern="1200" dirty="0"/>
            <a:t>Kualifikasi</a:t>
          </a:r>
          <a:r>
            <a:rPr lang="en-US" sz="3200" b="1" kern="1200" dirty="0"/>
            <a:t> </a:t>
          </a:r>
          <a:endParaRPr lang="en-US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200" b="1" kern="1200" dirty="0"/>
            <a:t>Akademik </a:t>
          </a:r>
          <a:endParaRPr lang="en-US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200" b="1" kern="1200" dirty="0"/>
            <a:t>Pendidik</a:t>
          </a:r>
          <a:endParaRPr lang="id-ID" sz="3200" kern="1200" dirty="0"/>
        </a:p>
      </dsp:txBody>
      <dsp:txXfrm>
        <a:off x="1095411" y="2052800"/>
        <a:ext cx="2873790" cy="1750998"/>
      </dsp:txXfrm>
    </dsp:sp>
    <dsp:sp modelId="{EDDD72EC-6E2F-4D36-AAD4-1BCB7F58831A}">
      <dsp:nvSpPr>
        <dsp:cNvPr id="0" name=""/>
        <dsp:cNvSpPr/>
      </dsp:nvSpPr>
      <dsp:spPr>
        <a:xfrm>
          <a:off x="4399716" y="1380124"/>
          <a:ext cx="2152571" cy="136814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Minimal 1 </a:t>
          </a:r>
          <a:r>
            <a:rPr lang="id-ID" sz="1800" kern="1200" dirty="0"/>
            <a:t>pendidik yang berkualifikasi</a:t>
          </a:r>
          <a:endParaRPr lang="en-US" sz="1800" kern="1200" dirty="0"/>
        </a:p>
      </dsp:txBody>
      <dsp:txXfrm>
        <a:off x="4399716" y="1380124"/>
        <a:ext cx="2152571" cy="1368149"/>
      </dsp:txXfrm>
    </dsp:sp>
    <dsp:sp modelId="{087CCD5B-8BD9-4C09-AF82-9732F24292F3}">
      <dsp:nvSpPr>
        <dsp:cNvPr id="0" name=""/>
        <dsp:cNvSpPr/>
      </dsp:nvSpPr>
      <dsp:spPr>
        <a:xfrm>
          <a:off x="6982802" y="915723"/>
          <a:ext cx="2152571" cy="656271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S1 </a:t>
          </a:r>
          <a:r>
            <a:rPr lang="id-ID" sz="1800" kern="1200" dirty="0"/>
            <a:t>PAUD  atau</a:t>
          </a:r>
          <a:endParaRPr lang="en-US" sz="1800" kern="1200" dirty="0"/>
        </a:p>
      </dsp:txBody>
      <dsp:txXfrm>
        <a:off x="6982802" y="915723"/>
        <a:ext cx="2152571" cy="656271"/>
      </dsp:txXfrm>
    </dsp:sp>
    <dsp:sp modelId="{8B413B0E-F7EB-4F04-A081-56C443FD01B6}">
      <dsp:nvSpPr>
        <dsp:cNvPr id="0" name=""/>
        <dsp:cNvSpPr/>
      </dsp:nvSpPr>
      <dsp:spPr>
        <a:xfrm>
          <a:off x="6982802" y="1736063"/>
          <a:ext cx="2152571" cy="656271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S1 P</a:t>
          </a:r>
          <a:r>
            <a:rPr lang="id-ID" sz="1800" kern="1200" dirty="0"/>
            <a:t>sikologi  atau</a:t>
          </a:r>
          <a:endParaRPr lang="en-US" sz="1800" kern="1200" dirty="0"/>
        </a:p>
      </dsp:txBody>
      <dsp:txXfrm>
        <a:off x="6982802" y="1736063"/>
        <a:ext cx="2152571" cy="656271"/>
      </dsp:txXfrm>
    </dsp:sp>
    <dsp:sp modelId="{D69C461B-48E7-4E13-8C19-1DEC3EE2AA89}">
      <dsp:nvSpPr>
        <dsp:cNvPr id="0" name=""/>
        <dsp:cNvSpPr/>
      </dsp:nvSpPr>
      <dsp:spPr>
        <a:xfrm>
          <a:off x="6982802" y="2556403"/>
          <a:ext cx="2152571" cy="656271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S1 </a:t>
          </a:r>
          <a:r>
            <a:rPr lang="en-US" sz="1800" kern="1200" dirty="0" err="1"/>
            <a:t>Pendidikan</a:t>
          </a:r>
          <a:endParaRPr lang="en-US" sz="1800" kern="1200" dirty="0"/>
        </a:p>
      </dsp:txBody>
      <dsp:txXfrm>
        <a:off x="6982802" y="2556403"/>
        <a:ext cx="2152571" cy="656271"/>
      </dsp:txXfrm>
    </dsp:sp>
    <dsp:sp modelId="{4ED8FB60-B5F5-4FE2-B373-ABC8F9CB353D}">
      <dsp:nvSpPr>
        <dsp:cNvPr id="0" name=""/>
        <dsp:cNvSpPr/>
      </dsp:nvSpPr>
      <dsp:spPr>
        <a:xfrm>
          <a:off x="4399716" y="2912342"/>
          <a:ext cx="2152571" cy="156413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Pendidik lainnya minimal berkualifikasi SMA atau sederajat</a:t>
          </a:r>
          <a:endParaRPr lang="en-US" sz="1800" kern="1200" dirty="0"/>
        </a:p>
      </dsp:txBody>
      <dsp:txXfrm>
        <a:off x="4399716" y="2912342"/>
        <a:ext cx="2152571" cy="1564132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B512CC-4CD8-4F2B-A8F9-DFEADCE75775}">
      <dsp:nvSpPr>
        <dsp:cNvPr id="0" name=""/>
        <dsp:cNvSpPr/>
      </dsp:nvSpPr>
      <dsp:spPr>
        <a:xfrm>
          <a:off x="6552288" y="291632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410169"/>
              </a:lnTo>
              <a:lnTo>
                <a:pt x="430514" y="41016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3106543"/>
        <a:ext cx="29731" cy="29731"/>
      </dsp:txXfrm>
    </dsp:sp>
    <dsp:sp modelId="{CFD67B0A-20CF-4211-8BE2-8D03975B208E}">
      <dsp:nvSpPr>
        <dsp:cNvPr id="0" name=""/>
        <dsp:cNvSpPr/>
      </dsp:nvSpPr>
      <dsp:spPr>
        <a:xfrm>
          <a:off x="6552288" y="250615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410169"/>
              </a:moveTo>
              <a:lnTo>
                <a:pt x="215257" y="41016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2696373"/>
        <a:ext cx="29731" cy="29731"/>
      </dsp:txXfrm>
    </dsp:sp>
    <dsp:sp modelId="{CE2C6972-3E97-4B2F-A8D2-4D6C815B4262}">
      <dsp:nvSpPr>
        <dsp:cNvPr id="0" name=""/>
        <dsp:cNvSpPr/>
      </dsp:nvSpPr>
      <dsp:spPr>
        <a:xfrm>
          <a:off x="3969202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696" y="2905561"/>
        <a:ext cx="21525" cy="21525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4.1.2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27</a:t>
          </a:r>
          <a:r>
            <a:rPr lang="id-ID" sz="3200" kern="1200" dirty="0"/>
            <a:t>) </a:t>
          </a:r>
          <a:r>
            <a:rPr lang="id-ID" sz="3200" b="1" kern="1200" dirty="0"/>
            <a:t>Kompetensi Pendidik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EDDD72EC-6E2F-4D36-AAD4-1BCB7F58831A}">
      <dsp:nvSpPr>
        <dsp:cNvPr id="0" name=""/>
        <dsp:cNvSpPr/>
      </dsp:nvSpPr>
      <dsp:spPr>
        <a:xfrm>
          <a:off x="4399716" y="2232249"/>
          <a:ext cx="2152571" cy="1368149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sertifikat/tanda penghargaan </a:t>
          </a:r>
          <a:r>
            <a:rPr lang="id-ID" sz="1800" kern="1200" dirty="0">
              <a:solidFill>
                <a:srgbClr val="FF0000"/>
              </a:solidFill>
            </a:rPr>
            <a:t>pelatihan PAUD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4399716" y="2232249"/>
        <a:ext cx="2152571" cy="1368149"/>
      </dsp:txXfrm>
    </dsp:sp>
    <dsp:sp modelId="{E3EFBAC0-CDD4-4D2E-A92D-B993117CE0AE}">
      <dsp:nvSpPr>
        <dsp:cNvPr id="0" name=""/>
        <dsp:cNvSpPr/>
      </dsp:nvSpPr>
      <dsp:spPr>
        <a:xfrm>
          <a:off x="6982802" y="2178018"/>
          <a:ext cx="2152571" cy="656271"/>
        </a:xfrm>
        <a:prstGeom prst="rect">
          <a:avLst/>
        </a:prstGeom>
        <a:solidFill>
          <a:srgbClr val="3A3AA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FFFF00"/>
              </a:solidFill>
            </a:rPr>
            <a:t>instansi</a:t>
          </a:r>
          <a:endParaRPr lang="en-US" sz="1800" kern="1200" dirty="0">
            <a:solidFill>
              <a:srgbClr val="FFFF00"/>
            </a:solidFill>
          </a:endParaRPr>
        </a:p>
      </dsp:txBody>
      <dsp:txXfrm>
        <a:off x="6982802" y="2178018"/>
        <a:ext cx="2152571" cy="656271"/>
      </dsp:txXfrm>
    </dsp:sp>
    <dsp:sp modelId="{1951F94E-73A3-4115-88AB-6524E22FE936}">
      <dsp:nvSpPr>
        <dsp:cNvPr id="0" name=""/>
        <dsp:cNvSpPr/>
      </dsp:nvSpPr>
      <dsp:spPr>
        <a:xfrm>
          <a:off x="6982802" y="2998357"/>
          <a:ext cx="2152571" cy="656271"/>
        </a:xfrm>
        <a:prstGeom prst="rect">
          <a:avLst/>
        </a:prstGeom>
        <a:solidFill>
          <a:srgbClr val="3A3AAC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FFFF00"/>
              </a:solidFill>
            </a:rPr>
            <a:t>organisasi</a:t>
          </a:r>
          <a:r>
            <a:rPr lang="en-US" sz="1800" kern="1200" dirty="0">
              <a:solidFill>
                <a:srgbClr val="FFFF00"/>
              </a:solidFill>
            </a:rPr>
            <a:t> </a:t>
          </a:r>
          <a:r>
            <a:rPr lang="en-US" sz="1800" kern="1200" dirty="0" err="1">
              <a:solidFill>
                <a:srgbClr val="FFFF00"/>
              </a:solidFill>
            </a:rPr>
            <a:t>profesi</a:t>
          </a:r>
          <a:endParaRPr lang="en-US" sz="1800" kern="1200" dirty="0">
            <a:solidFill>
              <a:srgbClr val="FFFF00"/>
            </a:solidFill>
          </a:endParaRPr>
        </a:p>
      </dsp:txBody>
      <dsp:txXfrm>
        <a:off x="6982802" y="2998357"/>
        <a:ext cx="2152571" cy="656271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56C269-C669-4B48-B287-7262EA6B51A2}">
      <dsp:nvSpPr>
        <dsp:cNvPr id="0" name=""/>
        <dsp:cNvSpPr/>
      </dsp:nvSpPr>
      <dsp:spPr>
        <a:xfrm>
          <a:off x="3969202" y="2916324"/>
          <a:ext cx="430514" cy="9165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916500"/>
              </a:lnTo>
              <a:lnTo>
                <a:pt x="430514" y="91650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59145" y="3349259"/>
        <a:ext cx="50628" cy="50628"/>
      </dsp:txXfrm>
    </dsp:sp>
    <dsp:sp modelId="{7F5EC78D-96AD-4EBD-9CF8-54FF654A5D46}">
      <dsp:nvSpPr>
        <dsp:cNvPr id="0" name=""/>
        <dsp:cNvSpPr/>
      </dsp:nvSpPr>
      <dsp:spPr>
        <a:xfrm>
          <a:off x="3969202" y="2916324"/>
          <a:ext cx="430514" cy="961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96160"/>
              </a:lnTo>
              <a:lnTo>
                <a:pt x="430514" y="9616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431" y="2953376"/>
        <a:ext cx="22056" cy="22056"/>
      </dsp:txXfrm>
    </dsp:sp>
    <dsp:sp modelId="{979CDD82-8CA9-419C-B3AE-A436529FB926}">
      <dsp:nvSpPr>
        <dsp:cNvPr id="0" name=""/>
        <dsp:cNvSpPr/>
      </dsp:nvSpPr>
      <dsp:spPr>
        <a:xfrm>
          <a:off x="6552288" y="209598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410169"/>
              </a:lnTo>
              <a:lnTo>
                <a:pt x="430514" y="41016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2286203"/>
        <a:ext cx="29731" cy="29731"/>
      </dsp:txXfrm>
    </dsp:sp>
    <dsp:sp modelId="{C7495BA3-5C14-466A-8054-86E03F90AE5C}">
      <dsp:nvSpPr>
        <dsp:cNvPr id="0" name=""/>
        <dsp:cNvSpPr/>
      </dsp:nvSpPr>
      <dsp:spPr>
        <a:xfrm>
          <a:off x="6552288" y="168581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410169"/>
              </a:moveTo>
              <a:lnTo>
                <a:pt x="215257" y="41016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1876033"/>
        <a:ext cx="29731" cy="29731"/>
      </dsp:txXfrm>
    </dsp:sp>
    <dsp:sp modelId="{CE2C6972-3E97-4B2F-A8D2-4D6C815B4262}">
      <dsp:nvSpPr>
        <dsp:cNvPr id="0" name=""/>
        <dsp:cNvSpPr/>
      </dsp:nvSpPr>
      <dsp:spPr>
        <a:xfrm>
          <a:off x="3969202" y="2095984"/>
          <a:ext cx="430514" cy="820339"/>
        </a:xfrm>
        <a:custGeom>
          <a:avLst/>
          <a:gdLst/>
          <a:ahLst/>
          <a:cxnLst/>
          <a:rect l="0" t="0" r="0" b="0"/>
          <a:pathLst>
            <a:path>
              <a:moveTo>
                <a:pt x="0" y="820339"/>
              </a:moveTo>
              <a:lnTo>
                <a:pt x="215257" y="82033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61298" y="2482992"/>
        <a:ext cx="46322" cy="46322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4.2.1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1872205"/>
          <a:ext cx="2873790" cy="2088237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28</a:t>
          </a:r>
          <a:r>
            <a:rPr lang="id-ID" sz="3200" kern="1200" dirty="0"/>
            <a:t>) </a:t>
          </a:r>
          <a:r>
            <a:rPr lang="id-ID" sz="3200" b="1" kern="1200" dirty="0"/>
            <a:t>Kualifikasi Akademik Tenaga</a:t>
          </a:r>
          <a:r>
            <a:rPr lang="id-ID" sz="3200" kern="1200" dirty="0"/>
            <a:t> </a:t>
          </a:r>
          <a:r>
            <a:rPr lang="id-ID" sz="3200" b="1" kern="1200" dirty="0"/>
            <a:t>Kependidikan</a:t>
          </a:r>
          <a:endParaRPr lang="id-ID" sz="3200" kern="1200" dirty="0"/>
        </a:p>
      </dsp:txBody>
      <dsp:txXfrm>
        <a:off x="1095411" y="1872205"/>
        <a:ext cx="2873790" cy="2088237"/>
      </dsp:txXfrm>
    </dsp:sp>
    <dsp:sp modelId="{EDDD72EC-6E2F-4D36-AAD4-1BCB7F58831A}">
      <dsp:nvSpPr>
        <dsp:cNvPr id="0" name=""/>
        <dsp:cNvSpPr/>
      </dsp:nvSpPr>
      <dsp:spPr>
        <a:xfrm>
          <a:off x="4399716" y="1671688"/>
          <a:ext cx="2152571" cy="848592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S1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4399716" y="1671688"/>
        <a:ext cx="2152571" cy="848592"/>
      </dsp:txXfrm>
    </dsp:sp>
    <dsp:sp modelId="{A9902906-F714-42D6-AC28-F4E021FFB7B3}">
      <dsp:nvSpPr>
        <dsp:cNvPr id="0" name=""/>
        <dsp:cNvSpPr/>
      </dsp:nvSpPr>
      <dsp:spPr>
        <a:xfrm>
          <a:off x="6982802" y="1357678"/>
          <a:ext cx="2152571" cy="656271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>
              <a:solidFill>
                <a:srgbClr val="FFFF00"/>
              </a:solidFill>
            </a:rPr>
            <a:t>Kependidikan</a:t>
          </a:r>
          <a:r>
            <a:rPr lang="en-US" sz="1800" kern="1200" dirty="0">
              <a:solidFill>
                <a:srgbClr val="FFFF00"/>
              </a:solidFill>
            </a:rPr>
            <a:t> </a:t>
          </a:r>
          <a:r>
            <a:rPr lang="en-US" sz="1800" kern="1200" dirty="0" err="1">
              <a:solidFill>
                <a:srgbClr val="FFFF00"/>
              </a:solidFill>
            </a:rPr>
            <a:t>atau</a:t>
          </a:r>
          <a:r>
            <a:rPr lang="en-US" sz="1800" kern="1200" dirty="0">
              <a:solidFill>
                <a:srgbClr val="FFFF00"/>
              </a:solidFill>
            </a:rPr>
            <a:t> </a:t>
          </a:r>
        </a:p>
      </dsp:txBody>
      <dsp:txXfrm>
        <a:off x="6982802" y="1357678"/>
        <a:ext cx="2152571" cy="656271"/>
      </dsp:txXfrm>
    </dsp:sp>
    <dsp:sp modelId="{342BBE84-DDB3-4AD7-8476-2DC0FF7EDE8F}">
      <dsp:nvSpPr>
        <dsp:cNvPr id="0" name=""/>
        <dsp:cNvSpPr/>
      </dsp:nvSpPr>
      <dsp:spPr>
        <a:xfrm>
          <a:off x="6982802" y="2178018"/>
          <a:ext cx="2152571" cy="656271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FFFF00"/>
              </a:solidFill>
            </a:rPr>
            <a:t>Non </a:t>
          </a:r>
          <a:r>
            <a:rPr lang="en-US" sz="1800" kern="1200" dirty="0" err="1">
              <a:solidFill>
                <a:srgbClr val="FFFF00"/>
              </a:solidFill>
            </a:rPr>
            <a:t>Kependidikan</a:t>
          </a:r>
          <a:r>
            <a:rPr lang="en-US" sz="1800" kern="1200" dirty="0">
              <a:solidFill>
                <a:srgbClr val="FFFF00"/>
              </a:solidFill>
            </a:rPr>
            <a:t> </a:t>
          </a:r>
        </a:p>
      </dsp:txBody>
      <dsp:txXfrm>
        <a:off x="6982802" y="2178018"/>
        <a:ext cx="2152571" cy="656271"/>
      </dsp:txXfrm>
    </dsp:sp>
    <dsp:sp modelId="{3D559D41-F2FC-4EBA-810F-F3AAF67C6125}">
      <dsp:nvSpPr>
        <dsp:cNvPr id="0" name=""/>
        <dsp:cNvSpPr/>
      </dsp:nvSpPr>
      <dsp:spPr>
        <a:xfrm>
          <a:off x="4399716" y="2684348"/>
          <a:ext cx="2152571" cy="656271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D2</a:t>
          </a:r>
        </a:p>
      </dsp:txBody>
      <dsp:txXfrm>
        <a:off x="4399716" y="2684348"/>
        <a:ext cx="2152571" cy="656271"/>
      </dsp:txXfrm>
    </dsp:sp>
    <dsp:sp modelId="{5FBC18A6-0A57-46A7-AD17-BDF0D2AC83A2}">
      <dsp:nvSpPr>
        <dsp:cNvPr id="0" name=""/>
        <dsp:cNvSpPr/>
      </dsp:nvSpPr>
      <dsp:spPr>
        <a:xfrm>
          <a:off x="4399716" y="3504688"/>
          <a:ext cx="2152571" cy="656271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SMA/ </a:t>
          </a:r>
          <a:r>
            <a:rPr lang="en-US" sz="2000" kern="1200" dirty="0" err="1"/>
            <a:t>sederajat</a:t>
          </a:r>
          <a:endParaRPr lang="en-US" sz="2000" kern="1200" dirty="0"/>
        </a:p>
      </dsp:txBody>
      <dsp:txXfrm>
        <a:off x="4399716" y="3504688"/>
        <a:ext cx="2152571" cy="656271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7B8787-9C84-42FD-B327-22BB891DDB86}">
      <dsp:nvSpPr>
        <dsp:cNvPr id="0" name=""/>
        <dsp:cNvSpPr/>
      </dsp:nvSpPr>
      <dsp:spPr>
        <a:xfrm>
          <a:off x="6364541" y="2916324"/>
          <a:ext cx="618261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9130" y="0"/>
              </a:lnTo>
              <a:lnTo>
                <a:pt x="309130" y="1230509"/>
              </a:lnTo>
              <a:lnTo>
                <a:pt x="618261" y="123050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39244" y="3497151"/>
        <a:ext cx="68854" cy="68854"/>
      </dsp:txXfrm>
    </dsp:sp>
    <dsp:sp modelId="{2A176749-2194-46BA-8CEF-9EC0E7C68CC5}">
      <dsp:nvSpPr>
        <dsp:cNvPr id="0" name=""/>
        <dsp:cNvSpPr/>
      </dsp:nvSpPr>
      <dsp:spPr>
        <a:xfrm>
          <a:off x="6364541" y="2916324"/>
          <a:ext cx="618261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9130" y="0"/>
              </a:lnTo>
              <a:lnTo>
                <a:pt x="309130" y="410169"/>
              </a:lnTo>
              <a:lnTo>
                <a:pt x="618261" y="41016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55123" y="3102860"/>
        <a:ext cx="37097" cy="37097"/>
      </dsp:txXfrm>
    </dsp:sp>
    <dsp:sp modelId="{0AC3E8FD-06C9-49B6-A11A-FFF42806A8CA}">
      <dsp:nvSpPr>
        <dsp:cNvPr id="0" name=""/>
        <dsp:cNvSpPr/>
      </dsp:nvSpPr>
      <dsp:spPr>
        <a:xfrm>
          <a:off x="6364541" y="2506154"/>
          <a:ext cx="618261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410169"/>
              </a:moveTo>
              <a:lnTo>
                <a:pt x="309130" y="410169"/>
              </a:lnTo>
              <a:lnTo>
                <a:pt x="309130" y="0"/>
              </a:lnTo>
              <a:lnTo>
                <a:pt x="61826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55123" y="2692690"/>
        <a:ext cx="37097" cy="37097"/>
      </dsp:txXfrm>
    </dsp:sp>
    <dsp:sp modelId="{C37D4605-A5EC-468C-9CFB-5DDCED37023D}">
      <dsp:nvSpPr>
        <dsp:cNvPr id="0" name=""/>
        <dsp:cNvSpPr/>
      </dsp:nvSpPr>
      <dsp:spPr>
        <a:xfrm>
          <a:off x="6364541" y="1685814"/>
          <a:ext cx="618261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1230509"/>
              </a:moveTo>
              <a:lnTo>
                <a:pt x="309130" y="1230509"/>
              </a:lnTo>
              <a:lnTo>
                <a:pt x="309130" y="0"/>
              </a:lnTo>
              <a:lnTo>
                <a:pt x="61826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39244" y="2266641"/>
        <a:ext cx="68854" cy="68854"/>
      </dsp:txXfrm>
    </dsp:sp>
    <dsp:sp modelId="{CE2C6972-3E97-4B2F-A8D2-4D6C815B4262}">
      <dsp:nvSpPr>
        <dsp:cNvPr id="0" name=""/>
        <dsp:cNvSpPr/>
      </dsp:nvSpPr>
      <dsp:spPr>
        <a:xfrm>
          <a:off x="3969202" y="2870604"/>
          <a:ext cx="24276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2767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084516" y="2910254"/>
        <a:ext cx="12138" cy="12138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4.2.2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29</a:t>
          </a:r>
          <a:r>
            <a:rPr lang="id-ID" sz="3200" kern="1200" dirty="0"/>
            <a:t>) </a:t>
          </a:r>
          <a:r>
            <a:rPr lang="id-ID" sz="3200" b="1" kern="1200" dirty="0"/>
            <a:t>Kompetensi Tenaga Kependidikan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EDDD72EC-6E2F-4D36-AAD4-1BCB7F58831A}">
      <dsp:nvSpPr>
        <dsp:cNvPr id="0" name=""/>
        <dsp:cNvSpPr/>
      </dsp:nvSpPr>
      <dsp:spPr>
        <a:xfrm>
          <a:off x="4211969" y="2520280"/>
          <a:ext cx="2152571" cy="792087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bersertifikat </a:t>
          </a:r>
          <a:r>
            <a:rPr lang="en-US" sz="2400" kern="1200" dirty="0"/>
            <a:t> </a:t>
          </a:r>
          <a:r>
            <a:rPr lang="en-US" sz="1800" kern="1200" dirty="0"/>
            <a:t> 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4211969" y="2520280"/>
        <a:ext cx="2152571" cy="792087"/>
      </dsp:txXfrm>
    </dsp:sp>
    <dsp:sp modelId="{42E3C20D-367F-4046-AE9D-0F52C2647C5F}">
      <dsp:nvSpPr>
        <dsp:cNvPr id="0" name=""/>
        <dsp:cNvSpPr/>
      </dsp:nvSpPr>
      <dsp:spPr>
        <a:xfrm>
          <a:off x="6982802" y="1357678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Diklat</a:t>
          </a:r>
          <a:r>
            <a:rPr lang="en-US" sz="2000" kern="1200" dirty="0"/>
            <a:t> </a:t>
          </a:r>
          <a:r>
            <a:rPr lang="id-ID" sz="2000" kern="1200" dirty="0"/>
            <a:t>PAUD</a:t>
          </a:r>
          <a:endParaRPr lang="en-US" sz="2000" kern="1200" dirty="0"/>
        </a:p>
      </dsp:txBody>
      <dsp:txXfrm>
        <a:off x="6982802" y="1357678"/>
        <a:ext cx="2152571" cy="656271"/>
      </dsp:txXfrm>
    </dsp:sp>
    <dsp:sp modelId="{1B9CDAE3-0393-47F7-ACEF-33E64F5BA62E}">
      <dsp:nvSpPr>
        <dsp:cNvPr id="0" name=""/>
        <dsp:cNvSpPr/>
      </dsp:nvSpPr>
      <dsp:spPr>
        <a:xfrm>
          <a:off x="6982802" y="2178018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/>
            <a:t>Manajemen</a:t>
          </a:r>
          <a:endParaRPr lang="en-US" sz="2000" kern="1200"/>
        </a:p>
      </dsp:txBody>
      <dsp:txXfrm>
        <a:off x="6982802" y="2178018"/>
        <a:ext cx="2152571" cy="656271"/>
      </dsp:txXfrm>
    </dsp:sp>
    <dsp:sp modelId="{B4C0D3CB-2B33-4DA4-8092-4321F920932D}">
      <dsp:nvSpPr>
        <dsp:cNvPr id="0" name=""/>
        <dsp:cNvSpPr/>
      </dsp:nvSpPr>
      <dsp:spPr>
        <a:xfrm>
          <a:off x="6982802" y="2998357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K</a:t>
          </a:r>
          <a:r>
            <a:rPr lang="id-ID" sz="2000" kern="1200" dirty="0"/>
            <a:t>epemimpinan </a:t>
          </a:r>
          <a:endParaRPr lang="en-US" sz="2000" kern="1200" dirty="0"/>
        </a:p>
      </dsp:txBody>
      <dsp:txXfrm>
        <a:off x="6982802" y="2998357"/>
        <a:ext cx="2152571" cy="656271"/>
      </dsp:txXfrm>
    </dsp:sp>
    <dsp:sp modelId="{32F66F10-742E-4892-A740-83D559B2C671}">
      <dsp:nvSpPr>
        <dsp:cNvPr id="0" name=""/>
        <dsp:cNvSpPr/>
      </dsp:nvSpPr>
      <dsp:spPr>
        <a:xfrm>
          <a:off x="6982802" y="3818697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/>
            <a:t>Kewirausahaan</a:t>
          </a:r>
          <a:endParaRPr lang="en-US" sz="2000" kern="1200" dirty="0"/>
        </a:p>
      </dsp:txBody>
      <dsp:txXfrm>
        <a:off x="6982802" y="3818697"/>
        <a:ext cx="2152571" cy="656271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D8D29E-FA33-4451-ADB8-96F8084A72F7}">
      <dsp:nvSpPr>
        <dsp:cNvPr id="0" name=""/>
        <dsp:cNvSpPr/>
      </dsp:nvSpPr>
      <dsp:spPr>
        <a:xfrm>
          <a:off x="6552288" y="2916324"/>
          <a:ext cx="430514" cy="20508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2050849"/>
              </a:lnTo>
              <a:lnTo>
                <a:pt x="430514" y="205084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15156" y="3889360"/>
        <a:ext cx="104777" cy="104777"/>
      </dsp:txXfrm>
    </dsp:sp>
    <dsp:sp modelId="{03FE6B04-0F6C-4DDD-B34C-2E370E73E791}">
      <dsp:nvSpPr>
        <dsp:cNvPr id="0" name=""/>
        <dsp:cNvSpPr/>
      </dsp:nvSpPr>
      <dsp:spPr>
        <a:xfrm>
          <a:off x="6552288" y="2916324"/>
          <a:ext cx="430514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1230509"/>
              </a:lnTo>
              <a:lnTo>
                <a:pt x="430514" y="123050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4954" y="3498987"/>
        <a:ext cx="65182" cy="65182"/>
      </dsp:txXfrm>
    </dsp:sp>
    <dsp:sp modelId="{FB0010D5-D002-419F-B51D-B9EC7222D40B}">
      <dsp:nvSpPr>
        <dsp:cNvPr id="0" name=""/>
        <dsp:cNvSpPr/>
      </dsp:nvSpPr>
      <dsp:spPr>
        <a:xfrm>
          <a:off x="6552288" y="291632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410169"/>
              </a:lnTo>
              <a:lnTo>
                <a:pt x="430514" y="41016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3106543"/>
        <a:ext cx="29731" cy="29731"/>
      </dsp:txXfrm>
    </dsp:sp>
    <dsp:sp modelId="{51E7B734-7AC6-4CB2-8993-C453E30B2779}">
      <dsp:nvSpPr>
        <dsp:cNvPr id="0" name=""/>
        <dsp:cNvSpPr/>
      </dsp:nvSpPr>
      <dsp:spPr>
        <a:xfrm>
          <a:off x="6552288" y="2506154"/>
          <a:ext cx="430514" cy="410169"/>
        </a:xfrm>
        <a:custGeom>
          <a:avLst/>
          <a:gdLst/>
          <a:ahLst/>
          <a:cxnLst/>
          <a:rect l="0" t="0" r="0" b="0"/>
          <a:pathLst>
            <a:path>
              <a:moveTo>
                <a:pt x="0" y="410169"/>
              </a:moveTo>
              <a:lnTo>
                <a:pt x="215257" y="41016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2679" y="2696373"/>
        <a:ext cx="29731" cy="29731"/>
      </dsp:txXfrm>
    </dsp:sp>
    <dsp:sp modelId="{73CE9143-3C5E-42F4-B422-2B1CC910B28E}">
      <dsp:nvSpPr>
        <dsp:cNvPr id="0" name=""/>
        <dsp:cNvSpPr/>
      </dsp:nvSpPr>
      <dsp:spPr>
        <a:xfrm>
          <a:off x="6552288" y="1685814"/>
          <a:ext cx="430514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1230509"/>
              </a:moveTo>
              <a:lnTo>
                <a:pt x="215257" y="123050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4954" y="2268477"/>
        <a:ext cx="65182" cy="65182"/>
      </dsp:txXfrm>
    </dsp:sp>
    <dsp:sp modelId="{815306B3-21CB-4A0A-9EF9-871BDE01CF29}">
      <dsp:nvSpPr>
        <dsp:cNvPr id="0" name=""/>
        <dsp:cNvSpPr/>
      </dsp:nvSpPr>
      <dsp:spPr>
        <a:xfrm>
          <a:off x="6552288" y="865474"/>
          <a:ext cx="430514" cy="2050849"/>
        </a:xfrm>
        <a:custGeom>
          <a:avLst/>
          <a:gdLst/>
          <a:ahLst/>
          <a:cxnLst/>
          <a:rect l="0" t="0" r="0" b="0"/>
          <a:pathLst>
            <a:path>
              <a:moveTo>
                <a:pt x="0" y="2050849"/>
              </a:moveTo>
              <a:lnTo>
                <a:pt x="215257" y="205084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15156" y="1838510"/>
        <a:ext cx="104777" cy="104777"/>
      </dsp:txXfrm>
    </dsp:sp>
    <dsp:sp modelId="{CE2C6972-3E97-4B2F-A8D2-4D6C815B4262}">
      <dsp:nvSpPr>
        <dsp:cNvPr id="0" name=""/>
        <dsp:cNvSpPr/>
      </dsp:nvSpPr>
      <dsp:spPr>
        <a:xfrm>
          <a:off x="3969202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696" y="2905561"/>
        <a:ext cx="21525" cy="21525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5.1.1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289351"/>
          <a:ext cx="2873790" cy="1253945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30</a:t>
          </a:r>
          <a:r>
            <a:rPr lang="id-ID" sz="3200" kern="1200" dirty="0"/>
            <a:t>) </a:t>
          </a:r>
          <a:r>
            <a:rPr lang="id-ID" sz="3200" b="1" kern="1200" dirty="0"/>
            <a:t>Sarana Pendidikan</a:t>
          </a:r>
          <a:endParaRPr lang="id-ID" sz="3200" kern="1200" dirty="0"/>
        </a:p>
      </dsp:txBody>
      <dsp:txXfrm>
        <a:off x="1095411" y="2289351"/>
        <a:ext cx="2873790" cy="1253945"/>
      </dsp:txXfrm>
    </dsp:sp>
    <dsp:sp modelId="{EDDD72EC-6E2F-4D36-AAD4-1BCB7F58831A}">
      <dsp:nvSpPr>
        <dsp:cNvPr id="0" name=""/>
        <dsp:cNvSpPr/>
      </dsp:nvSpPr>
      <dsp:spPr>
        <a:xfrm>
          <a:off x="4399716" y="2551492"/>
          <a:ext cx="2152571" cy="729662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Meliputi</a:t>
          </a:r>
          <a:r>
            <a:rPr lang="en-US" sz="2400" kern="1200" dirty="0"/>
            <a:t> :</a:t>
          </a:r>
          <a:endParaRPr lang="en-US" sz="2400" kern="1200" dirty="0">
            <a:solidFill>
              <a:srgbClr val="FF0000"/>
            </a:solidFill>
          </a:endParaRPr>
        </a:p>
      </dsp:txBody>
      <dsp:txXfrm>
        <a:off x="4399716" y="2551492"/>
        <a:ext cx="2152571" cy="729662"/>
      </dsp:txXfrm>
    </dsp:sp>
    <dsp:sp modelId="{68A132E4-7400-4A89-9E4E-DA37A91EAD65}">
      <dsp:nvSpPr>
        <dsp:cNvPr id="0" name=""/>
        <dsp:cNvSpPr/>
      </dsp:nvSpPr>
      <dsp:spPr>
        <a:xfrm>
          <a:off x="6982802" y="537338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Sarana bermain luar  ruang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6982802" y="537338"/>
        <a:ext cx="2152571" cy="656271"/>
      </dsp:txXfrm>
    </dsp:sp>
    <dsp:sp modelId="{B26070B9-AA76-4FD6-BE75-FFD286948EFB}">
      <dsp:nvSpPr>
        <dsp:cNvPr id="0" name=""/>
        <dsp:cNvSpPr/>
      </dsp:nvSpPr>
      <dsp:spPr>
        <a:xfrm>
          <a:off x="6982802" y="1357678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Sarana bermain dalam ruang</a:t>
          </a:r>
          <a:endParaRPr lang="en-US" sz="1800" kern="1200" dirty="0"/>
        </a:p>
      </dsp:txBody>
      <dsp:txXfrm>
        <a:off x="6982802" y="1357678"/>
        <a:ext cx="2152571" cy="656271"/>
      </dsp:txXfrm>
    </dsp:sp>
    <dsp:sp modelId="{0087E4B0-0208-42C1-B717-F82D668CD37E}">
      <dsp:nvSpPr>
        <dsp:cNvPr id="0" name=""/>
        <dsp:cNvSpPr/>
      </dsp:nvSpPr>
      <dsp:spPr>
        <a:xfrm>
          <a:off x="6982802" y="2178018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Buku</a:t>
          </a:r>
          <a:endParaRPr lang="en-US" sz="1800" kern="1200" dirty="0"/>
        </a:p>
      </dsp:txBody>
      <dsp:txXfrm>
        <a:off x="6982802" y="2178018"/>
        <a:ext cx="2152571" cy="656271"/>
      </dsp:txXfrm>
    </dsp:sp>
    <dsp:sp modelId="{C87352CB-C6FC-426D-95A9-6E4CCB025372}">
      <dsp:nvSpPr>
        <dsp:cNvPr id="0" name=""/>
        <dsp:cNvSpPr/>
      </dsp:nvSpPr>
      <dsp:spPr>
        <a:xfrm>
          <a:off x="6982802" y="2998357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Gambar-gambar </a:t>
          </a:r>
          <a:endParaRPr lang="en-US" sz="1800" kern="1200" dirty="0"/>
        </a:p>
      </dsp:txBody>
      <dsp:txXfrm>
        <a:off x="6982802" y="2998357"/>
        <a:ext cx="2152571" cy="656271"/>
      </dsp:txXfrm>
    </dsp:sp>
    <dsp:sp modelId="{764D2136-B833-4E8B-8223-52EFA8D14A85}">
      <dsp:nvSpPr>
        <dsp:cNvPr id="0" name=""/>
        <dsp:cNvSpPr/>
      </dsp:nvSpPr>
      <dsp:spPr>
        <a:xfrm>
          <a:off x="6982802" y="3818697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Tape recorder</a:t>
          </a:r>
          <a:endParaRPr lang="en-US" sz="1800" kern="1200" dirty="0"/>
        </a:p>
      </dsp:txBody>
      <dsp:txXfrm>
        <a:off x="6982802" y="3818697"/>
        <a:ext cx="2152571" cy="656271"/>
      </dsp:txXfrm>
    </dsp:sp>
    <dsp:sp modelId="{0B486AA1-70D3-4301-B741-493953FDDE95}">
      <dsp:nvSpPr>
        <dsp:cNvPr id="0" name=""/>
        <dsp:cNvSpPr/>
      </dsp:nvSpPr>
      <dsp:spPr>
        <a:xfrm>
          <a:off x="6982802" y="4639037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Ruang Tidur </a:t>
          </a:r>
          <a:r>
            <a:rPr lang="en-US" sz="1800" kern="1200" dirty="0"/>
            <a:t>&amp; </a:t>
          </a:r>
          <a:r>
            <a:rPr lang="id-ID" sz="1800" kern="1200" dirty="0"/>
            <a:t>Ruang Makan (bagi TPA)</a:t>
          </a:r>
          <a:endParaRPr lang="en-US" sz="1800" kern="1200" dirty="0"/>
        </a:p>
      </dsp:txBody>
      <dsp:txXfrm>
        <a:off x="6982802" y="4639037"/>
        <a:ext cx="2152571" cy="656271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C3FEAA-6A5B-4C36-851E-C5BBCF608071}">
      <dsp:nvSpPr>
        <dsp:cNvPr id="0" name=""/>
        <dsp:cNvSpPr/>
      </dsp:nvSpPr>
      <dsp:spPr>
        <a:xfrm>
          <a:off x="5240737" y="2899721"/>
          <a:ext cx="394406" cy="26914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7203" y="0"/>
              </a:lnTo>
              <a:lnTo>
                <a:pt x="197203" y="2691465"/>
              </a:lnTo>
              <a:lnTo>
                <a:pt x="394406" y="2691465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5369935" y="4177449"/>
        <a:ext cx="136010" cy="136010"/>
      </dsp:txXfrm>
    </dsp:sp>
    <dsp:sp modelId="{6E92FA89-3F87-4247-A28C-B1A04C1C53B2}">
      <dsp:nvSpPr>
        <dsp:cNvPr id="0" name=""/>
        <dsp:cNvSpPr/>
      </dsp:nvSpPr>
      <dsp:spPr>
        <a:xfrm>
          <a:off x="5240737" y="2899721"/>
          <a:ext cx="394406" cy="21029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7203" y="0"/>
              </a:lnTo>
              <a:lnTo>
                <a:pt x="197203" y="2102901"/>
              </a:lnTo>
              <a:lnTo>
                <a:pt x="394406" y="210290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5384451" y="3897683"/>
        <a:ext cx="106978" cy="106978"/>
      </dsp:txXfrm>
    </dsp:sp>
    <dsp:sp modelId="{0CBC0A53-2D9B-4C3D-B7E6-486F196C72A1}">
      <dsp:nvSpPr>
        <dsp:cNvPr id="0" name=""/>
        <dsp:cNvSpPr/>
      </dsp:nvSpPr>
      <dsp:spPr>
        <a:xfrm>
          <a:off x="5240737" y="2899721"/>
          <a:ext cx="394406" cy="15143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7203" y="0"/>
              </a:lnTo>
              <a:lnTo>
                <a:pt x="197203" y="1514338"/>
              </a:lnTo>
              <a:lnTo>
                <a:pt x="394406" y="1514338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98819" y="3617769"/>
        <a:ext cx="78242" cy="78242"/>
      </dsp:txXfrm>
    </dsp:sp>
    <dsp:sp modelId="{98CFF067-2843-4F86-886A-182E0F09BA72}">
      <dsp:nvSpPr>
        <dsp:cNvPr id="0" name=""/>
        <dsp:cNvSpPr/>
      </dsp:nvSpPr>
      <dsp:spPr>
        <a:xfrm>
          <a:off x="5240737" y="2899721"/>
          <a:ext cx="394406" cy="9257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7203" y="0"/>
              </a:lnTo>
              <a:lnTo>
                <a:pt x="197203" y="925774"/>
              </a:lnTo>
              <a:lnTo>
                <a:pt x="394406" y="92577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12783" y="3337452"/>
        <a:ext cx="50314" cy="50314"/>
      </dsp:txXfrm>
    </dsp:sp>
    <dsp:sp modelId="{1722E0A2-4A3D-47BF-87D6-9573FFE44545}">
      <dsp:nvSpPr>
        <dsp:cNvPr id="0" name=""/>
        <dsp:cNvSpPr/>
      </dsp:nvSpPr>
      <dsp:spPr>
        <a:xfrm>
          <a:off x="5240737" y="2899721"/>
          <a:ext cx="394406" cy="3372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7203" y="0"/>
              </a:lnTo>
              <a:lnTo>
                <a:pt x="197203" y="337211"/>
              </a:lnTo>
              <a:lnTo>
                <a:pt x="394406" y="33721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24967" y="3055354"/>
        <a:ext cx="25945" cy="25945"/>
      </dsp:txXfrm>
    </dsp:sp>
    <dsp:sp modelId="{F685B7C6-7874-44D7-837A-2C7CDEE75C9B}">
      <dsp:nvSpPr>
        <dsp:cNvPr id="0" name=""/>
        <dsp:cNvSpPr/>
      </dsp:nvSpPr>
      <dsp:spPr>
        <a:xfrm>
          <a:off x="5240737" y="2648369"/>
          <a:ext cx="394406" cy="251351"/>
        </a:xfrm>
        <a:custGeom>
          <a:avLst/>
          <a:gdLst/>
          <a:ahLst/>
          <a:cxnLst/>
          <a:rect l="0" t="0" r="0" b="0"/>
          <a:pathLst>
            <a:path>
              <a:moveTo>
                <a:pt x="0" y="251351"/>
              </a:moveTo>
              <a:lnTo>
                <a:pt x="197203" y="251351"/>
              </a:lnTo>
              <a:lnTo>
                <a:pt x="197203" y="0"/>
              </a:lnTo>
              <a:lnTo>
                <a:pt x="39440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26248" y="2762353"/>
        <a:ext cx="23384" cy="23384"/>
      </dsp:txXfrm>
    </dsp:sp>
    <dsp:sp modelId="{B50812FF-14D6-4644-9B47-1D1A7EEE9FB0}">
      <dsp:nvSpPr>
        <dsp:cNvPr id="0" name=""/>
        <dsp:cNvSpPr/>
      </dsp:nvSpPr>
      <dsp:spPr>
        <a:xfrm>
          <a:off x="5240737" y="2059806"/>
          <a:ext cx="394406" cy="839915"/>
        </a:xfrm>
        <a:custGeom>
          <a:avLst/>
          <a:gdLst/>
          <a:ahLst/>
          <a:cxnLst/>
          <a:rect l="0" t="0" r="0" b="0"/>
          <a:pathLst>
            <a:path>
              <a:moveTo>
                <a:pt x="0" y="839915"/>
              </a:moveTo>
              <a:lnTo>
                <a:pt x="197203" y="839915"/>
              </a:lnTo>
              <a:lnTo>
                <a:pt x="197203" y="0"/>
              </a:lnTo>
              <a:lnTo>
                <a:pt x="39440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14742" y="2456566"/>
        <a:ext cx="46395" cy="46395"/>
      </dsp:txXfrm>
    </dsp:sp>
    <dsp:sp modelId="{B6481F8F-DA27-43DA-9D5A-4DDA1FE2E5E1}">
      <dsp:nvSpPr>
        <dsp:cNvPr id="0" name=""/>
        <dsp:cNvSpPr/>
      </dsp:nvSpPr>
      <dsp:spPr>
        <a:xfrm>
          <a:off x="5240737" y="1471243"/>
          <a:ext cx="394406" cy="1428478"/>
        </a:xfrm>
        <a:custGeom>
          <a:avLst/>
          <a:gdLst/>
          <a:ahLst/>
          <a:cxnLst/>
          <a:rect l="0" t="0" r="0" b="0"/>
          <a:pathLst>
            <a:path>
              <a:moveTo>
                <a:pt x="0" y="1428478"/>
              </a:moveTo>
              <a:lnTo>
                <a:pt x="197203" y="1428478"/>
              </a:lnTo>
              <a:lnTo>
                <a:pt x="197203" y="0"/>
              </a:lnTo>
              <a:lnTo>
                <a:pt x="39440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00892" y="2148434"/>
        <a:ext cx="74096" cy="74096"/>
      </dsp:txXfrm>
    </dsp:sp>
    <dsp:sp modelId="{7250F3F6-B0F4-4DE5-811B-D5323C4834C4}">
      <dsp:nvSpPr>
        <dsp:cNvPr id="0" name=""/>
        <dsp:cNvSpPr/>
      </dsp:nvSpPr>
      <dsp:spPr>
        <a:xfrm>
          <a:off x="5240737" y="882679"/>
          <a:ext cx="394406" cy="2017042"/>
        </a:xfrm>
        <a:custGeom>
          <a:avLst/>
          <a:gdLst/>
          <a:ahLst/>
          <a:cxnLst/>
          <a:rect l="0" t="0" r="0" b="0"/>
          <a:pathLst>
            <a:path>
              <a:moveTo>
                <a:pt x="0" y="2017042"/>
              </a:moveTo>
              <a:lnTo>
                <a:pt x="197203" y="2017042"/>
              </a:lnTo>
              <a:lnTo>
                <a:pt x="197203" y="0"/>
              </a:lnTo>
              <a:lnTo>
                <a:pt x="39440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386559" y="1839819"/>
        <a:ext cx="102762" cy="102762"/>
      </dsp:txXfrm>
    </dsp:sp>
    <dsp:sp modelId="{CE2C6972-3E97-4B2F-A8D2-4D6C815B4262}">
      <dsp:nvSpPr>
        <dsp:cNvPr id="0" name=""/>
        <dsp:cNvSpPr/>
      </dsp:nvSpPr>
      <dsp:spPr>
        <a:xfrm>
          <a:off x="5240737" y="267788"/>
          <a:ext cx="394406" cy="2631933"/>
        </a:xfrm>
        <a:custGeom>
          <a:avLst/>
          <a:gdLst/>
          <a:ahLst/>
          <a:cxnLst/>
          <a:rect l="0" t="0" r="0" b="0"/>
          <a:pathLst>
            <a:path>
              <a:moveTo>
                <a:pt x="0" y="2631933"/>
              </a:moveTo>
              <a:lnTo>
                <a:pt x="197203" y="2631933"/>
              </a:lnTo>
              <a:lnTo>
                <a:pt x="197203" y="0"/>
              </a:lnTo>
              <a:lnTo>
                <a:pt x="39440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5371407" y="1517222"/>
        <a:ext cx="133066" cy="133066"/>
      </dsp:txXfrm>
    </dsp:sp>
    <dsp:sp modelId="{187587BD-15D4-4C88-AABE-9D71EADE030F}">
      <dsp:nvSpPr>
        <dsp:cNvPr id="0" name=""/>
        <dsp:cNvSpPr/>
      </dsp:nvSpPr>
      <dsp:spPr>
        <a:xfrm>
          <a:off x="3275855" y="2854001"/>
          <a:ext cx="42049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78392"/>
              </a:moveTo>
              <a:lnTo>
                <a:pt x="210245" y="78392"/>
              </a:lnTo>
              <a:lnTo>
                <a:pt x="210245" y="45720"/>
              </a:lnTo>
              <a:lnTo>
                <a:pt x="420491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75557" y="2889177"/>
        <a:ext cx="21087" cy="21087"/>
      </dsp:txXfrm>
    </dsp:sp>
    <dsp:sp modelId="{227510C1-165E-41BC-86F8-664912EE1BA0}">
      <dsp:nvSpPr>
        <dsp:cNvPr id="0" name=""/>
        <dsp:cNvSpPr/>
      </dsp:nvSpPr>
      <dsp:spPr>
        <a:xfrm>
          <a:off x="537264" y="2932394"/>
          <a:ext cx="146301" cy="150561"/>
        </a:xfrm>
        <a:custGeom>
          <a:avLst/>
          <a:gdLst/>
          <a:ahLst/>
          <a:cxnLst/>
          <a:rect l="0" t="0" r="0" b="0"/>
          <a:pathLst>
            <a:path>
              <a:moveTo>
                <a:pt x="0" y="150561"/>
              </a:moveTo>
              <a:lnTo>
                <a:pt x="73150" y="150561"/>
              </a:lnTo>
              <a:lnTo>
                <a:pt x="73150" y="0"/>
              </a:lnTo>
              <a:lnTo>
                <a:pt x="146301" y="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605166" y="3002426"/>
        <a:ext cx="10496" cy="10496"/>
      </dsp:txXfrm>
    </dsp:sp>
    <dsp:sp modelId="{4594F833-E8AD-4F7D-9DBB-756E81F5E9FF}">
      <dsp:nvSpPr>
        <dsp:cNvPr id="0" name=""/>
        <dsp:cNvSpPr/>
      </dsp:nvSpPr>
      <dsp:spPr>
        <a:xfrm rot="16200000">
          <a:off x="-1950227" y="2814323"/>
          <a:ext cx="4437718" cy="537264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INDIKATOR </a:t>
          </a:r>
          <a:r>
            <a:rPr lang="en-US" sz="3500" kern="1200" dirty="0">
              <a:solidFill>
                <a:srgbClr val="FFFF00"/>
              </a:solidFill>
            </a:rPr>
            <a:t>5.1.2</a:t>
          </a:r>
          <a:endParaRPr lang="id-ID" sz="3500" kern="1200" dirty="0">
            <a:solidFill>
              <a:srgbClr val="FFFF00"/>
            </a:solidFill>
          </a:endParaRPr>
        </a:p>
      </dsp:txBody>
      <dsp:txXfrm>
        <a:off x="-1950227" y="2814323"/>
        <a:ext cx="4437718" cy="537264"/>
      </dsp:txXfrm>
    </dsp:sp>
    <dsp:sp modelId="{D9C606CC-AC18-4590-951B-B64D6881E5E3}">
      <dsp:nvSpPr>
        <dsp:cNvPr id="0" name=""/>
        <dsp:cNvSpPr/>
      </dsp:nvSpPr>
      <dsp:spPr>
        <a:xfrm>
          <a:off x="683565" y="2304255"/>
          <a:ext cx="2592290" cy="1256276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31</a:t>
          </a:r>
          <a:r>
            <a:rPr lang="id-ID" sz="2800" kern="1200" dirty="0"/>
            <a:t>) </a:t>
          </a:r>
          <a:r>
            <a:rPr lang="id-ID" sz="2800" b="1" kern="1200" dirty="0"/>
            <a:t>Sarana Pe</a:t>
          </a:r>
          <a:r>
            <a:rPr lang="en-US" sz="2800" b="1" kern="1200" dirty="0" err="1"/>
            <a:t>mbelajaran</a:t>
          </a:r>
          <a:endParaRPr lang="id-ID" sz="2800" kern="1200" dirty="0"/>
        </a:p>
      </dsp:txBody>
      <dsp:txXfrm>
        <a:off x="683565" y="2304255"/>
        <a:ext cx="2592290" cy="1256276"/>
      </dsp:txXfrm>
    </dsp:sp>
    <dsp:sp modelId="{1C5442D5-F6BF-453C-B2F2-24920980D076}">
      <dsp:nvSpPr>
        <dsp:cNvPr id="0" name=""/>
        <dsp:cNvSpPr/>
      </dsp:nvSpPr>
      <dsp:spPr>
        <a:xfrm>
          <a:off x="3696346" y="2664296"/>
          <a:ext cx="1544390" cy="470850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Meliputi</a:t>
          </a:r>
          <a:r>
            <a:rPr lang="en-US" sz="2400" kern="1200" dirty="0"/>
            <a:t> </a:t>
          </a:r>
          <a:r>
            <a:rPr lang="en-US" sz="3200" kern="1200" dirty="0"/>
            <a:t>:</a:t>
          </a:r>
          <a:endParaRPr lang="id-ID" sz="3200" kern="1200" dirty="0"/>
        </a:p>
      </dsp:txBody>
      <dsp:txXfrm>
        <a:off x="3696346" y="2664296"/>
        <a:ext cx="1544390" cy="470850"/>
      </dsp:txXfrm>
    </dsp:sp>
    <dsp:sp modelId="{EDDD72EC-6E2F-4D36-AAD4-1BCB7F58831A}">
      <dsp:nvSpPr>
        <dsp:cNvPr id="0" name=""/>
        <dsp:cNvSpPr/>
      </dsp:nvSpPr>
      <dsp:spPr>
        <a:xfrm>
          <a:off x="5635143" y="6035"/>
          <a:ext cx="3474291" cy="523505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Balok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5635143" y="6035"/>
        <a:ext cx="3474291" cy="523505"/>
      </dsp:txXfrm>
    </dsp:sp>
    <dsp:sp modelId="{33876E3C-5F43-4B8E-AEA6-E6D34D36C567}">
      <dsp:nvSpPr>
        <dsp:cNvPr id="0" name=""/>
        <dsp:cNvSpPr/>
      </dsp:nvSpPr>
      <dsp:spPr>
        <a:xfrm>
          <a:off x="5635143" y="647254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Puzzle </a:t>
          </a:r>
          <a:endParaRPr lang="en-US" sz="1600" kern="1200" dirty="0"/>
        </a:p>
      </dsp:txBody>
      <dsp:txXfrm>
        <a:off x="5635143" y="647254"/>
        <a:ext cx="3474291" cy="470850"/>
      </dsp:txXfrm>
    </dsp:sp>
    <dsp:sp modelId="{0E5D4A9C-A3E8-45E9-92CD-656AE36C2207}">
      <dsp:nvSpPr>
        <dsp:cNvPr id="0" name=""/>
        <dsp:cNvSpPr/>
      </dsp:nvSpPr>
      <dsp:spPr>
        <a:xfrm>
          <a:off x="5635143" y="1235817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Alat bermain seni                     </a:t>
          </a:r>
          <a:endParaRPr lang="en-US" sz="1600" kern="1200" dirty="0"/>
        </a:p>
      </dsp:txBody>
      <dsp:txXfrm>
        <a:off x="5635143" y="1235817"/>
        <a:ext cx="3474291" cy="470850"/>
      </dsp:txXfrm>
    </dsp:sp>
    <dsp:sp modelId="{54BD9B11-02B6-464B-B1B4-68CB9055C844}">
      <dsp:nvSpPr>
        <dsp:cNvPr id="0" name=""/>
        <dsp:cNvSpPr/>
      </dsp:nvSpPr>
      <dsp:spPr>
        <a:xfrm>
          <a:off x="5635143" y="1824381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Bola berbagai ukuran              </a:t>
          </a:r>
          <a:endParaRPr lang="en-US" sz="1600" kern="1200" dirty="0"/>
        </a:p>
      </dsp:txBody>
      <dsp:txXfrm>
        <a:off x="5635143" y="1824381"/>
        <a:ext cx="3474291" cy="470850"/>
      </dsp:txXfrm>
    </dsp:sp>
    <dsp:sp modelId="{4BFBEBAB-5257-488E-8ADE-E02511E86953}">
      <dsp:nvSpPr>
        <dsp:cNvPr id="0" name=""/>
        <dsp:cNvSpPr/>
      </dsp:nvSpPr>
      <dsp:spPr>
        <a:xfrm>
          <a:off x="5635143" y="2412944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Alat bermain keaksaraan        </a:t>
          </a:r>
          <a:endParaRPr lang="en-US" sz="1600" kern="1200" dirty="0"/>
        </a:p>
      </dsp:txBody>
      <dsp:txXfrm>
        <a:off x="5635143" y="2412944"/>
        <a:ext cx="3474291" cy="470850"/>
      </dsp:txXfrm>
    </dsp:sp>
    <dsp:sp modelId="{50657B8B-2F4E-4380-8272-457C8CD605C7}">
      <dsp:nvSpPr>
        <dsp:cNvPr id="0" name=""/>
        <dsp:cNvSpPr/>
      </dsp:nvSpPr>
      <dsp:spPr>
        <a:xfrm>
          <a:off x="5635143" y="3001507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Alat bermain Peran                 </a:t>
          </a:r>
          <a:endParaRPr lang="en-US" sz="1600" kern="1200" dirty="0"/>
        </a:p>
      </dsp:txBody>
      <dsp:txXfrm>
        <a:off x="5635143" y="3001507"/>
        <a:ext cx="3474291" cy="470850"/>
      </dsp:txXfrm>
    </dsp:sp>
    <dsp:sp modelId="{58A1D274-B53C-4F15-B2B8-A94E3CBB6D51}">
      <dsp:nvSpPr>
        <dsp:cNvPr id="0" name=""/>
        <dsp:cNvSpPr/>
      </dsp:nvSpPr>
      <dsp:spPr>
        <a:xfrm>
          <a:off x="5635143" y="3590071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Alat bermain Sensorimotor     </a:t>
          </a:r>
          <a:endParaRPr lang="en-US" sz="1600" kern="1200" dirty="0"/>
        </a:p>
      </dsp:txBody>
      <dsp:txXfrm>
        <a:off x="5635143" y="3590071"/>
        <a:ext cx="3474291" cy="470850"/>
      </dsp:txXfrm>
    </dsp:sp>
    <dsp:sp modelId="{7235A82D-F30A-4334-8CE7-F0126C82C711}">
      <dsp:nvSpPr>
        <dsp:cNvPr id="0" name=""/>
        <dsp:cNvSpPr/>
      </dsp:nvSpPr>
      <dsp:spPr>
        <a:xfrm>
          <a:off x="5635143" y="4178634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Alat Pengukur Berat Badan    </a:t>
          </a:r>
          <a:endParaRPr lang="en-US" sz="1600" kern="1200" dirty="0"/>
        </a:p>
      </dsp:txBody>
      <dsp:txXfrm>
        <a:off x="5635143" y="4178634"/>
        <a:ext cx="3474291" cy="470850"/>
      </dsp:txXfrm>
    </dsp:sp>
    <dsp:sp modelId="{624BAD3E-9762-4CD1-88AA-10F3E04D2D20}">
      <dsp:nvSpPr>
        <dsp:cNvPr id="0" name=""/>
        <dsp:cNvSpPr/>
      </dsp:nvSpPr>
      <dsp:spPr>
        <a:xfrm>
          <a:off x="5635143" y="4767198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Alat Pengukur Tinggi Badan   </a:t>
          </a:r>
          <a:endParaRPr lang="en-US" sz="1600" kern="1200" dirty="0"/>
        </a:p>
      </dsp:txBody>
      <dsp:txXfrm>
        <a:off x="5635143" y="4767198"/>
        <a:ext cx="3474291" cy="470850"/>
      </dsp:txXfrm>
    </dsp:sp>
    <dsp:sp modelId="{1EA0EDAA-8AA4-4597-B719-4022DE00D823}">
      <dsp:nvSpPr>
        <dsp:cNvPr id="0" name=""/>
        <dsp:cNvSpPr/>
      </dsp:nvSpPr>
      <dsp:spPr>
        <a:xfrm>
          <a:off x="5635143" y="5355761"/>
          <a:ext cx="3474291" cy="470850"/>
        </a:xfrm>
        <a:prstGeom prst="rect">
          <a:avLst/>
        </a:prstGeom>
        <a:solidFill>
          <a:schemeClr val="accent5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Perlengkapan Cuci Tangan</a:t>
          </a:r>
          <a:endParaRPr lang="en-US" sz="1600" kern="1200" dirty="0"/>
        </a:p>
      </dsp:txBody>
      <dsp:txXfrm>
        <a:off x="5635143" y="5355761"/>
        <a:ext cx="3474291" cy="470850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882C23-FB87-4640-BE77-D8CBC353052E}">
      <dsp:nvSpPr>
        <dsp:cNvPr id="0" name=""/>
        <dsp:cNvSpPr/>
      </dsp:nvSpPr>
      <dsp:spPr>
        <a:xfrm>
          <a:off x="6554224" y="2916323"/>
          <a:ext cx="430935" cy="8211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467" y="0"/>
              </a:lnTo>
              <a:lnTo>
                <a:pt x="215467" y="821141"/>
              </a:lnTo>
              <a:lnTo>
                <a:pt x="430935" y="82114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46508" y="3303711"/>
        <a:ext cx="46367" cy="46367"/>
      </dsp:txXfrm>
    </dsp:sp>
    <dsp:sp modelId="{1729D981-0119-4D25-868F-B5B6605B823A}">
      <dsp:nvSpPr>
        <dsp:cNvPr id="0" name=""/>
        <dsp:cNvSpPr/>
      </dsp:nvSpPr>
      <dsp:spPr>
        <a:xfrm>
          <a:off x="6554224" y="2870603"/>
          <a:ext cx="43093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93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8918" y="2905550"/>
        <a:ext cx="21546" cy="21546"/>
      </dsp:txXfrm>
    </dsp:sp>
    <dsp:sp modelId="{94DE1390-0248-45A6-9287-53B3E04AA367}">
      <dsp:nvSpPr>
        <dsp:cNvPr id="0" name=""/>
        <dsp:cNvSpPr/>
      </dsp:nvSpPr>
      <dsp:spPr>
        <a:xfrm>
          <a:off x="6554224" y="2095182"/>
          <a:ext cx="430935" cy="821141"/>
        </a:xfrm>
        <a:custGeom>
          <a:avLst/>
          <a:gdLst/>
          <a:ahLst/>
          <a:cxnLst/>
          <a:rect l="0" t="0" r="0" b="0"/>
          <a:pathLst>
            <a:path>
              <a:moveTo>
                <a:pt x="0" y="821141"/>
              </a:moveTo>
              <a:lnTo>
                <a:pt x="215467" y="821141"/>
              </a:lnTo>
              <a:lnTo>
                <a:pt x="215467" y="0"/>
              </a:lnTo>
              <a:lnTo>
                <a:pt x="43093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46508" y="2482569"/>
        <a:ext cx="46367" cy="46367"/>
      </dsp:txXfrm>
    </dsp:sp>
    <dsp:sp modelId="{CE2C6972-3E97-4B2F-A8D2-4D6C815B4262}">
      <dsp:nvSpPr>
        <dsp:cNvPr id="0" name=""/>
        <dsp:cNvSpPr/>
      </dsp:nvSpPr>
      <dsp:spPr>
        <a:xfrm>
          <a:off x="3968613" y="2870603"/>
          <a:ext cx="43093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93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307" y="2905550"/>
        <a:ext cx="21546" cy="21546"/>
      </dsp:txXfrm>
    </dsp:sp>
    <dsp:sp modelId="{227510C1-165E-41BC-86F8-664912EE1BA0}">
      <dsp:nvSpPr>
        <dsp:cNvPr id="0" name=""/>
        <dsp:cNvSpPr/>
      </dsp:nvSpPr>
      <dsp:spPr>
        <a:xfrm>
          <a:off x="661078" y="2870604"/>
          <a:ext cx="43093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935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5772" y="2905550"/>
        <a:ext cx="21546" cy="21546"/>
      </dsp:txXfrm>
    </dsp:sp>
    <dsp:sp modelId="{4594F833-E8AD-4F7D-9DBB-756E81F5E9FF}">
      <dsp:nvSpPr>
        <dsp:cNvPr id="0" name=""/>
        <dsp:cNvSpPr/>
      </dsp:nvSpPr>
      <dsp:spPr>
        <a:xfrm rot="16200000">
          <a:off x="-1657947" y="2587867"/>
          <a:ext cx="3981137" cy="656913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5.2.1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7947" y="2587867"/>
        <a:ext cx="3981137" cy="656913"/>
      </dsp:txXfrm>
    </dsp:sp>
    <dsp:sp modelId="{D9C606CC-AC18-4590-951B-B64D6881E5E3}">
      <dsp:nvSpPr>
        <dsp:cNvPr id="0" name=""/>
        <dsp:cNvSpPr/>
      </dsp:nvSpPr>
      <dsp:spPr>
        <a:xfrm>
          <a:off x="1092013" y="2304254"/>
          <a:ext cx="2876600" cy="122413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32</a:t>
          </a:r>
          <a:r>
            <a:rPr lang="id-ID" sz="3200" kern="1200" dirty="0"/>
            <a:t>) </a:t>
          </a:r>
          <a:r>
            <a:rPr lang="id-ID" sz="3200" b="1" kern="1200" dirty="0"/>
            <a:t>Lahan</a:t>
          </a:r>
          <a:endParaRPr lang="id-ID" sz="3200" kern="1200" dirty="0"/>
        </a:p>
      </dsp:txBody>
      <dsp:txXfrm>
        <a:off x="1092013" y="2304254"/>
        <a:ext cx="2876600" cy="1224138"/>
      </dsp:txXfrm>
    </dsp:sp>
    <dsp:sp modelId="{EDDD72EC-6E2F-4D36-AAD4-1BCB7F58831A}">
      <dsp:nvSpPr>
        <dsp:cNvPr id="0" name=""/>
        <dsp:cNvSpPr/>
      </dsp:nvSpPr>
      <dsp:spPr>
        <a:xfrm>
          <a:off x="4399548" y="2551136"/>
          <a:ext cx="2154675" cy="730375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luas lahan </a:t>
          </a:r>
          <a:r>
            <a:rPr lang="en-US" sz="1800" kern="1200" dirty="0"/>
            <a:t>minimal </a:t>
          </a:r>
          <a:r>
            <a:rPr lang="id-ID" sz="1800" kern="1200" dirty="0"/>
            <a:t> </a:t>
          </a:r>
          <a:r>
            <a:rPr lang="id-ID" sz="1800" b="1" kern="1200" dirty="0"/>
            <a:t>100 m²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4399548" y="2551136"/>
        <a:ext cx="2154675" cy="730375"/>
      </dsp:txXfrm>
    </dsp:sp>
    <dsp:sp modelId="{1CD9106C-9F34-4BAA-84C1-3CAC0DC5B5B4}">
      <dsp:nvSpPr>
        <dsp:cNvPr id="0" name=""/>
        <dsp:cNvSpPr/>
      </dsp:nvSpPr>
      <dsp:spPr>
        <a:xfrm>
          <a:off x="6985159" y="1766725"/>
          <a:ext cx="2154675" cy="656913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Sertifikat</a:t>
          </a:r>
          <a:r>
            <a:rPr lang="en-US" sz="1800" kern="1200" dirty="0"/>
            <a:t> </a:t>
          </a:r>
          <a:r>
            <a:rPr lang="en-US" sz="1800" kern="1200" dirty="0" err="1"/>
            <a:t>kepemilikan</a:t>
          </a:r>
          <a:r>
            <a:rPr lang="en-US" sz="1800" kern="1200" dirty="0"/>
            <a:t> 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6985159" y="1766725"/>
        <a:ext cx="2154675" cy="656913"/>
      </dsp:txXfrm>
    </dsp:sp>
    <dsp:sp modelId="{4FF3F783-B4D6-425E-A205-7AADFAD950E5}">
      <dsp:nvSpPr>
        <dsp:cNvPr id="0" name=""/>
        <dsp:cNvSpPr/>
      </dsp:nvSpPr>
      <dsp:spPr>
        <a:xfrm>
          <a:off x="6985159" y="2587867"/>
          <a:ext cx="2154675" cy="656913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denah</a:t>
          </a:r>
          <a:r>
            <a:rPr lang="en-US" sz="1800" kern="1200" dirty="0"/>
            <a:t>,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6985159" y="2587867"/>
        <a:ext cx="2154675" cy="656913"/>
      </dsp:txXfrm>
    </dsp:sp>
    <dsp:sp modelId="{81A8AC44-29D8-4BA8-A699-0C00717D9296}">
      <dsp:nvSpPr>
        <dsp:cNvPr id="0" name=""/>
        <dsp:cNvSpPr/>
      </dsp:nvSpPr>
      <dsp:spPr>
        <a:xfrm>
          <a:off x="6985159" y="3409009"/>
          <a:ext cx="2154675" cy="656913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perkiraan</a:t>
          </a:r>
          <a:r>
            <a:rPr lang="en-US" sz="1800" kern="1200" dirty="0"/>
            <a:t> </a:t>
          </a:r>
          <a:r>
            <a:rPr lang="en-US" sz="1800" kern="1200" dirty="0" err="1"/>
            <a:t>ukuran</a:t>
          </a:r>
          <a:r>
            <a:rPr lang="en-US" sz="1800" kern="1200" dirty="0"/>
            <a:t> </a:t>
          </a:r>
          <a:r>
            <a:rPr lang="en-US" sz="1800" kern="1200" dirty="0" err="1"/>
            <a:t>saat</a:t>
          </a:r>
          <a:r>
            <a:rPr lang="en-US" sz="1800" kern="1200" dirty="0"/>
            <a:t> </a:t>
          </a:r>
          <a:r>
            <a:rPr lang="en-US" sz="1800" kern="1200" dirty="0" err="1"/>
            <a:t>visitasi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6985159" y="3409009"/>
        <a:ext cx="2154675" cy="656913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CC0B24-F579-4C9E-AE3A-F933073979D9}">
      <dsp:nvSpPr>
        <dsp:cNvPr id="0" name=""/>
        <dsp:cNvSpPr/>
      </dsp:nvSpPr>
      <dsp:spPr>
        <a:xfrm>
          <a:off x="6591815" y="2916324"/>
          <a:ext cx="423421" cy="20170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1710" y="0"/>
              </a:lnTo>
              <a:lnTo>
                <a:pt x="211710" y="2017062"/>
              </a:lnTo>
              <a:lnTo>
                <a:pt x="423421" y="201706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52000" y="3873329"/>
        <a:ext cx="103051" cy="103051"/>
      </dsp:txXfrm>
    </dsp:sp>
    <dsp:sp modelId="{33EA2246-410D-46FB-AABA-23FABDA69B7C}">
      <dsp:nvSpPr>
        <dsp:cNvPr id="0" name=""/>
        <dsp:cNvSpPr/>
      </dsp:nvSpPr>
      <dsp:spPr>
        <a:xfrm>
          <a:off x="6591815" y="2916324"/>
          <a:ext cx="423421" cy="1210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1710" y="0"/>
              </a:lnTo>
              <a:lnTo>
                <a:pt x="211710" y="1210237"/>
              </a:lnTo>
              <a:lnTo>
                <a:pt x="423421" y="121023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71472" y="3489388"/>
        <a:ext cx="64108" cy="64108"/>
      </dsp:txXfrm>
    </dsp:sp>
    <dsp:sp modelId="{E7B26BAB-039E-4C49-A9B0-28CFE4557139}">
      <dsp:nvSpPr>
        <dsp:cNvPr id="0" name=""/>
        <dsp:cNvSpPr/>
      </dsp:nvSpPr>
      <dsp:spPr>
        <a:xfrm>
          <a:off x="6591815" y="2916324"/>
          <a:ext cx="423421" cy="4034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1710" y="0"/>
              </a:lnTo>
              <a:lnTo>
                <a:pt x="211710" y="403412"/>
              </a:lnTo>
              <a:lnTo>
                <a:pt x="423421" y="40341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88905" y="3103409"/>
        <a:ext cx="29241" cy="29241"/>
      </dsp:txXfrm>
    </dsp:sp>
    <dsp:sp modelId="{05986FC8-652A-4836-905C-C1A5EE13797C}">
      <dsp:nvSpPr>
        <dsp:cNvPr id="0" name=""/>
        <dsp:cNvSpPr/>
      </dsp:nvSpPr>
      <dsp:spPr>
        <a:xfrm>
          <a:off x="6591815" y="2512911"/>
          <a:ext cx="423421" cy="403412"/>
        </a:xfrm>
        <a:custGeom>
          <a:avLst/>
          <a:gdLst/>
          <a:ahLst/>
          <a:cxnLst/>
          <a:rect l="0" t="0" r="0" b="0"/>
          <a:pathLst>
            <a:path>
              <a:moveTo>
                <a:pt x="0" y="403412"/>
              </a:moveTo>
              <a:lnTo>
                <a:pt x="211710" y="403412"/>
              </a:lnTo>
              <a:lnTo>
                <a:pt x="211710" y="0"/>
              </a:lnTo>
              <a:lnTo>
                <a:pt x="4234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88905" y="2699996"/>
        <a:ext cx="29241" cy="29241"/>
      </dsp:txXfrm>
    </dsp:sp>
    <dsp:sp modelId="{42E17393-76BC-4E0F-926D-89599F931F58}">
      <dsp:nvSpPr>
        <dsp:cNvPr id="0" name=""/>
        <dsp:cNvSpPr/>
      </dsp:nvSpPr>
      <dsp:spPr>
        <a:xfrm>
          <a:off x="6591815" y="1706086"/>
          <a:ext cx="423421" cy="1210237"/>
        </a:xfrm>
        <a:custGeom>
          <a:avLst/>
          <a:gdLst/>
          <a:ahLst/>
          <a:cxnLst/>
          <a:rect l="0" t="0" r="0" b="0"/>
          <a:pathLst>
            <a:path>
              <a:moveTo>
                <a:pt x="0" y="1210237"/>
              </a:moveTo>
              <a:lnTo>
                <a:pt x="211710" y="1210237"/>
              </a:lnTo>
              <a:lnTo>
                <a:pt x="211710" y="0"/>
              </a:lnTo>
              <a:lnTo>
                <a:pt x="4234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71472" y="2279150"/>
        <a:ext cx="64108" cy="64108"/>
      </dsp:txXfrm>
    </dsp:sp>
    <dsp:sp modelId="{3102F96A-71BB-4BF4-B64E-6FD784F29BA0}">
      <dsp:nvSpPr>
        <dsp:cNvPr id="0" name=""/>
        <dsp:cNvSpPr/>
      </dsp:nvSpPr>
      <dsp:spPr>
        <a:xfrm>
          <a:off x="6591815" y="899261"/>
          <a:ext cx="423421" cy="2017062"/>
        </a:xfrm>
        <a:custGeom>
          <a:avLst/>
          <a:gdLst/>
          <a:ahLst/>
          <a:cxnLst/>
          <a:rect l="0" t="0" r="0" b="0"/>
          <a:pathLst>
            <a:path>
              <a:moveTo>
                <a:pt x="0" y="2017062"/>
              </a:moveTo>
              <a:lnTo>
                <a:pt x="211710" y="2017062"/>
              </a:lnTo>
              <a:lnTo>
                <a:pt x="211710" y="0"/>
              </a:lnTo>
              <a:lnTo>
                <a:pt x="4234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52000" y="1856266"/>
        <a:ext cx="103051" cy="103051"/>
      </dsp:txXfrm>
    </dsp:sp>
    <dsp:sp modelId="{CE2C6972-3E97-4B2F-A8D2-4D6C815B4262}">
      <dsp:nvSpPr>
        <dsp:cNvPr id="0" name=""/>
        <dsp:cNvSpPr/>
      </dsp:nvSpPr>
      <dsp:spPr>
        <a:xfrm>
          <a:off x="3906982" y="2870604"/>
          <a:ext cx="4234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3421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08107" y="2905738"/>
        <a:ext cx="21171" cy="21171"/>
      </dsp:txXfrm>
    </dsp:sp>
    <dsp:sp modelId="{227510C1-165E-41BC-86F8-664912EE1BA0}">
      <dsp:nvSpPr>
        <dsp:cNvPr id="0" name=""/>
        <dsp:cNvSpPr/>
      </dsp:nvSpPr>
      <dsp:spPr>
        <a:xfrm>
          <a:off x="657113" y="2870604"/>
          <a:ext cx="4234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3421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58239" y="2905738"/>
        <a:ext cx="21171" cy="21171"/>
      </dsp:txXfrm>
    </dsp:sp>
    <dsp:sp modelId="{4594F833-E8AD-4F7D-9DBB-756E81F5E9FF}">
      <dsp:nvSpPr>
        <dsp:cNvPr id="0" name=""/>
        <dsp:cNvSpPr/>
      </dsp:nvSpPr>
      <dsp:spPr>
        <a:xfrm rot="16200000">
          <a:off x="-1621479" y="2593593"/>
          <a:ext cx="3911726" cy="645460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INDIKATOR </a:t>
          </a:r>
          <a:r>
            <a:rPr lang="en-US" sz="4000" kern="1200" dirty="0">
              <a:solidFill>
                <a:srgbClr val="FFFF00"/>
              </a:solidFill>
            </a:rPr>
            <a:t>5.2.2</a:t>
          </a:r>
          <a:endParaRPr lang="id-ID" sz="4000" kern="1200" dirty="0">
            <a:solidFill>
              <a:srgbClr val="FFFF00"/>
            </a:solidFill>
          </a:endParaRPr>
        </a:p>
      </dsp:txBody>
      <dsp:txXfrm>
        <a:off x="-1621479" y="2593593"/>
        <a:ext cx="3911726" cy="645460"/>
      </dsp:txXfrm>
    </dsp:sp>
    <dsp:sp modelId="{D9C606CC-AC18-4590-951B-B64D6881E5E3}">
      <dsp:nvSpPr>
        <dsp:cNvPr id="0" name=""/>
        <dsp:cNvSpPr/>
      </dsp:nvSpPr>
      <dsp:spPr>
        <a:xfrm>
          <a:off x="1080535" y="2055247"/>
          <a:ext cx="2826446" cy="1722152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33</a:t>
          </a:r>
          <a:r>
            <a:rPr lang="id-ID" sz="3200" kern="1200" dirty="0"/>
            <a:t>) </a:t>
          </a:r>
          <a:r>
            <a:rPr lang="en-US" sz="3200" b="1" kern="1200" dirty="0" err="1"/>
            <a:t>Gedung</a:t>
          </a:r>
          <a:endParaRPr lang="id-ID" sz="3200" kern="1200" dirty="0"/>
        </a:p>
      </dsp:txBody>
      <dsp:txXfrm>
        <a:off x="1080535" y="2055247"/>
        <a:ext cx="2826446" cy="1722152"/>
      </dsp:txXfrm>
    </dsp:sp>
    <dsp:sp modelId="{EDDD72EC-6E2F-4D36-AAD4-1BCB7F58831A}">
      <dsp:nvSpPr>
        <dsp:cNvPr id="0" name=""/>
        <dsp:cNvSpPr/>
      </dsp:nvSpPr>
      <dsp:spPr>
        <a:xfrm>
          <a:off x="4330404" y="2557503"/>
          <a:ext cx="2261411" cy="71764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Jenis</a:t>
          </a:r>
          <a:r>
            <a:rPr lang="en-US" sz="1800" kern="1200" dirty="0"/>
            <a:t> &amp; </a:t>
          </a:r>
          <a:r>
            <a:rPr lang="en-US" sz="1800" kern="1200" dirty="0" err="1"/>
            <a:t>Jumlah</a:t>
          </a:r>
          <a:r>
            <a:rPr lang="en-US" sz="1800" kern="1200" dirty="0"/>
            <a:t> </a:t>
          </a:r>
          <a:r>
            <a:rPr lang="en-US" sz="1800" kern="1200" dirty="0" err="1"/>
            <a:t>ruang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4330404" y="2557503"/>
        <a:ext cx="2261411" cy="717641"/>
      </dsp:txXfrm>
    </dsp:sp>
    <dsp:sp modelId="{8168B5B3-DDBE-469B-BAFE-CA5033FD7B8A}">
      <dsp:nvSpPr>
        <dsp:cNvPr id="0" name=""/>
        <dsp:cNvSpPr/>
      </dsp:nvSpPr>
      <dsp:spPr>
        <a:xfrm>
          <a:off x="7015237" y="576531"/>
          <a:ext cx="2117109" cy="645460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/>
            <a:t>Ruang kelas/belajar</a:t>
          </a:r>
          <a:endParaRPr lang="en-US" sz="1800" b="1" kern="1200" dirty="0">
            <a:solidFill>
              <a:srgbClr val="FF0000"/>
            </a:solidFill>
          </a:endParaRPr>
        </a:p>
      </dsp:txBody>
      <dsp:txXfrm>
        <a:off x="7015237" y="576531"/>
        <a:ext cx="2117109" cy="645460"/>
      </dsp:txXfrm>
    </dsp:sp>
    <dsp:sp modelId="{985CCBF6-ADF4-43AF-ABCB-7CB9DB41046F}">
      <dsp:nvSpPr>
        <dsp:cNvPr id="0" name=""/>
        <dsp:cNvSpPr/>
      </dsp:nvSpPr>
      <dsp:spPr>
        <a:xfrm>
          <a:off x="7015237" y="1383356"/>
          <a:ext cx="2117109" cy="645460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/>
            <a:t>Kantor                        </a:t>
          </a:r>
          <a:endParaRPr lang="en-US" sz="1800" b="1" kern="1200" dirty="0"/>
        </a:p>
      </dsp:txBody>
      <dsp:txXfrm>
        <a:off x="7015237" y="1383356"/>
        <a:ext cx="2117109" cy="645460"/>
      </dsp:txXfrm>
    </dsp:sp>
    <dsp:sp modelId="{E09FC787-C4CD-44E1-A264-157B805BAB94}">
      <dsp:nvSpPr>
        <dsp:cNvPr id="0" name=""/>
        <dsp:cNvSpPr/>
      </dsp:nvSpPr>
      <dsp:spPr>
        <a:xfrm>
          <a:off x="7015237" y="2190181"/>
          <a:ext cx="2117109" cy="645460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/>
            <a:t>Ruang Guru                </a:t>
          </a:r>
          <a:endParaRPr lang="en-US" sz="1800" b="1" kern="1200" dirty="0"/>
        </a:p>
      </dsp:txBody>
      <dsp:txXfrm>
        <a:off x="7015237" y="2190181"/>
        <a:ext cx="2117109" cy="645460"/>
      </dsp:txXfrm>
    </dsp:sp>
    <dsp:sp modelId="{C4A6A915-E4DD-4B45-9F38-6AF2B1C3DAAF}">
      <dsp:nvSpPr>
        <dsp:cNvPr id="0" name=""/>
        <dsp:cNvSpPr/>
      </dsp:nvSpPr>
      <dsp:spPr>
        <a:xfrm>
          <a:off x="7015237" y="2997006"/>
          <a:ext cx="2117109" cy="645460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/>
            <a:t>Gudang                      </a:t>
          </a:r>
          <a:endParaRPr lang="en-US" sz="1800" b="1" kern="1200"/>
        </a:p>
      </dsp:txBody>
      <dsp:txXfrm>
        <a:off x="7015237" y="2997006"/>
        <a:ext cx="2117109" cy="645460"/>
      </dsp:txXfrm>
    </dsp:sp>
    <dsp:sp modelId="{322C1D6F-2366-4FEE-ABF7-1669CB233371}">
      <dsp:nvSpPr>
        <dsp:cNvPr id="0" name=""/>
        <dsp:cNvSpPr/>
      </dsp:nvSpPr>
      <dsp:spPr>
        <a:xfrm>
          <a:off x="7015237" y="3803831"/>
          <a:ext cx="2117109" cy="645460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/>
            <a:t>Toilet                          </a:t>
          </a:r>
          <a:endParaRPr lang="en-US" sz="1800" b="1" kern="1200" dirty="0"/>
        </a:p>
      </dsp:txBody>
      <dsp:txXfrm>
        <a:off x="7015237" y="3803831"/>
        <a:ext cx="2117109" cy="645460"/>
      </dsp:txXfrm>
    </dsp:sp>
    <dsp:sp modelId="{CEE45107-159D-4432-A005-A8E3764F477A}">
      <dsp:nvSpPr>
        <dsp:cNvPr id="0" name=""/>
        <dsp:cNvSpPr/>
      </dsp:nvSpPr>
      <dsp:spPr>
        <a:xfrm>
          <a:off x="7015237" y="4610656"/>
          <a:ext cx="2117109" cy="645460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b="1" kern="1200" dirty="0"/>
            <a:t>Ruang serba guna     </a:t>
          </a:r>
          <a:endParaRPr lang="en-US" sz="1800" b="1" kern="1200" dirty="0"/>
        </a:p>
      </dsp:txBody>
      <dsp:txXfrm>
        <a:off x="7015237" y="4610656"/>
        <a:ext cx="2117109" cy="645460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C9DD95-CF3B-428C-9AAD-98284F0F90F1}">
      <dsp:nvSpPr>
        <dsp:cNvPr id="0" name=""/>
        <dsp:cNvSpPr/>
      </dsp:nvSpPr>
      <dsp:spPr>
        <a:xfrm>
          <a:off x="7124244" y="2916324"/>
          <a:ext cx="335829" cy="12798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7914" y="0"/>
              </a:lnTo>
              <a:lnTo>
                <a:pt x="167914" y="1279838"/>
              </a:lnTo>
              <a:lnTo>
                <a:pt x="335829" y="1279838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59079" y="3523163"/>
        <a:ext cx="66158" cy="66158"/>
      </dsp:txXfrm>
    </dsp:sp>
    <dsp:sp modelId="{8DEF16CB-AD10-428F-8D9A-09AAD6F3F1BD}">
      <dsp:nvSpPr>
        <dsp:cNvPr id="0" name=""/>
        <dsp:cNvSpPr/>
      </dsp:nvSpPr>
      <dsp:spPr>
        <a:xfrm>
          <a:off x="7124244" y="2916324"/>
          <a:ext cx="335829" cy="6399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7914" y="0"/>
              </a:lnTo>
              <a:lnTo>
                <a:pt x="167914" y="639919"/>
              </a:lnTo>
              <a:lnTo>
                <a:pt x="335829" y="63991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4091" y="3218216"/>
        <a:ext cx="36134" cy="36134"/>
      </dsp:txXfrm>
    </dsp:sp>
    <dsp:sp modelId="{A9A61006-FE06-4434-B806-94CC458836E7}">
      <dsp:nvSpPr>
        <dsp:cNvPr id="0" name=""/>
        <dsp:cNvSpPr/>
      </dsp:nvSpPr>
      <dsp:spPr>
        <a:xfrm>
          <a:off x="7124244" y="2870604"/>
          <a:ext cx="33582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5829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83763" y="2907928"/>
        <a:ext cx="16791" cy="16791"/>
      </dsp:txXfrm>
    </dsp:sp>
    <dsp:sp modelId="{DA81A6FB-8633-44F9-9384-78738F27171C}">
      <dsp:nvSpPr>
        <dsp:cNvPr id="0" name=""/>
        <dsp:cNvSpPr/>
      </dsp:nvSpPr>
      <dsp:spPr>
        <a:xfrm>
          <a:off x="7124244" y="2276404"/>
          <a:ext cx="335829" cy="639919"/>
        </a:xfrm>
        <a:custGeom>
          <a:avLst/>
          <a:gdLst/>
          <a:ahLst/>
          <a:cxnLst/>
          <a:rect l="0" t="0" r="0" b="0"/>
          <a:pathLst>
            <a:path>
              <a:moveTo>
                <a:pt x="0" y="639919"/>
              </a:moveTo>
              <a:lnTo>
                <a:pt x="167914" y="639919"/>
              </a:lnTo>
              <a:lnTo>
                <a:pt x="167914" y="0"/>
              </a:lnTo>
              <a:lnTo>
                <a:pt x="335829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74091" y="2578297"/>
        <a:ext cx="36134" cy="36134"/>
      </dsp:txXfrm>
    </dsp:sp>
    <dsp:sp modelId="{3102F96A-71BB-4BF4-B64E-6FD784F29BA0}">
      <dsp:nvSpPr>
        <dsp:cNvPr id="0" name=""/>
        <dsp:cNvSpPr/>
      </dsp:nvSpPr>
      <dsp:spPr>
        <a:xfrm>
          <a:off x="7124244" y="1636485"/>
          <a:ext cx="335829" cy="1279838"/>
        </a:xfrm>
        <a:custGeom>
          <a:avLst/>
          <a:gdLst/>
          <a:ahLst/>
          <a:cxnLst/>
          <a:rect l="0" t="0" r="0" b="0"/>
          <a:pathLst>
            <a:path>
              <a:moveTo>
                <a:pt x="0" y="1279838"/>
              </a:moveTo>
              <a:lnTo>
                <a:pt x="167914" y="1279838"/>
              </a:lnTo>
              <a:lnTo>
                <a:pt x="167914" y="0"/>
              </a:lnTo>
              <a:lnTo>
                <a:pt x="335829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59079" y="2243325"/>
        <a:ext cx="66158" cy="66158"/>
      </dsp:txXfrm>
    </dsp:sp>
    <dsp:sp modelId="{B12A3737-0DCD-47E9-B4C4-0CAD52C20F63}">
      <dsp:nvSpPr>
        <dsp:cNvPr id="0" name=""/>
        <dsp:cNvSpPr/>
      </dsp:nvSpPr>
      <dsp:spPr>
        <a:xfrm>
          <a:off x="5109266" y="2870604"/>
          <a:ext cx="33582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5829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68785" y="2907928"/>
        <a:ext cx="16791" cy="16791"/>
      </dsp:txXfrm>
    </dsp:sp>
    <dsp:sp modelId="{CE2C6972-3E97-4B2F-A8D2-4D6C815B4262}">
      <dsp:nvSpPr>
        <dsp:cNvPr id="0" name=""/>
        <dsp:cNvSpPr/>
      </dsp:nvSpPr>
      <dsp:spPr>
        <a:xfrm>
          <a:off x="3094289" y="2870604"/>
          <a:ext cx="33582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5829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53808" y="2907928"/>
        <a:ext cx="16791" cy="16791"/>
      </dsp:txXfrm>
    </dsp:sp>
    <dsp:sp modelId="{227510C1-165E-41BC-86F8-664912EE1BA0}">
      <dsp:nvSpPr>
        <dsp:cNvPr id="0" name=""/>
        <dsp:cNvSpPr/>
      </dsp:nvSpPr>
      <dsp:spPr>
        <a:xfrm>
          <a:off x="516713" y="2870604"/>
          <a:ext cx="33582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35829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676232" y="2907928"/>
        <a:ext cx="16791" cy="16791"/>
      </dsp:txXfrm>
    </dsp:sp>
    <dsp:sp modelId="{4594F833-E8AD-4F7D-9DBB-756E81F5E9FF}">
      <dsp:nvSpPr>
        <dsp:cNvPr id="0" name=""/>
        <dsp:cNvSpPr/>
      </dsp:nvSpPr>
      <dsp:spPr>
        <a:xfrm rot="16200000">
          <a:off x="-1290512" y="2660356"/>
          <a:ext cx="3102516" cy="511935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INDIKATOR </a:t>
          </a:r>
          <a:r>
            <a:rPr lang="en-US" sz="3200" kern="1200" dirty="0">
              <a:solidFill>
                <a:srgbClr val="FFFF00"/>
              </a:solidFill>
            </a:rPr>
            <a:t>5.2.2</a:t>
          </a:r>
          <a:endParaRPr lang="id-ID" sz="3200" kern="1200" dirty="0">
            <a:solidFill>
              <a:srgbClr val="FFFF00"/>
            </a:solidFill>
          </a:endParaRPr>
        </a:p>
      </dsp:txBody>
      <dsp:txXfrm>
        <a:off x="-1290512" y="2660356"/>
        <a:ext cx="3102516" cy="511935"/>
      </dsp:txXfrm>
    </dsp:sp>
    <dsp:sp modelId="{D9C606CC-AC18-4590-951B-B64D6881E5E3}">
      <dsp:nvSpPr>
        <dsp:cNvPr id="0" name=""/>
        <dsp:cNvSpPr/>
      </dsp:nvSpPr>
      <dsp:spPr>
        <a:xfrm>
          <a:off x="852543" y="2233376"/>
          <a:ext cx="2241746" cy="1365894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34</a:t>
          </a:r>
          <a:r>
            <a:rPr lang="id-ID" sz="3200" kern="1200" dirty="0"/>
            <a:t>) </a:t>
          </a:r>
          <a:endParaRPr lang="en-US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/>
            <a:t>Gedung</a:t>
          </a:r>
          <a:endParaRPr lang="id-ID" sz="3200" kern="1200" dirty="0"/>
        </a:p>
      </dsp:txBody>
      <dsp:txXfrm>
        <a:off x="852543" y="2233376"/>
        <a:ext cx="2241746" cy="1365894"/>
      </dsp:txXfrm>
    </dsp:sp>
    <dsp:sp modelId="{EDDD72EC-6E2F-4D36-AAD4-1BCB7F58831A}">
      <dsp:nvSpPr>
        <dsp:cNvPr id="0" name=""/>
        <dsp:cNvSpPr/>
      </dsp:nvSpPr>
      <dsp:spPr>
        <a:xfrm>
          <a:off x="3430119" y="2270356"/>
          <a:ext cx="1679147" cy="1291935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Kondisi</a:t>
          </a:r>
          <a:r>
            <a:rPr lang="en-US" sz="1800" kern="1200" dirty="0"/>
            <a:t> </a:t>
          </a:r>
          <a:r>
            <a:rPr lang="en-US" sz="1800" kern="1200" dirty="0" err="1"/>
            <a:t>ruang</a:t>
          </a:r>
          <a:r>
            <a:rPr lang="en-US" sz="1800" kern="1200" dirty="0"/>
            <a:t> &amp; </a:t>
          </a:r>
          <a:r>
            <a:rPr lang="en-US" sz="1800" kern="1200" dirty="0" err="1"/>
            <a:t>Halaman</a:t>
          </a:r>
          <a:r>
            <a:rPr lang="en-US" sz="1800" kern="1200" dirty="0"/>
            <a:t> </a:t>
          </a:r>
          <a:r>
            <a:rPr lang="en-US" sz="1800" kern="1200" dirty="0" err="1"/>
            <a:t>bermain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3430119" y="2270356"/>
        <a:ext cx="1679147" cy="1291935"/>
      </dsp:txXfrm>
    </dsp:sp>
    <dsp:sp modelId="{5F24EF3C-D9DF-4B8C-B892-5BB133E1A132}">
      <dsp:nvSpPr>
        <dsp:cNvPr id="0" name=""/>
        <dsp:cNvSpPr/>
      </dsp:nvSpPr>
      <dsp:spPr>
        <a:xfrm>
          <a:off x="5445096" y="2660356"/>
          <a:ext cx="1679147" cy="51193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memenuhi</a:t>
          </a:r>
          <a:r>
            <a:rPr lang="en-US" sz="1800" kern="1200" dirty="0"/>
            <a:t> </a:t>
          </a:r>
          <a:r>
            <a:rPr lang="en-US" sz="1800" kern="1200" dirty="0" err="1"/>
            <a:t>persyaratan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5445096" y="2660356"/>
        <a:ext cx="1679147" cy="511935"/>
      </dsp:txXfrm>
    </dsp:sp>
    <dsp:sp modelId="{8168B5B3-DDBE-469B-BAFE-CA5033FD7B8A}">
      <dsp:nvSpPr>
        <dsp:cNvPr id="0" name=""/>
        <dsp:cNvSpPr/>
      </dsp:nvSpPr>
      <dsp:spPr>
        <a:xfrm>
          <a:off x="7460073" y="1380518"/>
          <a:ext cx="1679147" cy="511935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Keamanan 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7460073" y="1380518"/>
        <a:ext cx="1679147" cy="511935"/>
      </dsp:txXfrm>
    </dsp:sp>
    <dsp:sp modelId="{8E7431CF-1A0A-4F02-B7EE-8DDD94E6989F}">
      <dsp:nvSpPr>
        <dsp:cNvPr id="0" name=""/>
        <dsp:cNvSpPr/>
      </dsp:nvSpPr>
      <dsp:spPr>
        <a:xfrm>
          <a:off x="7460073" y="2020437"/>
          <a:ext cx="1679147" cy="511935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Kebersihan</a:t>
          </a:r>
          <a:endParaRPr lang="en-US" sz="1800" kern="1200" dirty="0"/>
        </a:p>
      </dsp:txBody>
      <dsp:txXfrm>
        <a:off x="7460073" y="2020437"/>
        <a:ext cx="1679147" cy="511935"/>
      </dsp:txXfrm>
    </dsp:sp>
    <dsp:sp modelId="{034E88BE-843D-4E11-8155-23D350A69267}">
      <dsp:nvSpPr>
        <dsp:cNvPr id="0" name=""/>
        <dsp:cNvSpPr/>
      </dsp:nvSpPr>
      <dsp:spPr>
        <a:xfrm>
          <a:off x="7460073" y="2660356"/>
          <a:ext cx="1679147" cy="511935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Kesehatan</a:t>
          </a:r>
          <a:endParaRPr lang="en-US" sz="1800" kern="1200" dirty="0"/>
        </a:p>
      </dsp:txBody>
      <dsp:txXfrm>
        <a:off x="7460073" y="2660356"/>
        <a:ext cx="1679147" cy="511935"/>
      </dsp:txXfrm>
    </dsp:sp>
    <dsp:sp modelId="{B71E2279-81BB-408B-A53E-66EB93436902}">
      <dsp:nvSpPr>
        <dsp:cNvPr id="0" name=""/>
        <dsp:cNvSpPr/>
      </dsp:nvSpPr>
      <dsp:spPr>
        <a:xfrm>
          <a:off x="7460073" y="3300275"/>
          <a:ext cx="1679147" cy="511935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Kenyamanan</a:t>
          </a:r>
          <a:endParaRPr lang="en-US" sz="1800" kern="1200" dirty="0"/>
        </a:p>
      </dsp:txBody>
      <dsp:txXfrm>
        <a:off x="7460073" y="3300275"/>
        <a:ext cx="1679147" cy="511935"/>
      </dsp:txXfrm>
    </dsp:sp>
    <dsp:sp modelId="{89B7B34D-B6CD-4F5E-AE94-5D65B0A07B93}">
      <dsp:nvSpPr>
        <dsp:cNvPr id="0" name=""/>
        <dsp:cNvSpPr/>
      </dsp:nvSpPr>
      <dsp:spPr>
        <a:xfrm>
          <a:off x="7460073" y="3940194"/>
          <a:ext cx="1679147" cy="511935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Keindahan</a:t>
          </a:r>
          <a:endParaRPr lang="en-US" sz="1800" kern="1200" dirty="0"/>
        </a:p>
      </dsp:txBody>
      <dsp:txXfrm>
        <a:off x="7460073" y="3940194"/>
        <a:ext cx="1679147" cy="511935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81BFB3-FA32-45A0-B6F6-442AAD62BD09}">
      <dsp:nvSpPr>
        <dsp:cNvPr id="0" name=""/>
        <dsp:cNvSpPr/>
      </dsp:nvSpPr>
      <dsp:spPr>
        <a:xfrm>
          <a:off x="5534006" y="2916324"/>
          <a:ext cx="601321" cy="1646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660" y="0"/>
              </a:lnTo>
              <a:lnTo>
                <a:pt x="300660" y="1646960"/>
              </a:lnTo>
              <a:lnTo>
                <a:pt x="601321" y="164696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5790834" y="3695971"/>
        <a:ext cx="87665" cy="87665"/>
      </dsp:txXfrm>
    </dsp:sp>
    <dsp:sp modelId="{E5CC5043-CB5F-4403-AC15-BFD96AFE6C05}">
      <dsp:nvSpPr>
        <dsp:cNvPr id="0" name=""/>
        <dsp:cNvSpPr/>
      </dsp:nvSpPr>
      <dsp:spPr>
        <a:xfrm>
          <a:off x="5534006" y="2916324"/>
          <a:ext cx="601321" cy="5011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660" y="0"/>
              </a:lnTo>
              <a:lnTo>
                <a:pt x="300660" y="501150"/>
              </a:lnTo>
              <a:lnTo>
                <a:pt x="601321" y="50115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15097" y="3147329"/>
        <a:ext cx="39138" cy="39138"/>
      </dsp:txXfrm>
    </dsp:sp>
    <dsp:sp modelId="{604698FC-E5AA-4828-8156-A7552473B26B}">
      <dsp:nvSpPr>
        <dsp:cNvPr id="0" name=""/>
        <dsp:cNvSpPr/>
      </dsp:nvSpPr>
      <dsp:spPr>
        <a:xfrm>
          <a:off x="5534006" y="2271663"/>
          <a:ext cx="601321" cy="644660"/>
        </a:xfrm>
        <a:custGeom>
          <a:avLst/>
          <a:gdLst/>
          <a:ahLst/>
          <a:cxnLst/>
          <a:rect l="0" t="0" r="0" b="0"/>
          <a:pathLst>
            <a:path>
              <a:moveTo>
                <a:pt x="0" y="644660"/>
              </a:moveTo>
              <a:lnTo>
                <a:pt x="300660" y="644660"/>
              </a:lnTo>
              <a:lnTo>
                <a:pt x="300660" y="0"/>
              </a:lnTo>
              <a:lnTo>
                <a:pt x="6013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12627" y="2571954"/>
        <a:ext cx="44078" cy="44078"/>
      </dsp:txXfrm>
    </dsp:sp>
    <dsp:sp modelId="{CE2C6972-3E97-4B2F-A8D2-4D6C815B4262}">
      <dsp:nvSpPr>
        <dsp:cNvPr id="0" name=""/>
        <dsp:cNvSpPr/>
      </dsp:nvSpPr>
      <dsp:spPr>
        <a:xfrm>
          <a:off x="5534006" y="1197608"/>
          <a:ext cx="601321" cy="1718715"/>
        </a:xfrm>
        <a:custGeom>
          <a:avLst/>
          <a:gdLst/>
          <a:ahLst/>
          <a:cxnLst/>
          <a:rect l="0" t="0" r="0" b="0"/>
          <a:pathLst>
            <a:path>
              <a:moveTo>
                <a:pt x="0" y="1718715"/>
              </a:moveTo>
              <a:lnTo>
                <a:pt x="300660" y="1718715"/>
              </a:lnTo>
              <a:lnTo>
                <a:pt x="300660" y="0"/>
              </a:lnTo>
              <a:lnTo>
                <a:pt x="6013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5789145" y="2011444"/>
        <a:ext cx="91043" cy="91043"/>
      </dsp:txXfrm>
    </dsp:sp>
    <dsp:sp modelId="{227510C1-165E-41BC-86F8-664912EE1BA0}">
      <dsp:nvSpPr>
        <dsp:cNvPr id="0" name=""/>
        <dsp:cNvSpPr/>
      </dsp:nvSpPr>
      <dsp:spPr>
        <a:xfrm>
          <a:off x="918713" y="2870604"/>
          <a:ext cx="6013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1321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204341" y="2901290"/>
        <a:ext cx="30066" cy="30066"/>
      </dsp:txXfrm>
    </dsp:sp>
    <dsp:sp modelId="{4594F833-E8AD-4F7D-9DBB-756E81F5E9FF}">
      <dsp:nvSpPr>
        <dsp:cNvPr id="0" name=""/>
        <dsp:cNvSpPr/>
      </dsp:nvSpPr>
      <dsp:spPr>
        <a:xfrm rot="16200000">
          <a:off x="-2317224" y="2457999"/>
          <a:ext cx="5555227" cy="916648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 dirty="0"/>
            <a:t>INDIKATOR </a:t>
          </a:r>
          <a:r>
            <a:rPr lang="en-US" sz="5800" kern="1200" dirty="0">
              <a:solidFill>
                <a:srgbClr val="FFFF00"/>
              </a:solidFill>
            </a:rPr>
            <a:t>5.2.3</a:t>
          </a:r>
          <a:endParaRPr lang="id-ID" sz="5800" kern="1200" dirty="0">
            <a:solidFill>
              <a:srgbClr val="FFFF00"/>
            </a:solidFill>
          </a:endParaRPr>
        </a:p>
      </dsp:txBody>
      <dsp:txXfrm>
        <a:off x="-2317224" y="2457999"/>
        <a:ext cx="5555227" cy="916648"/>
      </dsp:txXfrm>
    </dsp:sp>
    <dsp:sp modelId="{D9C606CC-AC18-4590-951B-B64D6881E5E3}">
      <dsp:nvSpPr>
        <dsp:cNvPr id="0" name=""/>
        <dsp:cNvSpPr/>
      </dsp:nvSpPr>
      <dsp:spPr>
        <a:xfrm>
          <a:off x="1520035" y="2088232"/>
          <a:ext cx="4013970" cy="1656182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35</a:t>
          </a:r>
          <a:r>
            <a:rPr lang="id-ID" sz="3200" kern="1200" dirty="0"/>
            <a:t>) </a:t>
          </a:r>
          <a:r>
            <a:rPr lang="en-US" sz="3200" b="1" kern="1200" dirty="0"/>
            <a:t>Status </a:t>
          </a:r>
          <a:r>
            <a:rPr lang="en-US" sz="3200" b="1" kern="1200" dirty="0" err="1"/>
            <a:t>Kepemilikan</a:t>
          </a:r>
          <a:endParaRPr lang="id-ID" sz="3200" kern="1200" dirty="0"/>
        </a:p>
      </dsp:txBody>
      <dsp:txXfrm>
        <a:off x="1520035" y="2088232"/>
        <a:ext cx="4013970" cy="1656182"/>
      </dsp:txXfrm>
    </dsp:sp>
    <dsp:sp modelId="{EDDD72EC-6E2F-4D36-AAD4-1BCB7F58831A}">
      <dsp:nvSpPr>
        <dsp:cNvPr id="0" name=""/>
        <dsp:cNvSpPr/>
      </dsp:nvSpPr>
      <dsp:spPr>
        <a:xfrm>
          <a:off x="6135327" y="811039"/>
          <a:ext cx="3006607" cy="773137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rgbClr val="FFFF00"/>
              </a:solidFill>
            </a:rPr>
            <a:t>milik</a:t>
          </a:r>
          <a:r>
            <a:rPr lang="en-US" sz="2000" kern="1200" dirty="0">
              <a:solidFill>
                <a:srgbClr val="FFFF00"/>
              </a:solidFill>
            </a:rPr>
            <a:t> </a:t>
          </a:r>
          <a:r>
            <a:rPr lang="en-US" sz="2000" kern="1200" dirty="0" err="1">
              <a:solidFill>
                <a:srgbClr val="FFFF00"/>
              </a:solidFill>
            </a:rPr>
            <a:t>sendiri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135327" y="811039"/>
        <a:ext cx="3006607" cy="773137"/>
      </dsp:txXfrm>
    </dsp:sp>
    <dsp:sp modelId="{CB28E387-7D8E-431D-82D7-0DF823503699}">
      <dsp:nvSpPr>
        <dsp:cNvPr id="0" name=""/>
        <dsp:cNvSpPr/>
      </dsp:nvSpPr>
      <dsp:spPr>
        <a:xfrm>
          <a:off x="6135327" y="1813339"/>
          <a:ext cx="3006607" cy="916648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rgbClr val="FFFF00"/>
              </a:solidFill>
            </a:rPr>
            <a:t>hibah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135327" y="1813339"/>
        <a:ext cx="3006607" cy="916648"/>
      </dsp:txXfrm>
    </dsp:sp>
    <dsp:sp modelId="{4BD45E49-9B5E-46C6-8B6D-0D84AAE1A22C}">
      <dsp:nvSpPr>
        <dsp:cNvPr id="0" name=""/>
        <dsp:cNvSpPr/>
      </dsp:nvSpPr>
      <dsp:spPr>
        <a:xfrm>
          <a:off x="6135327" y="2959149"/>
          <a:ext cx="3006607" cy="916648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rgbClr val="FFFF00"/>
              </a:solidFill>
            </a:rPr>
            <a:t>sewa</a:t>
          </a:r>
          <a:r>
            <a:rPr lang="en-US" sz="2000" kern="1200" dirty="0">
              <a:solidFill>
                <a:srgbClr val="FFFF00"/>
              </a:solidFill>
            </a:rPr>
            <a:t> / </a:t>
          </a:r>
          <a:r>
            <a:rPr lang="en-US" sz="2000" kern="1200" dirty="0" err="1">
              <a:solidFill>
                <a:srgbClr val="FFFF00"/>
              </a:solidFill>
            </a:rPr>
            <a:t>pinjam</a:t>
          </a:r>
          <a:r>
            <a:rPr lang="en-US" sz="2000" kern="1200" dirty="0">
              <a:solidFill>
                <a:srgbClr val="FFFF00"/>
              </a:solidFill>
            </a:rPr>
            <a:t> </a:t>
          </a:r>
          <a:r>
            <a:rPr lang="en-US" sz="2000" kern="1200" dirty="0" err="1">
              <a:solidFill>
                <a:srgbClr val="FFFF00"/>
              </a:solidFill>
            </a:rPr>
            <a:t>pakai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135327" y="2959149"/>
        <a:ext cx="3006607" cy="916648"/>
      </dsp:txXfrm>
    </dsp:sp>
    <dsp:sp modelId="{EE335ABA-CB5D-465B-BF03-7DE204CCC98F}">
      <dsp:nvSpPr>
        <dsp:cNvPr id="0" name=""/>
        <dsp:cNvSpPr/>
      </dsp:nvSpPr>
      <dsp:spPr>
        <a:xfrm>
          <a:off x="6135327" y="4104960"/>
          <a:ext cx="3006607" cy="916648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rgbClr val="FFFF00"/>
              </a:solidFill>
            </a:rPr>
            <a:t>tentati</a:t>
          </a:r>
          <a:r>
            <a:rPr lang="id-ID" sz="2000" kern="1200" dirty="0">
              <a:solidFill>
                <a:srgbClr val="FFFF00"/>
              </a:solidFill>
            </a:rPr>
            <a:t>f/ sementara </a:t>
          </a:r>
          <a:r>
            <a:rPr lang="en-US" sz="2000" kern="1200" dirty="0">
              <a:solidFill>
                <a:srgbClr val="FFFF00"/>
              </a:solidFill>
            </a:rPr>
            <a:t> </a:t>
          </a:r>
          <a:r>
            <a:rPr lang="en-US" sz="2000" kern="1200" dirty="0" err="1">
              <a:solidFill>
                <a:srgbClr val="FFFF00"/>
              </a:solidFill>
            </a:rPr>
            <a:t>dan</a:t>
          </a:r>
          <a:r>
            <a:rPr lang="en-US" sz="2000" kern="1200" dirty="0">
              <a:solidFill>
                <a:srgbClr val="FFFF00"/>
              </a:solidFill>
            </a:rPr>
            <a:t> </a:t>
          </a:r>
          <a:r>
            <a:rPr lang="en-US" sz="2000" kern="1200" dirty="0" err="1">
              <a:solidFill>
                <a:srgbClr val="FFFF00"/>
              </a:solidFill>
            </a:rPr>
            <a:t>milik</a:t>
          </a:r>
          <a:r>
            <a:rPr lang="en-US" sz="2000" kern="1200" dirty="0">
              <a:solidFill>
                <a:srgbClr val="FFFF00"/>
              </a:solidFill>
            </a:rPr>
            <a:t> </a:t>
          </a:r>
          <a:r>
            <a:rPr lang="en-US" sz="2000" kern="1200" dirty="0" err="1">
              <a:solidFill>
                <a:srgbClr val="FFFF00"/>
              </a:solidFill>
            </a:rPr>
            <a:t>pemerintah</a:t>
          </a:r>
          <a:r>
            <a:rPr lang="en-US" sz="2000" kern="1200" dirty="0">
              <a:solidFill>
                <a:srgbClr val="FFFF00"/>
              </a:solidFill>
            </a:rPr>
            <a:t> </a:t>
          </a:r>
        </a:p>
      </dsp:txBody>
      <dsp:txXfrm>
        <a:off x="6135327" y="4104960"/>
        <a:ext cx="3006607" cy="916648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C3C0E0-8418-4A19-8E7D-9B85CD6CC2C5}">
      <dsp:nvSpPr>
        <dsp:cNvPr id="0" name=""/>
        <dsp:cNvSpPr/>
      </dsp:nvSpPr>
      <dsp:spPr>
        <a:xfrm>
          <a:off x="5534006" y="2916324"/>
          <a:ext cx="601321" cy="13661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660" y="0"/>
              </a:lnTo>
              <a:lnTo>
                <a:pt x="300660" y="1366131"/>
              </a:lnTo>
              <a:lnTo>
                <a:pt x="601321" y="136613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97351" y="3562074"/>
        <a:ext cx="74630" cy="74630"/>
      </dsp:txXfrm>
    </dsp:sp>
    <dsp:sp modelId="{EE373856-FE13-460D-9AF3-2AA142B39A58}">
      <dsp:nvSpPr>
        <dsp:cNvPr id="0" name=""/>
        <dsp:cNvSpPr/>
      </dsp:nvSpPr>
      <dsp:spPr>
        <a:xfrm>
          <a:off x="5534006" y="2916324"/>
          <a:ext cx="601321" cy="5201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660" y="0"/>
              </a:lnTo>
              <a:lnTo>
                <a:pt x="300660" y="520101"/>
              </a:lnTo>
              <a:lnTo>
                <a:pt x="601321" y="52010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14790" y="3156498"/>
        <a:ext cx="39752" cy="39752"/>
      </dsp:txXfrm>
    </dsp:sp>
    <dsp:sp modelId="{DCD93DA6-4D87-41F1-8BC7-C250DBC4B4CE}">
      <dsp:nvSpPr>
        <dsp:cNvPr id="0" name=""/>
        <dsp:cNvSpPr/>
      </dsp:nvSpPr>
      <dsp:spPr>
        <a:xfrm>
          <a:off x="5534006" y="2590395"/>
          <a:ext cx="601321" cy="325928"/>
        </a:xfrm>
        <a:custGeom>
          <a:avLst/>
          <a:gdLst/>
          <a:ahLst/>
          <a:cxnLst/>
          <a:rect l="0" t="0" r="0" b="0"/>
          <a:pathLst>
            <a:path>
              <a:moveTo>
                <a:pt x="0" y="325928"/>
              </a:moveTo>
              <a:lnTo>
                <a:pt x="300660" y="325928"/>
              </a:lnTo>
              <a:lnTo>
                <a:pt x="300660" y="0"/>
              </a:lnTo>
              <a:lnTo>
                <a:pt x="6013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17567" y="2736260"/>
        <a:ext cx="34198" cy="34198"/>
      </dsp:txXfrm>
    </dsp:sp>
    <dsp:sp modelId="{CE2C6972-3E97-4B2F-A8D2-4D6C815B4262}">
      <dsp:nvSpPr>
        <dsp:cNvPr id="0" name=""/>
        <dsp:cNvSpPr/>
      </dsp:nvSpPr>
      <dsp:spPr>
        <a:xfrm>
          <a:off x="5534006" y="1647279"/>
          <a:ext cx="601321" cy="1269044"/>
        </a:xfrm>
        <a:custGeom>
          <a:avLst/>
          <a:gdLst/>
          <a:ahLst/>
          <a:cxnLst/>
          <a:rect l="0" t="0" r="0" b="0"/>
          <a:pathLst>
            <a:path>
              <a:moveTo>
                <a:pt x="0" y="1269044"/>
              </a:moveTo>
              <a:lnTo>
                <a:pt x="300660" y="1269044"/>
              </a:lnTo>
              <a:lnTo>
                <a:pt x="300660" y="0"/>
              </a:lnTo>
              <a:lnTo>
                <a:pt x="6013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99559" y="2246694"/>
        <a:ext cx="70215" cy="70215"/>
      </dsp:txXfrm>
    </dsp:sp>
    <dsp:sp modelId="{227510C1-165E-41BC-86F8-664912EE1BA0}">
      <dsp:nvSpPr>
        <dsp:cNvPr id="0" name=""/>
        <dsp:cNvSpPr/>
      </dsp:nvSpPr>
      <dsp:spPr>
        <a:xfrm>
          <a:off x="918713" y="2870604"/>
          <a:ext cx="6013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1321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204341" y="2901290"/>
        <a:ext cx="30066" cy="30066"/>
      </dsp:txXfrm>
    </dsp:sp>
    <dsp:sp modelId="{4594F833-E8AD-4F7D-9DBB-756E81F5E9FF}">
      <dsp:nvSpPr>
        <dsp:cNvPr id="0" name=""/>
        <dsp:cNvSpPr/>
      </dsp:nvSpPr>
      <dsp:spPr>
        <a:xfrm rot="16200000">
          <a:off x="-2317224" y="2457999"/>
          <a:ext cx="5555227" cy="916648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 dirty="0"/>
            <a:t>INDIKATOR </a:t>
          </a:r>
          <a:r>
            <a:rPr lang="en-US" sz="5800" kern="1200" dirty="0">
              <a:solidFill>
                <a:srgbClr val="FFFF00"/>
              </a:solidFill>
            </a:rPr>
            <a:t>5.2.4</a:t>
          </a:r>
          <a:endParaRPr lang="id-ID" sz="5800" kern="1200" dirty="0">
            <a:solidFill>
              <a:srgbClr val="FFFF00"/>
            </a:solidFill>
          </a:endParaRPr>
        </a:p>
      </dsp:txBody>
      <dsp:txXfrm>
        <a:off x="-2317224" y="2457999"/>
        <a:ext cx="5555227" cy="916648"/>
      </dsp:txXfrm>
    </dsp:sp>
    <dsp:sp modelId="{D9C606CC-AC18-4590-951B-B64D6881E5E3}">
      <dsp:nvSpPr>
        <dsp:cNvPr id="0" name=""/>
        <dsp:cNvSpPr/>
      </dsp:nvSpPr>
      <dsp:spPr>
        <a:xfrm>
          <a:off x="1520035" y="2232247"/>
          <a:ext cx="4013970" cy="1368152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36</a:t>
          </a:r>
          <a:r>
            <a:rPr lang="id-ID" sz="3200" kern="1200" dirty="0"/>
            <a:t>) </a:t>
          </a:r>
          <a:r>
            <a:rPr lang="id-ID" sz="3200" b="1" kern="1200" dirty="0"/>
            <a:t>Prasarana Instalasi</a:t>
          </a:r>
          <a:endParaRPr lang="id-ID" sz="3200" kern="1200" dirty="0"/>
        </a:p>
      </dsp:txBody>
      <dsp:txXfrm>
        <a:off x="1520035" y="2232247"/>
        <a:ext cx="4013970" cy="1368152"/>
      </dsp:txXfrm>
    </dsp:sp>
    <dsp:sp modelId="{EDDD72EC-6E2F-4D36-AAD4-1BCB7F58831A}">
      <dsp:nvSpPr>
        <dsp:cNvPr id="0" name=""/>
        <dsp:cNvSpPr/>
      </dsp:nvSpPr>
      <dsp:spPr>
        <a:xfrm>
          <a:off x="6135327" y="1241758"/>
          <a:ext cx="3006607" cy="811041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Listrik/penerangan lain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135327" y="1241758"/>
        <a:ext cx="3006607" cy="811041"/>
      </dsp:txXfrm>
    </dsp:sp>
    <dsp:sp modelId="{C51E0613-0586-4A2E-924E-C2283C2D0E7B}">
      <dsp:nvSpPr>
        <dsp:cNvPr id="0" name=""/>
        <dsp:cNvSpPr/>
      </dsp:nvSpPr>
      <dsp:spPr>
        <a:xfrm>
          <a:off x="6135327" y="2281962"/>
          <a:ext cx="3006607" cy="616867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>
              <a:solidFill>
                <a:srgbClr val="FFFF00"/>
              </a:solidFill>
            </a:rPr>
            <a:t>Air</a:t>
          </a:r>
          <a:endParaRPr lang="en-US" sz="2000" kern="1200">
            <a:solidFill>
              <a:srgbClr val="FFFF00"/>
            </a:solidFill>
          </a:endParaRPr>
        </a:p>
      </dsp:txBody>
      <dsp:txXfrm>
        <a:off x="6135327" y="2281962"/>
        <a:ext cx="3006607" cy="616867"/>
      </dsp:txXfrm>
    </dsp:sp>
    <dsp:sp modelId="{967031CD-EF63-4C57-B2DB-9E99D7F670A9}">
      <dsp:nvSpPr>
        <dsp:cNvPr id="0" name=""/>
        <dsp:cNvSpPr/>
      </dsp:nvSpPr>
      <dsp:spPr>
        <a:xfrm>
          <a:off x="6135327" y="3127991"/>
          <a:ext cx="3006607" cy="616867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Alat komunikasi (telephone/Hp)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135327" y="3127991"/>
        <a:ext cx="3006607" cy="616867"/>
      </dsp:txXfrm>
    </dsp:sp>
    <dsp:sp modelId="{80DCAF4A-3919-45DB-A1B9-7DB85DD24EE4}">
      <dsp:nvSpPr>
        <dsp:cNvPr id="0" name=""/>
        <dsp:cNvSpPr/>
      </dsp:nvSpPr>
      <dsp:spPr>
        <a:xfrm>
          <a:off x="6135327" y="3974021"/>
          <a:ext cx="3006607" cy="616867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rgbClr val="FFFF00"/>
              </a:solidFill>
            </a:rPr>
            <a:t>Internet </a:t>
          </a:r>
          <a:endParaRPr lang="en-US" sz="2000" kern="1200" dirty="0">
            <a:solidFill>
              <a:srgbClr val="FFFF00"/>
            </a:solidFill>
          </a:endParaRPr>
        </a:p>
      </dsp:txBody>
      <dsp:txXfrm>
        <a:off x="6135327" y="3974021"/>
        <a:ext cx="3006607" cy="616867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DED560-7CDE-4F4B-AA7F-D8708F33B3F7}">
      <dsp:nvSpPr>
        <dsp:cNvPr id="0" name=""/>
        <dsp:cNvSpPr/>
      </dsp:nvSpPr>
      <dsp:spPr>
        <a:xfrm>
          <a:off x="6552288" y="4614570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4649528"/>
        <a:ext cx="21525" cy="21525"/>
      </dsp:txXfrm>
    </dsp:sp>
    <dsp:sp modelId="{DF4D1D25-416B-4301-9185-5610350D18E4}">
      <dsp:nvSpPr>
        <dsp:cNvPr id="0" name=""/>
        <dsp:cNvSpPr/>
      </dsp:nvSpPr>
      <dsp:spPr>
        <a:xfrm>
          <a:off x="3969202" y="2916324"/>
          <a:ext cx="430514" cy="17439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1743966"/>
              </a:lnTo>
              <a:lnTo>
                <a:pt x="430514" y="174396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4139551" y="3743399"/>
        <a:ext cx="89815" cy="89815"/>
      </dsp:txXfrm>
    </dsp:sp>
    <dsp:sp modelId="{D05F42ED-7BA4-452B-A52D-B40B57BA11D1}">
      <dsp:nvSpPr>
        <dsp:cNvPr id="0" name=""/>
        <dsp:cNvSpPr/>
      </dsp:nvSpPr>
      <dsp:spPr>
        <a:xfrm>
          <a:off x="6552288" y="3794231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3829188"/>
        <a:ext cx="21525" cy="21525"/>
      </dsp:txXfrm>
    </dsp:sp>
    <dsp:sp modelId="{243384C1-98B3-4A74-9E59-252E76B059FD}">
      <dsp:nvSpPr>
        <dsp:cNvPr id="0" name=""/>
        <dsp:cNvSpPr/>
      </dsp:nvSpPr>
      <dsp:spPr>
        <a:xfrm>
          <a:off x="3969202" y="2916324"/>
          <a:ext cx="430514" cy="9236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923627"/>
              </a:lnTo>
              <a:lnTo>
                <a:pt x="430514" y="92362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58983" y="3352661"/>
        <a:ext cx="50951" cy="50951"/>
      </dsp:txXfrm>
    </dsp:sp>
    <dsp:sp modelId="{32E42233-90DD-4712-AD7D-A8A55F2300FC}">
      <dsp:nvSpPr>
        <dsp:cNvPr id="0" name=""/>
        <dsp:cNvSpPr/>
      </dsp:nvSpPr>
      <dsp:spPr>
        <a:xfrm>
          <a:off x="6552288" y="2973891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3008848"/>
        <a:ext cx="21525" cy="21525"/>
      </dsp:txXfrm>
    </dsp:sp>
    <dsp:sp modelId="{4B620B2D-5447-4F55-A19B-B1B01A0894F7}">
      <dsp:nvSpPr>
        <dsp:cNvPr id="0" name=""/>
        <dsp:cNvSpPr/>
      </dsp:nvSpPr>
      <dsp:spPr>
        <a:xfrm>
          <a:off x="3969202" y="2916324"/>
          <a:ext cx="430514" cy="1032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103287"/>
              </a:lnTo>
              <a:lnTo>
                <a:pt x="430514" y="10328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3391" y="2956899"/>
        <a:ext cx="22136" cy="22136"/>
      </dsp:txXfrm>
    </dsp:sp>
    <dsp:sp modelId="{020A63DB-8C4E-4301-BB3F-E01A0647FF47}">
      <dsp:nvSpPr>
        <dsp:cNvPr id="0" name=""/>
        <dsp:cNvSpPr/>
      </dsp:nvSpPr>
      <dsp:spPr>
        <a:xfrm>
          <a:off x="6552288" y="2153551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2188508"/>
        <a:ext cx="21525" cy="21525"/>
      </dsp:txXfrm>
    </dsp:sp>
    <dsp:sp modelId="{CB2BEC6E-AA7A-4348-8003-D2049EFC991C}">
      <dsp:nvSpPr>
        <dsp:cNvPr id="0" name=""/>
        <dsp:cNvSpPr/>
      </dsp:nvSpPr>
      <dsp:spPr>
        <a:xfrm>
          <a:off x="3969202" y="2199271"/>
          <a:ext cx="430514" cy="717052"/>
        </a:xfrm>
        <a:custGeom>
          <a:avLst/>
          <a:gdLst/>
          <a:ahLst/>
          <a:cxnLst/>
          <a:rect l="0" t="0" r="0" b="0"/>
          <a:pathLst>
            <a:path>
              <a:moveTo>
                <a:pt x="0" y="717052"/>
              </a:moveTo>
              <a:lnTo>
                <a:pt x="215257" y="717052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63550" y="2536888"/>
        <a:ext cx="41818" cy="41818"/>
      </dsp:txXfrm>
    </dsp:sp>
    <dsp:sp modelId="{CC496FF2-9402-4B0D-8C57-C5824BF9B843}">
      <dsp:nvSpPr>
        <dsp:cNvPr id="0" name=""/>
        <dsp:cNvSpPr/>
      </dsp:nvSpPr>
      <dsp:spPr>
        <a:xfrm>
          <a:off x="6552288" y="122992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1264881"/>
        <a:ext cx="21525" cy="21525"/>
      </dsp:txXfrm>
    </dsp:sp>
    <dsp:sp modelId="{CE2C6972-3E97-4B2F-A8D2-4D6C815B4262}">
      <dsp:nvSpPr>
        <dsp:cNvPr id="0" name=""/>
        <dsp:cNvSpPr/>
      </dsp:nvSpPr>
      <dsp:spPr>
        <a:xfrm>
          <a:off x="3969202" y="1275644"/>
          <a:ext cx="430514" cy="1640679"/>
        </a:xfrm>
        <a:custGeom>
          <a:avLst/>
          <a:gdLst/>
          <a:ahLst/>
          <a:cxnLst/>
          <a:rect l="0" t="0" r="0" b="0"/>
          <a:pathLst>
            <a:path>
              <a:moveTo>
                <a:pt x="0" y="1640679"/>
              </a:moveTo>
              <a:lnTo>
                <a:pt x="215257" y="164067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4142054" y="2053578"/>
        <a:ext cx="84811" cy="84811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6.1.1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37</a:t>
          </a:r>
          <a:r>
            <a:rPr lang="id-ID" sz="3200" kern="1200" dirty="0"/>
            <a:t>) </a:t>
          </a:r>
          <a:r>
            <a:rPr lang="en-US" sz="3200" b="1" kern="1200" dirty="0" err="1"/>
            <a:t>Rumusan</a:t>
          </a:r>
          <a:r>
            <a:rPr lang="en-US" sz="3200" b="1" kern="1200" dirty="0"/>
            <a:t> </a:t>
          </a:r>
          <a:r>
            <a:rPr lang="en-US" sz="3200" b="1" kern="1200" dirty="0" err="1"/>
            <a:t>Visi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EDDD72EC-6E2F-4D36-AAD4-1BCB7F58831A}">
      <dsp:nvSpPr>
        <dsp:cNvPr id="0" name=""/>
        <dsp:cNvSpPr/>
      </dsp:nvSpPr>
      <dsp:spPr>
        <a:xfrm>
          <a:off x="4399716" y="844221"/>
          <a:ext cx="2152571" cy="862846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Singkat padat</a:t>
          </a:r>
          <a:endParaRPr lang="en-US" sz="2400" kern="1200" dirty="0">
            <a:solidFill>
              <a:srgbClr val="FF0000"/>
            </a:solidFill>
          </a:endParaRPr>
        </a:p>
      </dsp:txBody>
      <dsp:txXfrm>
        <a:off x="4399716" y="844221"/>
        <a:ext cx="2152571" cy="862846"/>
      </dsp:txXfrm>
    </dsp:sp>
    <dsp:sp modelId="{C45354EF-F59A-4BA8-A96F-C19EAC6B5E82}">
      <dsp:nvSpPr>
        <dsp:cNvPr id="0" name=""/>
        <dsp:cNvSpPr/>
      </dsp:nvSpPr>
      <dsp:spPr>
        <a:xfrm>
          <a:off x="6982802" y="947508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maksimum 20 kata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6982802" y="947508"/>
        <a:ext cx="2152571" cy="656271"/>
      </dsp:txXfrm>
    </dsp:sp>
    <dsp:sp modelId="{2B298681-77DB-4541-87A6-59C65FC07564}">
      <dsp:nvSpPr>
        <dsp:cNvPr id="0" name=""/>
        <dsp:cNvSpPr/>
      </dsp:nvSpPr>
      <dsp:spPr>
        <a:xfrm>
          <a:off x="4399716" y="1871135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Realistik,</a:t>
          </a:r>
          <a:endParaRPr lang="en-US" sz="2400" kern="1200" dirty="0"/>
        </a:p>
      </dsp:txBody>
      <dsp:txXfrm>
        <a:off x="4399716" y="1871135"/>
        <a:ext cx="2152571" cy="656271"/>
      </dsp:txXfrm>
    </dsp:sp>
    <dsp:sp modelId="{47E628FD-0BC2-4B02-98D1-48FA04AF5C6E}">
      <dsp:nvSpPr>
        <dsp:cNvPr id="0" name=""/>
        <dsp:cNvSpPr/>
      </dsp:nvSpPr>
      <dsp:spPr>
        <a:xfrm>
          <a:off x="6982802" y="1871135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sesuai dengan kondisi dan situasi lembaga.</a:t>
          </a:r>
          <a:endParaRPr lang="en-US" sz="1600" kern="1200" dirty="0"/>
        </a:p>
      </dsp:txBody>
      <dsp:txXfrm>
        <a:off x="6982802" y="1871135"/>
        <a:ext cx="2152571" cy="656271"/>
      </dsp:txXfrm>
    </dsp:sp>
    <dsp:sp modelId="{E3E00E51-9111-4508-ADBD-0168FFF0CFE5}">
      <dsp:nvSpPr>
        <dsp:cNvPr id="0" name=""/>
        <dsp:cNvSpPr/>
      </dsp:nvSpPr>
      <dsp:spPr>
        <a:xfrm>
          <a:off x="4399716" y="2691475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Visioner,</a:t>
          </a:r>
          <a:endParaRPr lang="en-US" sz="2400" kern="1200" dirty="0"/>
        </a:p>
      </dsp:txBody>
      <dsp:txXfrm>
        <a:off x="4399716" y="2691475"/>
        <a:ext cx="2152571" cy="656271"/>
      </dsp:txXfrm>
    </dsp:sp>
    <dsp:sp modelId="{957BD76D-9B51-4700-A917-9CB0B710943A}">
      <dsp:nvSpPr>
        <dsp:cNvPr id="0" name=""/>
        <dsp:cNvSpPr/>
      </dsp:nvSpPr>
      <dsp:spPr>
        <a:xfrm>
          <a:off x="6982802" y="2691475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sesuai dengan perkembangan jaman</a:t>
          </a:r>
          <a:endParaRPr lang="en-US" sz="1600" kern="1200" dirty="0"/>
        </a:p>
      </dsp:txBody>
      <dsp:txXfrm>
        <a:off x="6982802" y="2691475"/>
        <a:ext cx="2152571" cy="656271"/>
      </dsp:txXfrm>
    </dsp:sp>
    <dsp:sp modelId="{09F15916-D21B-44A3-8D9E-4943E16F278C}">
      <dsp:nvSpPr>
        <dsp:cNvPr id="0" name=""/>
        <dsp:cNvSpPr/>
      </dsp:nvSpPr>
      <dsp:spPr>
        <a:xfrm>
          <a:off x="4399716" y="3511815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Antisipatif</a:t>
          </a:r>
          <a:endParaRPr lang="en-US" sz="2400" kern="1200" dirty="0"/>
        </a:p>
      </dsp:txBody>
      <dsp:txXfrm>
        <a:off x="4399716" y="3511815"/>
        <a:ext cx="2152571" cy="656271"/>
      </dsp:txXfrm>
    </dsp:sp>
    <dsp:sp modelId="{FBBEBA16-5B91-40F5-9FDA-41C397C86CD2}">
      <dsp:nvSpPr>
        <dsp:cNvPr id="0" name=""/>
        <dsp:cNvSpPr/>
      </dsp:nvSpPr>
      <dsp:spPr>
        <a:xfrm>
          <a:off x="6982802" y="3511815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sesuai dengan kebutuhan riil.</a:t>
          </a:r>
          <a:endParaRPr lang="en-US" sz="1600" kern="1200" dirty="0"/>
        </a:p>
      </dsp:txBody>
      <dsp:txXfrm>
        <a:off x="6982802" y="3511815"/>
        <a:ext cx="2152571" cy="656271"/>
      </dsp:txXfrm>
    </dsp:sp>
    <dsp:sp modelId="{F4142142-63A8-4B7C-BFB2-F990D74A4028}">
      <dsp:nvSpPr>
        <dsp:cNvPr id="0" name=""/>
        <dsp:cNvSpPr/>
      </dsp:nvSpPr>
      <dsp:spPr>
        <a:xfrm>
          <a:off x="4399716" y="4332155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Terukur </a:t>
          </a:r>
          <a:endParaRPr lang="en-US" sz="2400" kern="1200" dirty="0"/>
        </a:p>
      </dsp:txBody>
      <dsp:txXfrm>
        <a:off x="4399716" y="4332155"/>
        <a:ext cx="2152571" cy="656271"/>
      </dsp:txXfrm>
    </dsp:sp>
    <dsp:sp modelId="{DDFE8035-8B82-425A-83EC-397DD0EB6B11}">
      <dsp:nvSpPr>
        <dsp:cNvPr id="0" name=""/>
        <dsp:cNvSpPr/>
      </dsp:nvSpPr>
      <dsp:spPr>
        <a:xfrm>
          <a:off x="6982802" y="4332155"/>
          <a:ext cx="2152571" cy="656271"/>
        </a:xfrm>
        <a:prstGeom prst="rect">
          <a:avLst/>
        </a:prstGeom>
        <a:solidFill>
          <a:srgbClr val="AD1F0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dapat dilaksanakan/diwujudkan.</a:t>
          </a:r>
          <a:endParaRPr lang="en-US" sz="1600" kern="1200" dirty="0"/>
        </a:p>
      </dsp:txBody>
      <dsp:txXfrm>
        <a:off x="6982802" y="4332155"/>
        <a:ext cx="2152571" cy="656271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6C487B-8FD0-45C5-99E1-2A5CC784D31E}">
      <dsp:nvSpPr>
        <dsp:cNvPr id="0" name=""/>
        <dsp:cNvSpPr/>
      </dsp:nvSpPr>
      <dsp:spPr>
        <a:xfrm>
          <a:off x="6552288" y="4204401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4239358"/>
        <a:ext cx="21525" cy="21525"/>
      </dsp:txXfrm>
    </dsp:sp>
    <dsp:sp modelId="{AF2E4A36-D261-4EC7-B939-99539A9C80CF}">
      <dsp:nvSpPr>
        <dsp:cNvPr id="0" name=""/>
        <dsp:cNvSpPr/>
      </dsp:nvSpPr>
      <dsp:spPr>
        <a:xfrm>
          <a:off x="3969202" y="2916324"/>
          <a:ext cx="430514" cy="13337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1333797"/>
              </a:lnTo>
              <a:lnTo>
                <a:pt x="430514" y="133379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9420" y="3548183"/>
        <a:ext cx="70077" cy="70077"/>
      </dsp:txXfrm>
    </dsp:sp>
    <dsp:sp modelId="{D2E0EDB9-C349-45B2-B207-6FE87F8E02BC}">
      <dsp:nvSpPr>
        <dsp:cNvPr id="0" name=""/>
        <dsp:cNvSpPr/>
      </dsp:nvSpPr>
      <dsp:spPr>
        <a:xfrm>
          <a:off x="6552288" y="3384061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3419018"/>
        <a:ext cx="21525" cy="21525"/>
      </dsp:txXfrm>
    </dsp:sp>
    <dsp:sp modelId="{D986B8B8-0A2A-4DA1-A8F2-B64900D10F51}">
      <dsp:nvSpPr>
        <dsp:cNvPr id="0" name=""/>
        <dsp:cNvSpPr/>
      </dsp:nvSpPr>
      <dsp:spPr>
        <a:xfrm>
          <a:off x="3969202" y="2916324"/>
          <a:ext cx="430514" cy="5134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257" y="0"/>
              </a:lnTo>
              <a:lnTo>
                <a:pt x="215257" y="513457"/>
              </a:lnTo>
              <a:lnTo>
                <a:pt x="430514" y="51345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67708" y="3156301"/>
        <a:ext cx="33503" cy="33503"/>
      </dsp:txXfrm>
    </dsp:sp>
    <dsp:sp modelId="{920C9FAD-BB8B-4651-B374-B73AF3DD1D59}">
      <dsp:nvSpPr>
        <dsp:cNvPr id="0" name=""/>
        <dsp:cNvSpPr/>
      </dsp:nvSpPr>
      <dsp:spPr>
        <a:xfrm>
          <a:off x="6552288" y="2563721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2598678"/>
        <a:ext cx="21525" cy="21525"/>
      </dsp:txXfrm>
    </dsp:sp>
    <dsp:sp modelId="{7118D1FD-8AA0-44EA-B31A-36D8607FC4AC}">
      <dsp:nvSpPr>
        <dsp:cNvPr id="0" name=""/>
        <dsp:cNvSpPr/>
      </dsp:nvSpPr>
      <dsp:spPr>
        <a:xfrm>
          <a:off x="3969202" y="2609441"/>
          <a:ext cx="430514" cy="306882"/>
        </a:xfrm>
        <a:custGeom>
          <a:avLst/>
          <a:gdLst/>
          <a:ahLst/>
          <a:cxnLst/>
          <a:rect l="0" t="0" r="0" b="0"/>
          <a:pathLst>
            <a:path>
              <a:moveTo>
                <a:pt x="0" y="306882"/>
              </a:moveTo>
              <a:lnTo>
                <a:pt x="215257" y="306882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71242" y="2749665"/>
        <a:ext cx="26434" cy="26434"/>
      </dsp:txXfrm>
    </dsp:sp>
    <dsp:sp modelId="{15D938CD-D201-4C47-AAC8-D3253BE3D659}">
      <dsp:nvSpPr>
        <dsp:cNvPr id="0" name=""/>
        <dsp:cNvSpPr/>
      </dsp:nvSpPr>
      <dsp:spPr>
        <a:xfrm>
          <a:off x="6552288" y="164009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782" y="1675051"/>
        <a:ext cx="21525" cy="21525"/>
      </dsp:txXfrm>
    </dsp:sp>
    <dsp:sp modelId="{CE2C6972-3E97-4B2F-A8D2-4D6C815B4262}">
      <dsp:nvSpPr>
        <dsp:cNvPr id="0" name=""/>
        <dsp:cNvSpPr/>
      </dsp:nvSpPr>
      <dsp:spPr>
        <a:xfrm>
          <a:off x="3969202" y="1685814"/>
          <a:ext cx="430514" cy="1230509"/>
        </a:xfrm>
        <a:custGeom>
          <a:avLst/>
          <a:gdLst/>
          <a:ahLst/>
          <a:cxnLst/>
          <a:rect l="0" t="0" r="0" b="0"/>
          <a:pathLst>
            <a:path>
              <a:moveTo>
                <a:pt x="0" y="1230509"/>
              </a:moveTo>
              <a:lnTo>
                <a:pt x="215257" y="1230509"/>
              </a:lnTo>
              <a:lnTo>
                <a:pt x="215257" y="0"/>
              </a:lnTo>
              <a:lnTo>
                <a:pt x="43051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51868" y="2268477"/>
        <a:ext cx="65182" cy="65182"/>
      </dsp:txXfrm>
    </dsp:sp>
    <dsp:sp modelId="{227510C1-165E-41BC-86F8-664912EE1BA0}">
      <dsp:nvSpPr>
        <dsp:cNvPr id="0" name=""/>
        <dsp:cNvSpPr/>
      </dsp:nvSpPr>
      <dsp:spPr>
        <a:xfrm>
          <a:off x="664897" y="2870604"/>
          <a:ext cx="4305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0514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69391" y="2905561"/>
        <a:ext cx="21525" cy="21525"/>
      </dsp:txXfrm>
    </dsp:sp>
    <dsp:sp modelId="{4594F833-E8AD-4F7D-9DBB-756E81F5E9FF}">
      <dsp:nvSpPr>
        <dsp:cNvPr id="0" name=""/>
        <dsp:cNvSpPr/>
      </dsp:nvSpPr>
      <dsp:spPr>
        <a:xfrm rot="16200000">
          <a:off x="-1651863" y="2588188"/>
          <a:ext cx="3977249" cy="656271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6.1.1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651863" y="2588188"/>
        <a:ext cx="3977249" cy="656271"/>
      </dsp:txXfrm>
    </dsp:sp>
    <dsp:sp modelId="{D9C606CC-AC18-4590-951B-B64D6881E5E3}">
      <dsp:nvSpPr>
        <dsp:cNvPr id="0" name=""/>
        <dsp:cNvSpPr/>
      </dsp:nvSpPr>
      <dsp:spPr>
        <a:xfrm>
          <a:off x="1095411" y="2040824"/>
          <a:ext cx="2873790" cy="175099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38</a:t>
          </a:r>
          <a:r>
            <a:rPr lang="id-ID" sz="3200" kern="1200" dirty="0"/>
            <a:t>) </a:t>
          </a:r>
          <a:r>
            <a:rPr lang="en-US" sz="3200" b="1" kern="1200" dirty="0" err="1"/>
            <a:t>Rumusan</a:t>
          </a:r>
          <a:r>
            <a:rPr lang="en-US" sz="3200" b="1" kern="1200" dirty="0"/>
            <a:t> </a:t>
          </a:r>
          <a:r>
            <a:rPr lang="en-US" sz="3200" b="1" kern="1200" dirty="0" err="1"/>
            <a:t>Misi</a:t>
          </a:r>
          <a:endParaRPr lang="id-ID" sz="3200" kern="1200" dirty="0"/>
        </a:p>
      </dsp:txBody>
      <dsp:txXfrm>
        <a:off x="1095411" y="2040824"/>
        <a:ext cx="2873790" cy="1750998"/>
      </dsp:txXfrm>
    </dsp:sp>
    <dsp:sp modelId="{EDDD72EC-6E2F-4D36-AAD4-1BCB7F58831A}">
      <dsp:nvSpPr>
        <dsp:cNvPr id="0" name=""/>
        <dsp:cNvSpPr/>
      </dsp:nvSpPr>
      <dsp:spPr>
        <a:xfrm>
          <a:off x="4399716" y="1254390"/>
          <a:ext cx="2152571" cy="862846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Relevan</a:t>
          </a:r>
          <a:r>
            <a:rPr lang="id-ID" sz="2400" kern="1200" dirty="0"/>
            <a:t>,</a:t>
          </a:r>
          <a:endParaRPr lang="en-US" sz="2400" kern="1200" dirty="0">
            <a:solidFill>
              <a:srgbClr val="FF0000"/>
            </a:solidFill>
          </a:endParaRPr>
        </a:p>
      </dsp:txBody>
      <dsp:txXfrm>
        <a:off x="4399716" y="1254390"/>
        <a:ext cx="2152571" cy="862846"/>
      </dsp:txXfrm>
    </dsp:sp>
    <dsp:sp modelId="{EFD6D4F4-6511-44A2-8D10-48D5E1E14C29}">
      <dsp:nvSpPr>
        <dsp:cNvPr id="0" name=""/>
        <dsp:cNvSpPr/>
      </dsp:nvSpPr>
      <dsp:spPr>
        <a:xfrm>
          <a:off x="6982802" y="1357678"/>
          <a:ext cx="2152571" cy="656271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sesuai</a:t>
          </a:r>
          <a:r>
            <a:rPr lang="en-US" sz="1800" kern="1200" dirty="0"/>
            <a:t> </a:t>
          </a:r>
          <a:r>
            <a:rPr lang="en-US" sz="1800" kern="1200" dirty="0" err="1"/>
            <a:t>dengan</a:t>
          </a:r>
          <a:r>
            <a:rPr lang="en-US" sz="1800" kern="1200" dirty="0"/>
            <a:t> </a:t>
          </a:r>
          <a:r>
            <a:rPr lang="en-US" sz="1800" kern="1200" dirty="0" err="1"/>
            <a:t>visi</a:t>
          </a:r>
          <a:r>
            <a:rPr lang="en-US" sz="1800" kern="1200" dirty="0"/>
            <a:t>,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6982802" y="1357678"/>
        <a:ext cx="2152571" cy="656271"/>
      </dsp:txXfrm>
    </dsp:sp>
    <dsp:sp modelId="{E425B2AF-A2A0-4489-80F4-55AD2691DD8D}">
      <dsp:nvSpPr>
        <dsp:cNvPr id="0" name=""/>
        <dsp:cNvSpPr/>
      </dsp:nvSpPr>
      <dsp:spPr>
        <a:xfrm>
          <a:off x="4399716" y="2281305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Realistik</a:t>
          </a:r>
          <a:r>
            <a:rPr lang="id-ID" sz="2400" kern="1200" dirty="0"/>
            <a:t>, </a:t>
          </a:r>
          <a:endParaRPr lang="en-US" sz="2400" kern="1200" dirty="0"/>
        </a:p>
      </dsp:txBody>
      <dsp:txXfrm>
        <a:off x="4399716" y="2281305"/>
        <a:ext cx="2152571" cy="656271"/>
      </dsp:txXfrm>
    </dsp:sp>
    <dsp:sp modelId="{82842B50-C393-4F94-A711-B90C3B8FD252}">
      <dsp:nvSpPr>
        <dsp:cNvPr id="0" name=""/>
        <dsp:cNvSpPr/>
      </dsp:nvSpPr>
      <dsp:spPr>
        <a:xfrm>
          <a:off x="6982802" y="2281305"/>
          <a:ext cx="2152571" cy="656271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sesuai</a:t>
          </a:r>
          <a:r>
            <a:rPr lang="en-US" sz="1800" kern="1200" dirty="0"/>
            <a:t> </a:t>
          </a:r>
          <a:r>
            <a:rPr lang="en-US" sz="1800" kern="1200" dirty="0" err="1"/>
            <a:t>dengan</a:t>
          </a:r>
          <a:r>
            <a:rPr lang="en-US" sz="1800" kern="1200" dirty="0"/>
            <a:t> </a:t>
          </a:r>
          <a:r>
            <a:rPr lang="en-US" sz="1800" kern="1200" dirty="0" err="1"/>
            <a:t>kondisi</a:t>
          </a:r>
          <a:r>
            <a:rPr lang="en-US" sz="1800" kern="1200" dirty="0"/>
            <a:t>,</a:t>
          </a:r>
        </a:p>
      </dsp:txBody>
      <dsp:txXfrm>
        <a:off x="6982802" y="2281305"/>
        <a:ext cx="2152571" cy="656271"/>
      </dsp:txXfrm>
    </dsp:sp>
    <dsp:sp modelId="{ED67A461-B223-4A1C-B11D-8F2F4857F40B}">
      <dsp:nvSpPr>
        <dsp:cNvPr id="0" name=""/>
        <dsp:cNvSpPr/>
      </dsp:nvSpPr>
      <dsp:spPr>
        <a:xfrm>
          <a:off x="4399716" y="3101645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Konsisten</a:t>
          </a:r>
          <a:r>
            <a:rPr lang="id-ID" sz="2400" kern="1200" dirty="0"/>
            <a:t>,</a:t>
          </a:r>
          <a:endParaRPr lang="en-US" sz="2400" kern="1200" dirty="0"/>
        </a:p>
      </dsp:txBody>
      <dsp:txXfrm>
        <a:off x="4399716" y="3101645"/>
        <a:ext cx="2152571" cy="656271"/>
      </dsp:txXfrm>
    </dsp:sp>
    <dsp:sp modelId="{26867963-7619-419B-B1F3-A55ED79A853A}">
      <dsp:nvSpPr>
        <dsp:cNvPr id="0" name=""/>
        <dsp:cNvSpPr/>
      </dsp:nvSpPr>
      <dsp:spPr>
        <a:xfrm>
          <a:off x="6982802" y="3101645"/>
          <a:ext cx="2152571" cy="656271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dilaksanakan</a:t>
          </a:r>
          <a:r>
            <a:rPr lang="en-US" sz="1800" kern="1200" dirty="0"/>
            <a:t> </a:t>
          </a:r>
          <a:r>
            <a:rPr lang="en-US" sz="1800" kern="1200" dirty="0" err="1"/>
            <a:t>sesuai</a:t>
          </a:r>
          <a:r>
            <a:rPr lang="en-US" sz="1800" kern="1200" dirty="0"/>
            <a:t> </a:t>
          </a:r>
          <a:r>
            <a:rPr lang="en-US" sz="1800" kern="1200" dirty="0" err="1"/>
            <a:t>visi</a:t>
          </a:r>
          <a:r>
            <a:rPr lang="id-ID" sz="1800" kern="1200" dirty="0"/>
            <a:t> </a:t>
          </a:r>
          <a:endParaRPr lang="en-US" sz="1800" kern="1200" dirty="0"/>
        </a:p>
      </dsp:txBody>
      <dsp:txXfrm>
        <a:off x="6982802" y="3101645"/>
        <a:ext cx="2152571" cy="656271"/>
      </dsp:txXfrm>
    </dsp:sp>
    <dsp:sp modelId="{4B43EC0A-042A-4210-922D-C9329AAC49AD}">
      <dsp:nvSpPr>
        <dsp:cNvPr id="0" name=""/>
        <dsp:cNvSpPr/>
      </dsp:nvSpPr>
      <dsp:spPr>
        <a:xfrm>
          <a:off x="4399716" y="3921985"/>
          <a:ext cx="2152571" cy="65627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400" kern="1200" dirty="0"/>
            <a:t>Terukur</a:t>
          </a:r>
          <a:endParaRPr lang="en-US" sz="2400" kern="1200" dirty="0"/>
        </a:p>
      </dsp:txBody>
      <dsp:txXfrm>
        <a:off x="4399716" y="3921985"/>
        <a:ext cx="2152571" cy="656271"/>
      </dsp:txXfrm>
    </dsp:sp>
    <dsp:sp modelId="{2C121B0C-534A-409E-850A-18A002007E44}">
      <dsp:nvSpPr>
        <dsp:cNvPr id="0" name=""/>
        <dsp:cNvSpPr/>
      </dsp:nvSpPr>
      <dsp:spPr>
        <a:xfrm>
          <a:off x="6982802" y="3921985"/>
          <a:ext cx="2152571" cy="656271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dapat</a:t>
          </a:r>
          <a:r>
            <a:rPr lang="en-US" sz="1800" kern="1200" dirty="0"/>
            <a:t> </a:t>
          </a:r>
          <a:r>
            <a:rPr lang="en-US" sz="1800" kern="1200" dirty="0" err="1"/>
            <a:t>dilaksanakan</a:t>
          </a:r>
          <a:r>
            <a:rPr lang="en-US" sz="1800" kern="1200" dirty="0"/>
            <a:t>.</a:t>
          </a:r>
        </a:p>
      </dsp:txBody>
      <dsp:txXfrm>
        <a:off x="6982802" y="3921985"/>
        <a:ext cx="2152571" cy="656271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5E2623-3089-4553-8D19-D790354D2E3A}">
      <dsp:nvSpPr>
        <dsp:cNvPr id="0" name=""/>
        <dsp:cNvSpPr/>
      </dsp:nvSpPr>
      <dsp:spPr>
        <a:xfrm>
          <a:off x="5534006" y="2916324"/>
          <a:ext cx="601321" cy="1862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660" y="0"/>
              </a:lnTo>
              <a:lnTo>
                <a:pt x="300660" y="1862982"/>
              </a:lnTo>
              <a:lnTo>
                <a:pt x="601321" y="186298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785726" y="3798874"/>
        <a:ext cx="97881" cy="97881"/>
      </dsp:txXfrm>
    </dsp:sp>
    <dsp:sp modelId="{C9394CD6-7FC3-4D1B-9531-C3D848A280B7}">
      <dsp:nvSpPr>
        <dsp:cNvPr id="0" name=""/>
        <dsp:cNvSpPr/>
      </dsp:nvSpPr>
      <dsp:spPr>
        <a:xfrm>
          <a:off x="5534006" y="2916324"/>
          <a:ext cx="601321" cy="7171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660" y="0"/>
              </a:lnTo>
              <a:lnTo>
                <a:pt x="300660" y="717172"/>
              </a:lnTo>
              <a:lnTo>
                <a:pt x="601321" y="71717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11269" y="3251512"/>
        <a:ext cx="46795" cy="46795"/>
      </dsp:txXfrm>
    </dsp:sp>
    <dsp:sp modelId="{810C2FB2-B2A4-4275-BDA9-63D3FE92353F}">
      <dsp:nvSpPr>
        <dsp:cNvPr id="0" name=""/>
        <dsp:cNvSpPr/>
      </dsp:nvSpPr>
      <dsp:spPr>
        <a:xfrm>
          <a:off x="5534006" y="2487685"/>
          <a:ext cx="601321" cy="428638"/>
        </a:xfrm>
        <a:custGeom>
          <a:avLst/>
          <a:gdLst/>
          <a:ahLst/>
          <a:cxnLst/>
          <a:rect l="0" t="0" r="0" b="0"/>
          <a:pathLst>
            <a:path>
              <a:moveTo>
                <a:pt x="0" y="428638"/>
              </a:moveTo>
              <a:lnTo>
                <a:pt x="300660" y="428638"/>
              </a:lnTo>
              <a:lnTo>
                <a:pt x="300660" y="0"/>
              </a:lnTo>
              <a:lnTo>
                <a:pt x="6013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16205" y="2683543"/>
        <a:ext cx="36922" cy="36922"/>
      </dsp:txXfrm>
    </dsp:sp>
    <dsp:sp modelId="{CE2C6972-3E97-4B2F-A8D2-4D6C815B4262}">
      <dsp:nvSpPr>
        <dsp:cNvPr id="0" name=""/>
        <dsp:cNvSpPr/>
      </dsp:nvSpPr>
      <dsp:spPr>
        <a:xfrm>
          <a:off x="5534006" y="1197608"/>
          <a:ext cx="601321" cy="1718715"/>
        </a:xfrm>
        <a:custGeom>
          <a:avLst/>
          <a:gdLst/>
          <a:ahLst/>
          <a:cxnLst/>
          <a:rect l="0" t="0" r="0" b="0"/>
          <a:pathLst>
            <a:path>
              <a:moveTo>
                <a:pt x="0" y="1718715"/>
              </a:moveTo>
              <a:lnTo>
                <a:pt x="300660" y="1718715"/>
              </a:lnTo>
              <a:lnTo>
                <a:pt x="300660" y="0"/>
              </a:lnTo>
              <a:lnTo>
                <a:pt x="60132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5789145" y="2011444"/>
        <a:ext cx="91043" cy="91043"/>
      </dsp:txXfrm>
    </dsp:sp>
    <dsp:sp modelId="{227510C1-165E-41BC-86F8-664912EE1BA0}">
      <dsp:nvSpPr>
        <dsp:cNvPr id="0" name=""/>
        <dsp:cNvSpPr/>
      </dsp:nvSpPr>
      <dsp:spPr>
        <a:xfrm>
          <a:off x="918713" y="2870604"/>
          <a:ext cx="6013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1321" y="4572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204341" y="2901290"/>
        <a:ext cx="30066" cy="30066"/>
      </dsp:txXfrm>
    </dsp:sp>
    <dsp:sp modelId="{4594F833-E8AD-4F7D-9DBB-756E81F5E9FF}">
      <dsp:nvSpPr>
        <dsp:cNvPr id="0" name=""/>
        <dsp:cNvSpPr/>
      </dsp:nvSpPr>
      <dsp:spPr>
        <a:xfrm rot="16200000">
          <a:off x="-2317224" y="2457999"/>
          <a:ext cx="5555227" cy="916648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 dirty="0"/>
            <a:t>INDIKATOR </a:t>
          </a:r>
          <a:r>
            <a:rPr lang="en-US" sz="5800" kern="1200" dirty="0">
              <a:solidFill>
                <a:srgbClr val="FFFF00"/>
              </a:solidFill>
            </a:rPr>
            <a:t>6.1.1</a:t>
          </a:r>
          <a:endParaRPr lang="id-ID" sz="5800" kern="1200" dirty="0">
            <a:solidFill>
              <a:srgbClr val="FFFF00"/>
            </a:solidFill>
          </a:endParaRPr>
        </a:p>
      </dsp:txBody>
      <dsp:txXfrm>
        <a:off x="-2317224" y="2457999"/>
        <a:ext cx="5555227" cy="916648"/>
      </dsp:txXfrm>
    </dsp:sp>
    <dsp:sp modelId="{D9C606CC-AC18-4590-951B-B64D6881E5E3}">
      <dsp:nvSpPr>
        <dsp:cNvPr id="0" name=""/>
        <dsp:cNvSpPr/>
      </dsp:nvSpPr>
      <dsp:spPr>
        <a:xfrm>
          <a:off x="1520035" y="2160240"/>
          <a:ext cx="4013970" cy="1512167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39</a:t>
          </a:r>
          <a:r>
            <a:rPr lang="id-ID" sz="3200" kern="1200" dirty="0"/>
            <a:t>) </a:t>
          </a:r>
          <a:r>
            <a:rPr lang="en-US" sz="3200" b="1" kern="1200" dirty="0" err="1"/>
            <a:t>Rumusan</a:t>
          </a:r>
          <a:r>
            <a:rPr lang="en-US" sz="3200" b="1" kern="1200" dirty="0"/>
            <a:t> </a:t>
          </a:r>
          <a:r>
            <a:rPr lang="en-US" sz="3200" b="1" kern="1200" dirty="0" err="1"/>
            <a:t>Tujuan</a:t>
          </a:r>
          <a:endParaRPr lang="id-ID" sz="3200" kern="1200" dirty="0"/>
        </a:p>
      </dsp:txBody>
      <dsp:txXfrm>
        <a:off x="1520035" y="2160240"/>
        <a:ext cx="4013970" cy="1512167"/>
      </dsp:txXfrm>
    </dsp:sp>
    <dsp:sp modelId="{EDDD72EC-6E2F-4D36-AAD4-1BCB7F58831A}">
      <dsp:nvSpPr>
        <dsp:cNvPr id="0" name=""/>
        <dsp:cNvSpPr/>
      </dsp:nvSpPr>
      <dsp:spPr>
        <a:xfrm>
          <a:off x="6135327" y="595017"/>
          <a:ext cx="3006607" cy="120518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Konsisten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visi</a:t>
          </a:r>
          <a:r>
            <a:rPr lang="en-US" sz="2000" kern="1200" dirty="0"/>
            <a:t> 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6135327" y="595017"/>
        <a:ext cx="3006607" cy="1205181"/>
      </dsp:txXfrm>
    </dsp:sp>
    <dsp:sp modelId="{3C03230A-B029-45FA-8624-710099731072}">
      <dsp:nvSpPr>
        <dsp:cNvPr id="0" name=""/>
        <dsp:cNvSpPr/>
      </dsp:nvSpPr>
      <dsp:spPr>
        <a:xfrm>
          <a:off x="6135327" y="2029361"/>
          <a:ext cx="3006607" cy="91664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Konsisten</a:t>
          </a:r>
          <a:r>
            <a:rPr lang="en-US" sz="2000" kern="1200" dirty="0"/>
            <a:t> </a:t>
          </a:r>
          <a:r>
            <a:rPr lang="en-US" sz="2000" kern="1200" dirty="0" err="1"/>
            <a:t>dengan</a:t>
          </a:r>
          <a:r>
            <a:rPr lang="en-US" sz="2000" kern="1200" dirty="0"/>
            <a:t> </a:t>
          </a:r>
          <a:r>
            <a:rPr lang="en-US" sz="2000" kern="1200" dirty="0" err="1"/>
            <a:t>misi</a:t>
          </a:r>
          <a:endParaRPr lang="en-US" sz="2000" kern="1200" dirty="0"/>
        </a:p>
      </dsp:txBody>
      <dsp:txXfrm>
        <a:off x="6135327" y="2029361"/>
        <a:ext cx="3006607" cy="916648"/>
      </dsp:txXfrm>
    </dsp:sp>
    <dsp:sp modelId="{6CA78629-B131-4B18-9D6D-6E972D471380}">
      <dsp:nvSpPr>
        <dsp:cNvPr id="0" name=""/>
        <dsp:cNvSpPr/>
      </dsp:nvSpPr>
      <dsp:spPr>
        <a:xfrm>
          <a:off x="6135327" y="3175171"/>
          <a:ext cx="3006607" cy="91664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Realistik </a:t>
          </a:r>
        </a:p>
      </dsp:txBody>
      <dsp:txXfrm>
        <a:off x="6135327" y="3175171"/>
        <a:ext cx="3006607" cy="916648"/>
      </dsp:txXfrm>
    </dsp:sp>
    <dsp:sp modelId="{5AC285ED-222C-474D-AD75-AA57D6452600}">
      <dsp:nvSpPr>
        <dsp:cNvPr id="0" name=""/>
        <dsp:cNvSpPr/>
      </dsp:nvSpPr>
      <dsp:spPr>
        <a:xfrm>
          <a:off x="6135327" y="4320982"/>
          <a:ext cx="3006607" cy="91664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/>
            <a:t>Terukur</a:t>
          </a:r>
          <a:endParaRPr lang="en-US" sz="2000" kern="1200"/>
        </a:p>
      </dsp:txBody>
      <dsp:txXfrm>
        <a:off x="6135327" y="4320982"/>
        <a:ext cx="3006607" cy="916648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E8C987-7C28-44D3-9860-77CA182EE784}">
      <dsp:nvSpPr>
        <dsp:cNvPr id="0" name=""/>
        <dsp:cNvSpPr/>
      </dsp:nvSpPr>
      <dsp:spPr>
        <a:xfrm>
          <a:off x="3937988" y="3226565"/>
          <a:ext cx="681998" cy="22865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0999" y="0"/>
              </a:lnTo>
              <a:lnTo>
                <a:pt x="340999" y="2286564"/>
              </a:lnTo>
              <a:lnTo>
                <a:pt x="681998" y="228656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219335" y="4310195"/>
        <a:ext cx="119305" cy="119305"/>
      </dsp:txXfrm>
    </dsp:sp>
    <dsp:sp modelId="{71B0E053-C370-480A-B3BC-41D6E0085E54}">
      <dsp:nvSpPr>
        <dsp:cNvPr id="0" name=""/>
        <dsp:cNvSpPr/>
      </dsp:nvSpPr>
      <dsp:spPr>
        <a:xfrm>
          <a:off x="6049124" y="4728205"/>
          <a:ext cx="28582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827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84892" y="4766780"/>
        <a:ext cx="14291" cy="14291"/>
      </dsp:txXfrm>
    </dsp:sp>
    <dsp:sp modelId="{E55E9ADA-BC35-47D5-A999-473E95A12592}">
      <dsp:nvSpPr>
        <dsp:cNvPr id="0" name=""/>
        <dsp:cNvSpPr/>
      </dsp:nvSpPr>
      <dsp:spPr>
        <a:xfrm>
          <a:off x="3937988" y="3226565"/>
          <a:ext cx="681998" cy="15473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0999" y="0"/>
              </a:lnTo>
              <a:lnTo>
                <a:pt x="340999" y="1547360"/>
              </a:lnTo>
              <a:lnTo>
                <a:pt x="681998" y="154736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4236713" y="3957970"/>
        <a:ext cx="84549" cy="84549"/>
      </dsp:txXfrm>
    </dsp:sp>
    <dsp:sp modelId="{03487227-E871-4E41-8D33-8B16F14385A5}">
      <dsp:nvSpPr>
        <dsp:cNvPr id="0" name=""/>
        <dsp:cNvSpPr/>
      </dsp:nvSpPr>
      <dsp:spPr>
        <a:xfrm>
          <a:off x="6049124" y="3989002"/>
          <a:ext cx="28582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827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84892" y="4027576"/>
        <a:ext cx="14291" cy="14291"/>
      </dsp:txXfrm>
    </dsp:sp>
    <dsp:sp modelId="{5DED3BEB-6F5F-408C-9D90-8C9B9350FB89}">
      <dsp:nvSpPr>
        <dsp:cNvPr id="0" name=""/>
        <dsp:cNvSpPr/>
      </dsp:nvSpPr>
      <dsp:spPr>
        <a:xfrm>
          <a:off x="3937988" y="3226565"/>
          <a:ext cx="681998" cy="8081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0999" y="0"/>
              </a:lnTo>
              <a:lnTo>
                <a:pt x="340999" y="808156"/>
              </a:lnTo>
              <a:lnTo>
                <a:pt x="681998" y="80815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551" y="3604207"/>
        <a:ext cx="52873" cy="52873"/>
      </dsp:txXfrm>
    </dsp:sp>
    <dsp:sp modelId="{CED3515A-B85B-4153-9247-ADAC44BC1DBE}">
      <dsp:nvSpPr>
        <dsp:cNvPr id="0" name=""/>
        <dsp:cNvSpPr/>
      </dsp:nvSpPr>
      <dsp:spPr>
        <a:xfrm>
          <a:off x="6049124" y="2945440"/>
          <a:ext cx="285827" cy="5446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2913" y="0"/>
              </a:lnTo>
              <a:lnTo>
                <a:pt x="142913" y="544640"/>
              </a:lnTo>
              <a:lnTo>
                <a:pt x="285827" y="54464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76661" y="3202383"/>
        <a:ext cx="30754" cy="30754"/>
      </dsp:txXfrm>
    </dsp:sp>
    <dsp:sp modelId="{7FF7B003-7C5A-412B-883E-35B9CCE6B7AD}">
      <dsp:nvSpPr>
        <dsp:cNvPr id="0" name=""/>
        <dsp:cNvSpPr/>
      </dsp:nvSpPr>
      <dsp:spPr>
        <a:xfrm>
          <a:off x="6049124" y="2899720"/>
          <a:ext cx="28582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827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84892" y="2938294"/>
        <a:ext cx="14291" cy="14291"/>
      </dsp:txXfrm>
    </dsp:sp>
    <dsp:sp modelId="{AD3386A4-872A-4B49-9AEA-3A0BC11A6BAE}">
      <dsp:nvSpPr>
        <dsp:cNvPr id="0" name=""/>
        <dsp:cNvSpPr/>
      </dsp:nvSpPr>
      <dsp:spPr>
        <a:xfrm>
          <a:off x="6049124" y="2400799"/>
          <a:ext cx="285827" cy="544640"/>
        </a:xfrm>
        <a:custGeom>
          <a:avLst/>
          <a:gdLst/>
          <a:ahLst/>
          <a:cxnLst/>
          <a:rect l="0" t="0" r="0" b="0"/>
          <a:pathLst>
            <a:path>
              <a:moveTo>
                <a:pt x="0" y="544640"/>
              </a:moveTo>
              <a:lnTo>
                <a:pt x="142913" y="544640"/>
              </a:lnTo>
              <a:lnTo>
                <a:pt x="142913" y="0"/>
              </a:lnTo>
              <a:lnTo>
                <a:pt x="285827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76661" y="2657742"/>
        <a:ext cx="30754" cy="30754"/>
      </dsp:txXfrm>
    </dsp:sp>
    <dsp:sp modelId="{8E6A782E-3E41-47E3-AC8F-C5635F33B7DB}">
      <dsp:nvSpPr>
        <dsp:cNvPr id="0" name=""/>
        <dsp:cNvSpPr/>
      </dsp:nvSpPr>
      <dsp:spPr>
        <a:xfrm>
          <a:off x="3937988" y="2945440"/>
          <a:ext cx="681998" cy="281125"/>
        </a:xfrm>
        <a:custGeom>
          <a:avLst/>
          <a:gdLst/>
          <a:ahLst/>
          <a:cxnLst/>
          <a:rect l="0" t="0" r="0" b="0"/>
          <a:pathLst>
            <a:path>
              <a:moveTo>
                <a:pt x="0" y="281125"/>
              </a:moveTo>
              <a:lnTo>
                <a:pt x="340999" y="281125"/>
              </a:lnTo>
              <a:lnTo>
                <a:pt x="340999" y="0"/>
              </a:lnTo>
              <a:lnTo>
                <a:pt x="68199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60546" y="3067561"/>
        <a:ext cx="36883" cy="36883"/>
      </dsp:txXfrm>
    </dsp:sp>
    <dsp:sp modelId="{434C941F-3BB4-4D5E-B71A-9FA4E6B017F8}">
      <dsp:nvSpPr>
        <dsp:cNvPr id="0" name=""/>
        <dsp:cNvSpPr/>
      </dsp:nvSpPr>
      <dsp:spPr>
        <a:xfrm>
          <a:off x="6049124" y="1039197"/>
          <a:ext cx="285827" cy="8169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2913" y="0"/>
              </a:lnTo>
              <a:lnTo>
                <a:pt x="142913" y="816961"/>
              </a:lnTo>
              <a:lnTo>
                <a:pt x="285827" y="81696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70400" y="1426040"/>
        <a:ext cx="43275" cy="43275"/>
      </dsp:txXfrm>
    </dsp:sp>
    <dsp:sp modelId="{170AEB43-16CE-4B7D-8169-CAE7592C8963}">
      <dsp:nvSpPr>
        <dsp:cNvPr id="0" name=""/>
        <dsp:cNvSpPr/>
      </dsp:nvSpPr>
      <dsp:spPr>
        <a:xfrm>
          <a:off x="6049124" y="1039197"/>
          <a:ext cx="285827" cy="2723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2913" y="0"/>
              </a:lnTo>
              <a:lnTo>
                <a:pt x="142913" y="272320"/>
              </a:lnTo>
              <a:lnTo>
                <a:pt x="285827" y="2723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82168" y="1165488"/>
        <a:ext cx="19739" cy="19739"/>
      </dsp:txXfrm>
    </dsp:sp>
    <dsp:sp modelId="{85A67133-C35F-4E08-803A-746F83C6529F}">
      <dsp:nvSpPr>
        <dsp:cNvPr id="0" name=""/>
        <dsp:cNvSpPr/>
      </dsp:nvSpPr>
      <dsp:spPr>
        <a:xfrm>
          <a:off x="6049124" y="766877"/>
          <a:ext cx="285827" cy="272320"/>
        </a:xfrm>
        <a:custGeom>
          <a:avLst/>
          <a:gdLst/>
          <a:ahLst/>
          <a:cxnLst/>
          <a:rect l="0" t="0" r="0" b="0"/>
          <a:pathLst>
            <a:path>
              <a:moveTo>
                <a:pt x="0" y="272320"/>
              </a:moveTo>
              <a:lnTo>
                <a:pt x="142913" y="272320"/>
              </a:lnTo>
              <a:lnTo>
                <a:pt x="142913" y="0"/>
              </a:lnTo>
              <a:lnTo>
                <a:pt x="285827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82168" y="893167"/>
        <a:ext cx="19739" cy="19739"/>
      </dsp:txXfrm>
    </dsp:sp>
    <dsp:sp modelId="{3DD4C54E-759E-4EEE-9D52-D875467F69A3}">
      <dsp:nvSpPr>
        <dsp:cNvPr id="0" name=""/>
        <dsp:cNvSpPr/>
      </dsp:nvSpPr>
      <dsp:spPr>
        <a:xfrm>
          <a:off x="6049124" y="222236"/>
          <a:ext cx="285827" cy="816961"/>
        </a:xfrm>
        <a:custGeom>
          <a:avLst/>
          <a:gdLst/>
          <a:ahLst/>
          <a:cxnLst/>
          <a:rect l="0" t="0" r="0" b="0"/>
          <a:pathLst>
            <a:path>
              <a:moveTo>
                <a:pt x="0" y="816961"/>
              </a:moveTo>
              <a:lnTo>
                <a:pt x="142913" y="816961"/>
              </a:lnTo>
              <a:lnTo>
                <a:pt x="142913" y="0"/>
              </a:lnTo>
              <a:lnTo>
                <a:pt x="285827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70400" y="609079"/>
        <a:ext cx="43275" cy="43275"/>
      </dsp:txXfrm>
    </dsp:sp>
    <dsp:sp modelId="{CE2C6972-3E97-4B2F-A8D2-4D6C815B4262}">
      <dsp:nvSpPr>
        <dsp:cNvPr id="0" name=""/>
        <dsp:cNvSpPr/>
      </dsp:nvSpPr>
      <dsp:spPr>
        <a:xfrm>
          <a:off x="3937988" y="1039197"/>
          <a:ext cx="681998" cy="2187367"/>
        </a:xfrm>
        <a:custGeom>
          <a:avLst/>
          <a:gdLst/>
          <a:ahLst/>
          <a:cxnLst/>
          <a:rect l="0" t="0" r="0" b="0"/>
          <a:pathLst>
            <a:path>
              <a:moveTo>
                <a:pt x="0" y="2187367"/>
              </a:moveTo>
              <a:lnTo>
                <a:pt x="340999" y="2187367"/>
              </a:lnTo>
              <a:lnTo>
                <a:pt x="340999" y="0"/>
              </a:lnTo>
              <a:lnTo>
                <a:pt x="68199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221707" y="2075601"/>
        <a:ext cx="114561" cy="114561"/>
      </dsp:txXfrm>
    </dsp:sp>
    <dsp:sp modelId="{227510C1-165E-41BC-86F8-664912EE1BA0}">
      <dsp:nvSpPr>
        <dsp:cNvPr id="0" name=""/>
        <dsp:cNvSpPr/>
      </dsp:nvSpPr>
      <dsp:spPr>
        <a:xfrm>
          <a:off x="631386" y="3082321"/>
          <a:ext cx="933262" cy="1442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66631" y="0"/>
              </a:lnTo>
              <a:lnTo>
                <a:pt x="466631" y="144243"/>
              </a:lnTo>
              <a:lnTo>
                <a:pt x="933262" y="144243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074409" y="3130835"/>
        <a:ext cx="47217" cy="47217"/>
      </dsp:txXfrm>
    </dsp:sp>
    <dsp:sp modelId="{4594F833-E8AD-4F7D-9DBB-756E81F5E9FF}">
      <dsp:nvSpPr>
        <dsp:cNvPr id="0" name=""/>
        <dsp:cNvSpPr/>
      </dsp:nvSpPr>
      <dsp:spPr>
        <a:xfrm rot="16200000">
          <a:off x="-2046545" y="2766628"/>
          <a:ext cx="4724477" cy="631386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INDIKATOR </a:t>
          </a:r>
          <a:r>
            <a:rPr lang="en-US" sz="4200" kern="1200" dirty="0">
              <a:solidFill>
                <a:srgbClr val="FFFF00"/>
              </a:solidFill>
            </a:rPr>
            <a:t>6.1.2</a:t>
          </a:r>
          <a:endParaRPr lang="id-ID" sz="4200" kern="1200" dirty="0">
            <a:solidFill>
              <a:srgbClr val="FFFF00"/>
            </a:solidFill>
          </a:endParaRPr>
        </a:p>
      </dsp:txBody>
      <dsp:txXfrm>
        <a:off x="-2046545" y="2766628"/>
        <a:ext cx="4724477" cy="631386"/>
      </dsp:txXfrm>
    </dsp:sp>
    <dsp:sp modelId="{D9C606CC-AC18-4590-951B-B64D6881E5E3}">
      <dsp:nvSpPr>
        <dsp:cNvPr id="0" name=""/>
        <dsp:cNvSpPr/>
      </dsp:nvSpPr>
      <dsp:spPr>
        <a:xfrm>
          <a:off x="1564648" y="2423192"/>
          <a:ext cx="2373339" cy="1606746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40</a:t>
          </a:r>
          <a:r>
            <a:rPr lang="id-ID" sz="3200" kern="1200" dirty="0"/>
            <a:t>) </a:t>
          </a:r>
          <a:r>
            <a:rPr lang="en-US" sz="3200" b="1" kern="1200" dirty="0" err="1"/>
            <a:t>Sosialisasi</a:t>
          </a:r>
          <a:r>
            <a:rPr lang="en-US" sz="3200" b="1" kern="1200" dirty="0"/>
            <a:t> </a:t>
          </a:r>
          <a:r>
            <a:rPr lang="en-US" sz="3200" b="1" kern="1200" dirty="0" err="1"/>
            <a:t>Visi</a:t>
          </a:r>
          <a:r>
            <a:rPr lang="en-US" sz="3200" b="1" kern="1200" dirty="0"/>
            <a:t>, </a:t>
          </a:r>
          <a:r>
            <a:rPr lang="en-US" sz="3200" b="1" kern="1200" dirty="0" err="1"/>
            <a:t>Misi,Tujuan</a:t>
          </a:r>
          <a:endParaRPr lang="id-ID" sz="3200" kern="1200" dirty="0"/>
        </a:p>
      </dsp:txBody>
      <dsp:txXfrm>
        <a:off x="1564648" y="2423192"/>
        <a:ext cx="2373339" cy="1606746"/>
      </dsp:txXfrm>
    </dsp:sp>
    <dsp:sp modelId="{EDDD72EC-6E2F-4D36-AAD4-1BCB7F58831A}">
      <dsp:nvSpPr>
        <dsp:cNvPr id="0" name=""/>
        <dsp:cNvSpPr/>
      </dsp:nvSpPr>
      <dsp:spPr>
        <a:xfrm>
          <a:off x="4619987" y="624863"/>
          <a:ext cx="1429137" cy="828668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Media cetak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4619987" y="624863"/>
        <a:ext cx="1429137" cy="828668"/>
      </dsp:txXfrm>
    </dsp:sp>
    <dsp:sp modelId="{608AC651-FEE5-4BA2-B299-E8B2DF5B1E46}">
      <dsp:nvSpPr>
        <dsp:cNvPr id="0" name=""/>
        <dsp:cNvSpPr/>
      </dsp:nvSpPr>
      <dsp:spPr>
        <a:xfrm>
          <a:off x="6334952" y="4380"/>
          <a:ext cx="1765441" cy="435712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leaflet, </a:t>
          </a:r>
          <a:endParaRPr lang="en-US" sz="1400" kern="1200" dirty="0">
            <a:solidFill>
              <a:srgbClr val="FF0000"/>
            </a:solidFill>
          </a:endParaRPr>
        </a:p>
      </dsp:txBody>
      <dsp:txXfrm>
        <a:off x="6334952" y="4380"/>
        <a:ext cx="1765441" cy="435712"/>
      </dsp:txXfrm>
    </dsp:sp>
    <dsp:sp modelId="{5522303B-66F0-4396-AFC7-42C8C89F0DB6}">
      <dsp:nvSpPr>
        <dsp:cNvPr id="0" name=""/>
        <dsp:cNvSpPr/>
      </dsp:nvSpPr>
      <dsp:spPr>
        <a:xfrm>
          <a:off x="6334952" y="549021"/>
          <a:ext cx="1765441" cy="435712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brochure, </a:t>
          </a:r>
          <a:endParaRPr lang="en-US" sz="1400" kern="1200" dirty="0">
            <a:solidFill>
              <a:srgbClr val="FF0000"/>
            </a:solidFill>
          </a:endParaRPr>
        </a:p>
      </dsp:txBody>
      <dsp:txXfrm>
        <a:off x="6334952" y="549021"/>
        <a:ext cx="1765441" cy="435712"/>
      </dsp:txXfrm>
    </dsp:sp>
    <dsp:sp modelId="{1ABE47A1-9598-4C2C-995D-16C9DFCFDECA}">
      <dsp:nvSpPr>
        <dsp:cNvPr id="0" name=""/>
        <dsp:cNvSpPr/>
      </dsp:nvSpPr>
      <dsp:spPr>
        <a:xfrm>
          <a:off x="6334952" y="1093661"/>
          <a:ext cx="1765441" cy="435712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400" kern="1200" dirty="0"/>
            <a:t>banner</a:t>
          </a:r>
          <a:endParaRPr lang="en-US" sz="1400" kern="1200" dirty="0">
            <a:solidFill>
              <a:srgbClr val="FF0000"/>
            </a:solidFill>
          </a:endParaRPr>
        </a:p>
      </dsp:txBody>
      <dsp:txXfrm>
        <a:off x="6334952" y="1093661"/>
        <a:ext cx="1765441" cy="435712"/>
      </dsp:txXfrm>
    </dsp:sp>
    <dsp:sp modelId="{3D0039E5-47BF-4E90-B79A-8E2FEF212D0D}">
      <dsp:nvSpPr>
        <dsp:cNvPr id="0" name=""/>
        <dsp:cNvSpPr/>
      </dsp:nvSpPr>
      <dsp:spPr>
        <a:xfrm>
          <a:off x="6334952" y="1638302"/>
          <a:ext cx="1765441" cy="435712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koran</a:t>
          </a:r>
          <a:r>
            <a:rPr lang="en-US" sz="1400" kern="1200" dirty="0"/>
            <a:t>, </a:t>
          </a:r>
          <a:r>
            <a:rPr lang="en-US" sz="1400" kern="1200" dirty="0" err="1"/>
            <a:t>majalah</a:t>
          </a:r>
          <a:r>
            <a:rPr lang="en-US" sz="1400" kern="1200" dirty="0"/>
            <a:t>/tabloid</a:t>
          </a:r>
          <a:endParaRPr lang="en-US" sz="1400" kern="1200" dirty="0">
            <a:solidFill>
              <a:srgbClr val="FF0000"/>
            </a:solidFill>
          </a:endParaRPr>
        </a:p>
      </dsp:txBody>
      <dsp:txXfrm>
        <a:off x="6334952" y="1638302"/>
        <a:ext cx="1765441" cy="435712"/>
      </dsp:txXfrm>
    </dsp:sp>
    <dsp:sp modelId="{A744A44F-2193-4AFA-B3DE-ABAA29FC9655}">
      <dsp:nvSpPr>
        <dsp:cNvPr id="0" name=""/>
        <dsp:cNvSpPr/>
      </dsp:nvSpPr>
      <dsp:spPr>
        <a:xfrm>
          <a:off x="4619987" y="2630302"/>
          <a:ext cx="1429137" cy="630275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Media on</a:t>
          </a:r>
          <a:r>
            <a:rPr lang="en-US" sz="1600" kern="1200" dirty="0"/>
            <a:t>line</a:t>
          </a:r>
        </a:p>
      </dsp:txBody>
      <dsp:txXfrm>
        <a:off x="4619987" y="2630302"/>
        <a:ext cx="1429137" cy="630275"/>
      </dsp:txXfrm>
    </dsp:sp>
    <dsp:sp modelId="{5663EF38-9B27-4AC0-9BA2-E06C18F989D5}">
      <dsp:nvSpPr>
        <dsp:cNvPr id="0" name=""/>
        <dsp:cNvSpPr/>
      </dsp:nvSpPr>
      <dsp:spPr>
        <a:xfrm>
          <a:off x="6334952" y="2182943"/>
          <a:ext cx="1765441" cy="435712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Web</a:t>
          </a:r>
        </a:p>
      </dsp:txBody>
      <dsp:txXfrm>
        <a:off x="6334952" y="2182943"/>
        <a:ext cx="1765441" cy="435712"/>
      </dsp:txXfrm>
    </dsp:sp>
    <dsp:sp modelId="{9C425937-4673-4EF2-88F1-A5B995166A5B}">
      <dsp:nvSpPr>
        <dsp:cNvPr id="0" name=""/>
        <dsp:cNvSpPr/>
      </dsp:nvSpPr>
      <dsp:spPr>
        <a:xfrm>
          <a:off x="6334952" y="2727584"/>
          <a:ext cx="1765441" cy="435712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radio,</a:t>
          </a:r>
        </a:p>
      </dsp:txBody>
      <dsp:txXfrm>
        <a:off x="6334952" y="2727584"/>
        <a:ext cx="1765441" cy="435712"/>
      </dsp:txXfrm>
    </dsp:sp>
    <dsp:sp modelId="{E47D2E1F-A034-401B-8F97-2EC8302042CB}">
      <dsp:nvSpPr>
        <dsp:cNvPr id="0" name=""/>
        <dsp:cNvSpPr/>
      </dsp:nvSpPr>
      <dsp:spPr>
        <a:xfrm>
          <a:off x="6334952" y="3272224"/>
          <a:ext cx="1765441" cy="435712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televisi</a:t>
          </a:r>
          <a:r>
            <a:rPr lang="en-US" sz="1400" kern="1200" dirty="0"/>
            <a:t>.</a:t>
          </a:r>
        </a:p>
      </dsp:txBody>
      <dsp:txXfrm>
        <a:off x="6334952" y="3272224"/>
        <a:ext cx="1765441" cy="435712"/>
      </dsp:txXfrm>
    </dsp:sp>
    <dsp:sp modelId="{792A8ED2-8534-43A5-96D0-AE1A7F0ADEBF}">
      <dsp:nvSpPr>
        <dsp:cNvPr id="0" name=""/>
        <dsp:cNvSpPr/>
      </dsp:nvSpPr>
      <dsp:spPr>
        <a:xfrm>
          <a:off x="4619987" y="3719584"/>
          <a:ext cx="1429137" cy="630275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Rapat orang tua</a:t>
          </a:r>
          <a:endParaRPr lang="en-US" sz="1600" kern="1200" dirty="0"/>
        </a:p>
      </dsp:txBody>
      <dsp:txXfrm>
        <a:off x="4619987" y="3719584"/>
        <a:ext cx="1429137" cy="630275"/>
      </dsp:txXfrm>
    </dsp:sp>
    <dsp:sp modelId="{5C0C6888-4486-4EF4-BA2B-7FB8913AE2E9}">
      <dsp:nvSpPr>
        <dsp:cNvPr id="0" name=""/>
        <dsp:cNvSpPr/>
      </dsp:nvSpPr>
      <dsp:spPr>
        <a:xfrm>
          <a:off x="6334952" y="3816865"/>
          <a:ext cx="1765441" cy="435712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rapat antara satuan PAUD dan orang tua,</a:t>
          </a:r>
          <a:endParaRPr lang="en-US" sz="1400" kern="1200" dirty="0"/>
        </a:p>
      </dsp:txBody>
      <dsp:txXfrm>
        <a:off x="6334952" y="3816865"/>
        <a:ext cx="1765441" cy="435712"/>
      </dsp:txXfrm>
    </dsp:sp>
    <dsp:sp modelId="{3D918582-AD35-47A2-B0EF-E8E077AEF5CD}">
      <dsp:nvSpPr>
        <dsp:cNvPr id="0" name=""/>
        <dsp:cNvSpPr/>
      </dsp:nvSpPr>
      <dsp:spPr>
        <a:xfrm>
          <a:off x="4619987" y="4458788"/>
          <a:ext cx="1429137" cy="630275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 dirty="0"/>
            <a:t>Rapat kerja lembaga</a:t>
          </a:r>
          <a:endParaRPr lang="en-US" sz="1600" kern="1200" dirty="0"/>
        </a:p>
      </dsp:txBody>
      <dsp:txXfrm>
        <a:off x="4619987" y="4458788"/>
        <a:ext cx="1429137" cy="630275"/>
      </dsp:txXfrm>
    </dsp:sp>
    <dsp:sp modelId="{03CFD6D8-90F2-4584-AA71-A1F722ECB530}">
      <dsp:nvSpPr>
        <dsp:cNvPr id="0" name=""/>
        <dsp:cNvSpPr/>
      </dsp:nvSpPr>
      <dsp:spPr>
        <a:xfrm>
          <a:off x="6334952" y="4464495"/>
          <a:ext cx="1765441" cy="618860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rapat</a:t>
          </a:r>
          <a:r>
            <a:rPr lang="en-US" sz="1400" kern="1200" dirty="0"/>
            <a:t> internal </a:t>
          </a:r>
          <a:r>
            <a:rPr lang="en-US" sz="1400" kern="1200" dirty="0" err="1"/>
            <a:t>satuan</a:t>
          </a:r>
          <a:r>
            <a:rPr lang="en-US" sz="1400" kern="1200" dirty="0"/>
            <a:t> PAUD </a:t>
          </a:r>
          <a:r>
            <a:rPr lang="en-US" sz="1400" kern="1200" dirty="0" err="1"/>
            <a:t>dan</a:t>
          </a:r>
          <a:r>
            <a:rPr lang="en-US" sz="1400" kern="1200" dirty="0"/>
            <a:t> </a:t>
          </a:r>
          <a:r>
            <a:rPr lang="en-US" sz="1400" kern="1200" dirty="0" err="1"/>
            <a:t>atau</a:t>
          </a:r>
          <a:r>
            <a:rPr lang="en-US" sz="1400" kern="1200" dirty="0"/>
            <a:t> </a:t>
          </a:r>
          <a:r>
            <a:rPr lang="en-US" sz="1400" kern="1200" dirty="0" err="1"/>
            <a:t>dengan</a:t>
          </a:r>
          <a:r>
            <a:rPr lang="en-US" sz="1400" kern="1200" dirty="0"/>
            <a:t> </a:t>
          </a:r>
          <a:r>
            <a:rPr lang="en-US" sz="1400" kern="1200" dirty="0" err="1"/>
            <a:t>mitra</a:t>
          </a:r>
          <a:r>
            <a:rPr lang="en-US" sz="1400" kern="1200" dirty="0"/>
            <a:t> </a:t>
          </a:r>
          <a:r>
            <a:rPr lang="en-US" sz="1400" kern="1200" dirty="0" err="1"/>
            <a:t>terkait</a:t>
          </a:r>
          <a:r>
            <a:rPr lang="en-US" sz="1400" kern="1200" dirty="0"/>
            <a:t>.</a:t>
          </a:r>
        </a:p>
      </dsp:txBody>
      <dsp:txXfrm>
        <a:off x="6334952" y="4464495"/>
        <a:ext cx="1765441" cy="618860"/>
      </dsp:txXfrm>
    </dsp:sp>
    <dsp:sp modelId="{26B034F7-FD2B-4665-B7CE-508C1B9FB588}">
      <dsp:nvSpPr>
        <dsp:cNvPr id="0" name=""/>
        <dsp:cNvSpPr/>
      </dsp:nvSpPr>
      <dsp:spPr>
        <a:xfrm>
          <a:off x="4619987" y="5197991"/>
          <a:ext cx="1429137" cy="630275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600" kern="1200"/>
            <a:t>Ditempel di papan pengumuman </a:t>
          </a:r>
          <a:endParaRPr lang="en-US" sz="1600" kern="1200" dirty="0"/>
        </a:p>
      </dsp:txBody>
      <dsp:txXfrm>
        <a:off x="4619987" y="5197991"/>
        <a:ext cx="1429137" cy="630275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B3394-9DBE-4106-9B46-D034955C7B17}">
      <dsp:nvSpPr>
        <dsp:cNvPr id="0" name=""/>
        <dsp:cNvSpPr/>
      </dsp:nvSpPr>
      <dsp:spPr>
        <a:xfrm>
          <a:off x="6539691" y="2916324"/>
          <a:ext cx="432642" cy="13435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321" y="0"/>
              </a:lnTo>
              <a:lnTo>
                <a:pt x="216321" y="1343577"/>
              </a:lnTo>
              <a:lnTo>
                <a:pt x="432642" y="134357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20724" y="3552825"/>
        <a:ext cx="70575" cy="70575"/>
      </dsp:txXfrm>
    </dsp:sp>
    <dsp:sp modelId="{B7C7EFB7-6C22-445A-A3BE-0DE857017A89}">
      <dsp:nvSpPr>
        <dsp:cNvPr id="0" name=""/>
        <dsp:cNvSpPr/>
      </dsp:nvSpPr>
      <dsp:spPr>
        <a:xfrm>
          <a:off x="6539691" y="2916324"/>
          <a:ext cx="432642" cy="7226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321" y="0"/>
              </a:lnTo>
              <a:lnTo>
                <a:pt x="216321" y="722657"/>
              </a:lnTo>
              <a:lnTo>
                <a:pt x="432642" y="72265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4956" y="3256596"/>
        <a:ext cx="42113" cy="42113"/>
      </dsp:txXfrm>
    </dsp:sp>
    <dsp:sp modelId="{E0050E3D-A4EF-47A3-B1D9-84C6542C76FF}">
      <dsp:nvSpPr>
        <dsp:cNvPr id="0" name=""/>
        <dsp:cNvSpPr/>
      </dsp:nvSpPr>
      <dsp:spPr>
        <a:xfrm>
          <a:off x="6539691" y="2916324"/>
          <a:ext cx="432642" cy="1017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6321" y="0"/>
              </a:lnTo>
              <a:lnTo>
                <a:pt x="216321" y="101736"/>
              </a:lnTo>
              <a:lnTo>
                <a:pt x="432642" y="10173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44901" y="2956081"/>
        <a:ext cx="22222" cy="22222"/>
      </dsp:txXfrm>
    </dsp:sp>
    <dsp:sp modelId="{E71C96BB-1922-476A-8026-7A66C5BCA456}">
      <dsp:nvSpPr>
        <dsp:cNvPr id="0" name=""/>
        <dsp:cNvSpPr/>
      </dsp:nvSpPr>
      <dsp:spPr>
        <a:xfrm>
          <a:off x="6539691" y="2397140"/>
          <a:ext cx="432642" cy="519183"/>
        </a:xfrm>
        <a:custGeom>
          <a:avLst/>
          <a:gdLst/>
          <a:ahLst/>
          <a:cxnLst/>
          <a:rect l="0" t="0" r="0" b="0"/>
          <a:pathLst>
            <a:path>
              <a:moveTo>
                <a:pt x="0" y="519183"/>
              </a:moveTo>
              <a:lnTo>
                <a:pt x="216321" y="519183"/>
              </a:lnTo>
              <a:lnTo>
                <a:pt x="216321" y="0"/>
              </a:lnTo>
              <a:lnTo>
                <a:pt x="432642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39117" y="2639836"/>
        <a:ext cx="33790" cy="33790"/>
      </dsp:txXfrm>
    </dsp:sp>
    <dsp:sp modelId="{724F827E-7764-4B5A-BBAA-867BB30D3F07}">
      <dsp:nvSpPr>
        <dsp:cNvPr id="0" name=""/>
        <dsp:cNvSpPr/>
      </dsp:nvSpPr>
      <dsp:spPr>
        <a:xfrm>
          <a:off x="6539691" y="1674482"/>
          <a:ext cx="432642" cy="1241841"/>
        </a:xfrm>
        <a:custGeom>
          <a:avLst/>
          <a:gdLst/>
          <a:ahLst/>
          <a:cxnLst/>
          <a:rect l="0" t="0" r="0" b="0"/>
          <a:pathLst>
            <a:path>
              <a:moveTo>
                <a:pt x="0" y="1241841"/>
              </a:moveTo>
              <a:lnTo>
                <a:pt x="216321" y="1241841"/>
              </a:lnTo>
              <a:lnTo>
                <a:pt x="216321" y="0"/>
              </a:lnTo>
              <a:lnTo>
                <a:pt x="432642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23136" y="2262527"/>
        <a:ext cx="65752" cy="65752"/>
      </dsp:txXfrm>
    </dsp:sp>
    <dsp:sp modelId="{CE2C6972-3E97-4B2F-A8D2-4D6C815B4262}">
      <dsp:nvSpPr>
        <dsp:cNvPr id="0" name=""/>
        <dsp:cNvSpPr/>
      </dsp:nvSpPr>
      <dsp:spPr>
        <a:xfrm>
          <a:off x="3943839" y="2870604"/>
          <a:ext cx="4326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2642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49344" y="2905507"/>
        <a:ext cx="21632" cy="21632"/>
      </dsp:txXfrm>
    </dsp:sp>
    <dsp:sp modelId="{227510C1-165E-41BC-86F8-664912EE1BA0}">
      <dsp:nvSpPr>
        <dsp:cNvPr id="0" name=""/>
        <dsp:cNvSpPr/>
      </dsp:nvSpPr>
      <dsp:spPr>
        <a:xfrm>
          <a:off x="614747" y="2778034"/>
          <a:ext cx="441097" cy="1382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0548" y="0"/>
              </a:lnTo>
              <a:lnTo>
                <a:pt x="220548" y="138289"/>
              </a:lnTo>
              <a:lnTo>
                <a:pt x="441097" y="13828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23739" y="2835622"/>
        <a:ext cx="23113" cy="23113"/>
      </dsp:txXfrm>
    </dsp:sp>
    <dsp:sp modelId="{4594F833-E8AD-4F7D-9DBB-756E81F5E9FF}">
      <dsp:nvSpPr>
        <dsp:cNvPr id="0" name=""/>
        <dsp:cNvSpPr/>
      </dsp:nvSpPr>
      <dsp:spPr>
        <a:xfrm rot="16200000">
          <a:off x="-1625752" y="2470660"/>
          <a:ext cx="3866252" cy="614747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INDIKATOR </a:t>
          </a:r>
          <a:r>
            <a:rPr lang="en-US" sz="4000" kern="1200" dirty="0">
              <a:solidFill>
                <a:srgbClr val="FFFF00"/>
              </a:solidFill>
            </a:rPr>
            <a:t>6.1.3</a:t>
          </a:r>
          <a:endParaRPr lang="id-ID" sz="4000" kern="1200" dirty="0">
            <a:solidFill>
              <a:srgbClr val="FFFF00"/>
            </a:solidFill>
          </a:endParaRPr>
        </a:p>
      </dsp:txBody>
      <dsp:txXfrm>
        <a:off x="-1625752" y="2470660"/>
        <a:ext cx="3866252" cy="614747"/>
      </dsp:txXfrm>
    </dsp:sp>
    <dsp:sp modelId="{D9C606CC-AC18-4590-951B-B64D6881E5E3}">
      <dsp:nvSpPr>
        <dsp:cNvPr id="0" name=""/>
        <dsp:cNvSpPr/>
      </dsp:nvSpPr>
      <dsp:spPr>
        <a:xfrm>
          <a:off x="1055845" y="2232248"/>
          <a:ext cx="2887994" cy="136815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41</a:t>
          </a:r>
          <a:r>
            <a:rPr lang="id-ID" sz="3200" kern="1200" dirty="0"/>
            <a:t>) </a:t>
          </a:r>
          <a:r>
            <a:rPr lang="en-US" sz="3200" b="1" kern="1200" dirty="0" err="1"/>
            <a:t>Rencana</a:t>
          </a:r>
          <a:r>
            <a:rPr lang="en-US" sz="3200" b="1" kern="1200" dirty="0"/>
            <a:t> </a:t>
          </a:r>
          <a:r>
            <a:rPr lang="en-US" sz="3200" b="1" kern="1200" dirty="0" err="1"/>
            <a:t>Kerja</a:t>
          </a:r>
          <a:r>
            <a:rPr lang="en-US" sz="3200" b="1" kern="1200" dirty="0"/>
            <a:t> </a:t>
          </a:r>
          <a:r>
            <a:rPr lang="en-US" sz="3200" b="1" kern="1200" dirty="0" err="1"/>
            <a:t>Tahunan</a:t>
          </a:r>
          <a:r>
            <a:rPr lang="en-US" sz="3200" b="1" kern="1200" dirty="0"/>
            <a:t> (RTK)</a:t>
          </a:r>
          <a:endParaRPr lang="id-ID" sz="3200" kern="1200" dirty="0"/>
        </a:p>
      </dsp:txBody>
      <dsp:txXfrm>
        <a:off x="1055845" y="2232248"/>
        <a:ext cx="2887994" cy="1368151"/>
      </dsp:txXfrm>
    </dsp:sp>
    <dsp:sp modelId="{EDDD72EC-6E2F-4D36-AAD4-1BCB7F58831A}">
      <dsp:nvSpPr>
        <dsp:cNvPr id="0" name=""/>
        <dsp:cNvSpPr/>
      </dsp:nvSpPr>
      <dsp:spPr>
        <a:xfrm>
          <a:off x="4376481" y="2616531"/>
          <a:ext cx="2163210" cy="599585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Mencakup</a:t>
          </a:r>
          <a:r>
            <a:rPr lang="en-US" sz="2000" kern="1200" dirty="0"/>
            <a:t> :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4376481" y="2616531"/>
        <a:ext cx="2163210" cy="599585"/>
      </dsp:txXfrm>
    </dsp:sp>
    <dsp:sp modelId="{35879E82-EA67-421B-A942-BD7AD8597B3C}">
      <dsp:nvSpPr>
        <dsp:cNvPr id="0" name=""/>
        <dsp:cNvSpPr/>
      </dsp:nvSpPr>
      <dsp:spPr>
        <a:xfrm>
          <a:off x="6972333" y="1344725"/>
          <a:ext cx="2163210" cy="65951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Tujuan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6972333" y="1344725"/>
        <a:ext cx="2163210" cy="659515"/>
      </dsp:txXfrm>
    </dsp:sp>
    <dsp:sp modelId="{9D764FD6-AB8B-43B9-B4F8-C26A1D092367}">
      <dsp:nvSpPr>
        <dsp:cNvPr id="0" name=""/>
        <dsp:cNvSpPr/>
      </dsp:nvSpPr>
      <dsp:spPr>
        <a:xfrm>
          <a:off x="6972333" y="2169119"/>
          <a:ext cx="2163210" cy="45604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Target </a:t>
          </a:r>
          <a:r>
            <a:rPr lang="en-US" sz="1800" kern="1200" dirty="0" err="1"/>
            <a:t>sasaran</a:t>
          </a:r>
          <a:endParaRPr lang="en-US" sz="1800" kern="1200" dirty="0"/>
        </a:p>
      </dsp:txBody>
      <dsp:txXfrm>
        <a:off x="6972333" y="2169119"/>
        <a:ext cx="2163210" cy="456041"/>
      </dsp:txXfrm>
    </dsp:sp>
    <dsp:sp modelId="{31A44F7E-E0B2-4609-9871-FB355AF1C2C3}">
      <dsp:nvSpPr>
        <dsp:cNvPr id="0" name=""/>
        <dsp:cNvSpPr/>
      </dsp:nvSpPr>
      <dsp:spPr>
        <a:xfrm>
          <a:off x="6972333" y="2790039"/>
          <a:ext cx="2163210" cy="45604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Kebijakan</a:t>
          </a:r>
          <a:r>
            <a:rPr lang="en-US" sz="1800" kern="1200" dirty="0"/>
            <a:t> </a:t>
          </a:r>
        </a:p>
      </dsp:txBody>
      <dsp:txXfrm>
        <a:off x="6972333" y="2790039"/>
        <a:ext cx="2163210" cy="456041"/>
      </dsp:txXfrm>
    </dsp:sp>
    <dsp:sp modelId="{D550B83E-FE5F-4B82-965A-64AE47122662}">
      <dsp:nvSpPr>
        <dsp:cNvPr id="0" name=""/>
        <dsp:cNvSpPr/>
      </dsp:nvSpPr>
      <dsp:spPr>
        <a:xfrm>
          <a:off x="6972333" y="3410960"/>
          <a:ext cx="2163210" cy="45604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Program/</a:t>
          </a:r>
          <a:r>
            <a:rPr lang="en-US" sz="1800" kern="1200" dirty="0" err="1"/>
            <a:t>Kegiatan</a:t>
          </a:r>
          <a:endParaRPr lang="en-US" sz="1800" kern="1200" dirty="0"/>
        </a:p>
      </dsp:txBody>
      <dsp:txXfrm>
        <a:off x="6972333" y="3410960"/>
        <a:ext cx="2163210" cy="456041"/>
      </dsp:txXfrm>
    </dsp:sp>
    <dsp:sp modelId="{D56CA565-4DBB-404F-9B6D-7FA55AC5F465}">
      <dsp:nvSpPr>
        <dsp:cNvPr id="0" name=""/>
        <dsp:cNvSpPr/>
      </dsp:nvSpPr>
      <dsp:spPr>
        <a:xfrm>
          <a:off x="6972333" y="4031881"/>
          <a:ext cx="2163210" cy="45604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Pembiayaan</a:t>
          </a:r>
          <a:endParaRPr lang="en-US" sz="1800" kern="1200" dirty="0"/>
        </a:p>
      </dsp:txBody>
      <dsp:txXfrm>
        <a:off x="6972333" y="4031881"/>
        <a:ext cx="2163210" cy="456041"/>
      </dsp:txXfrm>
    </dsp:sp>
  </dsp:spTree>
</dsp:drawing>
</file>

<file path=ppt/diagrams/drawing4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B3394-9DBE-4106-9B46-D034955C7B17}">
      <dsp:nvSpPr>
        <dsp:cNvPr id="0" name=""/>
        <dsp:cNvSpPr/>
      </dsp:nvSpPr>
      <dsp:spPr>
        <a:xfrm>
          <a:off x="5572092" y="2916324"/>
          <a:ext cx="594350" cy="18506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7175" y="0"/>
              </a:lnTo>
              <a:lnTo>
                <a:pt x="297175" y="1850619"/>
              </a:lnTo>
              <a:lnTo>
                <a:pt x="594350" y="185061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820674" y="3793040"/>
        <a:ext cx="97185" cy="97185"/>
      </dsp:txXfrm>
    </dsp:sp>
    <dsp:sp modelId="{B7C7EFB7-6C22-445A-A3BE-0DE857017A89}">
      <dsp:nvSpPr>
        <dsp:cNvPr id="0" name=""/>
        <dsp:cNvSpPr/>
      </dsp:nvSpPr>
      <dsp:spPr>
        <a:xfrm>
          <a:off x="5572092" y="2916324"/>
          <a:ext cx="594350" cy="9762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7175" y="0"/>
              </a:lnTo>
              <a:lnTo>
                <a:pt x="297175" y="976289"/>
              </a:lnTo>
              <a:lnTo>
                <a:pt x="594350" y="97628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40693" y="3375894"/>
        <a:ext cx="57148" cy="57148"/>
      </dsp:txXfrm>
    </dsp:sp>
    <dsp:sp modelId="{E0050E3D-A4EF-47A3-B1D9-84C6542C76FF}">
      <dsp:nvSpPr>
        <dsp:cNvPr id="0" name=""/>
        <dsp:cNvSpPr/>
      </dsp:nvSpPr>
      <dsp:spPr>
        <a:xfrm>
          <a:off x="5572092" y="2916324"/>
          <a:ext cx="594350" cy="1019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7175" y="0"/>
              </a:lnTo>
              <a:lnTo>
                <a:pt x="297175" y="101959"/>
              </a:lnTo>
              <a:lnTo>
                <a:pt x="594350" y="10195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54192" y="2952227"/>
        <a:ext cx="30151" cy="30151"/>
      </dsp:txXfrm>
    </dsp:sp>
    <dsp:sp modelId="{E71C96BB-1922-476A-8026-7A66C5BCA456}">
      <dsp:nvSpPr>
        <dsp:cNvPr id="0" name=""/>
        <dsp:cNvSpPr/>
      </dsp:nvSpPr>
      <dsp:spPr>
        <a:xfrm>
          <a:off x="5572092" y="2143953"/>
          <a:ext cx="594350" cy="772370"/>
        </a:xfrm>
        <a:custGeom>
          <a:avLst/>
          <a:gdLst/>
          <a:ahLst/>
          <a:cxnLst/>
          <a:rect l="0" t="0" r="0" b="0"/>
          <a:pathLst>
            <a:path>
              <a:moveTo>
                <a:pt x="0" y="772370"/>
              </a:moveTo>
              <a:lnTo>
                <a:pt x="297175" y="772370"/>
              </a:lnTo>
              <a:lnTo>
                <a:pt x="297175" y="0"/>
              </a:lnTo>
              <a:lnTo>
                <a:pt x="59435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44903" y="2505774"/>
        <a:ext cx="48729" cy="48729"/>
      </dsp:txXfrm>
    </dsp:sp>
    <dsp:sp modelId="{CE2C6972-3E97-4B2F-A8D2-4D6C815B4262}">
      <dsp:nvSpPr>
        <dsp:cNvPr id="0" name=""/>
        <dsp:cNvSpPr/>
      </dsp:nvSpPr>
      <dsp:spPr>
        <a:xfrm>
          <a:off x="5572092" y="1167663"/>
          <a:ext cx="594350" cy="1748660"/>
        </a:xfrm>
        <a:custGeom>
          <a:avLst/>
          <a:gdLst/>
          <a:ahLst/>
          <a:cxnLst/>
          <a:rect l="0" t="0" r="0" b="0"/>
          <a:pathLst>
            <a:path>
              <a:moveTo>
                <a:pt x="0" y="1748660"/>
              </a:moveTo>
              <a:lnTo>
                <a:pt x="297175" y="1748660"/>
              </a:lnTo>
              <a:lnTo>
                <a:pt x="297175" y="0"/>
              </a:lnTo>
              <a:lnTo>
                <a:pt x="59435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5823095" y="1995821"/>
        <a:ext cx="92345" cy="92345"/>
      </dsp:txXfrm>
    </dsp:sp>
    <dsp:sp modelId="{227510C1-165E-41BC-86F8-664912EE1BA0}">
      <dsp:nvSpPr>
        <dsp:cNvPr id="0" name=""/>
        <dsp:cNvSpPr/>
      </dsp:nvSpPr>
      <dsp:spPr>
        <a:xfrm>
          <a:off x="1004498" y="2726345"/>
          <a:ext cx="600152" cy="189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0076" y="0"/>
              </a:lnTo>
              <a:lnTo>
                <a:pt x="300076" y="189978"/>
              </a:lnTo>
              <a:lnTo>
                <a:pt x="600152" y="189978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288837" y="2805597"/>
        <a:ext cx="31475" cy="31475"/>
      </dsp:txXfrm>
    </dsp:sp>
    <dsp:sp modelId="{4594F833-E8AD-4F7D-9DBB-756E81F5E9FF}">
      <dsp:nvSpPr>
        <dsp:cNvPr id="0" name=""/>
        <dsp:cNvSpPr/>
      </dsp:nvSpPr>
      <dsp:spPr>
        <a:xfrm rot="16200000">
          <a:off x="-1832476" y="2224096"/>
          <a:ext cx="4669450" cy="1004498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115" tIns="31115" rIns="31115" bIns="31115" numCol="1" spcCol="1270" anchor="ctr" anchorCtr="0">
          <a:noAutofit/>
        </a:bodyPr>
        <a:lstStyle/>
        <a:p>
          <a:pPr marL="0" lvl="0" indent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900" kern="1200" dirty="0"/>
            <a:t>INDIKATOR </a:t>
          </a:r>
          <a:r>
            <a:rPr lang="en-US" sz="4900" kern="1200" dirty="0">
              <a:solidFill>
                <a:srgbClr val="FFFF00"/>
              </a:solidFill>
            </a:rPr>
            <a:t>6.1.4</a:t>
          </a:r>
          <a:endParaRPr lang="id-ID" sz="4900" kern="1200" dirty="0">
            <a:solidFill>
              <a:srgbClr val="FFFF00"/>
            </a:solidFill>
          </a:endParaRPr>
        </a:p>
      </dsp:txBody>
      <dsp:txXfrm>
        <a:off x="-1832476" y="2224096"/>
        <a:ext cx="4669450" cy="1004498"/>
      </dsp:txXfrm>
    </dsp:sp>
    <dsp:sp modelId="{D9C606CC-AC18-4590-951B-B64D6881E5E3}">
      <dsp:nvSpPr>
        <dsp:cNvPr id="0" name=""/>
        <dsp:cNvSpPr/>
      </dsp:nvSpPr>
      <dsp:spPr>
        <a:xfrm>
          <a:off x="1604651" y="1798867"/>
          <a:ext cx="3967441" cy="2234913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42</a:t>
          </a:r>
          <a:r>
            <a:rPr lang="id-ID" sz="3200" kern="1200" dirty="0"/>
            <a:t>) </a:t>
          </a:r>
          <a:r>
            <a:rPr lang="en-US" sz="3200" b="1" kern="1200" dirty="0" err="1"/>
            <a:t>Rencana</a:t>
          </a:r>
          <a:r>
            <a:rPr lang="en-US" sz="3200" b="1" kern="1200" dirty="0"/>
            <a:t> </a:t>
          </a:r>
          <a:r>
            <a:rPr lang="en-US" sz="3200" b="1" kern="1200" dirty="0" err="1"/>
            <a:t>Kerja</a:t>
          </a:r>
          <a:r>
            <a:rPr lang="en-US" sz="3200" b="1" kern="1200" dirty="0"/>
            <a:t> Lima </a:t>
          </a:r>
          <a:r>
            <a:rPr lang="en-US" sz="3200" b="1" kern="1200" dirty="0" err="1"/>
            <a:t>Tahunan</a:t>
          </a:r>
          <a:r>
            <a:rPr lang="en-US" sz="3200" b="1" kern="1200" dirty="0"/>
            <a:t> (RKLT)</a:t>
          </a:r>
          <a:endParaRPr lang="id-ID" sz="3200" kern="1200" dirty="0"/>
        </a:p>
      </dsp:txBody>
      <dsp:txXfrm>
        <a:off x="1604651" y="1798867"/>
        <a:ext cx="3967441" cy="2234913"/>
      </dsp:txXfrm>
    </dsp:sp>
    <dsp:sp modelId="{EDDD72EC-6E2F-4D36-AAD4-1BCB7F58831A}">
      <dsp:nvSpPr>
        <dsp:cNvPr id="0" name=""/>
        <dsp:cNvSpPr/>
      </dsp:nvSpPr>
      <dsp:spPr>
        <a:xfrm>
          <a:off x="6166443" y="741792"/>
          <a:ext cx="2971754" cy="85174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Tujuan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6166443" y="741792"/>
        <a:ext cx="2971754" cy="851742"/>
      </dsp:txXfrm>
    </dsp:sp>
    <dsp:sp modelId="{9D764FD6-AB8B-43B9-B4F8-C26A1D092367}">
      <dsp:nvSpPr>
        <dsp:cNvPr id="0" name=""/>
        <dsp:cNvSpPr/>
      </dsp:nvSpPr>
      <dsp:spPr>
        <a:xfrm>
          <a:off x="6166443" y="1820040"/>
          <a:ext cx="2971754" cy="64782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Target </a:t>
          </a:r>
          <a:r>
            <a:rPr lang="en-US" sz="2000" kern="1200" dirty="0" err="1"/>
            <a:t>sasaran</a:t>
          </a:r>
          <a:endParaRPr lang="en-US" sz="2000" kern="1200" dirty="0"/>
        </a:p>
      </dsp:txBody>
      <dsp:txXfrm>
        <a:off x="6166443" y="1820040"/>
        <a:ext cx="2971754" cy="647824"/>
      </dsp:txXfrm>
    </dsp:sp>
    <dsp:sp modelId="{31A44F7E-E0B2-4609-9871-FB355AF1C2C3}">
      <dsp:nvSpPr>
        <dsp:cNvPr id="0" name=""/>
        <dsp:cNvSpPr/>
      </dsp:nvSpPr>
      <dsp:spPr>
        <a:xfrm>
          <a:off x="6166443" y="2694371"/>
          <a:ext cx="2971754" cy="64782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Kebijakan </a:t>
          </a:r>
        </a:p>
      </dsp:txBody>
      <dsp:txXfrm>
        <a:off x="6166443" y="2694371"/>
        <a:ext cx="2971754" cy="647824"/>
      </dsp:txXfrm>
    </dsp:sp>
    <dsp:sp modelId="{D550B83E-FE5F-4B82-965A-64AE47122662}">
      <dsp:nvSpPr>
        <dsp:cNvPr id="0" name=""/>
        <dsp:cNvSpPr/>
      </dsp:nvSpPr>
      <dsp:spPr>
        <a:xfrm>
          <a:off x="6166443" y="3568701"/>
          <a:ext cx="2971754" cy="64782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Program/</a:t>
          </a:r>
          <a:r>
            <a:rPr lang="en-US" sz="2000" kern="1200" dirty="0" err="1"/>
            <a:t>Kegiatan</a:t>
          </a:r>
          <a:endParaRPr lang="en-US" sz="2000" kern="1200" dirty="0"/>
        </a:p>
      </dsp:txBody>
      <dsp:txXfrm>
        <a:off x="6166443" y="3568701"/>
        <a:ext cx="2971754" cy="647824"/>
      </dsp:txXfrm>
    </dsp:sp>
    <dsp:sp modelId="{D56CA565-4DBB-404F-9B6D-7FA55AC5F465}">
      <dsp:nvSpPr>
        <dsp:cNvPr id="0" name=""/>
        <dsp:cNvSpPr/>
      </dsp:nvSpPr>
      <dsp:spPr>
        <a:xfrm>
          <a:off x="6166443" y="4443031"/>
          <a:ext cx="2971754" cy="647824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Pembiayaan</a:t>
          </a:r>
          <a:endParaRPr lang="en-US" sz="2000" kern="1200" dirty="0"/>
        </a:p>
      </dsp:txBody>
      <dsp:txXfrm>
        <a:off x="6166443" y="4443031"/>
        <a:ext cx="2971754" cy="647824"/>
      </dsp:txXfrm>
    </dsp:sp>
  </dsp:spTree>
</dsp:drawing>
</file>

<file path=ppt/diagrams/drawing4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D0E113-1F39-418D-880C-1F32E9426EF3}">
      <dsp:nvSpPr>
        <dsp:cNvPr id="0" name=""/>
        <dsp:cNvSpPr/>
      </dsp:nvSpPr>
      <dsp:spPr>
        <a:xfrm>
          <a:off x="6428599" y="2938199"/>
          <a:ext cx="621491" cy="15010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0745" y="0"/>
              </a:lnTo>
              <a:lnTo>
                <a:pt x="310745" y="1501081"/>
              </a:lnTo>
              <a:lnTo>
                <a:pt x="621491" y="150108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698728" y="3648123"/>
        <a:ext cx="81232" cy="81232"/>
      </dsp:txXfrm>
    </dsp:sp>
    <dsp:sp modelId="{B8729E5A-B9D4-4992-B5B4-D61E2400880D}">
      <dsp:nvSpPr>
        <dsp:cNvPr id="0" name=""/>
        <dsp:cNvSpPr/>
      </dsp:nvSpPr>
      <dsp:spPr>
        <a:xfrm>
          <a:off x="6428599" y="2938199"/>
          <a:ext cx="621491" cy="485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10745" y="0"/>
              </a:lnTo>
              <a:lnTo>
                <a:pt x="310745" y="485776"/>
              </a:lnTo>
              <a:lnTo>
                <a:pt x="621491" y="48577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19624" y="3161367"/>
        <a:ext cx="39440" cy="39440"/>
      </dsp:txXfrm>
    </dsp:sp>
    <dsp:sp modelId="{81381299-1DD3-4346-9B07-2C960D17C89B}">
      <dsp:nvSpPr>
        <dsp:cNvPr id="0" name=""/>
        <dsp:cNvSpPr/>
      </dsp:nvSpPr>
      <dsp:spPr>
        <a:xfrm>
          <a:off x="6428599" y="2408671"/>
          <a:ext cx="621491" cy="529527"/>
        </a:xfrm>
        <a:custGeom>
          <a:avLst/>
          <a:gdLst/>
          <a:ahLst/>
          <a:cxnLst/>
          <a:rect l="0" t="0" r="0" b="0"/>
          <a:pathLst>
            <a:path>
              <a:moveTo>
                <a:pt x="0" y="529527"/>
              </a:moveTo>
              <a:lnTo>
                <a:pt x="310745" y="529527"/>
              </a:lnTo>
              <a:lnTo>
                <a:pt x="310745" y="0"/>
              </a:lnTo>
              <a:lnTo>
                <a:pt x="62149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18932" y="2653023"/>
        <a:ext cx="40824" cy="40824"/>
      </dsp:txXfrm>
    </dsp:sp>
    <dsp:sp modelId="{505A5551-3176-4EA0-B138-2666CA25C1E0}">
      <dsp:nvSpPr>
        <dsp:cNvPr id="0" name=""/>
        <dsp:cNvSpPr/>
      </dsp:nvSpPr>
      <dsp:spPr>
        <a:xfrm>
          <a:off x="6428599" y="1393367"/>
          <a:ext cx="621491" cy="1544832"/>
        </a:xfrm>
        <a:custGeom>
          <a:avLst/>
          <a:gdLst/>
          <a:ahLst/>
          <a:cxnLst/>
          <a:rect l="0" t="0" r="0" b="0"/>
          <a:pathLst>
            <a:path>
              <a:moveTo>
                <a:pt x="0" y="1544832"/>
              </a:moveTo>
              <a:lnTo>
                <a:pt x="310745" y="1544832"/>
              </a:lnTo>
              <a:lnTo>
                <a:pt x="310745" y="0"/>
              </a:lnTo>
              <a:lnTo>
                <a:pt x="62149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697716" y="2124154"/>
        <a:ext cx="83258" cy="83258"/>
      </dsp:txXfrm>
    </dsp:sp>
    <dsp:sp modelId="{CE2C6972-3E97-4B2F-A8D2-4D6C815B4262}">
      <dsp:nvSpPr>
        <dsp:cNvPr id="0" name=""/>
        <dsp:cNvSpPr/>
      </dsp:nvSpPr>
      <dsp:spPr>
        <a:xfrm>
          <a:off x="4130820" y="2870604"/>
          <a:ext cx="2125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106292" y="45720"/>
              </a:lnTo>
              <a:lnTo>
                <a:pt x="106292" y="67595"/>
              </a:lnTo>
              <a:lnTo>
                <a:pt x="212585" y="67595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31770" y="2910981"/>
        <a:ext cx="10685" cy="10685"/>
      </dsp:txXfrm>
    </dsp:sp>
    <dsp:sp modelId="{227510C1-165E-41BC-86F8-664912EE1BA0}">
      <dsp:nvSpPr>
        <dsp:cNvPr id="0" name=""/>
        <dsp:cNvSpPr/>
      </dsp:nvSpPr>
      <dsp:spPr>
        <a:xfrm>
          <a:off x="921229" y="2783021"/>
          <a:ext cx="425754" cy="133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2877" y="0"/>
              </a:lnTo>
              <a:lnTo>
                <a:pt x="212877" y="133302"/>
              </a:lnTo>
              <a:lnTo>
                <a:pt x="425754" y="13330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122953" y="2838519"/>
        <a:ext cx="22306" cy="22306"/>
      </dsp:txXfrm>
    </dsp:sp>
    <dsp:sp modelId="{4594F833-E8AD-4F7D-9DBB-756E81F5E9FF}">
      <dsp:nvSpPr>
        <dsp:cNvPr id="0" name=""/>
        <dsp:cNvSpPr/>
      </dsp:nvSpPr>
      <dsp:spPr>
        <a:xfrm rot="16200000">
          <a:off x="-1725257" y="2322406"/>
          <a:ext cx="4371744" cy="92122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INDIKATOR </a:t>
          </a:r>
          <a:r>
            <a:rPr lang="en-US" sz="4500" kern="1200" dirty="0">
              <a:solidFill>
                <a:srgbClr val="FFFF00"/>
              </a:solidFill>
            </a:rPr>
            <a:t>6.2.1</a:t>
          </a:r>
          <a:endParaRPr lang="id-ID" sz="4500" kern="1200" dirty="0">
            <a:solidFill>
              <a:srgbClr val="FFFF00"/>
            </a:solidFill>
          </a:endParaRPr>
        </a:p>
      </dsp:txBody>
      <dsp:txXfrm>
        <a:off x="-1725257" y="2322406"/>
        <a:ext cx="4371744" cy="921229"/>
      </dsp:txXfrm>
    </dsp:sp>
    <dsp:sp modelId="{D9C606CC-AC18-4590-951B-B64D6881E5E3}">
      <dsp:nvSpPr>
        <dsp:cNvPr id="0" name=""/>
        <dsp:cNvSpPr/>
      </dsp:nvSpPr>
      <dsp:spPr>
        <a:xfrm>
          <a:off x="1346983" y="2132237"/>
          <a:ext cx="2783836" cy="1568173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43</a:t>
          </a:r>
          <a:r>
            <a:rPr lang="id-ID" sz="3200" kern="1200" dirty="0"/>
            <a:t>) </a:t>
          </a:r>
          <a:r>
            <a:rPr lang="id-ID" sz="3200" b="1" kern="1200" dirty="0"/>
            <a:t>Struktur Organisasi</a:t>
          </a:r>
          <a:endParaRPr lang="id-ID" sz="3200" kern="1200" dirty="0"/>
        </a:p>
      </dsp:txBody>
      <dsp:txXfrm>
        <a:off x="1346983" y="2132237"/>
        <a:ext cx="2783836" cy="1568173"/>
      </dsp:txXfrm>
    </dsp:sp>
    <dsp:sp modelId="{EDDD72EC-6E2F-4D36-AAD4-1BCB7F58831A}">
      <dsp:nvSpPr>
        <dsp:cNvPr id="0" name=""/>
        <dsp:cNvSpPr/>
      </dsp:nvSpPr>
      <dsp:spPr>
        <a:xfrm>
          <a:off x="4343406" y="2520280"/>
          <a:ext cx="2085193" cy="835838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Mencakup</a:t>
          </a:r>
          <a:r>
            <a:rPr lang="en-US" sz="2000" kern="1200" dirty="0"/>
            <a:t> </a:t>
          </a:r>
          <a:r>
            <a:rPr lang="en-US" sz="2000" kern="1200" dirty="0" err="1"/>
            <a:t>Unsur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4343406" y="2520280"/>
        <a:ext cx="2085193" cy="835838"/>
      </dsp:txXfrm>
    </dsp:sp>
    <dsp:sp modelId="{ECE10EDA-C725-4EAC-B8CF-9B68309E0EA2}">
      <dsp:nvSpPr>
        <dsp:cNvPr id="0" name=""/>
        <dsp:cNvSpPr/>
      </dsp:nvSpPr>
      <dsp:spPr>
        <a:xfrm>
          <a:off x="7050091" y="965180"/>
          <a:ext cx="2085193" cy="85637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/>
            <a:t>Personalia 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7050091" y="965180"/>
        <a:ext cx="2085193" cy="856372"/>
      </dsp:txXfrm>
    </dsp:sp>
    <dsp:sp modelId="{19A7D824-5E5D-478F-82AC-720DD121849A}">
      <dsp:nvSpPr>
        <dsp:cNvPr id="0" name=""/>
        <dsp:cNvSpPr/>
      </dsp:nvSpPr>
      <dsp:spPr>
        <a:xfrm>
          <a:off x="7050091" y="1980485"/>
          <a:ext cx="2085193" cy="85637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Jabatan personalia</a:t>
          </a:r>
          <a:endParaRPr lang="en-US" sz="1800" kern="1200" dirty="0"/>
        </a:p>
      </dsp:txBody>
      <dsp:txXfrm>
        <a:off x="7050091" y="1980485"/>
        <a:ext cx="2085193" cy="856372"/>
      </dsp:txXfrm>
    </dsp:sp>
    <dsp:sp modelId="{24C98370-10C7-44D5-BD38-063541CD155E}">
      <dsp:nvSpPr>
        <dsp:cNvPr id="0" name=""/>
        <dsp:cNvSpPr/>
      </dsp:nvSpPr>
      <dsp:spPr>
        <a:xfrm>
          <a:off x="7050091" y="2995790"/>
          <a:ext cx="2085193" cy="85637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Alur tanggung jawab</a:t>
          </a:r>
          <a:endParaRPr lang="en-US" sz="1800" kern="1200" dirty="0"/>
        </a:p>
      </dsp:txBody>
      <dsp:txXfrm>
        <a:off x="7050091" y="2995790"/>
        <a:ext cx="2085193" cy="856372"/>
      </dsp:txXfrm>
    </dsp:sp>
    <dsp:sp modelId="{2B7431E8-6A34-400C-84F5-EBBEC3210651}">
      <dsp:nvSpPr>
        <dsp:cNvPr id="0" name=""/>
        <dsp:cNvSpPr/>
      </dsp:nvSpPr>
      <dsp:spPr>
        <a:xfrm>
          <a:off x="7050091" y="4011094"/>
          <a:ext cx="2085193" cy="85637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Identitas personalia</a:t>
          </a:r>
          <a:endParaRPr lang="en-US" sz="1800" kern="1200" dirty="0"/>
        </a:p>
      </dsp:txBody>
      <dsp:txXfrm>
        <a:off x="7050091" y="4011094"/>
        <a:ext cx="2085193" cy="856372"/>
      </dsp:txXfrm>
    </dsp:sp>
  </dsp:spTree>
</dsp:drawing>
</file>

<file path=ppt/diagrams/drawing4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5A5551-3176-4EA0-B138-2666CA25C1E0}">
      <dsp:nvSpPr>
        <dsp:cNvPr id="0" name=""/>
        <dsp:cNvSpPr/>
      </dsp:nvSpPr>
      <dsp:spPr>
        <a:xfrm>
          <a:off x="6577514" y="2870603"/>
          <a:ext cx="42696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696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80324" y="2905649"/>
        <a:ext cx="21348" cy="21348"/>
      </dsp:txXfrm>
    </dsp:sp>
    <dsp:sp modelId="{CE2C6972-3E97-4B2F-A8D2-4D6C815B4262}">
      <dsp:nvSpPr>
        <dsp:cNvPr id="0" name=""/>
        <dsp:cNvSpPr/>
      </dsp:nvSpPr>
      <dsp:spPr>
        <a:xfrm>
          <a:off x="4015706" y="2870603"/>
          <a:ext cx="42696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696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18515" y="2905649"/>
        <a:ext cx="21348" cy="21348"/>
      </dsp:txXfrm>
    </dsp:sp>
    <dsp:sp modelId="{227510C1-165E-41BC-86F8-664912EE1BA0}">
      <dsp:nvSpPr>
        <dsp:cNvPr id="0" name=""/>
        <dsp:cNvSpPr/>
      </dsp:nvSpPr>
      <dsp:spPr>
        <a:xfrm>
          <a:off x="733942" y="2779847"/>
          <a:ext cx="431644" cy="1364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5822" y="0"/>
              </a:lnTo>
              <a:lnTo>
                <a:pt x="215822" y="136476"/>
              </a:lnTo>
              <a:lnTo>
                <a:pt x="431644" y="136476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938447" y="2836768"/>
        <a:ext cx="22635" cy="22635"/>
      </dsp:txXfrm>
    </dsp:sp>
    <dsp:sp modelId="{4594F833-E8AD-4F7D-9DBB-756E81F5E9FF}">
      <dsp:nvSpPr>
        <dsp:cNvPr id="0" name=""/>
        <dsp:cNvSpPr/>
      </dsp:nvSpPr>
      <dsp:spPr>
        <a:xfrm rot="16200000">
          <a:off x="-1551952" y="2412876"/>
          <a:ext cx="3837848" cy="733942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INDIKATOR </a:t>
          </a:r>
          <a:r>
            <a:rPr lang="en-US" sz="4000" kern="1200" dirty="0">
              <a:solidFill>
                <a:srgbClr val="FFFF00"/>
              </a:solidFill>
            </a:rPr>
            <a:t>6.2.1</a:t>
          </a:r>
          <a:endParaRPr lang="id-ID" sz="4000" kern="1200" dirty="0">
            <a:solidFill>
              <a:srgbClr val="FFFF00"/>
            </a:solidFill>
          </a:endParaRPr>
        </a:p>
      </dsp:txBody>
      <dsp:txXfrm>
        <a:off x="-1551952" y="2412876"/>
        <a:ext cx="3837848" cy="733942"/>
      </dsp:txXfrm>
    </dsp:sp>
    <dsp:sp modelId="{D9C606CC-AC18-4590-951B-B64D6881E5E3}">
      <dsp:nvSpPr>
        <dsp:cNvPr id="0" name=""/>
        <dsp:cNvSpPr/>
      </dsp:nvSpPr>
      <dsp:spPr>
        <a:xfrm>
          <a:off x="1165587" y="2113568"/>
          <a:ext cx="2850118" cy="1605510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44</a:t>
          </a:r>
          <a:r>
            <a:rPr lang="id-ID" sz="3200" kern="1200" dirty="0"/>
            <a:t>) </a:t>
          </a:r>
          <a:r>
            <a:rPr lang="id-ID" sz="3200" b="1" kern="1200" dirty="0"/>
            <a:t>Struktur Organisasi</a:t>
          </a:r>
          <a:endParaRPr lang="id-ID" sz="3200" kern="1200" dirty="0"/>
        </a:p>
      </dsp:txBody>
      <dsp:txXfrm>
        <a:off x="1165587" y="2113568"/>
        <a:ext cx="2850118" cy="1605510"/>
      </dsp:txXfrm>
    </dsp:sp>
    <dsp:sp modelId="{EDDD72EC-6E2F-4D36-AAD4-1BCB7F58831A}">
      <dsp:nvSpPr>
        <dsp:cNvPr id="0" name=""/>
        <dsp:cNvSpPr/>
      </dsp:nvSpPr>
      <dsp:spPr>
        <a:xfrm>
          <a:off x="4442674" y="2488454"/>
          <a:ext cx="2134840" cy="855739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tugas</a:t>
          </a:r>
          <a:r>
            <a:rPr lang="en-US" sz="2000" kern="1200" dirty="0"/>
            <a:t> </a:t>
          </a:r>
          <a:r>
            <a:rPr lang="en-US" sz="2000" kern="1200" dirty="0" err="1"/>
            <a:t>pokok</a:t>
          </a:r>
          <a:r>
            <a:rPr lang="en-US" sz="2000" kern="1200" dirty="0"/>
            <a:t> </a:t>
          </a:r>
          <a:r>
            <a:rPr lang="en-US" sz="2000" kern="1200" dirty="0" err="1"/>
            <a:t>dan</a:t>
          </a:r>
          <a:r>
            <a:rPr lang="en-US" sz="2000" kern="1200" dirty="0"/>
            <a:t> </a:t>
          </a:r>
          <a:r>
            <a:rPr lang="en-US" sz="2000" kern="1200" dirty="0" err="1"/>
            <a:t>fungsi</a:t>
          </a:r>
          <a:r>
            <a:rPr lang="en-US" sz="2000" kern="1200" dirty="0"/>
            <a:t> 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4442674" y="2488454"/>
        <a:ext cx="2134840" cy="855739"/>
      </dsp:txXfrm>
    </dsp:sp>
    <dsp:sp modelId="{ECE10EDA-C725-4EAC-B8CF-9B68309E0EA2}">
      <dsp:nvSpPr>
        <dsp:cNvPr id="0" name=""/>
        <dsp:cNvSpPr/>
      </dsp:nvSpPr>
      <dsp:spPr>
        <a:xfrm>
          <a:off x="7004482" y="2142239"/>
          <a:ext cx="2134840" cy="154816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kern="1200" dirty="0"/>
            <a:t>keseluruhan </a:t>
          </a:r>
          <a:r>
            <a:rPr lang="en-US" kern="1200" dirty="0"/>
            <a:t> </a:t>
          </a:r>
          <a:r>
            <a:rPr lang="en-US" kern="1200" dirty="0" err="1"/>
            <a:t>personalia</a:t>
          </a:r>
          <a:r>
            <a:rPr lang="en-US" kern="1200" dirty="0"/>
            <a:t> yang </a:t>
          </a:r>
          <a:r>
            <a:rPr lang="en-US" kern="1200" dirty="0" err="1"/>
            <a:t>ada</a:t>
          </a:r>
          <a:r>
            <a:rPr lang="en-US" kern="1200" dirty="0"/>
            <a:t> </a:t>
          </a:r>
          <a:r>
            <a:rPr lang="en-US" kern="1200" dirty="0" err="1"/>
            <a:t>dalam</a:t>
          </a:r>
          <a:r>
            <a:rPr lang="en-US" kern="1200" dirty="0"/>
            <a:t> SK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7004482" y="2142239"/>
        <a:ext cx="2134840" cy="1548169"/>
      </dsp:txXfrm>
    </dsp:sp>
  </dsp:spTree>
</dsp:drawing>
</file>

<file path=ppt/diagrams/drawing4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1216D0-FD0F-4C10-875F-1068720B52BB}">
      <dsp:nvSpPr>
        <dsp:cNvPr id="0" name=""/>
        <dsp:cNvSpPr/>
      </dsp:nvSpPr>
      <dsp:spPr>
        <a:xfrm>
          <a:off x="7171601" y="4728351"/>
          <a:ext cx="3273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731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27077" y="4765888"/>
        <a:ext cx="16365" cy="16365"/>
      </dsp:txXfrm>
    </dsp:sp>
    <dsp:sp modelId="{60109468-6107-4A43-A9DC-A68666AC3FC7}">
      <dsp:nvSpPr>
        <dsp:cNvPr id="0" name=""/>
        <dsp:cNvSpPr/>
      </dsp:nvSpPr>
      <dsp:spPr>
        <a:xfrm>
          <a:off x="5207690" y="2858390"/>
          <a:ext cx="327318" cy="19156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659" y="0"/>
              </a:lnTo>
              <a:lnTo>
                <a:pt x="163659" y="1915680"/>
              </a:lnTo>
              <a:lnTo>
                <a:pt x="327318" y="191568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322763" y="3767645"/>
        <a:ext cx="97172" cy="97172"/>
      </dsp:txXfrm>
    </dsp:sp>
    <dsp:sp modelId="{4FE95F0B-6002-4FDB-B789-18B0826D623B}">
      <dsp:nvSpPr>
        <dsp:cNvPr id="0" name=""/>
        <dsp:cNvSpPr/>
      </dsp:nvSpPr>
      <dsp:spPr>
        <a:xfrm>
          <a:off x="7171601" y="3482447"/>
          <a:ext cx="3273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731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27077" y="3519984"/>
        <a:ext cx="16365" cy="16365"/>
      </dsp:txXfrm>
    </dsp:sp>
    <dsp:sp modelId="{66E6910F-B04E-4A20-B56B-4A1FE25C3382}">
      <dsp:nvSpPr>
        <dsp:cNvPr id="0" name=""/>
        <dsp:cNvSpPr/>
      </dsp:nvSpPr>
      <dsp:spPr>
        <a:xfrm>
          <a:off x="5207690" y="2858390"/>
          <a:ext cx="327318" cy="669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3659" y="0"/>
              </a:lnTo>
              <a:lnTo>
                <a:pt x="163659" y="669776"/>
              </a:lnTo>
              <a:lnTo>
                <a:pt x="327318" y="66977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52712" y="3174642"/>
        <a:ext cx="37273" cy="37273"/>
      </dsp:txXfrm>
    </dsp:sp>
    <dsp:sp modelId="{C29B6B59-1398-4B24-92E2-D4CFC700B68B}">
      <dsp:nvSpPr>
        <dsp:cNvPr id="0" name=""/>
        <dsp:cNvSpPr/>
      </dsp:nvSpPr>
      <dsp:spPr>
        <a:xfrm>
          <a:off x="7171601" y="2210400"/>
          <a:ext cx="3273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731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27077" y="2247938"/>
        <a:ext cx="16365" cy="16365"/>
      </dsp:txXfrm>
    </dsp:sp>
    <dsp:sp modelId="{E36CC11C-E0CA-479F-8D8C-0E6652600560}">
      <dsp:nvSpPr>
        <dsp:cNvPr id="0" name=""/>
        <dsp:cNvSpPr/>
      </dsp:nvSpPr>
      <dsp:spPr>
        <a:xfrm>
          <a:off x="5207690" y="2256120"/>
          <a:ext cx="327318" cy="602269"/>
        </a:xfrm>
        <a:custGeom>
          <a:avLst/>
          <a:gdLst/>
          <a:ahLst/>
          <a:cxnLst/>
          <a:rect l="0" t="0" r="0" b="0"/>
          <a:pathLst>
            <a:path>
              <a:moveTo>
                <a:pt x="0" y="602269"/>
              </a:moveTo>
              <a:lnTo>
                <a:pt x="163659" y="602269"/>
              </a:lnTo>
              <a:lnTo>
                <a:pt x="163659" y="0"/>
              </a:lnTo>
              <a:lnTo>
                <a:pt x="32731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54212" y="2540119"/>
        <a:ext cx="34273" cy="34273"/>
      </dsp:txXfrm>
    </dsp:sp>
    <dsp:sp modelId="{3BEDD4DB-C940-4739-BD47-C9238E15CD1A}">
      <dsp:nvSpPr>
        <dsp:cNvPr id="0" name=""/>
        <dsp:cNvSpPr/>
      </dsp:nvSpPr>
      <dsp:spPr>
        <a:xfrm>
          <a:off x="7171601" y="970993"/>
          <a:ext cx="3273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731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27077" y="1008530"/>
        <a:ext cx="16365" cy="16365"/>
      </dsp:txXfrm>
    </dsp:sp>
    <dsp:sp modelId="{505A5551-3176-4EA0-B138-2666CA25C1E0}">
      <dsp:nvSpPr>
        <dsp:cNvPr id="0" name=""/>
        <dsp:cNvSpPr/>
      </dsp:nvSpPr>
      <dsp:spPr>
        <a:xfrm>
          <a:off x="5207690" y="1016713"/>
          <a:ext cx="327318" cy="1841677"/>
        </a:xfrm>
        <a:custGeom>
          <a:avLst/>
          <a:gdLst/>
          <a:ahLst/>
          <a:cxnLst/>
          <a:rect l="0" t="0" r="0" b="0"/>
          <a:pathLst>
            <a:path>
              <a:moveTo>
                <a:pt x="0" y="1841677"/>
              </a:moveTo>
              <a:lnTo>
                <a:pt x="163659" y="1841677"/>
              </a:lnTo>
              <a:lnTo>
                <a:pt x="163659" y="0"/>
              </a:lnTo>
              <a:lnTo>
                <a:pt x="32731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324585" y="1890788"/>
        <a:ext cx="93526" cy="93526"/>
      </dsp:txXfrm>
    </dsp:sp>
    <dsp:sp modelId="{CE2C6972-3E97-4B2F-A8D2-4D6C815B4262}">
      <dsp:nvSpPr>
        <dsp:cNvPr id="0" name=""/>
        <dsp:cNvSpPr/>
      </dsp:nvSpPr>
      <dsp:spPr>
        <a:xfrm>
          <a:off x="3243778" y="2812670"/>
          <a:ext cx="3273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2731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99255" y="2850207"/>
        <a:ext cx="16365" cy="16365"/>
      </dsp:txXfrm>
    </dsp:sp>
    <dsp:sp modelId="{227510C1-165E-41BC-86F8-664912EE1BA0}">
      <dsp:nvSpPr>
        <dsp:cNvPr id="0" name=""/>
        <dsp:cNvSpPr/>
      </dsp:nvSpPr>
      <dsp:spPr>
        <a:xfrm>
          <a:off x="723039" y="2753766"/>
          <a:ext cx="335805" cy="1046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7902" y="0"/>
              </a:lnTo>
              <a:lnTo>
                <a:pt x="167902" y="104624"/>
              </a:lnTo>
              <a:lnTo>
                <a:pt x="335805" y="10462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82149" y="2797285"/>
        <a:ext cx="17586" cy="17586"/>
      </dsp:txXfrm>
    </dsp:sp>
    <dsp:sp modelId="{4594F833-E8AD-4F7D-9DBB-756E81F5E9FF}">
      <dsp:nvSpPr>
        <dsp:cNvPr id="0" name=""/>
        <dsp:cNvSpPr/>
      </dsp:nvSpPr>
      <dsp:spPr>
        <a:xfrm rot="16200000">
          <a:off x="-1354092" y="2392246"/>
          <a:ext cx="3431225" cy="72303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INDIKATOR </a:t>
          </a:r>
          <a:r>
            <a:rPr lang="en-US" sz="3500" kern="1200" dirty="0">
              <a:solidFill>
                <a:srgbClr val="FFFF00"/>
              </a:solidFill>
            </a:rPr>
            <a:t>6.2.2</a:t>
          </a:r>
          <a:endParaRPr lang="id-ID" sz="3500" kern="1200" dirty="0">
            <a:solidFill>
              <a:srgbClr val="FFFF00"/>
            </a:solidFill>
          </a:endParaRPr>
        </a:p>
      </dsp:txBody>
      <dsp:txXfrm>
        <a:off x="-1354092" y="2392246"/>
        <a:ext cx="3431225" cy="723039"/>
      </dsp:txXfrm>
    </dsp:sp>
    <dsp:sp modelId="{D9C606CC-AC18-4590-951B-B64D6881E5E3}">
      <dsp:nvSpPr>
        <dsp:cNvPr id="0" name=""/>
        <dsp:cNvSpPr/>
      </dsp:nvSpPr>
      <dsp:spPr>
        <a:xfrm>
          <a:off x="1058845" y="2242989"/>
          <a:ext cx="2184933" cy="1230802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45</a:t>
          </a:r>
          <a:r>
            <a:rPr lang="id-ID" sz="3200" kern="1200" dirty="0"/>
            <a:t>) </a:t>
          </a:r>
          <a:r>
            <a:rPr lang="id-ID" sz="3200" b="1" kern="1200" dirty="0"/>
            <a:t>Jaringan Kemitraan</a:t>
          </a:r>
          <a:endParaRPr lang="id-ID" sz="3200" kern="1200" dirty="0"/>
        </a:p>
      </dsp:txBody>
      <dsp:txXfrm>
        <a:off x="1058845" y="2242989"/>
        <a:ext cx="2184933" cy="1230802"/>
      </dsp:txXfrm>
    </dsp:sp>
    <dsp:sp modelId="{EDDD72EC-6E2F-4D36-AAD4-1BCB7F58831A}">
      <dsp:nvSpPr>
        <dsp:cNvPr id="0" name=""/>
        <dsp:cNvSpPr/>
      </dsp:nvSpPr>
      <dsp:spPr>
        <a:xfrm>
          <a:off x="3571097" y="2530381"/>
          <a:ext cx="1636592" cy="656019"/>
        </a:xfrm>
        <a:prstGeom prst="rect">
          <a:avLst/>
        </a:prstGeom>
        <a:solidFill>
          <a:srgbClr val="C0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Bercirikan</a:t>
          </a:r>
          <a:endParaRPr lang="en-US" sz="2400" kern="1200" dirty="0">
            <a:solidFill>
              <a:srgbClr val="FF0000"/>
            </a:solidFill>
          </a:endParaRPr>
        </a:p>
      </dsp:txBody>
      <dsp:txXfrm>
        <a:off x="3571097" y="2530381"/>
        <a:ext cx="1636592" cy="656019"/>
      </dsp:txXfrm>
    </dsp:sp>
    <dsp:sp modelId="{ECE10EDA-C725-4EAC-B8CF-9B68309E0EA2}">
      <dsp:nvSpPr>
        <dsp:cNvPr id="0" name=""/>
        <dsp:cNvSpPr/>
      </dsp:nvSpPr>
      <dsp:spPr>
        <a:xfrm>
          <a:off x="5535008" y="693229"/>
          <a:ext cx="1636592" cy="64696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Formal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5535008" y="693229"/>
        <a:ext cx="1636592" cy="646968"/>
      </dsp:txXfrm>
    </dsp:sp>
    <dsp:sp modelId="{EC0D3408-4956-42C8-B38F-BBD61B064400}">
      <dsp:nvSpPr>
        <dsp:cNvPr id="0" name=""/>
        <dsp:cNvSpPr/>
      </dsp:nvSpPr>
      <dsp:spPr>
        <a:xfrm>
          <a:off x="7498919" y="493383"/>
          <a:ext cx="1636592" cy="1046660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dibuktikan</a:t>
          </a:r>
          <a:r>
            <a:rPr lang="en-US" sz="1600" kern="1200" dirty="0"/>
            <a:t> </a:t>
          </a:r>
          <a:r>
            <a:rPr lang="en-US" sz="1600" kern="1200" dirty="0" err="1"/>
            <a:t>bukti</a:t>
          </a:r>
          <a:r>
            <a:rPr lang="en-US" sz="1600" kern="1200" dirty="0"/>
            <a:t> </a:t>
          </a:r>
          <a:r>
            <a:rPr lang="en-US" sz="1600" kern="1200" dirty="0" err="1"/>
            <a:t>fisik</a:t>
          </a:r>
          <a:r>
            <a:rPr lang="en-US" sz="1600" kern="1200" dirty="0"/>
            <a:t> </a:t>
          </a:r>
          <a:r>
            <a:rPr lang="en-US" sz="1600" kern="1200" dirty="0" err="1"/>
            <a:t>surat</a:t>
          </a:r>
          <a:r>
            <a:rPr lang="en-US" sz="1600" kern="1200" dirty="0"/>
            <a:t> </a:t>
          </a:r>
          <a:r>
            <a:rPr lang="en-US" sz="1600" kern="1200" dirty="0" err="1"/>
            <a:t>perjanjian</a:t>
          </a:r>
          <a:r>
            <a:rPr lang="en-US" sz="1600" kern="1200" dirty="0"/>
            <a:t> </a:t>
          </a:r>
          <a:r>
            <a:rPr lang="en-US" sz="1600" kern="1200" dirty="0" err="1"/>
            <a:t>kerjasama</a:t>
          </a:r>
          <a:r>
            <a:rPr lang="en-US" sz="1600" kern="1200" dirty="0"/>
            <a:t>.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498919" y="493383"/>
        <a:ext cx="1636592" cy="1046660"/>
      </dsp:txXfrm>
    </dsp:sp>
    <dsp:sp modelId="{EA82556E-E9FF-453E-A1FF-DD089D9F654D}">
      <dsp:nvSpPr>
        <dsp:cNvPr id="0" name=""/>
        <dsp:cNvSpPr/>
      </dsp:nvSpPr>
      <dsp:spPr>
        <a:xfrm>
          <a:off x="5535008" y="2006640"/>
          <a:ext cx="1636592" cy="49896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Saling</a:t>
          </a:r>
          <a:r>
            <a:rPr lang="en-US" sz="1600" kern="1200" dirty="0"/>
            <a:t> </a:t>
          </a:r>
          <a:r>
            <a:rPr lang="en-US" sz="1600" kern="1200" dirty="0" err="1"/>
            <a:t>menguntungkan</a:t>
          </a:r>
          <a:endParaRPr lang="en-US" sz="1600" kern="1200" dirty="0"/>
        </a:p>
      </dsp:txBody>
      <dsp:txXfrm>
        <a:off x="5535008" y="2006640"/>
        <a:ext cx="1636592" cy="498961"/>
      </dsp:txXfrm>
    </dsp:sp>
    <dsp:sp modelId="{4A409459-9C88-432F-AB01-30691C3E34DD}">
      <dsp:nvSpPr>
        <dsp:cNvPr id="0" name=""/>
        <dsp:cNvSpPr/>
      </dsp:nvSpPr>
      <dsp:spPr>
        <a:xfrm>
          <a:off x="7498919" y="1664784"/>
          <a:ext cx="1636592" cy="118267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kedua</a:t>
          </a:r>
          <a:r>
            <a:rPr lang="en-US" sz="1600" kern="1200" dirty="0"/>
            <a:t> </a:t>
          </a:r>
          <a:r>
            <a:rPr lang="en-US" sz="1600" kern="1200" dirty="0" err="1"/>
            <a:t>belah</a:t>
          </a:r>
          <a:r>
            <a:rPr lang="en-US" sz="1600" kern="1200" dirty="0"/>
            <a:t> </a:t>
          </a:r>
          <a:r>
            <a:rPr lang="en-US" sz="1600" kern="1200" dirty="0" err="1"/>
            <a:t>pihak</a:t>
          </a:r>
          <a:r>
            <a:rPr lang="en-US" sz="1600" kern="1200" dirty="0"/>
            <a:t> </a:t>
          </a:r>
          <a:r>
            <a:rPr lang="en-US" sz="1600" kern="1200" dirty="0" err="1"/>
            <a:t>mendapat</a:t>
          </a:r>
          <a:r>
            <a:rPr lang="en-US" sz="1600" kern="1200" dirty="0"/>
            <a:t> </a:t>
          </a:r>
          <a:r>
            <a:rPr lang="en-US" sz="1600" kern="1200" dirty="0" err="1"/>
            <a:t>manfaat</a:t>
          </a:r>
          <a:r>
            <a:rPr lang="en-US" sz="1600" kern="1200" dirty="0"/>
            <a:t>.</a:t>
          </a:r>
        </a:p>
      </dsp:txBody>
      <dsp:txXfrm>
        <a:off x="7498919" y="1664784"/>
        <a:ext cx="1636592" cy="1182672"/>
      </dsp:txXfrm>
    </dsp:sp>
    <dsp:sp modelId="{77032092-07E3-4C59-985D-9A7DB40452AA}">
      <dsp:nvSpPr>
        <dsp:cNvPr id="0" name=""/>
        <dsp:cNvSpPr/>
      </dsp:nvSpPr>
      <dsp:spPr>
        <a:xfrm>
          <a:off x="5535008" y="3278687"/>
          <a:ext cx="1636592" cy="49896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Relevan</a:t>
          </a:r>
          <a:endParaRPr lang="en-US" sz="1600" kern="1200" dirty="0"/>
        </a:p>
      </dsp:txBody>
      <dsp:txXfrm>
        <a:off x="5535008" y="3278687"/>
        <a:ext cx="1636592" cy="498961"/>
      </dsp:txXfrm>
    </dsp:sp>
    <dsp:sp modelId="{5C49E2B9-CE38-4A4A-BD4D-F620253253FC}">
      <dsp:nvSpPr>
        <dsp:cNvPr id="0" name=""/>
        <dsp:cNvSpPr/>
      </dsp:nvSpPr>
      <dsp:spPr>
        <a:xfrm>
          <a:off x="7498919" y="2972197"/>
          <a:ext cx="1636592" cy="1111940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bentuk</a:t>
          </a:r>
          <a:r>
            <a:rPr lang="en-US" sz="1600" kern="1200" dirty="0"/>
            <a:t> </a:t>
          </a:r>
          <a:r>
            <a:rPr lang="en-US" sz="1600" kern="1200" dirty="0" err="1"/>
            <a:t>kerjasama</a:t>
          </a:r>
          <a:r>
            <a:rPr lang="en-US" sz="1600" kern="1200" dirty="0"/>
            <a:t> </a:t>
          </a:r>
          <a:r>
            <a:rPr lang="en-US" sz="1600" kern="1200" dirty="0" err="1"/>
            <a:t>berhubungan</a:t>
          </a:r>
          <a:r>
            <a:rPr lang="en-US" sz="1600" kern="1200" dirty="0"/>
            <a:t> </a:t>
          </a:r>
          <a:r>
            <a:rPr lang="en-US" sz="1600" kern="1200" dirty="0" err="1"/>
            <a:t>dengan</a:t>
          </a:r>
          <a:r>
            <a:rPr lang="en-US" sz="1600" kern="1200" dirty="0"/>
            <a:t> PAUD</a:t>
          </a:r>
        </a:p>
      </dsp:txBody>
      <dsp:txXfrm>
        <a:off x="7498919" y="2972197"/>
        <a:ext cx="1636592" cy="1111940"/>
      </dsp:txXfrm>
    </dsp:sp>
    <dsp:sp modelId="{8A032829-D756-4B34-B94C-3136BAE335BE}">
      <dsp:nvSpPr>
        <dsp:cNvPr id="0" name=""/>
        <dsp:cNvSpPr/>
      </dsp:nvSpPr>
      <dsp:spPr>
        <a:xfrm>
          <a:off x="5535008" y="4524590"/>
          <a:ext cx="1636592" cy="498961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Berkelanjutan</a:t>
          </a:r>
          <a:endParaRPr lang="en-US" sz="1600" kern="1200" dirty="0"/>
        </a:p>
      </dsp:txBody>
      <dsp:txXfrm>
        <a:off x="5535008" y="4524590"/>
        <a:ext cx="1636592" cy="498961"/>
      </dsp:txXfrm>
    </dsp:sp>
    <dsp:sp modelId="{0A42992E-19F6-45C5-BE6C-30583D5130BE}">
      <dsp:nvSpPr>
        <dsp:cNvPr id="0" name=""/>
        <dsp:cNvSpPr/>
      </dsp:nvSpPr>
      <dsp:spPr>
        <a:xfrm>
          <a:off x="7498919" y="4208878"/>
          <a:ext cx="1636592" cy="1130386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kerjasama</a:t>
          </a:r>
          <a:r>
            <a:rPr lang="en-US" sz="1600" kern="1200" dirty="0"/>
            <a:t> </a:t>
          </a:r>
          <a:r>
            <a:rPr lang="en-US" sz="1600" kern="1200" dirty="0" err="1"/>
            <a:t>dilakukan</a:t>
          </a:r>
          <a:r>
            <a:rPr lang="en-US" sz="1600" kern="1200" dirty="0"/>
            <a:t> </a:t>
          </a:r>
          <a:r>
            <a:rPr lang="en-US" sz="1600" kern="1200" dirty="0" err="1"/>
            <a:t>lebih</a:t>
          </a:r>
          <a:r>
            <a:rPr lang="en-US" sz="1600" kern="1200" dirty="0"/>
            <a:t> </a:t>
          </a:r>
          <a:r>
            <a:rPr lang="en-US" sz="1600" kern="1200" dirty="0" err="1"/>
            <a:t>dari</a:t>
          </a:r>
          <a:r>
            <a:rPr lang="en-US" sz="1600" kern="1200" dirty="0"/>
            <a:t> </a:t>
          </a:r>
          <a:r>
            <a:rPr lang="en-US" sz="1600" kern="1200" dirty="0" err="1"/>
            <a:t>satu</a:t>
          </a:r>
          <a:r>
            <a:rPr lang="en-US" sz="1600" kern="1200" dirty="0"/>
            <a:t> kali.</a:t>
          </a:r>
        </a:p>
      </dsp:txBody>
      <dsp:txXfrm>
        <a:off x="7498919" y="4208878"/>
        <a:ext cx="1636592" cy="1130386"/>
      </dsp:txXfrm>
    </dsp:sp>
  </dsp:spTree>
</dsp:drawing>
</file>

<file path=ppt/diagrams/drawing5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A85A1B-5CD0-40D9-8B64-DFCEC699FA15}">
      <dsp:nvSpPr>
        <dsp:cNvPr id="0" name=""/>
        <dsp:cNvSpPr/>
      </dsp:nvSpPr>
      <dsp:spPr>
        <a:xfrm>
          <a:off x="5343465" y="3071539"/>
          <a:ext cx="731734" cy="19047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5867" y="0"/>
              </a:lnTo>
              <a:lnTo>
                <a:pt x="365867" y="1904795"/>
              </a:lnTo>
              <a:lnTo>
                <a:pt x="731734" y="1904795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658319" y="3972924"/>
        <a:ext cx="102025" cy="102025"/>
      </dsp:txXfrm>
    </dsp:sp>
    <dsp:sp modelId="{FDC84F26-ED45-48DD-B562-814E8CD0468E}">
      <dsp:nvSpPr>
        <dsp:cNvPr id="0" name=""/>
        <dsp:cNvSpPr/>
      </dsp:nvSpPr>
      <dsp:spPr>
        <a:xfrm>
          <a:off x="5343465" y="3071539"/>
          <a:ext cx="731734" cy="9328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5867" y="0"/>
              </a:lnTo>
              <a:lnTo>
                <a:pt x="365867" y="932895"/>
              </a:lnTo>
              <a:lnTo>
                <a:pt x="731734" y="932895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79691" y="3508346"/>
        <a:ext cx="59281" cy="59281"/>
      </dsp:txXfrm>
    </dsp:sp>
    <dsp:sp modelId="{5FB8AD76-C909-48AF-AA95-3A8725D95630}">
      <dsp:nvSpPr>
        <dsp:cNvPr id="0" name=""/>
        <dsp:cNvSpPr/>
      </dsp:nvSpPr>
      <dsp:spPr>
        <a:xfrm>
          <a:off x="5343465" y="2986814"/>
          <a:ext cx="7317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84724"/>
              </a:moveTo>
              <a:lnTo>
                <a:pt x="365867" y="84724"/>
              </a:lnTo>
              <a:lnTo>
                <a:pt x="365867" y="45720"/>
              </a:lnTo>
              <a:lnTo>
                <a:pt x="73173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91013" y="3014215"/>
        <a:ext cx="36638" cy="36638"/>
      </dsp:txXfrm>
    </dsp:sp>
    <dsp:sp modelId="{153E52D1-5113-4977-B82C-31964B154C7C}">
      <dsp:nvSpPr>
        <dsp:cNvPr id="0" name=""/>
        <dsp:cNvSpPr/>
      </dsp:nvSpPr>
      <dsp:spPr>
        <a:xfrm>
          <a:off x="5343465" y="2060634"/>
          <a:ext cx="731734" cy="1010904"/>
        </a:xfrm>
        <a:custGeom>
          <a:avLst/>
          <a:gdLst/>
          <a:ahLst/>
          <a:cxnLst/>
          <a:rect l="0" t="0" r="0" b="0"/>
          <a:pathLst>
            <a:path>
              <a:moveTo>
                <a:pt x="0" y="1010904"/>
              </a:moveTo>
              <a:lnTo>
                <a:pt x="365867" y="1010904"/>
              </a:lnTo>
              <a:lnTo>
                <a:pt x="365867" y="0"/>
              </a:lnTo>
              <a:lnTo>
                <a:pt x="73173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78133" y="2534888"/>
        <a:ext cx="62397" cy="62397"/>
      </dsp:txXfrm>
    </dsp:sp>
    <dsp:sp modelId="{CE2C6972-3E97-4B2F-A8D2-4D6C815B4262}">
      <dsp:nvSpPr>
        <dsp:cNvPr id="0" name=""/>
        <dsp:cNvSpPr/>
      </dsp:nvSpPr>
      <dsp:spPr>
        <a:xfrm>
          <a:off x="5343465" y="972523"/>
          <a:ext cx="731734" cy="2099016"/>
        </a:xfrm>
        <a:custGeom>
          <a:avLst/>
          <a:gdLst/>
          <a:ahLst/>
          <a:cxnLst/>
          <a:rect l="0" t="0" r="0" b="0"/>
          <a:pathLst>
            <a:path>
              <a:moveTo>
                <a:pt x="0" y="2099016"/>
              </a:moveTo>
              <a:lnTo>
                <a:pt x="365867" y="2099016"/>
              </a:lnTo>
              <a:lnTo>
                <a:pt x="365867" y="0"/>
              </a:lnTo>
              <a:lnTo>
                <a:pt x="73173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5653759" y="1966458"/>
        <a:ext cx="111145" cy="111145"/>
      </dsp:txXfrm>
    </dsp:sp>
    <dsp:sp modelId="{227510C1-165E-41BC-86F8-664912EE1BA0}">
      <dsp:nvSpPr>
        <dsp:cNvPr id="0" name=""/>
        <dsp:cNvSpPr/>
      </dsp:nvSpPr>
      <dsp:spPr>
        <a:xfrm>
          <a:off x="1148507" y="2766755"/>
          <a:ext cx="498691" cy="304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9345" y="0"/>
              </a:lnTo>
              <a:lnTo>
                <a:pt x="249345" y="304784"/>
              </a:lnTo>
              <a:lnTo>
                <a:pt x="498691" y="30478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383242" y="2904536"/>
        <a:ext cx="29222" cy="29222"/>
      </dsp:txXfrm>
    </dsp:sp>
    <dsp:sp modelId="{4594F833-E8AD-4F7D-9DBB-756E81F5E9FF}">
      <dsp:nvSpPr>
        <dsp:cNvPr id="0" name=""/>
        <dsp:cNvSpPr/>
      </dsp:nvSpPr>
      <dsp:spPr>
        <a:xfrm rot="16200000">
          <a:off x="-2192501" y="2192501"/>
          <a:ext cx="5533510" cy="1148507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800" kern="1200" dirty="0"/>
            <a:t>INDIKATOR </a:t>
          </a:r>
          <a:r>
            <a:rPr lang="en-US" sz="5800" kern="1200" dirty="0">
              <a:solidFill>
                <a:srgbClr val="FFFF00"/>
              </a:solidFill>
            </a:rPr>
            <a:t>6.3.1</a:t>
          </a:r>
          <a:endParaRPr lang="id-ID" sz="5800" kern="1200" dirty="0">
            <a:solidFill>
              <a:srgbClr val="FFFF00"/>
            </a:solidFill>
          </a:endParaRPr>
        </a:p>
      </dsp:txBody>
      <dsp:txXfrm>
        <a:off x="-2192501" y="2192501"/>
        <a:ext cx="5533510" cy="1148507"/>
      </dsp:txXfrm>
    </dsp:sp>
    <dsp:sp modelId="{D9C606CC-AC18-4590-951B-B64D6881E5E3}">
      <dsp:nvSpPr>
        <dsp:cNvPr id="0" name=""/>
        <dsp:cNvSpPr/>
      </dsp:nvSpPr>
      <dsp:spPr>
        <a:xfrm>
          <a:off x="1647199" y="2154085"/>
          <a:ext cx="3696265" cy="183490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46</a:t>
          </a:r>
          <a:r>
            <a:rPr lang="id-ID" sz="3200" kern="1200" dirty="0"/>
            <a:t>) </a:t>
          </a:r>
          <a:r>
            <a:rPr lang="id-ID" sz="3200" b="1" kern="1200" dirty="0"/>
            <a:t>Panduan Pelaksanaan</a:t>
          </a:r>
          <a:r>
            <a:rPr lang="en-US" sz="3200" b="1" kern="1200" dirty="0"/>
            <a:t> </a:t>
          </a:r>
          <a:r>
            <a:rPr lang="en-US" sz="3200" b="1" kern="1200" dirty="0" err="1"/>
            <a:t>Pengelolaan</a:t>
          </a:r>
          <a:endParaRPr lang="id-ID" sz="3200" kern="1200" dirty="0"/>
        </a:p>
      </dsp:txBody>
      <dsp:txXfrm>
        <a:off x="1647199" y="2154085"/>
        <a:ext cx="3696265" cy="1834908"/>
      </dsp:txXfrm>
    </dsp:sp>
    <dsp:sp modelId="{EDDD72EC-6E2F-4D36-AAD4-1BCB7F58831A}">
      <dsp:nvSpPr>
        <dsp:cNvPr id="0" name=""/>
        <dsp:cNvSpPr/>
      </dsp:nvSpPr>
      <dsp:spPr>
        <a:xfrm>
          <a:off x="6075199" y="487129"/>
          <a:ext cx="3063957" cy="970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Panduan</a:t>
          </a:r>
          <a:r>
            <a:rPr lang="en-US" sz="1800" kern="1200" dirty="0"/>
            <a:t> </a:t>
          </a:r>
          <a:r>
            <a:rPr lang="en-US" sz="1800" kern="1200" dirty="0" err="1"/>
            <a:t>pelaksanaan</a:t>
          </a:r>
          <a:r>
            <a:rPr lang="en-US" sz="1800" kern="1200" dirty="0"/>
            <a:t> </a:t>
          </a:r>
          <a:r>
            <a:rPr lang="en-US" sz="1800" kern="1200" dirty="0" err="1"/>
            <a:t>pembelajaran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6075199" y="487129"/>
        <a:ext cx="3063957" cy="970788"/>
      </dsp:txXfrm>
    </dsp:sp>
    <dsp:sp modelId="{E02A0E39-CA60-4733-A6C9-17809049C296}">
      <dsp:nvSpPr>
        <dsp:cNvPr id="0" name=""/>
        <dsp:cNvSpPr/>
      </dsp:nvSpPr>
      <dsp:spPr>
        <a:xfrm>
          <a:off x="6075199" y="1691451"/>
          <a:ext cx="3063957" cy="738366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Panduan</a:t>
          </a:r>
          <a:r>
            <a:rPr lang="en-US" sz="1800" kern="1200" dirty="0"/>
            <a:t> </a:t>
          </a:r>
          <a:r>
            <a:rPr lang="en-US" sz="1800" kern="1200" dirty="0" err="1"/>
            <a:t>pengembangan</a:t>
          </a:r>
          <a:r>
            <a:rPr lang="en-US" sz="1800" kern="1200" dirty="0"/>
            <a:t> </a:t>
          </a:r>
          <a:r>
            <a:rPr lang="en-US" sz="1800" kern="1200" dirty="0" err="1"/>
            <a:t>kurikulum</a:t>
          </a:r>
          <a:endParaRPr lang="en-US" sz="1800" kern="1200" dirty="0"/>
        </a:p>
      </dsp:txBody>
      <dsp:txXfrm>
        <a:off x="6075199" y="1691451"/>
        <a:ext cx="3063957" cy="738366"/>
      </dsp:txXfrm>
    </dsp:sp>
    <dsp:sp modelId="{E4883C82-A6C1-49F2-AC3D-EEC92EE7BAE4}">
      <dsp:nvSpPr>
        <dsp:cNvPr id="0" name=""/>
        <dsp:cNvSpPr/>
      </dsp:nvSpPr>
      <dsp:spPr>
        <a:xfrm>
          <a:off x="6075199" y="2663351"/>
          <a:ext cx="3063957" cy="738366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Panduan</a:t>
          </a:r>
          <a:r>
            <a:rPr lang="en-US" sz="1800" kern="1200" dirty="0"/>
            <a:t> </a:t>
          </a:r>
          <a:r>
            <a:rPr lang="en-US" sz="1800" kern="1200" dirty="0" err="1"/>
            <a:t>penggunaan</a:t>
          </a:r>
          <a:r>
            <a:rPr lang="en-US" sz="1800" kern="1200" dirty="0"/>
            <a:t> </a:t>
          </a:r>
          <a:r>
            <a:rPr lang="en-US" sz="1800" kern="1200" dirty="0" err="1"/>
            <a:t>sarana</a:t>
          </a:r>
          <a:r>
            <a:rPr lang="en-US" sz="1800" kern="1200" dirty="0"/>
            <a:t> </a:t>
          </a:r>
          <a:r>
            <a:rPr lang="en-US" sz="1800" kern="1200" dirty="0" err="1"/>
            <a:t>prasarana</a:t>
          </a:r>
          <a:endParaRPr lang="en-US" sz="1800" kern="1200" dirty="0"/>
        </a:p>
      </dsp:txBody>
      <dsp:txXfrm>
        <a:off x="6075199" y="2663351"/>
        <a:ext cx="3063957" cy="738366"/>
      </dsp:txXfrm>
    </dsp:sp>
    <dsp:sp modelId="{45A2138F-0815-4ECD-AC96-0420D9DA37E6}">
      <dsp:nvSpPr>
        <dsp:cNvPr id="0" name=""/>
        <dsp:cNvSpPr/>
      </dsp:nvSpPr>
      <dsp:spPr>
        <a:xfrm>
          <a:off x="6075199" y="3635251"/>
          <a:ext cx="3063957" cy="738366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Panduan</a:t>
          </a:r>
          <a:r>
            <a:rPr lang="en-US" sz="1800" kern="1200" dirty="0"/>
            <a:t> </a:t>
          </a:r>
          <a:r>
            <a:rPr lang="en-US" sz="1800" kern="1200" dirty="0" err="1"/>
            <a:t>administrasi</a:t>
          </a:r>
          <a:r>
            <a:rPr lang="en-US" sz="1800" kern="1200" dirty="0"/>
            <a:t> </a:t>
          </a:r>
          <a:r>
            <a:rPr lang="en-US" sz="1800" kern="1200" dirty="0" err="1"/>
            <a:t>dan</a:t>
          </a:r>
          <a:r>
            <a:rPr lang="en-US" sz="1800" kern="1200" dirty="0"/>
            <a:t> </a:t>
          </a:r>
          <a:r>
            <a:rPr lang="en-US" sz="1800" kern="1200" dirty="0" err="1"/>
            <a:t>ketatausahaa</a:t>
          </a:r>
          <a:r>
            <a:rPr lang="id-ID" sz="1800" kern="1200" dirty="0"/>
            <a:t>n</a:t>
          </a:r>
          <a:endParaRPr lang="en-US" sz="1800" kern="1200" dirty="0"/>
        </a:p>
      </dsp:txBody>
      <dsp:txXfrm>
        <a:off x="6075199" y="3635251"/>
        <a:ext cx="3063957" cy="738366"/>
      </dsp:txXfrm>
    </dsp:sp>
    <dsp:sp modelId="{45B8A8F4-DA82-4590-99CA-13704D362AA1}">
      <dsp:nvSpPr>
        <dsp:cNvPr id="0" name=""/>
        <dsp:cNvSpPr/>
      </dsp:nvSpPr>
      <dsp:spPr>
        <a:xfrm>
          <a:off x="6075199" y="4607151"/>
          <a:ext cx="3063957" cy="738366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Panduan</a:t>
          </a:r>
          <a:r>
            <a:rPr lang="en-US" sz="1800" kern="1200" dirty="0"/>
            <a:t> program </a:t>
          </a:r>
          <a:r>
            <a:rPr lang="en-US" sz="1800" kern="1200" dirty="0" err="1"/>
            <a:t>keorangtuaan</a:t>
          </a:r>
          <a:r>
            <a:rPr lang="en-US" sz="1800" kern="1200" dirty="0"/>
            <a:t> </a:t>
          </a:r>
        </a:p>
      </dsp:txBody>
      <dsp:txXfrm>
        <a:off x="6075199" y="4607151"/>
        <a:ext cx="3063957" cy="738366"/>
      </dsp:txXfrm>
    </dsp:sp>
  </dsp:spTree>
</dsp:drawing>
</file>

<file path=ppt/diagrams/drawing5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A0B958-B07A-47EB-9CF0-C7891516F3E5}">
      <dsp:nvSpPr>
        <dsp:cNvPr id="0" name=""/>
        <dsp:cNvSpPr/>
      </dsp:nvSpPr>
      <dsp:spPr>
        <a:xfrm>
          <a:off x="5542746" y="3056988"/>
          <a:ext cx="663134" cy="17262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1567" y="0"/>
              </a:lnTo>
              <a:lnTo>
                <a:pt x="331567" y="1726221"/>
              </a:lnTo>
              <a:lnTo>
                <a:pt x="663134" y="172622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5828082" y="3873868"/>
        <a:ext cx="92460" cy="92460"/>
      </dsp:txXfrm>
    </dsp:sp>
    <dsp:sp modelId="{6F763134-0A67-43C8-8B1C-567A93A6ED23}">
      <dsp:nvSpPr>
        <dsp:cNvPr id="0" name=""/>
        <dsp:cNvSpPr/>
      </dsp:nvSpPr>
      <dsp:spPr>
        <a:xfrm>
          <a:off x="5542746" y="3056988"/>
          <a:ext cx="663134" cy="8454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1567" y="0"/>
              </a:lnTo>
              <a:lnTo>
                <a:pt x="331567" y="845436"/>
              </a:lnTo>
              <a:lnTo>
                <a:pt x="663134" y="84543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47451" y="3452844"/>
        <a:ext cx="53724" cy="53724"/>
      </dsp:txXfrm>
    </dsp:sp>
    <dsp:sp modelId="{42315EE7-F944-4DE2-B351-BD8B9F9402CC}">
      <dsp:nvSpPr>
        <dsp:cNvPr id="0" name=""/>
        <dsp:cNvSpPr/>
      </dsp:nvSpPr>
      <dsp:spPr>
        <a:xfrm>
          <a:off x="5542746" y="2975920"/>
          <a:ext cx="66313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81068"/>
              </a:moveTo>
              <a:lnTo>
                <a:pt x="331567" y="81068"/>
              </a:lnTo>
              <a:lnTo>
                <a:pt x="331567" y="45720"/>
              </a:lnTo>
              <a:lnTo>
                <a:pt x="66313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57711" y="3005038"/>
        <a:ext cx="33203" cy="33203"/>
      </dsp:txXfrm>
    </dsp:sp>
    <dsp:sp modelId="{65BD8012-5AFC-4C82-BA9E-2EE62E6592D9}">
      <dsp:nvSpPr>
        <dsp:cNvPr id="0" name=""/>
        <dsp:cNvSpPr/>
      </dsp:nvSpPr>
      <dsp:spPr>
        <a:xfrm>
          <a:off x="5542746" y="2140855"/>
          <a:ext cx="663134" cy="916132"/>
        </a:xfrm>
        <a:custGeom>
          <a:avLst/>
          <a:gdLst/>
          <a:ahLst/>
          <a:cxnLst/>
          <a:rect l="0" t="0" r="0" b="0"/>
          <a:pathLst>
            <a:path>
              <a:moveTo>
                <a:pt x="0" y="916132"/>
              </a:moveTo>
              <a:lnTo>
                <a:pt x="331567" y="916132"/>
              </a:lnTo>
              <a:lnTo>
                <a:pt x="331567" y="0"/>
              </a:lnTo>
              <a:lnTo>
                <a:pt x="66313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46039" y="2570648"/>
        <a:ext cx="56547" cy="56547"/>
      </dsp:txXfrm>
    </dsp:sp>
    <dsp:sp modelId="{CE2C6972-3E97-4B2F-A8D2-4D6C815B4262}">
      <dsp:nvSpPr>
        <dsp:cNvPr id="0" name=""/>
        <dsp:cNvSpPr/>
      </dsp:nvSpPr>
      <dsp:spPr>
        <a:xfrm>
          <a:off x="5542746" y="1154754"/>
          <a:ext cx="663134" cy="1902233"/>
        </a:xfrm>
        <a:custGeom>
          <a:avLst/>
          <a:gdLst/>
          <a:ahLst/>
          <a:cxnLst/>
          <a:rect l="0" t="0" r="0" b="0"/>
          <a:pathLst>
            <a:path>
              <a:moveTo>
                <a:pt x="0" y="1902233"/>
              </a:moveTo>
              <a:lnTo>
                <a:pt x="331567" y="1902233"/>
              </a:lnTo>
              <a:lnTo>
                <a:pt x="331567" y="0"/>
              </a:lnTo>
              <a:lnTo>
                <a:pt x="66313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823950" y="2055508"/>
        <a:ext cx="100725" cy="100725"/>
      </dsp:txXfrm>
    </dsp:sp>
    <dsp:sp modelId="{227510C1-165E-41BC-86F8-664912EE1BA0}">
      <dsp:nvSpPr>
        <dsp:cNvPr id="0" name=""/>
        <dsp:cNvSpPr/>
      </dsp:nvSpPr>
      <dsp:spPr>
        <a:xfrm>
          <a:off x="1226739" y="2910779"/>
          <a:ext cx="608958" cy="1462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04479" y="0"/>
              </a:lnTo>
              <a:lnTo>
                <a:pt x="304479" y="146208"/>
              </a:lnTo>
              <a:lnTo>
                <a:pt x="608958" y="146208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515561" y="2968227"/>
        <a:ext cx="31313" cy="31313"/>
      </dsp:txXfrm>
    </dsp:sp>
    <dsp:sp modelId="{4594F833-E8AD-4F7D-9DBB-756E81F5E9FF}">
      <dsp:nvSpPr>
        <dsp:cNvPr id="0" name=""/>
        <dsp:cNvSpPr/>
      </dsp:nvSpPr>
      <dsp:spPr>
        <a:xfrm rot="16200000">
          <a:off x="-2297409" y="2297409"/>
          <a:ext cx="5821558" cy="122673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735" tIns="38735" rIns="38735" bIns="38735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100" kern="1200" dirty="0"/>
            <a:t>INDIKATOR </a:t>
          </a:r>
          <a:r>
            <a:rPr lang="en-US" sz="6100" kern="1200" dirty="0">
              <a:solidFill>
                <a:srgbClr val="FFFF00"/>
              </a:solidFill>
            </a:rPr>
            <a:t>6.3.2</a:t>
          </a:r>
          <a:endParaRPr lang="id-ID" sz="6100" kern="1200" dirty="0">
            <a:solidFill>
              <a:srgbClr val="FFFF00"/>
            </a:solidFill>
          </a:endParaRPr>
        </a:p>
      </dsp:txBody>
      <dsp:txXfrm>
        <a:off x="-2297409" y="2297409"/>
        <a:ext cx="5821558" cy="1226739"/>
      </dsp:txXfrm>
    </dsp:sp>
    <dsp:sp modelId="{D9C606CC-AC18-4590-951B-B64D6881E5E3}">
      <dsp:nvSpPr>
        <dsp:cNvPr id="0" name=""/>
        <dsp:cNvSpPr/>
      </dsp:nvSpPr>
      <dsp:spPr>
        <a:xfrm>
          <a:off x="1835698" y="2297549"/>
          <a:ext cx="3707048" cy="1518877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47</a:t>
          </a:r>
          <a:r>
            <a:rPr lang="id-ID" sz="3200" kern="1200" dirty="0"/>
            <a:t>) </a:t>
          </a:r>
          <a:r>
            <a:rPr lang="id-ID" sz="3200" b="1" kern="1200" dirty="0"/>
            <a:t>Pengadministrasian</a:t>
          </a:r>
          <a:endParaRPr lang="id-ID" sz="3200" kern="1200" dirty="0"/>
        </a:p>
      </dsp:txBody>
      <dsp:txXfrm>
        <a:off x="1835698" y="2297549"/>
        <a:ext cx="3707048" cy="1518877"/>
      </dsp:txXfrm>
    </dsp:sp>
    <dsp:sp modelId="{EDDD72EC-6E2F-4D36-AAD4-1BCB7F58831A}">
      <dsp:nvSpPr>
        <dsp:cNvPr id="0" name=""/>
        <dsp:cNvSpPr/>
      </dsp:nvSpPr>
      <dsp:spPr>
        <a:xfrm>
          <a:off x="6205880" y="714866"/>
          <a:ext cx="2776711" cy="879777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Buku induk anak didik</a:t>
          </a:r>
          <a:endParaRPr lang="en-US" sz="1800" kern="1200" dirty="0">
            <a:solidFill>
              <a:srgbClr val="FF0000"/>
            </a:solidFill>
          </a:endParaRPr>
        </a:p>
      </dsp:txBody>
      <dsp:txXfrm>
        <a:off x="6205880" y="714866"/>
        <a:ext cx="2776711" cy="879777"/>
      </dsp:txXfrm>
    </dsp:sp>
    <dsp:sp modelId="{B4ECEC62-A779-46A0-B0C6-B07A84B2F623}">
      <dsp:nvSpPr>
        <dsp:cNvPr id="0" name=""/>
        <dsp:cNvSpPr/>
      </dsp:nvSpPr>
      <dsp:spPr>
        <a:xfrm>
          <a:off x="6205880" y="1806282"/>
          <a:ext cx="2776711" cy="66914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Buku  Kas</a:t>
          </a:r>
        </a:p>
      </dsp:txBody>
      <dsp:txXfrm>
        <a:off x="6205880" y="1806282"/>
        <a:ext cx="2776711" cy="669145"/>
      </dsp:txXfrm>
    </dsp:sp>
    <dsp:sp modelId="{814B99A8-51BA-4795-8B2D-572815A48445}">
      <dsp:nvSpPr>
        <dsp:cNvPr id="0" name=""/>
        <dsp:cNvSpPr/>
      </dsp:nvSpPr>
      <dsp:spPr>
        <a:xfrm>
          <a:off x="6205880" y="2687067"/>
          <a:ext cx="2776711" cy="66914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Buku surat masuk dan keluar</a:t>
          </a:r>
        </a:p>
      </dsp:txBody>
      <dsp:txXfrm>
        <a:off x="6205880" y="2687067"/>
        <a:ext cx="2776711" cy="669145"/>
      </dsp:txXfrm>
    </dsp:sp>
    <dsp:sp modelId="{B42BF46C-5E74-48A1-B13D-C6983024B45A}">
      <dsp:nvSpPr>
        <dsp:cNvPr id="0" name=""/>
        <dsp:cNvSpPr/>
      </dsp:nvSpPr>
      <dsp:spPr>
        <a:xfrm>
          <a:off x="6205880" y="3567852"/>
          <a:ext cx="2776711" cy="66914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Buku inventaris barang</a:t>
          </a:r>
        </a:p>
      </dsp:txBody>
      <dsp:txXfrm>
        <a:off x="6205880" y="3567852"/>
        <a:ext cx="2776711" cy="669145"/>
      </dsp:txXfrm>
    </dsp:sp>
    <dsp:sp modelId="{84849C1B-EE50-4FFB-967D-F286FAF10E70}">
      <dsp:nvSpPr>
        <dsp:cNvPr id="0" name=""/>
        <dsp:cNvSpPr/>
      </dsp:nvSpPr>
      <dsp:spPr>
        <a:xfrm>
          <a:off x="6205880" y="4448636"/>
          <a:ext cx="2776711" cy="66914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Buku tamu</a:t>
          </a:r>
        </a:p>
      </dsp:txBody>
      <dsp:txXfrm>
        <a:off x="6205880" y="4448636"/>
        <a:ext cx="2776711" cy="669145"/>
      </dsp:txXfrm>
    </dsp:sp>
  </dsp:spTree>
</dsp:drawing>
</file>

<file path=ppt/diagrams/drawing5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16D597-D922-404F-AAE3-74D43E9325B5}">
      <dsp:nvSpPr>
        <dsp:cNvPr id="0" name=""/>
        <dsp:cNvSpPr/>
      </dsp:nvSpPr>
      <dsp:spPr>
        <a:xfrm>
          <a:off x="3621142" y="3104829"/>
          <a:ext cx="1526922" cy="25122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3461" y="0"/>
              </a:lnTo>
              <a:lnTo>
                <a:pt x="763461" y="2512292"/>
              </a:lnTo>
              <a:lnTo>
                <a:pt x="1526922" y="251229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4311105" y="4287477"/>
        <a:ext cx="146995" cy="146995"/>
      </dsp:txXfrm>
    </dsp:sp>
    <dsp:sp modelId="{7FD60FDA-B6A4-46FF-9280-23946974511D}">
      <dsp:nvSpPr>
        <dsp:cNvPr id="0" name=""/>
        <dsp:cNvSpPr/>
      </dsp:nvSpPr>
      <dsp:spPr>
        <a:xfrm>
          <a:off x="3621142" y="3104829"/>
          <a:ext cx="1526922" cy="20514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3461" y="0"/>
              </a:lnTo>
              <a:lnTo>
                <a:pt x="763461" y="2051495"/>
              </a:lnTo>
              <a:lnTo>
                <a:pt x="1526922" y="2051495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4320669" y="4066642"/>
        <a:ext cx="127868" cy="127868"/>
      </dsp:txXfrm>
    </dsp:sp>
    <dsp:sp modelId="{0C4119B0-489F-4BBA-B0FD-F3E8ADE922CC}">
      <dsp:nvSpPr>
        <dsp:cNvPr id="0" name=""/>
        <dsp:cNvSpPr/>
      </dsp:nvSpPr>
      <dsp:spPr>
        <a:xfrm>
          <a:off x="3621142" y="3104829"/>
          <a:ext cx="1526922" cy="15613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3461" y="0"/>
              </a:lnTo>
              <a:lnTo>
                <a:pt x="763461" y="1561316"/>
              </a:lnTo>
              <a:lnTo>
                <a:pt x="1526922" y="156131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330007" y="3830891"/>
        <a:ext cx="109192" cy="109192"/>
      </dsp:txXfrm>
    </dsp:sp>
    <dsp:sp modelId="{198FF218-261F-495A-A870-40E44C9C7C04}">
      <dsp:nvSpPr>
        <dsp:cNvPr id="0" name=""/>
        <dsp:cNvSpPr/>
      </dsp:nvSpPr>
      <dsp:spPr>
        <a:xfrm>
          <a:off x="3621142" y="3104829"/>
          <a:ext cx="1526922" cy="10711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3461" y="0"/>
              </a:lnTo>
              <a:lnTo>
                <a:pt x="763461" y="1071138"/>
              </a:lnTo>
              <a:lnTo>
                <a:pt x="1526922" y="1071138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4337974" y="3593769"/>
        <a:ext cx="93258" cy="93258"/>
      </dsp:txXfrm>
    </dsp:sp>
    <dsp:sp modelId="{551267B5-8338-478F-95BC-3165FCE670AF}">
      <dsp:nvSpPr>
        <dsp:cNvPr id="0" name=""/>
        <dsp:cNvSpPr/>
      </dsp:nvSpPr>
      <dsp:spPr>
        <a:xfrm>
          <a:off x="3621142" y="3104829"/>
          <a:ext cx="1526922" cy="5911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3461" y="0"/>
              </a:lnTo>
              <a:lnTo>
                <a:pt x="763461" y="591114"/>
              </a:lnTo>
              <a:lnTo>
                <a:pt x="1526922" y="59111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4343669" y="3359452"/>
        <a:ext cx="81867" cy="81867"/>
      </dsp:txXfrm>
    </dsp:sp>
    <dsp:sp modelId="{B169FC39-C254-49D0-825D-7BB3424D2E47}">
      <dsp:nvSpPr>
        <dsp:cNvPr id="0" name=""/>
        <dsp:cNvSpPr/>
      </dsp:nvSpPr>
      <dsp:spPr>
        <a:xfrm>
          <a:off x="3621142" y="3104829"/>
          <a:ext cx="1512160" cy="1350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6080" y="0"/>
              </a:lnTo>
              <a:lnTo>
                <a:pt x="756080" y="135033"/>
              </a:lnTo>
              <a:lnTo>
                <a:pt x="1512160" y="13503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39268" y="3134391"/>
        <a:ext cx="75908" cy="75908"/>
      </dsp:txXfrm>
    </dsp:sp>
    <dsp:sp modelId="{1C3DFE77-4F3A-4632-BEA1-A3435B91C0F3}">
      <dsp:nvSpPr>
        <dsp:cNvPr id="0" name=""/>
        <dsp:cNvSpPr/>
      </dsp:nvSpPr>
      <dsp:spPr>
        <a:xfrm>
          <a:off x="3621142" y="2715586"/>
          <a:ext cx="1526922" cy="389242"/>
        </a:xfrm>
        <a:custGeom>
          <a:avLst/>
          <a:gdLst/>
          <a:ahLst/>
          <a:cxnLst/>
          <a:rect l="0" t="0" r="0" b="0"/>
          <a:pathLst>
            <a:path>
              <a:moveTo>
                <a:pt x="0" y="389242"/>
              </a:moveTo>
              <a:lnTo>
                <a:pt x="763461" y="389242"/>
              </a:lnTo>
              <a:lnTo>
                <a:pt x="763461" y="0"/>
              </a:lnTo>
              <a:lnTo>
                <a:pt x="1526922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45209" y="2870814"/>
        <a:ext cx="78787" cy="78787"/>
      </dsp:txXfrm>
    </dsp:sp>
    <dsp:sp modelId="{65D76284-925A-453E-9934-3855777FF5E0}">
      <dsp:nvSpPr>
        <dsp:cNvPr id="0" name=""/>
        <dsp:cNvSpPr/>
      </dsp:nvSpPr>
      <dsp:spPr>
        <a:xfrm>
          <a:off x="3621142" y="2225407"/>
          <a:ext cx="1526922" cy="879421"/>
        </a:xfrm>
        <a:custGeom>
          <a:avLst/>
          <a:gdLst/>
          <a:ahLst/>
          <a:cxnLst/>
          <a:rect l="0" t="0" r="0" b="0"/>
          <a:pathLst>
            <a:path>
              <a:moveTo>
                <a:pt x="0" y="879421"/>
              </a:moveTo>
              <a:lnTo>
                <a:pt x="763461" y="879421"/>
              </a:lnTo>
              <a:lnTo>
                <a:pt x="763461" y="0"/>
              </a:lnTo>
              <a:lnTo>
                <a:pt x="1526922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4340552" y="2621066"/>
        <a:ext cx="88103" cy="88103"/>
      </dsp:txXfrm>
    </dsp:sp>
    <dsp:sp modelId="{BAAC68E9-10AA-4DC4-BA7D-435B6FDCCCE5}">
      <dsp:nvSpPr>
        <dsp:cNvPr id="0" name=""/>
        <dsp:cNvSpPr/>
      </dsp:nvSpPr>
      <dsp:spPr>
        <a:xfrm>
          <a:off x="3621142" y="1735229"/>
          <a:ext cx="1526922" cy="1369599"/>
        </a:xfrm>
        <a:custGeom>
          <a:avLst/>
          <a:gdLst/>
          <a:ahLst/>
          <a:cxnLst/>
          <a:rect l="0" t="0" r="0" b="0"/>
          <a:pathLst>
            <a:path>
              <a:moveTo>
                <a:pt x="0" y="1369599"/>
              </a:moveTo>
              <a:lnTo>
                <a:pt x="763461" y="1369599"/>
              </a:lnTo>
              <a:lnTo>
                <a:pt x="763461" y="0"/>
              </a:lnTo>
              <a:lnTo>
                <a:pt x="1526922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4333324" y="2368749"/>
        <a:ext cx="102558" cy="102558"/>
      </dsp:txXfrm>
    </dsp:sp>
    <dsp:sp modelId="{75564CCC-A461-4C6A-B072-ADD5C8B57992}">
      <dsp:nvSpPr>
        <dsp:cNvPr id="0" name=""/>
        <dsp:cNvSpPr/>
      </dsp:nvSpPr>
      <dsp:spPr>
        <a:xfrm>
          <a:off x="3621142" y="1245050"/>
          <a:ext cx="1526922" cy="1859778"/>
        </a:xfrm>
        <a:custGeom>
          <a:avLst/>
          <a:gdLst/>
          <a:ahLst/>
          <a:cxnLst/>
          <a:rect l="0" t="0" r="0" b="0"/>
          <a:pathLst>
            <a:path>
              <a:moveTo>
                <a:pt x="0" y="1859778"/>
              </a:moveTo>
              <a:lnTo>
                <a:pt x="763461" y="1859778"/>
              </a:lnTo>
              <a:lnTo>
                <a:pt x="763461" y="0"/>
              </a:lnTo>
              <a:lnTo>
                <a:pt x="1526922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4324446" y="2114782"/>
        <a:ext cx="120314" cy="120314"/>
      </dsp:txXfrm>
    </dsp:sp>
    <dsp:sp modelId="{2C443907-27E0-464A-8241-C691FD4341B9}">
      <dsp:nvSpPr>
        <dsp:cNvPr id="0" name=""/>
        <dsp:cNvSpPr/>
      </dsp:nvSpPr>
      <dsp:spPr>
        <a:xfrm>
          <a:off x="3621142" y="754871"/>
          <a:ext cx="1526922" cy="2349957"/>
        </a:xfrm>
        <a:custGeom>
          <a:avLst/>
          <a:gdLst/>
          <a:ahLst/>
          <a:cxnLst/>
          <a:rect l="0" t="0" r="0" b="0"/>
          <a:pathLst>
            <a:path>
              <a:moveTo>
                <a:pt x="0" y="2349957"/>
              </a:moveTo>
              <a:lnTo>
                <a:pt x="763461" y="2349957"/>
              </a:lnTo>
              <a:lnTo>
                <a:pt x="763461" y="0"/>
              </a:lnTo>
              <a:lnTo>
                <a:pt x="1526922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/>
        </a:p>
      </dsp:txBody>
      <dsp:txXfrm>
        <a:off x="4314542" y="1859788"/>
        <a:ext cx="140123" cy="140123"/>
      </dsp:txXfrm>
    </dsp:sp>
    <dsp:sp modelId="{C4F7DF12-FB99-4CBE-AF97-38042EE48CE6}">
      <dsp:nvSpPr>
        <dsp:cNvPr id="0" name=""/>
        <dsp:cNvSpPr/>
      </dsp:nvSpPr>
      <dsp:spPr>
        <a:xfrm>
          <a:off x="3621142" y="215528"/>
          <a:ext cx="1512160" cy="2889301"/>
        </a:xfrm>
        <a:custGeom>
          <a:avLst/>
          <a:gdLst/>
          <a:ahLst/>
          <a:cxnLst/>
          <a:rect l="0" t="0" r="0" b="0"/>
          <a:pathLst>
            <a:path>
              <a:moveTo>
                <a:pt x="0" y="2889301"/>
              </a:moveTo>
              <a:lnTo>
                <a:pt x="756080" y="2889301"/>
              </a:lnTo>
              <a:lnTo>
                <a:pt x="756080" y="0"/>
              </a:lnTo>
              <a:lnTo>
                <a:pt x="151216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4295695" y="1578651"/>
        <a:ext cx="163054" cy="163054"/>
      </dsp:txXfrm>
    </dsp:sp>
    <dsp:sp modelId="{227510C1-165E-41BC-86F8-664912EE1BA0}">
      <dsp:nvSpPr>
        <dsp:cNvPr id="0" name=""/>
        <dsp:cNvSpPr/>
      </dsp:nvSpPr>
      <dsp:spPr>
        <a:xfrm>
          <a:off x="953424" y="2901424"/>
          <a:ext cx="291451" cy="2034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5725" y="0"/>
              </a:lnTo>
              <a:lnTo>
                <a:pt x="145725" y="203405"/>
              </a:lnTo>
              <a:lnTo>
                <a:pt x="291451" y="203405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090264" y="2994241"/>
        <a:ext cx="17770" cy="17770"/>
      </dsp:txXfrm>
    </dsp:sp>
    <dsp:sp modelId="{4594F833-E8AD-4F7D-9DBB-756E81F5E9FF}">
      <dsp:nvSpPr>
        <dsp:cNvPr id="0" name=""/>
        <dsp:cNvSpPr/>
      </dsp:nvSpPr>
      <dsp:spPr>
        <a:xfrm rot="16200000">
          <a:off x="-1128569" y="2424712"/>
          <a:ext cx="3210563" cy="953424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INDIKATOR </a:t>
          </a:r>
          <a:r>
            <a:rPr lang="en-US" sz="3300" kern="1200" dirty="0">
              <a:solidFill>
                <a:srgbClr val="FFFF00"/>
              </a:solidFill>
            </a:rPr>
            <a:t>6.3.3</a:t>
          </a:r>
          <a:endParaRPr lang="id-ID" sz="3300" kern="1200" dirty="0">
            <a:solidFill>
              <a:srgbClr val="FFFF00"/>
            </a:solidFill>
          </a:endParaRPr>
        </a:p>
      </dsp:txBody>
      <dsp:txXfrm>
        <a:off x="-1128569" y="2424712"/>
        <a:ext cx="3210563" cy="953424"/>
      </dsp:txXfrm>
    </dsp:sp>
    <dsp:sp modelId="{D9C606CC-AC18-4590-951B-B64D6881E5E3}">
      <dsp:nvSpPr>
        <dsp:cNvPr id="0" name=""/>
        <dsp:cNvSpPr/>
      </dsp:nvSpPr>
      <dsp:spPr>
        <a:xfrm>
          <a:off x="1244875" y="2376263"/>
          <a:ext cx="2376266" cy="1457130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48</a:t>
          </a:r>
          <a:r>
            <a:rPr lang="id-ID" sz="2400" kern="1200" dirty="0"/>
            <a:t>) </a:t>
          </a:r>
          <a:r>
            <a:rPr lang="id-ID" sz="2400" b="1" kern="1200" dirty="0"/>
            <a:t>Sistem Informasi Manajemen</a:t>
          </a:r>
          <a:r>
            <a:rPr lang="en-US" sz="2400" b="1" kern="1200" dirty="0"/>
            <a:t> (SIM)</a:t>
          </a:r>
          <a:endParaRPr lang="id-ID" sz="2400" kern="1200" dirty="0"/>
        </a:p>
      </dsp:txBody>
      <dsp:txXfrm>
        <a:off x="1244875" y="2376263"/>
        <a:ext cx="2376266" cy="1457130"/>
      </dsp:txXfrm>
    </dsp:sp>
    <dsp:sp modelId="{0489C3BD-24E2-4AA7-8641-59AEDF409784}">
      <dsp:nvSpPr>
        <dsp:cNvPr id="0" name=""/>
        <dsp:cNvSpPr/>
      </dsp:nvSpPr>
      <dsp:spPr>
        <a:xfrm>
          <a:off x="5133302" y="2"/>
          <a:ext cx="2603124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Papan</a:t>
          </a:r>
          <a:r>
            <a:rPr lang="en-US" sz="1200" kern="1200" dirty="0"/>
            <a:t> </a:t>
          </a:r>
          <a:r>
            <a:rPr lang="en-US" sz="1200" kern="1200" dirty="0" err="1"/>
            <a:t>pengumuman</a:t>
          </a:r>
          <a:endParaRPr lang="en-US" sz="1200" kern="1200" dirty="0">
            <a:solidFill>
              <a:srgbClr val="FF0000"/>
            </a:solidFill>
          </a:endParaRPr>
        </a:p>
      </dsp:txBody>
      <dsp:txXfrm>
        <a:off x="5133302" y="2"/>
        <a:ext cx="2603124" cy="431052"/>
      </dsp:txXfrm>
    </dsp:sp>
    <dsp:sp modelId="{8CDD5F99-F0C3-459D-9800-AA44463C6D75}">
      <dsp:nvSpPr>
        <dsp:cNvPr id="0" name=""/>
        <dsp:cNvSpPr/>
      </dsp:nvSpPr>
      <dsp:spPr>
        <a:xfrm>
          <a:off x="5148065" y="539345"/>
          <a:ext cx="3135321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Brosur</a:t>
          </a:r>
          <a:r>
            <a:rPr lang="en-US" sz="1200" kern="1200" dirty="0"/>
            <a:t>/</a:t>
          </a:r>
          <a:r>
            <a:rPr lang="en-US" sz="1200" kern="1200" dirty="0" err="1"/>
            <a:t>selebaran</a:t>
          </a:r>
          <a:endParaRPr lang="en-US" sz="1200" kern="1200" dirty="0"/>
        </a:p>
      </dsp:txBody>
      <dsp:txXfrm>
        <a:off x="5148065" y="539345"/>
        <a:ext cx="3135321" cy="431052"/>
      </dsp:txXfrm>
    </dsp:sp>
    <dsp:sp modelId="{FE2776EA-4CAC-48DC-B480-BB6A14468594}">
      <dsp:nvSpPr>
        <dsp:cNvPr id="0" name=""/>
        <dsp:cNvSpPr/>
      </dsp:nvSpPr>
      <dsp:spPr>
        <a:xfrm>
          <a:off x="5148065" y="1029524"/>
          <a:ext cx="3135321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Buku</a:t>
          </a:r>
          <a:r>
            <a:rPr lang="en-US" sz="1200" kern="1200" dirty="0"/>
            <a:t> </a:t>
          </a:r>
          <a:r>
            <a:rPr lang="en-US" sz="1200" kern="1200" dirty="0" err="1"/>
            <a:t>panduan</a:t>
          </a:r>
          <a:r>
            <a:rPr lang="en-US" sz="1200" kern="1200" dirty="0"/>
            <a:t> </a:t>
          </a:r>
          <a:r>
            <a:rPr lang="en-US" sz="1200" kern="1200" dirty="0" err="1"/>
            <a:t>satuan</a:t>
          </a:r>
          <a:r>
            <a:rPr lang="en-US" sz="1200" kern="1200" dirty="0"/>
            <a:t> PAUD</a:t>
          </a:r>
        </a:p>
      </dsp:txBody>
      <dsp:txXfrm>
        <a:off x="5148065" y="1029524"/>
        <a:ext cx="3135321" cy="431052"/>
      </dsp:txXfrm>
    </dsp:sp>
    <dsp:sp modelId="{5F1DFD83-2421-48E4-83F7-DA873BB6FF8A}">
      <dsp:nvSpPr>
        <dsp:cNvPr id="0" name=""/>
        <dsp:cNvSpPr/>
      </dsp:nvSpPr>
      <dsp:spPr>
        <a:xfrm>
          <a:off x="5148065" y="1519703"/>
          <a:ext cx="3135321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Penyebarluasan</a:t>
          </a:r>
          <a:r>
            <a:rPr lang="en-US" sz="1200" kern="1200" dirty="0"/>
            <a:t> </a:t>
          </a:r>
          <a:r>
            <a:rPr lang="en-US" sz="1200" kern="1200" dirty="0" err="1"/>
            <a:t>informasi</a:t>
          </a:r>
          <a:r>
            <a:rPr lang="en-US" sz="1200" kern="1200" dirty="0"/>
            <a:t> </a:t>
          </a:r>
          <a:r>
            <a:rPr lang="en-US" sz="1200" kern="1200" dirty="0" err="1"/>
            <a:t>satuan</a:t>
          </a:r>
          <a:r>
            <a:rPr lang="en-US" sz="1200" kern="1200" dirty="0"/>
            <a:t> </a:t>
          </a:r>
          <a:r>
            <a:rPr lang="en-US" sz="1200" kern="1200" dirty="0" err="1"/>
            <a:t>melalui</a:t>
          </a:r>
          <a:r>
            <a:rPr lang="en-US" sz="1200" kern="1200" dirty="0"/>
            <a:t> media </a:t>
          </a:r>
          <a:r>
            <a:rPr lang="en-US" sz="1200" kern="1200" dirty="0" err="1"/>
            <a:t>cetak</a:t>
          </a:r>
          <a:r>
            <a:rPr lang="en-US" sz="1200" kern="1200" dirty="0"/>
            <a:t>  (</a:t>
          </a:r>
          <a:r>
            <a:rPr lang="en-US" sz="1200" kern="1200" dirty="0" err="1"/>
            <a:t>koran</a:t>
          </a:r>
          <a:r>
            <a:rPr lang="en-US" sz="1200" kern="1200" dirty="0"/>
            <a:t>, </a:t>
          </a:r>
          <a:r>
            <a:rPr lang="en-US" sz="1200" kern="1200" dirty="0" err="1"/>
            <a:t>majalah</a:t>
          </a:r>
          <a:r>
            <a:rPr lang="en-US" sz="1200" kern="1200" dirty="0"/>
            <a:t>, </a:t>
          </a:r>
          <a:r>
            <a:rPr lang="en-US" sz="1200" kern="1200" dirty="0" err="1"/>
            <a:t>dll</a:t>
          </a:r>
          <a:r>
            <a:rPr lang="en-US" sz="1200" kern="1200" dirty="0"/>
            <a:t>)</a:t>
          </a:r>
        </a:p>
      </dsp:txBody>
      <dsp:txXfrm>
        <a:off x="5148065" y="1519703"/>
        <a:ext cx="3135321" cy="431052"/>
      </dsp:txXfrm>
    </dsp:sp>
    <dsp:sp modelId="{762A6071-3C51-4949-B856-CB7AD5D128E2}">
      <dsp:nvSpPr>
        <dsp:cNvPr id="0" name=""/>
        <dsp:cNvSpPr/>
      </dsp:nvSpPr>
      <dsp:spPr>
        <a:xfrm>
          <a:off x="5148065" y="2009881"/>
          <a:ext cx="3135321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Penyebarluasan</a:t>
          </a:r>
          <a:r>
            <a:rPr lang="en-US" sz="1200" kern="1200" dirty="0"/>
            <a:t> </a:t>
          </a:r>
          <a:r>
            <a:rPr lang="en-US" sz="1200" kern="1200" dirty="0" err="1"/>
            <a:t>informasi</a:t>
          </a:r>
          <a:r>
            <a:rPr lang="en-US" sz="1200" kern="1200" dirty="0"/>
            <a:t> </a:t>
          </a:r>
          <a:r>
            <a:rPr lang="en-US" sz="1200" kern="1200" dirty="0" err="1"/>
            <a:t>satuan</a:t>
          </a:r>
          <a:r>
            <a:rPr lang="en-US" sz="1200" kern="1200" dirty="0"/>
            <a:t> </a:t>
          </a:r>
          <a:r>
            <a:rPr lang="en-US" sz="1200" kern="1200" dirty="0" err="1"/>
            <a:t>melalui</a:t>
          </a:r>
          <a:r>
            <a:rPr lang="en-US" sz="1200" kern="1200" dirty="0"/>
            <a:t> media </a:t>
          </a:r>
          <a:r>
            <a:rPr lang="en-US" sz="1200" kern="1200" dirty="0" err="1"/>
            <a:t>elektronik</a:t>
          </a:r>
          <a:r>
            <a:rPr lang="en-US" sz="1200" kern="1200" dirty="0"/>
            <a:t> (TV, blog, SMS, </a:t>
          </a:r>
          <a:r>
            <a:rPr lang="en-US" sz="1200" kern="1200" dirty="0" err="1"/>
            <a:t>dll</a:t>
          </a:r>
          <a:r>
            <a:rPr lang="en-US" sz="1200" kern="1200" dirty="0"/>
            <a:t>)</a:t>
          </a:r>
        </a:p>
      </dsp:txBody>
      <dsp:txXfrm>
        <a:off x="5148065" y="2009881"/>
        <a:ext cx="3135321" cy="431052"/>
      </dsp:txXfrm>
    </dsp:sp>
    <dsp:sp modelId="{78BAE9F1-D0AC-4B14-B924-CF32059B1B87}">
      <dsp:nvSpPr>
        <dsp:cNvPr id="0" name=""/>
        <dsp:cNvSpPr/>
      </dsp:nvSpPr>
      <dsp:spPr>
        <a:xfrm>
          <a:off x="5148065" y="2500060"/>
          <a:ext cx="3135321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Peserta</a:t>
          </a:r>
          <a:r>
            <a:rPr lang="en-US" sz="1200" kern="1200" dirty="0"/>
            <a:t> </a:t>
          </a:r>
          <a:r>
            <a:rPr lang="en-US" sz="1200" kern="1200" dirty="0" err="1"/>
            <a:t>didik</a:t>
          </a:r>
          <a:endParaRPr lang="en-US" sz="1200" kern="1200" dirty="0"/>
        </a:p>
      </dsp:txBody>
      <dsp:txXfrm>
        <a:off x="5148065" y="2500060"/>
        <a:ext cx="3135321" cy="431052"/>
      </dsp:txXfrm>
    </dsp:sp>
    <dsp:sp modelId="{FEB642BC-167F-4088-8242-497180269722}">
      <dsp:nvSpPr>
        <dsp:cNvPr id="0" name=""/>
        <dsp:cNvSpPr/>
      </dsp:nvSpPr>
      <dsp:spPr>
        <a:xfrm>
          <a:off x="5133302" y="3024336"/>
          <a:ext cx="2747140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Pengelolaan</a:t>
          </a:r>
          <a:r>
            <a:rPr lang="en-US" sz="1200" kern="1200" dirty="0"/>
            <a:t> Data </a:t>
          </a:r>
          <a:r>
            <a:rPr lang="en-US" sz="1200" kern="1200" dirty="0" err="1"/>
            <a:t>Peserta</a:t>
          </a:r>
          <a:r>
            <a:rPr lang="en-US" sz="1200" kern="1200" dirty="0"/>
            <a:t> </a:t>
          </a:r>
          <a:r>
            <a:rPr lang="en-US" sz="1200" kern="1200" dirty="0" err="1"/>
            <a:t>Didik</a:t>
          </a:r>
          <a:endParaRPr lang="en-US" sz="1200" kern="1200" dirty="0"/>
        </a:p>
      </dsp:txBody>
      <dsp:txXfrm>
        <a:off x="5133302" y="3024336"/>
        <a:ext cx="2747140" cy="431052"/>
      </dsp:txXfrm>
    </dsp:sp>
    <dsp:sp modelId="{AB259B58-DA5E-4404-9B79-849DD21E7B0D}">
      <dsp:nvSpPr>
        <dsp:cNvPr id="0" name=""/>
        <dsp:cNvSpPr/>
      </dsp:nvSpPr>
      <dsp:spPr>
        <a:xfrm>
          <a:off x="5148065" y="3480418"/>
          <a:ext cx="3135321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Registrasi</a:t>
          </a:r>
          <a:r>
            <a:rPr lang="en-US" sz="1200" kern="1200" dirty="0"/>
            <a:t> </a:t>
          </a:r>
          <a:r>
            <a:rPr lang="en-US" sz="1200" kern="1200" dirty="0" err="1"/>
            <a:t>Peserta</a:t>
          </a:r>
          <a:r>
            <a:rPr lang="en-US" sz="1200" kern="1200" dirty="0"/>
            <a:t> </a:t>
          </a:r>
          <a:r>
            <a:rPr lang="en-US" sz="1200" kern="1200" dirty="0" err="1"/>
            <a:t>Didik</a:t>
          </a:r>
          <a:endParaRPr lang="en-US" sz="1200" kern="1200" dirty="0"/>
        </a:p>
      </dsp:txBody>
      <dsp:txXfrm>
        <a:off x="5148065" y="3480418"/>
        <a:ext cx="3135321" cy="431052"/>
      </dsp:txXfrm>
    </dsp:sp>
    <dsp:sp modelId="{32608083-4F4D-49AA-8474-C91C77D3F789}">
      <dsp:nvSpPr>
        <dsp:cNvPr id="0" name=""/>
        <dsp:cNvSpPr/>
      </dsp:nvSpPr>
      <dsp:spPr>
        <a:xfrm>
          <a:off x="5148065" y="3960441"/>
          <a:ext cx="2077109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Pencatatan</a:t>
          </a:r>
          <a:r>
            <a:rPr lang="en-US" sz="1200" kern="1200" dirty="0"/>
            <a:t> </a:t>
          </a:r>
          <a:r>
            <a:rPr lang="en-US" sz="1200" kern="1200" dirty="0" err="1"/>
            <a:t>Pembayaran</a:t>
          </a:r>
          <a:r>
            <a:rPr lang="en-US" sz="1200" kern="1200" dirty="0"/>
            <a:t> </a:t>
          </a:r>
          <a:r>
            <a:rPr lang="en-US" sz="1200" kern="1200" dirty="0" err="1"/>
            <a:t>Uang</a:t>
          </a:r>
          <a:r>
            <a:rPr lang="en-US" sz="1200" kern="1200" dirty="0"/>
            <a:t> SPP</a:t>
          </a:r>
        </a:p>
      </dsp:txBody>
      <dsp:txXfrm>
        <a:off x="5148065" y="3960441"/>
        <a:ext cx="2077109" cy="431052"/>
      </dsp:txXfrm>
    </dsp:sp>
    <dsp:sp modelId="{724BE2E5-6E30-499E-9B75-BB9AE177E736}">
      <dsp:nvSpPr>
        <dsp:cNvPr id="0" name=""/>
        <dsp:cNvSpPr/>
      </dsp:nvSpPr>
      <dsp:spPr>
        <a:xfrm>
          <a:off x="5148065" y="4450619"/>
          <a:ext cx="2083486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Pencetakan</a:t>
          </a:r>
          <a:r>
            <a:rPr lang="en-US" sz="1200" kern="1200" dirty="0"/>
            <a:t> </a:t>
          </a:r>
          <a:r>
            <a:rPr lang="en-US" sz="1200" kern="1200" dirty="0" err="1"/>
            <a:t>Kuitansi</a:t>
          </a:r>
          <a:r>
            <a:rPr lang="en-US" sz="1200" kern="1200" dirty="0"/>
            <a:t> </a:t>
          </a:r>
          <a:r>
            <a:rPr lang="en-US" sz="1200" kern="1200" dirty="0" err="1"/>
            <a:t>Pembayaran</a:t>
          </a:r>
          <a:endParaRPr lang="en-US" sz="1200" kern="1200" dirty="0"/>
        </a:p>
      </dsp:txBody>
      <dsp:txXfrm>
        <a:off x="5148065" y="4450619"/>
        <a:ext cx="2083486" cy="431052"/>
      </dsp:txXfrm>
    </dsp:sp>
    <dsp:sp modelId="{A9ACF88B-4C2B-43CD-AEBC-A5980736883F}">
      <dsp:nvSpPr>
        <dsp:cNvPr id="0" name=""/>
        <dsp:cNvSpPr/>
      </dsp:nvSpPr>
      <dsp:spPr>
        <a:xfrm>
          <a:off x="5148065" y="4940798"/>
          <a:ext cx="2083486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Pengelolaan</a:t>
          </a:r>
          <a:r>
            <a:rPr lang="en-US" sz="1200" kern="1200" dirty="0"/>
            <a:t> </a:t>
          </a:r>
          <a:r>
            <a:rPr lang="en-US" sz="1200" kern="1200" dirty="0" err="1"/>
            <a:t>Penilaian</a:t>
          </a:r>
          <a:endParaRPr lang="en-US" sz="1200" kern="1200" dirty="0"/>
        </a:p>
      </dsp:txBody>
      <dsp:txXfrm>
        <a:off x="5148065" y="4940798"/>
        <a:ext cx="2083486" cy="431052"/>
      </dsp:txXfrm>
    </dsp:sp>
    <dsp:sp modelId="{CB8CEC90-0014-4BD5-A444-3152A454A378}">
      <dsp:nvSpPr>
        <dsp:cNvPr id="0" name=""/>
        <dsp:cNvSpPr/>
      </dsp:nvSpPr>
      <dsp:spPr>
        <a:xfrm>
          <a:off x="5148065" y="5401595"/>
          <a:ext cx="2083486" cy="431052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 err="1"/>
            <a:t>Pengelolaan</a:t>
          </a:r>
          <a:r>
            <a:rPr lang="en-US" sz="1200" kern="1200" dirty="0"/>
            <a:t> Data Guru </a:t>
          </a:r>
        </a:p>
      </dsp:txBody>
      <dsp:txXfrm>
        <a:off x="5148065" y="5401595"/>
        <a:ext cx="2083486" cy="431052"/>
      </dsp:txXfrm>
    </dsp:sp>
  </dsp:spTree>
</dsp:drawing>
</file>

<file path=ppt/diagrams/drawing5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B8EC6E-F730-44BC-94E2-3A2A35C9E0FC}">
      <dsp:nvSpPr>
        <dsp:cNvPr id="0" name=""/>
        <dsp:cNvSpPr/>
      </dsp:nvSpPr>
      <dsp:spPr>
        <a:xfrm>
          <a:off x="6633052" y="2916323"/>
          <a:ext cx="417038" cy="3973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8519" y="0"/>
              </a:lnTo>
              <a:lnTo>
                <a:pt x="208519" y="397330"/>
              </a:lnTo>
              <a:lnTo>
                <a:pt x="417038" y="39733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27171" y="3100589"/>
        <a:ext cx="28800" cy="28800"/>
      </dsp:txXfrm>
    </dsp:sp>
    <dsp:sp modelId="{17BEDDCD-4146-4F9C-BB1B-58E54EB6D6C7}">
      <dsp:nvSpPr>
        <dsp:cNvPr id="0" name=""/>
        <dsp:cNvSpPr/>
      </dsp:nvSpPr>
      <dsp:spPr>
        <a:xfrm>
          <a:off x="6633052" y="2518993"/>
          <a:ext cx="417038" cy="397330"/>
        </a:xfrm>
        <a:custGeom>
          <a:avLst/>
          <a:gdLst/>
          <a:ahLst/>
          <a:cxnLst/>
          <a:rect l="0" t="0" r="0" b="0"/>
          <a:pathLst>
            <a:path>
              <a:moveTo>
                <a:pt x="0" y="397330"/>
              </a:moveTo>
              <a:lnTo>
                <a:pt x="208519" y="397330"/>
              </a:lnTo>
              <a:lnTo>
                <a:pt x="208519" y="0"/>
              </a:lnTo>
              <a:lnTo>
                <a:pt x="41703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27171" y="2703258"/>
        <a:ext cx="28800" cy="28800"/>
      </dsp:txXfrm>
    </dsp:sp>
    <dsp:sp modelId="{CE2C6972-3E97-4B2F-A8D2-4D6C815B4262}">
      <dsp:nvSpPr>
        <dsp:cNvPr id="0" name=""/>
        <dsp:cNvSpPr/>
      </dsp:nvSpPr>
      <dsp:spPr>
        <a:xfrm>
          <a:off x="4130820" y="2870603"/>
          <a:ext cx="4170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03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28914" y="2905898"/>
        <a:ext cx="20851" cy="20851"/>
      </dsp:txXfrm>
    </dsp:sp>
    <dsp:sp modelId="{227510C1-165E-41BC-86F8-664912EE1BA0}">
      <dsp:nvSpPr>
        <dsp:cNvPr id="0" name=""/>
        <dsp:cNvSpPr/>
      </dsp:nvSpPr>
      <dsp:spPr>
        <a:xfrm>
          <a:off x="921229" y="2783021"/>
          <a:ext cx="425754" cy="133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2877" y="0"/>
              </a:lnTo>
              <a:lnTo>
                <a:pt x="212877" y="133302"/>
              </a:lnTo>
              <a:lnTo>
                <a:pt x="425754" y="13330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122953" y="2838519"/>
        <a:ext cx="22306" cy="22306"/>
      </dsp:txXfrm>
    </dsp:sp>
    <dsp:sp modelId="{4594F833-E8AD-4F7D-9DBB-756E81F5E9FF}">
      <dsp:nvSpPr>
        <dsp:cNvPr id="0" name=""/>
        <dsp:cNvSpPr/>
      </dsp:nvSpPr>
      <dsp:spPr>
        <a:xfrm rot="16200000">
          <a:off x="-1725257" y="2322406"/>
          <a:ext cx="4371744" cy="92122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INDIKATOR </a:t>
          </a:r>
          <a:r>
            <a:rPr lang="en-US" sz="4500" kern="1200" dirty="0">
              <a:solidFill>
                <a:srgbClr val="FFFF00"/>
              </a:solidFill>
            </a:rPr>
            <a:t>6.4.1</a:t>
          </a:r>
          <a:endParaRPr lang="id-ID" sz="4500" kern="1200" dirty="0">
            <a:solidFill>
              <a:srgbClr val="FFFF00"/>
            </a:solidFill>
          </a:endParaRPr>
        </a:p>
      </dsp:txBody>
      <dsp:txXfrm>
        <a:off x="-1725257" y="2322406"/>
        <a:ext cx="4371744" cy="921229"/>
      </dsp:txXfrm>
    </dsp:sp>
    <dsp:sp modelId="{D9C606CC-AC18-4590-951B-B64D6881E5E3}">
      <dsp:nvSpPr>
        <dsp:cNvPr id="0" name=""/>
        <dsp:cNvSpPr/>
      </dsp:nvSpPr>
      <dsp:spPr>
        <a:xfrm>
          <a:off x="1346983" y="2132237"/>
          <a:ext cx="2783836" cy="1568173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49</a:t>
          </a:r>
          <a:r>
            <a:rPr lang="id-ID" sz="3200" kern="1200" dirty="0"/>
            <a:t>) </a:t>
          </a:r>
          <a:r>
            <a:rPr lang="id-ID" sz="3200" b="1" kern="1200" dirty="0"/>
            <a:t>Penjadwalan</a:t>
          </a:r>
          <a:endParaRPr lang="id-ID" sz="3200" kern="1200" dirty="0"/>
        </a:p>
      </dsp:txBody>
      <dsp:txXfrm>
        <a:off x="1346983" y="2132237"/>
        <a:ext cx="2783836" cy="1568173"/>
      </dsp:txXfrm>
    </dsp:sp>
    <dsp:sp modelId="{EDDD72EC-6E2F-4D36-AAD4-1BCB7F58831A}">
      <dsp:nvSpPr>
        <dsp:cNvPr id="0" name=""/>
        <dsp:cNvSpPr/>
      </dsp:nvSpPr>
      <dsp:spPr>
        <a:xfrm>
          <a:off x="4547859" y="2498404"/>
          <a:ext cx="2085193" cy="835838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Melakukan</a:t>
          </a:r>
          <a:r>
            <a:rPr lang="en-US" sz="2000" kern="1200" dirty="0"/>
            <a:t> </a:t>
          </a:r>
          <a:r>
            <a:rPr lang="en-US" sz="2000" kern="1200" dirty="0" err="1"/>
            <a:t>Pengawasan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4547859" y="2498404"/>
        <a:ext cx="2085193" cy="835838"/>
      </dsp:txXfrm>
    </dsp:sp>
    <dsp:sp modelId="{072DC1C7-053E-4064-97DD-066A5A9A2FD0}">
      <dsp:nvSpPr>
        <dsp:cNvPr id="0" name=""/>
        <dsp:cNvSpPr/>
      </dsp:nvSpPr>
      <dsp:spPr>
        <a:xfrm>
          <a:off x="7050091" y="2201128"/>
          <a:ext cx="2085193" cy="635729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Proses </a:t>
          </a:r>
          <a:r>
            <a:rPr lang="en-US" sz="1600" kern="1200" dirty="0" err="1"/>
            <a:t>pelaksanaan</a:t>
          </a:r>
          <a:r>
            <a:rPr lang="en-US" sz="1600" kern="1200" dirty="0"/>
            <a:t> program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050091" y="2201128"/>
        <a:ext cx="2085193" cy="635729"/>
      </dsp:txXfrm>
    </dsp:sp>
    <dsp:sp modelId="{E1DA7323-8BFE-4CD9-9F90-43AF4EC84386}">
      <dsp:nvSpPr>
        <dsp:cNvPr id="0" name=""/>
        <dsp:cNvSpPr/>
      </dsp:nvSpPr>
      <dsp:spPr>
        <a:xfrm>
          <a:off x="7050091" y="2995790"/>
          <a:ext cx="2085193" cy="635729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hasil</a:t>
          </a:r>
          <a:r>
            <a:rPr lang="en-US" sz="1600" kern="1200" dirty="0"/>
            <a:t> </a:t>
          </a:r>
          <a:r>
            <a:rPr lang="en-US" sz="1600" kern="1200" dirty="0" err="1"/>
            <a:t>pelaksanaan</a:t>
          </a:r>
          <a:r>
            <a:rPr lang="en-US" sz="1600" kern="1200" dirty="0"/>
            <a:t> program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050091" y="2995790"/>
        <a:ext cx="2085193" cy="635729"/>
      </dsp:txXfrm>
    </dsp:sp>
  </dsp:spTree>
</dsp:drawing>
</file>

<file path=ppt/diagrams/drawing5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3E425F-6450-442D-AA2B-F269D93E6BD5}">
      <dsp:nvSpPr>
        <dsp:cNvPr id="0" name=""/>
        <dsp:cNvSpPr/>
      </dsp:nvSpPr>
      <dsp:spPr>
        <a:xfrm>
          <a:off x="6633052" y="2916324"/>
          <a:ext cx="417038" cy="18814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8519" y="0"/>
              </a:lnTo>
              <a:lnTo>
                <a:pt x="208519" y="1881441"/>
              </a:lnTo>
              <a:lnTo>
                <a:pt x="417038" y="188144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93394" y="3808867"/>
        <a:ext cx="96355" cy="96355"/>
      </dsp:txXfrm>
    </dsp:sp>
    <dsp:sp modelId="{12A1A2A9-49C6-4BFD-B70C-D1F1CBD75818}">
      <dsp:nvSpPr>
        <dsp:cNvPr id="0" name=""/>
        <dsp:cNvSpPr/>
      </dsp:nvSpPr>
      <dsp:spPr>
        <a:xfrm>
          <a:off x="6633052" y="2916324"/>
          <a:ext cx="417038" cy="9407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8519" y="0"/>
              </a:lnTo>
              <a:lnTo>
                <a:pt x="208519" y="940720"/>
              </a:lnTo>
              <a:lnTo>
                <a:pt x="417038" y="940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15846" y="3360958"/>
        <a:ext cx="51450" cy="51450"/>
      </dsp:txXfrm>
    </dsp:sp>
    <dsp:sp modelId="{22324CD8-846B-4314-840F-F4F60C93A4E2}">
      <dsp:nvSpPr>
        <dsp:cNvPr id="0" name=""/>
        <dsp:cNvSpPr/>
      </dsp:nvSpPr>
      <dsp:spPr>
        <a:xfrm>
          <a:off x="6633052" y="2870604"/>
          <a:ext cx="4170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03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31145" y="2905898"/>
        <a:ext cx="20851" cy="20851"/>
      </dsp:txXfrm>
    </dsp:sp>
    <dsp:sp modelId="{FB56CFE1-84A2-4F5E-9C8B-09D1AA7CE24F}">
      <dsp:nvSpPr>
        <dsp:cNvPr id="0" name=""/>
        <dsp:cNvSpPr/>
      </dsp:nvSpPr>
      <dsp:spPr>
        <a:xfrm>
          <a:off x="6633052" y="1975603"/>
          <a:ext cx="417038" cy="940720"/>
        </a:xfrm>
        <a:custGeom>
          <a:avLst/>
          <a:gdLst/>
          <a:ahLst/>
          <a:cxnLst/>
          <a:rect l="0" t="0" r="0" b="0"/>
          <a:pathLst>
            <a:path>
              <a:moveTo>
                <a:pt x="0" y="940720"/>
              </a:moveTo>
              <a:lnTo>
                <a:pt x="208519" y="940720"/>
              </a:lnTo>
              <a:lnTo>
                <a:pt x="208519" y="0"/>
              </a:lnTo>
              <a:lnTo>
                <a:pt x="41703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15846" y="2420238"/>
        <a:ext cx="51450" cy="51450"/>
      </dsp:txXfrm>
    </dsp:sp>
    <dsp:sp modelId="{17BEDDCD-4146-4F9C-BB1B-58E54EB6D6C7}">
      <dsp:nvSpPr>
        <dsp:cNvPr id="0" name=""/>
        <dsp:cNvSpPr/>
      </dsp:nvSpPr>
      <dsp:spPr>
        <a:xfrm>
          <a:off x="6633052" y="1034882"/>
          <a:ext cx="417038" cy="1881441"/>
        </a:xfrm>
        <a:custGeom>
          <a:avLst/>
          <a:gdLst/>
          <a:ahLst/>
          <a:cxnLst/>
          <a:rect l="0" t="0" r="0" b="0"/>
          <a:pathLst>
            <a:path>
              <a:moveTo>
                <a:pt x="0" y="1881441"/>
              </a:moveTo>
              <a:lnTo>
                <a:pt x="208519" y="1881441"/>
              </a:lnTo>
              <a:lnTo>
                <a:pt x="208519" y="0"/>
              </a:lnTo>
              <a:lnTo>
                <a:pt x="41703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93394" y="1927425"/>
        <a:ext cx="96355" cy="96355"/>
      </dsp:txXfrm>
    </dsp:sp>
    <dsp:sp modelId="{CE2C6972-3E97-4B2F-A8D2-4D6C815B4262}">
      <dsp:nvSpPr>
        <dsp:cNvPr id="0" name=""/>
        <dsp:cNvSpPr/>
      </dsp:nvSpPr>
      <dsp:spPr>
        <a:xfrm>
          <a:off x="4130820" y="2870604"/>
          <a:ext cx="4170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03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28914" y="2905898"/>
        <a:ext cx="20851" cy="20851"/>
      </dsp:txXfrm>
    </dsp:sp>
    <dsp:sp modelId="{227510C1-165E-41BC-86F8-664912EE1BA0}">
      <dsp:nvSpPr>
        <dsp:cNvPr id="0" name=""/>
        <dsp:cNvSpPr/>
      </dsp:nvSpPr>
      <dsp:spPr>
        <a:xfrm>
          <a:off x="921229" y="2783021"/>
          <a:ext cx="425754" cy="133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2877" y="0"/>
              </a:lnTo>
              <a:lnTo>
                <a:pt x="212877" y="133302"/>
              </a:lnTo>
              <a:lnTo>
                <a:pt x="425754" y="13330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122953" y="2838519"/>
        <a:ext cx="22306" cy="22306"/>
      </dsp:txXfrm>
    </dsp:sp>
    <dsp:sp modelId="{4594F833-E8AD-4F7D-9DBB-756E81F5E9FF}">
      <dsp:nvSpPr>
        <dsp:cNvPr id="0" name=""/>
        <dsp:cNvSpPr/>
      </dsp:nvSpPr>
      <dsp:spPr>
        <a:xfrm rot="16200000">
          <a:off x="-1725257" y="2322406"/>
          <a:ext cx="4371744" cy="92122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INDIKATOR </a:t>
          </a:r>
          <a:r>
            <a:rPr lang="en-US" sz="4500" kern="1200" dirty="0">
              <a:solidFill>
                <a:srgbClr val="FFFF00"/>
              </a:solidFill>
            </a:rPr>
            <a:t>6.4.2</a:t>
          </a:r>
          <a:endParaRPr lang="id-ID" sz="4500" kern="1200" dirty="0">
            <a:solidFill>
              <a:srgbClr val="FFFF00"/>
            </a:solidFill>
          </a:endParaRPr>
        </a:p>
      </dsp:txBody>
      <dsp:txXfrm>
        <a:off x="-1725257" y="2322406"/>
        <a:ext cx="4371744" cy="921229"/>
      </dsp:txXfrm>
    </dsp:sp>
    <dsp:sp modelId="{D9C606CC-AC18-4590-951B-B64D6881E5E3}">
      <dsp:nvSpPr>
        <dsp:cNvPr id="0" name=""/>
        <dsp:cNvSpPr/>
      </dsp:nvSpPr>
      <dsp:spPr>
        <a:xfrm>
          <a:off x="1346983" y="2393086"/>
          <a:ext cx="2783836" cy="1046474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50</a:t>
          </a:r>
          <a:r>
            <a:rPr lang="id-ID" sz="3200" kern="1200" dirty="0"/>
            <a:t>) </a:t>
          </a:r>
          <a:r>
            <a:rPr lang="en-US" sz="3200" b="1" kern="1200" dirty="0" err="1"/>
            <a:t>Pelaporan</a:t>
          </a:r>
          <a:endParaRPr lang="id-ID" sz="3200" kern="1200" dirty="0"/>
        </a:p>
      </dsp:txBody>
      <dsp:txXfrm>
        <a:off x="1346983" y="2393086"/>
        <a:ext cx="2783836" cy="1046474"/>
      </dsp:txXfrm>
    </dsp:sp>
    <dsp:sp modelId="{EDDD72EC-6E2F-4D36-AAD4-1BCB7F58831A}">
      <dsp:nvSpPr>
        <dsp:cNvPr id="0" name=""/>
        <dsp:cNvSpPr/>
      </dsp:nvSpPr>
      <dsp:spPr>
        <a:xfrm>
          <a:off x="4547859" y="1944214"/>
          <a:ext cx="2085193" cy="1944219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dokumen</a:t>
          </a:r>
          <a:r>
            <a:rPr lang="en-US" sz="2400" kern="1200" dirty="0"/>
            <a:t> </a:t>
          </a:r>
          <a:r>
            <a:rPr lang="en-US" sz="2400" kern="1200" dirty="0" err="1"/>
            <a:t>laporan</a:t>
          </a:r>
          <a:r>
            <a:rPr lang="en-US" sz="2400" kern="1200" dirty="0"/>
            <a:t> </a:t>
          </a:r>
          <a:r>
            <a:rPr lang="en-US" sz="2400" kern="1200" dirty="0" err="1"/>
            <a:t>hasil</a:t>
          </a:r>
          <a:r>
            <a:rPr lang="en-US" sz="2400" kern="1200" dirty="0"/>
            <a:t> </a:t>
          </a:r>
          <a:r>
            <a:rPr lang="en-US" sz="2400" kern="1200" dirty="0" err="1"/>
            <a:t>pengawasan</a:t>
          </a:r>
          <a:endParaRPr lang="en-US" sz="2400" kern="1200" dirty="0">
            <a:solidFill>
              <a:srgbClr val="FF0000"/>
            </a:solidFill>
          </a:endParaRPr>
        </a:p>
      </dsp:txBody>
      <dsp:txXfrm>
        <a:off x="4547859" y="1944214"/>
        <a:ext cx="2085193" cy="1944219"/>
      </dsp:txXfrm>
    </dsp:sp>
    <dsp:sp modelId="{072DC1C7-053E-4064-97DD-066A5A9A2FD0}">
      <dsp:nvSpPr>
        <dsp:cNvPr id="0" name=""/>
        <dsp:cNvSpPr/>
      </dsp:nvSpPr>
      <dsp:spPr>
        <a:xfrm>
          <a:off x="7050091" y="643988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Masalah</a:t>
          </a:r>
          <a:r>
            <a:rPr lang="en-US" sz="1600" kern="1200" dirty="0"/>
            <a:t> yang </a:t>
          </a:r>
          <a:r>
            <a:rPr lang="en-US" sz="1600" kern="1200" dirty="0" err="1"/>
            <a:t>ditemukan</a:t>
          </a:r>
          <a:r>
            <a:rPr lang="en-US" sz="1600" kern="1200" dirty="0"/>
            <a:t> 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050091" y="643988"/>
        <a:ext cx="2085193" cy="781788"/>
      </dsp:txXfrm>
    </dsp:sp>
    <dsp:sp modelId="{5B2A46A2-73DB-4011-A8AF-E2AF91F70B0C}">
      <dsp:nvSpPr>
        <dsp:cNvPr id="0" name=""/>
        <dsp:cNvSpPr/>
      </dsp:nvSpPr>
      <dsp:spPr>
        <a:xfrm>
          <a:off x="7050091" y="1584708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Penyebab</a:t>
          </a:r>
          <a:r>
            <a:rPr lang="en-US" sz="1800" kern="1200" dirty="0"/>
            <a:t> </a:t>
          </a:r>
          <a:r>
            <a:rPr lang="en-US" sz="1800" kern="1200" dirty="0" err="1"/>
            <a:t>terjadinya</a:t>
          </a:r>
          <a:r>
            <a:rPr lang="en-US" sz="1800" kern="1200" dirty="0"/>
            <a:t> </a:t>
          </a:r>
          <a:r>
            <a:rPr lang="en-US" sz="1800" kern="1200" dirty="0" err="1"/>
            <a:t>masalah</a:t>
          </a:r>
          <a:endParaRPr lang="en-US" sz="1800" kern="1200" dirty="0"/>
        </a:p>
      </dsp:txBody>
      <dsp:txXfrm>
        <a:off x="7050091" y="1584708"/>
        <a:ext cx="2085193" cy="781788"/>
      </dsp:txXfrm>
    </dsp:sp>
    <dsp:sp modelId="{FB5AF85C-7CBA-4272-B5D2-E5764696EECC}">
      <dsp:nvSpPr>
        <dsp:cNvPr id="0" name=""/>
        <dsp:cNvSpPr/>
      </dsp:nvSpPr>
      <dsp:spPr>
        <a:xfrm>
          <a:off x="7050091" y="2525429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Solusi</a:t>
          </a:r>
          <a:r>
            <a:rPr lang="en-US" sz="1800" kern="1200" dirty="0"/>
            <a:t> </a:t>
          </a:r>
          <a:r>
            <a:rPr lang="en-US" sz="1800" kern="1200" dirty="0" err="1"/>
            <a:t>terhadap</a:t>
          </a:r>
          <a:r>
            <a:rPr lang="en-US" sz="1800" kern="1200" dirty="0"/>
            <a:t> </a:t>
          </a:r>
          <a:r>
            <a:rPr lang="en-US" sz="1800" kern="1200" dirty="0" err="1"/>
            <a:t>masalah</a:t>
          </a:r>
          <a:endParaRPr lang="en-US" sz="1800" kern="1200" dirty="0"/>
        </a:p>
      </dsp:txBody>
      <dsp:txXfrm>
        <a:off x="7050091" y="2525429"/>
        <a:ext cx="2085193" cy="781788"/>
      </dsp:txXfrm>
    </dsp:sp>
    <dsp:sp modelId="{D1D46D5D-9A50-4EA3-93E6-22528F9EABF7}">
      <dsp:nvSpPr>
        <dsp:cNvPr id="0" name=""/>
        <dsp:cNvSpPr/>
      </dsp:nvSpPr>
      <dsp:spPr>
        <a:xfrm>
          <a:off x="7050091" y="3466150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Kendala dalam pelaksanaan</a:t>
          </a:r>
        </a:p>
      </dsp:txBody>
      <dsp:txXfrm>
        <a:off x="7050091" y="3466150"/>
        <a:ext cx="2085193" cy="781788"/>
      </dsp:txXfrm>
    </dsp:sp>
    <dsp:sp modelId="{9E0C481E-7A8B-42C4-A88A-C9C77E02D918}">
      <dsp:nvSpPr>
        <dsp:cNvPr id="0" name=""/>
        <dsp:cNvSpPr/>
      </dsp:nvSpPr>
      <dsp:spPr>
        <a:xfrm>
          <a:off x="7050091" y="4406871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Tindak lanjut dari hasil solusi yang diberikan</a:t>
          </a:r>
        </a:p>
      </dsp:txBody>
      <dsp:txXfrm>
        <a:off x="7050091" y="4406871"/>
        <a:ext cx="2085193" cy="781788"/>
      </dsp:txXfrm>
    </dsp:sp>
  </dsp:spTree>
</dsp:drawing>
</file>

<file path=ppt/diagrams/drawing5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A9BAA-5C8E-491E-8BC0-7CFF414738F1}">
      <dsp:nvSpPr>
        <dsp:cNvPr id="0" name=""/>
        <dsp:cNvSpPr/>
      </dsp:nvSpPr>
      <dsp:spPr>
        <a:xfrm>
          <a:off x="6516219" y="2916324"/>
          <a:ext cx="533871" cy="18814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6935" y="0"/>
              </a:lnTo>
              <a:lnTo>
                <a:pt x="266935" y="1881441"/>
              </a:lnTo>
              <a:lnTo>
                <a:pt x="533871" y="188144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34262" y="3808151"/>
        <a:ext cx="97786" cy="97786"/>
      </dsp:txXfrm>
    </dsp:sp>
    <dsp:sp modelId="{055F0F44-345E-4E0B-89AE-9D0BC777D6CE}">
      <dsp:nvSpPr>
        <dsp:cNvPr id="0" name=""/>
        <dsp:cNvSpPr/>
      </dsp:nvSpPr>
      <dsp:spPr>
        <a:xfrm>
          <a:off x="6516219" y="2916324"/>
          <a:ext cx="533871" cy="9407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6935" y="0"/>
              </a:lnTo>
              <a:lnTo>
                <a:pt x="266935" y="940720"/>
              </a:lnTo>
              <a:lnTo>
                <a:pt x="533871" y="940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113" y="3359643"/>
        <a:ext cx="54082" cy="54082"/>
      </dsp:txXfrm>
    </dsp:sp>
    <dsp:sp modelId="{711F1F96-5764-41A2-BD8A-A7E48E6EA947}">
      <dsp:nvSpPr>
        <dsp:cNvPr id="0" name=""/>
        <dsp:cNvSpPr/>
      </dsp:nvSpPr>
      <dsp:spPr>
        <a:xfrm>
          <a:off x="6516219" y="2870604"/>
          <a:ext cx="53387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3871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69808" y="2902977"/>
        <a:ext cx="26693" cy="26693"/>
      </dsp:txXfrm>
    </dsp:sp>
    <dsp:sp modelId="{B7DF0D4C-BC20-48E1-816A-E16F0A6D29DF}">
      <dsp:nvSpPr>
        <dsp:cNvPr id="0" name=""/>
        <dsp:cNvSpPr/>
      </dsp:nvSpPr>
      <dsp:spPr>
        <a:xfrm>
          <a:off x="6516219" y="1975603"/>
          <a:ext cx="533871" cy="940720"/>
        </a:xfrm>
        <a:custGeom>
          <a:avLst/>
          <a:gdLst/>
          <a:ahLst/>
          <a:cxnLst/>
          <a:rect l="0" t="0" r="0" b="0"/>
          <a:pathLst>
            <a:path>
              <a:moveTo>
                <a:pt x="0" y="940720"/>
              </a:moveTo>
              <a:lnTo>
                <a:pt x="266935" y="940720"/>
              </a:lnTo>
              <a:lnTo>
                <a:pt x="266935" y="0"/>
              </a:lnTo>
              <a:lnTo>
                <a:pt x="53387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56113" y="2418922"/>
        <a:ext cx="54082" cy="54082"/>
      </dsp:txXfrm>
    </dsp:sp>
    <dsp:sp modelId="{17BEDDCD-4146-4F9C-BB1B-58E54EB6D6C7}">
      <dsp:nvSpPr>
        <dsp:cNvPr id="0" name=""/>
        <dsp:cNvSpPr/>
      </dsp:nvSpPr>
      <dsp:spPr>
        <a:xfrm>
          <a:off x="6516219" y="1034882"/>
          <a:ext cx="533871" cy="1881441"/>
        </a:xfrm>
        <a:custGeom>
          <a:avLst/>
          <a:gdLst/>
          <a:ahLst/>
          <a:cxnLst/>
          <a:rect l="0" t="0" r="0" b="0"/>
          <a:pathLst>
            <a:path>
              <a:moveTo>
                <a:pt x="0" y="1881441"/>
              </a:moveTo>
              <a:lnTo>
                <a:pt x="266935" y="1881441"/>
              </a:lnTo>
              <a:lnTo>
                <a:pt x="266935" y="0"/>
              </a:lnTo>
              <a:lnTo>
                <a:pt x="533871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734262" y="1926710"/>
        <a:ext cx="97786" cy="97786"/>
      </dsp:txXfrm>
    </dsp:sp>
    <dsp:sp modelId="{CE2C6972-3E97-4B2F-A8D2-4D6C815B4262}">
      <dsp:nvSpPr>
        <dsp:cNvPr id="0" name=""/>
        <dsp:cNvSpPr/>
      </dsp:nvSpPr>
      <dsp:spPr>
        <a:xfrm>
          <a:off x="4130820" y="2870604"/>
          <a:ext cx="30020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020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3418" y="2908818"/>
        <a:ext cx="15010" cy="15010"/>
      </dsp:txXfrm>
    </dsp:sp>
    <dsp:sp modelId="{227510C1-165E-41BC-86F8-664912EE1BA0}">
      <dsp:nvSpPr>
        <dsp:cNvPr id="0" name=""/>
        <dsp:cNvSpPr/>
      </dsp:nvSpPr>
      <dsp:spPr>
        <a:xfrm>
          <a:off x="921229" y="2783021"/>
          <a:ext cx="425754" cy="133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2877" y="0"/>
              </a:lnTo>
              <a:lnTo>
                <a:pt x="212877" y="133302"/>
              </a:lnTo>
              <a:lnTo>
                <a:pt x="425754" y="13330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122953" y="2838519"/>
        <a:ext cx="22306" cy="22306"/>
      </dsp:txXfrm>
    </dsp:sp>
    <dsp:sp modelId="{4594F833-E8AD-4F7D-9DBB-756E81F5E9FF}">
      <dsp:nvSpPr>
        <dsp:cNvPr id="0" name=""/>
        <dsp:cNvSpPr/>
      </dsp:nvSpPr>
      <dsp:spPr>
        <a:xfrm rot="16200000">
          <a:off x="-1725257" y="2322406"/>
          <a:ext cx="4371744" cy="92122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INDIKATOR </a:t>
          </a:r>
          <a:r>
            <a:rPr lang="en-US" sz="4500" kern="1200" dirty="0">
              <a:solidFill>
                <a:srgbClr val="FFFF00"/>
              </a:solidFill>
            </a:rPr>
            <a:t>6.5.1</a:t>
          </a:r>
          <a:endParaRPr lang="id-ID" sz="4500" kern="1200" dirty="0">
            <a:solidFill>
              <a:srgbClr val="FFFF00"/>
            </a:solidFill>
          </a:endParaRPr>
        </a:p>
      </dsp:txBody>
      <dsp:txXfrm>
        <a:off x="-1725257" y="2322406"/>
        <a:ext cx="4371744" cy="921229"/>
      </dsp:txXfrm>
    </dsp:sp>
    <dsp:sp modelId="{D9C606CC-AC18-4590-951B-B64D6881E5E3}">
      <dsp:nvSpPr>
        <dsp:cNvPr id="0" name=""/>
        <dsp:cNvSpPr/>
      </dsp:nvSpPr>
      <dsp:spPr>
        <a:xfrm>
          <a:off x="1346983" y="2393086"/>
          <a:ext cx="2783836" cy="1046474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51</a:t>
          </a:r>
          <a:r>
            <a:rPr lang="id-ID" sz="3200" kern="1200" dirty="0"/>
            <a:t>) </a:t>
          </a:r>
          <a:r>
            <a:rPr lang="id-ID" sz="3200" b="1" kern="1200" dirty="0"/>
            <a:t>Unsur Penilaian</a:t>
          </a:r>
          <a:endParaRPr lang="id-ID" sz="3200" kern="1200" dirty="0"/>
        </a:p>
      </dsp:txBody>
      <dsp:txXfrm>
        <a:off x="1346983" y="2393086"/>
        <a:ext cx="2783836" cy="1046474"/>
      </dsp:txXfrm>
    </dsp:sp>
    <dsp:sp modelId="{EDDD72EC-6E2F-4D36-AAD4-1BCB7F58831A}">
      <dsp:nvSpPr>
        <dsp:cNvPr id="0" name=""/>
        <dsp:cNvSpPr/>
      </dsp:nvSpPr>
      <dsp:spPr>
        <a:xfrm>
          <a:off x="4431026" y="2498404"/>
          <a:ext cx="2085193" cy="835838"/>
        </a:xfrm>
        <a:prstGeom prst="rect">
          <a:avLst/>
        </a:prstGeom>
        <a:solidFill>
          <a:srgbClr val="00206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/>
            <a:t>penilaian</a:t>
          </a:r>
          <a:r>
            <a:rPr lang="en-US" sz="2000" kern="1200" dirty="0"/>
            <a:t> </a:t>
          </a:r>
          <a:r>
            <a:rPr lang="en-US" sz="2000" kern="1200" dirty="0" err="1"/>
            <a:t>terhadap</a:t>
          </a:r>
          <a:r>
            <a:rPr lang="en-US" sz="2000" kern="1200" dirty="0"/>
            <a:t> </a:t>
          </a:r>
          <a:r>
            <a:rPr lang="en-US" sz="2000" kern="1200" dirty="0" err="1"/>
            <a:t>hasil</a:t>
          </a:r>
          <a:r>
            <a:rPr lang="en-US" sz="2000" kern="1200" dirty="0"/>
            <a:t> </a:t>
          </a:r>
          <a:r>
            <a:rPr lang="en-US" sz="2000" kern="1200" dirty="0" err="1"/>
            <a:t>kerja</a:t>
          </a:r>
          <a:r>
            <a:rPr lang="en-US" sz="2000" kern="1200" dirty="0"/>
            <a:t> </a:t>
          </a:r>
          <a:endParaRPr lang="en-US" sz="2000" kern="1200" dirty="0">
            <a:solidFill>
              <a:srgbClr val="FF0000"/>
            </a:solidFill>
          </a:endParaRPr>
        </a:p>
      </dsp:txBody>
      <dsp:txXfrm>
        <a:off x="4431026" y="2498404"/>
        <a:ext cx="2085193" cy="835838"/>
      </dsp:txXfrm>
    </dsp:sp>
    <dsp:sp modelId="{072DC1C7-053E-4064-97DD-066A5A9A2FD0}">
      <dsp:nvSpPr>
        <dsp:cNvPr id="0" name=""/>
        <dsp:cNvSpPr/>
      </dsp:nvSpPr>
      <dsp:spPr>
        <a:xfrm>
          <a:off x="7050091" y="643988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Kesesuaian</a:t>
          </a:r>
          <a:r>
            <a:rPr lang="en-US" sz="1600" kern="1200" dirty="0"/>
            <a:t> </a:t>
          </a:r>
          <a:r>
            <a:rPr lang="en-US" sz="1600" kern="1200" dirty="0" err="1"/>
            <a:t>dengan</a:t>
          </a:r>
          <a:r>
            <a:rPr lang="en-US" sz="1600" kern="1200" dirty="0"/>
            <a:t> </a:t>
          </a:r>
          <a:r>
            <a:rPr lang="en-US" sz="1600" kern="1200" dirty="0" err="1"/>
            <a:t>visi</a:t>
          </a:r>
          <a:r>
            <a:rPr lang="en-US" sz="1600" kern="1200" dirty="0"/>
            <a:t>, </a:t>
          </a:r>
          <a:r>
            <a:rPr lang="en-US" sz="1600" kern="1200" dirty="0" err="1"/>
            <a:t>misi</a:t>
          </a:r>
          <a:r>
            <a:rPr lang="en-US" sz="1600" kern="1200" dirty="0"/>
            <a:t> </a:t>
          </a:r>
          <a:r>
            <a:rPr lang="en-US" sz="1600" kern="1200" dirty="0" err="1"/>
            <a:t>dan</a:t>
          </a:r>
          <a:r>
            <a:rPr lang="en-US" sz="1600" kern="1200" dirty="0"/>
            <a:t> </a:t>
          </a:r>
          <a:r>
            <a:rPr lang="en-US" sz="1600" kern="1200" dirty="0" err="1"/>
            <a:t>tujuan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050091" y="643988"/>
        <a:ext cx="2085193" cy="781788"/>
      </dsp:txXfrm>
    </dsp:sp>
    <dsp:sp modelId="{6BFCDE43-DA67-48E0-8E1F-BC328CAF161E}">
      <dsp:nvSpPr>
        <dsp:cNvPr id="0" name=""/>
        <dsp:cNvSpPr/>
      </dsp:nvSpPr>
      <dsp:spPr>
        <a:xfrm>
          <a:off x="7050091" y="1584708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Kesesuaian</a:t>
          </a:r>
          <a:r>
            <a:rPr lang="en-US" sz="1800" kern="1200" dirty="0"/>
            <a:t> </a:t>
          </a:r>
          <a:r>
            <a:rPr lang="en-US" sz="1800" kern="1200" dirty="0" err="1"/>
            <a:t>dengan</a:t>
          </a:r>
          <a:r>
            <a:rPr lang="en-US" sz="1800" kern="1200" dirty="0"/>
            <a:t> </a:t>
          </a:r>
          <a:r>
            <a:rPr lang="en-US" sz="1800" kern="1200" dirty="0" err="1"/>
            <a:t>rencana</a:t>
          </a:r>
          <a:r>
            <a:rPr lang="en-US" sz="1800" kern="1200" dirty="0"/>
            <a:t> </a:t>
          </a:r>
          <a:r>
            <a:rPr lang="en-US" sz="1800" kern="1200" dirty="0" err="1"/>
            <a:t>kerja</a:t>
          </a:r>
          <a:r>
            <a:rPr lang="en-US" sz="1800" kern="1200" dirty="0"/>
            <a:t>  </a:t>
          </a:r>
        </a:p>
      </dsp:txBody>
      <dsp:txXfrm>
        <a:off x="7050091" y="1584708"/>
        <a:ext cx="2085193" cy="781788"/>
      </dsp:txXfrm>
    </dsp:sp>
    <dsp:sp modelId="{B620A406-83A1-4D38-915F-3DABAC0D2262}">
      <dsp:nvSpPr>
        <dsp:cNvPr id="0" name=""/>
        <dsp:cNvSpPr/>
      </dsp:nvSpPr>
      <dsp:spPr>
        <a:xfrm>
          <a:off x="7050091" y="2525429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Kesesuaian sasaran</a:t>
          </a:r>
        </a:p>
      </dsp:txBody>
      <dsp:txXfrm>
        <a:off x="7050091" y="2525429"/>
        <a:ext cx="2085193" cy="781788"/>
      </dsp:txXfrm>
    </dsp:sp>
    <dsp:sp modelId="{4395B59D-4E16-4415-99F4-03C7F57249CB}">
      <dsp:nvSpPr>
        <dsp:cNvPr id="0" name=""/>
        <dsp:cNvSpPr/>
      </dsp:nvSpPr>
      <dsp:spPr>
        <a:xfrm>
          <a:off x="7050091" y="3466150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Kesesuaian waktu</a:t>
          </a:r>
        </a:p>
      </dsp:txBody>
      <dsp:txXfrm>
        <a:off x="7050091" y="3466150"/>
        <a:ext cx="2085193" cy="781788"/>
      </dsp:txXfrm>
    </dsp:sp>
    <dsp:sp modelId="{C26A4D60-A7E2-4CF8-BCC3-8B180D545FA1}">
      <dsp:nvSpPr>
        <dsp:cNvPr id="0" name=""/>
        <dsp:cNvSpPr/>
      </dsp:nvSpPr>
      <dsp:spPr>
        <a:xfrm>
          <a:off x="7050091" y="4406871"/>
          <a:ext cx="2085193" cy="781788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Ketepatan</a:t>
          </a:r>
          <a:r>
            <a:rPr lang="en-US" sz="1800" kern="1200" dirty="0"/>
            <a:t> </a:t>
          </a:r>
          <a:r>
            <a:rPr lang="en-US" sz="1800" kern="1200" dirty="0" err="1"/>
            <a:t>dalam</a:t>
          </a:r>
          <a:r>
            <a:rPr lang="en-US" sz="1800" kern="1200" dirty="0"/>
            <a:t> </a:t>
          </a:r>
          <a:r>
            <a:rPr lang="en-US" sz="1800" kern="1200" dirty="0" err="1"/>
            <a:t>penyelesaian</a:t>
          </a:r>
          <a:r>
            <a:rPr lang="en-US" sz="1800" kern="1200" dirty="0"/>
            <a:t> </a:t>
          </a:r>
          <a:r>
            <a:rPr lang="en-US" sz="1800" kern="1200" dirty="0" err="1"/>
            <a:t>masalah</a:t>
          </a:r>
          <a:endParaRPr lang="en-US" sz="1800" kern="1200" dirty="0"/>
        </a:p>
      </dsp:txBody>
      <dsp:txXfrm>
        <a:off x="7050091" y="4406871"/>
        <a:ext cx="2085193" cy="781788"/>
      </dsp:txXfrm>
    </dsp:sp>
  </dsp:spTree>
</dsp:drawing>
</file>

<file path=ppt/diagrams/drawing5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DB8AC9-3ABE-4043-811D-8E5301BE2311}">
      <dsp:nvSpPr>
        <dsp:cNvPr id="0" name=""/>
        <dsp:cNvSpPr/>
      </dsp:nvSpPr>
      <dsp:spPr>
        <a:xfrm>
          <a:off x="6633052" y="2916324"/>
          <a:ext cx="417038" cy="794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8519" y="0"/>
              </a:lnTo>
              <a:lnTo>
                <a:pt x="208519" y="794661"/>
              </a:lnTo>
              <a:lnTo>
                <a:pt x="417038" y="79466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19135" y="3291218"/>
        <a:ext cx="44872" cy="44872"/>
      </dsp:txXfrm>
    </dsp:sp>
    <dsp:sp modelId="{3BB6C350-D5DA-4F37-8918-50872A8B5CAD}">
      <dsp:nvSpPr>
        <dsp:cNvPr id="0" name=""/>
        <dsp:cNvSpPr/>
      </dsp:nvSpPr>
      <dsp:spPr>
        <a:xfrm>
          <a:off x="6633052" y="2870604"/>
          <a:ext cx="4170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03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31145" y="2905898"/>
        <a:ext cx="20851" cy="20851"/>
      </dsp:txXfrm>
    </dsp:sp>
    <dsp:sp modelId="{17BEDDCD-4146-4F9C-BB1B-58E54EB6D6C7}">
      <dsp:nvSpPr>
        <dsp:cNvPr id="0" name=""/>
        <dsp:cNvSpPr/>
      </dsp:nvSpPr>
      <dsp:spPr>
        <a:xfrm>
          <a:off x="6633052" y="2121662"/>
          <a:ext cx="417038" cy="794661"/>
        </a:xfrm>
        <a:custGeom>
          <a:avLst/>
          <a:gdLst/>
          <a:ahLst/>
          <a:cxnLst/>
          <a:rect l="0" t="0" r="0" b="0"/>
          <a:pathLst>
            <a:path>
              <a:moveTo>
                <a:pt x="0" y="794661"/>
              </a:moveTo>
              <a:lnTo>
                <a:pt x="208519" y="794661"/>
              </a:lnTo>
              <a:lnTo>
                <a:pt x="208519" y="0"/>
              </a:lnTo>
              <a:lnTo>
                <a:pt x="41703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19135" y="2496556"/>
        <a:ext cx="44872" cy="44872"/>
      </dsp:txXfrm>
    </dsp:sp>
    <dsp:sp modelId="{CE2C6972-3E97-4B2F-A8D2-4D6C815B4262}">
      <dsp:nvSpPr>
        <dsp:cNvPr id="0" name=""/>
        <dsp:cNvSpPr/>
      </dsp:nvSpPr>
      <dsp:spPr>
        <a:xfrm>
          <a:off x="4130820" y="2870604"/>
          <a:ext cx="4170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03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28914" y="2905898"/>
        <a:ext cx="20851" cy="20851"/>
      </dsp:txXfrm>
    </dsp:sp>
    <dsp:sp modelId="{227510C1-165E-41BC-86F8-664912EE1BA0}">
      <dsp:nvSpPr>
        <dsp:cNvPr id="0" name=""/>
        <dsp:cNvSpPr/>
      </dsp:nvSpPr>
      <dsp:spPr>
        <a:xfrm>
          <a:off x="921229" y="2783021"/>
          <a:ext cx="425754" cy="133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2877" y="0"/>
              </a:lnTo>
              <a:lnTo>
                <a:pt x="212877" y="133302"/>
              </a:lnTo>
              <a:lnTo>
                <a:pt x="425754" y="13330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122953" y="2838519"/>
        <a:ext cx="22306" cy="22306"/>
      </dsp:txXfrm>
    </dsp:sp>
    <dsp:sp modelId="{4594F833-E8AD-4F7D-9DBB-756E81F5E9FF}">
      <dsp:nvSpPr>
        <dsp:cNvPr id="0" name=""/>
        <dsp:cNvSpPr/>
      </dsp:nvSpPr>
      <dsp:spPr>
        <a:xfrm rot="16200000">
          <a:off x="-1725257" y="2322406"/>
          <a:ext cx="4371744" cy="92122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INDIKATOR </a:t>
          </a:r>
          <a:r>
            <a:rPr lang="en-US" sz="4500" kern="1200" dirty="0">
              <a:solidFill>
                <a:srgbClr val="FFFF00"/>
              </a:solidFill>
            </a:rPr>
            <a:t>6.5.2</a:t>
          </a:r>
          <a:endParaRPr lang="id-ID" sz="4500" kern="1200" dirty="0">
            <a:solidFill>
              <a:srgbClr val="FFFF00"/>
            </a:solidFill>
          </a:endParaRPr>
        </a:p>
      </dsp:txBody>
      <dsp:txXfrm>
        <a:off x="-1725257" y="2322406"/>
        <a:ext cx="4371744" cy="921229"/>
      </dsp:txXfrm>
    </dsp:sp>
    <dsp:sp modelId="{D9C606CC-AC18-4590-951B-B64D6881E5E3}">
      <dsp:nvSpPr>
        <dsp:cNvPr id="0" name=""/>
        <dsp:cNvSpPr/>
      </dsp:nvSpPr>
      <dsp:spPr>
        <a:xfrm>
          <a:off x="1346983" y="2160238"/>
          <a:ext cx="2783836" cy="151217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52</a:t>
          </a:r>
          <a:r>
            <a:rPr lang="id-ID" sz="3200" kern="1200" dirty="0"/>
            <a:t>) </a:t>
          </a:r>
          <a:r>
            <a:rPr lang="id-ID" sz="3200" b="1" kern="1200" dirty="0"/>
            <a:t>Pendokumentasian</a:t>
          </a:r>
          <a:endParaRPr lang="id-ID" sz="3200" kern="1200" dirty="0"/>
        </a:p>
      </dsp:txBody>
      <dsp:txXfrm>
        <a:off x="1346983" y="2160238"/>
        <a:ext cx="2783836" cy="1512171"/>
      </dsp:txXfrm>
    </dsp:sp>
    <dsp:sp modelId="{EDDD72EC-6E2F-4D36-AAD4-1BCB7F58831A}">
      <dsp:nvSpPr>
        <dsp:cNvPr id="0" name=""/>
        <dsp:cNvSpPr/>
      </dsp:nvSpPr>
      <dsp:spPr>
        <a:xfrm>
          <a:off x="4547859" y="1944214"/>
          <a:ext cx="2085193" cy="1944219"/>
        </a:xfrm>
        <a:prstGeom prst="rect">
          <a:avLst/>
        </a:prstGeom>
        <a:solidFill>
          <a:srgbClr val="00006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penilaian</a:t>
          </a:r>
          <a:r>
            <a:rPr lang="en-US" sz="1600" kern="1200" dirty="0"/>
            <a:t> </a:t>
          </a:r>
          <a:r>
            <a:rPr lang="en-US" sz="1600" kern="1200" dirty="0" err="1"/>
            <a:t>terhadap</a:t>
          </a:r>
          <a:r>
            <a:rPr lang="en-US" sz="1600" kern="1200" dirty="0"/>
            <a:t> </a:t>
          </a:r>
          <a:r>
            <a:rPr lang="en-US" sz="1600" kern="1200" dirty="0" err="1"/>
            <a:t>hasil</a:t>
          </a:r>
          <a:r>
            <a:rPr lang="en-US" sz="1600" kern="1200" dirty="0"/>
            <a:t> </a:t>
          </a:r>
          <a:r>
            <a:rPr lang="en-US" sz="1600" kern="1200" dirty="0" err="1"/>
            <a:t>kerja</a:t>
          </a:r>
          <a:r>
            <a:rPr lang="en-US" sz="1600" kern="1200" dirty="0"/>
            <a:t>/ </a:t>
          </a:r>
          <a:r>
            <a:rPr lang="en-US" sz="1600" kern="1200" dirty="0" err="1"/>
            <a:t>Kegiatan</a:t>
          </a:r>
          <a:r>
            <a:rPr lang="en-US" sz="1600" kern="1200" dirty="0"/>
            <a:t> </a:t>
          </a:r>
          <a:r>
            <a:rPr lang="en-US" sz="1600" kern="1200" dirty="0" err="1"/>
            <a:t>Tahunan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4547859" y="1944214"/>
        <a:ext cx="2085193" cy="1944219"/>
      </dsp:txXfrm>
    </dsp:sp>
    <dsp:sp modelId="{072DC1C7-053E-4064-97DD-066A5A9A2FD0}">
      <dsp:nvSpPr>
        <dsp:cNvPr id="0" name=""/>
        <dsp:cNvSpPr/>
      </dsp:nvSpPr>
      <dsp:spPr>
        <a:xfrm>
          <a:off x="7050091" y="1803797"/>
          <a:ext cx="2085193" cy="635729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Ada </a:t>
          </a:r>
          <a:r>
            <a:rPr lang="en-US" sz="1600" kern="1200" dirty="0" err="1"/>
            <a:t>catatan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050091" y="1803797"/>
        <a:ext cx="2085193" cy="635729"/>
      </dsp:txXfrm>
    </dsp:sp>
    <dsp:sp modelId="{049779C1-E341-47F7-BE72-B3B31D890B2D}">
      <dsp:nvSpPr>
        <dsp:cNvPr id="0" name=""/>
        <dsp:cNvSpPr/>
      </dsp:nvSpPr>
      <dsp:spPr>
        <a:xfrm>
          <a:off x="7050091" y="2598459"/>
          <a:ext cx="2085193" cy="635729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dianalisis 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050091" y="2598459"/>
        <a:ext cx="2085193" cy="635729"/>
      </dsp:txXfrm>
    </dsp:sp>
    <dsp:sp modelId="{5CF082D5-D98E-4E93-B196-4D5983F13F2D}">
      <dsp:nvSpPr>
        <dsp:cNvPr id="0" name=""/>
        <dsp:cNvSpPr/>
      </dsp:nvSpPr>
      <dsp:spPr>
        <a:xfrm>
          <a:off x="7050091" y="3393121"/>
          <a:ext cx="2085193" cy="635729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dilaporkan kepada pihak-pihak yang terkait</a:t>
          </a:r>
        </a:p>
      </dsp:txBody>
      <dsp:txXfrm>
        <a:off x="7050091" y="3393121"/>
        <a:ext cx="2085193" cy="635729"/>
      </dsp:txXfrm>
    </dsp:sp>
  </dsp:spTree>
</dsp:drawing>
</file>

<file path=ppt/diagrams/drawing5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B6C350-D5DA-4F37-8918-50872A8B5CAD}">
      <dsp:nvSpPr>
        <dsp:cNvPr id="0" name=""/>
        <dsp:cNvSpPr/>
      </dsp:nvSpPr>
      <dsp:spPr>
        <a:xfrm>
          <a:off x="5466412" y="2916324"/>
          <a:ext cx="305686" cy="8737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2843" y="0"/>
              </a:lnTo>
              <a:lnTo>
                <a:pt x="152843" y="873722"/>
              </a:lnTo>
              <a:lnTo>
                <a:pt x="305686" y="87372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96114" y="3330044"/>
        <a:ext cx="46282" cy="46282"/>
      </dsp:txXfrm>
    </dsp:sp>
    <dsp:sp modelId="{B6E3F8CD-A85A-4229-A5A9-EB4803D84982}">
      <dsp:nvSpPr>
        <dsp:cNvPr id="0" name=""/>
        <dsp:cNvSpPr/>
      </dsp:nvSpPr>
      <dsp:spPr>
        <a:xfrm>
          <a:off x="5466412" y="2916324"/>
          <a:ext cx="305686" cy="2912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2843" y="0"/>
              </a:lnTo>
              <a:lnTo>
                <a:pt x="152843" y="291240"/>
              </a:lnTo>
              <a:lnTo>
                <a:pt x="305686" y="29124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08700" y="3051389"/>
        <a:ext cx="21110" cy="21110"/>
      </dsp:txXfrm>
    </dsp:sp>
    <dsp:sp modelId="{E8C39ABB-93C6-4F0B-B27B-4F4FAAC9DC7B}">
      <dsp:nvSpPr>
        <dsp:cNvPr id="0" name=""/>
        <dsp:cNvSpPr/>
      </dsp:nvSpPr>
      <dsp:spPr>
        <a:xfrm>
          <a:off x="5466412" y="2625083"/>
          <a:ext cx="305686" cy="291240"/>
        </a:xfrm>
        <a:custGeom>
          <a:avLst/>
          <a:gdLst/>
          <a:ahLst/>
          <a:cxnLst/>
          <a:rect l="0" t="0" r="0" b="0"/>
          <a:pathLst>
            <a:path>
              <a:moveTo>
                <a:pt x="0" y="291240"/>
              </a:moveTo>
              <a:lnTo>
                <a:pt x="152843" y="291240"/>
              </a:lnTo>
              <a:lnTo>
                <a:pt x="152843" y="0"/>
              </a:lnTo>
              <a:lnTo>
                <a:pt x="30568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08700" y="2760148"/>
        <a:ext cx="21110" cy="21110"/>
      </dsp:txXfrm>
    </dsp:sp>
    <dsp:sp modelId="{0FBE2E32-49E8-49C2-A07F-D7B958123D2E}">
      <dsp:nvSpPr>
        <dsp:cNvPr id="0" name=""/>
        <dsp:cNvSpPr/>
      </dsp:nvSpPr>
      <dsp:spPr>
        <a:xfrm>
          <a:off x="7300531" y="1996881"/>
          <a:ext cx="3056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5686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45732" y="2034959"/>
        <a:ext cx="15284" cy="15284"/>
      </dsp:txXfrm>
    </dsp:sp>
    <dsp:sp modelId="{3C411359-816D-4FDA-BE5A-8A203310394C}">
      <dsp:nvSpPr>
        <dsp:cNvPr id="0" name=""/>
        <dsp:cNvSpPr/>
      </dsp:nvSpPr>
      <dsp:spPr>
        <a:xfrm>
          <a:off x="5466412" y="2042601"/>
          <a:ext cx="305686" cy="873722"/>
        </a:xfrm>
        <a:custGeom>
          <a:avLst/>
          <a:gdLst/>
          <a:ahLst/>
          <a:cxnLst/>
          <a:rect l="0" t="0" r="0" b="0"/>
          <a:pathLst>
            <a:path>
              <a:moveTo>
                <a:pt x="0" y="873722"/>
              </a:moveTo>
              <a:lnTo>
                <a:pt x="152843" y="873722"/>
              </a:lnTo>
              <a:lnTo>
                <a:pt x="152843" y="0"/>
              </a:lnTo>
              <a:lnTo>
                <a:pt x="305686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96114" y="2456321"/>
        <a:ext cx="46282" cy="46282"/>
      </dsp:txXfrm>
    </dsp:sp>
    <dsp:sp modelId="{CE2C6972-3E97-4B2F-A8D2-4D6C815B4262}">
      <dsp:nvSpPr>
        <dsp:cNvPr id="0" name=""/>
        <dsp:cNvSpPr/>
      </dsp:nvSpPr>
      <dsp:spPr>
        <a:xfrm>
          <a:off x="3632293" y="2870604"/>
          <a:ext cx="30568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5686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77494" y="2908681"/>
        <a:ext cx="15284" cy="15284"/>
      </dsp:txXfrm>
    </dsp:sp>
    <dsp:sp modelId="{227510C1-165E-41BC-86F8-664912EE1BA0}">
      <dsp:nvSpPr>
        <dsp:cNvPr id="0" name=""/>
        <dsp:cNvSpPr/>
      </dsp:nvSpPr>
      <dsp:spPr>
        <a:xfrm>
          <a:off x="675254" y="2818614"/>
          <a:ext cx="315036" cy="977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7518" y="0"/>
              </a:lnTo>
              <a:lnTo>
                <a:pt x="157518" y="97709"/>
              </a:lnTo>
              <a:lnTo>
                <a:pt x="315036" y="9770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24527" y="2859223"/>
        <a:ext cx="16492" cy="16492"/>
      </dsp:txXfrm>
    </dsp:sp>
    <dsp:sp modelId="{4594F833-E8AD-4F7D-9DBB-756E81F5E9FF}">
      <dsp:nvSpPr>
        <dsp:cNvPr id="0" name=""/>
        <dsp:cNvSpPr/>
      </dsp:nvSpPr>
      <dsp:spPr>
        <a:xfrm rot="16200000">
          <a:off x="-1264602" y="2480986"/>
          <a:ext cx="3204459" cy="675254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INDIKATOR </a:t>
          </a:r>
          <a:r>
            <a:rPr lang="en-US" sz="3300" kern="1200" dirty="0">
              <a:solidFill>
                <a:srgbClr val="FFFF00"/>
              </a:solidFill>
            </a:rPr>
            <a:t>6.5.3</a:t>
          </a:r>
          <a:endParaRPr lang="id-ID" sz="3300" kern="1200" dirty="0">
            <a:solidFill>
              <a:srgbClr val="FFFF00"/>
            </a:solidFill>
          </a:endParaRPr>
        </a:p>
      </dsp:txBody>
      <dsp:txXfrm>
        <a:off x="-1264602" y="2480986"/>
        <a:ext cx="3204459" cy="675254"/>
      </dsp:txXfrm>
    </dsp:sp>
    <dsp:sp modelId="{D9C606CC-AC18-4590-951B-B64D6881E5E3}">
      <dsp:nvSpPr>
        <dsp:cNvPr id="0" name=""/>
        <dsp:cNvSpPr/>
      </dsp:nvSpPr>
      <dsp:spPr>
        <a:xfrm>
          <a:off x="990291" y="2210209"/>
          <a:ext cx="2642002" cy="1412229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53</a:t>
          </a:r>
          <a:r>
            <a:rPr lang="id-ID" sz="3200" kern="1200" dirty="0"/>
            <a:t>) </a:t>
          </a:r>
          <a:r>
            <a:rPr lang="en-US" sz="3200" b="1" kern="1200" dirty="0" err="1"/>
            <a:t>Penghargaan</a:t>
          </a:r>
          <a:endParaRPr lang="id-ID" sz="3200" kern="1200" dirty="0"/>
        </a:p>
      </dsp:txBody>
      <dsp:txXfrm>
        <a:off x="990291" y="2210209"/>
        <a:ext cx="2642002" cy="1412229"/>
      </dsp:txXfrm>
    </dsp:sp>
    <dsp:sp modelId="{EDDD72EC-6E2F-4D36-AAD4-1BCB7F58831A}">
      <dsp:nvSpPr>
        <dsp:cNvPr id="0" name=""/>
        <dsp:cNvSpPr/>
      </dsp:nvSpPr>
      <dsp:spPr>
        <a:xfrm>
          <a:off x="3937980" y="2203773"/>
          <a:ext cx="1528432" cy="1425100"/>
        </a:xfrm>
        <a:prstGeom prst="rect">
          <a:avLst/>
        </a:prstGeom>
        <a:solidFill>
          <a:schemeClr val="accent2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Satuan</a:t>
          </a:r>
          <a:r>
            <a:rPr lang="en-US" sz="1600" kern="1200" dirty="0"/>
            <a:t> PAUD </a:t>
          </a:r>
          <a:r>
            <a:rPr lang="en-US" sz="1600" kern="1200" dirty="0" err="1"/>
            <a:t>memiliki</a:t>
          </a:r>
          <a:r>
            <a:rPr lang="en-US" sz="1600" kern="1200" dirty="0"/>
            <a:t> </a:t>
          </a:r>
          <a:r>
            <a:rPr lang="en-US" kern="1200" dirty="0" err="1"/>
            <a:t>penghargaan</a:t>
          </a:r>
          <a:r>
            <a:rPr lang="en-US" kern="1200" dirty="0"/>
            <a:t> </a:t>
          </a:r>
          <a:r>
            <a:rPr lang="en-US" sz="1600" kern="1200" dirty="0" err="1"/>
            <a:t>Tingkatan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3937980" y="2203773"/>
        <a:ext cx="1528432" cy="1425100"/>
      </dsp:txXfrm>
    </dsp:sp>
    <dsp:sp modelId="{BF0C2A79-7711-414B-9E96-647FFE812FE8}">
      <dsp:nvSpPr>
        <dsp:cNvPr id="0" name=""/>
        <dsp:cNvSpPr/>
      </dsp:nvSpPr>
      <dsp:spPr>
        <a:xfrm>
          <a:off x="5772098" y="1809608"/>
          <a:ext cx="1528432" cy="46598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Internasional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5772098" y="1809608"/>
        <a:ext cx="1528432" cy="465985"/>
      </dsp:txXfrm>
    </dsp:sp>
    <dsp:sp modelId="{70BA8261-C04F-4813-AAA8-05EE8EB6689F}">
      <dsp:nvSpPr>
        <dsp:cNvPr id="0" name=""/>
        <dsp:cNvSpPr/>
      </dsp:nvSpPr>
      <dsp:spPr>
        <a:xfrm>
          <a:off x="7606217" y="1470468"/>
          <a:ext cx="1528432" cy="1144264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diberikan</a:t>
          </a:r>
          <a:r>
            <a:rPr lang="en-US" sz="1600" kern="1200" dirty="0"/>
            <a:t> </a:t>
          </a:r>
          <a:r>
            <a:rPr lang="en-US" sz="1600" kern="1200" dirty="0" err="1"/>
            <a:t>oleh</a:t>
          </a:r>
          <a:r>
            <a:rPr lang="en-US" sz="1600" kern="1200" dirty="0"/>
            <a:t> </a:t>
          </a:r>
          <a:r>
            <a:rPr lang="en-US" sz="1600" kern="1200" dirty="0" err="1"/>
            <a:t>lembaga</a:t>
          </a:r>
          <a:r>
            <a:rPr lang="en-US" sz="1600" kern="1200" dirty="0"/>
            <a:t> </a:t>
          </a:r>
          <a:r>
            <a:rPr lang="en-US" sz="1600" kern="1200" dirty="0" err="1"/>
            <a:t>atau</a:t>
          </a:r>
          <a:r>
            <a:rPr lang="en-US" sz="1600" kern="1200" dirty="0"/>
            <a:t> </a:t>
          </a:r>
          <a:r>
            <a:rPr lang="en-US" sz="1600" kern="1200" dirty="0" err="1"/>
            <a:t>organisasi</a:t>
          </a:r>
          <a:r>
            <a:rPr lang="en-US" sz="1600" kern="1200" dirty="0"/>
            <a:t> </a:t>
          </a:r>
          <a:r>
            <a:rPr lang="en-US" sz="1600" kern="1200" dirty="0" err="1"/>
            <a:t>internasional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606217" y="1470468"/>
        <a:ext cx="1528432" cy="1144264"/>
      </dsp:txXfrm>
    </dsp:sp>
    <dsp:sp modelId="{5F07E253-5CAF-4BDA-8693-EC79CAA3992A}">
      <dsp:nvSpPr>
        <dsp:cNvPr id="0" name=""/>
        <dsp:cNvSpPr/>
      </dsp:nvSpPr>
      <dsp:spPr>
        <a:xfrm>
          <a:off x="5772098" y="2392090"/>
          <a:ext cx="1528432" cy="46598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Nasional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5772098" y="2392090"/>
        <a:ext cx="1528432" cy="465985"/>
      </dsp:txXfrm>
    </dsp:sp>
    <dsp:sp modelId="{27FEDBDD-4182-4ABF-8F16-54F5E64DDCD7}">
      <dsp:nvSpPr>
        <dsp:cNvPr id="0" name=""/>
        <dsp:cNvSpPr/>
      </dsp:nvSpPr>
      <dsp:spPr>
        <a:xfrm>
          <a:off x="5772098" y="2974572"/>
          <a:ext cx="1672456" cy="46598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Provinsi</a:t>
          </a:r>
          <a:r>
            <a:rPr lang="en-US" sz="1600" kern="1200" dirty="0"/>
            <a:t>/regional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5772098" y="2974572"/>
        <a:ext cx="1672456" cy="465985"/>
      </dsp:txXfrm>
    </dsp:sp>
    <dsp:sp modelId="{049779C1-E341-47F7-BE72-B3B31D890B2D}">
      <dsp:nvSpPr>
        <dsp:cNvPr id="0" name=""/>
        <dsp:cNvSpPr/>
      </dsp:nvSpPr>
      <dsp:spPr>
        <a:xfrm>
          <a:off x="5772098" y="3557053"/>
          <a:ext cx="1528432" cy="46598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Lokal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5772098" y="3557053"/>
        <a:ext cx="1528432" cy="465985"/>
      </dsp:txXfrm>
    </dsp:sp>
  </dsp:spTree>
</dsp:drawing>
</file>

<file path=ppt/diagrams/drawing5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B960C-3F3B-48F1-B160-9A1BFC378A65}">
      <dsp:nvSpPr>
        <dsp:cNvPr id="0" name=""/>
        <dsp:cNvSpPr/>
      </dsp:nvSpPr>
      <dsp:spPr>
        <a:xfrm>
          <a:off x="6807969" y="5282173"/>
          <a:ext cx="37732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320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7197" y="5318460"/>
        <a:ext cx="18866" cy="18866"/>
      </dsp:txXfrm>
    </dsp:sp>
    <dsp:sp modelId="{2B36A736-53B6-4194-A88F-F0E3BBE10FEE}">
      <dsp:nvSpPr>
        <dsp:cNvPr id="0" name=""/>
        <dsp:cNvSpPr/>
      </dsp:nvSpPr>
      <dsp:spPr>
        <a:xfrm>
          <a:off x="4544045" y="3196076"/>
          <a:ext cx="377320" cy="21318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660" y="0"/>
              </a:lnTo>
              <a:lnTo>
                <a:pt x="188660" y="2131817"/>
              </a:lnTo>
              <a:lnTo>
                <a:pt x="377320" y="213181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678582" y="4207860"/>
        <a:ext cx="108247" cy="108247"/>
      </dsp:txXfrm>
    </dsp:sp>
    <dsp:sp modelId="{04ECE6A2-C6C6-4EF3-B0D6-C0B3EF84B436}">
      <dsp:nvSpPr>
        <dsp:cNvPr id="0" name=""/>
        <dsp:cNvSpPr/>
      </dsp:nvSpPr>
      <dsp:spPr>
        <a:xfrm>
          <a:off x="6807969" y="3530443"/>
          <a:ext cx="377320" cy="10784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660" y="0"/>
              </a:lnTo>
              <a:lnTo>
                <a:pt x="188660" y="1078469"/>
              </a:lnTo>
              <a:lnTo>
                <a:pt x="377320" y="107846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68065" y="4041114"/>
        <a:ext cx="57128" cy="57128"/>
      </dsp:txXfrm>
    </dsp:sp>
    <dsp:sp modelId="{BB2E45AC-D4F8-4FFC-8B42-9729D909A94A}">
      <dsp:nvSpPr>
        <dsp:cNvPr id="0" name=""/>
        <dsp:cNvSpPr/>
      </dsp:nvSpPr>
      <dsp:spPr>
        <a:xfrm>
          <a:off x="6807969" y="3530443"/>
          <a:ext cx="377320" cy="3594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660" y="0"/>
              </a:lnTo>
              <a:lnTo>
                <a:pt x="188660" y="359489"/>
              </a:lnTo>
              <a:lnTo>
                <a:pt x="377320" y="35948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3601" y="3697159"/>
        <a:ext cx="26057" cy="26057"/>
      </dsp:txXfrm>
    </dsp:sp>
    <dsp:sp modelId="{489629D4-F116-4E2F-83B4-1FACD058145B}">
      <dsp:nvSpPr>
        <dsp:cNvPr id="0" name=""/>
        <dsp:cNvSpPr/>
      </dsp:nvSpPr>
      <dsp:spPr>
        <a:xfrm>
          <a:off x="6807969" y="3170953"/>
          <a:ext cx="377320" cy="359489"/>
        </a:xfrm>
        <a:custGeom>
          <a:avLst/>
          <a:gdLst/>
          <a:ahLst/>
          <a:cxnLst/>
          <a:rect l="0" t="0" r="0" b="0"/>
          <a:pathLst>
            <a:path>
              <a:moveTo>
                <a:pt x="0" y="359489"/>
              </a:moveTo>
              <a:lnTo>
                <a:pt x="188660" y="359489"/>
              </a:lnTo>
              <a:lnTo>
                <a:pt x="188660" y="0"/>
              </a:lnTo>
              <a:lnTo>
                <a:pt x="37732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3601" y="3337669"/>
        <a:ext cx="26057" cy="26057"/>
      </dsp:txXfrm>
    </dsp:sp>
    <dsp:sp modelId="{52EECC7A-056D-43C8-8BCB-45612240050A}">
      <dsp:nvSpPr>
        <dsp:cNvPr id="0" name=""/>
        <dsp:cNvSpPr/>
      </dsp:nvSpPr>
      <dsp:spPr>
        <a:xfrm>
          <a:off x="6807969" y="2451973"/>
          <a:ext cx="377320" cy="1078469"/>
        </a:xfrm>
        <a:custGeom>
          <a:avLst/>
          <a:gdLst/>
          <a:ahLst/>
          <a:cxnLst/>
          <a:rect l="0" t="0" r="0" b="0"/>
          <a:pathLst>
            <a:path>
              <a:moveTo>
                <a:pt x="0" y="1078469"/>
              </a:moveTo>
              <a:lnTo>
                <a:pt x="188660" y="1078469"/>
              </a:lnTo>
              <a:lnTo>
                <a:pt x="188660" y="0"/>
              </a:lnTo>
              <a:lnTo>
                <a:pt x="37732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68065" y="2962644"/>
        <a:ext cx="57128" cy="57128"/>
      </dsp:txXfrm>
    </dsp:sp>
    <dsp:sp modelId="{92CCA01C-547E-4F42-9897-7F80DBDECD64}">
      <dsp:nvSpPr>
        <dsp:cNvPr id="0" name=""/>
        <dsp:cNvSpPr/>
      </dsp:nvSpPr>
      <dsp:spPr>
        <a:xfrm>
          <a:off x="4544045" y="3196076"/>
          <a:ext cx="377320" cy="334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660" y="0"/>
              </a:lnTo>
              <a:lnTo>
                <a:pt x="188660" y="334367"/>
              </a:lnTo>
              <a:lnTo>
                <a:pt x="377320" y="33436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20102" y="3350655"/>
        <a:ext cx="25207" cy="25207"/>
      </dsp:txXfrm>
    </dsp:sp>
    <dsp:sp modelId="{F3C52EED-D964-46A2-A2A9-4923A2FCF293}">
      <dsp:nvSpPr>
        <dsp:cNvPr id="0" name=""/>
        <dsp:cNvSpPr/>
      </dsp:nvSpPr>
      <dsp:spPr>
        <a:xfrm>
          <a:off x="6807969" y="1014013"/>
          <a:ext cx="377320" cy="7189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8660" y="0"/>
              </a:lnTo>
              <a:lnTo>
                <a:pt x="188660" y="718979"/>
              </a:lnTo>
              <a:lnTo>
                <a:pt x="377320" y="718979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76330" y="1353204"/>
        <a:ext cx="40598" cy="40598"/>
      </dsp:txXfrm>
    </dsp:sp>
    <dsp:sp modelId="{0CF2A44B-5809-4ED1-82D9-62241B5D0DB3}">
      <dsp:nvSpPr>
        <dsp:cNvPr id="0" name=""/>
        <dsp:cNvSpPr/>
      </dsp:nvSpPr>
      <dsp:spPr>
        <a:xfrm>
          <a:off x="6807969" y="968293"/>
          <a:ext cx="37732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77320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87197" y="1004580"/>
        <a:ext cx="18866" cy="18866"/>
      </dsp:txXfrm>
    </dsp:sp>
    <dsp:sp modelId="{8AE66898-89E4-4520-A097-A5CE17A07E4A}">
      <dsp:nvSpPr>
        <dsp:cNvPr id="0" name=""/>
        <dsp:cNvSpPr/>
      </dsp:nvSpPr>
      <dsp:spPr>
        <a:xfrm>
          <a:off x="6807969" y="295034"/>
          <a:ext cx="377320" cy="718979"/>
        </a:xfrm>
        <a:custGeom>
          <a:avLst/>
          <a:gdLst/>
          <a:ahLst/>
          <a:cxnLst/>
          <a:rect l="0" t="0" r="0" b="0"/>
          <a:pathLst>
            <a:path>
              <a:moveTo>
                <a:pt x="0" y="718979"/>
              </a:moveTo>
              <a:lnTo>
                <a:pt x="188660" y="718979"/>
              </a:lnTo>
              <a:lnTo>
                <a:pt x="188660" y="0"/>
              </a:lnTo>
              <a:lnTo>
                <a:pt x="37732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76330" y="634224"/>
        <a:ext cx="40598" cy="40598"/>
      </dsp:txXfrm>
    </dsp:sp>
    <dsp:sp modelId="{CE2C6972-3E97-4B2F-A8D2-4D6C815B4262}">
      <dsp:nvSpPr>
        <dsp:cNvPr id="0" name=""/>
        <dsp:cNvSpPr/>
      </dsp:nvSpPr>
      <dsp:spPr>
        <a:xfrm>
          <a:off x="4544045" y="1014013"/>
          <a:ext cx="377320" cy="2182062"/>
        </a:xfrm>
        <a:custGeom>
          <a:avLst/>
          <a:gdLst/>
          <a:ahLst/>
          <a:cxnLst/>
          <a:rect l="0" t="0" r="0" b="0"/>
          <a:pathLst>
            <a:path>
              <a:moveTo>
                <a:pt x="0" y="2182062"/>
              </a:moveTo>
              <a:lnTo>
                <a:pt x="188660" y="2182062"/>
              </a:lnTo>
              <a:lnTo>
                <a:pt x="188660" y="0"/>
              </a:lnTo>
              <a:lnTo>
                <a:pt x="377320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4677345" y="2049683"/>
        <a:ext cx="110722" cy="110722"/>
      </dsp:txXfrm>
    </dsp:sp>
    <dsp:sp modelId="{227510C1-165E-41BC-86F8-664912EE1BA0}">
      <dsp:nvSpPr>
        <dsp:cNvPr id="0" name=""/>
        <dsp:cNvSpPr/>
      </dsp:nvSpPr>
      <dsp:spPr>
        <a:xfrm>
          <a:off x="833493" y="3075469"/>
          <a:ext cx="449427" cy="1206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24713" y="0"/>
              </a:lnTo>
              <a:lnTo>
                <a:pt x="224713" y="120606"/>
              </a:lnTo>
              <a:lnTo>
                <a:pt x="449427" y="120606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046573" y="3124139"/>
        <a:ext cx="23266" cy="23266"/>
      </dsp:txXfrm>
    </dsp:sp>
    <dsp:sp modelId="{4594F833-E8AD-4F7D-9DBB-756E81F5E9FF}">
      <dsp:nvSpPr>
        <dsp:cNvPr id="0" name=""/>
        <dsp:cNvSpPr/>
      </dsp:nvSpPr>
      <dsp:spPr>
        <a:xfrm rot="16200000">
          <a:off x="-1560947" y="2658722"/>
          <a:ext cx="3955388" cy="833493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7.1.1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560947" y="2658722"/>
        <a:ext cx="3955388" cy="833493"/>
      </dsp:txXfrm>
    </dsp:sp>
    <dsp:sp modelId="{D9C606CC-AC18-4590-951B-B64D6881E5E3}">
      <dsp:nvSpPr>
        <dsp:cNvPr id="0" name=""/>
        <dsp:cNvSpPr/>
      </dsp:nvSpPr>
      <dsp:spPr>
        <a:xfrm>
          <a:off x="1282920" y="2324491"/>
          <a:ext cx="3261125" cy="1743169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54</a:t>
          </a:r>
          <a:r>
            <a:rPr lang="id-ID" sz="3200" kern="1200" dirty="0"/>
            <a:t>) </a:t>
          </a:r>
          <a:r>
            <a:rPr lang="id-ID" sz="3200" b="1" kern="1200" dirty="0"/>
            <a:t>Jenis Pembiayaan</a:t>
          </a:r>
          <a:endParaRPr lang="id-ID" sz="3200" kern="1200" dirty="0"/>
        </a:p>
      </dsp:txBody>
      <dsp:txXfrm>
        <a:off x="1282920" y="2324491"/>
        <a:ext cx="3261125" cy="1743169"/>
      </dsp:txXfrm>
    </dsp:sp>
    <dsp:sp modelId="{EDDD72EC-6E2F-4D36-AAD4-1BCB7F58831A}">
      <dsp:nvSpPr>
        <dsp:cNvPr id="0" name=""/>
        <dsp:cNvSpPr/>
      </dsp:nvSpPr>
      <dsp:spPr>
        <a:xfrm>
          <a:off x="4921366" y="566946"/>
          <a:ext cx="1886603" cy="894134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Biaya</a:t>
          </a:r>
          <a:r>
            <a:rPr lang="en-US" sz="1600" kern="1200" dirty="0"/>
            <a:t> </a:t>
          </a:r>
          <a:r>
            <a:rPr lang="en-US" sz="1600" kern="1200" dirty="0" err="1"/>
            <a:t>investasi</a:t>
          </a:r>
          <a:r>
            <a:rPr lang="en-US" sz="1600" kern="1200" dirty="0"/>
            <a:t>: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4921366" y="566946"/>
        <a:ext cx="1886603" cy="894134"/>
      </dsp:txXfrm>
    </dsp:sp>
    <dsp:sp modelId="{F0510733-67EF-4D8A-B5BE-D3E80588ADC3}">
      <dsp:nvSpPr>
        <dsp:cNvPr id="0" name=""/>
        <dsp:cNvSpPr/>
      </dsp:nvSpPr>
      <dsp:spPr>
        <a:xfrm>
          <a:off x="7185290" y="7442"/>
          <a:ext cx="1886603" cy="575183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1</a:t>
          </a:r>
          <a:r>
            <a:rPr lang="en-US" sz="1600" kern="1200" dirty="0"/>
            <a:t>. </a:t>
          </a:r>
          <a:r>
            <a:rPr lang="en-US" sz="1600" kern="1200" dirty="0" err="1"/>
            <a:t>Pengadaaan</a:t>
          </a:r>
          <a:r>
            <a:rPr lang="en-US" sz="1600" kern="1200" dirty="0"/>
            <a:t> </a:t>
          </a:r>
          <a:r>
            <a:rPr lang="en-US" sz="1600" kern="1200" dirty="0" err="1"/>
            <a:t>sarana</a:t>
          </a:r>
          <a:r>
            <a:rPr lang="en-US" sz="1600" kern="1200" dirty="0"/>
            <a:t> </a:t>
          </a:r>
          <a:r>
            <a:rPr lang="en-US" sz="1600" kern="1200" dirty="0" err="1"/>
            <a:t>prasarana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7185290" y="7442"/>
        <a:ext cx="1886603" cy="575183"/>
      </dsp:txXfrm>
    </dsp:sp>
    <dsp:sp modelId="{94BDBD68-FD0C-4CF6-A625-62EEC286590E}">
      <dsp:nvSpPr>
        <dsp:cNvPr id="0" name=""/>
        <dsp:cNvSpPr/>
      </dsp:nvSpPr>
      <dsp:spPr>
        <a:xfrm>
          <a:off x="7185290" y="726422"/>
          <a:ext cx="1886603" cy="575183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2. </a:t>
          </a:r>
          <a:r>
            <a:rPr lang="en-US" sz="1000" kern="1200" dirty="0" err="1"/>
            <a:t>Pengembangan</a:t>
          </a:r>
          <a:r>
            <a:rPr lang="en-US" sz="1000" kern="1200" dirty="0"/>
            <a:t> SDM</a:t>
          </a:r>
        </a:p>
      </dsp:txBody>
      <dsp:txXfrm>
        <a:off x="7185290" y="726422"/>
        <a:ext cx="1886603" cy="575183"/>
      </dsp:txXfrm>
    </dsp:sp>
    <dsp:sp modelId="{70265473-4A19-4723-9602-4D24FD72B605}">
      <dsp:nvSpPr>
        <dsp:cNvPr id="0" name=""/>
        <dsp:cNvSpPr/>
      </dsp:nvSpPr>
      <dsp:spPr>
        <a:xfrm>
          <a:off x="7185290" y="1445401"/>
          <a:ext cx="1886603" cy="575183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3. Modal </a:t>
          </a:r>
          <a:r>
            <a:rPr lang="en-US" sz="1000" kern="1200" dirty="0" err="1"/>
            <a:t>kerja</a:t>
          </a:r>
          <a:r>
            <a:rPr lang="en-US" sz="1000" kern="1200" dirty="0"/>
            <a:t> </a:t>
          </a:r>
          <a:r>
            <a:rPr lang="en-US" sz="1000" kern="1200" dirty="0" err="1"/>
            <a:t>tetap</a:t>
          </a:r>
          <a:endParaRPr lang="en-US" sz="1000" kern="1200" dirty="0"/>
        </a:p>
      </dsp:txBody>
      <dsp:txXfrm>
        <a:off x="7185290" y="1445401"/>
        <a:ext cx="1886603" cy="575183"/>
      </dsp:txXfrm>
    </dsp:sp>
    <dsp:sp modelId="{EB8D9F4F-406E-4A31-B61A-C3D97E0532D7}">
      <dsp:nvSpPr>
        <dsp:cNvPr id="0" name=""/>
        <dsp:cNvSpPr/>
      </dsp:nvSpPr>
      <dsp:spPr>
        <a:xfrm>
          <a:off x="4921366" y="2989146"/>
          <a:ext cx="1886603" cy="1082593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Biaya</a:t>
          </a:r>
          <a:r>
            <a:rPr lang="en-US" sz="1000" kern="1200" dirty="0"/>
            <a:t> </a:t>
          </a:r>
          <a:r>
            <a:rPr lang="en-US" sz="1000" kern="1200" dirty="0" err="1"/>
            <a:t>operasional</a:t>
          </a:r>
          <a:endParaRPr lang="en-US" sz="1000" kern="1200" dirty="0"/>
        </a:p>
      </dsp:txBody>
      <dsp:txXfrm>
        <a:off x="4921366" y="2989146"/>
        <a:ext cx="1886603" cy="1082593"/>
      </dsp:txXfrm>
    </dsp:sp>
    <dsp:sp modelId="{F03F5C6E-4A26-4DA6-833E-AC961A12EC28}">
      <dsp:nvSpPr>
        <dsp:cNvPr id="0" name=""/>
        <dsp:cNvSpPr/>
      </dsp:nvSpPr>
      <dsp:spPr>
        <a:xfrm>
          <a:off x="7185290" y="2164381"/>
          <a:ext cx="1886603" cy="575183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4. </a:t>
          </a:r>
          <a:r>
            <a:rPr lang="en-US" sz="1000" kern="1200" dirty="0" err="1"/>
            <a:t>Gaji</a:t>
          </a:r>
          <a:r>
            <a:rPr lang="en-US" sz="1000" kern="1200" dirty="0"/>
            <a:t> </a:t>
          </a:r>
          <a:r>
            <a:rPr lang="en-US" sz="1000" kern="1200" dirty="0" err="1"/>
            <a:t>pendidik</a:t>
          </a:r>
          <a:r>
            <a:rPr lang="en-US" sz="1000" kern="1200" dirty="0"/>
            <a:t> </a:t>
          </a:r>
          <a:r>
            <a:rPr lang="en-US" sz="1000" kern="1200" dirty="0" err="1"/>
            <a:t>dan</a:t>
          </a:r>
          <a:r>
            <a:rPr lang="en-US" sz="1000" kern="1200" dirty="0"/>
            <a:t> </a:t>
          </a:r>
          <a:r>
            <a:rPr lang="en-US" sz="1000" kern="1200" dirty="0" err="1"/>
            <a:t>tenaga</a:t>
          </a:r>
          <a:r>
            <a:rPr lang="en-US" sz="1000" kern="1200" dirty="0"/>
            <a:t> </a:t>
          </a:r>
          <a:r>
            <a:rPr lang="en-US" sz="1000" kern="1200" dirty="0" err="1"/>
            <a:t>kependidikan</a:t>
          </a:r>
          <a:r>
            <a:rPr lang="en-US" sz="1000" kern="1200" dirty="0"/>
            <a:t> </a:t>
          </a:r>
        </a:p>
      </dsp:txBody>
      <dsp:txXfrm>
        <a:off x="7185290" y="2164381"/>
        <a:ext cx="1886603" cy="575183"/>
      </dsp:txXfrm>
    </dsp:sp>
    <dsp:sp modelId="{25592CB9-45BC-4D11-A74A-8623E94F74F3}">
      <dsp:nvSpPr>
        <dsp:cNvPr id="0" name=""/>
        <dsp:cNvSpPr/>
      </dsp:nvSpPr>
      <dsp:spPr>
        <a:xfrm>
          <a:off x="7185290" y="2883361"/>
          <a:ext cx="1886603" cy="575183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5. </a:t>
          </a:r>
          <a:r>
            <a:rPr lang="en-US" sz="1000" kern="1200" dirty="0" err="1"/>
            <a:t>Tunjangan</a:t>
          </a:r>
          <a:r>
            <a:rPr lang="en-US" sz="1000" kern="1200" dirty="0"/>
            <a:t> yang </a:t>
          </a:r>
          <a:r>
            <a:rPr lang="en-US" sz="1000" kern="1200" dirty="0" err="1"/>
            <a:t>melekat</a:t>
          </a:r>
          <a:endParaRPr lang="en-US" sz="1000" kern="1200" dirty="0"/>
        </a:p>
      </dsp:txBody>
      <dsp:txXfrm>
        <a:off x="7185290" y="2883361"/>
        <a:ext cx="1886603" cy="575183"/>
      </dsp:txXfrm>
    </dsp:sp>
    <dsp:sp modelId="{E9416D41-7D7A-4019-AD68-4B3B3D60464D}">
      <dsp:nvSpPr>
        <dsp:cNvPr id="0" name=""/>
        <dsp:cNvSpPr/>
      </dsp:nvSpPr>
      <dsp:spPr>
        <a:xfrm>
          <a:off x="7185290" y="3602341"/>
          <a:ext cx="1886603" cy="575183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6. </a:t>
          </a:r>
          <a:r>
            <a:rPr lang="en-US" sz="1000" kern="1200" dirty="0" err="1"/>
            <a:t>Bahan</a:t>
          </a:r>
          <a:r>
            <a:rPr lang="en-US" sz="1000" kern="1200" dirty="0"/>
            <a:t> </a:t>
          </a:r>
          <a:r>
            <a:rPr lang="en-US" sz="1000" kern="1200" dirty="0" err="1"/>
            <a:t>atau</a:t>
          </a:r>
          <a:r>
            <a:rPr lang="en-US" sz="1000" kern="1200" dirty="0"/>
            <a:t> </a:t>
          </a:r>
          <a:r>
            <a:rPr lang="en-US" sz="1000" kern="1200" dirty="0" err="1"/>
            <a:t>peralatan</a:t>
          </a:r>
          <a:r>
            <a:rPr lang="en-US" sz="1000" kern="1200" dirty="0"/>
            <a:t> </a:t>
          </a:r>
          <a:r>
            <a:rPr lang="en-US" sz="1000" kern="1200" dirty="0" err="1"/>
            <a:t>pendidikan</a:t>
          </a:r>
          <a:r>
            <a:rPr lang="en-US" sz="1000" kern="1200" dirty="0"/>
            <a:t> </a:t>
          </a:r>
          <a:r>
            <a:rPr lang="en-US" sz="1000" kern="1200" dirty="0" err="1"/>
            <a:t>habis</a:t>
          </a:r>
          <a:r>
            <a:rPr lang="en-US" sz="1000" kern="1200" dirty="0"/>
            <a:t> </a:t>
          </a:r>
          <a:r>
            <a:rPr lang="en-US" sz="1000" kern="1200" dirty="0" err="1"/>
            <a:t>pakai</a:t>
          </a:r>
          <a:endParaRPr lang="en-US" sz="1000" kern="1200" dirty="0"/>
        </a:p>
      </dsp:txBody>
      <dsp:txXfrm>
        <a:off x="7185290" y="3602341"/>
        <a:ext cx="1886603" cy="575183"/>
      </dsp:txXfrm>
    </dsp:sp>
    <dsp:sp modelId="{B2938F06-4C4C-4424-9B50-F30CD2334AEF}">
      <dsp:nvSpPr>
        <dsp:cNvPr id="0" name=""/>
        <dsp:cNvSpPr/>
      </dsp:nvSpPr>
      <dsp:spPr>
        <a:xfrm>
          <a:off x="7185290" y="4321321"/>
          <a:ext cx="1886603" cy="575183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7. </a:t>
          </a:r>
          <a:r>
            <a:rPr lang="en-US" sz="1000" kern="1200" dirty="0" err="1"/>
            <a:t>Biaya</a:t>
          </a:r>
          <a:r>
            <a:rPr lang="en-US" sz="1000" kern="1200" dirty="0"/>
            <a:t> </a:t>
          </a:r>
          <a:r>
            <a:rPr lang="en-US" sz="1000" kern="1200" dirty="0" err="1"/>
            <a:t>operasional</a:t>
          </a:r>
          <a:r>
            <a:rPr lang="en-US" sz="1000" kern="1200" dirty="0"/>
            <a:t> </a:t>
          </a:r>
          <a:r>
            <a:rPr lang="en-US" sz="1000" kern="1200" dirty="0" err="1"/>
            <a:t>pendidikan</a:t>
          </a:r>
          <a:r>
            <a:rPr lang="en-US" sz="1000" kern="1200" dirty="0"/>
            <a:t> </a:t>
          </a:r>
          <a:r>
            <a:rPr lang="en-US" sz="1000" kern="1200" dirty="0" err="1"/>
            <a:t>tak</a:t>
          </a:r>
          <a:r>
            <a:rPr lang="en-US" sz="1000" kern="1200" dirty="0"/>
            <a:t> </a:t>
          </a:r>
          <a:r>
            <a:rPr lang="en-US" sz="1000" kern="1200" dirty="0" err="1"/>
            <a:t>langsung</a:t>
          </a:r>
          <a:endParaRPr lang="en-US" sz="1000" kern="1200" dirty="0"/>
        </a:p>
      </dsp:txBody>
      <dsp:txXfrm>
        <a:off x="7185290" y="4321321"/>
        <a:ext cx="1886603" cy="575183"/>
      </dsp:txXfrm>
    </dsp:sp>
    <dsp:sp modelId="{5837C9DD-A0FD-403C-A7A2-F91B39889DF3}">
      <dsp:nvSpPr>
        <dsp:cNvPr id="0" name=""/>
        <dsp:cNvSpPr/>
      </dsp:nvSpPr>
      <dsp:spPr>
        <a:xfrm>
          <a:off x="4921366" y="4830580"/>
          <a:ext cx="1886603" cy="994625"/>
        </a:xfrm>
        <a:prstGeom prst="rect">
          <a:avLst/>
        </a:prstGeom>
        <a:solidFill>
          <a:schemeClr val="accent4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/>
            <a:t>Biaya</a:t>
          </a:r>
          <a:r>
            <a:rPr lang="en-US" sz="1000" kern="1200" dirty="0"/>
            <a:t> personal:</a:t>
          </a:r>
        </a:p>
      </dsp:txBody>
      <dsp:txXfrm>
        <a:off x="4921366" y="4830580"/>
        <a:ext cx="1886603" cy="994625"/>
      </dsp:txXfrm>
    </dsp:sp>
    <dsp:sp modelId="{114318E7-E2B4-40DA-9714-ADFD43D59677}">
      <dsp:nvSpPr>
        <dsp:cNvPr id="0" name=""/>
        <dsp:cNvSpPr/>
      </dsp:nvSpPr>
      <dsp:spPr>
        <a:xfrm>
          <a:off x="7185290" y="5040301"/>
          <a:ext cx="1886603" cy="575183"/>
        </a:xfrm>
        <a:prstGeom prst="rect">
          <a:avLst/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8. </a:t>
          </a:r>
          <a:r>
            <a:rPr lang="en-US" sz="1000" kern="1200" dirty="0" err="1"/>
            <a:t>Biaya</a:t>
          </a:r>
          <a:r>
            <a:rPr lang="en-US" sz="1000" kern="1200" dirty="0"/>
            <a:t> </a:t>
          </a:r>
          <a:r>
            <a:rPr lang="en-US" sz="1000" kern="1200" dirty="0" err="1"/>
            <a:t>pendidikan</a:t>
          </a:r>
          <a:r>
            <a:rPr lang="en-US" sz="1000" kern="1200" dirty="0"/>
            <a:t> yang </a:t>
          </a:r>
          <a:r>
            <a:rPr lang="en-US" sz="1000" kern="1200" dirty="0" err="1"/>
            <a:t>dikeluarkan</a:t>
          </a:r>
          <a:r>
            <a:rPr lang="en-US" sz="1000" kern="1200" dirty="0"/>
            <a:t> </a:t>
          </a:r>
          <a:r>
            <a:rPr lang="en-US" sz="1000" kern="1200" dirty="0" err="1"/>
            <a:t>oleh</a:t>
          </a:r>
          <a:r>
            <a:rPr lang="en-US" sz="1000" kern="1200" dirty="0"/>
            <a:t> </a:t>
          </a:r>
          <a:r>
            <a:rPr lang="en-US" sz="1000" kern="1200" dirty="0" err="1"/>
            <a:t>peserta</a:t>
          </a:r>
          <a:r>
            <a:rPr lang="en-US" sz="1000" kern="1200" dirty="0"/>
            <a:t> </a:t>
          </a:r>
          <a:r>
            <a:rPr lang="en-US" sz="1000" kern="1200" dirty="0" err="1"/>
            <a:t>didik</a:t>
          </a:r>
          <a:r>
            <a:rPr lang="en-US" sz="1000" kern="1200" dirty="0"/>
            <a:t> </a:t>
          </a:r>
          <a:r>
            <a:rPr lang="en-US" sz="1000" kern="1200" dirty="0" err="1"/>
            <a:t>dalam</a:t>
          </a:r>
          <a:r>
            <a:rPr lang="en-US" sz="1000" kern="1200" dirty="0"/>
            <a:t> </a:t>
          </a:r>
          <a:r>
            <a:rPr lang="en-US" sz="1000" kern="1200" dirty="0" err="1"/>
            <a:t>mengikuti</a:t>
          </a:r>
          <a:r>
            <a:rPr lang="en-US" sz="1000" kern="1200" dirty="0"/>
            <a:t> proses </a:t>
          </a:r>
          <a:r>
            <a:rPr lang="en-US" sz="1000" kern="1200" dirty="0" err="1"/>
            <a:t>pembelajaran</a:t>
          </a:r>
          <a:endParaRPr lang="en-US" sz="1000" kern="1200" dirty="0"/>
        </a:p>
      </dsp:txBody>
      <dsp:txXfrm>
        <a:off x="7185290" y="5040301"/>
        <a:ext cx="1886603" cy="575183"/>
      </dsp:txXfrm>
    </dsp:sp>
  </dsp:spTree>
</dsp:drawing>
</file>

<file path=ppt/diagrams/drawing5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4ABC8B-FF28-4101-808B-AA1A91D4F811}">
      <dsp:nvSpPr>
        <dsp:cNvPr id="0" name=""/>
        <dsp:cNvSpPr/>
      </dsp:nvSpPr>
      <dsp:spPr>
        <a:xfrm>
          <a:off x="6633052" y="2916324"/>
          <a:ext cx="417038" cy="15893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8519" y="0"/>
              </a:lnTo>
              <a:lnTo>
                <a:pt x="208519" y="1589323"/>
              </a:lnTo>
              <a:lnTo>
                <a:pt x="417038" y="158932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800493" y="3669907"/>
        <a:ext cx="82156" cy="82156"/>
      </dsp:txXfrm>
    </dsp:sp>
    <dsp:sp modelId="{84CB1485-E31E-499A-AF43-0B5DA54370EB}">
      <dsp:nvSpPr>
        <dsp:cNvPr id="0" name=""/>
        <dsp:cNvSpPr/>
      </dsp:nvSpPr>
      <dsp:spPr>
        <a:xfrm>
          <a:off x="6633052" y="2916324"/>
          <a:ext cx="417038" cy="7946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08519" y="0"/>
              </a:lnTo>
              <a:lnTo>
                <a:pt x="208519" y="794661"/>
              </a:lnTo>
              <a:lnTo>
                <a:pt x="417038" y="794661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19135" y="3291218"/>
        <a:ext cx="44872" cy="44872"/>
      </dsp:txXfrm>
    </dsp:sp>
    <dsp:sp modelId="{CA6314DF-F522-4A53-927B-FC77AB58F192}">
      <dsp:nvSpPr>
        <dsp:cNvPr id="0" name=""/>
        <dsp:cNvSpPr/>
      </dsp:nvSpPr>
      <dsp:spPr>
        <a:xfrm>
          <a:off x="6633052" y="2870604"/>
          <a:ext cx="4170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03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31145" y="2905898"/>
        <a:ext cx="20851" cy="20851"/>
      </dsp:txXfrm>
    </dsp:sp>
    <dsp:sp modelId="{A1129785-0CF2-4898-A34A-29A7F3934CBD}">
      <dsp:nvSpPr>
        <dsp:cNvPr id="0" name=""/>
        <dsp:cNvSpPr/>
      </dsp:nvSpPr>
      <dsp:spPr>
        <a:xfrm>
          <a:off x="6633052" y="2121662"/>
          <a:ext cx="417038" cy="794661"/>
        </a:xfrm>
        <a:custGeom>
          <a:avLst/>
          <a:gdLst/>
          <a:ahLst/>
          <a:cxnLst/>
          <a:rect l="0" t="0" r="0" b="0"/>
          <a:pathLst>
            <a:path>
              <a:moveTo>
                <a:pt x="0" y="794661"/>
              </a:moveTo>
              <a:lnTo>
                <a:pt x="208519" y="794661"/>
              </a:lnTo>
              <a:lnTo>
                <a:pt x="208519" y="0"/>
              </a:lnTo>
              <a:lnTo>
                <a:pt x="41703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819135" y="2496556"/>
        <a:ext cx="44872" cy="44872"/>
      </dsp:txXfrm>
    </dsp:sp>
    <dsp:sp modelId="{76164477-47FC-4BCE-9AAC-6E86FCB51366}">
      <dsp:nvSpPr>
        <dsp:cNvPr id="0" name=""/>
        <dsp:cNvSpPr/>
      </dsp:nvSpPr>
      <dsp:spPr>
        <a:xfrm>
          <a:off x="6633052" y="1327000"/>
          <a:ext cx="417038" cy="1589323"/>
        </a:xfrm>
        <a:custGeom>
          <a:avLst/>
          <a:gdLst/>
          <a:ahLst/>
          <a:cxnLst/>
          <a:rect l="0" t="0" r="0" b="0"/>
          <a:pathLst>
            <a:path>
              <a:moveTo>
                <a:pt x="0" y="1589323"/>
              </a:moveTo>
              <a:lnTo>
                <a:pt x="208519" y="1589323"/>
              </a:lnTo>
              <a:lnTo>
                <a:pt x="208519" y="0"/>
              </a:lnTo>
              <a:lnTo>
                <a:pt x="41703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6800493" y="2080583"/>
        <a:ext cx="82156" cy="82156"/>
      </dsp:txXfrm>
    </dsp:sp>
    <dsp:sp modelId="{CE2C6972-3E97-4B2F-A8D2-4D6C815B4262}">
      <dsp:nvSpPr>
        <dsp:cNvPr id="0" name=""/>
        <dsp:cNvSpPr/>
      </dsp:nvSpPr>
      <dsp:spPr>
        <a:xfrm>
          <a:off x="4130820" y="2870604"/>
          <a:ext cx="41703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1703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28914" y="2905898"/>
        <a:ext cx="20851" cy="20851"/>
      </dsp:txXfrm>
    </dsp:sp>
    <dsp:sp modelId="{227510C1-165E-41BC-86F8-664912EE1BA0}">
      <dsp:nvSpPr>
        <dsp:cNvPr id="0" name=""/>
        <dsp:cNvSpPr/>
      </dsp:nvSpPr>
      <dsp:spPr>
        <a:xfrm>
          <a:off x="921229" y="2783021"/>
          <a:ext cx="425754" cy="133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2877" y="0"/>
              </a:lnTo>
              <a:lnTo>
                <a:pt x="212877" y="133302"/>
              </a:lnTo>
              <a:lnTo>
                <a:pt x="425754" y="13330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122953" y="2838519"/>
        <a:ext cx="22306" cy="22306"/>
      </dsp:txXfrm>
    </dsp:sp>
    <dsp:sp modelId="{4594F833-E8AD-4F7D-9DBB-756E81F5E9FF}">
      <dsp:nvSpPr>
        <dsp:cNvPr id="0" name=""/>
        <dsp:cNvSpPr/>
      </dsp:nvSpPr>
      <dsp:spPr>
        <a:xfrm rot="16200000">
          <a:off x="-1725257" y="2322406"/>
          <a:ext cx="4371744" cy="921229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INDIKATOR </a:t>
          </a:r>
          <a:r>
            <a:rPr lang="en-US" sz="4500" kern="1200" dirty="0">
              <a:solidFill>
                <a:srgbClr val="FFFF00"/>
              </a:solidFill>
            </a:rPr>
            <a:t>7.1.2</a:t>
          </a:r>
          <a:endParaRPr lang="id-ID" sz="4500" kern="1200" dirty="0">
            <a:solidFill>
              <a:srgbClr val="FFFF00"/>
            </a:solidFill>
          </a:endParaRPr>
        </a:p>
      </dsp:txBody>
      <dsp:txXfrm>
        <a:off x="-1725257" y="2322406"/>
        <a:ext cx="4371744" cy="921229"/>
      </dsp:txXfrm>
    </dsp:sp>
    <dsp:sp modelId="{D9C606CC-AC18-4590-951B-B64D6881E5E3}">
      <dsp:nvSpPr>
        <dsp:cNvPr id="0" name=""/>
        <dsp:cNvSpPr/>
      </dsp:nvSpPr>
      <dsp:spPr>
        <a:xfrm>
          <a:off x="1346983" y="2160238"/>
          <a:ext cx="2783836" cy="151217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55</a:t>
          </a:r>
          <a:r>
            <a:rPr lang="id-ID" sz="3200" kern="1200" dirty="0"/>
            <a:t>) </a:t>
          </a:r>
          <a:r>
            <a:rPr lang="id-ID" sz="3200" b="1" kern="1200" dirty="0"/>
            <a:t>Sumber </a:t>
          </a:r>
          <a:endParaRPr lang="en-US" sz="3200" kern="1200" dirty="0"/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200" b="1" kern="1200" dirty="0"/>
            <a:t>Pembiayaan</a:t>
          </a:r>
          <a:endParaRPr lang="id-ID" sz="3200" kern="1200" dirty="0"/>
        </a:p>
      </dsp:txBody>
      <dsp:txXfrm>
        <a:off x="1346983" y="2160238"/>
        <a:ext cx="2783836" cy="1512171"/>
      </dsp:txXfrm>
    </dsp:sp>
    <dsp:sp modelId="{EDDD72EC-6E2F-4D36-AAD4-1BCB7F58831A}">
      <dsp:nvSpPr>
        <dsp:cNvPr id="0" name=""/>
        <dsp:cNvSpPr/>
      </dsp:nvSpPr>
      <dsp:spPr>
        <a:xfrm>
          <a:off x="4547859" y="2304256"/>
          <a:ext cx="2085193" cy="1224135"/>
        </a:xfrm>
        <a:prstGeom prst="rect">
          <a:avLst/>
        </a:prstGeom>
        <a:solidFill>
          <a:schemeClr val="accent2">
            <a:lumMod val="5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Sumber</a:t>
          </a:r>
          <a:r>
            <a:rPr lang="en-US" sz="1600" kern="1200" dirty="0"/>
            <a:t> </a:t>
          </a:r>
          <a:r>
            <a:rPr lang="en-US" sz="1600" kern="1200" dirty="0" err="1"/>
            <a:t>pembiayaan</a:t>
          </a:r>
          <a:r>
            <a:rPr lang="en-US" sz="1600" kern="1200" dirty="0"/>
            <a:t> per </a:t>
          </a:r>
          <a:r>
            <a:rPr lang="en-US" sz="1600" kern="1200" dirty="0" err="1"/>
            <a:t>tahun</a:t>
          </a:r>
          <a:endParaRPr lang="en-US" sz="1600" kern="1200" dirty="0">
            <a:solidFill>
              <a:srgbClr val="FF0000"/>
            </a:solidFill>
          </a:endParaRPr>
        </a:p>
      </dsp:txBody>
      <dsp:txXfrm>
        <a:off x="4547859" y="2304256"/>
        <a:ext cx="2085193" cy="1224135"/>
      </dsp:txXfrm>
    </dsp:sp>
    <dsp:sp modelId="{7E31572D-2CB2-4124-A423-1D24B9742AF6}">
      <dsp:nvSpPr>
        <dsp:cNvPr id="0" name=""/>
        <dsp:cNvSpPr/>
      </dsp:nvSpPr>
      <dsp:spPr>
        <a:xfrm>
          <a:off x="7050091" y="1009135"/>
          <a:ext cx="2085193" cy="63572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</a:rPr>
            <a:t>Pemerintah                                  </a:t>
          </a:r>
        </a:p>
      </dsp:txBody>
      <dsp:txXfrm>
        <a:off x="7050091" y="1009135"/>
        <a:ext cx="2085193" cy="635729"/>
      </dsp:txXfrm>
    </dsp:sp>
    <dsp:sp modelId="{20405AF6-6F26-41DE-9BC4-68B52BCD3D0E}">
      <dsp:nvSpPr>
        <dsp:cNvPr id="0" name=""/>
        <dsp:cNvSpPr/>
      </dsp:nvSpPr>
      <dsp:spPr>
        <a:xfrm>
          <a:off x="7050091" y="1803797"/>
          <a:ext cx="2085193" cy="63572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</a:rPr>
            <a:t>Yayasan                                          </a:t>
          </a:r>
        </a:p>
      </dsp:txBody>
      <dsp:txXfrm>
        <a:off x="7050091" y="1803797"/>
        <a:ext cx="2085193" cy="635729"/>
      </dsp:txXfrm>
    </dsp:sp>
    <dsp:sp modelId="{205AAFE4-4422-48AD-BD0F-19FAF8765163}">
      <dsp:nvSpPr>
        <dsp:cNvPr id="0" name=""/>
        <dsp:cNvSpPr/>
      </dsp:nvSpPr>
      <dsp:spPr>
        <a:xfrm>
          <a:off x="7050091" y="2598459"/>
          <a:ext cx="2085193" cy="63572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</a:rPr>
            <a:t>Orang Tua/Masyarakat                   </a:t>
          </a:r>
        </a:p>
      </dsp:txBody>
      <dsp:txXfrm>
        <a:off x="7050091" y="2598459"/>
        <a:ext cx="2085193" cy="635729"/>
      </dsp:txXfrm>
    </dsp:sp>
    <dsp:sp modelId="{16CAC574-2262-4283-837F-A48BE6274E93}">
      <dsp:nvSpPr>
        <dsp:cNvPr id="0" name=""/>
        <dsp:cNvSpPr/>
      </dsp:nvSpPr>
      <dsp:spPr>
        <a:xfrm>
          <a:off x="7050091" y="3393121"/>
          <a:ext cx="2085193" cy="63572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</a:rPr>
            <a:t>Perusahaan (</a:t>
          </a:r>
          <a:r>
            <a:rPr lang="en-US" sz="1500" i="1" kern="1200">
              <a:solidFill>
                <a:schemeClr val="tx1"/>
              </a:solidFill>
            </a:rPr>
            <a:t>C</a:t>
          </a:r>
          <a:r>
            <a:rPr lang="id-ID" sz="1500" i="1" kern="1200">
              <a:solidFill>
                <a:schemeClr val="tx1"/>
              </a:solidFill>
            </a:rPr>
            <a:t>orporate </a:t>
          </a:r>
          <a:r>
            <a:rPr lang="en-US" sz="1500" i="1" kern="1200">
              <a:solidFill>
                <a:schemeClr val="tx1"/>
              </a:solidFill>
            </a:rPr>
            <a:t>S</a:t>
          </a:r>
          <a:r>
            <a:rPr lang="id-ID" sz="1500" i="1" kern="1200">
              <a:solidFill>
                <a:schemeClr val="tx1"/>
              </a:solidFill>
            </a:rPr>
            <a:t>ocial </a:t>
          </a:r>
          <a:r>
            <a:rPr lang="en-US" sz="1500" i="1" kern="1200">
              <a:solidFill>
                <a:schemeClr val="tx1"/>
              </a:solidFill>
            </a:rPr>
            <a:t>R</a:t>
          </a:r>
          <a:r>
            <a:rPr lang="id-ID" sz="1500" i="1" kern="1200">
              <a:solidFill>
                <a:schemeClr val="tx1"/>
              </a:solidFill>
            </a:rPr>
            <a:t>esponsibility</a:t>
          </a:r>
          <a:r>
            <a:rPr lang="en-US" sz="1500" kern="1200">
              <a:solidFill>
                <a:schemeClr val="tx1"/>
              </a:solidFill>
            </a:rPr>
            <a:t>)                          </a:t>
          </a:r>
        </a:p>
      </dsp:txBody>
      <dsp:txXfrm>
        <a:off x="7050091" y="3393121"/>
        <a:ext cx="2085193" cy="635729"/>
      </dsp:txXfrm>
    </dsp:sp>
    <dsp:sp modelId="{C0CBA817-2A85-41E2-9618-5B049D123860}">
      <dsp:nvSpPr>
        <dsp:cNvPr id="0" name=""/>
        <dsp:cNvSpPr/>
      </dsp:nvSpPr>
      <dsp:spPr>
        <a:xfrm>
          <a:off x="7050091" y="4187783"/>
          <a:ext cx="2085193" cy="635729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solidFill>
                <a:schemeClr val="tx1"/>
              </a:solidFill>
            </a:rPr>
            <a:t>Swadana/Unit Usaha         </a:t>
          </a:r>
        </a:p>
      </dsp:txBody>
      <dsp:txXfrm>
        <a:off x="7050091" y="4187783"/>
        <a:ext cx="2085193" cy="635729"/>
      </dsp:txXfrm>
    </dsp:sp>
  </dsp:spTree>
</dsp:drawing>
</file>

<file path=ppt/diagrams/drawing6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36A736-53B6-4194-A88F-F0E3BBE10FEE}">
      <dsp:nvSpPr>
        <dsp:cNvPr id="0" name=""/>
        <dsp:cNvSpPr/>
      </dsp:nvSpPr>
      <dsp:spPr>
        <a:xfrm>
          <a:off x="6837390" y="3274835"/>
          <a:ext cx="382285" cy="11470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142" y="0"/>
              </a:lnTo>
              <a:lnTo>
                <a:pt x="191142" y="1147057"/>
              </a:lnTo>
              <a:lnTo>
                <a:pt x="382285" y="1147057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98306" y="3818137"/>
        <a:ext cx="60454" cy="60454"/>
      </dsp:txXfrm>
    </dsp:sp>
    <dsp:sp modelId="{92CCA01C-547E-4F42-9897-7F80DBDECD64}">
      <dsp:nvSpPr>
        <dsp:cNvPr id="0" name=""/>
        <dsp:cNvSpPr/>
      </dsp:nvSpPr>
      <dsp:spPr>
        <a:xfrm>
          <a:off x="6837390" y="3178209"/>
          <a:ext cx="3822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96626"/>
              </a:moveTo>
              <a:lnTo>
                <a:pt x="191142" y="96626"/>
              </a:lnTo>
              <a:lnTo>
                <a:pt x="191142" y="45720"/>
              </a:lnTo>
              <a:lnTo>
                <a:pt x="38228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18891" y="3214287"/>
        <a:ext cx="19282" cy="19282"/>
      </dsp:txXfrm>
    </dsp:sp>
    <dsp:sp modelId="{CE2C6972-3E97-4B2F-A8D2-4D6C815B4262}">
      <dsp:nvSpPr>
        <dsp:cNvPr id="0" name=""/>
        <dsp:cNvSpPr/>
      </dsp:nvSpPr>
      <dsp:spPr>
        <a:xfrm>
          <a:off x="6837390" y="2076872"/>
          <a:ext cx="382285" cy="1197963"/>
        </a:xfrm>
        <a:custGeom>
          <a:avLst/>
          <a:gdLst/>
          <a:ahLst/>
          <a:cxnLst/>
          <a:rect l="0" t="0" r="0" b="0"/>
          <a:pathLst>
            <a:path>
              <a:moveTo>
                <a:pt x="0" y="1197963"/>
              </a:moveTo>
              <a:lnTo>
                <a:pt x="191142" y="1197963"/>
              </a:lnTo>
              <a:lnTo>
                <a:pt x="191142" y="0"/>
              </a:lnTo>
              <a:lnTo>
                <a:pt x="38228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97096" y="2644416"/>
        <a:ext cx="62874" cy="62874"/>
      </dsp:txXfrm>
    </dsp:sp>
    <dsp:sp modelId="{7184F70E-EDEE-4A9A-A0FA-BBCF3AF674D4}">
      <dsp:nvSpPr>
        <dsp:cNvPr id="0" name=""/>
        <dsp:cNvSpPr/>
      </dsp:nvSpPr>
      <dsp:spPr>
        <a:xfrm>
          <a:off x="4543678" y="2910615"/>
          <a:ext cx="382285" cy="3642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142" y="0"/>
              </a:lnTo>
              <a:lnTo>
                <a:pt x="191142" y="364220"/>
              </a:lnTo>
              <a:lnTo>
                <a:pt x="382285" y="3642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21620" y="3079525"/>
        <a:ext cx="26400" cy="26400"/>
      </dsp:txXfrm>
    </dsp:sp>
    <dsp:sp modelId="{083DB222-F474-4A0B-AEC8-3C5EF7473721}">
      <dsp:nvSpPr>
        <dsp:cNvPr id="0" name=""/>
        <dsp:cNvSpPr/>
      </dsp:nvSpPr>
      <dsp:spPr>
        <a:xfrm>
          <a:off x="4543678" y="2546395"/>
          <a:ext cx="382285" cy="364220"/>
        </a:xfrm>
        <a:custGeom>
          <a:avLst/>
          <a:gdLst/>
          <a:ahLst/>
          <a:cxnLst/>
          <a:rect l="0" t="0" r="0" b="0"/>
          <a:pathLst>
            <a:path>
              <a:moveTo>
                <a:pt x="0" y="364220"/>
              </a:moveTo>
              <a:lnTo>
                <a:pt x="191142" y="364220"/>
              </a:lnTo>
              <a:lnTo>
                <a:pt x="191142" y="0"/>
              </a:lnTo>
              <a:lnTo>
                <a:pt x="38228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21620" y="2715305"/>
        <a:ext cx="26400" cy="26400"/>
      </dsp:txXfrm>
    </dsp:sp>
    <dsp:sp modelId="{227510C1-165E-41BC-86F8-664912EE1BA0}">
      <dsp:nvSpPr>
        <dsp:cNvPr id="0" name=""/>
        <dsp:cNvSpPr/>
      </dsp:nvSpPr>
      <dsp:spPr>
        <a:xfrm>
          <a:off x="844460" y="2788421"/>
          <a:ext cx="395182" cy="1221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7591" y="0"/>
              </a:lnTo>
              <a:lnTo>
                <a:pt x="197591" y="122193"/>
              </a:lnTo>
              <a:lnTo>
                <a:pt x="395182" y="122193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031710" y="2839177"/>
        <a:ext cx="20682" cy="20682"/>
      </dsp:txXfrm>
    </dsp:sp>
    <dsp:sp modelId="{4594F833-E8AD-4F7D-9DBB-756E81F5E9FF}">
      <dsp:nvSpPr>
        <dsp:cNvPr id="0" name=""/>
        <dsp:cNvSpPr/>
      </dsp:nvSpPr>
      <dsp:spPr>
        <a:xfrm rot="16200000">
          <a:off x="-1581486" y="2366191"/>
          <a:ext cx="4007432" cy="844460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7.2.1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581486" y="2366191"/>
        <a:ext cx="4007432" cy="844460"/>
      </dsp:txXfrm>
    </dsp:sp>
    <dsp:sp modelId="{D9C606CC-AC18-4590-951B-B64D6881E5E3}">
      <dsp:nvSpPr>
        <dsp:cNvPr id="0" name=""/>
        <dsp:cNvSpPr/>
      </dsp:nvSpPr>
      <dsp:spPr>
        <a:xfrm>
          <a:off x="1239642" y="2027562"/>
          <a:ext cx="3304035" cy="1766106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56</a:t>
          </a:r>
          <a:r>
            <a:rPr lang="id-ID" sz="3200" kern="1200" dirty="0"/>
            <a:t>) </a:t>
          </a:r>
          <a:r>
            <a:rPr lang="en-US" sz="3200" kern="1200" dirty="0" err="1"/>
            <a:t>Laporan</a:t>
          </a:r>
          <a:r>
            <a:rPr lang="en-US" sz="3200" kern="1200" dirty="0"/>
            <a:t> </a:t>
          </a:r>
          <a:r>
            <a:rPr lang="en-US" sz="3200" kern="1200" dirty="0" err="1"/>
            <a:t>Pengguaan</a:t>
          </a:r>
          <a:r>
            <a:rPr lang="en-US" sz="3200" kern="1200" dirty="0"/>
            <a:t> </a:t>
          </a:r>
          <a:r>
            <a:rPr lang="en-US" sz="3200" b="1" kern="1200" dirty="0"/>
            <a:t>Dana </a:t>
          </a:r>
          <a:r>
            <a:rPr lang="en-US" sz="3200" b="1" kern="1200" dirty="0" err="1"/>
            <a:t>Pertahun</a:t>
          </a:r>
          <a:endParaRPr lang="id-ID" sz="3200" kern="1200" dirty="0"/>
        </a:p>
      </dsp:txBody>
      <dsp:txXfrm>
        <a:off x="1239642" y="2027562"/>
        <a:ext cx="3304035" cy="1766106"/>
      </dsp:txXfrm>
    </dsp:sp>
    <dsp:sp modelId="{70994A35-9F2B-446F-A006-AB1D04FDA774}">
      <dsp:nvSpPr>
        <dsp:cNvPr id="0" name=""/>
        <dsp:cNvSpPr/>
      </dsp:nvSpPr>
      <dsp:spPr>
        <a:xfrm>
          <a:off x="4925963" y="2255019"/>
          <a:ext cx="1911426" cy="582752"/>
        </a:xfrm>
        <a:prstGeom prst="rect">
          <a:avLst/>
        </a:prstGeom>
        <a:solidFill>
          <a:srgbClr val="5252C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Sumber</a:t>
          </a:r>
          <a:r>
            <a:rPr lang="en-US" sz="1600" kern="1200" dirty="0"/>
            <a:t> Dana</a:t>
          </a:r>
          <a:endParaRPr lang="id-ID" sz="1600" kern="1200" dirty="0"/>
        </a:p>
      </dsp:txBody>
      <dsp:txXfrm>
        <a:off x="4925963" y="2255019"/>
        <a:ext cx="1911426" cy="582752"/>
      </dsp:txXfrm>
    </dsp:sp>
    <dsp:sp modelId="{716F88AE-3D40-4D49-98D8-F2D1E84FDF28}">
      <dsp:nvSpPr>
        <dsp:cNvPr id="0" name=""/>
        <dsp:cNvSpPr/>
      </dsp:nvSpPr>
      <dsp:spPr>
        <a:xfrm>
          <a:off x="4925963" y="2983459"/>
          <a:ext cx="1911426" cy="582752"/>
        </a:xfrm>
        <a:prstGeom prst="rect">
          <a:avLst/>
        </a:prstGeom>
        <a:solidFill>
          <a:srgbClr val="5252C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Dinas</a:t>
          </a:r>
          <a:r>
            <a:rPr lang="en-US" sz="1600" kern="1200" dirty="0"/>
            <a:t> </a:t>
          </a:r>
          <a:r>
            <a:rPr lang="en-US" sz="1600" kern="1200" dirty="0" err="1"/>
            <a:t>Pendidikan</a:t>
          </a:r>
          <a:r>
            <a:rPr lang="en-US" sz="1600" kern="1200" dirty="0"/>
            <a:t> </a:t>
          </a:r>
          <a:r>
            <a:rPr lang="en-US" sz="1600" kern="1200" dirty="0" err="1"/>
            <a:t>Kab</a:t>
          </a:r>
          <a:r>
            <a:rPr lang="en-US" sz="1600" kern="1200" dirty="0"/>
            <a:t>/Kota </a:t>
          </a:r>
          <a:r>
            <a:rPr lang="en-US" sz="1600" kern="1200" dirty="0" err="1"/>
            <a:t>setempat</a:t>
          </a:r>
          <a:endParaRPr lang="id-ID" sz="1600" kern="1200" dirty="0"/>
        </a:p>
      </dsp:txBody>
      <dsp:txXfrm>
        <a:off x="4925963" y="2983459"/>
        <a:ext cx="1911426" cy="582752"/>
      </dsp:txXfrm>
    </dsp:sp>
    <dsp:sp modelId="{EDDD72EC-6E2F-4D36-AAD4-1BCB7F58831A}">
      <dsp:nvSpPr>
        <dsp:cNvPr id="0" name=""/>
        <dsp:cNvSpPr/>
      </dsp:nvSpPr>
      <dsp:spPr>
        <a:xfrm>
          <a:off x="7219675" y="1623922"/>
          <a:ext cx="1911426" cy="905899"/>
        </a:xfrm>
        <a:prstGeom prst="rect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</a:rPr>
            <a:t>Biaya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investasi</a:t>
          </a:r>
          <a:r>
            <a:rPr lang="en-US" sz="1600" kern="1200" dirty="0">
              <a:solidFill>
                <a:schemeClr val="tx1"/>
              </a:solidFill>
            </a:rPr>
            <a:t>:</a:t>
          </a:r>
        </a:p>
      </dsp:txBody>
      <dsp:txXfrm>
        <a:off x="7219675" y="1623922"/>
        <a:ext cx="1911426" cy="905899"/>
      </dsp:txXfrm>
    </dsp:sp>
    <dsp:sp modelId="{EB8D9F4F-406E-4A31-B61A-C3D97E0532D7}">
      <dsp:nvSpPr>
        <dsp:cNvPr id="0" name=""/>
        <dsp:cNvSpPr/>
      </dsp:nvSpPr>
      <dsp:spPr>
        <a:xfrm>
          <a:off x="7219675" y="2675509"/>
          <a:ext cx="1911426" cy="1096838"/>
        </a:xfrm>
        <a:prstGeom prst="rect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</a:rPr>
            <a:t>Biaya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operasional</a:t>
          </a:r>
          <a:endParaRPr lang="en-US" sz="1600" kern="1200" dirty="0">
            <a:solidFill>
              <a:schemeClr val="tx1"/>
            </a:solidFill>
          </a:endParaRPr>
        </a:p>
      </dsp:txBody>
      <dsp:txXfrm>
        <a:off x="7219675" y="2675509"/>
        <a:ext cx="1911426" cy="1096838"/>
      </dsp:txXfrm>
    </dsp:sp>
    <dsp:sp modelId="{5837C9DD-A0FD-403C-A7A2-F91B39889DF3}">
      <dsp:nvSpPr>
        <dsp:cNvPr id="0" name=""/>
        <dsp:cNvSpPr/>
      </dsp:nvSpPr>
      <dsp:spPr>
        <a:xfrm>
          <a:off x="7219675" y="3918036"/>
          <a:ext cx="1911426" cy="1007712"/>
        </a:xfrm>
        <a:prstGeom prst="rect">
          <a:avLst/>
        </a:prstGeom>
        <a:solidFill>
          <a:srgbClr val="00B05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</a:rPr>
            <a:t>Biaya</a:t>
          </a:r>
          <a:r>
            <a:rPr lang="en-US" sz="1600" kern="1200" dirty="0">
              <a:solidFill>
                <a:schemeClr val="tx1"/>
              </a:solidFill>
            </a:rPr>
            <a:t> personal:</a:t>
          </a:r>
        </a:p>
      </dsp:txBody>
      <dsp:txXfrm>
        <a:off x="7219675" y="3918036"/>
        <a:ext cx="1911426" cy="1007712"/>
      </dsp:txXfrm>
    </dsp:sp>
  </dsp:spTree>
</dsp:drawing>
</file>

<file path=ppt/diagrams/drawing6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61F9E8-E009-490A-A2F2-CED77E94CA7A}">
      <dsp:nvSpPr>
        <dsp:cNvPr id="0" name=""/>
        <dsp:cNvSpPr/>
      </dsp:nvSpPr>
      <dsp:spPr>
        <a:xfrm>
          <a:off x="6837390" y="2916324"/>
          <a:ext cx="382285" cy="14568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142" y="0"/>
              </a:lnTo>
              <a:lnTo>
                <a:pt x="191142" y="1456880"/>
              </a:lnTo>
              <a:lnTo>
                <a:pt x="382285" y="145688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90878" y="3607109"/>
        <a:ext cx="75310" cy="75310"/>
      </dsp:txXfrm>
    </dsp:sp>
    <dsp:sp modelId="{0F20247F-7880-452B-9878-CFAB5012EFCF}">
      <dsp:nvSpPr>
        <dsp:cNvPr id="0" name=""/>
        <dsp:cNvSpPr/>
      </dsp:nvSpPr>
      <dsp:spPr>
        <a:xfrm>
          <a:off x="6837390" y="2916324"/>
          <a:ext cx="382285" cy="7284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1142" y="0"/>
              </a:lnTo>
              <a:lnTo>
                <a:pt x="191142" y="728440"/>
              </a:lnTo>
              <a:lnTo>
                <a:pt x="382285" y="72844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07966" y="3259977"/>
        <a:ext cx="41132" cy="41132"/>
      </dsp:txXfrm>
    </dsp:sp>
    <dsp:sp modelId="{895871F8-447A-4DED-AA37-7C866BC511F7}">
      <dsp:nvSpPr>
        <dsp:cNvPr id="0" name=""/>
        <dsp:cNvSpPr/>
      </dsp:nvSpPr>
      <dsp:spPr>
        <a:xfrm>
          <a:off x="6837390" y="2870604"/>
          <a:ext cx="3822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228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18975" y="2906766"/>
        <a:ext cx="19114" cy="19114"/>
      </dsp:txXfrm>
    </dsp:sp>
    <dsp:sp modelId="{B3E86719-D318-4650-BDA6-68C975256FC8}">
      <dsp:nvSpPr>
        <dsp:cNvPr id="0" name=""/>
        <dsp:cNvSpPr/>
      </dsp:nvSpPr>
      <dsp:spPr>
        <a:xfrm>
          <a:off x="6837390" y="2187883"/>
          <a:ext cx="382285" cy="728440"/>
        </a:xfrm>
        <a:custGeom>
          <a:avLst/>
          <a:gdLst/>
          <a:ahLst/>
          <a:cxnLst/>
          <a:rect l="0" t="0" r="0" b="0"/>
          <a:pathLst>
            <a:path>
              <a:moveTo>
                <a:pt x="0" y="728440"/>
              </a:moveTo>
              <a:lnTo>
                <a:pt x="191142" y="728440"/>
              </a:lnTo>
              <a:lnTo>
                <a:pt x="191142" y="0"/>
              </a:lnTo>
              <a:lnTo>
                <a:pt x="38228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007966" y="2531537"/>
        <a:ext cx="41132" cy="41132"/>
      </dsp:txXfrm>
    </dsp:sp>
    <dsp:sp modelId="{54DFEF08-8F51-42C7-BB2F-858B86CECA86}">
      <dsp:nvSpPr>
        <dsp:cNvPr id="0" name=""/>
        <dsp:cNvSpPr/>
      </dsp:nvSpPr>
      <dsp:spPr>
        <a:xfrm>
          <a:off x="6837390" y="1459443"/>
          <a:ext cx="382285" cy="1456880"/>
        </a:xfrm>
        <a:custGeom>
          <a:avLst/>
          <a:gdLst/>
          <a:ahLst/>
          <a:cxnLst/>
          <a:rect l="0" t="0" r="0" b="0"/>
          <a:pathLst>
            <a:path>
              <a:moveTo>
                <a:pt x="0" y="1456880"/>
              </a:moveTo>
              <a:lnTo>
                <a:pt x="191142" y="1456880"/>
              </a:lnTo>
              <a:lnTo>
                <a:pt x="191142" y="0"/>
              </a:lnTo>
              <a:lnTo>
                <a:pt x="382285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90878" y="2150228"/>
        <a:ext cx="75310" cy="75310"/>
      </dsp:txXfrm>
    </dsp:sp>
    <dsp:sp modelId="{083DB222-F474-4A0B-AEC8-3C5EF7473721}">
      <dsp:nvSpPr>
        <dsp:cNvPr id="0" name=""/>
        <dsp:cNvSpPr/>
      </dsp:nvSpPr>
      <dsp:spPr>
        <a:xfrm>
          <a:off x="4543678" y="2870604"/>
          <a:ext cx="38228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82285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25263" y="2906766"/>
        <a:ext cx="19114" cy="19114"/>
      </dsp:txXfrm>
    </dsp:sp>
    <dsp:sp modelId="{227510C1-165E-41BC-86F8-664912EE1BA0}">
      <dsp:nvSpPr>
        <dsp:cNvPr id="0" name=""/>
        <dsp:cNvSpPr/>
      </dsp:nvSpPr>
      <dsp:spPr>
        <a:xfrm>
          <a:off x="844460" y="2794130"/>
          <a:ext cx="395182" cy="1221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97591" y="0"/>
              </a:lnTo>
              <a:lnTo>
                <a:pt x="197591" y="122193"/>
              </a:lnTo>
              <a:lnTo>
                <a:pt x="395182" y="122193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031710" y="2844885"/>
        <a:ext cx="20682" cy="20682"/>
      </dsp:txXfrm>
    </dsp:sp>
    <dsp:sp modelId="{4594F833-E8AD-4F7D-9DBB-756E81F5E9FF}">
      <dsp:nvSpPr>
        <dsp:cNvPr id="0" name=""/>
        <dsp:cNvSpPr/>
      </dsp:nvSpPr>
      <dsp:spPr>
        <a:xfrm rot="16200000">
          <a:off x="-1581486" y="2371899"/>
          <a:ext cx="4007432" cy="844460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INDIKATOR </a:t>
          </a:r>
          <a:r>
            <a:rPr lang="en-US" sz="4100" kern="1200" dirty="0">
              <a:solidFill>
                <a:srgbClr val="FFFF00"/>
              </a:solidFill>
            </a:rPr>
            <a:t>7.2.2</a:t>
          </a:r>
          <a:endParaRPr lang="id-ID" sz="4100" kern="1200" dirty="0">
            <a:solidFill>
              <a:srgbClr val="FFFF00"/>
            </a:solidFill>
          </a:endParaRPr>
        </a:p>
      </dsp:txBody>
      <dsp:txXfrm>
        <a:off x="-1581486" y="2371899"/>
        <a:ext cx="4007432" cy="844460"/>
      </dsp:txXfrm>
    </dsp:sp>
    <dsp:sp modelId="{D9C606CC-AC18-4590-951B-B64D6881E5E3}">
      <dsp:nvSpPr>
        <dsp:cNvPr id="0" name=""/>
        <dsp:cNvSpPr/>
      </dsp:nvSpPr>
      <dsp:spPr>
        <a:xfrm>
          <a:off x="1239642" y="2033270"/>
          <a:ext cx="3304035" cy="1766106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57</a:t>
          </a:r>
          <a:r>
            <a:rPr lang="id-ID" sz="3200" kern="1200" dirty="0"/>
            <a:t>) </a:t>
          </a:r>
          <a:r>
            <a:rPr lang="id-ID" sz="3200" b="1" kern="1200" dirty="0"/>
            <a:t>Pengadministrasian</a:t>
          </a:r>
          <a:r>
            <a:rPr lang="en-US" sz="3200" b="1" kern="1200" dirty="0"/>
            <a:t> </a:t>
          </a:r>
          <a:r>
            <a:rPr lang="en-US" sz="3200" b="1" kern="1200" dirty="0" err="1"/>
            <a:t>Keuangan</a:t>
          </a:r>
          <a:endParaRPr lang="id-ID" sz="3200" kern="1200" dirty="0"/>
        </a:p>
      </dsp:txBody>
      <dsp:txXfrm>
        <a:off x="1239642" y="2033270"/>
        <a:ext cx="3304035" cy="1766106"/>
      </dsp:txXfrm>
    </dsp:sp>
    <dsp:sp modelId="{70994A35-9F2B-446F-A006-AB1D04FDA774}">
      <dsp:nvSpPr>
        <dsp:cNvPr id="0" name=""/>
        <dsp:cNvSpPr/>
      </dsp:nvSpPr>
      <dsp:spPr>
        <a:xfrm>
          <a:off x="4925963" y="2624947"/>
          <a:ext cx="1911426" cy="582752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>
              <a:solidFill>
                <a:schemeClr val="tx1"/>
              </a:solidFill>
            </a:rPr>
            <a:t>pembukuan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terkait</a:t>
          </a:r>
          <a:r>
            <a:rPr lang="en-US" sz="1600" kern="1200" dirty="0">
              <a:solidFill>
                <a:schemeClr val="tx1"/>
              </a:solidFill>
            </a:rPr>
            <a:t> </a:t>
          </a:r>
          <a:r>
            <a:rPr lang="en-US" sz="1600" kern="1200" dirty="0" err="1">
              <a:solidFill>
                <a:schemeClr val="tx1"/>
              </a:solidFill>
            </a:rPr>
            <a:t>pembiayaan</a:t>
          </a:r>
          <a:endParaRPr lang="id-ID" sz="1600" kern="1200" dirty="0">
            <a:solidFill>
              <a:schemeClr val="tx1"/>
            </a:solidFill>
          </a:endParaRPr>
        </a:p>
      </dsp:txBody>
      <dsp:txXfrm>
        <a:off x="4925963" y="2624947"/>
        <a:ext cx="1911426" cy="582752"/>
      </dsp:txXfrm>
    </dsp:sp>
    <dsp:sp modelId="{B513A0E4-EC0D-47BC-B8BF-7D00F4865623}">
      <dsp:nvSpPr>
        <dsp:cNvPr id="0" name=""/>
        <dsp:cNvSpPr/>
      </dsp:nvSpPr>
      <dsp:spPr>
        <a:xfrm>
          <a:off x="7219675" y="1168067"/>
          <a:ext cx="1911426" cy="582752"/>
        </a:xfrm>
        <a:prstGeom prst="rect">
          <a:avLst/>
        </a:prstGeom>
        <a:solidFill>
          <a:srgbClr val="EB3DE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>
              <a:solidFill>
                <a:schemeClr val="tx1"/>
              </a:solidFill>
            </a:rPr>
            <a:t>Buku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kas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7219675" y="1168067"/>
        <a:ext cx="1911426" cy="582752"/>
      </dsp:txXfrm>
    </dsp:sp>
    <dsp:sp modelId="{E868F2B7-903A-412D-B1E4-AD789AD4330C}">
      <dsp:nvSpPr>
        <dsp:cNvPr id="0" name=""/>
        <dsp:cNvSpPr/>
      </dsp:nvSpPr>
      <dsp:spPr>
        <a:xfrm>
          <a:off x="7219675" y="1896507"/>
          <a:ext cx="1911426" cy="582752"/>
        </a:xfrm>
        <a:prstGeom prst="rect">
          <a:avLst/>
        </a:prstGeom>
        <a:solidFill>
          <a:srgbClr val="EB3DE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>
              <a:solidFill>
                <a:schemeClr val="tx1"/>
              </a:solidFill>
            </a:rPr>
            <a:t>Buku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khusus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pengeluaran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lembaga</a:t>
          </a:r>
          <a:endParaRPr lang="en-US" sz="1500" kern="1200" dirty="0">
            <a:solidFill>
              <a:schemeClr val="tx1"/>
            </a:solidFill>
          </a:endParaRPr>
        </a:p>
      </dsp:txBody>
      <dsp:txXfrm>
        <a:off x="7219675" y="1896507"/>
        <a:ext cx="1911426" cy="582752"/>
      </dsp:txXfrm>
    </dsp:sp>
    <dsp:sp modelId="{63BC0574-F28F-434C-B7A5-2B127BA4FE54}">
      <dsp:nvSpPr>
        <dsp:cNvPr id="0" name=""/>
        <dsp:cNvSpPr/>
      </dsp:nvSpPr>
      <dsp:spPr>
        <a:xfrm>
          <a:off x="7219675" y="2624947"/>
          <a:ext cx="1911426" cy="582752"/>
        </a:xfrm>
        <a:prstGeom prst="rect">
          <a:avLst/>
        </a:prstGeom>
        <a:solidFill>
          <a:srgbClr val="EB3DE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>
              <a:solidFill>
                <a:schemeClr val="tx1"/>
              </a:solidFill>
            </a:rPr>
            <a:t>Buku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khusus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penerimaan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lembaga</a:t>
          </a:r>
          <a:r>
            <a:rPr lang="en-US" sz="1500" kern="1200" dirty="0">
              <a:solidFill>
                <a:schemeClr val="tx1"/>
              </a:solidFill>
            </a:rPr>
            <a:t>.</a:t>
          </a:r>
        </a:p>
      </dsp:txBody>
      <dsp:txXfrm>
        <a:off x="7219675" y="2624947"/>
        <a:ext cx="1911426" cy="582752"/>
      </dsp:txXfrm>
    </dsp:sp>
    <dsp:sp modelId="{66D618A0-030A-4D86-8484-0397BEB5A57F}">
      <dsp:nvSpPr>
        <dsp:cNvPr id="0" name=""/>
        <dsp:cNvSpPr/>
      </dsp:nvSpPr>
      <dsp:spPr>
        <a:xfrm>
          <a:off x="7219675" y="3353388"/>
          <a:ext cx="1911426" cy="582752"/>
        </a:xfrm>
        <a:prstGeom prst="rect">
          <a:avLst/>
        </a:prstGeom>
        <a:solidFill>
          <a:srgbClr val="EB3DE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>
              <a:solidFill>
                <a:schemeClr val="tx1"/>
              </a:solidFill>
            </a:rPr>
            <a:t>Buku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khusus</a:t>
          </a:r>
          <a:r>
            <a:rPr lang="en-US" sz="1500" kern="1200" dirty="0">
              <a:solidFill>
                <a:schemeClr val="tx1"/>
              </a:solidFill>
            </a:rPr>
            <a:t> honor/</a:t>
          </a:r>
          <a:r>
            <a:rPr lang="en-US" sz="1500" kern="1200" dirty="0" err="1">
              <a:solidFill>
                <a:schemeClr val="tx1"/>
              </a:solidFill>
            </a:rPr>
            <a:t>gaji</a:t>
          </a:r>
          <a:r>
            <a:rPr lang="en-US" sz="1500" kern="1200" dirty="0">
              <a:solidFill>
                <a:schemeClr val="tx1"/>
              </a:solidFill>
            </a:rPr>
            <a:t>                         </a:t>
          </a:r>
        </a:p>
      </dsp:txBody>
      <dsp:txXfrm>
        <a:off x="7219675" y="3353388"/>
        <a:ext cx="1911426" cy="582752"/>
      </dsp:txXfrm>
    </dsp:sp>
    <dsp:sp modelId="{1BB0B5AC-360B-401E-AFB2-26602EA66530}">
      <dsp:nvSpPr>
        <dsp:cNvPr id="0" name=""/>
        <dsp:cNvSpPr/>
      </dsp:nvSpPr>
      <dsp:spPr>
        <a:xfrm>
          <a:off x="7219675" y="4081828"/>
          <a:ext cx="1911426" cy="582752"/>
        </a:xfrm>
        <a:prstGeom prst="rect">
          <a:avLst/>
        </a:prstGeom>
        <a:solidFill>
          <a:srgbClr val="EB3DE3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>
              <a:solidFill>
                <a:schemeClr val="tx1"/>
              </a:solidFill>
            </a:rPr>
            <a:t>Buku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inventaris</a:t>
          </a:r>
          <a:r>
            <a:rPr lang="en-US" sz="1500" kern="1200" dirty="0">
              <a:solidFill>
                <a:schemeClr val="tx1"/>
              </a:solidFill>
            </a:rPr>
            <a:t> </a:t>
          </a:r>
          <a:r>
            <a:rPr lang="en-US" sz="1500" kern="1200" dirty="0" err="1">
              <a:solidFill>
                <a:schemeClr val="tx1"/>
              </a:solidFill>
            </a:rPr>
            <a:t>kekayaan</a:t>
          </a:r>
          <a:r>
            <a:rPr lang="en-US" sz="1500" kern="1200" dirty="0">
              <a:solidFill>
                <a:schemeClr val="tx1"/>
              </a:solidFill>
            </a:rPr>
            <a:t>   </a:t>
          </a:r>
        </a:p>
      </dsp:txBody>
      <dsp:txXfrm>
        <a:off x="7219675" y="4081828"/>
        <a:ext cx="1911426" cy="582752"/>
      </dsp:txXfrm>
    </dsp:sp>
  </dsp:spTree>
</dsp:drawing>
</file>

<file path=ppt/diagrams/drawing6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128BB-D1DB-4679-A76C-A0D0E311BB9B}">
      <dsp:nvSpPr>
        <dsp:cNvPr id="0" name=""/>
        <dsp:cNvSpPr/>
      </dsp:nvSpPr>
      <dsp:spPr>
        <a:xfrm>
          <a:off x="6068221" y="2916324"/>
          <a:ext cx="511368" cy="19488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5684" y="0"/>
              </a:lnTo>
              <a:lnTo>
                <a:pt x="255684" y="1948813"/>
              </a:lnTo>
              <a:lnTo>
                <a:pt x="511368" y="194881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273535" y="3840361"/>
        <a:ext cx="100739" cy="100739"/>
      </dsp:txXfrm>
    </dsp:sp>
    <dsp:sp modelId="{AD4F403F-C292-4AFB-93F5-8E1D439EE264}">
      <dsp:nvSpPr>
        <dsp:cNvPr id="0" name=""/>
        <dsp:cNvSpPr/>
      </dsp:nvSpPr>
      <dsp:spPr>
        <a:xfrm>
          <a:off x="6068221" y="2916324"/>
          <a:ext cx="511368" cy="9744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5684" y="0"/>
              </a:lnTo>
              <a:lnTo>
                <a:pt x="255684" y="974406"/>
              </a:lnTo>
              <a:lnTo>
                <a:pt x="511368" y="97440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296394" y="3376016"/>
        <a:ext cx="55021" cy="55021"/>
      </dsp:txXfrm>
    </dsp:sp>
    <dsp:sp modelId="{E8EB8733-6C8D-4482-A943-CDE82CE02B99}">
      <dsp:nvSpPr>
        <dsp:cNvPr id="0" name=""/>
        <dsp:cNvSpPr/>
      </dsp:nvSpPr>
      <dsp:spPr>
        <a:xfrm>
          <a:off x="6068221" y="2870604"/>
          <a:ext cx="51136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136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11121" y="2903539"/>
        <a:ext cx="25568" cy="25568"/>
      </dsp:txXfrm>
    </dsp:sp>
    <dsp:sp modelId="{4426ECC9-4A8D-4DD5-8DAD-B810523D33EA}">
      <dsp:nvSpPr>
        <dsp:cNvPr id="0" name=""/>
        <dsp:cNvSpPr/>
      </dsp:nvSpPr>
      <dsp:spPr>
        <a:xfrm>
          <a:off x="6068221" y="1941917"/>
          <a:ext cx="511368" cy="974406"/>
        </a:xfrm>
        <a:custGeom>
          <a:avLst/>
          <a:gdLst/>
          <a:ahLst/>
          <a:cxnLst/>
          <a:rect l="0" t="0" r="0" b="0"/>
          <a:pathLst>
            <a:path>
              <a:moveTo>
                <a:pt x="0" y="974406"/>
              </a:moveTo>
              <a:lnTo>
                <a:pt x="255684" y="974406"/>
              </a:lnTo>
              <a:lnTo>
                <a:pt x="255684" y="0"/>
              </a:lnTo>
              <a:lnTo>
                <a:pt x="51136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296394" y="2401609"/>
        <a:ext cx="55021" cy="55021"/>
      </dsp:txXfrm>
    </dsp:sp>
    <dsp:sp modelId="{083DB222-F474-4A0B-AEC8-3C5EF7473721}">
      <dsp:nvSpPr>
        <dsp:cNvPr id="0" name=""/>
        <dsp:cNvSpPr/>
      </dsp:nvSpPr>
      <dsp:spPr>
        <a:xfrm>
          <a:off x="6068221" y="967510"/>
          <a:ext cx="511368" cy="1948813"/>
        </a:xfrm>
        <a:custGeom>
          <a:avLst/>
          <a:gdLst/>
          <a:ahLst/>
          <a:cxnLst/>
          <a:rect l="0" t="0" r="0" b="0"/>
          <a:pathLst>
            <a:path>
              <a:moveTo>
                <a:pt x="0" y="1948813"/>
              </a:moveTo>
              <a:lnTo>
                <a:pt x="255684" y="1948813"/>
              </a:lnTo>
              <a:lnTo>
                <a:pt x="255684" y="0"/>
              </a:lnTo>
              <a:lnTo>
                <a:pt x="51136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273535" y="1891547"/>
        <a:ext cx="100739" cy="100739"/>
      </dsp:txXfrm>
    </dsp:sp>
    <dsp:sp modelId="{227510C1-165E-41BC-86F8-664912EE1BA0}">
      <dsp:nvSpPr>
        <dsp:cNvPr id="0" name=""/>
        <dsp:cNvSpPr/>
      </dsp:nvSpPr>
      <dsp:spPr>
        <a:xfrm>
          <a:off x="1129602" y="2752869"/>
          <a:ext cx="518935" cy="1634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467" y="0"/>
              </a:lnTo>
              <a:lnTo>
                <a:pt x="259467" y="163454"/>
              </a:lnTo>
              <a:lnTo>
                <a:pt x="518935" y="16345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375468" y="2820995"/>
        <a:ext cx="27203" cy="27203"/>
      </dsp:txXfrm>
    </dsp:sp>
    <dsp:sp modelId="{4594F833-E8AD-4F7D-9DBB-756E81F5E9FF}">
      <dsp:nvSpPr>
        <dsp:cNvPr id="0" name=""/>
        <dsp:cNvSpPr/>
      </dsp:nvSpPr>
      <dsp:spPr>
        <a:xfrm rot="16200000">
          <a:off x="-2115494" y="2188068"/>
          <a:ext cx="5360592" cy="1129602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600" kern="1200" dirty="0"/>
            <a:t>INDIKATOR </a:t>
          </a:r>
          <a:r>
            <a:rPr lang="en-US" sz="5600" kern="1200" dirty="0">
              <a:solidFill>
                <a:srgbClr val="FFFF00"/>
              </a:solidFill>
            </a:rPr>
            <a:t>8.1.1</a:t>
          </a:r>
          <a:endParaRPr lang="id-ID" sz="5600" kern="1200" dirty="0">
            <a:solidFill>
              <a:srgbClr val="FFFF00"/>
            </a:solidFill>
          </a:endParaRPr>
        </a:p>
      </dsp:txBody>
      <dsp:txXfrm>
        <a:off x="-2115494" y="2188068"/>
        <a:ext cx="5360592" cy="1129602"/>
      </dsp:txXfrm>
    </dsp:sp>
    <dsp:sp modelId="{D9C606CC-AC18-4590-951B-B64D6881E5E3}">
      <dsp:nvSpPr>
        <dsp:cNvPr id="0" name=""/>
        <dsp:cNvSpPr/>
      </dsp:nvSpPr>
      <dsp:spPr>
        <a:xfrm>
          <a:off x="1648537" y="1735097"/>
          <a:ext cx="4419683" cy="2362453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58</a:t>
          </a:r>
          <a:r>
            <a:rPr lang="id-ID" sz="3200" kern="1200" dirty="0"/>
            <a:t>) </a:t>
          </a:r>
          <a:r>
            <a:rPr lang="id-ID" sz="3200" b="1" kern="1200" dirty="0"/>
            <a:t>Panduan Penilaian</a:t>
          </a:r>
          <a:endParaRPr lang="id-ID" sz="3200" kern="1200" dirty="0"/>
        </a:p>
      </dsp:txBody>
      <dsp:txXfrm>
        <a:off x="1648537" y="1735097"/>
        <a:ext cx="4419683" cy="2362453"/>
      </dsp:txXfrm>
    </dsp:sp>
    <dsp:sp modelId="{70994A35-9F2B-446F-A006-AB1D04FDA774}">
      <dsp:nvSpPr>
        <dsp:cNvPr id="0" name=""/>
        <dsp:cNvSpPr/>
      </dsp:nvSpPr>
      <dsp:spPr>
        <a:xfrm>
          <a:off x="6579589" y="577747"/>
          <a:ext cx="2556843" cy="779525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Tujuan Penilaian</a:t>
          </a:r>
        </a:p>
      </dsp:txBody>
      <dsp:txXfrm>
        <a:off x="6579589" y="577747"/>
        <a:ext cx="2556843" cy="779525"/>
      </dsp:txXfrm>
    </dsp:sp>
    <dsp:sp modelId="{7FCFBD07-F2E2-466D-8854-2B244CE2CE32}">
      <dsp:nvSpPr>
        <dsp:cNvPr id="0" name=""/>
        <dsp:cNvSpPr/>
      </dsp:nvSpPr>
      <dsp:spPr>
        <a:xfrm>
          <a:off x="6579589" y="1552154"/>
          <a:ext cx="2556843" cy="779525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Prinsip Dasar Penilaian</a:t>
          </a:r>
          <a:endParaRPr lang="en-US" sz="1800" kern="1200" dirty="0"/>
        </a:p>
      </dsp:txBody>
      <dsp:txXfrm>
        <a:off x="6579589" y="1552154"/>
        <a:ext cx="2556843" cy="779525"/>
      </dsp:txXfrm>
    </dsp:sp>
    <dsp:sp modelId="{253B12A4-012B-4BE7-9CC7-519E1D809250}">
      <dsp:nvSpPr>
        <dsp:cNvPr id="0" name=""/>
        <dsp:cNvSpPr/>
      </dsp:nvSpPr>
      <dsp:spPr>
        <a:xfrm>
          <a:off x="6579589" y="2526561"/>
          <a:ext cx="2556843" cy="779525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Prosedur Penilaian</a:t>
          </a:r>
          <a:endParaRPr lang="en-US" sz="1800" kern="1200" dirty="0"/>
        </a:p>
      </dsp:txBody>
      <dsp:txXfrm>
        <a:off x="6579589" y="2526561"/>
        <a:ext cx="2556843" cy="779525"/>
      </dsp:txXfrm>
    </dsp:sp>
    <dsp:sp modelId="{7264D17B-9737-4CAE-9E7E-69FC2E7758D0}">
      <dsp:nvSpPr>
        <dsp:cNvPr id="0" name=""/>
        <dsp:cNvSpPr/>
      </dsp:nvSpPr>
      <dsp:spPr>
        <a:xfrm>
          <a:off x="6579589" y="3500968"/>
          <a:ext cx="2556843" cy="779525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Bentuk dan Teknik Penilaian</a:t>
          </a:r>
          <a:endParaRPr lang="en-US" sz="1800" kern="1200" dirty="0"/>
        </a:p>
      </dsp:txBody>
      <dsp:txXfrm>
        <a:off x="6579589" y="3500968"/>
        <a:ext cx="2556843" cy="779525"/>
      </dsp:txXfrm>
    </dsp:sp>
    <dsp:sp modelId="{4AC74BFE-0C41-47D1-9CBB-C9E68BD4A0E2}">
      <dsp:nvSpPr>
        <dsp:cNvPr id="0" name=""/>
        <dsp:cNvSpPr/>
      </dsp:nvSpPr>
      <dsp:spPr>
        <a:xfrm>
          <a:off x="6579589" y="4475375"/>
          <a:ext cx="2556843" cy="779525"/>
        </a:xfrm>
        <a:prstGeom prst="rect">
          <a:avLst/>
        </a:prstGeom>
        <a:solidFill>
          <a:srgbClr val="C10726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Penyekoran</a:t>
          </a:r>
          <a:endParaRPr lang="en-US" sz="1800" kern="1200" dirty="0"/>
        </a:p>
      </dsp:txBody>
      <dsp:txXfrm>
        <a:off x="6579589" y="4475375"/>
        <a:ext cx="2556843" cy="779525"/>
      </dsp:txXfrm>
    </dsp:sp>
  </dsp:spTree>
</dsp:drawing>
</file>

<file path=ppt/diagrams/drawing6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AFF687-8528-4552-BDEE-98BE73A8DC0E}">
      <dsp:nvSpPr>
        <dsp:cNvPr id="0" name=""/>
        <dsp:cNvSpPr/>
      </dsp:nvSpPr>
      <dsp:spPr>
        <a:xfrm>
          <a:off x="6068221" y="2916324"/>
          <a:ext cx="511368" cy="19488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5684" y="0"/>
              </a:lnTo>
              <a:lnTo>
                <a:pt x="255684" y="1948813"/>
              </a:lnTo>
              <a:lnTo>
                <a:pt x="511368" y="1948813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273535" y="3840361"/>
        <a:ext cx="100739" cy="100739"/>
      </dsp:txXfrm>
    </dsp:sp>
    <dsp:sp modelId="{3D87E623-F8FC-4E85-88DA-381319D5558D}">
      <dsp:nvSpPr>
        <dsp:cNvPr id="0" name=""/>
        <dsp:cNvSpPr/>
      </dsp:nvSpPr>
      <dsp:spPr>
        <a:xfrm>
          <a:off x="6068221" y="2916324"/>
          <a:ext cx="511368" cy="9744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5684" y="0"/>
              </a:lnTo>
              <a:lnTo>
                <a:pt x="255684" y="974406"/>
              </a:lnTo>
              <a:lnTo>
                <a:pt x="511368" y="974406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296394" y="3376016"/>
        <a:ext cx="55021" cy="55021"/>
      </dsp:txXfrm>
    </dsp:sp>
    <dsp:sp modelId="{F01FDE42-4AC0-4870-A3B1-E3851891241D}">
      <dsp:nvSpPr>
        <dsp:cNvPr id="0" name=""/>
        <dsp:cNvSpPr/>
      </dsp:nvSpPr>
      <dsp:spPr>
        <a:xfrm>
          <a:off x="6068221" y="2870604"/>
          <a:ext cx="51136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1368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311121" y="2903539"/>
        <a:ext cx="25568" cy="25568"/>
      </dsp:txXfrm>
    </dsp:sp>
    <dsp:sp modelId="{217DA2EE-FEC6-48E0-9D97-DADEF524E63B}">
      <dsp:nvSpPr>
        <dsp:cNvPr id="0" name=""/>
        <dsp:cNvSpPr/>
      </dsp:nvSpPr>
      <dsp:spPr>
        <a:xfrm>
          <a:off x="6068221" y="1941917"/>
          <a:ext cx="511368" cy="974406"/>
        </a:xfrm>
        <a:custGeom>
          <a:avLst/>
          <a:gdLst/>
          <a:ahLst/>
          <a:cxnLst/>
          <a:rect l="0" t="0" r="0" b="0"/>
          <a:pathLst>
            <a:path>
              <a:moveTo>
                <a:pt x="0" y="974406"/>
              </a:moveTo>
              <a:lnTo>
                <a:pt x="255684" y="974406"/>
              </a:lnTo>
              <a:lnTo>
                <a:pt x="255684" y="0"/>
              </a:lnTo>
              <a:lnTo>
                <a:pt x="51136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296394" y="2401609"/>
        <a:ext cx="55021" cy="55021"/>
      </dsp:txXfrm>
    </dsp:sp>
    <dsp:sp modelId="{083DB222-F474-4A0B-AEC8-3C5EF7473721}">
      <dsp:nvSpPr>
        <dsp:cNvPr id="0" name=""/>
        <dsp:cNvSpPr/>
      </dsp:nvSpPr>
      <dsp:spPr>
        <a:xfrm>
          <a:off x="6068221" y="967510"/>
          <a:ext cx="511368" cy="1948813"/>
        </a:xfrm>
        <a:custGeom>
          <a:avLst/>
          <a:gdLst/>
          <a:ahLst/>
          <a:cxnLst/>
          <a:rect l="0" t="0" r="0" b="0"/>
          <a:pathLst>
            <a:path>
              <a:moveTo>
                <a:pt x="0" y="1948813"/>
              </a:moveTo>
              <a:lnTo>
                <a:pt x="255684" y="1948813"/>
              </a:lnTo>
              <a:lnTo>
                <a:pt x="255684" y="0"/>
              </a:lnTo>
              <a:lnTo>
                <a:pt x="511368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273535" y="1891547"/>
        <a:ext cx="100739" cy="100739"/>
      </dsp:txXfrm>
    </dsp:sp>
    <dsp:sp modelId="{227510C1-165E-41BC-86F8-664912EE1BA0}">
      <dsp:nvSpPr>
        <dsp:cNvPr id="0" name=""/>
        <dsp:cNvSpPr/>
      </dsp:nvSpPr>
      <dsp:spPr>
        <a:xfrm>
          <a:off x="1129602" y="2752869"/>
          <a:ext cx="518935" cy="1634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467" y="0"/>
              </a:lnTo>
              <a:lnTo>
                <a:pt x="259467" y="163454"/>
              </a:lnTo>
              <a:lnTo>
                <a:pt x="518935" y="163454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1375468" y="2820995"/>
        <a:ext cx="27203" cy="27203"/>
      </dsp:txXfrm>
    </dsp:sp>
    <dsp:sp modelId="{4594F833-E8AD-4F7D-9DBB-756E81F5E9FF}">
      <dsp:nvSpPr>
        <dsp:cNvPr id="0" name=""/>
        <dsp:cNvSpPr/>
      </dsp:nvSpPr>
      <dsp:spPr>
        <a:xfrm rot="16200000">
          <a:off x="-2115494" y="2188068"/>
          <a:ext cx="5360592" cy="1129602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600" kern="1200" dirty="0"/>
            <a:t>INDIKATOR </a:t>
          </a:r>
          <a:r>
            <a:rPr lang="en-US" sz="5600" kern="1200" dirty="0">
              <a:solidFill>
                <a:srgbClr val="FFFF00"/>
              </a:solidFill>
            </a:rPr>
            <a:t>8.2.1</a:t>
          </a:r>
          <a:endParaRPr lang="id-ID" sz="5600" kern="1200" dirty="0">
            <a:solidFill>
              <a:srgbClr val="FFFF00"/>
            </a:solidFill>
          </a:endParaRPr>
        </a:p>
      </dsp:txBody>
      <dsp:txXfrm>
        <a:off x="-2115494" y="2188068"/>
        <a:ext cx="5360592" cy="1129602"/>
      </dsp:txXfrm>
    </dsp:sp>
    <dsp:sp modelId="{D9C606CC-AC18-4590-951B-B64D6881E5E3}">
      <dsp:nvSpPr>
        <dsp:cNvPr id="0" name=""/>
        <dsp:cNvSpPr/>
      </dsp:nvSpPr>
      <dsp:spPr>
        <a:xfrm>
          <a:off x="1648537" y="2448269"/>
          <a:ext cx="4419683" cy="936108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59</a:t>
          </a:r>
          <a:r>
            <a:rPr lang="id-ID" sz="3200" kern="1200" dirty="0"/>
            <a:t>) </a:t>
          </a:r>
          <a:r>
            <a:rPr lang="id-ID" sz="3200" b="1" kern="1200" dirty="0"/>
            <a:t>Teknik Penilaian</a:t>
          </a:r>
          <a:endParaRPr lang="id-ID" sz="3200" kern="1200" dirty="0"/>
        </a:p>
      </dsp:txBody>
      <dsp:txXfrm>
        <a:off x="1648537" y="2448269"/>
        <a:ext cx="4419683" cy="936108"/>
      </dsp:txXfrm>
    </dsp:sp>
    <dsp:sp modelId="{70994A35-9F2B-446F-A006-AB1D04FDA774}">
      <dsp:nvSpPr>
        <dsp:cNvPr id="0" name=""/>
        <dsp:cNvSpPr/>
      </dsp:nvSpPr>
      <dsp:spPr>
        <a:xfrm>
          <a:off x="6579589" y="577747"/>
          <a:ext cx="2556843" cy="779525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ysClr val="windowText" lastClr="000000"/>
              </a:solidFill>
            </a:rPr>
            <a:t>Observasi</a:t>
          </a:r>
          <a:r>
            <a:rPr lang="id-ID" sz="2000" kern="1200" dirty="0">
              <a:solidFill>
                <a:sysClr val="windowText" lastClr="000000"/>
              </a:solidFill>
            </a:rPr>
            <a:t> </a:t>
          </a:r>
        </a:p>
      </dsp:txBody>
      <dsp:txXfrm>
        <a:off x="6579589" y="577747"/>
        <a:ext cx="2556843" cy="779525"/>
      </dsp:txXfrm>
    </dsp:sp>
    <dsp:sp modelId="{243D267C-C790-42EB-9B19-F8511C33B829}">
      <dsp:nvSpPr>
        <dsp:cNvPr id="0" name=""/>
        <dsp:cNvSpPr/>
      </dsp:nvSpPr>
      <dsp:spPr>
        <a:xfrm>
          <a:off x="6579589" y="1552154"/>
          <a:ext cx="2556843" cy="779525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chemeClr val="tx1"/>
              </a:solidFill>
            </a:rPr>
            <a:t>Catat</a:t>
          </a:r>
          <a:r>
            <a:rPr lang="en-US" sz="2000" kern="1200" dirty="0">
              <a:solidFill>
                <a:schemeClr val="tx1"/>
              </a:solidFill>
            </a:rPr>
            <a:t>an </a:t>
          </a:r>
          <a:r>
            <a:rPr lang="id-ID" sz="2000" kern="1200" dirty="0">
              <a:solidFill>
                <a:schemeClr val="tx1"/>
              </a:solidFill>
            </a:rPr>
            <a:t>a</a:t>
          </a:r>
          <a:r>
            <a:rPr lang="en-US" sz="2000" kern="1200" dirty="0" err="1">
              <a:solidFill>
                <a:schemeClr val="tx1"/>
              </a:solidFill>
            </a:rPr>
            <a:t>nekdot</a:t>
          </a:r>
          <a:r>
            <a:rPr lang="en-US" sz="2000" kern="1200" dirty="0">
              <a:solidFill>
                <a:schemeClr val="tx1"/>
              </a:solidFill>
            </a:rPr>
            <a:t>                    </a:t>
          </a:r>
        </a:p>
      </dsp:txBody>
      <dsp:txXfrm>
        <a:off x="6579589" y="1552154"/>
        <a:ext cx="2556843" cy="779525"/>
      </dsp:txXfrm>
    </dsp:sp>
    <dsp:sp modelId="{8B44406C-E7EF-435F-9F50-95F25ABAB94D}">
      <dsp:nvSpPr>
        <dsp:cNvPr id="0" name=""/>
        <dsp:cNvSpPr/>
      </dsp:nvSpPr>
      <dsp:spPr>
        <a:xfrm>
          <a:off x="6579589" y="2526561"/>
          <a:ext cx="2556843" cy="779525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</a:rPr>
            <a:t>Portofolio                                </a:t>
          </a:r>
        </a:p>
      </dsp:txBody>
      <dsp:txXfrm>
        <a:off x="6579589" y="2526561"/>
        <a:ext cx="2556843" cy="779525"/>
      </dsp:txXfrm>
    </dsp:sp>
    <dsp:sp modelId="{A0FEC8B3-529D-4544-81B1-00905908F4E1}">
      <dsp:nvSpPr>
        <dsp:cNvPr id="0" name=""/>
        <dsp:cNvSpPr/>
      </dsp:nvSpPr>
      <dsp:spPr>
        <a:xfrm>
          <a:off x="6579589" y="3500968"/>
          <a:ext cx="2556843" cy="779525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chemeClr val="tx1"/>
              </a:solidFill>
            </a:rPr>
            <a:t>Percakapan/ Dialog               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579589" y="3500968"/>
        <a:ext cx="2556843" cy="779525"/>
      </dsp:txXfrm>
    </dsp:sp>
    <dsp:sp modelId="{DE8290DA-EFC3-46A4-B4D0-56F2A4454721}">
      <dsp:nvSpPr>
        <dsp:cNvPr id="0" name=""/>
        <dsp:cNvSpPr/>
      </dsp:nvSpPr>
      <dsp:spPr>
        <a:xfrm>
          <a:off x="6579589" y="4475375"/>
          <a:ext cx="2556843" cy="779525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chemeClr val="tx1"/>
              </a:solidFill>
            </a:rPr>
            <a:t>Laporan orangtua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579589" y="4475375"/>
        <a:ext cx="2556843" cy="779525"/>
      </dsp:txXfrm>
    </dsp:sp>
  </dsp:spTree>
</dsp:drawing>
</file>

<file path=ppt/diagrams/drawing6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4B3129-682F-462D-B68C-7A5A944142E3}">
      <dsp:nvSpPr>
        <dsp:cNvPr id="0" name=""/>
        <dsp:cNvSpPr/>
      </dsp:nvSpPr>
      <dsp:spPr>
        <a:xfrm>
          <a:off x="7321712" y="2916324"/>
          <a:ext cx="302494" cy="9451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247" y="0"/>
              </a:lnTo>
              <a:lnTo>
                <a:pt x="151247" y="945164"/>
              </a:lnTo>
              <a:lnTo>
                <a:pt x="302494" y="94516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48150" y="3364096"/>
        <a:ext cx="49619" cy="49619"/>
      </dsp:txXfrm>
    </dsp:sp>
    <dsp:sp modelId="{6F59173A-A04E-4435-B4DD-69A9F8469434}">
      <dsp:nvSpPr>
        <dsp:cNvPr id="0" name=""/>
        <dsp:cNvSpPr/>
      </dsp:nvSpPr>
      <dsp:spPr>
        <a:xfrm>
          <a:off x="7321712" y="2916324"/>
          <a:ext cx="302494" cy="368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247" y="0"/>
              </a:lnTo>
              <a:lnTo>
                <a:pt x="151247" y="368764"/>
              </a:lnTo>
              <a:lnTo>
                <a:pt x="302494" y="368764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61036" y="3088782"/>
        <a:ext cx="23847" cy="23847"/>
      </dsp:txXfrm>
    </dsp:sp>
    <dsp:sp modelId="{D792D748-1433-4B08-A3C1-73FA54D0DA0A}">
      <dsp:nvSpPr>
        <dsp:cNvPr id="0" name=""/>
        <dsp:cNvSpPr/>
      </dsp:nvSpPr>
      <dsp:spPr>
        <a:xfrm>
          <a:off x="7321712" y="2708688"/>
          <a:ext cx="302494" cy="207635"/>
        </a:xfrm>
        <a:custGeom>
          <a:avLst/>
          <a:gdLst/>
          <a:ahLst/>
          <a:cxnLst/>
          <a:rect l="0" t="0" r="0" b="0"/>
          <a:pathLst>
            <a:path>
              <a:moveTo>
                <a:pt x="0" y="207635"/>
              </a:moveTo>
              <a:lnTo>
                <a:pt x="151247" y="207635"/>
              </a:lnTo>
              <a:lnTo>
                <a:pt x="151247" y="0"/>
              </a:lnTo>
              <a:lnTo>
                <a:pt x="30249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63787" y="2803333"/>
        <a:ext cx="18345" cy="18345"/>
      </dsp:txXfrm>
    </dsp:sp>
    <dsp:sp modelId="{15BC8B3D-2390-41FF-87B4-1F52A0ED5EC7}">
      <dsp:nvSpPr>
        <dsp:cNvPr id="0" name=""/>
        <dsp:cNvSpPr/>
      </dsp:nvSpPr>
      <dsp:spPr>
        <a:xfrm>
          <a:off x="7321712" y="2051723"/>
          <a:ext cx="302494" cy="864600"/>
        </a:xfrm>
        <a:custGeom>
          <a:avLst/>
          <a:gdLst/>
          <a:ahLst/>
          <a:cxnLst/>
          <a:rect l="0" t="0" r="0" b="0"/>
          <a:pathLst>
            <a:path>
              <a:moveTo>
                <a:pt x="0" y="864600"/>
              </a:moveTo>
              <a:lnTo>
                <a:pt x="151247" y="864600"/>
              </a:lnTo>
              <a:lnTo>
                <a:pt x="151247" y="0"/>
              </a:lnTo>
              <a:lnTo>
                <a:pt x="302494" y="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450060" y="2461124"/>
        <a:ext cx="45799" cy="45799"/>
      </dsp:txXfrm>
    </dsp:sp>
    <dsp:sp modelId="{182FA088-2820-47F1-A153-4C1CACA0AF23}">
      <dsp:nvSpPr>
        <dsp:cNvPr id="0" name=""/>
        <dsp:cNvSpPr/>
      </dsp:nvSpPr>
      <dsp:spPr>
        <a:xfrm>
          <a:off x="5506743" y="2870604"/>
          <a:ext cx="30249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249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650428" y="2908761"/>
        <a:ext cx="15124" cy="15124"/>
      </dsp:txXfrm>
    </dsp:sp>
    <dsp:sp modelId="{083DB222-F474-4A0B-AEC8-3C5EF7473721}">
      <dsp:nvSpPr>
        <dsp:cNvPr id="0" name=""/>
        <dsp:cNvSpPr/>
      </dsp:nvSpPr>
      <dsp:spPr>
        <a:xfrm>
          <a:off x="3592435" y="2870604"/>
          <a:ext cx="30249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2494" y="4572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736120" y="2908761"/>
        <a:ext cx="15124" cy="15124"/>
      </dsp:txXfrm>
    </dsp:sp>
    <dsp:sp modelId="{227510C1-165E-41BC-86F8-664912EE1BA0}">
      <dsp:nvSpPr>
        <dsp:cNvPr id="0" name=""/>
        <dsp:cNvSpPr/>
      </dsp:nvSpPr>
      <dsp:spPr>
        <a:xfrm>
          <a:off x="668204" y="2819634"/>
          <a:ext cx="309813" cy="966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4906" y="0"/>
              </a:lnTo>
              <a:lnTo>
                <a:pt x="154906" y="96689"/>
              </a:lnTo>
              <a:lnTo>
                <a:pt x="309813" y="96689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814997" y="2859865"/>
        <a:ext cx="16227" cy="16227"/>
      </dsp:txXfrm>
    </dsp:sp>
    <dsp:sp modelId="{4594F833-E8AD-4F7D-9DBB-756E81F5E9FF}">
      <dsp:nvSpPr>
        <dsp:cNvPr id="0" name=""/>
        <dsp:cNvSpPr/>
      </dsp:nvSpPr>
      <dsp:spPr>
        <a:xfrm rot="16200000">
          <a:off x="-1251398" y="2485532"/>
          <a:ext cx="3171002" cy="668204"/>
        </a:xfrm>
        <a:prstGeom prst="rect">
          <a:avLst/>
        </a:prstGeom>
        <a:solidFill>
          <a:schemeClr val="tx1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INDIKATOR </a:t>
          </a:r>
          <a:r>
            <a:rPr lang="en-US" sz="3200" kern="1200" dirty="0">
              <a:solidFill>
                <a:srgbClr val="FFFF00"/>
              </a:solidFill>
            </a:rPr>
            <a:t>8.2.2</a:t>
          </a:r>
          <a:endParaRPr lang="id-ID" sz="3200" kern="1200" dirty="0">
            <a:solidFill>
              <a:srgbClr val="FFFF00"/>
            </a:solidFill>
          </a:endParaRPr>
        </a:p>
      </dsp:txBody>
      <dsp:txXfrm>
        <a:off x="-1251398" y="2485532"/>
        <a:ext cx="3171002" cy="668204"/>
      </dsp:txXfrm>
    </dsp:sp>
    <dsp:sp modelId="{D9C606CC-AC18-4590-951B-B64D6881E5E3}">
      <dsp:nvSpPr>
        <dsp:cNvPr id="0" name=""/>
        <dsp:cNvSpPr/>
      </dsp:nvSpPr>
      <dsp:spPr>
        <a:xfrm>
          <a:off x="978017" y="2453158"/>
          <a:ext cx="2614417" cy="926330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60</a:t>
          </a:r>
          <a:r>
            <a:rPr lang="id-ID" sz="3200" kern="1200" dirty="0"/>
            <a:t>) </a:t>
          </a:r>
          <a:r>
            <a:rPr lang="en-US" sz="3200" b="1" kern="1200" dirty="0" err="1"/>
            <a:t>Pelaporan</a:t>
          </a:r>
          <a:r>
            <a:rPr lang="id-ID" sz="3200" b="1" kern="1200" dirty="0"/>
            <a:t> Penilaian</a:t>
          </a:r>
          <a:endParaRPr lang="id-ID" sz="3200" kern="1200" dirty="0"/>
        </a:p>
      </dsp:txBody>
      <dsp:txXfrm>
        <a:off x="978017" y="2453158"/>
        <a:ext cx="2614417" cy="926330"/>
      </dsp:txXfrm>
    </dsp:sp>
    <dsp:sp modelId="{70994A35-9F2B-446F-A006-AB1D04FDA774}">
      <dsp:nvSpPr>
        <dsp:cNvPr id="0" name=""/>
        <dsp:cNvSpPr/>
      </dsp:nvSpPr>
      <dsp:spPr>
        <a:xfrm>
          <a:off x="3894930" y="2096876"/>
          <a:ext cx="1611813" cy="1638894"/>
        </a:xfrm>
        <a:prstGeom prst="rect">
          <a:avLst/>
        </a:prstGeom>
        <a:solidFill>
          <a:schemeClr val="accent3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menyampaikan </a:t>
          </a:r>
          <a:r>
            <a:rPr lang="it-IT" sz="1800" kern="1200" dirty="0"/>
            <a:t>laporan hasil </a:t>
          </a:r>
          <a:r>
            <a:rPr lang="id-ID" sz="1800" kern="1200" dirty="0"/>
            <a:t>p</a:t>
          </a:r>
          <a:r>
            <a:rPr lang="it-IT" sz="1800" kern="1200" dirty="0"/>
            <a:t>enilaian</a:t>
          </a:r>
          <a:endParaRPr lang="id-ID" sz="1800" kern="1200" dirty="0"/>
        </a:p>
      </dsp:txBody>
      <dsp:txXfrm>
        <a:off x="3894930" y="2096876"/>
        <a:ext cx="1611813" cy="1638894"/>
      </dsp:txXfrm>
    </dsp:sp>
    <dsp:sp modelId="{8774A04A-1E23-4510-AE4A-C83A5FB64A73}">
      <dsp:nvSpPr>
        <dsp:cNvPr id="0" name=""/>
        <dsp:cNvSpPr/>
      </dsp:nvSpPr>
      <dsp:spPr>
        <a:xfrm>
          <a:off x="5809238" y="2453158"/>
          <a:ext cx="1512474" cy="926330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000" kern="1200" dirty="0">
              <a:solidFill>
                <a:schemeClr val="tx1"/>
              </a:solidFill>
            </a:rPr>
            <a:t>orangtua peserta didik</a:t>
          </a:r>
        </a:p>
      </dsp:txBody>
      <dsp:txXfrm>
        <a:off x="5809238" y="2453158"/>
        <a:ext cx="1512474" cy="926330"/>
      </dsp:txXfrm>
    </dsp:sp>
    <dsp:sp modelId="{2E052062-5B53-4E92-96C3-7B4F54EE05A2}">
      <dsp:nvSpPr>
        <dsp:cNvPr id="0" name=""/>
        <dsp:cNvSpPr/>
      </dsp:nvSpPr>
      <dsp:spPr>
        <a:xfrm>
          <a:off x="7624207" y="1740598"/>
          <a:ext cx="1512474" cy="622249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Setiap</a:t>
          </a:r>
          <a:r>
            <a:rPr lang="en-US" sz="1800" kern="1200" dirty="0"/>
            <a:t> </a:t>
          </a:r>
          <a:r>
            <a:rPr lang="en-US" sz="1800" kern="1200" dirty="0" err="1"/>
            <a:t>minggu</a:t>
          </a:r>
          <a:endParaRPr lang="id-ID" sz="1800" kern="1200" dirty="0"/>
        </a:p>
      </dsp:txBody>
      <dsp:txXfrm>
        <a:off x="7624207" y="1740598"/>
        <a:ext cx="1512474" cy="622249"/>
      </dsp:txXfrm>
    </dsp:sp>
    <dsp:sp modelId="{1EE876A3-8335-49CA-8A69-B53E79A6EBEA}">
      <dsp:nvSpPr>
        <dsp:cNvPr id="0" name=""/>
        <dsp:cNvSpPr/>
      </dsp:nvSpPr>
      <dsp:spPr>
        <a:xfrm>
          <a:off x="7624207" y="2478128"/>
          <a:ext cx="1512474" cy="461120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Setiap</a:t>
          </a:r>
          <a:r>
            <a:rPr lang="en-US" sz="1800" kern="1200" dirty="0"/>
            <a:t> </a:t>
          </a:r>
          <a:r>
            <a:rPr lang="en-US" sz="1800" kern="1200" dirty="0" err="1"/>
            <a:t>bulan</a:t>
          </a:r>
          <a:endParaRPr lang="en-US" sz="1800" kern="1200" dirty="0"/>
        </a:p>
      </dsp:txBody>
      <dsp:txXfrm>
        <a:off x="7624207" y="2478128"/>
        <a:ext cx="1512474" cy="461120"/>
      </dsp:txXfrm>
    </dsp:sp>
    <dsp:sp modelId="{C332D78F-241A-4A22-BC0B-BC7098CAB827}">
      <dsp:nvSpPr>
        <dsp:cNvPr id="0" name=""/>
        <dsp:cNvSpPr/>
      </dsp:nvSpPr>
      <dsp:spPr>
        <a:xfrm>
          <a:off x="7624207" y="3054528"/>
          <a:ext cx="1512474" cy="461120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800" kern="1200" dirty="0"/>
            <a:t>Setiap semester  </a:t>
          </a:r>
          <a:endParaRPr lang="en-US" sz="1800" kern="1200" dirty="0"/>
        </a:p>
      </dsp:txBody>
      <dsp:txXfrm>
        <a:off x="7624207" y="3054528"/>
        <a:ext cx="1512474" cy="461120"/>
      </dsp:txXfrm>
    </dsp:sp>
    <dsp:sp modelId="{C6E9F47E-0055-4C1C-9A6A-1C77E888986F}">
      <dsp:nvSpPr>
        <dsp:cNvPr id="0" name=""/>
        <dsp:cNvSpPr/>
      </dsp:nvSpPr>
      <dsp:spPr>
        <a:xfrm>
          <a:off x="7624207" y="3630928"/>
          <a:ext cx="1512474" cy="461120"/>
        </a:xfrm>
        <a:prstGeom prst="rect">
          <a:avLst/>
        </a:prstGeom>
        <a:solidFill>
          <a:srgbClr val="0099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Setiap</a:t>
          </a:r>
          <a:r>
            <a:rPr lang="en-US" sz="1800" kern="1200" dirty="0"/>
            <a:t> </a:t>
          </a:r>
          <a:r>
            <a:rPr lang="en-US" sz="1800" kern="1200" dirty="0" err="1"/>
            <a:t>tahun</a:t>
          </a:r>
          <a:r>
            <a:rPr lang="en-US" sz="1800" kern="1200" dirty="0"/>
            <a:t> </a:t>
          </a:r>
        </a:p>
      </dsp:txBody>
      <dsp:txXfrm>
        <a:off x="7624207" y="3630928"/>
        <a:ext cx="1512474" cy="4611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0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0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6"/>
          </a:xfrm>
          <a:prstGeom prst="rect">
            <a:avLst/>
          </a:prstGeom>
        </p:spPr>
        <p:txBody>
          <a:bodyPr vert="horz" lIns="96601" tIns="48301" rIns="96601" bIns="4830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1" cy="501016"/>
          </a:xfrm>
          <a:prstGeom prst="rect">
            <a:avLst/>
          </a:prstGeom>
        </p:spPr>
        <p:txBody>
          <a:bodyPr vert="horz" lIns="96601" tIns="48301" rIns="96601" bIns="48301" rtlCol="0"/>
          <a:lstStyle>
            <a:lvl1pPr algn="r">
              <a:defRPr sz="1200"/>
            </a:lvl1pPr>
          </a:lstStyle>
          <a:p>
            <a:fld id="{43862447-7F0D-4AF6-BD3A-EF47525B4B76}" type="datetimeFigureOut">
              <a:rPr lang="en-US" smtClean="0"/>
              <a:t>2/26/20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546"/>
            <a:ext cx="2984871" cy="501016"/>
          </a:xfrm>
          <a:prstGeom prst="rect">
            <a:avLst/>
          </a:prstGeom>
        </p:spPr>
        <p:txBody>
          <a:bodyPr vert="horz" lIns="96601" tIns="48301" rIns="96601" bIns="4830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9" y="9517546"/>
            <a:ext cx="2984871" cy="501016"/>
          </a:xfrm>
          <a:prstGeom prst="rect">
            <a:avLst/>
          </a:prstGeom>
        </p:spPr>
        <p:txBody>
          <a:bodyPr vert="horz" lIns="96601" tIns="48301" rIns="96601" bIns="48301" rtlCol="0" anchor="b"/>
          <a:lstStyle>
            <a:lvl1pPr algn="r">
              <a:defRPr sz="12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9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6"/>
          </a:xfrm>
          <a:prstGeom prst="rect">
            <a:avLst/>
          </a:prstGeom>
        </p:spPr>
        <p:txBody>
          <a:bodyPr vert="horz" lIns="96601" tIns="48301" rIns="96601" bIns="48301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1" cy="501016"/>
          </a:xfrm>
          <a:prstGeom prst="rect">
            <a:avLst/>
          </a:prstGeom>
        </p:spPr>
        <p:txBody>
          <a:bodyPr vert="horz" lIns="96601" tIns="48301" rIns="96601" bIns="48301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9FB18F2-2A77-4C84-90BF-EDFA4F48B029}" type="datetimeFigureOut">
              <a:rPr lang="id-ID"/>
              <a:pPr>
                <a:defRPr/>
              </a:pPr>
              <a:t>26/02/20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2475"/>
            <a:ext cx="5008563" cy="37576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1" tIns="48301" rIns="96601" bIns="48301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59642"/>
            <a:ext cx="5510530" cy="4509135"/>
          </a:xfrm>
          <a:prstGeom prst="rect">
            <a:avLst/>
          </a:prstGeom>
        </p:spPr>
        <p:txBody>
          <a:bodyPr vert="horz" lIns="96601" tIns="48301" rIns="96601" bIns="48301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6"/>
          </a:xfrm>
          <a:prstGeom prst="rect">
            <a:avLst/>
          </a:prstGeom>
        </p:spPr>
        <p:txBody>
          <a:bodyPr vert="horz" lIns="96601" tIns="48301" rIns="96601" bIns="48301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7546"/>
            <a:ext cx="2984871" cy="501016"/>
          </a:xfrm>
          <a:prstGeom prst="rect">
            <a:avLst/>
          </a:prstGeom>
        </p:spPr>
        <p:txBody>
          <a:bodyPr vert="horz" lIns="96601" tIns="48301" rIns="96601" bIns="48301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1B40AF-97E3-4521-868D-C08337ADB97A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80284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15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0334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20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2276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23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2037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25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098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32137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22263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073558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2359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5618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841919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5141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416379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5532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49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2127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93393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03529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47772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52091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601889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24723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24382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30244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25701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59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43041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22778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81799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172735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80359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65527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031714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939349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463282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95835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69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272345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70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0401885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71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624831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72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267732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73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357063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01B40AF-97E3-4521-868D-C08337ADB97A}" type="slidenum">
              <a:rPr lang="id-ID" smtClean="0"/>
              <a:pPr>
                <a:defRPr/>
              </a:pPr>
              <a:t>74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640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117696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562962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313013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233139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4138632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7718473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809646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2/26/20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561318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910801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49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03761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2000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168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394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F080-5E8C-48AD-84E5-6C08B304C14E}" type="datetimeFigureOut">
              <a:rPr lang="en-US" smtClean="0"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33891-D5E7-4C7B-BF1D-E855E53CB5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847411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342873"/>
      </p:ext>
    </p:extLst>
  </p:cSld>
  <p:clrMapOvr>
    <a:masterClrMapping/>
  </p:clrMapOvr>
  <p:transition>
    <p:strips dir="rd"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6058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ransition>
    <p:strips dir="rd"/>
    <p:sndAc>
      <p:stSnd>
        <p:snd r:embed="rId18" name="click.wav"/>
      </p:stSnd>
    </p:sndAc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ocketmanajemen.com/manajemen-paud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6.xml"/><Relationship Id="rId5" Type="http://schemas.openxmlformats.org/officeDocument/2006/relationships/diagramQuickStyle" Target="../diagrams/quickStyle26.xml"/><Relationship Id="rId4" Type="http://schemas.openxmlformats.org/officeDocument/2006/relationships/diagramLayout" Target="../diagrams/layout2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7.xml"/><Relationship Id="rId5" Type="http://schemas.openxmlformats.org/officeDocument/2006/relationships/diagramQuickStyle" Target="../diagrams/quickStyle27.xml"/><Relationship Id="rId4" Type="http://schemas.openxmlformats.org/officeDocument/2006/relationships/diagramLayout" Target="../diagrams/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8.xml"/><Relationship Id="rId7" Type="http://schemas.microsoft.com/office/2007/relationships/diagramDrawing" Target="../diagrams/drawing2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8.xml"/><Relationship Id="rId5" Type="http://schemas.openxmlformats.org/officeDocument/2006/relationships/diagramQuickStyle" Target="../diagrams/quickStyle28.xml"/><Relationship Id="rId4" Type="http://schemas.openxmlformats.org/officeDocument/2006/relationships/diagramLayout" Target="../diagrams/layout2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9.xml"/><Relationship Id="rId7" Type="http://schemas.microsoft.com/office/2007/relationships/diagramDrawing" Target="../diagrams/drawing2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9.xml"/><Relationship Id="rId5" Type="http://schemas.openxmlformats.org/officeDocument/2006/relationships/diagramQuickStyle" Target="../diagrams/quickStyle29.xml"/><Relationship Id="rId4" Type="http://schemas.openxmlformats.org/officeDocument/2006/relationships/diagramLayout" Target="../diagrams/layout29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0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0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0.xml"/><Relationship Id="rId5" Type="http://schemas.openxmlformats.org/officeDocument/2006/relationships/diagramLayout" Target="../diagrams/layout30.xml"/><Relationship Id="rId4" Type="http://schemas.openxmlformats.org/officeDocument/2006/relationships/diagramData" Target="../diagrams/data30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1.xml"/><Relationship Id="rId5" Type="http://schemas.openxmlformats.org/officeDocument/2006/relationships/diagramLayout" Target="../diagrams/layout31.xml"/><Relationship Id="rId4" Type="http://schemas.openxmlformats.org/officeDocument/2006/relationships/diagramData" Target="../diagrams/data31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2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2.xml"/><Relationship Id="rId5" Type="http://schemas.openxmlformats.org/officeDocument/2006/relationships/diagramLayout" Target="../diagrams/layout32.xml"/><Relationship Id="rId4" Type="http://schemas.openxmlformats.org/officeDocument/2006/relationships/diagramData" Target="../diagrams/data32.xml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3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3.xml"/><Relationship Id="rId5" Type="http://schemas.openxmlformats.org/officeDocument/2006/relationships/diagramLayout" Target="../diagrams/layout33.xml"/><Relationship Id="rId4" Type="http://schemas.openxmlformats.org/officeDocument/2006/relationships/diagramData" Target="../diagrams/data33.xml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4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4.xml"/><Relationship Id="rId5" Type="http://schemas.openxmlformats.org/officeDocument/2006/relationships/diagramLayout" Target="../diagrams/layout34.xml"/><Relationship Id="rId4" Type="http://schemas.openxmlformats.org/officeDocument/2006/relationships/diagramData" Target="../diagrams/data34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5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5.xml"/><Relationship Id="rId5" Type="http://schemas.openxmlformats.org/officeDocument/2006/relationships/diagramLayout" Target="../diagrams/layout35.xml"/><Relationship Id="rId4" Type="http://schemas.openxmlformats.org/officeDocument/2006/relationships/diagramData" Target="../diagrams/data35.xml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6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6.xml"/><Relationship Id="rId5" Type="http://schemas.openxmlformats.org/officeDocument/2006/relationships/diagramLayout" Target="../diagrams/layout36.xml"/><Relationship Id="rId4" Type="http://schemas.openxmlformats.org/officeDocument/2006/relationships/diagramData" Target="../diagrams/data36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7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7.xml"/><Relationship Id="rId5" Type="http://schemas.openxmlformats.org/officeDocument/2006/relationships/diagramLayout" Target="../diagrams/layout37.xml"/><Relationship Id="rId4" Type="http://schemas.openxmlformats.org/officeDocument/2006/relationships/diagramData" Target="../diagrams/data37.xml"/></Relationships>
</file>

<file path=ppt/slides/_rels/slide4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8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8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8.xml"/><Relationship Id="rId5" Type="http://schemas.openxmlformats.org/officeDocument/2006/relationships/diagramLayout" Target="../diagrams/layout38.xml"/><Relationship Id="rId4" Type="http://schemas.openxmlformats.org/officeDocument/2006/relationships/diagramData" Target="../diagrams/data38.xml"/></Relationships>
</file>

<file path=ppt/slides/_rels/slide4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9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39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9.xml"/><Relationship Id="rId5" Type="http://schemas.openxmlformats.org/officeDocument/2006/relationships/diagramLayout" Target="../diagrams/layout39.xml"/><Relationship Id="rId4" Type="http://schemas.openxmlformats.org/officeDocument/2006/relationships/diagramData" Target="../diagrams/data39.xml"/></Relationships>
</file>

<file path=ppt/slides/_rels/slide5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0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0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0.xml"/><Relationship Id="rId5" Type="http://schemas.openxmlformats.org/officeDocument/2006/relationships/diagramLayout" Target="../diagrams/layout40.xml"/><Relationship Id="rId4" Type="http://schemas.openxmlformats.org/officeDocument/2006/relationships/diagramData" Target="../diagrams/data40.xml"/></Relationships>
</file>

<file path=ppt/slides/_rels/slide5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1.xml"/><Relationship Id="rId5" Type="http://schemas.openxmlformats.org/officeDocument/2006/relationships/diagramLayout" Target="../diagrams/layout41.xml"/><Relationship Id="rId4" Type="http://schemas.openxmlformats.org/officeDocument/2006/relationships/diagramData" Target="../diagrams/data41.xml"/></Relationships>
</file>

<file path=ppt/slides/_rels/slide5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2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2.xml"/><Relationship Id="rId5" Type="http://schemas.openxmlformats.org/officeDocument/2006/relationships/diagramLayout" Target="../diagrams/layout42.xml"/><Relationship Id="rId4" Type="http://schemas.openxmlformats.org/officeDocument/2006/relationships/diagramData" Target="../diagrams/data42.xml"/></Relationships>
</file>

<file path=ppt/slides/_rels/slide5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3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3.xml"/><Relationship Id="rId5" Type="http://schemas.openxmlformats.org/officeDocument/2006/relationships/diagramLayout" Target="../diagrams/layout43.xml"/><Relationship Id="rId4" Type="http://schemas.openxmlformats.org/officeDocument/2006/relationships/diagramData" Target="../diagrams/data43.xml"/></Relationships>
</file>

<file path=ppt/slides/_rels/slide5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4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4.xml"/><Relationship Id="rId5" Type="http://schemas.openxmlformats.org/officeDocument/2006/relationships/diagramLayout" Target="../diagrams/layout44.xml"/><Relationship Id="rId4" Type="http://schemas.openxmlformats.org/officeDocument/2006/relationships/diagramData" Target="../diagrams/data44.xml"/></Relationships>
</file>

<file path=ppt/slides/_rels/slide5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5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5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5.xml"/><Relationship Id="rId5" Type="http://schemas.openxmlformats.org/officeDocument/2006/relationships/diagramLayout" Target="../diagrams/layout45.xml"/><Relationship Id="rId4" Type="http://schemas.openxmlformats.org/officeDocument/2006/relationships/diagramData" Target="../diagrams/data45.xml"/></Relationships>
</file>

<file path=ppt/slides/_rels/slide5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6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6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6.xml"/><Relationship Id="rId5" Type="http://schemas.openxmlformats.org/officeDocument/2006/relationships/diagramLayout" Target="../diagrams/layout46.xml"/><Relationship Id="rId4" Type="http://schemas.openxmlformats.org/officeDocument/2006/relationships/diagramData" Target="../diagrams/data46.xml"/></Relationships>
</file>

<file path=ppt/slides/_rels/slide5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7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7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7.xml"/><Relationship Id="rId5" Type="http://schemas.openxmlformats.org/officeDocument/2006/relationships/diagramLayout" Target="../diagrams/layout47.xml"/><Relationship Id="rId4" Type="http://schemas.openxmlformats.org/officeDocument/2006/relationships/diagramData" Target="../diagrams/data47.xml"/></Relationships>
</file>

<file path=ppt/slides/_rels/slide5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8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8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8.xml"/><Relationship Id="rId5" Type="http://schemas.openxmlformats.org/officeDocument/2006/relationships/diagramLayout" Target="../diagrams/layout48.xml"/><Relationship Id="rId4" Type="http://schemas.openxmlformats.org/officeDocument/2006/relationships/diagramData" Target="../diagrams/data48.xml"/></Relationships>
</file>

<file path=ppt/slides/_rels/slide5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9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49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9.xml"/><Relationship Id="rId5" Type="http://schemas.openxmlformats.org/officeDocument/2006/relationships/diagramLayout" Target="../diagrams/layout49.xml"/><Relationship Id="rId4" Type="http://schemas.openxmlformats.org/officeDocument/2006/relationships/diagramData" Target="../diagrams/data49.xml"/></Relationships>
</file>

<file path=ppt/slides/_rels/slide6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0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0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0.xml"/><Relationship Id="rId5" Type="http://schemas.openxmlformats.org/officeDocument/2006/relationships/diagramLayout" Target="../diagrams/layout50.xml"/><Relationship Id="rId4" Type="http://schemas.openxmlformats.org/officeDocument/2006/relationships/diagramData" Target="../diagrams/data50.xml"/></Relationships>
</file>

<file path=ppt/slides/_rels/slide6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1.xml"/><Relationship Id="rId5" Type="http://schemas.openxmlformats.org/officeDocument/2006/relationships/diagramLayout" Target="../diagrams/layout51.xml"/><Relationship Id="rId4" Type="http://schemas.openxmlformats.org/officeDocument/2006/relationships/diagramData" Target="../diagrams/data51.xml"/></Relationships>
</file>

<file path=ppt/slides/_rels/slide6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2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2.xml"/><Relationship Id="rId5" Type="http://schemas.openxmlformats.org/officeDocument/2006/relationships/diagramLayout" Target="../diagrams/layout52.xml"/><Relationship Id="rId4" Type="http://schemas.openxmlformats.org/officeDocument/2006/relationships/diagramData" Target="../diagrams/data52.xml"/></Relationships>
</file>

<file path=ppt/slides/_rels/slide6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3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3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3.xml"/><Relationship Id="rId5" Type="http://schemas.openxmlformats.org/officeDocument/2006/relationships/diagramLayout" Target="../diagrams/layout53.xml"/><Relationship Id="rId4" Type="http://schemas.openxmlformats.org/officeDocument/2006/relationships/diagramData" Target="../diagrams/data53.xml"/></Relationships>
</file>

<file path=ppt/slides/_rels/slide6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4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4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4.xml"/><Relationship Id="rId5" Type="http://schemas.openxmlformats.org/officeDocument/2006/relationships/diagramLayout" Target="../diagrams/layout54.xml"/><Relationship Id="rId4" Type="http://schemas.openxmlformats.org/officeDocument/2006/relationships/diagramData" Target="../diagrams/data54.xml"/></Relationships>
</file>

<file path=ppt/slides/_rels/slide6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5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5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5.xml"/><Relationship Id="rId5" Type="http://schemas.openxmlformats.org/officeDocument/2006/relationships/diagramLayout" Target="../diagrams/layout55.xml"/><Relationship Id="rId4" Type="http://schemas.openxmlformats.org/officeDocument/2006/relationships/diagramData" Target="../diagrams/data55.xml"/></Relationships>
</file>

<file path=ppt/slides/_rels/slide6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6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6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6.xml"/><Relationship Id="rId5" Type="http://schemas.openxmlformats.org/officeDocument/2006/relationships/diagramLayout" Target="../diagrams/layout56.xml"/><Relationship Id="rId4" Type="http://schemas.openxmlformats.org/officeDocument/2006/relationships/diagramData" Target="../diagrams/data56.xml"/></Relationships>
</file>

<file path=ppt/slides/_rels/slide6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7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7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7.xml"/><Relationship Id="rId5" Type="http://schemas.openxmlformats.org/officeDocument/2006/relationships/diagramLayout" Target="../diagrams/layout57.xml"/><Relationship Id="rId4" Type="http://schemas.openxmlformats.org/officeDocument/2006/relationships/diagramData" Target="../diagrams/data57.xml"/></Relationships>
</file>

<file path=ppt/slides/_rels/slide6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8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8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8.xml"/><Relationship Id="rId5" Type="http://schemas.openxmlformats.org/officeDocument/2006/relationships/diagramLayout" Target="../diagrams/layout58.xml"/><Relationship Id="rId4" Type="http://schemas.openxmlformats.org/officeDocument/2006/relationships/diagramData" Target="../diagrams/data58.xml"/></Relationships>
</file>

<file path=ppt/slides/_rels/slide6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9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59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9.xml"/><Relationship Id="rId5" Type="http://schemas.openxmlformats.org/officeDocument/2006/relationships/diagramLayout" Target="../diagrams/layout59.xml"/><Relationship Id="rId4" Type="http://schemas.openxmlformats.org/officeDocument/2006/relationships/diagramData" Target="../diagrams/data59.xml"/></Relationships>
</file>

<file path=ppt/slides/_rels/slide7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0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60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0.xml"/><Relationship Id="rId5" Type="http://schemas.openxmlformats.org/officeDocument/2006/relationships/diagramLayout" Target="../diagrams/layout60.xml"/><Relationship Id="rId4" Type="http://schemas.openxmlformats.org/officeDocument/2006/relationships/diagramData" Target="../diagrams/data60.xml"/></Relationships>
</file>

<file path=ppt/slides/_rels/slide7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1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61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1.xml"/><Relationship Id="rId5" Type="http://schemas.openxmlformats.org/officeDocument/2006/relationships/diagramLayout" Target="../diagrams/layout61.xml"/><Relationship Id="rId4" Type="http://schemas.openxmlformats.org/officeDocument/2006/relationships/diagramData" Target="../diagrams/data61.xml"/></Relationships>
</file>

<file path=ppt/slides/_rels/slide7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2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62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2.xml"/><Relationship Id="rId5" Type="http://schemas.openxmlformats.org/officeDocument/2006/relationships/diagramLayout" Target="../diagrams/layout62.xml"/><Relationship Id="rId4" Type="http://schemas.openxmlformats.org/officeDocument/2006/relationships/diagramData" Target="../diagrams/data62.xml"/></Relationships>
</file>

<file path=ppt/slides/_rels/slide7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3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63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3.xml"/><Relationship Id="rId5" Type="http://schemas.openxmlformats.org/officeDocument/2006/relationships/diagramLayout" Target="../diagrams/layout63.xml"/><Relationship Id="rId4" Type="http://schemas.openxmlformats.org/officeDocument/2006/relationships/diagramData" Target="../diagrams/data63.xml"/></Relationships>
</file>

<file path=ppt/slides/_rels/slide7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4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64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4.xml"/><Relationship Id="rId5" Type="http://schemas.openxmlformats.org/officeDocument/2006/relationships/diagramLayout" Target="../diagrams/layout64.xml"/><Relationship Id="rId4" Type="http://schemas.openxmlformats.org/officeDocument/2006/relationships/diagramData" Target="../diagrams/data6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4ACBCAC-8DB9-424D-BFF7-4A57CECFA8D9}"/>
              </a:ext>
            </a:extLst>
          </p:cNvPr>
          <p:cNvSpPr/>
          <p:nvPr/>
        </p:nvSpPr>
        <p:spPr>
          <a:xfrm>
            <a:off x="755576" y="620688"/>
            <a:ext cx="7902649" cy="58326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3200" b="1" dirty="0"/>
              <a:t> </a:t>
            </a:r>
          </a:p>
          <a:p>
            <a:pPr algn="ctr" eaLnBrk="1" hangingPunct="1">
              <a:defRPr/>
            </a:pPr>
            <a:r>
              <a:rPr lang="en-US" sz="2800" b="1" dirty="0">
                <a:solidFill>
                  <a:schemeClr val="bg1"/>
                </a:solidFill>
              </a:rPr>
              <a:t>	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800" b="1" dirty="0">
                <a:ln w="50800"/>
                <a:solidFill>
                  <a:srgbClr val="3A3AAC"/>
                </a:solidFill>
              </a:rPr>
              <a:t>MANAGEMENT PENYELENGGARAAN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800" b="1" dirty="0">
                <a:ln w="50800"/>
                <a:solidFill>
                  <a:srgbClr val="3A3AAC"/>
                </a:solidFill>
              </a:rPr>
              <a:t>PAUD</a:t>
            </a:r>
            <a:endParaRPr lang="en-US" sz="2800" b="1" dirty="0">
              <a:ln w="50800"/>
              <a:solidFill>
                <a:srgbClr val="3A3AAC"/>
              </a:solidFill>
            </a:endParaRPr>
          </a:p>
          <a:p>
            <a:pPr algn="ctr" eaLnBrk="1" hangingPunct="1">
              <a:defRPr/>
            </a:pPr>
            <a:br>
              <a:rPr lang="en-US" sz="2800" b="1" dirty="0">
                <a:solidFill>
                  <a:schemeClr val="bg1"/>
                </a:solidFill>
              </a:rPr>
            </a:br>
            <a:r>
              <a:rPr lang="id-ID" sz="2000" b="1" dirty="0">
                <a:latin typeface="Calibri" panose="020F0502020204030204" pitchFamily="34" charset="0"/>
              </a:rPr>
              <a:t> </a:t>
            </a:r>
            <a:endParaRPr lang="en-US" sz="20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41091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FC7EE91-C24F-42C9-86C1-57455FBCBD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425" y="1143000"/>
            <a:ext cx="8610600" cy="571500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id-ID" dirty="0"/>
              <a:t> </a:t>
            </a:r>
            <a:r>
              <a:rPr lang="en-US" dirty="0" err="1"/>
              <a:t>Organisasi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sejajar</a:t>
            </a:r>
            <a:r>
              <a:rPr lang="id-ID" dirty="0"/>
              <a:t>		</a:t>
            </a:r>
            <a:r>
              <a:rPr lang="en-US" dirty="0" err="1"/>
              <a:t>Organisasi</a:t>
            </a:r>
            <a:r>
              <a:rPr lang="en-US" dirty="0"/>
              <a:t> yang </a:t>
            </a:r>
            <a:r>
              <a:rPr lang="en-US" dirty="0" err="1"/>
              <a:t>sejajar</a:t>
            </a:r>
            <a:r>
              <a:rPr lang="en-US" dirty="0"/>
              <a:t> </a:t>
            </a:r>
            <a:r>
              <a:rPr lang="en-US" dirty="0" err="1"/>
              <a:t>parsial</a:t>
            </a:r>
            <a:endParaRPr lang="en-US" dirty="0"/>
          </a:p>
          <a:p>
            <a:pPr>
              <a:defRPr/>
            </a:pPr>
            <a:r>
              <a:rPr lang="id-ID" dirty="0"/>
              <a:t>					</a:t>
            </a:r>
          </a:p>
          <a:p>
            <a:pPr>
              <a:defRPr/>
            </a:pPr>
            <a:endParaRPr lang="id-ID" dirty="0"/>
          </a:p>
          <a:p>
            <a:pPr>
              <a:defRPr/>
            </a:pPr>
            <a:endParaRPr lang="id-ID" dirty="0"/>
          </a:p>
          <a:p>
            <a:pPr>
              <a:defRPr/>
            </a:pPr>
            <a:endParaRPr lang="id-ID" dirty="0"/>
          </a:p>
          <a:p>
            <a:pPr>
              <a:defRPr/>
            </a:pPr>
            <a:endParaRPr lang="id-ID" sz="1800" dirty="0"/>
          </a:p>
          <a:p>
            <a:pPr>
              <a:defRPr/>
            </a:pPr>
            <a:r>
              <a:rPr lang="en-US" sz="1800" dirty="0" err="1"/>
              <a:t>Organisasi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Lingkungan</a:t>
            </a:r>
            <a:r>
              <a:rPr lang="en-US" sz="1800" dirty="0"/>
              <a:t> </a:t>
            </a:r>
            <a:r>
              <a:rPr lang="en-US" sz="1800" dirty="0" err="1"/>
              <a:t>berjalan</a:t>
            </a:r>
            <a:r>
              <a:rPr lang="id-ID" sz="1800" dirty="0"/>
              <a:t>	         </a:t>
            </a:r>
            <a:r>
              <a:rPr lang="en-US" sz="1800" dirty="0" err="1"/>
              <a:t>Manajemen</a:t>
            </a:r>
            <a:r>
              <a:rPr lang="en-US" sz="1800" dirty="0"/>
              <a:t> </a:t>
            </a:r>
            <a:r>
              <a:rPr lang="en-US" sz="1800" dirty="0" err="1"/>
              <a:t>gagal</a:t>
            </a:r>
            <a:r>
              <a:rPr lang="en-US" sz="1800" dirty="0"/>
              <a:t> </a:t>
            </a:r>
            <a:r>
              <a:rPr lang="en-US" sz="1800" dirty="0" err="1"/>
              <a:t>mengkomunikasikan</a:t>
            </a:r>
            <a:endParaRPr lang="id-ID" sz="1800" dirty="0"/>
          </a:p>
          <a:p>
            <a:pPr>
              <a:defRPr/>
            </a:pPr>
            <a:r>
              <a:rPr lang="en-US" sz="1800" dirty="0" err="1"/>
              <a:t>Sendiri-sendiri</a:t>
            </a:r>
            <a:r>
              <a:rPr lang="en-US" sz="1800" dirty="0"/>
              <a:t> </a:t>
            </a:r>
            <a:r>
              <a:rPr lang="en-US" sz="1800" dirty="0" err="1"/>
              <a:t>tanpa</a:t>
            </a:r>
            <a:r>
              <a:rPr lang="en-US" sz="1800" dirty="0"/>
              <a:t> </a:t>
            </a:r>
            <a:r>
              <a:rPr lang="en-US" sz="1800" dirty="0" err="1"/>
              <a:t>arah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tujuan</a:t>
            </a:r>
            <a:r>
              <a:rPr lang="id-ID" sz="1800" dirty="0"/>
              <a:t>		   </a:t>
            </a:r>
            <a:r>
              <a:rPr lang="en-US" sz="1800" dirty="0" err="1"/>
              <a:t>visinya</a:t>
            </a:r>
            <a:r>
              <a:rPr lang="en-US" sz="1800" dirty="0"/>
              <a:t> </a:t>
            </a:r>
            <a:r>
              <a:rPr lang="en-US" sz="1800" dirty="0" err="1"/>
              <a:t>terhadap</a:t>
            </a:r>
            <a:r>
              <a:rPr lang="en-US" sz="1800" dirty="0"/>
              <a:t> </a:t>
            </a:r>
            <a:r>
              <a:rPr lang="en-US" sz="1800" dirty="0" err="1"/>
              <a:t>tenaga</a:t>
            </a:r>
            <a:r>
              <a:rPr lang="en-US" sz="1800" dirty="0"/>
              <a:t> </a:t>
            </a:r>
            <a:r>
              <a:rPr lang="en-US" sz="1800" dirty="0" err="1"/>
              <a:t>kerja</a:t>
            </a:r>
            <a:endParaRPr lang="id-ID" sz="1800" dirty="0"/>
          </a:p>
          <a:p>
            <a:pPr>
              <a:defRPr/>
            </a:pPr>
            <a:endParaRPr lang="id-ID" sz="1800" dirty="0"/>
          </a:p>
          <a:p>
            <a:pPr algn="ctr">
              <a:defRPr/>
            </a:pPr>
            <a:r>
              <a:rPr lang="en-US" sz="1800" dirty="0" err="1"/>
              <a:t>Organisasi</a:t>
            </a:r>
            <a:r>
              <a:rPr lang="en-US" sz="1800" dirty="0"/>
              <a:t> yang </a:t>
            </a:r>
            <a:r>
              <a:rPr lang="en-US" sz="1800" dirty="0" err="1"/>
              <a:t>sejajar</a:t>
            </a:r>
            <a:endParaRPr lang="en-US" sz="1800" dirty="0"/>
          </a:p>
          <a:p>
            <a:pPr algn="ctr">
              <a:defRPr/>
            </a:pPr>
            <a:endParaRPr lang="id-ID" sz="1800" dirty="0"/>
          </a:p>
          <a:p>
            <a:pPr algn="ctr">
              <a:defRPr/>
            </a:pPr>
            <a:endParaRPr lang="id-ID" sz="1800" dirty="0"/>
          </a:p>
          <a:p>
            <a:pPr algn="ctr">
              <a:defRPr/>
            </a:pPr>
            <a:endParaRPr lang="id-ID" sz="1800" dirty="0"/>
          </a:p>
          <a:p>
            <a:pPr algn="ctr">
              <a:defRPr/>
            </a:pPr>
            <a:endParaRPr lang="id-ID" sz="1800" dirty="0"/>
          </a:p>
          <a:p>
            <a:pPr algn="ctr">
              <a:defRPr/>
            </a:pPr>
            <a:endParaRPr lang="id-ID" sz="1800" dirty="0"/>
          </a:p>
          <a:p>
            <a:pPr algn="ctr">
              <a:defRPr/>
            </a:pPr>
            <a:r>
              <a:rPr lang="en-US" sz="1800" dirty="0" err="1"/>
              <a:t>Organisasi</a:t>
            </a:r>
            <a:r>
              <a:rPr lang="en-US" sz="1800" dirty="0"/>
              <a:t> yang </a:t>
            </a:r>
            <a:r>
              <a:rPr lang="en-US" sz="1800" dirty="0" err="1"/>
              <a:t>sejajar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lingkungannya</a:t>
            </a:r>
            <a:endParaRPr lang="en-US" sz="1800" dirty="0"/>
          </a:p>
          <a:p>
            <a:pPr algn="ctr">
              <a:defRPr/>
            </a:pPr>
            <a:endParaRPr lang="id-ID" sz="1800" dirty="0"/>
          </a:p>
          <a:p>
            <a:pPr>
              <a:defRPr/>
            </a:pPr>
            <a:endParaRPr lang="id-ID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B682AEF-CEEA-4E4C-9CD5-B95A69071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38" y="152400"/>
            <a:ext cx="8156575" cy="777875"/>
          </a:xfrm>
        </p:spPr>
        <p:txBody>
          <a:bodyPr/>
          <a:lstStyle/>
          <a:p>
            <a:pPr>
              <a:defRPr/>
            </a:pPr>
            <a:r>
              <a:rPr lang="id-ID"/>
              <a:t>ORGANISASI/lEMBAGA</a:t>
            </a:r>
            <a:endParaRPr lang="id-ID" dirty="0"/>
          </a:p>
        </p:txBody>
      </p:sp>
      <p:grpSp>
        <p:nvGrpSpPr>
          <p:cNvPr id="38916" name="Group 20">
            <a:extLst>
              <a:ext uri="{FF2B5EF4-FFF2-40B4-BE49-F238E27FC236}">
                <a16:creationId xmlns:a16="http://schemas.microsoft.com/office/drawing/2014/main" id="{BA691AB3-CA43-4DD8-ABE7-F086C029DB81}"/>
              </a:ext>
            </a:extLst>
          </p:cNvPr>
          <p:cNvGrpSpPr>
            <a:grpSpLocks/>
          </p:cNvGrpSpPr>
          <p:nvPr/>
        </p:nvGrpSpPr>
        <p:grpSpPr bwMode="auto">
          <a:xfrm>
            <a:off x="1116013" y="1627188"/>
            <a:ext cx="2133600" cy="1524000"/>
            <a:chOff x="762000" y="1905000"/>
            <a:chExt cx="2133600" cy="1524000"/>
          </a:xfrm>
        </p:grpSpPr>
        <p:sp>
          <p:nvSpPr>
            <p:cNvPr id="8" name="Isosceles Triangle 7">
              <a:extLst>
                <a:ext uri="{FF2B5EF4-FFF2-40B4-BE49-F238E27FC236}">
                  <a16:creationId xmlns:a16="http://schemas.microsoft.com/office/drawing/2014/main" id="{ED7A9F01-F9DF-4B1B-BC47-35CA971464CC}"/>
                </a:ext>
              </a:extLst>
            </p:cNvPr>
            <p:cNvSpPr/>
            <p:nvPr/>
          </p:nvSpPr>
          <p:spPr>
            <a:xfrm>
              <a:off x="762000" y="1905000"/>
              <a:ext cx="2133600" cy="1524000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E170E7DE-D325-408F-8034-B72B8F7725AA}"/>
                </a:ext>
              </a:extLst>
            </p:cNvPr>
            <p:cNvCxnSpPr/>
            <p:nvPr/>
          </p:nvCxnSpPr>
          <p:spPr>
            <a:xfrm rot="5400000" flipH="1" flipV="1">
              <a:off x="1677194" y="22852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31545866-90B9-4F56-9C57-E3E7EA8E0489}"/>
                </a:ext>
              </a:extLst>
            </p:cNvPr>
            <p:cNvCxnSpPr/>
            <p:nvPr/>
          </p:nvCxnSpPr>
          <p:spPr>
            <a:xfrm rot="16200000" flipV="1">
              <a:off x="1980406" y="2515394"/>
              <a:ext cx="228600" cy="2270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6FE1EF33-2A82-4244-8948-0CD4E048FA68}"/>
                </a:ext>
              </a:extLst>
            </p:cNvPr>
            <p:cNvCxnSpPr/>
            <p:nvPr/>
          </p:nvCxnSpPr>
          <p:spPr>
            <a:xfrm rot="16200000" flipV="1">
              <a:off x="2132806" y="2896394"/>
              <a:ext cx="228600" cy="2270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C04FE497-F134-4D0E-9D93-FBCA377C831E}"/>
                </a:ext>
              </a:extLst>
            </p:cNvPr>
            <p:cNvCxnSpPr/>
            <p:nvPr/>
          </p:nvCxnSpPr>
          <p:spPr>
            <a:xfrm rot="16200000" flipV="1">
              <a:off x="1600994" y="3124993"/>
              <a:ext cx="228600" cy="22701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BD95D717-13FF-4D4D-B5BB-3FC2E50B49F2}"/>
                </a:ext>
              </a:extLst>
            </p:cNvPr>
            <p:cNvCxnSpPr/>
            <p:nvPr/>
          </p:nvCxnSpPr>
          <p:spPr>
            <a:xfrm rot="16200000" flipV="1">
              <a:off x="1447006" y="2591594"/>
              <a:ext cx="228600" cy="2270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9400107D-D709-455D-8744-E660CB39EADB}"/>
                </a:ext>
              </a:extLst>
            </p:cNvPr>
            <p:cNvCxnSpPr/>
            <p:nvPr/>
          </p:nvCxnSpPr>
          <p:spPr>
            <a:xfrm rot="16200000" flipV="1">
              <a:off x="1066006" y="3124994"/>
              <a:ext cx="228600" cy="22701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B83B6FCB-5B16-47C6-A5C2-19D277CED470}"/>
                </a:ext>
              </a:extLst>
            </p:cNvPr>
            <p:cNvCxnSpPr/>
            <p:nvPr/>
          </p:nvCxnSpPr>
          <p:spPr>
            <a:xfrm rot="5400000" flipH="1" flipV="1">
              <a:off x="1715294" y="2628106"/>
              <a:ext cx="304800" cy="2301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E9108F7E-03BE-4037-BDAD-F41709ABB2F5}"/>
                </a:ext>
              </a:extLst>
            </p:cNvPr>
            <p:cNvCxnSpPr/>
            <p:nvPr/>
          </p:nvCxnSpPr>
          <p:spPr>
            <a:xfrm rot="5400000" flipH="1" flipV="1">
              <a:off x="1715294" y="2856706"/>
              <a:ext cx="304800" cy="2301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D4EDB18B-40CA-491F-B842-D83206CB4A3C}"/>
                </a:ext>
              </a:extLst>
            </p:cNvPr>
            <p:cNvCxnSpPr/>
            <p:nvPr/>
          </p:nvCxnSpPr>
          <p:spPr>
            <a:xfrm rot="5400000" flipH="1" flipV="1">
              <a:off x="1181894" y="3009106"/>
              <a:ext cx="304800" cy="2301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727CF8E3-16F2-4B35-87BB-5EBCF85BD8A4}"/>
                </a:ext>
              </a:extLst>
            </p:cNvPr>
            <p:cNvCxnSpPr/>
            <p:nvPr/>
          </p:nvCxnSpPr>
          <p:spPr>
            <a:xfrm rot="5400000" flipH="1" flipV="1">
              <a:off x="1943894" y="2932906"/>
              <a:ext cx="304800" cy="2301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E54BCF64-D60B-4961-800F-29640DAB9F9D}"/>
                </a:ext>
              </a:extLst>
            </p:cNvPr>
            <p:cNvCxnSpPr/>
            <p:nvPr/>
          </p:nvCxnSpPr>
          <p:spPr>
            <a:xfrm rot="5400000" flipH="1" flipV="1">
              <a:off x="2248694" y="3085306"/>
              <a:ext cx="304800" cy="2301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BFB07C8A-BF64-4322-A9DC-39A646382319}"/>
                </a:ext>
              </a:extLst>
            </p:cNvPr>
            <p:cNvCxnSpPr/>
            <p:nvPr/>
          </p:nvCxnSpPr>
          <p:spPr>
            <a:xfrm rot="5400000" flipH="1" flipV="1">
              <a:off x="1067594" y="21328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DB978396-2FAD-4CC7-95DF-785F929174EC}"/>
                </a:ext>
              </a:extLst>
            </p:cNvPr>
            <p:cNvCxnSpPr/>
            <p:nvPr/>
          </p:nvCxnSpPr>
          <p:spPr>
            <a:xfrm rot="5400000" flipH="1" flipV="1">
              <a:off x="2132806" y="21328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EABE245-8A90-4D2E-BA98-48ACE214AC96}"/>
                </a:ext>
              </a:extLst>
            </p:cNvPr>
            <p:cNvCxnSpPr/>
            <p:nvPr/>
          </p:nvCxnSpPr>
          <p:spPr>
            <a:xfrm rot="5400000" flipH="1" flipV="1">
              <a:off x="2513806" y="27424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90419DAD-E4C3-4CB5-AD19-02C05A0D471E}"/>
                </a:ext>
              </a:extLst>
            </p:cNvPr>
            <p:cNvCxnSpPr/>
            <p:nvPr/>
          </p:nvCxnSpPr>
          <p:spPr>
            <a:xfrm rot="5400000" flipH="1" flipV="1">
              <a:off x="838994" y="27424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8917" name="Group 3">
            <a:extLst>
              <a:ext uri="{FF2B5EF4-FFF2-40B4-BE49-F238E27FC236}">
                <a16:creationId xmlns:a16="http://schemas.microsoft.com/office/drawing/2014/main" id="{F866374E-9642-4DA3-A725-198D56FC0A66}"/>
              </a:ext>
            </a:extLst>
          </p:cNvPr>
          <p:cNvGrpSpPr>
            <a:grpSpLocks/>
          </p:cNvGrpSpPr>
          <p:nvPr/>
        </p:nvGrpSpPr>
        <p:grpSpPr bwMode="auto">
          <a:xfrm>
            <a:off x="5943600" y="1600200"/>
            <a:ext cx="2133600" cy="1524000"/>
            <a:chOff x="5410200" y="1905000"/>
            <a:chExt cx="2133600" cy="1524000"/>
          </a:xfrm>
        </p:grpSpPr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5CD0D578-1754-4E36-A484-2C30AEED6145}"/>
                </a:ext>
              </a:extLst>
            </p:cNvPr>
            <p:cNvSpPr/>
            <p:nvPr/>
          </p:nvSpPr>
          <p:spPr>
            <a:xfrm>
              <a:off x="5410200" y="1905000"/>
              <a:ext cx="2133600" cy="1524000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6D63BF97-A6F8-41E0-A05C-4C99F257208F}"/>
                </a:ext>
              </a:extLst>
            </p:cNvPr>
            <p:cNvCxnSpPr/>
            <p:nvPr/>
          </p:nvCxnSpPr>
          <p:spPr>
            <a:xfrm rot="16200000" flipV="1">
              <a:off x="6476207" y="2896393"/>
              <a:ext cx="228600" cy="22701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0A6FC967-E63F-43B1-BDC7-9CB1E481E0BF}"/>
                </a:ext>
              </a:extLst>
            </p:cNvPr>
            <p:cNvCxnSpPr/>
            <p:nvPr/>
          </p:nvCxnSpPr>
          <p:spPr>
            <a:xfrm rot="16200000" flipV="1">
              <a:off x="6095207" y="2896393"/>
              <a:ext cx="228600" cy="22701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DAD2532E-EF60-4C14-8AD0-6BCA7A9F0D34}"/>
                </a:ext>
              </a:extLst>
            </p:cNvPr>
            <p:cNvCxnSpPr/>
            <p:nvPr/>
          </p:nvCxnSpPr>
          <p:spPr>
            <a:xfrm rot="16200000" flipV="1">
              <a:off x="7085807" y="3048793"/>
              <a:ext cx="228600" cy="22701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FFD652D7-A052-41E8-BBCC-8BCCED4B8F1E}"/>
                </a:ext>
              </a:extLst>
            </p:cNvPr>
            <p:cNvCxnSpPr/>
            <p:nvPr/>
          </p:nvCxnSpPr>
          <p:spPr>
            <a:xfrm rot="16200000" flipV="1">
              <a:off x="5714207" y="3124993"/>
              <a:ext cx="228600" cy="22701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7B43DB6C-4937-42F6-9E56-FCF5DC8C88D2}"/>
                </a:ext>
              </a:extLst>
            </p:cNvPr>
            <p:cNvCxnSpPr/>
            <p:nvPr/>
          </p:nvCxnSpPr>
          <p:spPr>
            <a:xfrm rot="5400000" flipH="1" flipV="1">
              <a:off x="6668294" y="2780506"/>
              <a:ext cx="304800" cy="2301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1E83C2C8-9388-4C84-A5D1-C3F67F8469D2}"/>
                </a:ext>
              </a:extLst>
            </p:cNvPr>
            <p:cNvCxnSpPr/>
            <p:nvPr/>
          </p:nvCxnSpPr>
          <p:spPr>
            <a:xfrm rot="5400000" flipH="1" flipV="1">
              <a:off x="6363494" y="2628106"/>
              <a:ext cx="304800" cy="2301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095FD8E6-BD74-4403-A6A7-B9EB48C71BD8}"/>
                </a:ext>
              </a:extLst>
            </p:cNvPr>
            <p:cNvCxnSpPr/>
            <p:nvPr/>
          </p:nvCxnSpPr>
          <p:spPr>
            <a:xfrm rot="5400000" flipH="1" flipV="1">
              <a:off x="6211094" y="3085306"/>
              <a:ext cx="304800" cy="2301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B76E3CBA-41C0-4928-8B2D-9CB58C3CE17F}"/>
                </a:ext>
              </a:extLst>
            </p:cNvPr>
            <p:cNvCxnSpPr/>
            <p:nvPr/>
          </p:nvCxnSpPr>
          <p:spPr>
            <a:xfrm rot="5400000" flipH="1" flipV="1">
              <a:off x="5830094" y="2704306"/>
              <a:ext cx="304800" cy="2301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495A448D-D438-4F9B-BB7E-7937263E2EE3}"/>
                </a:ext>
              </a:extLst>
            </p:cNvPr>
            <p:cNvCxnSpPr/>
            <p:nvPr/>
          </p:nvCxnSpPr>
          <p:spPr>
            <a:xfrm rot="5400000" flipH="1" flipV="1">
              <a:off x="5790407" y="21328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17D6F232-0E9C-433D-B4B0-BDEE7E7E7D92}"/>
                </a:ext>
              </a:extLst>
            </p:cNvPr>
            <p:cNvCxnSpPr/>
            <p:nvPr/>
          </p:nvCxnSpPr>
          <p:spPr>
            <a:xfrm rot="5400000" flipH="1" flipV="1">
              <a:off x="6553994" y="25138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01FB70F6-1238-47AE-9560-CB805A479542}"/>
                </a:ext>
              </a:extLst>
            </p:cNvPr>
            <p:cNvCxnSpPr/>
            <p:nvPr/>
          </p:nvCxnSpPr>
          <p:spPr>
            <a:xfrm rot="5400000" flipH="1" flipV="1">
              <a:off x="6171407" y="25138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07973FC1-077D-4590-AD30-E05568F267FA}"/>
                </a:ext>
              </a:extLst>
            </p:cNvPr>
            <p:cNvCxnSpPr/>
            <p:nvPr/>
          </p:nvCxnSpPr>
          <p:spPr>
            <a:xfrm rot="5400000" flipH="1" flipV="1">
              <a:off x="6325394" y="22090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1E6B1708-A23F-4D94-8EFA-4D9B95849D9B}"/>
                </a:ext>
              </a:extLst>
            </p:cNvPr>
            <p:cNvCxnSpPr/>
            <p:nvPr/>
          </p:nvCxnSpPr>
          <p:spPr>
            <a:xfrm rot="5400000" flipH="1" flipV="1">
              <a:off x="6858794" y="21328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BF727E8E-6888-4353-9AAB-C866B31C3126}"/>
                </a:ext>
              </a:extLst>
            </p:cNvPr>
            <p:cNvCxnSpPr/>
            <p:nvPr/>
          </p:nvCxnSpPr>
          <p:spPr>
            <a:xfrm rot="5400000" flipH="1" flipV="1">
              <a:off x="7163594" y="27424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0" name="Straight Arrow Connector 39">
              <a:extLst>
                <a:ext uri="{FF2B5EF4-FFF2-40B4-BE49-F238E27FC236}">
                  <a16:creationId xmlns:a16="http://schemas.microsoft.com/office/drawing/2014/main" id="{E2A5DFAE-2CD5-42E6-97AF-DC8197B2D2A7}"/>
                </a:ext>
              </a:extLst>
            </p:cNvPr>
            <p:cNvCxnSpPr/>
            <p:nvPr/>
          </p:nvCxnSpPr>
          <p:spPr>
            <a:xfrm rot="5400000" flipH="1" flipV="1">
              <a:off x="5563394" y="27424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38918" name="Group 37">
            <a:extLst>
              <a:ext uri="{FF2B5EF4-FFF2-40B4-BE49-F238E27FC236}">
                <a16:creationId xmlns:a16="http://schemas.microsoft.com/office/drawing/2014/main" id="{2F3DBAAF-3E85-4A02-8D68-CDEECE912F3C}"/>
              </a:ext>
            </a:extLst>
          </p:cNvPr>
          <p:cNvGrpSpPr>
            <a:grpSpLocks/>
          </p:cNvGrpSpPr>
          <p:nvPr/>
        </p:nvGrpSpPr>
        <p:grpSpPr bwMode="auto">
          <a:xfrm>
            <a:off x="3717925" y="4581128"/>
            <a:ext cx="2133600" cy="1524000"/>
            <a:chOff x="3370008" y="4267200"/>
            <a:chExt cx="2133600" cy="1524000"/>
          </a:xfrm>
        </p:grpSpPr>
        <p:sp>
          <p:nvSpPr>
            <p:cNvPr id="42" name="Isosceles Triangle 41">
              <a:extLst>
                <a:ext uri="{FF2B5EF4-FFF2-40B4-BE49-F238E27FC236}">
                  <a16:creationId xmlns:a16="http://schemas.microsoft.com/office/drawing/2014/main" id="{756DF2E0-95E9-423B-953D-9E4FC1348972}"/>
                </a:ext>
              </a:extLst>
            </p:cNvPr>
            <p:cNvSpPr/>
            <p:nvPr/>
          </p:nvSpPr>
          <p:spPr>
            <a:xfrm>
              <a:off x="3370008" y="4267200"/>
              <a:ext cx="2133600" cy="1524000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81E2E1F6-7AEF-4BE1-8C7A-1CE180DEB96B}"/>
                </a:ext>
              </a:extLst>
            </p:cNvPr>
            <p:cNvCxnSpPr/>
            <p:nvPr/>
          </p:nvCxnSpPr>
          <p:spPr>
            <a:xfrm rot="5400000" flipH="1" flipV="1">
              <a:off x="4115340" y="54856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2CFA6882-22F3-4FC6-963E-C575C4BA71BD}"/>
                </a:ext>
              </a:extLst>
            </p:cNvPr>
            <p:cNvCxnSpPr/>
            <p:nvPr/>
          </p:nvCxnSpPr>
          <p:spPr>
            <a:xfrm rot="5400000" flipH="1" flipV="1">
              <a:off x="4343940" y="54856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40375B45-5641-4A7A-9689-6BDD21FCC228}"/>
                </a:ext>
              </a:extLst>
            </p:cNvPr>
            <p:cNvCxnSpPr/>
            <p:nvPr/>
          </p:nvCxnSpPr>
          <p:spPr>
            <a:xfrm rot="5400000" flipH="1" flipV="1">
              <a:off x="4647152" y="54856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989B47F6-C6F7-4588-87A7-467A419BC0D2}"/>
                </a:ext>
              </a:extLst>
            </p:cNvPr>
            <p:cNvCxnSpPr/>
            <p:nvPr/>
          </p:nvCxnSpPr>
          <p:spPr>
            <a:xfrm rot="5400000" flipH="1" flipV="1">
              <a:off x="5332952" y="51046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786C92DE-2729-4388-9058-C38A1F89D6F4}"/>
                </a:ext>
              </a:extLst>
            </p:cNvPr>
            <p:cNvCxnSpPr/>
            <p:nvPr/>
          </p:nvCxnSpPr>
          <p:spPr>
            <a:xfrm rot="5400000" flipH="1" flipV="1">
              <a:off x="3808952" y="45712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971137E0-7485-47CC-BD21-E4AED25FCCC2}"/>
                </a:ext>
              </a:extLst>
            </p:cNvPr>
            <p:cNvCxnSpPr/>
            <p:nvPr/>
          </p:nvCxnSpPr>
          <p:spPr>
            <a:xfrm rot="5400000" flipH="1" flipV="1">
              <a:off x="3429540" y="51808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313F75FE-060A-48D6-B6E2-B3AEBB626D99}"/>
                </a:ext>
              </a:extLst>
            </p:cNvPr>
            <p:cNvCxnSpPr/>
            <p:nvPr/>
          </p:nvCxnSpPr>
          <p:spPr>
            <a:xfrm rot="5400000" flipH="1" flipV="1">
              <a:off x="4343940" y="45712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57C254B9-22D6-49D9-8701-8FEA2130E58F}"/>
                </a:ext>
              </a:extLst>
            </p:cNvPr>
            <p:cNvCxnSpPr/>
            <p:nvPr/>
          </p:nvCxnSpPr>
          <p:spPr>
            <a:xfrm rot="5400000" flipH="1" flipV="1">
              <a:off x="4572540" y="47998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2D9CCA57-833F-4E81-9CE3-63DB863903A5}"/>
                </a:ext>
              </a:extLst>
            </p:cNvPr>
            <p:cNvCxnSpPr/>
            <p:nvPr/>
          </p:nvCxnSpPr>
          <p:spPr>
            <a:xfrm rot="5400000" flipH="1" flipV="1">
              <a:off x="4115340" y="47998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Straight Arrow Connector 51">
              <a:extLst>
                <a:ext uri="{FF2B5EF4-FFF2-40B4-BE49-F238E27FC236}">
                  <a16:creationId xmlns:a16="http://schemas.microsoft.com/office/drawing/2014/main" id="{5F4B6C05-83E4-489A-838E-C7168123C26D}"/>
                </a:ext>
              </a:extLst>
            </p:cNvPr>
            <p:cNvCxnSpPr/>
            <p:nvPr/>
          </p:nvCxnSpPr>
          <p:spPr>
            <a:xfrm rot="5400000" flipH="1" flipV="1">
              <a:off x="4877340" y="54856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CB98D1CD-2D26-47B1-98DE-B073CB9FC999}"/>
                </a:ext>
              </a:extLst>
            </p:cNvPr>
            <p:cNvCxnSpPr/>
            <p:nvPr/>
          </p:nvCxnSpPr>
          <p:spPr>
            <a:xfrm rot="5400000" flipH="1" flipV="1">
              <a:off x="3810540" y="54856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90AF7971-2872-45B8-B677-FDCBAEE04CA4}"/>
                </a:ext>
              </a:extLst>
            </p:cNvPr>
            <p:cNvCxnSpPr/>
            <p:nvPr/>
          </p:nvCxnSpPr>
          <p:spPr>
            <a:xfrm rot="5400000" flipH="1" flipV="1">
              <a:off x="4953540" y="45712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95A7DBD1-A3E3-4D39-8E8D-C995C24C0C43}"/>
                </a:ext>
              </a:extLst>
            </p:cNvPr>
            <p:cNvCxnSpPr/>
            <p:nvPr/>
          </p:nvCxnSpPr>
          <p:spPr>
            <a:xfrm rot="5400000" flipH="1" flipV="1">
              <a:off x="4799552" y="5104606"/>
              <a:ext cx="304800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E93AF628-BBCD-4365-B267-4FEE79B85ED1}"/>
                </a:ext>
              </a:extLst>
            </p:cNvPr>
            <p:cNvCxnSpPr/>
            <p:nvPr/>
          </p:nvCxnSpPr>
          <p:spPr>
            <a:xfrm rot="5400000" flipH="1" flipV="1">
              <a:off x="4343940" y="51046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Straight Arrow Connector 56">
              <a:extLst>
                <a:ext uri="{FF2B5EF4-FFF2-40B4-BE49-F238E27FC236}">
                  <a16:creationId xmlns:a16="http://schemas.microsoft.com/office/drawing/2014/main" id="{8D13409D-8511-447A-98C2-F4CED7715781}"/>
                </a:ext>
              </a:extLst>
            </p:cNvPr>
            <p:cNvCxnSpPr/>
            <p:nvPr/>
          </p:nvCxnSpPr>
          <p:spPr>
            <a:xfrm rot="5400000" flipH="1" flipV="1">
              <a:off x="3962940" y="5104606"/>
              <a:ext cx="304800" cy="1587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99947470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1151B10-06F8-4175-87C7-BEAFE85B6D4A}"/>
              </a:ext>
            </a:extLst>
          </p:cNvPr>
          <p:cNvGraphicFramePr/>
          <p:nvPr/>
        </p:nvGraphicFramePr>
        <p:xfrm>
          <a:off x="2438400" y="1066800"/>
          <a:ext cx="5867400" cy="251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triped Right Arrow 4">
            <a:extLst>
              <a:ext uri="{FF2B5EF4-FFF2-40B4-BE49-F238E27FC236}">
                <a16:creationId xmlns:a16="http://schemas.microsoft.com/office/drawing/2014/main" id="{203D88E9-62E1-49F6-B12D-1023F2361E97}"/>
              </a:ext>
            </a:extLst>
          </p:cNvPr>
          <p:cNvSpPr/>
          <p:nvPr/>
        </p:nvSpPr>
        <p:spPr>
          <a:xfrm>
            <a:off x="381000" y="2819400"/>
            <a:ext cx="1676400" cy="12192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nip Diagonal Corner Rectangle 5">
            <a:extLst>
              <a:ext uri="{FF2B5EF4-FFF2-40B4-BE49-F238E27FC236}">
                <a16:creationId xmlns:a16="http://schemas.microsoft.com/office/drawing/2014/main" id="{19CAFCB1-0F3E-4098-97E1-1397135650D4}"/>
              </a:ext>
            </a:extLst>
          </p:cNvPr>
          <p:cNvSpPr/>
          <p:nvPr/>
        </p:nvSpPr>
        <p:spPr>
          <a:xfrm>
            <a:off x="838200" y="0"/>
            <a:ext cx="7772400" cy="762000"/>
          </a:xfrm>
          <a:prstGeom prst="snip2DiagRect">
            <a:avLst>
              <a:gd name="adj1" fmla="val 0"/>
              <a:gd name="adj2" fmla="val 31667"/>
            </a:avLst>
          </a:prstGeom>
          <a:solidFill>
            <a:srgbClr val="92D050"/>
          </a:solidFill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4000" b="1" dirty="0">
                <a:solidFill>
                  <a:srgbClr val="FFFF00"/>
                </a:solidFill>
              </a:rPr>
              <a:t>Definisi Manajemen</a:t>
            </a:r>
            <a:endParaRPr lang="en-US" sz="4000" dirty="0">
              <a:solidFill>
                <a:srgbClr val="FFFF00"/>
              </a:solidFill>
              <a:latin typeface="Arial Black" pitchFamily="34" charset="0"/>
            </a:endParaRPr>
          </a:p>
        </p:txBody>
      </p:sp>
      <p:grpSp>
        <p:nvGrpSpPr>
          <p:cNvPr id="2" name="Group 6">
            <a:extLst>
              <a:ext uri="{FF2B5EF4-FFF2-40B4-BE49-F238E27FC236}">
                <a16:creationId xmlns:a16="http://schemas.microsoft.com/office/drawing/2014/main" id="{4D6A767C-4594-496F-86D3-3758BE62543D}"/>
              </a:ext>
            </a:extLst>
          </p:cNvPr>
          <p:cNvGrpSpPr/>
          <p:nvPr/>
        </p:nvGrpSpPr>
        <p:grpSpPr>
          <a:xfrm>
            <a:off x="2514600" y="4038600"/>
            <a:ext cx="5867400" cy="2362200"/>
            <a:chOff x="0" y="0"/>
            <a:chExt cx="5867399" cy="2512144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56881E6D-2142-4412-9F26-9080947E8B66}"/>
                </a:ext>
              </a:extLst>
            </p:cNvPr>
            <p:cNvSpPr/>
            <p:nvPr/>
          </p:nvSpPr>
          <p:spPr>
            <a:xfrm>
              <a:off x="0" y="0"/>
              <a:ext cx="5867399" cy="2512144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8E5AA8F5-5523-430F-9079-2DFE5AF94161}"/>
                </a:ext>
              </a:extLst>
            </p:cNvPr>
            <p:cNvSpPr/>
            <p:nvPr/>
          </p:nvSpPr>
          <p:spPr>
            <a:xfrm>
              <a:off x="1371600" y="0"/>
              <a:ext cx="4442705" cy="251214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6200" tIns="76200" rIns="76200" bIns="76200" spcCol="1270" anchor="ctr"/>
            <a:lstStyle/>
            <a:p>
              <a:pPr eaLnBrk="1" hangingPunct="1">
                <a:defRPr/>
              </a:pPr>
              <a:endParaRPr lang="id-ID" sz="2000" b="1" dirty="0"/>
            </a:p>
          </p:txBody>
        </p:sp>
      </p:grp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21EB0C5-AC5A-4546-B6A1-69161CCC2083}"/>
              </a:ext>
            </a:extLst>
          </p:cNvPr>
          <p:cNvSpPr/>
          <p:nvPr/>
        </p:nvSpPr>
        <p:spPr>
          <a:xfrm>
            <a:off x="2514600" y="4038600"/>
            <a:ext cx="1295400" cy="2286000"/>
          </a:xfrm>
          <a:prstGeom prst="roundRect">
            <a:avLst>
              <a:gd name="adj" fmla="val 10000"/>
            </a:avLst>
          </a:prstGeom>
          <a:blipFill>
            <a:blip r:embed="rId8" cstate="print">
              <a:extLst/>
            </a:blip>
            <a:srcRect/>
            <a:stretch>
              <a:fillRect l="-13000" r="-13000"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hangingPunct="1">
              <a:defRPr/>
            </a:pPr>
            <a:endParaRPr lang="id-ID" dirty="0"/>
          </a:p>
        </p:txBody>
      </p:sp>
      <p:sp>
        <p:nvSpPr>
          <p:cNvPr id="14345" name="Rectangle 2">
            <a:extLst>
              <a:ext uri="{FF2B5EF4-FFF2-40B4-BE49-F238E27FC236}">
                <a16:creationId xmlns:a16="http://schemas.microsoft.com/office/drawing/2014/main" id="{457672C6-450F-4017-8DF2-C5C7E4B31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4343400"/>
            <a:ext cx="47244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30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  <a:cs typeface="Arial" panose="020B0604020202020204" pitchFamily="34" charset="0"/>
              </a:defRPr>
            </a:lvl9pPr>
          </a:lstStyle>
          <a:p>
            <a:r>
              <a:rPr lang="id-ID" altLang="id-ID" b="1">
                <a:latin typeface="Arial" panose="020B0604020202020204" pitchFamily="34" charset="0"/>
              </a:rPr>
              <a:t>Ricky W. Griffin </a:t>
            </a:r>
          </a:p>
          <a:p>
            <a:r>
              <a:rPr lang="id-ID" altLang="id-ID" b="1">
                <a:latin typeface="Arial" panose="020B0604020202020204" pitchFamily="34" charset="0"/>
              </a:rPr>
              <a:t>Manajemen sebagai suatu proses perencanaan, pengerganisasian, pengkoordinasian, dan  pengontrolan sumber daya untuk mencapai sasaran secara efektif dan efesien </a:t>
            </a:r>
            <a:r>
              <a:rPr lang="id-ID" altLang="id-ID" sz="1200" b="1">
                <a:latin typeface="Arial" panose="020B0604020202020204" pitchFamily="34" charset="0"/>
              </a:rPr>
              <a:t>(Wikipedia Bahasa Indonesia, Ensiklopedia Bebas)</a:t>
            </a:r>
            <a:endParaRPr lang="en-US" altLang="id-ID" sz="1200" b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255597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C94B5D6-F5C2-4037-B1B3-902E559C27A6}"/>
              </a:ext>
            </a:extLst>
          </p:cNvPr>
          <p:cNvSpPr/>
          <p:nvPr/>
        </p:nvSpPr>
        <p:spPr>
          <a:xfrm>
            <a:off x="1600200" y="1295400"/>
            <a:ext cx="7543800" cy="5562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92163" indent="19050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800" dirty="0"/>
              <a:t>Manajemen PAUD adalah upaya untuk mengatur agar PAUD dapat memberikan pendidikan terbaik bagi peserta didiknya </a:t>
            </a:r>
            <a:r>
              <a:rPr lang="id-ID" dirty="0"/>
              <a:t>(</a:t>
            </a:r>
            <a:r>
              <a:rPr lang="id-ID" dirty="0">
                <a:solidFill>
                  <a:schemeClr val="tx2">
                    <a:lumMod val="50000"/>
                  </a:schemeClr>
                </a:solidFill>
                <a:hlinkClick r:id="rId3"/>
              </a:rPr>
              <a:t>http://rocketmanajemen.com/manajemen-paud</a:t>
            </a:r>
            <a:r>
              <a:rPr lang="id-ID" dirty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pPr marL="792163" indent="19050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2400" b="1" dirty="0">
              <a:solidFill>
                <a:schemeClr val="bg1"/>
              </a:solidFill>
            </a:endParaRPr>
          </a:p>
          <a:p>
            <a:pPr marL="792163" indent="190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800" dirty="0"/>
              <a:t>Tujuan manajemen PAUD adalah agar sistem yang ada dilembaga PAUD dapat berjalan secara efektif dan efisien </a:t>
            </a:r>
            <a:r>
              <a:rPr lang="id-ID" dirty="0"/>
              <a:t>(http://ipisumedang.blogspot.co.id/2012/02/ruang-lingkup-manajemen-paud.html)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EAF533A-012D-4FD8-8914-5B4FEC1A0463}"/>
              </a:ext>
            </a:extLst>
          </p:cNvPr>
          <p:cNvSpPr/>
          <p:nvPr/>
        </p:nvSpPr>
        <p:spPr>
          <a:xfrm>
            <a:off x="0" y="304800"/>
            <a:ext cx="2590800" cy="25908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chemeClr val="bg1"/>
                </a:solidFill>
              </a:rPr>
              <a:t>Managemen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chemeClr val="bg1"/>
                </a:solidFill>
              </a:rPr>
              <a:t>PAUD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chemeClr val="bg1"/>
                </a:solidFill>
              </a:rPr>
              <a:t>         </a:t>
            </a:r>
            <a:endParaRPr lang="en-US" sz="2400" b="1" dirty="0">
              <a:ln w="50800"/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027981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623B07-3CD4-46C4-967D-04745F7364DD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85000" lnSpcReduction="10000"/>
          </a:bodyPr>
          <a:lstStyle/>
          <a:p>
            <a:pPr marL="792163" indent="19050" algn="just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id-ID" sz="3200" dirty="0">
                <a:solidFill>
                  <a:schemeClr val="bg1"/>
                </a:solidFill>
              </a:rPr>
              <a:t>Banyak pimpinan organisasi  kehabisan tenaga dan waktu melakukan manajemen operasional. Mereka tidak sempat berpikir strategis mengembangkan masa depan organisasi dan memberikan pelayanan bermutu yang memuaskan pelanggan. 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68F9A10-BC44-4DDD-A1A8-7EA48C53F1FA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Management 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5506589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7572ACB7-11D6-46F7-928D-25DEFF23144E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PELANGGAN</a:t>
            </a:r>
            <a:endParaRPr lang="en-U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77815457-429D-4D37-993A-619367FB3A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828800"/>
            <a:ext cx="7772400" cy="40386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68263" indent="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id-ID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Siapa?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Pelanggan internal?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Pelanggan ekternal?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4988719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774B84B8-FD62-4802-B810-18442D2832E3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ellipse">
            <a:avLst/>
          </a:prstGeom>
          <a:solidFill>
            <a:schemeClr val="accent3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rmAutofit fontScale="85000" lnSpcReduction="10000"/>
          </a:bodyPr>
          <a:lstStyle/>
          <a:p>
            <a:pPr marL="68263" indent="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id-ID" altLang="id-ID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BAGI SETIAP INSTITUSI, MUTU ADALAH AGENDA UTAMA DAN MENINGKATKAN MUTU MERUPAKAN TUGAS YANG PALING PENTING</a:t>
            </a:r>
            <a:endParaRPr lang="id-ID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7854059-C5FB-4558-80B9-B77BCE9077BA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ellipse">
            <a:avLst/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68263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3200" dirty="0">
                <a:solidFill>
                  <a:schemeClr val="bg1"/>
                </a:solidFill>
              </a:rPr>
              <a:t>MUTU</a:t>
            </a:r>
            <a:endParaRPr lang="id-ID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6527042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3A4218D-6384-454F-B605-8374F0012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6316"/>
            <a:ext cx="8686800" cy="45720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id-ID" altLang="id-ID" sz="3200" b="1" dirty="0">
                <a:solidFill>
                  <a:schemeClr val="bg1"/>
                </a:solidFill>
              </a:rPr>
              <a:t>SESUAI                 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id-ID" altLang="id-ID" sz="3200" b="1" dirty="0">
                <a:solidFill>
                  <a:schemeClr val="bg1"/>
                </a:solidFill>
              </a:rPr>
              <a:t>TIDAK SESUAI               </a:t>
            </a:r>
            <a:r>
              <a:rPr lang="id-ID" altLang="id-ID" sz="1400" b="1" dirty="0">
                <a:solidFill>
                  <a:schemeClr val="bg1"/>
                </a:solidFill>
              </a:rPr>
              <a:t>HARAPAN PELANGGAN   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id-ID" altLang="id-ID" sz="3200" b="1" dirty="0">
                <a:solidFill>
                  <a:schemeClr val="bg1"/>
                </a:solidFill>
              </a:rPr>
              <a:t>MELEBIHI</a:t>
            </a:r>
            <a:r>
              <a:rPr lang="id-ID" altLang="id-ID" sz="3200" b="1" dirty="0"/>
              <a:t>		      </a:t>
            </a:r>
          </a:p>
          <a:p>
            <a:pPr marL="68263" indent="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id-ID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2983D5A-9468-4A3E-8D2C-285383C5F9F0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68263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3200" b="1" dirty="0">
                <a:solidFill>
                  <a:schemeClr val="bg1"/>
                </a:solidFill>
              </a:rPr>
              <a:t>MUTU APAKAH ?</a:t>
            </a:r>
            <a:endParaRPr lang="id-ID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Notched Right Arrow 7">
            <a:extLst>
              <a:ext uri="{FF2B5EF4-FFF2-40B4-BE49-F238E27FC236}">
                <a16:creationId xmlns:a16="http://schemas.microsoft.com/office/drawing/2014/main" id="{E5AB6F75-6BBF-40F9-8899-CEB1FED64BAB}"/>
              </a:ext>
            </a:extLst>
          </p:cNvPr>
          <p:cNvSpPr/>
          <p:nvPr/>
        </p:nvSpPr>
        <p:spPr>
          <a:xfrm>
            <a:off x="5105400" y="3733800"/>
            <a:ext cx="381000" cy="1524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4543842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42C443E-6C66-4956-92F5-542A8CEA4397}"/>
              </a:ext>
            </a:extLst>
          </p:cNvPr>
          <p:cNvGraphicFramePr/>
          <p:nvPr/>
        </p:nvGraphicFramePr>
        <p:xfrm>
          <a:off x="1828800" y="304800"/>
          <a:ext cx="7162800" cy="632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000FC754-7D68-43E0-9C70-D38BF9135EC8}"/>
              </a:ext>
            </a:extLst>
          </p:cNvPr>
          <p:cNvSpPr/>
          <p:nvPr/>
        </p:nvSpPr>
        <p:spPr>
          <a:xfrm>
            <a:off x="-533400" y="1752600"/>
            <a:ext cx="2438400" cy="251460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/>
              <a:t>INSTITUSI BIASA</a:t>
            </a:r>
            <a:endParaRPr lang="id-ID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A740AE4-F7A7-4CCF-8C3D-31EBEF6590D2}"/>
              </a:ext>
            </a:extLst>
          </p:cNvPr>
          <p:cNvCxnSpPr/>
          <p:nvPr/>
        </p:nvCxnSpPr>
        <p:spPr>
          <a:xfrm rot="5400000" flipH="1" flipV="1">
            <a:off x="914400" y="1143000"/>
            <a:ext cx="762000" cy="762000"/>
          </a:xfrm>
          <a:prstGeom prst="straightConnector1">
            <a:avLst/>
          </a:prstGeom>
          <a:ln w="254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FC98C17-5D15-4689-AEB0-F064940D026E}"/>
              </a:ext>
            </a:extLst>
          </p:cNvPr>
          <p:cNvCxnSpPr/>
          <p:nvPr/>
        </p:nvCxnSpPr>
        <p:spPr>
          <a:xfrm flipV="1">
            <a:off x="1752600" y="1905000"/>
            <a:ext cx="685800" cy="533400"/>
          </a:xfrm>
          <a:prstGeom prst="straightConnector1">
            <a:avLst/>
          </a:prstGeom>
          <a:ln w="254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0EB9823-3156-46CA-B990-74D556A29298}"/>
              </a:ext>
            </a:extLst>
          </p:cNvPr>
          <p:cNvCxnSpPr/>
          <p:nvPr/>
        </p:nvCxnSpPr>
        <p:spPr>
          <a:xfrm flipV="1">
            <a:off x="1981200" y="3200400"/>
            <a:ext cx="457200" cy="152400"/>
          </a:xfrm>
          <a:prstGeom prst="straightConnector1">
            <a:avLst/>
          </a:prstGeom>
          <a:ln w="254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5DC9213-519B-4B59-8C82-9ACC5D4FE172}"/>
              </a:ext>
            </a:extLst>
          </p:cNvPr>
          <p:cNvCxnSpPr/>
          <p:nvPr/>
        </p:nvCxnSpPr>
        <p:spPr>
          <a:xfrm>
            <a:off x="1905000" y="4114800"/>
            <a:ext cx="609600" cy="457200"/>
          </a:xfrm>
          <a:prstGeom prst="straightConnector1">
            <a:avLst/>
          </a:prstGeom>
          <a:ln w="254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0FF279F-2469-4E5A-BD8B-790E17ABE74F}"/>
              </a:ext>
            </a:extLst>
          </p:cNvPr>
          <p:cNvCxnSpPr/>
          <p:nvPr/>
        </p:nvCxnSpPr>
        <p:spPr>
          <a:xfrm rot="16200000" flipH="1">
            <a:off x="1104900" y="4610100"/>
            <a:ext cx="1219200" cy="381000"/>
          </a:xfrm>
          <a:prstGeom prst="straightConnector1">
            <a:avLst/>
          </a:prstGeom>
          <a:ln w="2540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1426647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D14AC4A-41AE-4272-841E-5FD50605F84C}"/>
              </a:ext>
            </a:extLst>
          </p:cNvPr>
          <p:cNvGraphicFramePr/>
          <p:nvPr/>
        </p:nvGraphicFramePr>
        <p:xfrm>
          <a:off x="2667000" y="228600"/>
          <a:ext cx="6248400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623C69F1-1296-413C-9AB8-6148089CC21C}"/>
              </a:ext>
            </a:extLst>
          </p:cNvPr>
          <p:cNvSpPr/>
          <p:nvPr/>
        </p:nvSpPr>
        <p:spPr>
          <a:xfrm>
            <a:off x="-76200" y="1981200"/>
            <a:ext cx="2286000" cy="22860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/>
              <a:t>INSTITUSI</a:t>
            </a:r>
            <a:endParaRPr lang="id-ID" sz="2000" b="1" dirty="0"/>
          </a:p>
          <a:p>
            <a:pPr marL="457200" indent="-45720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/>
              <a:t>BIASA</a:t>
            </a:r>
            <a:endParaRPr lang="id-ID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326B71D-D64B-4FCE-AD59-15E5BF72285B}"/>
              </a:ext>
            </a:extLst>
          </p:cNvPr>
          <p:cNvCxnSpPr/>
          <p:nvPr/>
        </p:nvCxnSpPr>
        <p:spPr>
          <a:xfrm rot="5400000" flipH="1" flipV="1">
            <a:off x="1447800" y="762000"/>
            <a:ext cx="1219200" cy="1219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B15B794-B7FA-49C2-9267-8AEC49A92C34}"/>
              </a:ext>
            </a:extLst>
          </p:cNvPr>
          <p:cNvCxnSpPr>
            <a:stCxn id="5" idx="7"/>
          </p:cNvCxnSpPr>
          <p:nvPr/>
        </p:nvCxnSpPr>
        <p:spPr>
          <a:xfrm rot="5400000" flipH="1" flipV="1">
            <a:off x="2027237" y="1676401"/>
            <a:ext cx="487363" cy="7921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5CFF5BD-F5FB-4191-9404-DD618E5FC46B}"/>
              </a:ext>
            </a:extLst>
          </p:cNvPr>
          <p:cNvCxnSpPr>
            <a:stCxn id="5" idx="6"/>
          </p:cNvCxnSpPr>
          <p:nvPr/>
        </p:nvCxnSpPr>
        <p:spPr>
          <a:xfrm flipV="1">
            <a:off x="2209800" y="2895600"/>
            <a:ext cx="4572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77C9D26-31ED-4D56-8914-1D71FA92979C}"/>
              </a:ext>
            </a:extLst>
          </p:cNvPr>
          <p:cNvCxnSpPr/>
          <p:nvPr/>
        </p:nvCxnSpPr>
        <p:spPr>
          <a:xfrm>
            <a:off x="2133600" y="3581400"/>
            <a:ext cx="533400" cy="381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0BC09A0-4F90-4086-A262-0BE81C7FCB4D}"/>
              </a:ext>
            </a:extLst>
          </p:cNvPr>
          <p:cNvCxnSpPr/>
          <p:nvPr/>
        </p:nvCxnSpPr>
        <p:spPr>
          <a:xfrm rot="16200000" flipH="1">
            <a:off x="1714500" y="4076700"/>
            <a:ext cx="9906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D1E4659-6BDB-4490-B112-69541FE6090F}"/>
              </a:ext>
            </a:extLst>
          </p:cNvPr>
          <p:cNvCxnSpPr/>
          <p:nvPr/>
        </p:nvCxnSpPr>
        <p:spPr>
          <a:xfrm rot="16200000" flipH="1">
            <a:off x="1028700" y="4533900"/>
            <a:ext cx="1905000" cy="1371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2135113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8B19B-F63E-4706-815A-9EF06F07F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id-ID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0CF0D3-B27A-472B-96A8-2FF914489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8" y="2160590"/>
            <a:ext cx="7994849" cy="38807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lnSpcReduction="10000"/>
          </a:bodyPr>
          <a:lstStyle/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1. Fokus pada pelanggan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2. Fokus pada pencegahan masalah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3. Investasi SDM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4. Memiliki strategi mutu, kebijakan dan rencana mutu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5. Menyikapi complaiN sebagai peluang untuk belajar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6. Mendefinisikan karakteristik mutu pada seluruh area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7. Manajemen senior memimpin mutu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8. Memiliki peluang yg sama menciptakan mutu    kreativitas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9. Memiliki aturan dan tanggungjawab yang jelas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10. Rencana jangka panjang</a:t>
            </a:r>
          </a:p>
          <a:p>
            <a:pPr marL="792163" indent="0" algn="just">
              <a:spcBef>
                <a:spcPts val="0"/>
              </a:spcBef>
              <a:buNone/>
              <a:defRPr/>
            </a:pPr>
            <a:r>
              <a:rPr lang="id-ID" sz="2000" b="1" dirty="0">
                <a:solidFill>
                  <a:schemeClr val="bg1"/>
                </a:solidFill>
              </a:rPr>
              <a:t>11. Mutu di pandang sebagai bagian dari budaya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4DB66CD-6EFF-4CE2-957E-55192C3F7589}"/>
              </a:ext>
            </a:extLst>
          </p:cNvPr>
          <p:cNvSpPr/>
          <p:nvPr/>
        </p:nvSpPr>
        <p:spPr>
          <a:xfrm>
            <a:off x="0" y="512763"/>
            <a:ext cx="2362200" cy="230663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chemeClr val="bg1"/>
                </a:solidFill>
              </a:rPr>
              <a:t>INSTITUSI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chemeClr val="bg1"/>
                </a:solidFill>
              </a:rPr>
              <a:t>MUTU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chemeClr val="bg1"/>
                </a:solidFill>
              </a:rPr>
              <a:t>         </a:t>
            </a:r>
            <a:endParaRPr lang="en-US" sz="2400" b="1" dirty="0">
              <a:ln w="50800"/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925813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8C1E11-30EA-4B84-9A03-FDF967F1C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209800"/>
            <a:ext cx="7772400" cy="35052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792163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id-ID" altLang="id-ID" sz="3200" dirty="0">
              <a:solidFill>
                <a:schemeClr val="bg1"/>
              </a:solidFill>
            </a:endParaRPr>
          </a:p>
          <a:p>
            <a:pPr marL="792163" indent="0" algn="just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id-ID" altLang="id-ID" sz="3200" dirty="0">
                <a:solidFill>
                  <a:schemeClr val="bg1"/>
                </a:solidFill>
              </a:rPr>
              <a:t>PELANGGAN ADALAH WASIT TERHADAP MUTU DAN LEMBAGA SENDIRI TIDAK AKAN MAMPU BERTAHAN TANPA MEREKA</a:t>
            </a:r>
          </a:p>
          <a:p>
            <a:pPr marL="792163" indent="19050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80F4604-FEB8-4CFA-8E28-851A48BF08C4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anchor="ctr"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br>
              <a:rPr lang="id-ID" sz="2400" b="1" dirty="0">
                <a:solidFill>
                  <a:schemeClr val="bg1"/>
                </a:solidFill>
              </a:rPr>
            </a:br>
            <a:r>
              <a:rPr lang="id-ID" b="1" dirty="0">
                <a:solidFill>
                  <a:schemeClr val="bg1"/>
                </a:solidFill>
              </a:rPr>
              <a:t>MUTU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chemeClr val="bg1"/>
                </a:solidFill>
              </a:rPr>
              <a:t>         </a:t>
            </a:r>
            <a:endParaRPr lang="en-US" sz="2400" b="1" dirty="0">
              <a:ln w="50800"/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381000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60487-9E87-480A-ACB4-2E8B34002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id-ID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1A6919-3278-4246-9B0D-1E9F181929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9672" y="2160590"/>
            <a:ext cx="6552727" cy="3880773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2500" lnSpcReduction="10000"/>
          </a:bodyPr>
          <a:lstStyle/>
          <a:p>
            <a:pPr marL="68263" indent="0">
              <a:buFont typeface="Wingdings" panose="05000000000000000000" pitchFamily="2" charset="2"/>
              <a:buNone/>
              <a:defRPr/>
            </a:pPr>
            <a:r>
              <a:rPr lang="id-ID" sz="3200" dirty="0"/>
              <a:t>8 (delapan)   </a:t>
            </a:r>
            <a:r>
              <a:rPr lang="sv-SE" sz="3200" dirty="0"/>
              <a:t>Standar Nasional Pendidikan (SNP) sebagaimana ditetapkan melalui </a:t>
            </a:r>
            <a:r>
              <a:rPr lang="sv-SE" sz="3200" dirty="0">
                <a:solidFill>
                  <a:srgbClr val="FF0000"/>
                </a:solidFill>
              </a:rPr>
              <a:t>Peraturan</a:t>
            </a:r>
            <a:r>
              <a:rPr lang="sv-SE" sz="3200" dirty="0"/>
              <a:t> </a:t>
            </a:r>
            <a:r>
              <a:rPr lang="sv-SE" sz="3200" dirty="0">
                <a:solidFill>
                  <a:srgbClr val="FF0000"/>
                </a:solidFill>
              </a:rPr>
              <a:t>Pemerintah Republik</a:t>
            </a:r>
            <a:r>
              <a:rPr lang="id-ID" sz="3200" dirty="0">
                <a:solidFill>
                  <a:srgbClr val="FF0000"/>
                </a:solidFill>
              </a:rPr>
              <a:t> Indonesia Nomor 32 Tahun 2013 </a:t>
            </a:r>
            <a:r>
              <a:rPr lang="id-ID" sz="3200" dirty="0">
                <a:solidFill>
                  <a:schemeClr val="bg1"/>
                </a:solidFill>
              </a:rPr>
              <a:t>tentang</a:t>
            </a:r>
            <a:r>
              <a:rPr lang="id-ID" sz="3200" dirty="0">
                <a:solidFill>
                  <a:srgbClr val="FF0000"/>
                </a:solidFill>
              </a:rPr>
              <a:t> </a:t>
            </a:r>
            <a:r>
              <a:rPr lang="id-ID" sz="3200" dirty="0">
                <a:solidFill>
                  <a:schemeClr val="bg1"/>
                </a:solidFill>
              </a:rPr>
              <a:t>Perubahan </a:t>
            </a:r>
            <a:r>
              <a:rPr lang="id-ID" sz="3200" dirty="0">
                <a:solidFill>
                  <a:srgbClr val="FF0000"/>
                </a:solidFill>
              </a:rPr>
              <a:t>Peraturan Pemerintah Republik Indonesia Nomor 19 Tahun 2005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ED236E5-61A7-472D-889A-60A37E9E51D6}"/>
              </a:ext>
            </a:extLst>
          </p:cNvPr>
          <p:cNvSpPr/>
          <p:nvPr/>
        </p:nvSpPr>
        <p:spPr>
          <a:xfrm>
            <a:off x="-381000" y="512763"/>
            <a:ext cx="2362200" cy="2306638"/>
          </a:xfrm>
          <a:prstGeom prst="ellipse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solidFill>
                  <a:schemeClr val="bg1"/>
                </a:solidFill>
              </a:rPr>
              <a:t>  LAKUKAN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>
                <a:ln w="50800"/>
                <a:solidFill>
                  <a:schemeClr val="bg1"/>
                </a:solidFill>
              </a:rPr>
              <a:t>PERBAIKAN TERHADAP</a:t>
            </a:r>
            <a:endParaRPr lang="en-US" sz="2400" b="1" dirty="0">
              <a:ln w="50800"/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923000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71400"/>
            <a:ext cx="9144000" cy="1296144"/>
          </a:xfrm>
        </p:spPr>
        <p:txBody>
          <a:bodyPr>
            <a:noAutofit/>
          </a:bodyPr>
          <a:lstStyle/>
          <a:p>
            <a:pPr algn="ctr"/>
            <a:r>
              <a:rPr lang="en-US" sz="4000" b="1">
                <a:solidFill>
                  <a:srgbClr val="FF0000"/>
                </a:solidFill>
              </a:rPr>
              <a:t>LINGKUP DELAPAN</a:t>
            </a:r>
            <a:br>
              <a:rPr lang="en-US" sz="4000" b="1">
                <a:solidFill>
                  <a:srgbClr val="FF0000"/>
                </a:solidFill>
              </a:rPr>
            </a:br>
            <a:r>
              <a:rPr lang="id-ID" sz="4000" b="1">
                <a:solidFill>
                  <a:srgbClr val="002060"/>
                </a:solidFill>
              </a:rPr>
              <a:t>STANDAR </a:t>
            </a:r>
            <a:r>
              <a:rPr lang="id-ID" sz="4000" b="1" dirty="0">
                <a:solidFill>
                  <a:srgbClr val="002060"/>
                </a:solidFill>
              </a:rPr>
              <a:t>NASIONAL </a:t>
            </a:r>
            <a:r>
              <a:rPr lang="id-ID" sz="4000" b="1">
                <a:solidFill>
                  <a:srgbClr val="002060"/>
                </a:solidFill>
              </a:rPr>
              <a:t>PENDIDIKAN</a:t>
            </a:r>
            <a:r>
              <a:rPr lang="en-US" sz="4000" b="1">
                <a:solidFill>
                  <a:srgbClr val="002060"/>
                </a:solidFill>
              </a:rPr>
              <a:t> </a:t>
            </a:r>
            <a:endParaRPr lang="id-ID" sz="40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5251897"/>
              </p:ext>
            </p:extLst>
          </p:nvPr>
        </p:nvGraphicFramePr>
        <p:xfrm>
          <a:off x="0" y="1556792"/>
          <a:ext cx="9144000" cy="5301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18190480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pPr marL="508000" indent="-508000"/>
            <a:r>
              <a:rPr lang="id-ID" b="1" dirty="0">
                <a:solidFill>
                  <a:srgbClr val="002060"/>
                </a:solidFill>
              </a:rPr>
              <a:t>1. Standar Tingkat Pencapaian</a:t>
            </a:r>
            <a:br>
              <a:rPr lang="id-ID" b="1" dirty="0">
                <a:solidFill>
                  <a:srgbClr val="002060"/>
                </a:solidFill>
              </a:rPr>
            </a:br>
            <a:r>
              <a:rPr lang="id-ID" b="1" dirty="0">
                <a:solidFill>
                  <a:srgbClr val="002060"/>
                </a:solidFill>
              </a:rPr>
              <a:t>Perkembangan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Anak</a:t>
            </a:r>
            <a:r>
              <a:rPr lang="en-US" b="1" dirty="0">
                <a:solidFill>
                  <a:srgbClr val="002060"/>
                </a:solidFill>
              </a:rPr>
              <a:t> (STPPA)</a:t>
            </a:r>
            <a:endParaRPr lang="id-ID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2193701"/>
              </p:ext>
            </p:extLst>
          </p:nvPr>
        </p:nvGraphicFramePr>
        <p:xfrm>
          <a:off x="0" y="1700808"/>
          <a:ext cx="91440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Cloud Callout 2"/>
          <p:cNvSpPr/>
          <p:nvPr/>
        </p:nvSpPr>
        <p:spPr>
          <a:xfrm>
            <a:off x="2843808" y="2240868"/>
            <a:ext cx="2088232" cy="936104"/>
          </a:xfrm>
          <a:prstGeom prst="cloudCallout">
            <a:avLst>
              <a:gd name="adj1" fmla="val -15359"/>
              <a:gd name="adj2" fmla="val 94552"/>
            </a:avLst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5" name="Flowchart: Process 4"/>
          <p:cNvSpPr/>
          <p:nvPr/>
        </p:nvSpPr>
        <p:spPr>
          <a:xfrm>
            <a:off x="1331640" y="5085184"/>
            <a:ext cx="4896544" cy="1440160"/>
          </a:xfrm>
          <a:prstGeom prst="flowChartProces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 err="1">
                <a:solidFill>
                  <a:srgbClr val="FFFF00"/>
                </a:solidFill>
              </a:rPr>
              <a:t>Catatan</a:t>
            </a:r>
            <a:r>
              <a:rPr lang="en-US" u="sng" dirty="0">
                <a:solidFill>
                  <a:srgbClr val="FFFF00"/>
                </a:solidFill>
              </a:rPr>
              <a:t>:</a:t>
            </a:r>
          </a:p>
          <a:p>
            <a:pPr algn="ctr"/>
            <a:r>
              <a:rPr lang="en-US" sz="1400" dirty="0"/>
              <a:t>TPPA yang di </a:t>
            </a:r>
            <a:r>
              <a:rPr lang="en-US" sz="1400" dirty="0" err="1"/>
              <a:t>rumuskan</a:t>
            </a:r>
            <a:r>
              <a:rPr lang="en-US" sz="1400" dirty="0"/>
              <a:t> </a:t>
            </a:r>
            <a:r>
              <a:rPr lang="en-US" sz="1400" dirty="0" err="1"/>
              <a:t>sendiri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lembaga</a:t>
            </a:r>
            <a:r>
              <a:rPr lang="en-US" sz="1400" dirty="0"/>
              <a:t>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menyalin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permen</a:t>
            </a:r>
            <a:r>
              <a:rPr lang="en-US" sz="1400" dirty="0"/>
              <a:t> 58 </a:t>
            </a:r>
            <a:r>
              <a:rPr lang="en-US" sz="1400" dirty="0" err="1"/>
              <a:t>sesuai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layanan</a:t>
            </a:r>
            <a:r>
              <a:rPr lang="en-US" sz="1400" dirty="0"/>
              <a:t> </a:t>
            </a:r>
            <a:r>
              <a:rPr lang="en-US" sz="1400" dirty="0" err="1"/>
              <a:t>usia</a:t>
            </a:r>
            <a:r>
              <a:rPr lang="en-US" sz="1400" dirty="0"/>
              <a:t> </a:t>
            </a:r>
            <a:r>
              <a:rPr lang="en-US" sz="1400" dirty="0" err="1"/>
              <a:t>anak</a:t>
            </a:r>
            <a:r>
              <a:rPr lang="en-US" sz="1400" dirty="0"/>
              <a:t> yang </a:t>
            </a:r>
            <a:r>
              <a:rPr lang="en-US" sz="1400" dirty="0" err="1"/>
              <a:t>mencakup</a:t>
            </a:r>
            <a:r>
              <a:rPr lang="en-US" sz="1400" dirty="0"/>
              <a:t> 6 </a:t>
            </a:r>
            <a:r>
              <a:rPr lang="en-US" sz="1400" dirty="0" err="1"/>
              <a:t>lingkup</a:t>
            </a:r>
            <a:r>
              <a:rPr lang="en-US" sz="1400" dirty="0"/>
              <a:t> </a:t>
            </a:r>
            <a:r>
              <a:rPr lang="en-US" sz="1400" dirty="0" err="1"/>
              <a:t>perkembangan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identitas</a:t>
            </a:r>
            <a:r>
              <a:rPr lang="en-US" sz="1400" dirty="0"/>
              <a:t> </a:t>
            </a:r>
            <a:r>
              <a:rPr lang="en-US" sz="1400" dirty="0" err="1"/>
              <a:t>lembaga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di </a:t>
            </a:r>
            <a:r>
              <a:rPr lang="en-US" sz="1400" dirty="0" err="1"/>
              <a:t>tanda</a:t>
            </a:r>
            <a:r>
              <a:rPr lang="en-US" sz="1400" dirty="0"/>
              <a:t> </a:t>
            </a:r>
            <a:r>
              <a:rPr lang="en-US" sz="1400" dirty="0" err="1"/>
              <a:t>tangani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</a:t>
            </a:r>
            <a:r>
              <a:rPr lang="en-US" sz="1400" dirty="0" err="1"/>
              <a:t>pimpinan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906411915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tx1"/>
                </a:solidFill>
              </a:rPr>
              <a:t>1. Standar Tingkat Pencapaian</a:t>
            </a:r>
            <a:br>
              <a:rPr lang="id-ID" dirty="0">
                <a:solidFill>
                  <a:schemeClr val="tx1"/>
                </a:solidFill>
              </a:rPr>
            </a:br>
            <a:r>
              <a:rPr lang="id-ID" dirty="0">
                <a:solidFill>
                  <a:schemeClr val="tx1"/>
                </a:solidFill>
              </a:rPr>
              <a:t>Perkembangan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Anak</a:t>
            </a:r>
            <a:r>
              <a:rPr lang="en-US" dirty="0">
                <a:solidFill>
                  <a:schemeClr val="tx1"/>
                </a:solidFill>
              </a:rPr>
              <a:t> (STPPA)</a:t>
            </a: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7764694"/>
              </p:ext>
            </p:extLst>
          </p:nvPr>
        </p:nvGraphicFramePr>
        <p:xfrm>
          <a:off x="0" y="1700808"/>
          <a:ext cx="91440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627784" y="2024844"/>
            <a:ext cx="2160240" cy="1152128"/>
          </a:xfrm>
          <a:prstGeom prst="cloudCallout">
            <a:avLst>
              <a:gd name="adj1" fmla="val -18849"/>
              <a:gd name="adj2" fmla="val 81101"/>
            </a:avLst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3" name="Flowchart: Process 2"/>
          <p:cNvSpPr/>
          <p:nvPr/>
        </p:nvSpPr>
        <p:spPr>
          <a:xfrm>
            <a:off x="1259632" y="5085184"/>
            <a:ext cx="4896544" cy="1296144"/>
          </a:xfrm>
          <a:prstGeom prst="flowChartProces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u="sng" dirty="0" err="1">
                <a:solidFill>
                  <a:srgbClr val="FFFF00"/>
                </a:solidFill>
              </a:rPr>
              <a:t>Catatan</a:t>
            </a:r>
            <a:r>
              <a:rPr lang="en-US" sz="1600" u="sng" dirty="0">
                <a:solidFill>
                  <a:srgbClr val="FFFF00"/>
                </a:solidFill>
              </a:rPr>
              <a:t> :</a:t>
            </a:r>
          </a:p>
          <a:p>
            <a:pPr algn="ctr"/>
            <a:r>
              <a:rPr lang="en-US" sz="1600" dirty="0" err="1"/>
              <a:t>Apabila</a:t>
            </a:r>
            <a:r>
              <a:rPr lang="en-US" sz="1600" dirty="0"/>
              <a:t> PAUD </a:t>
            </a:r>
            <a:r>
              <a:rPr lang="en-US" sz="1600" dirty="0" err="1"/>
              <a:t>memiliki</a:t>
            </a:r>
            <a:r>
              <a:rPr lang="en-US" sz="1600" dirty="0"/>
              <a:t> 4 </a:t>
            </a:r>
            <a:r>
              <a:rPr lang="en-US" sz="1600" dirty="0" err="1"/>
              <a:t>kelompok</a:t>
            </a:r>
            <a:r>
              <a:rPr lang="en-US" sz="1600" dirty="0"/>
              <a:t> </a:t>
            </a:r>
            <a:r>
              <a:rPr lang="en-US" sz="1600" dirty="0" err="1"/>
              <a:t>maka</a:t>
            </a:r>
            <a:r>
              <a:rPr lang="en-US" sz="1600" dirty="0"/>
              <a:t> </a:t>
            </a:r>
            <a:r>
              <a:rPr lang="en-US" sz="1600" dirty="0" err="1"/>
              <a:t>dokumen</a:t>
            </a:r>
            <a:r>
              <a:rPr lang="en-US" sz="1600" dirty="0"/>
              <a:t> </a:t>
            </a:r>
            <a:r>
              <a:rPr lang="en-US" sz="1600" dirty="0" err="1"/>
              <a:t>capaian</a:t>
            </a:r>
            <a:r>
              <a:rPr lang="en-US" sz="1600" dirty="0"/>
              <a:t> </a:t>
            </a:r>
            <a:r>
              <a:rPr lang="en-US" sz="1600" dirty="0" err="1"/>
              <a:t>perkembangan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yang di </a:t>
            </a:r>
            <a:r>
              <a:rPr lang="en-US" sz="1600" dirty="0" err="1"/>
              <a:t>miliki</a:t>
            </a:r>
            <a:r>
              <a:rPr lang="en-US" sz="1600" dirty="0"/>
              <a:t> </a:t>
            </a:r>
            <a:r>
              <a:rPr lang="en-US" sz="1600" dirty="0" err="1"/>
              <a:t>sebanyak</a:t>
            </a:r>
            <a:r>
              <a:rPr lang="en-US" sz="1600" dirty="0"/>
              <a:t> 4 </a:t>
            </a:r>
            <a:r>
              <a:rPr lang="en-US" sz="1600" dirty="0" err="1"/>
              <a:t>kelompok</a:t>
            </a:r>
            <a:r>
              <a:rPr lang="en-US" sz="16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850663194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id-ID" b="1" dirty="0">
                <a:solidFill>
                  <a:srgbClr val="002060"/>
                </a:solidFill>
              </a:rPr>
              <a:t>1. Standar Tingkat Pencapaian</a:t>
            </a:r>
            <a:br>
              <a:rPr lang="id-ID" b="1" dirty="0">
                <a:solidFill>
                  <a:srgbClr val="002060"/>
                </a:solidFill>
              </a:rPr>
            </a:br>
            <a:r>
              <a:rPr lang="id-ID" b="1" dirty="0">
                <a:solidFill>
                  <a:srgbClr val="002060"/>
                </a:solidFill>
              </a:rPr>
              <a:t>Perkembangan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Anak</a:t>
            </a:r>
            <a:r>
              <a:rPr lang="en-US" b="1" dirty="0">
                <a:solidFill>
                  <a:srgbClr val="002060"/>
                </a:solidFill>
              </a:rPr>
              <a:t> (STPPA)</a:t>
            </a:r>
            <a:endParaRPr lang="id-ID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9916397"/>
              </p:ext>
            </p:extLst>
          </p:nvPr>
        </p:nvGraphicFramePr>
        <p:xfrm>
          <a:off x="0" y="1700808"/>
          <a:ext cx="91440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771800" y="2420888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6" name="Flowchart: Process 5"/>
          <p:cNvSpPr/>
          <p:nvPr/>
        </p:nvSpPr>
        <p:spPr>
          <a:xfrm>
            <a:off x="1259632" y="5085184"/>
            <a:ext cx="4896544" cy="1296144"/>
          </a:xfrm>
          <a:prstGeom prst="flowChartProces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u="sng" dirty="0" err="1">
                <a:solidFill>
                  <a:srgbClr val="FFFF00"/>
                </a:solidFill>
              </a:rPr>
              <a:t>Catatan</a:t>
            </a:r>
            <a:r>
              <a:rPr lang="en-US" sz="1600" u="sng" dirty="0">
                <a:solidFill>
                  <a:srgbClr val="FFFF00"/>
                </a:solidFill>
              </a:rPr>
              <a:t> :</a:t>
            </a:r>
          </a:p>
          <a:p>
            <a:pPr algn="ctr"/>
            <a:r>
              <a:rPr lang="en-US" sz="1600" dirty="0" err="1"/>
              <a:t>Rekaman</a:t>
            </a:r>
            <a:r>
              <a:rPr lang="en-US" sz="1600" dirty="0"/>
              <a:t> </a:t>
            </a:r>
            <a:r>
              <a:rPr lang="en-US" sz="1600" dirty="0" err="1"/>
              <a:t>bukan</a:t>
            </a:r>
            <a:r>
              <a:rPr lang="en-US" sz="1600" dirty="0"/>
              <a:t> </a:t>
            </a:r>
            <a:r>
              <a:rPr lang="en-US" sz="1600" dirty="0" err="1"/>
              <a:t>berupa</a:t>
            </a:r>
            <a:r>
              <a:rPr lang="en-US" sz="1600" dirty="0"/>
              <a:t> </a:t>
            </a:r>
            <a:r>
              <a:rPr lang="en-US" sz="1600" dirty="0" err="1"/>
              <a:t>dokumen</a:t>
            </a:r>
            <a:r>
              <a:rPr lang="en-US" sz="1600" dirty="0"/>
              <a:t> RKH, RKM, RKS. </a:t>
            </a:r>
            <a:r>
              <a:rPr lang="en-US" sz="1600" dirty="0" err="1"/>
              <a:t>Rekaman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berupa</a:t>
            </a:r>
            <a:r>
              <a:rPr lang="en-US" sz="1600" dirty="0"/>
              <a:t> </a:t>
            </a:r>
            <a:r>
              <a:rPr lang="en-US" sz="1600" dirty="0" err="1"/>
              <a:t>catatan</a:t>
            </a:r>
            <a:r>
              <a:rPr lang="en-US" sz="1600" dirty="0"/>
              <a:t>, </a:t>
            </a:r>
            <a:r>
              <a:rPr lang="en-US" sz="1600" dirty="0" err="1"/>
              <a:t>foto</a:t>
            </a:r>
            <a:r>
              <a:rPr lang="en-US" sz="1600" dirty="0"/>
              <a:t>/video,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yang </a:t>
            </a:r>
            <a:r>
              <a:rPr lang="en-US" sz="1600" dirty="0" err="1"/>
              <a:t>dilayani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65929087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2</a:t>
            </a:r>
            <a:r>
              <a:rPr lang="id-ID" dirty="0">
                <a:solidFill>
                  <a:srgbClr val="002060"/>
                </a:solidFill>
              </a:rPr>
              <a:t>. Standar </a:t>
            </a:r>
            <a:r>
              <a:rPr lang="en-US" dirty="0">
                <a:solidFill>
                  <a:srgbClr val="002060"/>
                </a:solidFill>
              </a:rPr>
              <a:t>Isi</a:t>
            </a:r>
            <a:endParaRPr lang="id-ID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5228820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303748" y="1700808"/>
            <a:ext cx="2088232" cy="936104"/>
          </a:xfrm>
          <a:prstGeom prst="cloudCallou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3" name="Rectangle 2"/>
          <p:cNvSpPr/>
          <p:nvPr/>
        </p:nvSpPr>
        <p:spPr>
          <a:xfrm>
            <a:off x="1223628" y="5301208"/>
            <a:ext cx="3456384" cy="108012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 err="1">
                <a:solidFill>
                  <a:srgbClr val="FFFF00"/>
                </a:solidFill>
              </a:rPr>
              <a:t>Catatan</a:t>
            </a:r>
            <a:r>
              <a:rPr lang="en-US" u="sng" dirty="0">
                <a:solidFill>
                  <a:srgbClr val="FFFF00"/>
                </a:solidFill>
              </a:rPr>
              <a:t>:</a:t>
            </a:r>
          </a:p>
          <a:p>
            <a:pPr algn="ctr"/>
            <a:r>
              <a:rPr lang="en-US" sz="1600"/>
              <a:t>Memiliki KTSP yang di SK </a:t>
            </a:r>
            <a:r>
              <a:rPr lang="en-US" sz="1600" dirty="0" err="1"/>
              <a:t>dan</a:t>
            </a:r>
            <a:r>
              <a:rPr lang="en-US" sz="1600" dirty="0"/>
              <a:t> di </a:t>
            </a:r>
            <a:r>
              <a:rPr lang="en-US" sz="1600" dirty="0" err="1"/>
              <a:t>impelentasikan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proses </a:t>
            </a:r>
            <a:r>
              <a:rPr lang="en-US" sz="1600" dirty="0" err="1"/>
              <a:t>belajar</a:t>
            </a:r>
            <a:r>
              <a:rPr lang="en-US" sz="1600" dirty="0"/>
              <a:t> </a:t>
            </a:r>
            <a:r>
              <a:rPr lang="en-US" sz="1600" dirty="0" err="1"/>
              <a:t>mengajar</a:t>
            </a:r>
            <a:r>
              <a:rPr lang="en-US" sz="1600" dirty="0"/>
              <a:t> di PAUD</a:t>
            </a:r>
          </a:p>
        </p:txBody>
      </p:sp>
      <p:sp>
        <p:nvSpPr>
          <p:cNvPr id="6" name="Down Arrow 5"/>
          <p:cNvSpPr/>
          <p:nvPr/>
        </p:nvSpPr>
        <p:spPr>
          <a:xfrm>
            <a:off x="2555776" y="4437112"/>
            <a:ext cx="792088" cy="72008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43243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2</a:t>
            </a:r>
            <a:r>
              <a:rPr lang="id-ID" dirty="0">
                <a:solidFill>
                  <a:srgbClr val="002060"/>
                </a:solidFill>
              </a:rPr>
              <a:t>. Standar </a:t>
            </a:r>
            <a:r>
              <a:rPr lang="en-US" dirty="0">
                <a:solidFill>
                  <a:srgbClr val="002060"/>
                </a:solidFill>
              </a:rPr>
              <a:t>Isi</a:t>
            </a:r>
            <a:endParaRPr lang="id-ID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2507982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627784" y="1772816"/>
            <a:ext cx="2088232" cy="936104"/>
          </a:xfrm>
          <a:prstGeom prst="cloudCallout">
            <a:avLst>
              <a:gd name="adj1" fmla="val -23613"/>
              <a:gd name="adj2" fmla="val 79556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6" name="Rectangle 5"/>
          <p:cNvSpPr/>
          <p:nvPr/>
        </p:nvSpPr>
        <p:spPr>
          <a:xfrm>
            <a:off x="899592" y="5445224"/>
            <a:ext cx="3960440" cy="108012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 err="1">
                <a:solidFill>
                  <a:srgbClr val="FFFF00"/>
                </a:solidFill>
              </a:rPr>
              <a:t>Catatan</a:t>
            </a:r>
            <a:r>
              <a:rPr lang="en-US" u="sng" dirty="0">
                <a:solidFill>
                  <a:srgbClr val="FFFF00"/>
                </a:solidFill>
              </a:rPr>
              <a:t>:</a:t>
            </a:r>
          </a:p>
          <a:p>
            <a:pPr algn="ctr"/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kurikulum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RKH, RKM </a:t>
            </a:r>
            <a:r>
              <a:rPr lang="en-US" dirty="0" err="1"/>
              <a:t>dan</a:t>
            </a:r>
            <a:r>
              <a:rPr lang="en-US" dirty="0"/>
              <a:t> RKS </a:t>
            </a:r>
          </a:p>
        </p:txBody>
      </p:sp>
      <p:sp>
        <p:nvSpPr>
          <p:cNvPr id="7" name="Down Arrow 6"/>
          <p:cNvSpPr/>
          <p:nvPr/>
        </p:nvSpPr>
        <p:spPr>
          <a:xfrm>
            <a:off x="2555776" y="4725144"/>
            <a:ext cx="792088" cy="72008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646549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rgbClr val="002060"/>
                </a:solidFill>
              </a:rPr>
              <a:t>2</a:t>
            </a:r>
            <a:r>
              <a:rPr lang="id-ID" sz="4000" b="1" dirty="0">
                <a:solidFill>
                  <a:srgbClr val="002060"/>
                </a:solidFill>
              </a:rPr>
              <a:t>. Standar </a:t>
            </a:r>
            <a:r>
              <a:rPr lang="en-US" sz="4000" b="1" dirty="0">
                <a:solidFill>
                  <a:srgbClr val="002060"/>
                </a:solidFill>
              </a:rPr>
              <a:t>Isi</a:t>
            </a:r>
            <a:endParaRPr lang="id-ID" sz="40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2248944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691680" y="1772816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02060"/>
                </a:solidFill>
              </a:rPr>
              <a:t>MINOR</a:t>
            </a:r>
          </a:p>
        </p:txBody>
      </p:sp>
      <p:sp>
        <p:nvSpPr>
          <p:cNvPr id="6" name="Rectangle 5"/>
          <p:cNvSpPr/>
          <p:nvPr/>
        </p:nvSpPr>
        <p:spPr>
          <a:xfrm>
            <a:off x="593564" y="4797152"/>
            <a:ext cx="3906428" cy="206084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FFFF00"/>
                </a:solidFill>
              </a:rPr>
              <a:t>Catatan</a:t>
            </a:r>
            <a:r>
              <a:rPr lang="en-US" dirty="0">
                <a:solidFill>
                  <a:srgbClr val="FFFF00"/>
                </a:solidFill>
              </a:rPr>
              <a:t>:</a:t>
            </a:r>
          </a:p>
          <a:p>
            <a:pPr algn="ctr"/>
            <a:r>
              <a:rPr lang="en-US" sz="1400" dirty="0" err="1"/>
              <a:t>Acuan</a:t>
            </a:r>
            <a:r>
              <a:rPr lang="en-US" sz="1400" dirty="0"/>
              <a:t> </a:t>
            </a:r>
            <a:r>
              <a:rPr lang="en-US" sz="1400" dirty="0" err="1"/>
              <a:t>kurikulum</a:t>
            </a:r>
            <a:r>
              <a:rPr lang="en-US" sz="1400" dirty="0"/>
              <a:t> yang </a:t>
            </a:r>
            <a:r>
              <a:rPr lang="en-US" sz="1400" dirty="0" err="1"/>
              <a:t>digunakan</a:t>
            </a:r>
            <a:r>
              <a:rPr lang="en-US" sz="1400" dirty="0"/>
              <a:t>  </a:t>
            </a:r>
            <a:r>
              <a:rPr lang="en-US" sz="1400" dirty="0" err="1"/>
              <a:t>sesuai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kurikulum</a:t>
            </a:r>
            <a:r>
              <a:rPr lang="en-US" sz="1400" dirty="0"/>
              <a:t> yang </a:t>
            </a:r>
            <a:r>
              <a:rPr lang="en-US" sz="1400" dirty="0" err="1"/>
              <a:t>diimpelementasikan</a:t>
            </a:r>
            <a:r>
              <a:rPr lang="en-US" sz="1400" dirty="0"/>
              <a:t>. </a:t>
            </a:r>
          </a:p>
          <a:p>
            <a:pPr algn="ctr"/>
            <a:endParaRPr lang="en-US" sz="1400" dirty="0"/>
          </a:p>
          <a:p>
            <a:pPr algn="ctr"/>
            <a:r>
              <a:rPr lang="en-US" sz="1400" dirty="0" err="1"/>
              <a:t>Apabila</a:t>
            </a:r>
            <a:r>
              <a:rPr lang="en-US" sz="1400" dirty="0"/>
              <a:t> </a:t>
            </a:r>
            <a:r>
              <a:rPr lang="en-US" sz="1400" dirty="0" err="1"/>
              <a:t>menggunakan</a:t>
            </a:r>
            <a:r>
              <a:rPr lang="en-US" sz="1400" dirty="0"/>
              <a:t> </a:t>
            </a:r>
            <a:r>
              <a:rPr lang="en-US" sz="1400" dirty="0" err="1"/>
              <a:t>Standar</a:t>
            </a:r>
            <a:r>
              <a:rPr lang="en-US" sz="1400" dirty="0"/>
              <a:t> </a:t>
            </a:r>
            <a:r>
              <a:rPr lang="en-US" sz="1400" dirty="0" err="1"/>
              <a:t>Internasional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berupa</a:t>
            </a:r>
            <a:r>
              <a:rPr lang="en-US" sz="1400" dirty="0"/>
              <a:t> </a:t>
            </a:r>
            <a:r>
              <a:rPr lang="en-US" sz="1400" dirty="0" err="1"/>
              <a:t>adopsi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/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adaptasi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standar</a:t>
            </a:r>
            <a:r>
              <a:rPr lang="en-US" sz="1400" dirty="0"/>
              <a:t> Negara lain yang </a:t>
            </a:r>
            <a:r>
              <a:rPr lang="en-US" sz="1400" dirty="0" err="1"/>
              <a:t>mendapat</a:t>
            </a:r>
            <a:r>
              <a:rPr lang="en-US" sz="1400" dirty="0"/>
              <a:t> </a:t>
            </a:r>
            <a:r>
              <a:rPr lang="en-US" sz="1400" dirty="0" err="1"/>
              <a:t>pengakuan</a:t>
            </a:r>
            <a:r>
              <a:rPr lang="en-US" sz="1400" dirty="0"/>
              <a:t> global</a:t>
            </a:r>
          </a:p>
        </p:txBody>
      </p:sp>
      <p:sp>
        <p:nvSpPr>
          <p:cNvPr id="7" name="Down Arrow 6"/>
          <p:cNvSpPr/>
          <p:nvPr/>
        </p:nvSpPr>
        <p:spPr>
          <a:xfrm>
            <a:off x="2339752" y="3974182"/>
            <a:ext cx="792088" cy="72008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187563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2</a:t>
            </a:r>
            <a:r>
              <a:rPr lang="id-ID" dirty="0">
                <a:solidFill>
                  <a:schemeClr val="tx1"/>
                </a:solidFill>
              </a:rPr>
              <a:t>. Standar </a:t>
            </a:r>
            <a:r>
              <a:rPr lang="en-US" dirty="0">
                <a:solidFill>
                  <a:schemeClr val="tx1"/>
                </a:solidFill>
              </a:rPr>
              <a:t>Isi</a:t>
            </a: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3426530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123728" y="1124744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1763688" y="5085184"/>
            <a:ext cx="4608512" cy="15841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b="1" u="sng" dirty="0" err="1">
                <a:solidFill>
                  <a:srgbClr val="FFFF00"/>
                </a:solidFill>
              </a:rPr>
              <a:t>Catatan</a:t>
            </a:r>
            <a:r>
              <a:rPr lang="en-US" b="1" u="sng" dirty="0">
                <a:solidFill>
                  <a:srgbClr val="FFFF00"/>
                </a:solidFill>
              </a:rPr>
              <a:t>:</a:t>
            </a:r>
          </a:p>
          <a:p>
            <a:pPr lvl="0" algn="ctr"/>
            <a:r>
              <a:rPr lang="en-US" sz="1600" dirty="0" err="1"/>
              <a:t>Melampirkan</a:t>
            </a:r>
            <a:r>
              <a:rPr lang="en-US" sz="1600" dirty="0"/>
              <a:t> </a:t>
            </a:r>
            <a:r>
              <a:rPr lang="en-US" sz="1600" dirty="0" err="1"/>
              <a:t>bukti</a:t>
            </a:r>
            <a:r>
              <a:rPr lang="en-US" sz="1600" dirty="0"/>
              <a:t> </a:t>
            </a:r>
            <a:r>
              <a:rPr lang="en-US" sz="1600" dirty="0" err="1"/>
              <a:t>Kurikulum</a:t>
            </a:r>
            <a:r>
              <a:rPr lang="en-US" sz="1600" dirty="0"/>
              <a:t> lama, </a:t>
            </a:r>
            <a:r>
              <a:rPr lang="en-US" sz="1600" dirty="0" err="1"/>
              <a:t>Kurikulum</a:t>
            </a:r>
            <a:r>
              <a:rPr lang="en-US" sz="1600" dirty="0"/>
              <a:t> </a:t>
            </a:r>
            <a:r>
              <a:rPr lang="en-US" sz="1600" dirty="0" err="1"/>
              <a:t>baru</a:t>
            </a:r>
            <a:r>
              <a:rPr lang="en-US" sz="1600" dirty="0"/>
              <a:t>, </a:t>
            </a:r>
            <a:r>
              <a:rPr lang="en-US" sz="1600" dirty="0" err="1"/>
              <a:t>Berita</a:t>
            </a:r>
            <a:r>
              <a:rPr lang="en-US" sz="1600" dirty="0"/>
              <a:t> </a:t>
            </a:r>
            <a:r>
              <a:rPr lang="en-US" sz="1600" dirty="0" err="1"/>
              <a:t>acara</a:t>
            </a:r>
            <a:r>
              <a:rPr lang="en-US" sz="1600" dirty="0"/>
              <a:t> </a:t>
            </a:r>
            <a:r>
              <a:rPr lang="en-US" sz="1600" dirty="0" err="1"/>
              <a:t>perubahan</a:t>
            </a:r>
            <a:r>
              <a:rPr lang="en-US" sz="1600" dirty="0"/>
              <a:t>, </a:t>
            </a:r>
            <a:r>
              <a:rPr lang="en-US" sz="1600" dirty="0" err="1"/>
              <a:t>Daftar</a:t>
            </a:r>
            <a:r>
              <a:rPr lang="en-US" sz="1600" dirty="0"/>
              <a:t> </a:t>
            </a:r>
            <a:r>
              <a:rPr lang="en-US" sz="1600" dirty="0" err="1"/>
              <a:t>hadir</a:t>
            </a:r>
            <a:r>
              <a:rPr lang="en-US" sz="1600" dirty="0"/>
              <a:t> </a:t>
            </a:r>
            <a:r>
              <a:rPr lang="en-US" sz="1600" dirty="0" err="1"/>
              <a:t>rapat</a:t>
            </a:r>
            <a:r>
              <a:rPr lang="en-US" sz="1600" dirty="0"/>
              <a:t> </a:t>
            </a:r>
            <a:r>
              <a:rPr lang="en-US" sz="1600" dirty="0" err="1"/>
              <a:t>perubahan</a:t>
            </a:r>
            <a:r>
              <a:rPr lang="en-US" sz="1600" dirty="0"/>
              <a:t> </a:t>
            </a:r>
            <a:r>
              <a:rPr lang="en-US" sz="1600" dirty="0" err="1"/>
              <a:t>kurikulum</a:t>
            </a:r>
            <a:r>
              <a:rPr lang="en-US" sz="1600" dirty="0"/>
              <a:t>, </a:t>
            </a:r>
            <a:r>
              <a:rPr lang="en-US" sz="1600" dirty="0" err="1"/>
              <a:t>Notulen</a:t>
            </a:r>
            <a:r>
              <a:rPr lang="en-US" sz="1600" dirty="0"/>
              <a:t> </a:t>
            </a:r>
            <a:r>
              <a:rPr lang="en-US" sz="1600" dirty="0" err="1"/>
              <a:t>rapat</a:t>
            </a:r>
            <a:r>
              <a:rPr lang="en-US" sz="1600" dirty="0"/>
              <a:t>, </a:t>
            </a:r>
            <a:r>
              <a:rPr lang="en-US" sz="1600" dirty="0" err="1"/>
              <a:t>Dokumentasi</a:t>
            </a:r>
            <a:r>
              <a:rPr lang="en-US" sz="1600" dirty="0"/>
              <a:t> </a:t>
            </a:r>
            <a:r>
              <a:rPr lang="en-US" sz="1600" dirty="0" err="1"/>
              <a:t>rapat</a:t>
            </a:r>
            <a:endParaRPr lang="en-US" sz="1600" dirty="0"/>
          </a:p>
        </p:txBody>
      </p:sp>
      <p:sp>
        <p:nvSpPr>
          <p:cNvPr id="6" name="Down Arrow 5"/>
          <p:cNvSpPr/>
          <p:nvPr/>
        </p:nvSpPr>
        <p:spPr>
          <a:xfrm>
            <a:off x="3743908" y="4694262"/>
            <a:ext cx="648072" cy="390922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52079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</a:t>
            </a:r>
            <a:r>
              <a:rPr lang="id-ID" b="1" dirty="0">
                <a:solidFill>
                  <a:srgbClr val="002060"/>
                </a:solidFill>
              </a:rPr>
              <a:t>. Standar </a:t>
            </a:r>
            <a:r>
              <a:rPr lang="en-US" b="1" dirty="0">
                <a:solidFill>
                  <a:srgbClr val="002060"/>
                </a:solidFill>
              </a:rPr>
              <a:t>Isi</a:t>
            </a:r>
            <a:endParaRPr lang="id-ID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8186144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699792" y="1700808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1295636" y="5229200"/>
            <a:ext cx="4896544" cy="1368152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u="sng" dirty="0" err="1">
                <a:solidFill>
                  <a:srgbClr val="FFFF00"/>
                </a:solidFill>
              </a:rPr>
              <a:t>Catatan</a:t>
            </a:r>
            <a:r>
              <a:rPr lang="en-US" u="sng" dirty="0">
                <a:solidFill>
                  <a:srgbClr val="FFFF00"/>
                </a:solidFill>
              </a:rPr>
              <a:t>:</a:t>
            </a:r>
          </a:p>
          <a:p>
            <a:pPr algn="ctr"/>
            <a:r>
              <a:rPr lang="en-US" dirty="0" err="1"/>
              <a:t>Jika</a:t>
            </a:r>
            <a:r>
              <a:rPr lang="en-US" dirty="0"/>
              <a:t> PAUD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b="1" dirty="0"/>
              <a:t>4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usia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b="1" dirty="0" err="1">
                <a:solidFill>
                  <a:srgbClr val="FFFF00"/>
                </a:solidFill>
              </a:rPr>
              <a:t>keempatnya</a:t>
            </a:r>
            <a:r>
              <a:rPr lang="en-US" b="1" dirty="0"/>
              <a:t> </a:t>
            </a:r>
            <a:r>
              <a:rPr lang="en-US" b="1" dirty="0" err="1"/>
              <a:t>harus</a:t>
            </a:r>
            <a:r>
              <a:rPr lang="en-US" b="1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layanan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usia</a:t>
            </a:r>
            <a:endParaRPr lang="en-US" dirty="0"/>
          </a:p>
        </p:txBody>
      </p:sp>
      <p:sp>
        <p:nvSpPr>
          <p:cNvPr id="6" name="Down Arrow 5"/>
          <p:cNvSpPr/>
          <p:nvPr/>
        </p:nvSpPr>
        <p:spPr>
          <a:xfrm>
            <a:off x="3365866" y="4797152"/>
            <a:ext cx="756084" cy="432048"/>
          </a:xfrm>
          <a:prstGeom prst="downArrow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460176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2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Isi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4606431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403648" y="2132856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520445" y="5082877"/>
            <a:ext cx="2904611" cy="151216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</a:rPr>
              <a:t>Catatan</a:t>
            </a:r>
            <a:r>
              <a:rPr lang="en-US" sz="1600" b="1" dirty="0">
                <a:solidFill>
                  <a:srgbClr val="FFFF00"/>
                </a:solidFill>
              </a:rPr>
              <a:t>:</a:t>
            </a:r>
          </a:p>
          <a:p>
            <a:pPr algn="ctr"/>
            <a:r>
              <a:rPr lang="en-US" sz="1600" dirty="0" err="1"/>
              <a:t>Jika</a:t>
            </a:r>
            <a:r>
              <a:rPr lang="en-US" sz="1600" dirty="0"/>
              <a:t> Program PAUD </a:t>
            </a:r>
            <a:r>
              <a:rPr lang="en-US" sz="1600" dirty="0" err="1"/>
              <a:t>memiliki</a:t>
            </a:r>
            <a:r>
              <a:rPr lang="en-US" sz="1600" dirty="0"/>
              <a:t> 4 </a:t>
            </a:r>
            <a:r>
              <a:rPr lang="en-US" sz="1600" dirty="0" err="1"/>
              <a:t>kelompok</a:t>
            </a:r>
            <a:r>
              <a:rPr lang="en-US" sz="1600" dirty="0"/>
              <a:t> </a:t>
            </a:r>
            <a:r>
              <a:rPr lang="en-US" sz="1600" dirty="0" err="1"/>
              <a:t>usia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</a:t>
            </a:r>
            <a:r>
              <a:rPr lang="en-US" sz="1600" dirty="0" err="1"/>
              <a:t>maka</a:t>
            </a:r>
            <a:r>
              <a:rPr lang="en-US" sz="1600" dirty="0"/>
              <a:t> </a:t>
            </a:r>
            <a:r>
              <a:rPr lang="en-US" sz="1600" dirty="0" err="1"/>
              <a:t>keempatnya</a:t>
            </a:r>
            <a:r>
              <a:rPr lang="en-US" sz="1600" dirty="0"/>
              <a:t>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sesuai</a:t>
            </a:r>
            <a:r>
              <a:rPr lang="en-US" sz="1600" dirty="0"/>
              <a:t> </a:t>
            </a:r>
            <a:r>
              <a:rPr lang="en-US" sz="1600" dirty="0" err="1"/>
              <a:t>alokasi</a:t>
            </a:r>
            <a:r>
              <a:rPr lang="en-US" sz="1600" dirty="0"/>
              <a:t> </a:t>
            </a:r>
            <a:r>
              <a:rPr lang="en-US" sz="1600" dirty="0" err="1"/>
              <a:t>waktu</a:t>
            </a:r>
            <a:r>
              <a:rPr lang="en-US" sz="1600" dirty="0"/>
              <a:t> </a:t>
            </a:r>
            <a:r>
              <a:rPr lang="en-US" sz="1600" dirty="0" err="1"/>
              <a:t>efektif</a:t>
            </a:r>
            <a:r>
              <a:rPr lang="en-US" sz="1600" dirty="0"/>
              <a:t> </a:t>
            </a:r>
            <a:r>
              <a:rPr lang="en-US" sz="1600" dirty="0">
                <a:solidFill>
                  <a:srgbClr val="FFFF00"/>
                </a:solidFill>
              </a:rPr>
              <a:t>per </a:t>
            </a:r>
            <a:r>
              <a:rPr lang="en-US" sz="1600" dirty="0" err="1">
                <a:solidFill>
                  <a:srgbClr val="FFFF00"/>
                </a:solidFill>
              </a:rPr>
              <a:t>hari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1547664" y="4650829"/>
            <a:ext cx="756084" cy="432048"/>
          </a:xfrm>
          <a:prstGeom prst="downArrow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054389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2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Isi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1478195"/>
              </p:ext>
            </p:extLst>
          </p:nvPr>
        </p:nvGraphicFramePr>
        <p:xfrm>
          <a:off x="0" y="908720"/>
          <a:ext cx="914400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259632" y="1700808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6" name="Rectangle 5"/>
          <p:cNvSpPr/>
          <p:nvPr/>
        </p:nvSpPr>
        <p:spPr>
          <a:xfrm>
            <a:off x="683567" y="4869160"/>
            <a:ext cx="2664297" cy="151216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solidFill>
                  <a:srgbClr val="FFFF00"/>
                </a:solidFill>
              </a:rPr>
              <a:t>Catatan</a:t>
            </a:r>
            <a:r>
              <a:rPr lang="en-US" sz="1600" b="1" dirty="0">
                <a:solidFill>
                  <a:srgbClr val="FFFF00"/>
                </a:solidFill>
              </a:rPr>
              <a:t>:</a:t>
            </a:r>
          </a:p>
          <a:p>
            <a:pPr algn="ctr"/>
            <a:r>
              <a:rPr lang="en-US" sz="1600" dirty="0" err="1"/>
              <a:t>Jika</a:t>
            </a:r>
            <a:r>
              <a:rPr lang="en-US" sz="1600" dirty="0"/>
              <a:t> Program PAUD </a:t>
            </a:r>
            <a:r>
              <a:rPr lang="en-US" sz="1600" dirty="0" err="1"/>
              <a:t>memiliki</a:t>
            </a:r>
            <a:r>
              <a:rPr lang="en-US" sz="1600" dirty="0"/>
              <a:t> 4 </a:t>
            </a:r>
            <a:r>
              <a:rPr lang="en-US" sz="1600" dirty="0" err="1"/>
              <a:t>kelompok</a:t>
            </a:r>
            <a:r>
              <a:rPr lang="en-US" sz="1600" dirty="0"/>
              <a:t> </a:t>
            </a:r>
            <a:r>
              <a:rPr lang="en-US" sz="1600" dirty="0" err="1"/>
              <a:t>usia</a:t>
            </a:r>
            <a:r>
              <a:rPr lang="en-US" sz="1600" dirty="0"/>
              <a:t> </a:t>
            </a:r>
            <a:r>
              <a:rPr lang="en-US" sz="1600" dirty="0" err="1"/>
              <a:t>anak</a:t>
            </a:r>
            <a:r>
              <a:rPr lang="en-US" sz="1600" dirty="0"/>
              <a:t> </a:t>
            </a:r>
            <a:r>
              <a:rPr lang="en-US" sz="1600" dirty="0" err="1"/>
              <a:t>maka</a:t>
            </a:r>
            <a:r>
              <a:rPr lang="en-US" sz="1600" dirty="0"/>
              <a:t> </a:t>
            </a:r>
            <a:r>
              <a:rPr lang="en-US" sz="1600" dirty="0" err="1"/>
              <a:t>keempatnya</a:t>
            </a:r>
            <a:r>
              <a:rPr lang="en-US" sz="1600" dirty="0"/>
              <a:t>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sesuai</a:t>
            </a:r>
            <a:r>
              <a:rPr lang="en-US" sz="1600" dirty="0"/>
              <a:t> </a:t>
            </a:r>
            <a:r>
              <a:rPr lang="en-US" sz="1600" dirty="0" err="1"/>
              <a:t>alokasi</a:t>
            </a:r>
            <a:r>
              <a:rPr lang="en-US" sz="1600" dirty="0"/>
              <a:t> </a:t>
            </a:r>
            <a:r>
              <a:rPr lang="en-US" sz="1600" dirty="0" err="1"/>
              <a:t>waktu</a:t>
            </a:r>
            <a:r>
              <a:rPr lang="en-US" sz="1600" dirty="0"/>
              <a:t> </a:t>
            </a:r>
            <a:r>
              <a:rPr lang="en-US" sz="1600" dirty="0" err="1"/>
              <a:t>efektif</a:t>
            </a:r>
            <a:r>
              <a:rPr lang="en-US" sz="1600" dirty="0"/>
              <a:t> </a:t>
            </a:r>
            <a:r>
              <a:rPr lang="en-US" sz="1600" dirty="0">
                <a:solidFill>
                  <a:srgbClr val="FFFF00"/>
                </a:solidFill>
              </a:rPr>
              <a:t>per </a:t>
            </a:r>
            <a:r>
              <a:rPr lang="en-US" sz="1600" dirty="0" err="1">
                <a:solidFill>
                  <a:srgbClr val="FFFF00"/>
                </a:solidFill>
              </a:rPr>
              <a:t>minggu</a:t>
            </a:r>
            <a:endParaRPr lang="en-US" sz="1600" dirty="0">
              <a:solidFill>
                <a:srgbClr val="FFFF00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1594708" y="4293096"/>
            <a:ext cx="756084" cy="432048"/>
          </a:xfrm>
          <a:prstGeom prst="downArrow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762290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00811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chemeClr val="tx1"/>
                </a:solidFill>
              </a:rPr>
              <a:t>2</a:t>
            </a:r>
            <a:r>
              <a:rPr lang="id-ID" sz="4400" b="1" dirty="0">
                <a:solidFill>
                  <a:schemeClr val="tx1"/>
                </a:solidFill>
              </a:rPr>
              <a:t>. Standar </a:t>
            </a:r>
            <a:r>
              <a:rPr lang="en-US" sz="4400" b="1" dirty="0">
                <a:solidFill>
                  <a:schemeClr val="tx1"/>
                </a:solidFill>
              </a:rPr>
              <a:t>Isi</a:t>
            </a:r>
            <a:endParaRPr lang="id-ID" sz="4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9426553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475656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539552" y="5013176"/>
            <a:ext cx="3168352" cy="1754326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/>
            <a:r>
              <a:rPr lang="en-US" b="1" u="sng" dirty="0" err="1">
                <a:solidFill>
                  <a:srgbClr val="FFFF00"/>
                </a:solidFill>
                <a:latin typeface="Arial Narrow" panose="020B0606020202030204" pitchFamily="34" charset="0"/>
              </a:rPr>
              <a:t>Catatan</a:t>
            </a:r>
            <a:r>
              <a:rPr lang="en-US" b="1" u="sng" dirty="0">
                <a:solidFill>
                  <a:srgbClr val="FFFF00"/>
                </a:solidFill>
                <a:latin typeface="Arial Narrow" panose="020B0606020202030204" pitchFamily="34" charset="0"/>
              </a:rPr>
              <a:t>:</a:t>
            </a:r>
          </a:p>
          <a:p>
            <a:pPr algn="ctr"/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Jika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PAUD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memiliki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b="1" dirty="0">
                <a:solidFill>
                  <a:schemeClr val="bg1"/>
                </a:solidFill>
                <a:latin typeface="Arial Narrow,Bold"/>
              </a:rPr>
              <a:t>4 </a:t>
            </a:r>
            <a:r>
              <a:rPr lang="nl-NL" dirty="0">
                <a:solidFill>
                  <a:schemeClr val="bg1"/>
                </a:solidFill>
                <a:latin typeface="Arial Narrow" panose="020B0606020202030204" pitchFamily="34" charset="0"/>
              </a:rPr>
              <a:t>kelompok usia maka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rasio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antara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pendidik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dan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peserta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didik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sesuai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dengan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setiap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kelompok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usia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anak</a:t>
            </a:r>
            <a:r>
              <a:rPr lang="en-US" dirty="0">
                <a:solidFill>
                  <a:schemeClr val="bg1"/>
                </a:solidFill>
                <a:latin typeface="Arial Narrow" panose="020B0606020202030204" pitchFamily="34" charset="0"/>
              </a:rPr>
              <a:t> yang </a:t>
            </a:r>
            <a:r>
              <a:rPr lang="en-US" dirty="0" err="1">
                <a:solidFill>
                  <a:schemeClr val="bg1"/>
                </a:solidFill>
                <a:latin typeface="Arial Narrow" panose="020B0606020202030204" pitchFamily="34" charset="0"/>
              </a:rPr>
              <a:t>dilayani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1773436" y="4561110"/>
            <a:ext cx="756084" cy="432048"/>
          </a:xfrm>
          <a:prstGeom prst="downArrow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7116350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chemeClr val="tx1"/>
                </a:solidFill>
              </a:rPr>
              <a:t>2</a:t>
            </a:r>
            <a:r>
              <a:rPr lang="id-ID" sz="4400" b="1" dirty="0">
                <a:solidFill>
                  <a:schemeClr val="tx1"/>
                </a:solidFill>
              </a:rPr>
              <a:t>. Standar </a:t>
            </a:r>
            <a:r>
              <a:rPr lang="en-US" sz="4400" b="1" dirty="0">
                <a:solidFill>
                  <a:schemeClr val="tx1"/>
                </a:solidFill>
              </a:rPr>
              <a:t>Isi</a:t>
            </a:r>
            <a:endParaRPr lang="id-ID" sz="44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6028896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123728" y="1683144"/>
            <a:ext cx="2088232" cy="936104"/>
          </a:xfrm>
          <a:prstGeom prst="cloudCallout">
            <a:avLst/>
          </a:prstGeom>
          <a:solidFill>
            <a:srgbClr val="4242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3" name="Rectangle 2"/>
          <p:cNvSpPr/>
          <p:nvPr/>
        </p:nvSpPr>
        <p:spPr>
          <a:xfrm>
            <a:off x="4594482" y="5170180"/>
            <a:ext cx="1440160" cy="122413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visitasi</a:t>
            </a:r>
            <a:endParaRPr lang="en-US" dirty="0"/>
          </a:p>
        </p:txBody>
      </p:sp>
      <p:sp>
        <p:nvSpPr>
          <p:cNvPr id="6" name="Down Arrow 5"/>
          <p:cNvSpPr/>
          <p:nvPr/>
        </p:nvSpPr>
        <p:spPr>
          <a:xfrm>
            <a:off x="5134542" y="4531084"/>
            <a:ext cx="360040" cy="43204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 rot="12343128">
            <a:off x="6376103" y="5019853"/>
            <a:ext cx="360040" cy="43204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801309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2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Isi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269289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411760" y="1844824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1232708571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2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Isi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8929693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763688" y="1772816"/>
            <a:ext cx="2088232" cy="93610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674853265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2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Isi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9404096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555776" y="1556792"/>
            <a:ext cx="2088232" cy="936104"/>
          </a:xfrm>
          <a:prstGeom prst="cloudCallout">
            <a:avLst/>
          </a:prstGeom>
          <a:solidFill>
            <a:srgbClr val="C107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Observer</a:t>
            </a:r>
          </a:p>
        </p:txBody>
      </p:sp>
    </p:spTree>
    <p:extLst>
      <p:ext uri="{BB962C8B-B14F-4D97-AF65-F5344CB8AC3E}">
        <p14:creationId xmlns:p14="http://schemas.microsoft.com/office/powerpoint/2010/main" val="4080589134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278622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555776" y="162880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2418787703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6372615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700808"/>
            <a:ext cx="2088232" cy="936104"/>
          </a:xfrm>
          <a:prstGeom prst="cloudCallou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1891507612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251341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691680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1565513201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8000334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835696" y="1700808"/>
            <a:ext cx="2088232" cy="936104"/>
          </a:xfrm>
          <a:prstGeom prst="cloudCallou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1332722695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8922550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699792" y="1772816"/>
            <a:ext cx="2088232" cy="936104"/>
          </a:xfrm>
          <a:prstGeom prst="cloudCallout">
            <a:avLst/>
          </a:prstGeom>
          <a:solidFill>
            <a:srgbClr val="C107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Observer</a:t>
            </a:r>
          </a:p>
        </p:txBody>
      </p:sp>
    </p:spTree>
    <p:extLst>
      <p:ext uri="{BB962C8B-B14F-4D97-AF65-F5344CB8AC3E}">
        <p14:creationId xmlns:p14="http://schemas.microsoft.com/office/powerpoint/2010/main" val="4066341573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163687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700808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2339752" y="5373216"/>
            <a:ext cx="4248472" cy="936104"/>
          </a:xfrm>
          <a:prstGeom prst="rect">
            <a:avLst/>
          </a:prstGeom>
          <a:solidFill>
            <a:srgbClr val="AD1F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Dibuktikan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Dokumentasi</a:t>
            </a:r>
            <a:r>
              <a:rPr lang="en-US" dirty="0"/>
              <a:t> </a:t>
            </a:r>
            <a:r>
              <a:rPr lang="en-US" dirty="0" err="1"/>
              <a:t>foto</a:t>
            </a:r>
            <a:r>
              <a:rPr lang="en-US" dirty="0"/>
              <a:t>, visual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observasi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visitasi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berlangsung</a:t>
            </a:r>
            <a:endParaRPr lang="en-US" dirty="0"/>
          </a:p>
        </p:txBody>
      </p:sp>
      <p:sp>
        <p:nvSpPr>
          <p:cNvPr id="6" name="Down Arrow 5"/>
          <p:cNvSpPr/>
          <p:nvPr/>
        </p:nvSpPr>
        <p:spPr>
          <a:xfrm>
            <a:off x="3419872" y="4774434"/>
            <a:ext cx="1584176" cy="57606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544666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524268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619672" y="1412776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7470485" y="5733256"/>
            <a:ext cx="1296144" cy="864096"/>
          </a:xfrm>
          <a:prstGeom prst="rect">
            <a:avLst/>
          </a:prstGeom>
          <a:solidFill>
            <a:srgbClr val="EB3D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Dengan</a:t>
            </a:r>
            <a:r>
              <a:rPr lang="en-US" dirty="0">
                <a:solidFill>
                  <a:schemeClr val="tx1"/>
                </a:solidFill>
              </a:rPr>
              <a:t> APE</a:t>
            </a:r>
          </a:p>
        </p:txBody>
      </p:sp>
      <p:sp>
        <p:nvSpPr>
          <p:cNvPr id="6" name="Down Arrow 5"/>
          <p:cNvSpPr/>
          <p:nvPr/>
        </p:nvSpPr>
        <p:spPr>
          <a:xfrm>
            <a:off x="7830525" y="5013176"/>
            <a:ext cx="576064" cy="720080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963742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479338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115616" y="1412776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3283691972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0234751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619672" y="1772816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2336134187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3</a:t>
            </a:r>
            <a:r>
              <a:rPr lang="id-ID" b="1" dirty="0">
                <a:solidFill>
                  <a:schemeClr val="tx1"/>
                </a:solidFill>
              </a:rPr>
              <a:t>. Standar </a:t>
            </a:r>
            <a:r>
              <a:rPr lang="en-US" b="1" dirty="0">
                <a:solidFill>
                  <a:schemeClr val="tx1"/>
                </a:solidFill>
              </a:rPr>
              <a:t>Proses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481274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547664" y="1844824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364184509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4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Pendidik</a:t>
            </a:r>
            <a:r>
              <a:rPr lang="en-US" b="1" dirty="0">
                <a:solidFill>
                  <a:schemeClr val="tx1"/>
                </a:solidFill>
              </a:rPr>
              <a:t> Dan </a:t>
            </a:r>
            <a:r>
              <a:rPr lang="en-US" b="1" dirty="0" err="1">
                <a:solidFill>
                  <a:schemeClr val="tx1"/>
                </a:solidFill>
              </a:rPr>
              <a:t>Tenaga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Kependidikan</a:t>
            </a: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972655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763688" y="1844824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124574140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4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Pendidik</a:t>
            </a:r>
            <a:r>
              <a:rPr lang="en-US" b="1" dirty="0">
                <a:solidFill>
                  <a:schemeClr val="tx1"/>
                </a:solidFill>
              </a:rPr>
              <a:t> Dan </a:t>
            </a:r>
            <a:r>
              <a:rPr lang="en-US" b="1" dirty="0" err="1">
                <a:solidFill>
                  <a:schemeClr val="tx1"/>
                </a:solidFill>
              </a:rPr>
              <a:t>Tenaga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Kependidikan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4862531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772816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447082488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4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Pendidik</a:t>
            </a:r>
            <a:r>
              <a:rPr lang="en-US" b="1" dirty="0">
                <a:solidFill>
                  <a:schemeClr val="tx1"/>
                </a:solidFill>
              </a:rPr>
              <a:t> Dan </a:t>
            </a:r>
            <a:r>
              <a:rPr lang="en-US" b="1" dirty="0" err="1">
                <a:solidFill>
                  <a:schemeClr val="tx1"/>
                </a:solidFill>
              </a:rPr>
              <a:t>Tenaga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Kependidikan</a:t>
            </a: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5008964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763688" y="1772816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2349819198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4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Pendidik</a:t>
            </a:r>
            <a:r>
              <a:rPr lang="en-US" b="1" dirty="0">
                <a:solidFill>
                  <a:schemeClr val="tx1"/>
                </a:solidFill>
              </a:rPr>
              <a:t> Dan </a:t>
            </a:r>
            <a:r>
              <a:rPr lang="en-US" b="1" dirty="0" err="1">
                <a:solidFill>
                  <a:schemeClr val="tx1"/>
                </a:solidFill>
              </a:rPr>
              <a:t>Tenaga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Kependidikan</a:t>
            </a: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5563719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772816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960169279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5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Sarana</a:t>
            </a:r>
            <a:r>
              <a:rPr lang="en-US" b="1" dirty="0">
                <a:solidFill>
                  <a:schemeClr val="tx1"/>
                </a:solidFill>
              </a:rPr>
              <a:t> &amp; </a:t>
            </a:r>
            <a:r>
              <a:rPr lang="en-US" b="1" dirty="0" err="1">
                <a:solidFill>
                  <a:schemeClr val="tx1"/>
                </a:solidFill>
              </a:rPr>
              <a:t>Prasarana</a:t>
            </a: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1681604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699792" y="1985279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6" name="Rectangle 5"/>
          <p:cNvSpPr/>
          <p:nvPr/>
        </p:nvSpPr>
        <p:spPr>
          <a:xfrm>
            <a:off x="3707904" y="762923"/>
            <a:ext cx="2160240" cy="5760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rgbClr val="FFFF00"/>
                </a:solidFill>
              </a:rPr>
              <a:t>sarana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877059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5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Sarana</a:t>
            </a:r>
            <a:r>
              <a:rPr lang="en-US" b="1" dirty="0">
                <a:solidFill>
                  <a:schemeClr val="tx1"/>
                </a:solidFill>
              </a:rPr>
              <a:t> &amp; </a:t>
            </a:r>
            <a:r>
              <a:rPr lang="en-US" b="1" dirty="0" err="1">
                <a:solidFill>
                  <a:schemeClr val="tx1"/>
                </a:solidFill>
              </a:rPr>
              <a:t>Prasarana</a:t>
            </a: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515019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331640" y="1999793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6" name="Rectangle 5"/>
          <p:cNvSpPr/>
          <p:nvPr/>
        </p:nvSpPr>
        <p:spPr>
          <a:xfrm>
            <a:off x="1259632" y="786926"/>
            <a:ext cx="2160240" cy="50405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sarana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165299109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3615825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619672" y="1985617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5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Sarana</a:t>
            </a:r>
            <a:r>
              <a:rPr lang="en-US" b="1" dirty="0">
                <a:solidFill>
                  <a:schemeClr val="tx1"/>
                </a:solidFill>
              </a:rPr>
              <a:t> &amp; </a:t>
            </a:r>
            <a:r>
              <a:rPr lang="en-US" b="1" dirty="0" err="1">
                <a:solidFill>
                  <a:schemeClr val="tx1"/>
                </a:solidFill>
              </a:rPr>
              <a:t>Prasarana</a:t>
            </a:r>
            <a:br>
              <a:rPr lang="en-US" dirty="0"/>
            </a:br>
            <a:endParaRPr lang="id-ID" dirty="0"/>
          </a:p>
        </p:txBody>
      </p:sp>
      <p:sp>
        <p:nvSpPr>
          <p:cNvPr id="8" name="Rectangle 7"/>
          <p:cNvSpPr/>
          <p:nvPr/>
        </p:nvSpPr>
        <p:spPr>
          <a:xfrm>
            <a:off x="1259632" y="786926"/>
            <a:ext cx="2160240" cy="50405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/>
              <a:t>sarana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0146727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5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Sarana</a:t>
            </a:r>
            <a:r>
              <a:rPr lang="en-US" b="1" dirty="0">
                <a:solidFill>
                  <a:schemeClr val="tx1"/>
                </a:solidFill>
              </a:rPr>
              <a:t> &amp; </a:t>
            </a:r>
            <a:r>
              <a:rPr lang="en-US" b="1" dirty="0" err="1">
                <a:solidFill>
                  <a:schemeClr val="tx1"/>
                </a:solidFill>
              </a:rPr>
              <a:t>Prasarana</a:t>
            </a: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7673762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07704" y="1772816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3" name="Rectangle 2"/>
          <p:cNvSpPr/>
          <p:nvPr/>
        </p:nvSpPr>
        <p:spPr>
          <a:xfrm>
            <a:off x="2183160" y="742256"/>
            <a:ext cx="2160240" cy="5760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Prasarana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04915517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5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Sarana</a:t>
            </a:r>
            <a:r>
              <a:rPr lang="en-US" b="1" dirty="0">
                <a:solidFill>
                  <a:schemeClr val="tx1"/>
                </a:solidFill>
              </a:rPr>
              <a:t> &amp; </a:t>
            </a:r>
            <a:r>
              <a:rPr lang="en-US" b="1" dirty="0" err="1">
                <a:solidFill>
                  <a:schemeClr val="tx1"/>
                </a:solidFill>
              </a:rPr>
              <a:t>Prasarana</a:t>
            </a: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6182186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259632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1979847" y="836712"/>
            <a:ext cx="2160240" cy="5760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bg1"/>
                </a:solidFill>
              </a:rPr>
              <a:t>Prasarana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536565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5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Sarana</a:t>
            </a:r>
            <a:r>
              <a:rPr lang="en-US" b="1" dirty="0">
                <a:solidFill>
                  <a:schemeClr val="tx1"/>
                </a:solidFill>
              </a:rPr>
              <a:t> &amp; </a:t>
            </a:r>
            <a:r>
              <a:rPr lang="en-US" b="1" dirty="0" err="1">
                <a:solidFill>
                  <a:schemeClr val="tx1"/>
                </a:solidFill>
              </a:rPr>
              <a:t>Prasarana</a:t>
            </a: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8293582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771800" y="1869863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2148767" y="717735"/>
            <a:ext cx="2160240" cy="5760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chemeClr val="bg1"/>
                </a:solidFill>
              </a:rPr>
              <a:t>Prasarana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627905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5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Sarana</a:t>
            </a:r>
            <a:r>
              <a:rPr lang="en-US" b="1" dirty="0">
                <a:solidFill>
                  <a:schemeClr val="tx1"/>
                </a:solidFill>
              </a:rPr>
              <a:t> &amp; </a:t>
            </a:r>
            <a:r>
              <a:rPr lang="en-US" b="1" dirty="0" err="1">
                <a:solidFill>
                  <a:schemeClr val="tx1"/>
                </a:solidFill>
              </a:rPr>
              <a:t>Prasarana</a:t>
            </a: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0416539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843808" y="2024844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3" name="Rectangle 2"/>
          <p:cNvSpPr/>
          <p:nvPr/>
        </p:nvSpPr>
        <p:spPr>
          <a:xfrm>
            <a:off x="1979712" y="836712"/>
            <a:ext cx="2160240" cy="57606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Prasarana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139952" y="5733256"/>
            <a:ext cx="1872208" cy="72008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kwitansi</a:t>
            </a:r>
            <a:r>
              <a:rPr lang="en-US" dirty="0"/>
              <a:t> </a:t>
            </a:r>
            <a:r>
              <a:rPr lang="en-US" dirty="0" err="1"/>
              <a:t>pembayaran</a:t>
            </a:r>
            <a:endParaRPr lang="en-US" dirty="0"/>
          </a:p>
        </p:txBody>
      </p:sp>
      <p:sp>
        <p:nvSpPr>
          <p:cNvPr id="7" name="Down Arrow 6"/>
          <p:cNvSpPr/>
          <p:nvPr/>
        </p:nvSpPr>
        <p:spPr>
          <a:xfrm rot="2289843">
            <a:off x="5405174" y="5118786"/>
            <a:ext cx="535494" cy="507201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-1836712" y="-459432"/>
            <a:ext cx="144016" cy="1296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588009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8189102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691680" y="1844824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4214330347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3352729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691680" y="1844824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783646765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2520514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411760" y="1916832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901168326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3020760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763688" y="2204864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2642854042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9700132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724653" y="2017536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  <p:sp>
        <p:nvSpPr>
          <p:cNvPr id="3" name="Rectangle 2"/>
          <p:cNvSpPr/>
          <p:nvPr/>
        </p:nvSpPr>
        <p:spPr>
          <a:xfrm>
            <a:off x="1403648" y="5589240"/>
            <a:ext cx="2376264" cy="1008112"/>
          </a:xfrm>
          <a:prstGeom prst="rect">
            <a:avLst/>
          </a:prstGeom>
          <a:solidFill>
            <a:srgbClr val="AD1F0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Pengelolaan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/</a:t>
            </a:r>
            <a:r>
              <a:rPr lang="en-US" dirty="0" err="1"/>
              <a:t>manajeria</a:t>
            </a:r>
            <a:r>
              <a:rPr lang="en-US" dirty="0"/>
              <a:t> yang di </a:t>
            </a:r>
            <a:r>
              <a:rPr lang="en-US" dirty="0" err="1"/>
              <a:t>laksanakan</a:t>
            </a:r>
            <a:endParaRPr lang="en-US" dirty="0"/>
          </a:p>
        </p:txBody>
      </p:sp>
      <p:sp>
        <p:nvSpPr>
          <p:cNvPr id="6" name="Down Arrow 5"/>
          <p:cNvSpPr/>
          <p:nvPr/>
        </p:nvSpPr>
        <p:spPr>
          <a:xfrm>
            <a:off x="2303748" y="4653136"/>
            <a:ext cx="576064" cy="792088"/>
          </a:xfrm>
          <a:prstGeom prst="downArrow">
            <a:avLst/>
          </a:prstGeom>
          <a:solidFill>
            <a:srgbClr val="3A3AA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91660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124014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987824" y="1592796"/>
            <a:ext cx="2088232" cy="936104"/>
          </a:xfrm>
          <a:prstGeom prst="cloud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Observer</a:t>
            </a:r>
          </a:p>
        </p:txBody>
      </p:sp>
      <p:sp>
        <p:nvSpPr>
          <p:cNvPr id="3" name="Rectangle 2"/>
          <p:cNvSpPr/>
          <p:nvPr/>
        </p:nvSpPr>
        <p:spPr>
          <a:xfrm>
            <a:off x="2303748" y="5517232"/>
            <a:ext cx="2376264" cy="1008112"/>
          </a:xfrm>
          <a:prstGeom prst="rect">
            <a:avLst/>
          </a:prstGeom>
          <a:solidFill>
            <a:srgbClr val="4242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Pengelolaan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/</a:t>
            </a:r>
            <a:r>
              <a:rPr lang="en-US" dirty="0" err="1"/>
              <a:t>manajerial</a:t>
            </a:r>
            <a:endParaRPr lang="en-US" dirty="0"/>
          </a:p>
        </p:txBody>
      </p:sp>
      <p:sp>
        <p:nvSpPr>
          <p:cNvPr id="6" name="Down Arrow 5"/>
          <p:cNvSpPr/>
          <p:nvPr/>
        </p:nvSpPr>
        <p:spPr>
          <a:xfrm>
            <a:off x="3391756" y="4731455"/>
            <a:ext cx="576064" cy="79208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477769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4578676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07704" y="1916832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1094459805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US" dirty="0"/>
              <a:t>6</a:t>
            </a:r>
            <a:r>
              <a:rPr lang="id-ID" dirty="0"/>
              <a:t>. </a:t>
            </a:r>
            <a:r>
              <a:rPr lang="en-US" b="1" dirty="0"/>
              <a:t>STANDAR PENGELOLAAN</a:t>
            </a:r>
            <a:br>
              <a:rPr lang="en-US" dirty="0"/>
            </a:b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1407891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123728" y="1916832"/>
            <a:ext cx="2088232" cy="936104"/>
          </a:xfrm>
          <a:prstGeom prst="cloudCallou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993143486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79208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2128290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547664" y="1916832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1786425695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1279380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776307" y="2060848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2411760" y="5301208"/>
            <a:ext cx="2448272" cy="1152128"/>
          </a:xfrm>
          <a:prstGeom prst="wedgeRoundRectCallout">
            <a:avLst>
              <a:gd name="adj1" fmla="val 565"/>
              <a:gd name="adj2" fmla="val -82710"/>
              <a:gd name="adj3" fmla="val 16667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visitasi</a:t>
            </a:r>
            <a:r>
              <a:rPr lang="en-US" dirty="0"/>
              <a:t>, </a:t>
            </a:r>
            <a:r>
              <a:rPr lang="en-US" dirty="0" err="1"/>
              <a:t>asesor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me</a:t>
            </a:r>
            <a:r>
              <a:rPr lang="id-ID" dirty="0"/>
              <a:t>m</a:t>
            </a:r>
            <a:r>
              <a:rPr lang="en-US" dirty="0" err="1"/>
              <a:t>eriksa</a:t>
            </a:r>
            <a:r>
              <a:rPr lang="en-US" dirty="0"/>
              <a:t> </a:t>
            </a:r>
            <a:r>
              <a:rPr lang="en-US" dirty="0" err="1"/>
              <a:t>panduan</a:t>
            </a:r>
            <a:r>
              <a:rPr lang="en-US" dirty="0"/>
              <a:t> </a:t>
            </a:r>
            <a:r>
              <a:rPr lang="en-US" dirty="0" err="1"/>
              <a:t>aslinya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591526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/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1177191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591780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2411760" y="5301208"/>
            <a:ext cx="2448272" cy="1152128"/>
          </a:xfrm>
          <a:prstGeom prst="wedgeRoundRectCallout">
            <a:avLst>
              <a:gd name="adj1" fmla="val 4066"/>
              <a:gd name="adj2" fmla="val -94008"/>
              <a:gd name="adj3" fmla="val 16667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visitasi</a:t>
            </a:r>
            <a:r>
              <a:rPr lang="en-US" dirty="0"/>
              <a:t>, </a:t>
            </a:r>
            <a:r>
              <a:rPr lang="en-US" dirty="0" err="1"/>
              <a:t>asesor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me</a:t>
            </a:r>
            <a:r>
              <a:rPr lang="id-ID" dirty="0"/>
              <a:t>m</a:t>
            </a:r>
            <a:r>
              <a:rPr lang="en-US" dirty="0" err="1"/>
              <a:t>eriksa</a:t>
            </a:r>
            <a:r>
              <a:rPr lang="en-US" dirty="0"/>
              <a:t> </a:t>
            </a:r>
            <a:r>
              <a:rPr lang="en-US" dirty="0" err="1"/>
              <a:t>buku</a:t>
            </a:r>
            <a:r>
              <a:rPr lang="en-US" dirty="0"/>
              <a:t> </a:t>
            </a:r>
            <a:r>
              <a:rPr lang="en-US" dirty="0" err="1"/>
              <a:t>administrasi</a:t>
            </a:r>
            <a:r>
              <a:rPr lang="en-US" dirty="0"/>
              <a:t> </a:t>
            </a:r>
            <a:r>
              <a:rPr lang="en-US" dirty="0" err="1"/>
              <a:t>aslinya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30582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3919699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547664" y="2132856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1431543257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3206373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123728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ectangle 2"/>
          <p:cNvSpPr/>
          <p:nvPr/>
        </p:nvSpPr>
        <p:spPr>
          <a:xfrm>
            <a:off x="5217672" y="1538616"/>
            <a:ext cx="3096344" cy="90010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Minimal 1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sekali</a:t>
            </a:r>
            <a:endParaRPr lang="en-US" dirty="0"/>
          </a:p>
        </p:txBody>
      </p:sp>
      <p:sp>
        <p:nvSpPr>
          <p:cNvPr id="6" name="Up Arrow 5"/>
          <p:cNvSpPr/>
          <p:nvPr/>
        </p:nvSpPr>
        <p:spPr>
          <a:xfrm>
            <a:off x="5724128" y="2555472"/>
            <a:ext cx="432048" cy="738944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771800" y="5517232"/>
            <a:ext cx="4824536" cy="100811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visitasi</a:t>
            </a:r>
            <a:r>
              <a:rPr lang="en-US" dirty="0"/>
              <a:t>, </a:t>
            </a:r>
            <a:r>
              <a:rPr lang="en-US" dirty="0" err="1"/>
              <a:t>asesor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memeriksa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asli</a:t>
            </a:r>
            <a:r>
              <a:rPr lang="en-US" dirty="0"/>
              <a:t> </a:t>
            </a:r>
            <a:r>
              <a:rPr lang="en-US" dirty="0" err="1"/>
              <a:t>pengawasan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proses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program </a:t>
            </a:r>
          </a:p>
        </p:txBody>
      </p:sp>
      <p:sp>
        <p:nvSpPr>
          <p:cNvPr id="9" name="Up Arrow 8"/>
          <p:cNvSpPr/>
          <p:nvPr/>
        </p:nvSpPr>
        <p:spPr>
          <a:xfrm rot="10800000">
            <a:off x="4802527" y="4329100"/>
            <a:ext cx="432048" cy="1089552"/>
          </a:xfrm>
          <a:prstGeom prst="up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631126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88413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835696" y="2132856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2923838152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6</a:t>
            </a:r>
            <a:r>
              <a:rPr lang="id-ID" b="1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b="1" dirty="0">
                <a:solidFill>
                  <a:schemeClr val="tx1"/>
                </a:solidFill>
              </a:rPr>
            </a:br>
            <a:br>
              <a:rPr lang="en-US" b="1" dirty="0">
                <a:solidFill>
                  <a:schemeClr val="tx1"/>
                </a:solidFill>
              </a:rPr>
            </a:br>
            <a:endParaRPr lang="id-ID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1636654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7" name="Flowchart: Process 6"/>
          <p:cNvSpPr/>
          <p:nvPr/>
        </p:nvSpPr>
        <p:spPr>
          <a:xfrm>
            <a:off x="3923928" y="5517232"/>
            <a:ext cx="3060340" cy="1008112"/>
          </a:xfrm>
          <a:prstGeom prst="flowChartProcess">
            <a:avLst/>
          </a:prstGeom>
          <a:solidFill>
            <a:srgbClr val="C107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Kesesuaian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/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Tahunan</a:t>
            </a:r>
            <a:r>
              <a:rPr lang="en-US" dirty="0"/>
              <a:t>. </a:t>
            </a:r>
          </a:p>
        </p:txBody>
      </p:sp>
      <p:sp>
        <p:nvSpPr>
          <p:cNvPr id="10" name="Down Arrow 9"/>
          <p:cNvSpPr/>
          <p:nvPr/>
        </p:nvSpPr>
        <p:spPr>
          <a:xfrm>
            <a:off x="5292080" y="4360572"/>
            <a:ext cx="360040" cy="491349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5292080" y="4953875"/>
            <a:ext cx="360040" cy="491349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760867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6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dirty="0">
                <a:solidFill>
                  <a:schemeClr val="tx1"/>
                </a:solidFill>
              </a:rPr>
            </a:br>
            <a:br>
              <a:rPr lang="en-US" dirty="0">
                <a:solidFill>
                  <a:schemeClr val="tx1"/>
                </a:solidFill>
              </a:rPr>
            </a:b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6815496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412404134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6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Pengelolaan</a:t>
            </a:r>
            <a:br>
              <a:rPr lang="en-US" dirty="0">
                <a:solidFill>
                  <a:schemeClr val="tx1"/>
                </a:solidFill>
              </a:rPr>
            </a:br>
            <a:br>
              <a:rPr lang="en-US" dirty="0">
                <a:solidFill>
                  <a:schemeClr val="tx1"/>
                </a:solidFill>
              </a:rPr>
            </a:b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488981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239852" y="5373216"/>
            <a:ext cx="2520280" cy="1080120"/>
          </a:xfrm>
          <a:prstGeom prst="roundRect">
            <a:avLst/>
          </a:prstGeom>
          <a:solidFill>
            <a:srgbClr val="C1072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Sertifikat Penghargaan, Piagam, Plakat </a:t>
            </a:r>
          </a:p>
        </p:txBody>
      </p:sp>
      <p:sp>
        <p:nvSpPr>
          <p:cNvPr id="6" name="Down Arrow 5"/>
          <p:cNvSpPr/>
          <p:nvPr/>
        </p:nvSpPr>
        <p:spPr>
          <a:xfrm>
            <a:off x="4343400" y="4762174"/>
            <a:ext cx="576064" cy="57606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254751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7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Pembiayaan</a:t>
            </a:r>
            <a:br>
              <a:rPr lang="en-US" dirty="0">
                <a:solidFill>
                  <a:schemeClr val="tx1"/>
                </a:solidFill>
              </a:rPr>
            </a:b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7521812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988840"/>
            <a:ext cx="2088232" cy="936104"/>
          </a:xfrm>
          <a:prstGeom prst="cloudCallou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7" name="Flowchart: Process 6"/>
          <p:cNvSpPr/>
          <p:nvPr/>
        </p:nvSpPr>
        <p:spPr>
          <a:xfrm>
            <a:off x="1980422" y="5661248"/>
            <a:ext cx="2088232" cy="864096"/>
          </a:xfrm>
          <a:prstGeom prst="flowChartProcess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implementatif</a:t>
            </a:r>
            <a:endParaRPr lang="en-US" dirty="0"/>
          </a:p>
        </p:txBody>
      </p:sp>
      <p:sp>
        <p:nvSpPr>
          <p:cNvPr id="8" name="Down Arrow 7"/>
          <p:cNvSpPr/>
          <p:nvPr/>
        </p:nvSpPr>
        <p:spPr>
          <a:xfrm>
            <a:off x="2807804" y="5013176"/>
            <a:ext cx="432048" cy="50405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290763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7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Pembiayaan</a:t>
            </a: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7593775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988840"/>
            <a:ext cx="2088232" cy="936104"/>
          </a:xfrm>
          <a:prstGeom prst="cloudCallou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  <p:sp>
        <p:nvSpPr>
          <p:cNvPr id="3" name="Flowchart: Process 2"/>
          <p:cNvSpPr/>
          <p:nvPr/>
        </p:nvSpPr>
        <p:spPr>
          <a:xfrm>
            <a:off x="4578288" y="5445224"/>
            <a:ext cx="2088232" cy="792088"/>
          </a:xfrm>
          <a:prstGeom prst="flowChartProces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Kesesuaian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Pembukuan</a:t>
            </a:r>
            <a:endParaRPr lang="en-US" dirty="0"/>
          </a:p>
        </p:txBody>
      </p:sp>
      <p:sp>
        <p:nvSpPr>
          <p:cNvPr id="6" name="Flowchart: Process 5"/>
          <p:cNvSpPr/>
          <p:nvPr/>
        </p:nvSpPr>
        <p:spPr>
          <a:xfrm>
            <a:off x="7020272" y="504687"/>
            <a:ext cx="2123728" cy="548049"/>
          </a:xfrm>
          <a:prstGeom prst="flowChartProces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Sumber</a:t>
            </a:r>
            <a:endParaRPr lang="en-US" dirty="0"/>
          </a:p>
        </p:txBody>
      </p:sp>
      <p:sp>
        <p:nvSpPr>
          <p:cNvPr id="7" name="Down Arrow 6"/>
          <p:cNvSpPr/>
          <p:nvPr/>
        </p:nvSpPr>
        <p:spPr>
          <a:xfrm>
            <a:off x="7862714" y="1272523"/>
            <a:ext cx="438844" cy="548049"/>
          </a:xfrm>
          <a:prstGeom prst="downArrow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5402982" y="4581128"/>
            <a:ext cx="438844" cy="548049"/>
          </a:xfrm>
          <a:prstGeom prst="downArrow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121622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7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Pembiayaan</a:t>
            </a: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610682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772816"/>
            <a:ext cx="2088232" cy="936104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Minor</a:t>
            </a:r>
          </a:p>
        </p:txBody>
      </p:sp>
    </p:spTree>
    <p:extLst>
      <p:ext uri="{BB962C8B-B14F-4D97-AF65-F5344CB8AC3E}">
        <p14:creationId xmlns:p14="http://schemas.microsoft.com/office/powerpoint/2010/main" val="1984051016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7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Pembiayaan</a:t>
            </a:r>
            <a:br>
              <a:rPr lang="en-US" dirty="0">
                <a:solidFill>
                  <a:schemeClr val="tx1"/>
                </a:solidFill>
              </a:rPr>
            </a:br>
            <a:br>
              <a:rPr lang="en-US" dirty="0"/>
            </a:br>
            <a:endParaRPr lang="id-ID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3629928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979712" y="1844824"/>
            <a:ext cx="2088232" cy="936104"/>
          </a:xfrm>
          <a:prstGeom prst="cloudCallou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Major</a:t>
            </a:r>
          </a:p>
        </p:txBody>
      </p:sp>
    </p:spTree>
    <p:extLst>
      <p:ext uri="{BB962C8B-B14F-4D97-AF65-F5344CB8AC3E}">
        <p14:creationId xmlns:p14="http://schemas.microsoft.com/office/powerpoint/2010/main" val="3450329280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8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Penilaian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Pendidikan</a:t>
            </a:r>
            <a:br>
              <a:rPr lang="en-US" dirty="0">
                <a:solidFill>
                  <a:schemeClr val="tx1"/>
                </a:solidFill>
              </a:rPr>
            </a:br>
            <a:br>
              <a:rPr lang="en-US" dirty="0">
                <a:solidFill>
                  <a:schemeClr val="tx1"/>
                </a:solidFill>
              </a:rPr>
            </a:b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7405582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771800" y="1268760"/>
            <a:ext cx="2088232" cy="936104"/>
          </a:xfrm>
          <a:prstGeom prst="cloudCallout">
            <a:avLst/>
          </a:prstGeom>
          <a:solidFill>
            <a:srgbClr val="EB3D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Minor </a:t>
            </a:r>
          </a:p>
        </p:txBody>
      </p:sp>
    </p:spTree>
    <p:extLst>
      <p:ext uri="{BB962C8B-B14F-4D97-AF65-F5344CB8AC3E}">
        <p14:creationId xmlns:p14="http://schemas.microsoft.com/office/powerpoint/2010/main" val="4085477867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8686800" cy="115212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8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Penilaian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Pendidikan</a:t>
            </a:r>
            <a:br>
              <a:rPr lang="en-US" dirty="0">
                <a:solidFill>
                  <a:schemeClr val="tx1"/>
                </a:solidFill>
              </a:rPr>
            </a:br>
            <a:br>
              <a:rPr lang="en-US" dirty="0">
                <a:solidFill>
                  <a:schemeClr val="tx1"/>
                </a:solidFill>
              </a:rPr>
            </a:b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888637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2555776" y="2204864"/>
            <a:ext cx="2088232" cy="936104"/>
          </a:xfrm>
          <a:prstGeom prst="cloudCallou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Major </a:t>
            </a:r>
          </a:p>
        </p:txBody>
      </p:sp>
      <p:sp>
        <p:nvSpPr>
          <p:cNvPr id="3" name="Flowchart: Process 2"/>
          <p:cNvSpPr/>
          <p:nvPr/>
        </p:nvSpPr>
        <p:spPr>
          <a:xfrm>
            <a:off x="2267744" y="5157192"/>
            <a:ext cx="3312368" cy="864096"/>
          </a:xfrm>
          <a:prstGeom prst="flowChartProcess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Kesesuaian</a:t>
            </a:r>
            <a:r>
              <a:rPr lang="en-US" dirty="0"/>
              <a:t> </a:t>
            </a:r>
            <a:r>
              <a:rPr lang="id-ID" dirty="0"/>
              <a:t>Dokumen RKH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id-ID" dirty="0"/>
              <a:t>Laporan Semesteran</a:t>
            </a:r>
            <a:endParaRPr lang="en-US" dirty="0"/>
          </a:p>
        </p:txBody>
      </p:sp>
      <p:sp>
        <p:nvSpPr>
          <p:cNvPr id="6" name="Down Arrow 5"/>
          <p:cNvSpPr/>
          <p:nvPr/>
        </p:nvSpPr>
        <p:spPr>
          <a:xfrm>
            <a:off x="3707904" y="4437112"/>
            <a:ext cx="432048" cy="50405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070268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6619"/>
            <a:ext cx="8686800" cy="79208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>8</a:t>
            </a:r>
            <a:r>
              <a:rPr lang="id-ID" dirty="0">
                <a:solidFill>
                  <a:schemeClr val="tx1"/>
                </a:solidFill>
              </a:rPr>
              <a:t>. </a:t>
            </a:r>
            <a:r>
              <a:rPr lang="en-US" b="1" dirty="0" err="1">
                <a:solidFill>
                  <a:schemeClr val="tx1"/>
                </a:solidFill>
              </a:rPr>
              <a:t>Standar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Penilaian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Pendidikan</a:t>
            </a:r>
            <a:br>
              <a:rPr lang="en-US" dirty="0">
                <a:solidFill>
                  <a:schemeClr val="tx1"/>
                </a:solidFill>
              </a:rPr>
            </a:br>
            <a:br>
              <a:rPr lang="en-US" dirty="0">
                <a:solidFill>
                  <a:schemeClr val="tx1"/>
                </a:solidFill>
              </a:rPr>
            </a:br>
            <a:endParaRPr lang="id-ID" dirty="0">
              <a:solidFill>
                <a:schemeClr val="tx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1342910"/>
              </p:ext>
            </p:extLst>
          </p:nvPr>
        </p:nvGraphicFramePr>
        <p:xfrm>
          <a:off x="0" y="908720"/>
          <a:ext cx="91440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loud Callout 4"/>
          <p:cNvSpPr/>
          <p:nvPr/>
        </p:nvSpPr>
        <p:spPr>
          <a:xfrm>
            <a:off x="1691680" y="2132856"/>
            <a:ext cx="2088232" cy="936104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Major </a:t>
            </a:r>
          </a:p>
        </p:txBody>
      </p:sp>
    </p:spTree>
    <p:extLst>
      <p:ext uri="{BB962C8B-B14F-4D97-AF65-F5344CB8AC3E}">
        <p14:creationId xmlns:p14="http://schemas.microsoft.com/office/powerpoint/2010/main" val="753342120"/>
      </p:ext>
    </p:extLst>
  </p:cSld>
  <p:clrMapOvr>
    <a:masterClrMapping/>
  </p:clrMapOvr>
  <p:transition>
    <p:strips dir="rd"/>
    <p:sndAc>
      <p:stSnd>
        <p:snd r:embed="rId3" name="click.wav"/>
      </p:stSnd>
    </p:sndAc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87624" y="2951246"/>
            <a:ext cx="6192688" cy="923330"/>
          </a:xfrm>
          <a:prstGeom prst="rect">
            <a:avLst/>
          </a:prstGeom>
          <a:solidFill>
            <a:srgbClr val="0070C0"/>
          </a:solidFill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id-ID" sz="54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ahoma" pitchFamily="34" charset="0"/>
                <a:cs typeface="Arial" charset="0"/>
              </a:rPr>
              <a:t>TERIMA KASIH</a:t>
            </a:r>
            <a:endParaRPr lang="en-US" sz="54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ahoma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162245"/>
      </p:ext>
    </p:extLst>
  </p:cSld>
  <p:clrMapOvr>
    <a:masterClrMapping/>
  </p:clrMapOvr>
  <p:transition>
    <p:strips dir="rd"/>
    <p:sndAc>
      <p:stSnd>
        <p:snd r:embed="rId2" name="click.wav"/>
      </p:stSnd>
    </p:sndAc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1f3d74cd3f15b8acbe829bf5488d965193785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12553</TotalTime>
  <Words>2779</Words>
  <Application>Microsoft Macintosh PowerPoint</Application>
  <PresentationFormat>On-screen Show (4:3)</PresentationFormat>
  <Paragraphs>784</Paragraphs>
  <Slides>75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6" baseType="lpstr">
      <vt:lpstr>Arial</vt:lpstr>
      <vt:lpstr>Arial Black</vt:lpstr>
      <vt:lpstr>Arial Narrow</vt:lpstr>
      <vt:lpstr>Arial Narrow,Bold</vt:lpstr>
      <vt:lpstr>Calibri</vt:lpstr>
      <vt:lpstr>Tahoma</vt:lpstr>
      <vt:lpstr>Trebuchet MS</vt:lpstr>
      <vt:lpstr>Wingdings</vt:lpstr>
      <vt:lpstr>Wingdings 2</vt:lpstr>
      <vt:lpstr>Wingdings 3</vt:lpstr>
      <vt:lpstr>Facet</vt:lpstr>
      <vt:lpstr>PowerPoint Presentation</vt:lpstr>
      <vt:lpstr>ORGANISASI/lEMBAGA</vt:lpstr>
      <vt:lpstr>PowerPoint Presentation</vt:lpstr>
      <vt:lpstr>PowerPoint Presentation</vt:lpstr>
      <vt:lpstr>Management </vt:lpstr>
      <vt:lpstr>PELANGGAN</vt:lpstr>
      <vt:lpstr>MUTU</vt:lpstr>
      <vt:lpstr>MUTU APAKAH ?</vt:lpstr>
      <vt:lpstr>PowerPoint Presentation</vt:lpstr>
      <vt:lpstr>PowerPoint Presentation</vt:lpstr>
      <vt:lpstr>PowerPoint Presentation</vt:lpstr>
      <vt:lpstr> MUTU          </vt:lpstr>
      <vt:lpstr>PowerPoint Presentation</vt:lpstr>
      <vt:lpstr>LINGKUP DELAPAN STANDAR NASIONAL PENDIDIKAN </vt:lpstr>
      <vt:lpstr>1. Standar Tingkat Pencapaian Perkembangan Anak (STPPA)</vt:lpstr>
      <vt:lpstr>1. Standar Tingkat Pencapaian Perkembangan Anak (STPPA)</vt:lpstr>
      <vt:lpstr>1. Standar Tingkat Pencapaian Perkembangan Anak (STPPA)</vt:lpstr>
      <vt:lpstr>2. Standar Isi</vt:lpstr>
      <vt:lpstr>2. Standar Isi</vt:lpstr>
      <vt:lpstr>2. Standar Isi</vt:lpstr>
      <vt:lpstr>2. Standar Isi</vt:lpstr>
      <vt:lpstr>2. Standar Isi</vt:lpstr>
      <vt:lpstr>2. Standar Isi</vt:lpstr>
      <vt:lpstr>2. Standar Isi</vt:lpstr>
      <vt:lpstr>2. Standar Isi</vt:lpstr>
      <vt:lpstr>2. Standar Isi</vt:lpstr>
      <vt:lpstr>2. Standar Isi</vt:lpstr>
      <vt:lpstr>2. Standar Isi</vt:lpstr>
      <vt:lpstr>2. Standar Isi</vt:lpstr>
      <vt:lpstr>3. Standar Proses</vt:lpstr>
      <vt:lpstr>3. Standar Proses</vt:lpstr>
      <vt:lpstr>3. Standar Proses</vt:lpstr>
      <vt:lpstr>3. Standar Proses</vt:lpstr>
      <vt:lpstr>3. Standar Proses</vt:lpstr>
      <vt:lpstr>3. Standar Proses</vt:lpstr>
      <vt:lpstr>3. Standar Proses</vt:lpstr>
      <vt:lpstr>3. Standar Proses</vt:lpstr>
      <vt:lpstr>3. Standar Proses</vt:lpstr>
      <vt:lpstr>3. Standar Proses</vt:lpstr>
      <vt:lpstr>4. Standar Pendidik Dan Tenaga Kependidikan </vt:lpstr>
      <vt:lpstr>4. Standar Pendidik Dan Tenaga Kependidikan</vt:lpstr>
      <vt:lpstr>4. Standar Pendidik Dan Tenaga Kependidikan </vt:lpstr>
      <vt:lpstr>4. Standar Pendidik Dan Tenaga Kependidikan </vt:lpstr>
      <vt:lpstr>5. Standar Sarana &amp; Prasarana </vt:lpstr>
      <vt:lpstr>5. Standar Sarana &amp; Prasarana </vt:lpstr>
      <vt:lpstr>5. Standar Sarana &amp; Prasarana </vt:lpstr>
      <vt:lpstr>5. Standar Sarana &amp; Prasarana </vt:lpstr>
      <vt:lpstr>5. Standar Sarana &amp; Prasarana </vt:lpstr>
      <vt:lpstr>5. Standar Sarana &amp; Prasarana </vt:lpstr>
      <vt:lpstr>5. Standar Sarana &amp; Prasarana </vt:lpstr>
      <vt:lpstr>6. Standar Pengelolaan  </vt:lpstr>
      <vt:lpstr>6. Standar Pengelolaan </vt:lpstr>
      <vt:lpstr>6. Standar Pengelolaan  </vt:lpstr>
      <vt:lpstr>6. Standar Pengelolaan</vt:lpstr>
      <vt:lpstr>6. Standar Pengelolaan  </vt:lpstr>
      <vt:lpstr>6. Standar Pengelolaan  </vt:lpstr>
      <vt:lpstr>6. Standar Pengelolaan  </vt:lpstr>
      <vt:lpstr>6. STANDAR PENGELOLAAN  </vt:lpstr>
      <vt:lpstr>6. Standar Pengelolaan </vt:lpstr>
      <vt:lpstr>6. Standar Pengelolaan  </vt:lpstr>
      <vt:lpstr>6. Standar Pengelolaan </vt:lpstr>
      <vt:lpstr>6. Standar Pengelolaan  </vt:lpstr>
      <vt:lpstr>6. Standar Pengelolaan </vt:lpstr>
      <vt:lpstr>6. Standar Pengelolaan  </vt:lpstr>
      <vt:lpstr>6. Standar Pengelolaan  </vt:lpstr>
      <vt:lpstr>6. Standar Pengelolaan  </vt:lpstr>
      <vt:lpstr>6. Standar Pengelolaan  </vt:lpstr>
      <vt:lpstr>7. Standar Pembiayaan </vt:lpstr>
      <vt:lpstr>7. Standar Pembiayaan </vt:lpstr>
      <vt:lpstr>7. Standar Pembiayaan</vt:lpstr>
      <vt:lpstr>7. Standar Pembiayaan  </vt:lpstr>
      <vt:lpstr>8. Standar Penilaian Pendidikan  </vt:lpstr>
      <vt:lpstr>8. Standar Penilaian Pendidikan  </vt:lpstr>
      <vt:lpstr>8. Standar Penilaian Pendidikan  </vt:lpstr>
      <vt:lpstr>PowerPoint Presentation</vt:lpstr>
    </vt:vector>
  </TitlesOfParts>
  <LinksUpToDate>false</LinksUpToDate>
  <SharedDoc>false</SharedDoc>
  <HyperlinksChanged>false</HyperlinksChanged>
  <AppVersion>16.0010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Work Silhouette</dc:title>
  <dc:creator>www.powerpointstyles.com</dc:creator>
  <cp:lastModifiedBy>Pengguna Microsoft Office</cp:lastModifiedBy>
  <cp:revision>504</cp:revision>
  <cp:lastPrinted>2015-05-25T12:26:37Z</cp:lastPrinted>
  <dcterms:created xsi:type="dcterms:W3CDTF">2009-03-23T15:23:24Z</dcterms:created>
  <dcterms:modified xsi:type="dcterms:W3CDTF">2020-02-26T03:35:43Z</dcterms:modified>
</cp:coreProperties>
</file>