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8" r:id="rId3"/>
    <p:sldId id="262" r:id="rId4"/>
    <p:sldId id="264" r:id="rId5"/>
    <p:sldId id="265" r:id="rId6"/>
    <p:sldId id="266" r:id="rId7"/>
    <p:sldId id="267" r:id="rId8"/>
    <p:sldId id="268" r:id="rId9"/>
    <p:sldId id="259" r:id="rId10"/>
    <p:sldId id="260" r:id="rId11"/>
    <p:sldId id="261" r:id="rId12"/>
    <p:sldId id="269" r:id="rId13"/>
    <p:sldId id="270" r:id="rId14"/>
    <p:sldId id="271" r:id="rId15"/>
    <p:sldId id="272" r:id="rId16"/>
    <p:sldId id="273" r:id="rId17"/>
    <p:sldId id="27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 Id="rId5" Type="http://schemas.openxmlformats.org/officeDocument/2006/relationships/image" Target="../media/image10.png"/><Relationship Id="rId4" Type="http://schemas.openxmlformats.org/officeDocument/2006/relationships/image" Target="../media/image9.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 Id="rId5" Type="http://schemas.openxmlformats.org/officeDocument/2006/relationships/image" Target="../media/image10.png"/><Relationship Id="rId4" Type="http://schemas.openxmlformats.org/officeDocument/2006/relationships/image" Target="../media/image9.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58931D-4B96-4E6E-AC11-9A2D7648F827}"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id-ID"/>
        </a:p>
      </dgm:t>
    </dgm:pt>
    <dgm:pt modelId="{8F4FED94-4817-4BAB-9D87-5A1DEFD859BE}">
      <dgm:prSet phldrT="[Text]">
        <dgm:style>
          <a:lnRef idx="3">
            <a:schemeClr val="lt1"/>
          </a:lnRef>
          <a:fillRef idx="1">
            <a:schemeClr val="accent3"/>
          </a:fillRef>
          <a:effectRef idx="1">
            <a:schemeClr val="accent3"/>
          </a:effectRef>
          <a:fontRef idx="minor">
            <a:schemeClr val="lt1"/>
          </a:fontRef>
        </dgm:style>
      </dgm:prSet>
      <dgm:spPr/>
      <dgm:t>
        <a:bodyPr/>
        <a:lstStyle/>
        <a:p>
          <a:r>
            <a:rPr lang="id-ID" dirty="0" smtClean="0"/>
            <a:t>Bermain</a:t>
          </a:r>
          <a:endParaRPr lang="id-ID" dirty="0"/>
        </a:p>
      </dgm:t>
    </dgm:pt>
    <dgm:pt modelId="{75031AE7-2BBB-46C8-952F-9A368314E44F}" type="parTrans" cxnId="{3E432450-594E-462F-9778-E3700897E749}">
      <dgm:prSet/>
      <dgm:spPr/>
      <dgm:t>
        <a:bodyPr/>
        <a:lstStyle/>
        <a:p>
          <a:endParaRPr lang="id-ID"/>
        </a:p>
      </dgm:t>
    </dgm:pt>
    <dgm:pt modelId="{B403083E-FF93-4FB4-B2BE-B217BD0767E7}" type="sibTrans" cxnId="{3E432450-594E-462F-9778-E3700897E749}">
      <dgm:prSet/>
      <dgm:spPr/>
      <dgm:t>
        <a:bodyPr/>
        <a:lstStyle/>
        <a:p>
          <a:endParaRPr lang="id-ID"/>
        </a:p>
      </dgm:t>
    </dgm:pt>
    <dgm:pt modelId="{79C014AA-DD50-4D1E-AC51-ACAC3157DA82}">
      <dgm:prSet phldrT="[Text]">
        <dgm:style>
          <a:lnRef idx="3">
            <a:schemeClr val="lt1"/>
          </a:lnRef>
          <a:fillRef idx="1">
            <a:schemeClr val="accent3"/>
          </a:fillRef>
          <a:effectRef idx="1">
            <a:schemeClr val="accent3"/>
          </a:effectRef>
          <a:fontRef idx="minor">
            <a:schemeClr val="lt1"/>
          </a:fontRef>
        </dgm:style>
      </dgm:prSet>
      <dgm:spPr/>
      <dgm:t>
        <a:bodyPr/>
        <a:lstStyle/>
        <a:p>
          <a:r>
            <a:rPr lang="id-ID" dirty="0" smtClean="0"/>
            <a:t>STE</a:t>
          </a:r>
          <a:r>
            <a:rPr lang="en-US" dirty="0" smtClean="0"/>
            <a:t>A</a:t>
          </a:r>
          <a:r>
            <a:rPr lang="id-ID" dirty="0" smtClean="0"/>
            <a:t>M</a:t>
          </a:r>
          <a:endParaRPr lang="id-ID" dirty="0"/>
        </a:p>
      </dgm:t>
    </dgm:pt>
    <dgm:pt modelId="{56581493-65FC-4BC7-8388-260422E3AC58}" type="parTrans" cxnId="{01EC0850-E65E-4739-AC62-4168BD8E87E4}">
      <dgm:prSet/>
      <dgm:spPr/>
      <dgm:t>
        <a:bodyPr/>
        <a:lstStyle/>
        <a:p>
          <a:endParaRPr lang="id-ID"/>
        </a:p>
      </dgm:t>
    </dgm:pt>
    <dgm:pt modelId="{80B6EA67-77C7-4227-830E-E4376298666D}" type="sibTrans" cxnId="{01EC0850-E65E-4739-AC62-4168BD8E87E4}">
      <dgm:prSet/>
      <dgm:spPr/>
      <dgm:t>
        <a:bodyPr/>
        <a:lstStyle/>
        <a:p>
          <a:endParaRPr lang="id-ID"/>
        </a:p>
      </dgm:t>
    </dgm:pt>
    <dgm:pt modelId="{5D249B26-79F1-4C62-BA0E-282C327785B0}">
      <dgm:prSet phldrT="[Text]">
        <dgm:style>
          <a:lnRef idx="3">
            <a:schemeClr val="lt1"/>
          </a:lnRef>
          <a:fillRef idx="1">
            <a:schemeClr val="accent3"/>
          </a:fillRef>
          <a:effectRef idx="1">
            <a:schemeClr val="accent3"/>
          </a:effectRef>
          <a:fontRef idx="minor">
            <a:schemeClr val="lt1"/>
          </a:fontRef>
        </dgm:style>
      </dgm:prSet>
      <dgm:spPr/>
      <dgm:t>
        <a:bodyPr/>
        <a:lstStyle/>
        <a:p>
          <a:r>
            <a:rPr lang="id-ID" dirty="0" smtClean="0"/>
            <a:t>APE dari Bahan Lokal</a:t>
          </a:r>
          <a:endParaRPr lang="id-ID" dirty="0"/>
        </a:p>
      </dgm:t>
    </dgm:pt>
    <dgm:pt modelId="{B3CCDC96-D546-424A-B6EA-90FBA8A3E9F4}" type="parTrans" cxnId="{2B4126F1-7014-4C83-B3A3-C81E17D1E4D6}">
      <dgm:prSet/>
      <dgm:spPr/>
      <dgm:t>
        <a:bodyPr/>
        <a:lstStyle/>
        <a:p>
          <a:endParaRPr lang="id-ID"/>
        </a:p>
      </dgm:t>
    </dgm:pt>
    <dgm:pt modelId="{E39B4599-D70E-406C-89A4-8AAFA026649A}" type="sibTrans" cxnId="{2B4126F1-7014-4C83-B3A3-C81E17D1E4D6}">
      <dgm:prSet/>
      <dgm:spPr/>
      <dgm:t>
        <a:bodyPr/>
        <a:lstStyle/>
        <a:p>
          <a:endParaRPr lang="id-ID"/>
        </a:p>
      </dgm:t>
    </dgm:pt>
    <dgm:pt modelId="{1FD08A12-12B5-401C-AC9B-BFC11515C7CB}">
      <dgm:prSet phldrT="[Text]">
        <dgm:style>
          <a:lnRef idx="3">
            <a:schemeClr val="lt1"/>
          </a:lnRef>
          <a:fillRef idx="1">
            <a:schemeClr val="accent3"/>
          </a:fillRef>
          <a:effectRef idx="1">
            <a:schemeClr val="accent3"/>
          </a:effectRef>
          <a:fontRef idx="minor">
            <a:schemeClr val="lt1"/>
          </a:fontRef>
        </dgm:style>
      </dgm:prSet>
      <dgm:spPr/>
      <dgm:t>
        <a:bodyPr/>
        <a:lstStyle/>
        <a:p>
          <a:r>
            <a:rPr lang="id-ID" dirty="0" smtClean="0"/>
            <a:t>Interaksi dengan Anak</a:t>
          </a:r>
          <a:endParaRPr lang="id-ID" dirty="0"/>
        </a:p>
      </dgm:t>
    </dgm:pt>
    <dgm:pt modelId="{67BBE0C6-FCCB-4F59-B435-E2E29A6D7085}" type="parTrans" cxnId="{A5EB0432-FD03-4CFC-BD88-8ECF05447CC0}">
      <dgm:prSet/>
      <dgm:spPr/>
      <dgm:t>
        <a:bodyPr/>
        <a:lstStyle/>
        <a:p>
          <a:endParaRPr lang="id-ID"/>
        </a:p>
      </dgm:t>
    </dgm:pt>
    <dgm:pt modelId="{F4772D93-D77E-4A6E-B3A6-CAE36CAB3D6B}" type="sibTrans" cxnId="{A5EB0432-FD03-4CFC-BD88-8ECF05447CC0}">
      <dgm:prSet/>
      <dgm:spPr/>
      <dgm:t>
        <a:bodyPr/>
        <a:lstStyle/>
        <a:p>
          <a:endParaRPr lang="id-ID"/>
        </a:p>
      </dgm:t>
    </dgm:pt>
    <dgm:pt modelId="{5E38BE58-F726-4ACF-B38A-E8C81548A893}">
      <dgm:prSet phldrT="[Text]">
        <dgm:style>
          <a:lnRef idx="3">
            <a:schemeClr val="lt1"/>
          </a:lnRef>
          <a:fillRef idx="1">
            <a:schemeClr val="accent3"/>
          </a:fillRef>
          <a:effectRef idx="1">
            <a:schemeClr val="accent3"/>
          </a:effectRef>
          <a:fontRef idx="minor">
            <a:schemeClr val="lt1"/>
          </a:fontRef>
        </dgm:style>
      </dgm:prSet>
      <dgm:spPr/>
      <dgm:t>
        <a:bodyPr/>
        <a:lstStyle/>
        <a:p>
          <a:r>
            <a:rPr lang="id-ID" dirty="0" smtClean="0"/>
            <a:t>Jenis Permainan &amp; Kegiatan Main</a:t>
          </a:r>
          <a:endParaRPr lang="id-ID" dirty="0"/>
        </a:p>
      </dgm:t>
    </dgm:pt>
    <dgm:pt modelId="{2BA79B41-8C83-4A30-A0EF-66D938EC0AED}" type="parTrans" cxnId="{33F64CBE-CB69-4820-853F-EB1913A4DB87}">
      <dgm:prSet/>
      <dgm:spPr/>
      <dgm:t>
        <a:bodyPr/>
        <a:lstStyle/>
        <a:p>
          <a:endParaRPr lang="id-ID"/>
        </a:p>
      </dgm:t>
    </dgm:pt>
    <dgm:pt modelId="{A133911B-B54A-4432-AC4F-6449AF4A9983}" type="sibTrans" cxnId="{33F64CBE-CB69-4820-853F-EB1913A4DB87}">
      <dgm:prSet/>
      <dgm:spPr/>
      <dgm:t>
        <a:bodyPr/>
        <a:lstStyle/>
        <a:p>
          <a:endParaRPr lang="id-ID"/>
        </a:p>
      </dgm:t>
    </dgm:pt>
    <dgm:pt modelId="{A3D16037-5ABD-4BAF-95F7-548BEBC43CA9}">
      <dgm:prSet phldrT="[Text]">
        <dgm:style>
          <a:lnRef idx="3">
            <a:schemeClr val="lt1"/>
          </a:lnRef>
          <a:fillRef idx="1">
            <a:schemeClr val="accent3"/>
          </a:fillRef>
          <a:effectRef idx="1">
            <a:schemeClr val="accent3"/>
          </a:effectRef>
          <a:fontRef idx="minor">
            <a:schemeClr val="lt1"/>
          </a:fontRef>
        </dgm:style>
      </dgm:prSet>
      <dgm:spPr/>
      <dgm:t>
        <a:bodyPr/>
        <a:lstStyle/>
        <a:p>
          <a:r>
            <a:rPr lang="id-ID" dirty="0" smtClean="0"/>
            <a:t>Jadwal Harian dan Penataan Lingkungan Main</a:t>
          </a:r>
          <a:endParaRPr lang="id-ID" dirty="0"/>
        </a:p>
      </dgm:t>
    </dgm:pt>
    <dgm:pt modelId="{9BEEC122-A558-4116-A280-BE7D8F827D56}" type="parTrans" cxnId="{8D58D376-3846-475B-9359-9C7C4992AC62}">
      <dgm:prSet/>
      <dgm:spPr/>
      <dgm:t>
        <a:bodyPr/>
        <a:lstStyle/>
        <a:p>
          <a:endParaRPr lang="id-ID"/>
        </a:p>
      </dgm:t>
    </dgm:pt>
    <dgm:pt modelId="{3AD60237-E632-47D6-982F-B5C537576C52}" type="sibTrans" cxnId="{8D58D376-3846-475B-9359-9C7C4992AC62}">
      <dgm:prSet/>
      <dgm:spPr/>
      <dgm:t>
        <a:bodyPr/>
        <a:lstStyle/>
        <a:p>
          <a:endParaRPr lang="id-ID"/>
        </a:p>
      </dgm:t>
    </dgm:pt>
    <dgm:pt modelId="{1D0AF3A8-163F-46EA-BD6E-A18F0A43A029}" type="pres">
      <dgm:prSet presAssocID="{6458931D-4B96-4E6E-AC11-9A2D7648F827}" presName="Name0" presStyleCnt="0">
        <dgm:presLayoutVars>
          <dgm:chPref val="1"/>
          <dgm:dir/>
          <dgm:animOne val="branch"/>
          <dgm:animLvl val="lvl"/>
          <dgm:resizeHandles/>
        </dgm:presLayoutVars>
      </dgm:prSet>
      <dgm:spPr/>
      <dgm:t>
        <a:bodyPr/>
        <a:lstStyle/>
        <a:p>
          <a:endParaRPr lang="en-US"/>
        </a:p>
      </dgm:t>
    </dgm:pt>
    <dgm:pt modelId="{FC58FCEF-4A26-45E6-83B7-083F5463F31E}" type="pres">
      <dgm:prSet presAssocID="{8F4FED94-4817-4BAB-9D87-5A1DEFD859BE}" presName="vertOne" presStyleCnt="0"/>
      <dgm:spPr/>
    </dgm:pt>
    <dgm:pt modelId="{35180EC2-A77D-4307-A950-4A0C64ECE8BA}" type="pres">
      <dgm:prSet presAssocID="{8F4FED94-4817-4BAB-9D87-5A1DEFD859BE}" presName="txOne" presStyleLbl="node0" presStyleIdx="0" presStyleCnt="1">
        <dgm:presLayoutVars>
          <dgm:chPref val="3"/>
        </dgm:presLayoutVars>
      </dgm:prSet>
      <dgm:spPr/>
      <dgm:t>
        <a:bodyPr/>
        <a:lstStyle/>
        <a:p>
          <a:endParaRPr lang="id-ID"/>
        </a:p>
      </dgm:t>
    </dgm:pt>
    <dgm:pt modelId="{56847262-8BB6-4FF1-A75E-BC955F2123E4}" type="pres">
      <dgm:prSet presAssocID="{8F4FED94-4817-4BAB-9D87-5A1DEFD859BE}" presName="parTransOne" presStyleCnt="0"/>
      <dgm:spPr/>
    </dgm:pt>
    <dgm:pt modelId="{3D9523D5-D2B0-4504-9B04-FE7CD063757E}" type="pres">
      <dgm:prSet presAssocID="{8F4FED94-4817-4BAB-9D87-5A1DEFD859BE}" presName="horzOne" presStyleCnt="0"/>
      <dgm:spPr/>
    </dgm:pt>
    <dgm:pt modelId="{7B0C4FF6-545B-4967-8B9B-9120C3B2DB10}" type="pres">
      <dgm:prSet presAssocID="{79C014AA-DD50-4D1E-AC51-ACAC3157DA82}" presName="vertTwo" presStyleCnt="0"/>
      <dgm:spPr/>
    </dgm:pt>
    <dgm:pt modelId="{2411497A-1D88-421B-A2E6-D4C808CED4FF}" type="pres">
      <dgm:prSet presAssocID="{79C014AA-DD50-4D1E-AC51-ACAC3157DA82}" presName="txTwo" presStyleLbl="node2" presStyleIdx="0" presStyleCnt="2">
        <dgm:presLayoutVars>
          <dgm:chPref val="3"/>
        </dgm:presLayoutVars>
      </dgm:prSet>
      <dgm:spPr/>
      <dgm:t>
        <a:bodyPr/>
        <a:lstStyle/>
        <a:p>
          <a:endParaRPr lang="en-US"/>
        </a:p>
      </dgm:t>
    </dgm:pt>
    <dgm:pt modelId="{3EDD90F6-42D4-44A2-8754-14C47220A6B2}" type="pres">
      <dgm:prSet presAssocID="{79C014AA-DD50-4D1E-AC51-ACAC3157DA82}" presName="parTransTwo" presStyleCnt="0"/>
      <dgm:spPr/>
    </dgm:pt>
    <dgm:pt modelId="{71BCF344-8139-4A99-A8E9-83CA0079174A}" type="pres">
      <dgm:prSet presAssocID="{79C014AA-DD50-4D1E-AC51-ACAC3157DA82}" presName="horzTwo" presStyleCnt="0"/>
      <dgm:spPr/>
    </dgm:pt>
    <dgm:pt modelId="{994C77C5-0CEA-4A78-A41C-42389AEAAD14}" type="pres">
      <dgm:prSet presAssocID="{5D249B26-79F1-4C62-BA0E-282C327785B0}" presName="vertThree" presStyleCnt="0"/>
      <dgm:spPr/>
    </dgm:pt>
    <dgm:pt modelId="{540A0704-1F0F-4892-ABA5-B61FA19BE4A5}" type="pres">
      <dgm:prSet presAssocID="{5D249B26-79F1-4C62-BA0E-282C327785B0}" presName="txThree" presStyleLbl="node3" presStyleIdx="0" presStyleCnt="3">
        <dgm:presLayoutVars>
          <dgm:chPref val="3"/>
        </dgm:presLayoutVars>
      </dgm:prSet>
      <dgm:spPr/>
      <dgm:t>
        <a:bodyPr/>
        <a:lstStyle/>
        <a:p>
          <a:endParaRPr lang="en-US"/>
        </a:p>
      </dgm:t>
    </dgm:pt>
    <dgm:pt modelId="{5648B2B4-570B-4D2A-8A10-DFFF2647DE1E}" type="pres">
      <dgm:prSet presAssocID="{5D249B26-79F1-4C62-BA0E-282C327785B0}" presName="horzThree" presStyleCnt="0"/>
      <dgm:spPr/>
    </dgm:pt>
    <dgm:pt modelId="{8DD9A1B1-32C0-4C54-BB52-0EB6762D6F6E}" type="pres">
      <dgm:prSet presAssocID="{E39B4599-D70E-406C-89A4-8AAFA026649A}" presName="sibSpaceThree" presStyleCnt="0"/>
      <dgm:spPr/>
    </dgm:pt>
    <dgm:pt modelId="{3270D459-8021-4968-B074-553E0BB78E60}" type="pres">
      <dgm:prSet presAssocID="{1FD08A12-12B5-401C-AC9B-BFC11515C7CB}" presName="vertThree" presStyleCnt="0"/>
      <dgm:spPr/>
    </dgm:pt>
    <dgm:pt modelId="{F879FD31-DB2E-4B04-A548-9B89CB54EF16}" type="pres">
      <dgm:prSet presAssocID="{1FD08A12-12B5-401C-AC9B-BFC11515C7CB}" presName="txThree" presStyleLbl="node3" presStyleIdx="1" presStyleCnt="3">
        <dgm:presLayoutVars>
          <dgm:chPref val="3"/>
        </dgm:presLayoutVars>
      </dgm:prSet>
      <dgm:spPr/>
      <dgm:t>
        <a:bodyPr/>
        <a:lstStyle/>
        <a:p>
          <a:endParaRPr lang="en-US"/>
        </a:p>
      </dgm:t>
    </dgm:pt>
    <dgm:pt modelId="{372218FB-E419-44EF-9933-0C9EBBD77E59}" type="pres">
      <dgm:prSet presAssocID="{1FD08A12-12B5-401C-AC9B-BFC11515C7CB}" presName="horzThree" presStyleCnt="0"/>
      <dgm:spPr/>
    </dgm:pt>
    <dgm:pt modelId="{80116403-B463-4717-BB76-CBC922D3CC37}" type="pres">
      <dgm:prSet presAssocID="{80B6EA67-77C7-4227-830E-E4376298666D}" presName="sibSpaceTwo" presStyleCnt="0"/>
      <dgm:spPr/>
    </dgm:pt>
    <dgm:pt modelId="{41FD5876-8722-488F-B334-2D67E731008B}" type="pres">
      <dgm:prSet presAssocID="{5E38BE58-F726-4ACF-B38A-E8C81548A893}" presName="vertTwo" presStyleCnt="0"/>
      <dgm:spPr/>
    </dgm:pt>
    <dgm:pt modelId="{96FF6D2B-8B0D-437E-A6B0-9F3C628DB9DD}" type="pres">
      <dgm:prSet presAssocID="{5E38BE58-F726-4ACF-B38A-E8C81548A893}" presName="txTwo" presStyleLbl="node2" presStyleIdx="1" presStyleCnt="2">
        <dgm:presLayoutVars>
          <dgm:chPref val="3"/>
        </dgm:presLayoutVars>
      </dgm:prSet>
      <dgm:spPr/>
      <dgm:t>
        <a:bodyPr/>
        <a:lstStyle/>
        <a:p>
          <a:endParaRPr lang="en-US"/>
        </a:p>
      </dgm:t>
    </dgm:pt>
    <dgm:pt modelId="{94D8D355-9526-4552-A1C4-7C37315C69B4}" type="pres">
      <dgm:prSet presAssocID="{5E38BE58-F726-4ACF-B38A-E8C81548A893}" presName="parTransTwo" presStyleCnt="0"/>
      <dgm:spPr/>
    </dgm:pt>
    <dgm:pt modelId="{A26D5087-9F14-478C-8A7D-317BACD8561A}" type="pres">
      <dgm:prSet presAssocID="{5E38BE58-F726-4ACF-B38A-E8C81548A893}" presName="horzTwo" presStyleCnt="0"/>
      <dgm:spPr/>
    </dgm:pt>
    <dgm:pt modelId="{5373044C-6795-4470-93A0-88EBEBCCB691}" type="pres">
      <dgm:prSet presAssocID="{A3D16037-5ABD-4BAF-95F7-548BEBC43CA9}" presName="vertThree" presStyleCnt="0"/>
      <dgm:spPr/>
    </dgm:pt>
    <dgm:pt modelId="{94B3FCDD-5701-41C3-B155-1BBFD154D670}" type="pres">
      <dgm:prSet presAssocID="{A3D16037-5ABD-4BAF-95F7-548BEBC43CA9}" presName="txThree" presStyleLbl="node3" presStyleIdx="2" presStyleCnt="3">
        <dgm:presLayoutVars>
          <dgm:chPref val="3"/>
        </dgm:presLayoutVars>
      </dgm:prSet>
      <dgm:spPr/>
      <dgm:t>
        <a:bodyPr/>
        <a:lstStyle/>
        <a:p>
          <a:endParaRPr lang="en-US"/>
        </a:p>
      </dgm:t>
    </dgm:pt>
    <dgm:pt modelId="{5E843325-1BA6-41A4-B4C7-0970E9AEC317}" type="pres">
      <dgm:prSet presAssocID="{A3D16037-5ABD-4BAF-95F7-548BEBC43CA9}" presName="horzThree" presStyleCnt="0"/>
      <dgm:spPr/>
    </dgm:pt>
  </dgm:ptLst>
  <dgm:cxnLst>
    <dgm:cxn modelId="{3E432450-594E-462F-9778-E3700897E749}" srcId="{6458931D-4B96-4E6E-AC11-9A2D7648F827}" destId="{8F4FED94-4817-4BAB-9D87-5A1DEFD859BE}" srcOrd="0" destOrd="0" parTransId="{75031AE7-2BBB-46C8-952F-9A368314E44F}" sibTransId="{B403083E-FF93-4FB4-B2BE-B217BD0767E7}"/>
    <dgm:cxn modelId="{1ED1EE26-184E-4ADE-B760-86997A770D46}" type="presOf" srcId="{8F4FED94-4817-4BAB-9D87-5A1DEFD859BE}" destId="{35180EC2-A77D-4307-A950-4A0C64ECE8BA}" srcOrd="0" destOrd="0" presId="urn:microsoft.com/office/officeart/2005/8/layout/hierarchy4"/>
    <dgm:cxn modelId="{01EC0850-E65E-4739-AC62-4168BD8E87E4}" srcId="{8F4FED94-4817-4BAB-9D87-5A1DEFD859BE}" destId="{79C014AA-DD50-4D1E-AC51-ACAC3157DA82}" srcOrd="0" destOrd="0" parTransId="{56581493-65FC-4BC7-8388-260422E3AC58}" sibTransId="{80B6EA67-77C7-4227-830E-E4376298666D}"/>
    <dgm:cxn modelId="{33F64CBE-CB69-4820-853F-EB1913A4DB87}" srcId="{8F4FED94-4817-4BAB-9D87-5A1DEFD859BE}" destId="{5E38BE58-F726-4ACF-B38A-E8C81548A893}" srcOrd="1" destOrd="0" parTransId="{2BA79B41-8C83-4A30-A0EF-66D938EC0AED}" sibTransId="{A133911B-B54A-4432-AC4F-6449AF4A9983}"/>
    <dgm:cxn modelId="{8D58D376-3846-475B-9359-9C7C4992AC62}" srcId="{5E38BE58-F726-4ACF-B38A-E8C81548A893}" destId="{A3D16037-5ABD-4BAF-95F7-548BEBC43CA9}" srcOrd="0" destOrd="0" parTransId="{9BEEC122-A558-4116-A280-BE7D8F827D56}" sibTransId="{3AD60237-E632-47D6-982F-B5C537576C52}"/>
    <dgm:cxn modelId="{30450E98-01E0-4527-85C2-D6EA15C9DF57}" type="presOf" srcId="{1FD08A12-12B5-401C-AC9B-BFC11515C7CB}" destId="{F879FD31-DB2E-4B04-A548-9B89CB54EF16}" srcOrd="0" destOrd="0" presId="urn:microsoft.com/office/officeart/2005/8/layout/hierarchy4"/>
    <dgm:cxn modelId="{6BEF90F7-0C87-47FB-AB25-2F943E7E0EE9}" type="presOf" srcId="{6458931D-4B96-4E6E-AC11-9A2D7648F827}" destId="{1D0AF3A8-163F-46EA-BD6E-A18F0A43A029}" srcOrd="0" destOrd="0" presId="urn:microsoft.com/office/officeart/2005/8/layout/hierarchy4"/>
    <dgm:cxn modelId="{F06154CF-F8A9-43B2-8F2E-DCB93FECD341}" type="presOf" srcId="{5D249B26-79F1-4C62-BA0E-282C327785B0}" destId="{540A0704-1F0F-4892-ABA5-B61FA19BE4A5}" srcOrd="0" destOrd="0" presId="urn:microsoft.com/office/officeart/2005/8/layout/hierarchy4"/>
    <dgm:cxn modelId="{13CF3EE7-E109-4196-B84D-FE44CCF6288E}" type="presOf" srcId="{79C014AA-DD50-4D1E-AC51-ACAC3157DA82}" destId="{2411497A-1D88-421B-A2E6-D4C808CED4FF}" srcOrd="0" destOrd="0" presId="urn:microsoft.com/office/officeart/2005/8/layout/hierarchy4"/>
    <dgm:cxn modelId="{EC07BDE8-5DA8-446A-BF8E-ED7C0D91CD98}" type="presOf" srcId="{5E38BE58-F726-4ACF-B38A-E8C81548A893}" destId="{96FF6D2B-8B0D-437E-A6B0-9F3C628DB9DD}" srcOrd="0" destOrd="0" presId="urn:microsoft.com/office/officeart/2005/8/layout/hierarchy4"/>
    <dgm:cxn modelId="{A5EB0432-FD03-4CFC-BD88-8ECF05447CC0}" srcId="{79C014AA-DD50-4D1E-AC51-ACAC3157DA82}" destId="{1FD08A12-12B5-401C-AC9B-BFC11515C7CB}" srcOrd="1" destOrd="0" parTransId="{67BBE0C6-FCCB-4F59-B435-E2E29A6D7085}" sibTransId="{F4772D93-D77E-4A6E-B3A6-CAE36CAB3D6B}"/>
    <dgm:cxn modelId="{AFEF9499-E9A9-47C8-8CD6-62DA0C748CC2}" type="presOf" srcId="{A3D16037-5ABD-4BAF-95F7-548BEBC43CA9}" destId="{94B3FCDD-5701-41C3-B155-1BBFD154D670}" srcOrd="0" destOrd="0" presId="urn:microsoft.com/office/officeart/2005/8/layout/hierarchy4"/>
    <dgm:cxn modelId="{2B4126F1-7014-4C83-B3A3-C81E17D1E4D6}" srcId="{79C014AA-DD50-4D1E-AC51-ACAC3157DA82}" destId="{5D249B26-79F1-4C62-BA0E-282C327785B0}" srcOrd="0" destOrd="0" parTransId="{B3CCDC96-D546-424A-B6EA-90FBA8A3E9F4}" sibTransId="{E39B4599-D70E-406C-89A4-8AAFA026649A}"/>
    <dgm:cxn modelId="{0715940A-00B2-4BC4-9EE4-9A034783B4FC}" type="presParOf" srcId="{1D0AF3A8-163F-46EA-BD6E-A18F0A43A029}" destId="{FC58FCEF-4A26-45E6-83B7-083F5463F31E}" srcOrd="0" destOrd="0" presId="urn:microsoft.com/office/officeart/2005/8/layout/hierarchy4"/>
    <dgm:cxn modelId="{F20CA4BE-7FFE-4D93-B6F3-1253B1421489}" type="presParOf" srcId="{FC58FCEF-4A26-45E6-83B7-083F5463F31E}" destId="{35180EC2-A77D-4307-A950-4A0C64ECE8BA}" srcOrd="0" destOrd="0" presId="urn:microsoft.com/office/officeart/2005/8/layout/hierarchy4"/>
    <dgm:cxn modelId="{58BB091B-80C9-4169-9A4C-CBD5C0C06023}" type="presParOf" srcId="{FC58FCEF-4A26-45E6-83B7-083F5463F31E}" destId="{56847262-8BB6-4FF1-A75E-BC955F2123E4}" srcOrd="1" destOrd="0" presId="urn:microsoft.com/office/officeart/2005/8/layout/hierarchy4"/>
    <dgm:cxn modelId="{46F581E5-AFB7-4419-B215-88C8888AC4C5}" type="presParOf" srcId="{FC58FCEF-4A26-45E6-83B7-083F5463F31E}" destId="{3D9523D5-D2B0-4504-9B04-FE7CD063757E}" srcOrd="2" destOrd="0" presId="urn:microsoft.com/office/officeart/2005/8/layout/hierarchy4"/>
    <dgm:cxn modelId="{3A3F5626-7A05-4CD7-8675-DC1CAB564932}" type="presParOf" srcId="{3D9523D5-D2B0-4504-9B04-FE7CD063757E}" destId="{7B0C4FF6-545B-4967-8B9B-9120C3B2DB10}" srcOrd="0" destOrd="0" presId="urn:microsoft.com/office/officeart/2005/8/layout/hierarchy4"/>
    <dgm:cxn modelId="{5BCCF7CD-3207-4C56-B245-BFC7E97805E8}" type="presParOf" srcId="{7B0C4FF6-545B-4967-8B9B-9120C3B2DB10}" destId="{2411497A-1D88-421B-A2E6-D4C808CED4FF}" srcOrd="0" destOrd="0" presId="urn:microsoft.com/office/officeart/2005/8/layout/hierarchy4"/>
    <dgm:cxn modelId="{51ECED07-F9ED-4D55-A197-88AF1E9A7718}" type="presParOf" srcId="{7B0C4FF6-545B-4967-8B9B-9120C3B2DB10}" destId="{3EDD90F6-42D4-44A2-8754-14C47220A6B2}" srcOrd="1" destOrd="0" presId="urn:microsoft.com/office/officeart/2005/8/layout/hierarchy4"/>
    <dgm:cxn modelId="{C4720DAB-103F-470B-A621-0D454D8D9A1D}" type="presParOf" srcId="{7B0C4FF6-545B-4967-8B9B-9120C3B2DB10}" destId="{71BCF344-8139-4A99-A8E9-83CA0079174A}" srcOrd="2" destOrd="0" presId="urn:microsoft.com/office/officeart/2005/8/layout/hierarchy4"/>
    <dgm:cxn modelId="{46C54A1A-F368-4E9F-9D96-AE92E6980FBD}" type="presParOf" srcId="{71BCF344-8139-4A99-A8E9-83CA0079174A}" destId="{994C77C5-0CEA-4A78-A41C-42389AEAAD14}" srcOrd="0" destOrd="0" presId="urn:microsoft.com/office/officeart/2005/8/layout/hierarchy4"/>
    <dgm:cxn modelId="{D07ECFD0-1C1F-4397-B1FD-B61556A28C74}" type="presParOf" srcId="{994C77C5-0CEA-4A78-A41C-42389AEAAD14}" destId="{540A0704-1F0F-4892-ABA5-B61FA19BE4A5}" srcOrd="0" destOrd="0" presId="urn:microsoft.com/office/officeart/2005/8/layout/hierarchy4"/>
    <dgm:cxn modelId="{739A967C-1CAE-42F9-BC19-BF1E5CCA9F47}" type="presParOf" srcId="{994C77C5-0CEA-4A78-A41C-42389AEAAD14}" destId="{5648B2B4-570B-4D2A-8A10-DFFF2647DE1E}" srcOrd="1" destOrd="0" presId="urn:microsoft.com/office/officeart/2005/8/layout/hierarchy4"/>
    <dgm:cxn modelId="{7A5F0C3C-F023-4543-AD1C-6B6A7F20E752}" type="presParOf" srcId="{71BCF344-8139-4A99-A8E9-83CA0079174A}" destId="{8DD9A1B1-32C0-4C54-BB52-0EB6762D6F6E}" srcOrd="1" destOrd="0" presId="urn:microsoft.com/office/officeart/2005/8/layout/hierarchy4"/>
    <dgm:cxn modelId="{E596721C-1788-40D7-A208-F6A2EFDDD65C}" type="presParOf" srcId="{71BCF344-8139-4A99-A8E9-83CA0079174A}" destId="{3270D459-8021-4968-B074-553E0BB78E60}" srcOrd="2" destOrd="0" presId="urn:microsoft.com/office/officeart/2005/8/layout/hierarchy4"/>
    <dgm:cxn modelId="{792E0F62-7456-4688-8F4C-7F1702E549FF}" type="presParOf" srcId="{3270D459-8021-4968-B074-553E0BB78E60}" destId="{F879FD31-DB2E-4B04-A548-9B89CB54EF16}" srcOrd="0" destOrd="0" presId="urn:microsoft.com/office/officeart/2005/8/layout/hierarchy4"/>
    <dgm:cxn modelId="{12731770-018E-432D-88DB-1B84454F82E2}" type="presParOf" srcId="{3270D459-8021-4968-B074-553E0BB78E60}" destId="{372218FB-E419-44EF-9933-0C9EBBD77E59}" srcOrd="1" destOrd="0" presId="urn:microsoft.com/office/officeart/2005/8/layout/hierarchy4"/>
    <dgm:cxn modelId="{2AEE1494-D52A-4E36-8388-DF6F1E7689E1}" type="presParOf" srcId="{3D9523D5-D2B0-4504-9B04-FE7CD063757E}" destId="{80116403-B463-4717-BB76-CBC922D3CC37}" srcOrd="1" destOrd="0" presId="urn:microsoft.com/office/officeart/2005/8/layout/hierarchy4"/>
    <dgm:cxn modelId="{A7F2988D-BAA6-481C-89C2-16B325EC87DC}" type="presParOf" srcId="{3D9523D5-D2B0-4504-9B04-FE7CD063757E}" destId="{41FD5876-8722-488F-B334-2D67E731008B}" srcOrd="2" destOrd="0" presId="urn:microsoft.com/office/officeart/2005/8/layout/hierarchy4"/>
    <dgm:cxn modelId="{ED6D9B0F-54EA-490E-A9C0-59CC536E7E8D}" type="presParOf" srcId="{41FD5876-8722-488F-B334-2D67E731008B}" destId="{96FF6D2B-8B0D-437E-A6B0-9F3C628DB9DD}" srcOrd="0" destOrd="0" presId="urn:microsoft.com/office/officeart/2005/8/layout/hierarchy4"/>
    <dgm:cxn modelId="{049B4A7D-75EF-449F-B486-73FBC78B2677}" type="presParOf" srcId="{41FD5876-8722-488F-B334-2D67E731008B}" destId="{94D8D355-9526-4552-A1C4-7C37315C69B4}" srcOrd="1" destOrd="0" presId="urn:microsoft.com/office/officeart/2005/8/layout/hierarchy4"/>
    <dgm:cxn modelId="{48B12DF9-29F3-40FA-BEE3-878DF6E6DF85}" type="presParOf" srcId="{41FD5876-8722-488F-B334-2D67E731008B}" destId="{A26D5087-9F14-478C-8A7D-317BACD8561A}" srcOrd="2" destOrd="0" presId="urn:microsoft.com/office/officeart/2005/8/layout/hierarchy4"/>
    <dgm:cxn modelId="{C96F1E13-201C-426A-8574-4D1B4F6862C3}" type="presParOf" srcId="{A26D5087-9F14-478C-8A7D-317BACD8561A}" destId="{5373044C-6795-4470-93A0-88EBEBCCB691}" srcOrd="0" destOrd="0" presId="urn:microsoft.com/office/officeart/2005/8/layout/hierarchy4"/>
    <dgm:cxn modelId="{6FAAE0C1-6F43-4292-B4CE-B122EECAB594}" type="presParOf" srcId="{5373044C-6795-4470-93A0-88EBEBCCB691}" destId="{94B3FCDD-5701-41C3-B155-1BBFD154D670}" srcOrd="0" destOrd="0" presId="urn:microsoft.com/office/officeart/2005/8/layout/hierarchy4"/>
    <dgm:cxn modelId="{89EF367A-4309-41D4-89B4-72ABCB6A270C}" type="presParOf" srcId="{5373044C-6795-4470-93A0-88EBEBCCB691}" destId="{5E843325-1BA6-41A4-B4C7-0970E9AEC317}"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71E715A-55AC-4EE3-9BE6-BA1758322FE6}" type="doc">
      <dgm:prSet loTypeId="urn:microsoft.com/office/officeart/2008/layout/VerticalCurvedList" loCatId="list" qsTypeId="urn:microsoft.com/office/officeart/2005/8/quickstyle/simple1" qsCatId="simple" csTypeId="urn:microsoft.com/office/officeart/2005/8/colors/colorful2" csCatId="colorful" phldr="1"/>
      <dgm:spPr/>
      <dgm:t>
        <a:bodyPr/>
        <a:lstStyle/>
        <a:p>
          <a:endParaRPr lang="en-US"/>
        </a:p>
      </dgm:t>
    </dgm:pt>
    <dgm:pt modelId="{F630D463-70AC-4D68-BABE-45771F50E246}">
      <dgm:prSet phldrT="[Text]"/>
      <dgm:spPr>
        <a:solidFill>
          <a:schemeClr val="accent2"/>
        </a:solidFill>
      </dgm:spPr>
      <dgm:t>
        <a:bodyPr/>
        <a:lstStyle/>
        <a:p>
          <a:r>
            <a:rPr lang="en-US" dirty="0"/>
            <a:t> </a:t>
          </a:r>
          <a:r>
            <a:rPr lang="en-US" dirty="0">
              <a:latin typeface="Calibri"/>
              <a:cs typeface="Calibri"/>
            </a:rPr>
            <a:t>Math at Home</a:t>
          </a:r>
        </a:p>
      </dgm:t>
    </dgm:pt>
    <dgm:pt modelId="{B053D16D-D08C-4A86-91D3-51885E4153F3}" type="parTrans" cxnId="{4A449DC3-1548-4060-BA60-DBB1DED181EA}">
      <dgm:prSet/>
      <dgm:spPr/>
      <dgm:t>
        <a:bodyPr/>
        <a:lstStyle/>
        <a:p>
          <a:endParaRPr lang="en-US"/>
        </a:p>
      </dgm:t>
    </dgm:pt>
    <dgm:pt modelId="{F657C28E-98F6-4F8C-B536-7B25702F5321}" type="sibTrans" cxnId="{4A449DC3-1548-4060-BA60-DBB1DED181EA}">
      <dgm:prSet/>
      <dgm:spPr/>
      <dgm:t>
        <a:bodyPr/>
        <a:lstStyle/>
        <a:p>
          <a:endParaRPr lang="en-US" dirty="0"/>
        </a:p>
      </dgm:t>
    </dgm:pt>
    <dgm:pt modelId="{94F1E4D2-B19F-4754-A3D0-D60DBC5D6960}">
      <dgm:prSet phldrT="[Text]"/>
      <dgm:spPr>
        <a:solidFill>
          <a:schemeClr val="accent6">
            <a:lumMod val="75000"/>
          </a:schemeClr>
        </a:solidFill>
      </dgm:spPr>
      <dgm:t>
        <a:bodyPr/>
        <a:lstStyle/>
        <a:p>
          <a:r>
            <a:rPr lang="en-US" dirty="0">
              <a:latin typeface="Calibri"/>
              <a:cs typeface="Calibri"/>
            </a:rPr>
            <a:t>Math On the Go</a:t>
          </a:r>
        </a:p>
      </dgm:t>
    </dgm:pt>
    <dgm:pt modelId="{3CF92A50-CC29-4077-81F4-E149AF745808}" type="parTrans" cxnId="{4019B1D9-7569-4087-B99B-CC5F5B595BDE}">
      <dgm:prSet/>
      <dgm:spPr/>
      <dgm:t>
        <a:bodyPr/>
        <a:lstStyle/>
        <a:p>
          <a:endParaRPr lang="en-US"/>
        </a:p>
      </dgm:t>
    </dgm:pt>
    <dgm:pt modelId="{1CB65849-C16E-47E4-AA7D-460FF86BCB2E}" type="sibTrans" cxnId="{4019B1D9-7569-4087-B99B-CC5F5B595BDE}">
      <dgm:prSet/>
      <dgm:spPr/>
      <dgm:t>
        <a:bodyPr/>
        <a:lstStyle/>
        <a:p>
          <a:endParaRPr lang="en-US"/>
        </a:p>
      </dgm:t>
    </dgm:pt>
    <dgm:pt modelId="{0685F87F-B480-4714-90E0-54A0D1EBF7B6}">
      <dgm:prSet phldrT="[Text]"/>
      <dgm:spPr>
        <a:solidFill>
          <a:schemeClr val="accent4">
            <a:lumMod val="75000"/>
          </a:schemeClr>
        </a:solidFill>
      </dgm:spPr>
      <dgm:t>
        <a:bodyPr/>
        <a:lstStyle/>
        <a:p>
          <a:r>
            <a:rPr lang="en-US" dirty="0">
              <a:latin typeface="Calibri"/>
              <a:cs typeface="Calibri"/>
            </a:rPr>
            <a:t>Just for the Fun of it</a:t>
          </a:r>
        </a:p>
      </dgm:t>
    </dgm:pt>
    <dgm:pt modelId="{6106A898-ED0C-4CC4-9B01-F3E6B99F531F}" type="parTrans" cxnId="{75894DF7-00F5-4BA9-8767-952D79693BA7}">
      <dgm:prSet/>
      <dgm:spPr/>
      <dgm:t>
        <a:bodyPr/>
        <a:lstStyle/>
        <a:p>
          <a:endParaRPr lang="en-US"/>
        </a:p>
      </dgm:t>
    </dgm:pt>
    <dgm:pt modelId="{B778000A-C863-4B95-AC7F-DF86251286E6}" type="sibTrans" cxnId="{75894DF7-00F5-4BA9-8767-952D79693BA7}">
      <dgm:prSet/>
      <dgm:spPr/>
      <dgm:t>
        <a:bodyPr/>
        <a:lstStyle/>
        <a:p>
          <a:endParaRPr lang="en-US"/>
        </a:p>
      </dgm:t>
    </dgm:pt>
    <dgm:pt modelId="{7B7B3F8E-E782-4D3A-8675-A19371898D88}">
      <dgm:prSet phldrT="[Text]"/>
      <dgm:spPr>
        <a:solidFill>
          <a:srgbClr val="00B050"/>
        </a:solidFill>
      </dgm:spPr>
      <dgm:t>
        <a:bodyPr/>
        <a:lstStyle/>
        <a:p>
          <a:r>
            <a:rPr lang="en-US" dirty="0">
              <a:latin typeface="Calibri"/>
              <a:cs typeface="Calibri"/>
            </a:rPr>
            <a:t>Math at the Grocery Store</a:t>
          </a:r>
        </a:p>
      </dgm:t>
    </dgm:pt>
    <dgm:pt modelId="{12E9B2B3-0C9F-4D6B-BEB2-4529189D9C43}" type="sibTrans" cxnId="{4F29BD6E-F0F7-4FEE-8050-C9D31513A261}">
      <dgm:prSet/>
      <dgm:spPr/>
      <dgm:t>
        <a:bodyPr/>
        <a:lstStyle/>
        <a:p>
          <a:endParaRPr lang="en-US"/>
        </a:p>
      </dgm:t>
    </dgm:pt>
    <dgm:pt modelId="{D287A753-DC19-411F-B2D0-70ECDEFB6D0F}" type="parTrans" cxnId="{4F29BD6E-F0F7-4FEE-8050-C9D31513A261}">
      <dgm:prSet/>
      <dgm:spPr/>
      <dgm:t>
        <a:bodyPr/>
        <a:lstStyle/>
        <a:p>
          <a:endParaRPr lang="en-US"/>
        </a:p>
      </dgm:t>
    </dgm:pt>
    <dgm:pt modelId="{4206A686-B6CB-EF49-B8A2-7EA2752EEB34}">
      <dgm:prSet phldrT="[Text]"/>
      <dgm:spPr>
        <a:solidFill>
          <a:srgbClr val="3366FF"/>
        </a:solidFill>
      </dgm:spPr>
      <dgm:t>
        <a:bodyPr/>
        <a:lstStyle/>
        <a:p>
          <a:r>
            <a:rPr lang="en-US" dirty="0">
              <a:latin typeface="Calibri"/>
              <a:cs typeface="Calibri"/>
            </a:rPr>
            <a:t>Math and Money</a:t>
          </a:r>
        </a:p>
      </dgm:t>
    </dgm:pt>
    <dgm:pt modelId="{46088EE3-06B8-C748-AAA5-D9D97F9A94E1}" type="parTrans" cxnId="{96F86D76-55F1-D04B-B041-1D6FBF5495CF}">
      <dgm:prSet/>
      <dgm:spPr/>
      <dgm:t>
        <a:bodyPr/>
        <a:lstStyle/>
        <a:p>
          <a:endParaRPr lang="en-US"/>
        </a:p>
      </dgm:t>
    </dgm:pt>
    <dgm:pt modelId="{BE2DA6F9-F06E-E84E-A693-F27AE39C3036}" type="sibTrans" cxnId="{96F86D76-55F1-D04B-B041-1D6FBF5495CF}">
      <dgm:prSet/>
      <dgm:spPr/>
      <dgm:t>
        <a:bodyPr/>
        <a:lstStyle/>
        <a:p>
          <a:endParaRPr lang="en-US"/>
        </a:p>
      </dgm:t>
    </dgm:pt>
    <dgm:pt modelId="{16E66C0D-A39C-40C1-97C7-0D7CE6EE16F8}" type="pres">
      <dgm:prSet presAssocID="{971E715A-55AC-4EE3-9BE6-BA1758322FE6}" presName="Name0" presStyleCnt="0">
        <dgm:presLayoutVars>
          <dgm:chMax val="7"/>
          <dgm:chPref val="7"/>
          <dgm:dir/>
        </dgm:presLayoutVars>
      </dgm:prSet>
      <dgm:spPr/>
      <dgm:t>
        <a:bodyPr/>
        <a:lstStyle/>
        <a:p>
          <a:endParaRPr lang="en-US"/>
        </a:p>
      </dgm:t>
    </dgm:pt>
    <dgm:pt modelId="{55492222-F258-4486-A69C-D1387EB1B7C1}" type="pres">
      <dgm:prSet presAssocID="{971E715A-55AC-4EE3-9BE6-BA1758322FE6}" presName="Name1" presStyleCnt="0"/>
      <dgm:spPr/>
    </dgm:pt>
    <dgm:pt modelId="{7F996D41-DC11-42C0-8A5B-0B96D4339498}" type="pres">
      <dgm:prSet presAssocID="{971E715A-55AC-4EE3-9BE6-BA1758322FE6}" presName="cycle" presStyleCnt="0"/>
      <dgm:spPr/>
    </dgm:pt>
    <dgm:pt modelId="{29ED7A9C-6630-4A59-B31C-A49F91384530}" type="pres">
      <dgm:prSet presAssocID="{971E715A-55AC-4EE3-9BE6-BA1758322FE6}" presName="srcNode" presStyleLbl="node1" presStyleIdx="0" presStyleCnt="5"/>
      <dgm:spPr/>
    </dgm:pt>
    <dgm:pt modelId="{5646106E-C088-4023-AE24-41F9A4B645E2}" type="pres">
      <dgm:prSet presAssocID="{971E715A-55AC-4EE3-9BE6-BA1758322FE6}" presName="conn" presStyleLbl="parChTrans1D2" presStyleIdx="0" presStyleCnt="1"/>
      <dgm:spPr/>
      <dgm:t>
        <a:bodyPr/>
        <a:lstStyle/>
        <a:p>
          <a:endParaRPr lang="en-US"/>
        </a:p>
      </dgm:t>
    </dgm:pt>
    <dgm:pt modelId="{CDA4EC01-E269-41D7-97CE-41FC2C722C25}" type="pres">
      <dgm:prSet presAssocID="{971E715A-55AC-4EE3-9BE6-BA1758322FE6}" presName="extraNode" presStyleLbl="node1" presStyleIdx="0" presStyleCnt="5"/>
      <dgm:spPr/>
    </dgm:pt>
    <dgm:pt modelId="{A4698D61-282F-4A6B-9F35-307D46AFF53C}" type="pres">
      <dgm:prSet presAssocID="{971E715A-55AC-4EE3-9BE6-BA1758322FE6}" presName="dstNode" presStyleLbl="node1" presStyleIdx="0" presStyleCnt="5"/>
      <dgm:spPr/>
    </dgm:pt>
    <dgm:pt modelId="{E7CA8146-A411-4A44-A975-8E6B627B1CC5}" type="pres">
      <dgm:prSet presAssocID="{F630D463-70AC-4D68-BABE-45771F50E246}" presName="text_1" presStyleLbl="node1" presStyleIdx="0" presStyleCnt="5">
        <dgm:presLayoutVars>
          <dgm:bulletEnabled val="1"/>
        </dgm:presLayoutVars>
      </dgm:prSet>
      <dgm:spPr/>
      <dgm:t>
        <a:bodyPr/>
        <a:lstStyle/>
        <a:p>
          <a:endParaRPr lang="en-US"/>
        </a:p>
      </dgm:t>
    </dgm:pt>
    <dgm:pt modelId="{6D264418-4E00-47D3-83F3-12587D07E45C}" type="pres">
      <dgm:prSet presAssocID="{F630D463-70AC-4D68-BABE-45771F50E246}" presName="accent_1" presStyleCnt="0"/>
      <dgm:spPr/>
    </dgm:pt>
    <dgm:pt modelId="{B6975BEC-D9D3-4911-BECE-7B36F7E932A1}" type="pres">
      <dgm:prSet presAssocID="{F630D463-70AC-4D68-BABE-45771F50E246}" presName="accentRepeatNode" presStyleLbl="solidFgAcc1" presStyleIdx="0" presStyleCnt="5"/>
      <dgm:spPr>
        <a:blipFill dpi="0" rotWithShape="0">
          <a:blip xmlns:r="http://schemas.openxmlformats.org/officeDocument/2006/relationships" r:embed="rId1">
            <a:extLst/>
          </a:blip>
          <a:srcRect/>
          <a:stretch>
            <a:fillRect/>
          </a:stretch>
        </a:blipFill>
      </dgm:spPr>
    </dgm:pt>
    <dgm:pt modelId="{8FB649ED-346E-4F41-A5FD-0F48B2945732}" type="pres">
      <dgm:prSet presAssocID="{7B7B3F8E-E782-4D3A-8675-A19371898D88}" presName="text_2" presStyleLbl="node1" presStyleIdx="1" presStyleCnt="5">
        <dgm:presLayoutVars>
          <dgm:bulletEnabled val="1"/>
        </dgm:presLayoutVars>
      </dgm:prSet>
      <dgm:spPr/>
      <dgm:t>
        <a:bodyPr/>
        <a:lstStyle/>
        <a:p>
          <a:endParaRPr lang="en-US"/>
        </a:p>
      </dgm:t>
    </dgm:pt>
    <dgm:pt modelId="{C1FE6325-B676-4922-86F8-BDC5B219824D}" type="pres">
      <dgm:prSet presAssocID="{7B7B3F8E-E782-4D3A-8675-A19371898D88}" presName="accent_2" presStyleCnt="0"/>
      <dgm:spPr/>
    </dgm:pt>
    <dgm:pt modelId="{EB53A31A-2EEF-4270-8E1C-E042ECABCD04}" type="pres">
      <dgm:prSet presAssocID="{7B7B3F8E-E782-4D3A-8675-A19371898D88}" presName="accentRepeatNode" presStyleLbl="solidFgAcc1" presStyleIdx="1" presStyleCnt="5"/>
      <dgm:spPr>
        <a:blipFill dpi="0" rotWithShape="0">
          <a:blip xmlns:r="http://schemas.openxmlformats.org/officeDocument/2006/relationships" r:embed="rId2">
            <a:extLst/>
          </a:blip>
          <a:srcRect/>
          <a:stretch>
            <a:fillRect/>
          </a:stretch>
        </a:blipFill>
      </dgm:spPr>
    </dgm:pt>
    <dgm:pt modelId="{0E0B608E-DEE3-435A-B920-58DDF4E888AB}" type="pres">
      <dgm:prSet presAssocID="{94F1E4D2-B19F-4754-A3D0-D60DBC5D6960}" presName="text_3" presStyleLbl="node1" presStyleIdx="2" presStyleCnt="5">
        <dgm:presLayoutVars>
          <dgm:bulletEnabled val="1"/>
        </dgm:presLayoutVars>
      </dgm:prSet>
      <dgm:spPr/>
      <dgm:t>
        <a:bodyPr/>
        <a:lstStyle/>
        <a:p>
          <a:endParaRPr lang="en-US"/>
        </a:p>
      </dgm:t>
    </dgm:pt>
    <dgm:pt modelId="{AF4AECA0-6623-426A-B053-A3B0BD68B992}" type="pres">
      <dgm:prSet presAssocID="{94F1E4D2-B19F-4754-A3D0-D60DBC5D6960}" presName="accent_3" presStyleCnt="0"/>
      <dgm:spPr/>
    </dgm:pt>
    <dgm:pt modelId="{643E5AD8-46FD-45AD-A53C-E6D2936ECD5E}" type="pres">
      <dgm:prSet presAssocID="{94F1E4D2-B19F-4754-A3D0-D60DBC5D6960}" presName="accentRepeatNode" presStyleLbl="solidFgAcc1" presStyleIdx="2" presStyleCnt="5"/>
      <dgm:spPr>
        <a:blipFill dpi="0" rotWithShape="0">
          <a:blip xmlns:r="http://schemas.openxmlformats.org/officeDocument/2006/relationships" r:embed="rId3">
            <a:extLst/>
          </a:blip>
          <a:srcRect/>
          <a:stretch>
            <a:fillRect/>
          </a:stretch>
        </a:blipFill>
      </dgm:spPr>
    </dgm:pt>
    <dgm:pt modelId="{39C201BB-2AA7-4BA3-9D36-94837A8BB8F4}" type="pres">
      <dgm:prSet presAssocID="{0685F87F-B480-4714-90E0-54A0D1EBF7B6}" presName="text_4" presStyleLbl="node1" presStyleIdx="3" presStyleCnt="5">
        <dgm:presLayoutVars>
          <dgm:bulletEnabled val="1"/>
        </dgm:presLayoutVars>
      </dgm:prSet>
      <dgm:spPr/>
      <dgm:t>
        <a:bodyPr/>
        <a:lstStyle/>
        <a:p>
          <a:endParaRPr lang="en-US"/>
        </a:p>
      </dgm:t>
    </dgm:pt>
    <dgm:pt modelId="{808B6AB7-43F6-4344-B34F-F9813BFBFEA4}" type="pres">
      <dgm:prSet presAssocID="{0685F87F-B480-4714-90E0-54A0D1EBF7B6}" presName="accent_4" presStyleCnt="0"/>
      <dgm:spPr/>
    </dgm:pt>
    <dgm:pt modelId="{FFDEC82D-F785-4426-8F6F-B77AEEA27A12}" type="pres">
      <dgm:prSet presAssocID="{0685F87F-B480-4714-90E0-54A0D1EBF7B6}" presName="accentRepeatNode" presStyleLbl="solidFgAcc1" presStyleIdx="3" presStyleCnt="5"/>
      <dgm:spPr>
        <a:blipFill dpi="0" rotWithShape="0">
          <a:blip xmlns:r="http://schemas.openxmlformats.org/officeDocument/2006/relationships" r:embed="rId4">
            <a:extLst/>
          </a:blip>
          <a:srcRect/>
          <a:stretch>
            <a:fillRect/>
          </a:stretch>
        </a:blipFill>
      </dgm:spPr>
    </dgm:pt>
    <dgm:pt modelId="{89F1492F-4063-ED4E-9232-F5C0EF573DAB}" type="pres">
      <dgm:prSet presAssocID="{4206A686-B6CB-EF49-B8A2-7EA2752EEB34}" presName="text_5" presStyleLbl="node1" presStyleIdx="4" presStyleCnt="5">
        <dgm:presLayoutVars>
          <dgm:bulletEnabled val="1"/>
        </dgm:presLayoutVars>
      </dgm:prSet>
      <dgm:spPr/>
      <dgm:t>
        <a:bodyPr/>
        <a:lstStyle/>
        <a:p>
          <a:endParaRPr lang="en-US"/>
        </a:p>
      </dgm:t>
    </dgm:pt>
    <dgm:pt modelId="{70A64333-E01F-FF4C-A720-3BBF716C0B2A}" type="pres">
      <dgm:prSet presAssocID="{4206A686-B6CB-EF49-B8A2-7EA2752EEB34}" presName="accent_5" presStyleCnt="0"/>
      <dgm:spPr/>
    </dgm:pt>
    <dgm:pt modelId="{AA668B88-0156-9540-826C-7C4464DBAC11}" type="pres">
      <dgm:prSet presAssocID="{4206A686-B6CB-EF49-B8A2-7EA2752EEB34}" presName="accentRepeatNode" presStyleLbl="solidFgAcc1" presStyleIdx="4" presStyleCnt="5"/>
      <dgm:spPr>
        <a:blipFill rotWithShape="0">
          <a:blip xmlns:r="http://schemas.openxmlformats.org/officeDocument/2006/relationships" r:embed="rId5"/>
          <a:stretch>
            <a:fillRect/>
          </a:stretch>
        </a:blipFill>
      </dgm:spPr>
    </dgm:pt>
  </dgm:ptLst>
  <dgm:cxnLst>
    <dgm:cxn modelId="{75894DF7-00F5-4BA9-8767-952D79693BA7}" srcId="{971E715A-55AC-4EE3-9BE6-BA1758322FE6}" destId="{0685F87F-B480-4714-90E0-54A0D1EBF7B6}" srcOrd="3" destOrd="0" parTransId="{6106A898-ED0C-4CC4-9B01-F3E6B99F531F}" sibTransId="{B778000A-C863-4B95-AC7F-DF86251286E6}"/>
    <dgm:cxn modelId="{4019B1D9-7569-4087-B99B-CC5F5B595BDE}" srcId="{971E715A-55AC-4EE3-9BE6-BA1758322FE6}" destId="{94F1E4D2-B19F-4754-A3D0-D60DBC5D6960}" srcOrd="2" destOrd="0" parTransId="{3CF92A50-CC29-4077-81F4-E149AF745808}" sibTransId="{1CB65849-C16E-47E4-AA7D-460FF86BCB2E}"/>
    <dgm:cxn modelId="{0C082547-87F0-4BD6-90E2-E6EBAE0CE827}" type="presOf" srcId="{4206A686-B6CB-EF49-B8A2-7EA2752EEB34}" destId="{89F1492F-4063-ED4E-9232-F5C0EF573DAB}" srcOrd="0" destOrd="0" presId="urn:microsoft.com/office/officeart/2008/layout/VerticalCurvedList"/>
    <dgm:cxn modelId="{EDA9D6D0-95EE-4F70-A385-51E9A2D535B0}" type="presOf" srcId="{7B7B3F8E-E782-4D3A-8675-A19371898D88}" destId="{8FB649ED-346E-4F41-A5FD-0F48B2945732}" srcOrd="0" destOrd="0" presId="urn:microsoft.com/office/officeart/2008/layout/VerticalCurvedList"/>
    <dgm:cxn modelId="{E2BFC3D8-4448-4A07-86FB-EA0B1503F0F9}" type="presOf" srcId="{F630D463-70AC-4D68-BABE-45771F50E246}" destId="{E7CA8146-A411-4A44-A975-8E6B627B1CC5}" srcOrd="0" destOrd="0" presId="urn:microsoft.com/office/officeart/2008/layout/VerticalCurvedList"/>
    <dgm:cxn modelId="{B38D4382-5529-4D9D-A6D3-A41FFE26CD82}" type="presOf" srcId="{F657C28E-98F6-4F8C-B536-7B25702F5321}" destId="{5646106E-C088-4023-AE24-41F9A4B645E2}" srcOrd="0" destOrd="0" presId="urn:microsoft.com/office/officeart/2008/layout/VerticalCurvedList"/>
    <dgm:cxn modelId="{4A449DC3-1548-4060-BA60-DBB1DED181EA}" srcId="{971E715A-55AC-4EE3-9BE6-BA1758322FE6}" destId="{F630D463-70AC-4D68-BABE-45771F50E246}" srcOrd="0" destOrd="0" parTransId="{B053D16D-D08C-4A86-91D3-51885E4153F3}" sibTransId="{F657C28E-98F6-4F8C-B536-7B25702F5321}"/>
    <dgm:cxn modelId="{96F86D76-55F1-D04B-B041-1D6FBF5495CF}" srcId="{971E715A-55AC-4EE3-9BE6-BA1758322FE6}" destId="{4206A686-B6CB-EF49-B8A2-7EA2752EEB34}" srcOrd="4" destOrd="0" parTransId="{46088EE3-06B8-C748-AAA5-D9D97F9A94E1}" sibTransId="{BE2DA6F9-F06E-E84E-A693-F27AE39C3036}"/>
    <dgm:cxn modelId="{4F29BD6E-F0F7-4FEE-8050-C9D31513A261}" srcId="{971E715A-55AC-4EE3-9BE6-BA1758322FE6}" destId="{7B7B3F8E-E782-4D3A-8675-A19371898D88}" srcOrd="1" destOrd="0" parTransId="{D287A753-DC19-411F-B2D0-70ECDEFB6D0F}" sibTransId="{12E9B2B3-0C9F-4D6B-BEB2-4529189D9C43}"/>
    <dgm:cxn modelId="{9A04CC48-C0EF-4ACE-B08F-23E45C0599D7}" type="presOf" srcId="{971E715A-55AC-4EE3-9BE6-BA1758322FE6}" destId="{16E66C0D-A39C-40C1-97C7-0D7CE6EE16F8}" srcOrd="0" destOrd="0" presId="urn:microsoft.com/office/officeart/2008/layout/VerticalCurvedList"/>
    <dgm:cxn modelId="{145B0E7B-3E0D-47FC-8B4E-A6F069B8F125}" type="presOf" srcId="{94F1E4D2-B19F-4754-A3D0-D60DBC5D6960}" destId="{0E0B608E-DEE3-435A-B920-58DDF4E888AB}" srcOrd="0" destOrd="0" presId="urn:microsoft.com/office/officeart/2008/layout/VerticalCurvedList"/>
    <dgm:cxn modelId="{4DD9E6FA-CE8B-4C66-9285-A5EE40771B3D}" type="presOf" srcId="{0685F87F-B480-4714-90E0-54A0D1EBF7B6}" destId="{39C201BB-2AA7-4BA3-9D36-94837A8BB8F4}" srcOrd="0" destOrd="0" presId="urn:microsoft.com/office/officeart/2008/layout/VerticalCurvedList"/>
    <dgm:cxn modelId="{E2507451-6763-41CB-93C7-26444D53A5E6}" type="presParOf" srcId="{16E66C0D-A39C-40C1-97C7-0D7CE6EE16F8}" destId="{55492222-F258-4486-A69C-D1387EB1B7C1}" srcOrd="0" destOrd="0" presId="urn:microsoft.com/office/officeart/2008/layout/VerticalCurvedList"/>
    <dgm:cxn modelId="{0F5BB8B1-A786-4865-8718-B3435408D5F2}" type="presParOf" srcId="{55492222-F258-4486-A69C-D1387EB1B7C1}" destId="{7F996D41-DC11-42C0-8A5B-0B96D4339498}" srcOrd="0" destOrd="0" presId="urn:microsoft.com/office/officeart/2008/layout/VerticalCurvedList"/>
    <dgm:cxn modelId="{50BA6765-4556-469C-97D9-B2B4617CDE7C}" type="presParOf" srcId="{7F996D41-DC11-42C0-8A5B-0B96D4339498}" destId="{29ED7A9C-6630-4A59-B31C-A49F91384530}" srcOrd="0" destOrd="0" presId="urn:microsoft.com/office/officeart/2008/layout/VerticalCurvedList"/>
    <dgm:cxn modelId="{64F81253-7CF6-4212-BC2F-DB17D8308E19}" type="presParOf" srcId="{7F996D41-DC11-42C0-8A5B-0B96D4339498}" destId="{5646106E-C088-4023-AE24-41F9A4B645E2}" srcOrd="1" destOrd="0" presId="urn:microsoft.com/office/officeart/2008/layout/VerticalCurvedList"/>
    <dgm:cxn modelId="{732C9A10-04AB-42CC-97EE-21E2BE105F7E}" type="presParOf" srcId="{7F996D41-DC11-42C0-8A5B-0B96D4339498}" destId="{CDA4EC01-E269-41D7-97CE-41FC2C722C25}" srcOrd="2" destOrd="0" presId="urn:microsoft.com/office/officeart/2008/layout/VerticalCurvedList"/>
    <dgm:cxn modelId="{E7FA1A71-AFC5-4A50-B300-43640659C9D3}" type="presParOf" srcId="{7F996D41-DC11-42C0-8A5B-0B96D4339498}" destId="{A4698D61-282F-4A6B-9F35-307D46AFF53C}" srcOrd="3" destOrd="0" presId="urn:microsoft.com/office/officeart/2008/layout/VerticalCurvedList"/>
    <dgm:cxn modelId="{DB523A48-C79D-4A6F-8168-3F7B8F083B8C}" type="presParOf" srcId="{55492222-F258-4486-A69C-D1387EB1B7C1}" destId="{E7CA8146-A411-4A44-A975-8E6B627B1CC5}" srcOrd="1" destOrd="0" presId="urn:microsoft.com/office/officeart/2008/layout/VerticalCurvedList"/>
    <dgm:cxn modelId="{74252D10-C0BB-4836-8045-ED885517E8D3}" type="presParOf" srcId="{55492222-F258-4486-A69C-D1387EB1B7C1}" destId="{6D264418-4E00-47D3-83F3-12587D07E45C}" srcOrd="2" destOrd="0" presId="urn:microsoft.com/office/officeart/2008/layout/VerticalCurvedList"/>
    <dgm:cxn modelId="{64699BE9-CA1F-4A2D-9E76-EE00EB638F20}" type="presParOf" srcId="{6D264418-4E00-47D3-83F3-12587D07E45C}" destId="{B6975BEC-D9D3-4911-BECE-7B36F7E932A1}" srcOrd="0" destOrd="0" presId="urn:microsoft.com/office/officeart/2008/layout/VerticalCurvedList"/>
    <dgm:cxn modelId="{930D2F7A-794F-48E8-A5CC-9F03EADF0B3B}" type="presParOf" srcId="{55492222-F258-4486-A69C-D1387EB1B7C1}" destId="{8FB649ED-346E-4F41-A5FD-0F48B2945732}" srcOrd="3" destOrd="0" presId="urn:microsoft.com/office/officeart/2008/layout/VerticalCurvedList"/>
    <dgm:cxn modelId="{05AED077-24B0-441C-A35A-BBF0E6BEDDA8}" type="presParOf" srcId="{55492222-F258-4486-A69C-D1387EB1B7C1}" destId="{C1FE6325-B676-4922-86F8-BDC5B219824D}" srcOrd="4" destOrd="0" presId="urn:microsoft.com/office/officeart/2008/layout/VerticalCurvedList"/>
    <dgm:cxn modelId="{708DF1D7-84DE-4EE4-8390-28A46BA92162}" type="presParOf" srcId="{C1FE6325-B676-4922-86F8-BDC5B219824D}" destId="{EB53A31A-2EEF-4270-8E1C-E042ECABCD04}" srcOrd="0" destOrd="0" presId="urn:microsoft.com/office/officeart/2008/layout/VerticalCurvedList"/>
    <dgm:cxn modelId="{77C68E79-897B-4180-8022-06D5BB8D7D8B}" type="presParOf" srcId="{55492222-F258-4486-A69C-D1387EB1B7C1}" destId="{0E0B608E-DEE3-435A-B920-58DDF4E888AB}" srcOrd="5" destOrd="0" presId="urn:microsoft.com/office/officeart/2008/layout/VerticalCurvedList"/>
    <dgm:cxn modelId="{676BC559-A8A7-4C90-BA8E-85136DD4B251}" type="presParOf" srcId="{55492222-F258-4486-A69C-D1387EB1B7C1}" destId="{AF4AECA0-6623-426A-B053-A3B0BD68B992}" srcOrd="6" destOrd="0" presId="urn:microsoft.com/office/officeart/2008/layout/VerticalCurvedList"/>
    <dgm:cxn modelId="{43AF6BEE-B5D4-4380-A0CC-3A93D19BD485}" type="presParOf" srcId="{AF4AECA0-6623-426A-B053-A3B0BD68B992}" destId="{643E5AD8-46FD-45AD-A53C-E6D2936ECD5E}" srcOrd="0" destOrd="0" presId="urn:microsoft.com/office/officeart/2008/layout/VerticalCurvedList"/>
    <dgm:cxn modelId="{FBC6D4BF-B9A2-406C-A426-33876812B56B}" type="presParOf" srcId="{55492222-F258-4486-A69C-D1387EB1B7C1}" destId="{39C201BB-2AA7-4BA3-9D36-94837A8BB8F4}" srcOrd="7" destOrd="0" presId="urn:microsoft.com/office/officeart/2008/layout/VerticalCurvedList"/>
    <dgm:cxn modelId="{7FE39E31-6965-4770-82F2-B9ECEDB5BF98}" type="presParOf" srcId="{55492222-F258-4486-A69C-D1387EB1B7C1}" destId="{808B6AB7-43F6-4344-B34F-F9813BFBFEA4}" srcOrd="8" destOrd="0" presId="urn:microsoft.com/office/officeart/2008/layout/VerticalCurvedList"/>
    <dgm:cxn modelId="{6FE49A67-F548-4AEC-BED2-ED3EE8564ED6}" type="presParOf" srcId="{808B6AB7-43F6-4344-B34F-F9813BFBFEA4}" destId="{FFDEC82D-F785-4426-8F6F-B77AEEA27A12}" srcOrd="0" destOrd="0" presId="urn:microsoft.com/office/officeart/2008/layout/VerticalCurvedList"/>
    <dgm:cxn modelId="{C077A48C-9BA6-4D6C-8FC1-06CB925D24E6}" type="presParOf" srcId="{55492222-F258-4486-A69C-D1387EB1B7C1}" destId="{89F1492F-4063-ED4E-9232-F5C0EF573DAB}" srcOrd="9" destOrd="0" presId="urn:microsoft.com/office/officeart/2008/layout/VerticalCurvedList"/>
    <dgm:cxn modelId="{CDF9A026-D251-4A26-9B6F-2B9C9E402161}" type="presParOf" srcId="{55492222-F258-4486-A69C-D1387EB1B7C1}" destId="{70A64333-E01F-FF4C-A720-3BBF716C0B2A}" srcOrd="10" destOrd="0" presId="urn:microsoft.com/office/officeart/2008/layout/VerticalCurvedList"/>
    <dgm:cxn modelId="{AAF83A2D-EFF5-4996-8B60-878AB31E7556}" type="presParOf" srcId="{70A64333-E01F-FF4C-A720-3BBF716C0B2A}" destId="{AA668B88-0156-9540-826C-7C4464DBAC11}"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180EC2-A77D-4307-A950-4A0C64ECE8BA}">
      <dsp:nvSpPr>
        <dsp:cNvPr id="0" name=""/>
        <dsp:cNvSpPr/>
      </dsp:nvSpPr>
      <dsp:spPr>
        <a:xfrm>
          <a:off x="842" y="917"/>
          <a:ext cx="7343130" cy="1329721"/>
        </a:xfrm>
        <a:prstGeom prst="roundRect">
          <a:avLst>
            <a:gd name="adj" fmla="val 10000"/>
          </a:avLst>
        </a:prstGeom>
        <a:solidFill>
          <a:schemeClr val="accent3"/>
        </a:solidFill>
        <a:ln w="19050" cap="flat" cmpd="sng" algn="ctr">
          <a:solidFill>
            <a:schemeClr val="lt1"/>
          </a:solidFill>
          <a:prstDash val="solid"/>
          <a:miter lim="800000"/>
        </a:ln>
        <a:effectLst/>
      </dsp:spPr>
      <dsp:style>
        <a:lnRef idx="3">
          <a:schemeClr val="lt1"/>
        </a:lnRef>
        <a:fillRef idx="1">
          <a:schemeClr val="accent3"/>
        </a:fillRef>
        <a:effectRef idx="1">
          <a:schemeClr val="accent3"/>
        </a:effectRef>
        <a:fontRef idx="minor">
          <a:schemeClr val="lt1"/>
        </a:fontRef>
      </dsp:style>
      <dsp:txBody>
        <a:bodyPr spcFirstLastPara="0" vert="horz" wrap="square" lIns="220980" tIns="220980" rIns="220980" bIns="220980" numCol="1" spcCol="1270" anchor="ctr" anchorCtr="0">
          <a:noAutofit/>
        </a:bodyPr>
        <a:lstStyle/>
        <a:p>
          <a:pPr lvl="0" algn="ctr" defTabSz="2578100">
            <a:lnSpc>
              <a:spcPct val="90000"/>
            </a:lnSpc>
            <a:spcBef>
              <a:spcPct val="0"/>
            </a:spcBef>
            <a:spcAft>
              <a:spcPct val="35000"/>
            </a:spcAft>
          </a:pPr>
          <a:r>
            <a:rPr lang="id-ID" sz="5800" kern="1200" dirty="0" smtClean="0"/>
            <a:t>Bermain</a:t>
          </a:r>
          <a:endParaRPr lang="id-ID" sz="5800" kern="1200" dirty="0"/>
        </a:p>
      </dsp:txBody>
      <dsp:txXfrm>
        <a:off x="39788" y="39863"/>
        <a:ext cx="7265238" cy="1251829"/>
      </dsp:txXfrm>
    </dsp:sp>
    <dsp:sp modelId="{2411497A-1D88-421B-A2E6-D4C808CED4FF}">
      <dsp:nvSpPr>
        <dsp:cNvPr id="0" name=""/>
        <dsp:cNvSpPr/>
      </dsp:nvSpPr>
      <dsp:spPr>
        <a:xfrm>
          <a:off x="842" y="1459375"/>
          <a:ext cx="4796760" cy="1329721"/>
        </a:xfrm>
        <a:prstGeom prst="roundRect">
          <a:avLst>
            <a:gd name="adj" fmla="val 10000"/>
          </a:avLst>
        </a:prstGeom>
        <a:solidFill>
          <a:schemeClr val="accent3"/>
        </a:solidFill>
        <a:ln w="19050" cap="flat" cmpd="sng" algn="ctr">
          <a:solidFill>
            <a:schemeClr val="lt1"/>
          </a:solidFill>
          <a:prstDash val="solid"/>
          <a:miter lim="800000"/>
        </a:ln>
        <a:effectLst/>
      </dsp:spPr>
      <dsp:style>
        <a:lnRef idx="3">
          <a:schemeClr val="lt1"/>
        </a:lnRef>
        <a:fillRef idx="1">
          <a:schemeClr val="accent3"/>
        </a:fillRef>
        <a:effectRef idx="1">
          <a:schemeClr val="accent3"/>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id-ID" sz="2500" kern="1200" dirty="0" smtClean="0"/>
            <a:t>STE</a:t>
          </a:r>
          <a:r>
            <a:rPr lang="en-US" sz="2500" kern="1200" dirty="0" smtClean="0"/>
            <a:t>A</a:t>
          </a:r>
          <a:r>
            <a:rPr lang="id-ID" sz="2500" kern="1200" dirty="0" smtClean="0"/>
            <a:t>M</a:t>
          </a:r>
          <a:endParaRPr lang="id-ID" sz="2500" kern="1200" dirty="0"/>
        </a:p>
      </dsp:txBody>
      <dsp:txXfrm>
        <a:off x="39788" y="1498321"/>
        <a:ext cx="4718868" cy="1251829"/>
      </dsp:txXfrm>
    </dsp:sp>
    <dsp:sp modelId="{540A0704-1F0F-4892-ABA5-B61FA19BE4A5}">
      <dsp:nvSpPr>
        <dsp:cNvPr id="0" name=""/>
        <dsp:cNvSpPr/>
      </dsp:nvSpPr>
      <dsp:spPr>
        <a:xfrm>
          <a:off x="842" y="2917832"/>
          <a:ext cx="2349050" cy="1329721"/>
        </a:xfrm>
        <a:prstGeom prst="roundRect">
          <a:avLst>
            <a:gd name="adj" fmla="val 10000"/>
          </a:avLst>
        </a:prstGeom>
        <a:solidFill>
          <a:schemeClr val="accent3"/>
        </a:solidFill>
        <a:ln w="19050" cap="flat" cmpd="sng" algn="ctr">
          <a:solidFill>
            <a:schemeClr val="lt1"/>
          </a:solidFill>
          <a:prstDash val="solid"/>
          <a:miter lim="800000"/>
        </a:ln>
        <a:effectLst/>
      </dsp:spPr>
      <dsp:style>
        <a:lnRef idx="3">
          <a:schemeClr val="lt1"/>
        </a:lnRef>
        <a:fillRef idx="1">
          <a:schemeClr val="accent3"/>
        </a:fillRef>
        <a:effectRef idx="1">
          <a:schemeClr val="accent3"/>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id-ID" sz="2300" kern="1200" dirty="0" smtClean="0"/>
            <a:t>APE dari Bahan Lokal</a:t>
          </a:r>
          <a:endParaRPr lang="id-ID" sz="2300" kern="1200" dirty="0"/>
        </a:p>
      </dsp:txBody>
      <dsp:txXfrm>
        <a:off x="39788" y="2956778"/>
        <a:ext cx="2271158" cy="1251829"/>
      </dsp:txXfrm>
    </dsp:sp>
    <dsp:sp modelId="{F879FD31-DB2E-4B04-A548-9B89CB54EF16}">
      <dsp:nvSpPr>
        <dsp:cNvPr id="0" name=""/>
        <dsp:cNvSpPr/>
      </dsp:nvSpPr>
      <dsp:spPr>
        <a:xfrm>
          <a:off x="2448552" y="2917832"/>
          <a:ext cx="2349050" cy="1329721"/>
        </a:xfrm>
        <a:prstGeom prst="roundRect">
          <a:avLst>
            <a:gd name="adj" fmla="val 10000"/>
          </a:avLst>
        </a:prstGeom>
        <a:solidFill>
          <a:schemeClr val="accent3"/>
        </a:solidFill>
        <a:ln w="19050" cap="flat" cmpd="sng" algn="ctr">
          <a:solidFill>
            <a:schemeClr val="lt1"/>
          </a:solidFill>
          <a:prstDash val="solid"/>
          <a:miter lim="800000"/>
        </a:ln>
        <a:effectLst/>
      </dsp:spPr>
      <dsp:style>
        <a:lnRef idx="3">
          <a:schemeClr val="lt1"/>
        </a:lnRef>
        <a:fillRef idx="1">
          <a:schemeClr val="accent3"/>
        </a:fillRef>
        <a:effectRef idx="1">
          <a:schemeClr val="accent3"/>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id-ID" sz="2300" kern="1200" dirty="0" smtClean="0"/>
            <a:t>Interaksi dengan Anak</a:t>
          </a:r>
          <a:endParaRPr lang="id-ID" sz="2300" kern="1200" dirty="0"/>
        </a:p>
      </dsp:txBody>
      <dsp:txXfrm>
        <a:off x="2487498" y="2956778"/>
        <a:ext cx="2271158" cy="1251829"/>
      </dsp:txXfrm>
    </dsp:sp>
    <dsp:sp modelId="{96FF6D2B-8B0D-437E-A6B0-9F3C628DB9DD}">
      <dsp:nvSpPr>
        <dsp:cNvPr id="0" name=""/>
        <dsp:cNvSpPr/>
      </dsp:nvSpPr>
      <dsp:spPr>
        <a:xfrm>
          <a:off x="4994923" y="1459375"/>
          <a:ext cx="2349050" cy="1329721"/>
        </a:xfrm>
        <a:prstGeom prst="roundRect">
          <a:avLst>
            <a:gd name="adj" fmla="val 10000"/>
          </a:avLst>
        </a:prstGeom>
        <a:solidFill>
          <a:schemeClr val="accent3"/>
        </a:solidFill>
        <a:ln w="19050" cap="flat" cmpd="sng" algn="ctr">
          <a:solidFill>
            <a:schemeClr val="lt1"/>
          </a:solidFill>
          <a:prstDash val="solid"/>
          <a:miter lim="800000"/>
        </a:ln>
        <a:effectLst/>
      </dsp:spPr>
      <dsp:style>
        <a:lnRef idx="3">
          <a:schemeClr val="lt1"/>
        </a:lnRef>
        <a:fillRef idx="1">
          <a:schemeClr val="accent3"/>
        </a:fillRef>
        <a:effectRef idx="1">
          <a:schemeClr val="accent3"/>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id-ID" sz="2500" kern="1200" dirty="0" smtClean="0"/>
            <a:t>Jenis Permainan &amp; Kegiatan Main</a:t>
          </a:r>
          <a:endParaRPr lang="id-ID" sz="2500" kern="1200" dirty="0"/>
        </a:p>
      </dsp:txBody>
      <dsp:txXfrm>
        <a:off x="5033869" y="1498321"/>
        <a:ext cx="2271158" cy="1251829"/>
      </dsp:txXfrm>
    </dsp:sp>
    <dsp:sp modelId="{94B3FCDD-5701-41C3-B155-1BBFD154D670}">
      <dsp:nvSpPr>
        <dsp:cNvPr id="0" name=""/>
        <dsp:cNvSpPr/>
      </dsp:nvSpPr>
      <dsp:spPr>
        <a:xfrm>
          <a:off x="4994923" y="2917832"/>
          <a:ext cx="2349050" cy="1329721"/>
        </a:xfrm>
        <a:prstGeom prst="roundRect">
          <a:avLst>
            <a:gd name="adj" fmla="val 10000"/>
          </a:avLst>
        </a:prstGeom>
        <a:solidFill>
          <a:schemeClr val="accent3"/>
        </a:solidFill>
        <a:ln w="19050" cap="flat" cmpd="sng" algn="ctr">
          <a:solidFill>
            <a:schemeClr val="lt1"/>
          </a:solidFill>
          <a:prstDash val="solid"/>
          <a:miter lim="800000"/>
        </a:ln>
        <a:effectLst/>
      </dsp:spPr>
      <dsp:style>
        <a:lnRef idx="3">
          <a:schemeClr val="lt1"/>
        </a:lnRef>
        <a:fillRef idx="1">
          <a:schemeClr val="accent3"/>
        </a:fillRef>
        <a:effectRef idx="1">
          <a:schemeClr val="accent3"/>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id-ID" sz="2300" kern="1200" dirty="0" smtClean="0"/>
            <a:t>Jadwal Harian dan Penataan Lingkungan Main</a:t>
          </a:r>
          <a:endParaRPr lang="id-ID" sz="2300" kern="1200" dirty="0"/>
        </a:p>
      </dsp:txBody>
      <dsp:txXfrm>
        <a:off x="5033869" y="2956778"/>
        <a:ext cx="2271158" cy="12518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46106E-C088-4023-AE24-41F9A4B645E2}">
      <dsp:nvSpPr>
        <dsp:cNvPr id="0" name=""/>
        <dsp:cNvSpPr/>
      </dsp:nvSpPr>
      <dsp:spPr>
        <a:xfrm>
          <a:off x="-5576995" y="-853798"/>
          <a:ext cx="6640144" cy="6640144"/>
        </a:xfrm>
        <a:prstGeom prst="blockArc">
          <a:avLst>
            <a:gd name="adj1" fmla="val 18900000"/>
            <a:gd name="adj2" fmla="val 2700000"/>
            <a:gd name="adj3" fmla="val 325"/>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7CA8146-A411-4A44-A975-8E6B627B1CC5}">
      <dsp:nvSpPr>
        <dsp:cNvPr id="0" name=""/>
        <dsp:cNvSpPr/>
      </dsp:nvSpPr>
      <dsp:spPr>
        <a:xfrm>
          <a:off x="464797" y="308185"/>
          <a:ext cx="5010914" cy="616765"/>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9558" tIns="73660" rIns="73660" bIns="73660" numCol="1" spcCol="1270" anchor="ctr" anchorCtr="0">
          <a:noAutofit/>
        </a:bodyPr>
        <a:lstStyle/>
        <a:p>
          <a:pPr lvl="0" algn="l" defTabSz="1289050">
            <a:lnSpc>
              <a:spcPct val="90000"/>
            </a:lnSpc>
            <a:spcBef>
              <a:spcPct val="0"/>
            </a:spcBef>
            <a:spcAft>
              <a:spcPct val="35000"/>
            </a:spcAft>
          </a:pPr>
          <a:r>
            <a:rPr lang="en-US" sz="2900" kern="1200" dirty="0"/>
            <a:t> </a:t>
          </a:r>
          <a:r>
            <a:rPr lang="en-US" sz="2900" kern="1200" dirty="0">
              <a:latin typeface="Calibri"/>
              <a:cs typeface="Calibri"/>
            </a:rPr>
            <a:t>Math at Home</a:t>
          </a:r>
        </a:p>
      </dsp:txBody>
      <dsp:txXfrm>
        <a:off x="464797" y="308185"/>
        <a:ext cx="5010914" cy="616765"/>
      </dsp:txXfrm>
    </dsp:sp>
    <dsp:sp modelId="{B6975BEC-D9D3-4911-BECE-7B36F7E932A1}">
      <dsp:nvSpPr>
        <dsp:cNvPr id="0" name=""/>
        <dsp:cNvSpPr/>
      </dsp:nvSpPr>
      <dsp:spPr>
        <a:xfrm>
          <a:off x="79318" y="231089"/>
          <a:ext cx="770957" cy="770957"/>
        </a:xfrm>
        <a:prstGeom prst="ellipse">
          <a:avLst/>
        </a:prstGeom>
        <a:blipFill dpi="0" rotWithShape="0">
          <a:blip xmlns:r="http://schemas.openxmlformats.org/officeDocument/2006/relationships" r:embed="rId1">
            <a:extLst/>
          </a:blip>
          <a:srcRect/>
          <a:stretch>
            <a:fillRect/>
          </a:stretch>
        </a:blip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FB649ED-346E-4F41-A5FD-0F48B2945732}">
      <dsp:nvSpPr>
        <dsp:cNvPr id="0" name=""/>
        <dsp:cNvSpPr/>
      </dsp:nvSpPr>
      <dsp:spPr>
        <a:xfrm>
          <a:off x="906753" y="1233038"/>
          <a:ext cx="4568958" cy="616765"/>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9558" tIns="73660" rIns="73660" bIns="73660" numCol="1" spcCol="1270" anchor="ctr" anchorCtr="0">
          <a:noAutofit/>
        </a:bodyPr>
        <a:lstStyle/>
        <a:p>
          <a:pPr lvl="0" algn="l" defTabSz="1289050">
            <a:lnSpc>
              <a:spcPct val="90000"/>
            </a:lnSpc>
            <a:spcBef>
              <a:spcPct val="0"/>
            </a:spcBef>
            <a:spcAft>
              <a:spcPct val="35000"/>
            </a:spcAft>
          </a:pPr>
          <a:r>
            <a:rPr lang="en-US" sz="2900" kern="1200" dirty="0">
              <a:latin typeface="Calibri"/>
              <a:cs typeface="Calibri"/>
            </a:rPr>
            <a:t>Math at the Grocery Store</a:t>
          </a:r>
        </a:p>
      </dsp:txBody>
      <dsp:txXfrm>
        <a:off x="906753" y="1233038"/>
        <a:ext cx="4568958" cy="616765"/>
      </dsp:txXfrm>
    </dsp:sp>
    <dsp:sp modelId="{EB53A31A-2EEF-4270-8E1C-E042ECABCD04}">
      <dsp:nvSpPr>
        <dsp:cNvPr id="0" name=""/>
        <dsp:cNvSpPr/>
      </dsp:nvSpPr>
      <dsp:spPr>
        <a:xfrm>
          <a:off x="521275" y="1155942"/>
          <a:ext cx="770957" cy="770957"/>
        </a:xfrm>
        <a:prstGeom prst="ellipse">
          <a:avLst/>
        </a:prstGeom>
        <a:blipFill dpi="0" rotWithShape="0">
          <a:blip xmlns:r="http://schemas.openxmlformats.org/officeDocument/2006/relationships" r:embed="rId2">
            <a:extLst/>
          </a:blip>
          <a:srcRect/>
          <a:stretch>
            <a:fillRect/>
          </a:stretch>
        </a:blip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0B608E-DEE3-435A-B920-58DDF4E888AB}">
      <dsp:nvSpPr>
        <dsp:cNvPr id="0" name=""/>
        <dsp:cNvSpPr/>
      </dsp:nvSpPr>
      <dsp:spPr>
        <a:xfrm>
          <a:off x="1042398" y="2157891"/>
          <a:ext cx="4433312" cy="616765"/>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9558" tIns="73660" rIns="73660" bIns="73660" numCol="1" spcCol="1270" anchor="ctr" anchorCtr="0">
          <a:noAutofit/>
        </a:bodyPr>
        <a:lstStyle/>
        <a:p>
          <a:pPr lvl="0" algn="l" defTabSz="1289050">
            <a:lnSpc>
              <a:spcPct val="90000"/>
            </a:lnSpc>
            <a:spcBef>
              <a:spcPct val="0"/>
            </a:spcBef>
            <a:spcAft>
              <a:spcPct val="35000"/>
            </a:spcAft>
          </a:pPr>
          <a:r>
            <a:rPr lang="en-US" sz="2900" kern="1200" dirty="0">
              <a:latin typeface="Calibri"/>
              <a:cs typeface="Calibri"/>
            </a:rPr>
            <a:t>Math On the Go</a:t>
          </a:r>
        </a:p>
      </dsp:txBody>
      <dsp:txXfrm>
        <a:off x="1042398" y="2157891"/>
        <a:ext cx="4433312" cy="616765"/>
      </dsp:txXfrm>
    </dsp:sp>
    <dsp:sp modelId="{643E5AD8-46FD-45AD-A53C-E6D2936ECD5E}">
      <dsp:nvSpPr>
        <dsp:cNvPr id="0" name=""/>
        <dsp:cNvSpPr/>
      </dsp:nvSpPr>
      <dsp:spPr>
        <a:xfrm>
          <a:off x="656920" y="2080795"/>
          <a:ext cx="770957" cy="770957"/>
        </a:xfrm>
        <a:prstGeom prst="ellipse">
          <a:avLst/>
        </a:prstGeom>
        <a:blipFill dpi="0" rotWithShape="0">
          <a:blip xmlns:r="http://schemas.openxmlformats.org/officeDocument/2006/relationships" r:embed="rId3">
            <a:extLst/>
          </a:blip>
          <a:srcRect/>
          <a:stretch>
            <a:fillRect/>
          </a:stretch>
        </a:blip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sp>
    <dsp:sp modelId="{39C201BB-2AA7-4BA3-9D36-94837A8BB8F4}">
      <dsp:nvSpPr>
        <dsp:cNvPr id="0" name=""/>
        <dsp:cNvSpPr/>
      </dsp:nvSpPr>
      <dsp:spPr>
        <a:xfrm>
          <a:off x="906753" y="3082743"/>
          <a:ext cx="4568958" cy="616765"/>
        </a:xfrm>
        <a:prstGeom prst="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9558" tIns="73660" rIns="73660" bIns="73660" numCol="1" spcCol="1270" anchor="ctr" anchorCtr="0">
          <a:noAutofit/>
        </a:bodyPr>
        <a:lstStyle/>
        <a:p>
          <a:pPr lvl="0" algn="l" defTabSz="1289050">
            <a:lnSpc>
              <a:spcPct val="90000"/>
            </a:lnSpc>
            <a:spcBef>
              <a:spcPct val="0"/>
            </a:spcBef>
            <a:spcAft>
              <a:spcPct val="35000"/>
            </a:spcAft>
          </a:pPr>
          <a:r>
            <a:rPr lang="en-US" sz="2900" kern="1200" dirty="0">
              <a:latin typeface="Calibri"/>
              <a:cs typeface="Calibri"/>
            </a:rPr>
            <a:t>Just for the Fun of it</a:t>
          </a:r>
        </a:p>
      </dsp:txBody>
      <dsp:txXfrm>
        <a:off x="906753" y="3082743"/>
        <a:ext cx="4568958" cy="616765"/>
      </dsp:txXfrm>
    </dsp:sp>
    <dsp:sp modelId="{FFDEC82D-F785-4426-8F6F-B77AEEA27A12}">
      <dsp:nvSpPr>
        <dsp:cNvPr id="0" name=""/>
        <dsp:cNvSpPr/>
      </dsp:nvSpPr>
      <dsp:spPr>
        <a:xfrm>
          <a:off x="521275" y="3005648"/>
          <a:ext cx="770957" cy="770957"/>
        </a:xfrm>
        <a:prstGeom prst="ellipse">
          <a:avLst/>
        </a:prstGeom>
        <a:blipFill dpi="0" rotWithShape="0">
          <a:blip xmlns:r="http://schemas.openxmlformats.org/officeDocument/2006/relationships" r:embed="rId4">
            <a:extLst/>
          </a:blip>
          <a:srcRect/>
          <a:stretch>
            <a:fillRect/>
          </a:stretch>
        </a:blip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F1492F-4063-ED4E-9232-F5C0EF573DAB}">
      <dsp:nvSpPr>
        <dsp:cNvPr id="0" name=""/>
        <dsp:cNvSpPr/>
      </dsp:nvSpPr>
      <dsp:spPr>
        <a:xfrm>
          <a:off x="464797" y="4007596"/>
          <a:ext cx="5010914" cy="616765"/>
        </a:xfrm>
        <a:prstGeom prst="rect">
          <a:avLst/>
        </a:prstGeom>
        <a:solidFill>
          <a:srgbClr val="3366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9558" tIns="73660" rIns="73660" bIns="73660" numCol="1" spcCol="1270" anchor="ctr" anchorCtr="0">
          <a:noAutofit/>
        </a:bodyPr>
        <a:lstStyle/>
        <a:p>
          <a:pPr lvl="0" algn="l" defTabSz="1289050">
            <a:lnSpc>
              <a:spcPct val="90000"/>
            </a:lnSpc>
            <a:spcBef>
              <a:spcPct val="0"/>
            </a:spcBef>
            <a:spcAft>
              <a:spcPct val="35000"/>
            </a:spcAft>
          </a:pPr>
          <a:r>
            <a:rPr lang="en-US" sz="2900" kern="1200" dirty="0">
              <a:latin typeface="Calibri"/>
              <a:cs typeface="Calibri"/>
            </a:rPr>
            <a:t>Math and Money</a:t>
          </a:r>
        </a:p>
      </dsp:txBody>
      <dsp:txXfrm>
        <a:off x="464797" y="4007596"/>
        <a:ext cx="5010914" cy="616765"/>
      </dsp:txXfrm>
    </dsp:sp>
    <dsp:sp modelId="{AA668B88-0156-9540-826C-7C4464DBAC11}">
      <dsp:nvSpPr>
        <dsp:cNvPr id="0" name=""/>
        <dsp:cNvSpPr/>
      </dsp:nvSpPr>
      <dsp:spPr>
        <a:xfrm>
          <a:off x="79318" y="3930500"/>
          <a:ext cx="770957" cy="770957"/>
        </a:xfrm>
        <a:prstGeom prst="ellipse">
          <a:avLst/>
        </a:prstGeom>
        <a:blipFill rotWithShape="0">
          <a:blip xmlns:r="http://schemas.openxmlformats.org/officeDocument/2006/relationships" r:embed="rId5"/>
          <a:stretch>
            <a:fillRect/>
          </a:stretch>
        </a:blip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CD2C87-E83E-4592-AF60-CA148F187530}" type="datetimeFigureOut">
              <a:rPr lang="en-US" smtClean="0"/>
              <a:t>3/24/2020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AAB86B-37BD-4A3A-97E9-E50D8450EF0F}" type="slidenum">
              <a:rPr lang="en-US" smtClean="0"/>
              <a:t>‹#›</a:t>
            </a:fld>
            <a:endParaRPr lang="en-US"/>
          </a:p>
        </p:txBody>
      </p:sp>
    </p:spTree>
    <p:extLst>
      <p:ext uri="{BB962C8B-B14F-4D97-AF65-F5344CB8AC3E}">
        <p14:creationId xmlns:p14="http://schemas.microsoft.com/office/powerpoint/2010/main" val="810870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mtClean="0"/>
              <a:t>Minta peserta menjelaskan</a:t>
            </a:r>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85D899BA-E078-4ADE-A2D4-EEA0D8816C9C}" type="slidenum">
              <a:rPr lang="en-US"/>
              <a:pPr fontAlgn="base">
                <a:spcBef>
                  <a:spcPct val="0"/>
                </a:spcBef>
                <a:spcAft>
                  <a:spcPct val="0"/>
                </a:spcAft>
              </a:pPr>
              <a:t>5</a:t>
            </a:fld>
            <a:endParaRPr lang="en-US"/>
          </a:p>
        </p:txBody>
      </p:sp>
    </p:spTree>
    <p:extLst>
      <p:ext uri="{BB962C8B-B14F-4D97-AF65-F5344CB8AC3E}">
        <p14:creationId xmlns:p14="http://schemas.microsoft.com/office/powerpoint/2010/main" val="1064692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mtClean="0"/>
              <a:t>Minta peserta menjelaskan</a:t>
            </a:r>
            <a:endParaRPr lang="en-SG"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A8AA6BE9-9881-4CEF-8C7A-02AF0916AD60}" type="slidenum">
              <a:rPr lang="id-ID"/>
              <a:pPr fontAlgn="base">
                <a:spcBef>
                  <a:spcPct val="0"/>
                </a:spcBef>
                <a:spcAft>
                  <a:spcPct val="0"/>
                </a:spcAft>
              </a:pPr>
              <a:t>6</a:t>
            </a:fld>
            <a:endParaRPr lang="id-ID"/>
          </a:p>
        </p:txBody>
      </p:sp>
    </p:spTree>
    <p:extLst>
      <p:ext uri="{BB962C8B-B14F-4D97-AF65-F5344CB8AC3E}">
        <p14:creationId xmlns:p14="http://schemas.microsoft.com/office/powerpoint/2010/main" val="1212866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ChangeArrowheads="1" noTextEdit="1"/>
          </p:cNvSpPr>
          <p:nvPr>
            <p:ph type="sldImg"/>
          </p:nvPr>
        </p:nvSpPr>
        <p:spPr>
          <a:ln/>
        </p:spPr>
      </p:sp>
      <p:sp>
        <p:nvSpPr>
          <p:cNvPr id="23555"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id-ID" smtClean="0">
                <a:latin typeface="Times" panose="02020603050405020304" pitchFamily="18" charset="0"/>
                <a:ea typeface="ＭＳ Ｐゴシック" panose="020B0600070205080204" pitchFamily="34" charset="-128"/>
              </a:rPr>
              <a:t> Math skills are important to a child’s success – success  at school and in everyday experiences.  Understanding math builds confidence and gives students more options in their career choices. Children learn best when they can connect math  to their own experience. We can help children recognize how math is used all around them and in our daily lives. Helping to engage them in games and activities that encourage mathematical thinking and the use of numbers. </a:t>
            </a:r>
          </a:p>
          <a:p>
            <a:endParaRPr lang="en-US" altLang="id-ID" smtClean="0">
              <a:latin typeface="Times" panose="02020603050405020304" pitchFamily="18" charset="0"/>
              <a:ea typeface="ＭＳ Ｐゴシック" panose="020B0600070205080204" pitchFamily="34" charset="-128"/>
            </a:endParaRPr>
          </a:p>
          <a:p>
            <a:r>
              <a:rPr lang="en-US" altLang="id-ID" smtClean="0">
                <a:latin typeface="Times" panose="02020603050405020304" pitchFamily="18" charset="0"/>
                <a:ea typeface="ＭＳ Ｐゴシック" panose="020B0600070205080204" pitchFamily="34" charset="-128"/>
              </a:rPr>
              <a:t>In our everyday experiences, understanding math lets us, manage our money, manage time, figure out how much money we need for groceries and everyday expenses, allows us to create household budgets, figure how much time to get to work, and calculate sales taxes. </a:t>
            </a:r>
          </a:p>
          <a:p>
            <a:endParaRPr lang="en-US" altLang="id-ID" smtClean="0">
              <a:latin typeface="Times" panose="02020603050405020304" pitchFamily="18" charset="0"/>
              <a:ea typeface="ＭＳ Ｐゴシック" panose="020B0600070205080204" pitchFamily="34" charset="-128"/>
            </a:endParaRPr>
          </a:p>
          <a:p>
            <a:r>
              <a:rPr lang="en-US" altLang="id-ID" smtClean="0">
                <a:latin typeface="Times" panose="02020603050405020304" pitchFamily="18" charset="0"/>
                <a:ea typeface="ＭＳ Ｐゴシック" panose="020B0600070205080204" pitchFamily="34" charset="-128"/>
              </a:rPr>
              <a:t>	</a:t>
            </a:r>
          </a:p>
          <a:p>
            <a:r>
              <a:rPr lang="en-US" altLang="id-ID" smtClean="0">
                <a:latin typeface="Times" panose="02020603050405020304" pitchFamily="18" charset="0"/>
                <a:ea typeface="ＭＳ Ｐゴシック" panose="020B0600070205080204" pitchFamily="34" charset="-128"/>
              </a:rPr>
              <a:t>In 1970, only nine percent of all jobs in the U.S. were considered technical. today, technical jobs make up nearly one-third of all employment opportunities.  (Source:  The Importance of Mathematics www.pbs.org).</a:t>
            </a:r>
          </a:p>
          <a:p>
            <a:endParaRPr lang="en-US" altLang="id-ID" smtClean="0">
              <a:latin typeface="Times" panose="02020603050405020304" pitchFamily="18" charset="0"/>
              <a:ea typeface="ＭＳ Ｐゴシック" panose="020B0600070205080204" pitchFamily="34" charset="-128"/>
            </a:endParaRPr>
          </a:p>
          <a:p>
            <a:r>
              <a:rPr lang="en-US" altLang="id-ID" smtClean="0">
                <a:latin typeface="Times" panose="02020603050405020304" pitchFamily="18" charset="0"/>
                <a:ea typeface="ＭＳ Ｐゴシック" panose="020B0600070205080204" pitchFamily="34" charset="-128"/>
              </a:rPr>
              <a:t>Parents  often think that struggling in  math is a normal part of life, particularly if they  struggled with math when they were in school.  We often think that math is a subject that either comes naturally or in other words either you get it or you don’t. But being successful in math is more about practice. It’s important for parents to be positive…</a:t>
            </a:r>
          </a:p>
          <a:p>
            <a:endParaRPr lang="en-US" altLang="id-ID" smtClean="0">
              <a:latin typeface="Times" panose="02020603050405020304" pitchFamily="18" charset="0"/>
              <a:ea typeface="ＭＳ Ｐゴシック" panose="020B0600070205080204" pitchFamily="34" charset="-128"/>
            </a:endParaRPr>
          </a:p>
          <a:p>
            <a:endParaRPr lang="en-US" altLang="id-ID" smtClean="0">
              <a:latin typeface="Times" panose="02020603050405020304" pitchFamily="18" charset="0"/>
              <a:ea typeface="ＭＳ Ｐゴシック" panose="020B0600070205080204" pitchFamily="34" charset="-128"/>
            </a:endParaRPr>
          </a:p>
          <a:p>
            <a:r>
              <a:rPr lang="en-US" altLang="id-ID" smtClean="0">
                <a:latin typeface="Times" panose="02020603050405020304" pitchFamily="18" charset="0"/>
                <a:ea typeface="ＭＳ Ｐゴシック" panose="020B0600070205080204" pitchFamily="34" charset="-128"/>
              </a:rPr>
              <a:t>Source:  Center on School, Family, and Community Partnerships at Johns Hopkins University and MDRC. </a:t>
            </a:r>
            <a:r>
              <a:rPr lang="en-US" altLang="id-ID" i="1" smtClean="0">
                <a:latin typeface="Times" panose="02020603050405020304" pitchFamily="18" charset="0"/>
                <a:ea typeface="ＭＳ Ｐゴシック" panose="020B0600070205080204" pitchFamily="34" charset="-128"/>
              </a:rPr>
              <a:t>The Impact of Family Involvement on the Education of Children, Ages 3-8:  A Focus on Literacy and math Achievement Outcomes and Social Emotional Skills</a:t>
            </a:r>
            <a:r>
              <a:rPr lang="en-US" altLang="id-ID" smtClean="0">
                <a:latin typeface="Times" panose="02020603050405020304" pitchFamily="18" charset="0"/>
                <a:ea typeface="ＭＳ Ｐゴシック" panose="020B0600070205080204" pitchFamily="34" charset="-128"/>
              </a:rPr>
              <a:t>. NY</a:t>
            </a:r>
          </a:p>
          <a:p>
            <a:endParaRPr lang="en-US" altLang="id-ID" smtClean="0">
              <a:latin typeface="Times" panose="02020603050405020304" pitchFamily="18" charset="0"/>
              <a:ea typeface="ＭＳ Ｐゴシック" panose="020B0600070205080204" pitchFamily="34" charset="-128"/>
            </a:endParaRPr>
          </a:p>
        </p:txBody>
      </p:sp>
      <p:sp>
        <p:nvSpPr>
          <p:cNvPr id="2355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37931725" indent="-37474525">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r>
              <a:rPr lang="en-US" altLang="id-ID" sz="1200" smtClean="0"/>
              <a:t>Engaging Families</a:t>
            </a:r>
          </a:p>
        </p:txBody>
      </p:sp>
      <p:sp>
        <p:nvSpPr>
          <p:cNvPr id="2355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37931725" indent="-37474525">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r>
              <a:rPr lang="en-US" altLang="id-ID" sz="1200" smtClean="0"/>
              <a:t>2011</a:t>
            </a:r>
          </a:p>
        </p:txBody>
      </p:sp>
      <p:sp>
        <p:nvSpPr>
          <p:cNvPr id="2355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37931725" indent="-37474525">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13A42B6A-76A5-4816-B5BC-5CE84AD275ED}" type="slidenum">
              <a:rPr lang="en-US" altLang="id-ID" sz="1200"/>
              <a:pPr/>
              <a:t>7</a:t>
            </a:fld>
            <a:endParaRPr lang="en-US" altLang="id-ID" sz="1200"/>
          </a:p>
        </p:txBody>
      </p:sp>
    </p:spTree>
    <p:extLst>
      <p:ext uri="{BB962C8B-B14F-4D97-AF65-F5344CB8AC3E}">
        <p14:creationId xmlns:p14="http://schemas.microsoft.com/office/powerpoint/2010/main" val="578979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ChangeArrowheads="1" noTextEdit="1"/>
          </p:cNvSpPr>
          <p:nvPr>
            <p:ph type="sldImg"/>
          </p:nvPr>
        </p:nvSpPr>
        <p:spPr>
          <a:ln/>
        </p:spPr>
      </p:sp>
      <p:sp>
        <p:nvSpPr>
          <p:cNvPr id="25603"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id-ID" smtClean="0">
                <a:latin typeface="Times" panose="02020603050405020304" pitchFamily="18" charset="0"/>
                <a:ea typeface="ＭＳ Ｐゴシック" panose="020B0600070205080204" pitchFamily="34" charset="-128"/>
              </a:rPr>
              <a:t>. Research has shown that the amount of “Math Talk” is linked to children’s readiness for and success in math learning in kindergarten and elementary (The Impact of family Involvement on the Education of Children).  Let’s talk about how to weave  math activities and math language into your families daily routines that  will show your child how math works in their everyday life, such as buying items, measuring ingredients, counting plates and utensils for dinner. </a:t>
            </a:r>
          </a:p>
          <a:p>
            <a:endParaRPr lang="en-US" altLang="id-ID" smtClean="0">
              <a:latin typeface="Times" panose="02020603050405020304" pitchFamily="18" charset="0"/>
              <a:ea typeface="ＭＳ Ｐゴシック" panose="020B0600070205080204" pitchFamily="34" charset="-128"/>
            </a:endParaRPr>
          </a:p>
          <a:p>
            <a:endParaRPr lang="en-US" altLang="id-ID" smtClean="0">
              <a:latin typeface="Times" panose="02020603050405020304" pitchFamily="18" charset="0"/>
              <a:ea typeface="ＭＳ Ｐゴシック" panose="020B0600070205080204" pitchFamily="34" charset="-128"/>
            </a:endParaRPr>
          </a:p>
          <a:p>
            <a:r>
              <a:rPr lang="en-US" altLang="id-ID" b="1" i="1" smtClean="0">
                <a:solidFill>
                  <a:srgbClr val="FF0000"/>
                </a:solidFill>
                <a:latin typeface="Times" panose="02020603050405020304" pitchFamily="18" charset="0"/>
                <a:ea typeface="ＭＳ Ｐゴシック" panose="020B0600070205080204" pitchFamily="34" charset="-128"/>
              </a:rPr>
              <a:t>Give families handouts for each of the titles below.  At least two activities would be demonstrated and parents would receive handouts.</a:t>
            </a:r>
          </a:p>
          <a:p>
            <a:endParaRPr lang="en-US" altLang="id-ID" smtClean="0">
              <a:latin typeface="Times" panose="02020603050405020304" pitchFamily="18" charset="0"/>
              <a:ea typeface="ＭＳ Ｐゴシック" panose="020B0600070205080204" pitchFamily="34" charset="-128"/>
            </a:endParaRPr>
          </a:p>
          <a:p>
            <a:pPr>
              <a:buFontTx/>
              <a:buAutoNum type="arabicPeriod"/>
            </a:pPr>
            <a:r>
              <a:rPr lang="en-US" altLang="id-ID" smtClean="0">
                <a:latin typeface="Times" panose="02020603050405020304" pitchFamily="18" charset="0"/>
                <a:ea typeface="ＭＳ Ｐゴシック" panose="020B0600070205080204" pitchFamily="34" charset="-128"/>
              </a:rPr>
              <a:t>Math in the Home:  Your home is a great place for you to begin to explore and “talk” mathematics with your child.</a:t>
            </a:r>
          </a:p>
          <a:p>
            <a:pPr>
              <a:buFontTx/>
              <a:buAutoNum type="arabicPeriod"/>
            </a:pPr>
            <a:r>
              <a:rPr lang="en-US" altLang="id-ID" smtClean="0">
                <a:latin typeface="Times" panose="02020603050405020304" pitchFamily="18" charset="0"/>
                <a:ea typeface="ＭＳ Ｐゴシック" panose="020B0600070205080204" pitchFamily="34" charset="-128"/>
              </a:rPr>
              <a:t>Math at the Grocery Store:  The grocery store is one of the best examples of a place where the ability to use mathematics is put to work in the “real world.”  It’s a great place to practice measurement and estimation.</a:t>
            </a:r>
          </a:p>
          <a:p>
            <a:pPr>
              <a:buFontTx/>
              <a:buAutoNum type="arabicPeriod"/>
            </a:pPr>
            <a:r>
              <a:rPr lang="en-US" altLang="id-ID" smtClean="0">
                <a:latin typeface="Times" panose="02020603050405020304" pitchFamily="18" charset="0"/>
                <a:ea typeface="ＭＳ Ｐゴシック" panose="020B0600070205080204" pitchFamily="34" charset="-128"/>
              </a:rPr>
              <a:t>Math On the Go:  In this busy world , we spend a lot of time moving from place to place in our cars, on buses and trains, and on foot.  Not only will your child learn and practice math skills, but the time you spend traveling will go by more quickly as well.</a:t>
            </a:r>
          </a:p>
          <a:p>
            <a:pPr>
              <a:buFontTx/>
              <a:buAutoNum type="arabicPeriod"/>
            </a:pPr>
            <a:r>
              <a:rPr lang="en-US" altLang="id-ID" smtClean="0">
                <a:latin typeface="Times" panose="02020603050405020304" pitchFamily="18" charset="0"/>
                <a:ea typeface="ＭＳ Ｐゴシック" panose="020B0600070205080204" pitchFamily="34" charset="-128"/>
              </a:rPr>
              <a:t>Math for the fun of it:  During summer vacations, on rainy days, while waiting at the doctor’s office, or on a stroll  in the neighborhood learning never ends.  Your child can explore math in the world around them, just for the fun of it.</a:t>
            </a:r>
          </a:p>
          <a:p>
            <a:pPr>
              <a:buFontTx/>
              <a:buAutoNum type="arabicPeriod"/>
            </a:pPr>
            <a:r>
              <a:rPr lang="en-US" altLang="id-ID" smtClean="0">
                <a:latin typeface="Times" panose="02020603050405020304" pitchFamily="18" charset="0"/>
                <a:ea typeface="ＭＳ Ｐゴシック" panose="020B0600070205080204" pitchFamily="34" charset="-128"/>
              </a:rPr>
              <a:t>Math and Money : Let’s face it—kids like money. So, what better way to help young people embrace math than by teaching them about money.</a:t>
            </a:r>
          </a:p>
          <a:p>
            <a:pPr>
              <a:buFontTx/>
              <a:buAutoNum type="arabicPeriod"/>
            </a:pPr>
            <a:endParaRPr lang="en-US" altLang="id-ID" smtClean="0">
              <a:latin typeface="Times" panose="02020603050405020304" pitchFamily="18" charset="0"/>
              <a:ea typeface="ＭＳ Ｐゴシック" panose="020B0600070205080204" pitchFamily="34" charset="-128"/>
            </a:endParaRPr>
          </a:p>
          <a:p>
            <a:pPr>
              <a:buFontTx/>
              <a:buAutoNum type="arabicPeriod"/>
            </a:pPr>
            <a:endParaRPr lang="en-US" altLang="id-ID" smtClean="0">
              <a:latin typeface="Times" panose="02020603050405020304" pitchFamily="18" charset="0"/>
              <a:ea typeface="ＭＳ Ｐゴシック" panose="020B0600070205080204" pitchFamily="34" charset="-128"/>
            </a:endParaRPr>
          </a:p>
          <a:p>
            <a:r>
              <a:rPr lang="en-US" altLang="id-ID" smtClean="0">
                <a:latin typeface="Times" panose="02020603050405020304" pitchFamily="18" charset="0"/>
                <a:ea typeface="ＭＳ Ｐゴシック" panose="020B0600070205080204" pitchFamily="34" charset="-128"/>
              </a:rPr>
              <a:t>Source:   	Us Department of Education, Office of Communications and Outreach, </a:t>
            </a:r>
            <a:r>
              <a:rPr lang="en-US" altLang="id-ID" i="1" smtClean="0">
                <a:latin typeface="Times" panose="02020603050405020304" pitchFamily="18" charset="0"/>
                <a:ea typeface="ＭＳ Ｐゴシック" panose="020B0600070205080204" pitchFamily="34" charset="-128"/>
              </a:rPr>
              <a:t>Helping Your Child Learn Mathematics</a:t>
            </a:r>
            <a:r>
              <a:rPr lang="en-US" altLang="id-ID" smtClean="0">
                <a:latin typeface="Times" panose="02020603050405020304" pitchFamily="18" charset="0"/>
                <a:ea typeface="ＭＳ Ｐゴシック" panose="020B0600070205080204" pitchFamily="34" charset="-128"/>
              </a:rPr>
              <a:t>, Washington, D.C., 2005                                                                                                              	</a:t>
            </a:r>
          </a:p>
          <a:p>
            <a:r>
              <a:rPr lang="en-US" altLang="id-ID" smtClean="0">
                <a:latin typeface="Times" panose="02020603050405020304" pitchFamily="18" charset="0"/>
                <a:ea typeface="ＭＳ Ｐゴシック" panose="020B0600070205080204" pitchFamily="34" charset="-128"/>
              </a:rPr>
              <a:t>		Helping Your Child Learn Math: A Parent’ Guide 2004, Manitoba Education, citizenship and youth.</a:t>
            </a:r>
          </a:p>
          <a:p>
            <a:r>
              <a:rPr lang="en-US" altLang="id-ID" smtClean="0">
                <a:latin typeface="Times" panose="02020603050405020304" pitchFamily="18" charset="0"/>
                <a:ea typeface="ＭＳ Ｐゴシック" panose="020B0600070205080204" pitchFamily="34" charset="-128"/>
              </a:rPr>
              <a:t> </a:t>
            </a:r>
          </a:p>
          <a:p>
            <a:endParaRPr lang="en-US" altLang="id-ID" smtClean="0">
              <a:latin typeface="Times" panose="02020603050405020304" pitchFamily="18" charset="0"/>
              <a:ea typeface="ＭＳ Ｐゴシック" panose="020B0600070205080204" pitchFamily="34" charset="-128"/>
            </a:endParaRPr>
          </a:p>
          <a:p>
            <a:r>
              <a:rPr lang="en-US" altLang="id-ID" smtClean="0">
                <a:latin typeface="Times" panose="02020603050405020304" pitchFamily="18" charset="0"/>
                <a:ea typeface="ＭＳ Ｐゴシック" panose="020B0600070205080204" pitchFamily="34" charset="-128"/>
              </a:rPr>
              <a:t> </a:t>
            </a:r>
          </a:p>
          <a:p>
            <a:r>
              <a:rPr lang="en-US" altLang="id-ID" smtClean="0">
                <a:latin typeface="Times" panose="02020603050405020304" pitchFamily="18" charset="0"/>
                <a:ea typeface="ＭＳ Ｐゴシック" panose="020B0600070205080204" pitchFamily="34" charset="-128"/>
              </a:rPr>
              <a:t>      </a:t>
            </a:r>
          </a:p>
        </p:txBody>
      </p:sp>
      <p:sp>
        <p:nvSpPr>
          <p:cNvPr id="2560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37931725" indent="-37474525">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r>
              <a:rPr lang="en-US" altLang="id-ID" sz="1200" smtClean="0"/>
              <a:t>Engaging Families</a:t>
            </a:r>
          </a:p>
        </p:txBody>
      </p:sp>
      <p:sp>
        <p:nvSpPr>
          <p:cNvPr id="2560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37931725" indent="-37474525">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r>
              <a:rPr lang="en-US" altLang="id-ID" sz="1200" smtClean="0"/>
              <a:t>2011</a:t>
            </a:r>
          </a:p>
        </p:txBody>
      </p:sp>
      <p:sp>
        <p:nvSpPr>
          <p:cNvPr id="2560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37931725" indent="-37474525">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0A381F20-A66C-476C-AD77-D4E6DFE479FD}" type="slidenum">
              <a:rPr lang="en-US" altLang="id-ID" sz="1200"/>
              <a:pPr/>
              <a:t>8</a:t>
            </a:fld>
            <a:endParaRPr lang="en-US" altLang="id-ID" sz="1200"/>
          </a:p>
        </p:txBody>
      </p:sp>
    </p:spTree>
    <p:extLst>
      <p:ext uri="{BB962C8B-B14F-4D97-AF65-F5344CB8AC3E}">
        <p14:creationId xmlns:p14="http://schemas.microsoft.com/office/powerpoint/2010/main" val="2461108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highlighted in the Preschool Teaching Practices, it is important to expose children to numerals in the classroom environment. Things with numerals on them, such as calculators, playing cards, thermometers, and simple board games with spinners and dice help children recognize numerals. Teachers should provide children with time during the day for children to use these kinds of materials in open-ended ways.  </a:t>
            </a:r>
            <a:endParaRPr lang="en-US" dirty="0"/>
          </a:p>
        </p:txBody>
      </p:sp>
      <p:sp>
        <p:nvSpPr>
          <p:cNvPr id="4" name="Slide Number Placeholder 3"/>
          <p:cNvSpPr>
            <a:spLocks noGrp="1"/>
          </p:cNvSpPr>
          <p:nvPr>
            <p:ph type="sldNum" sz="quarter" idx="10"/>
          </p:nvPr>
        </p:nvSpPr>
        <p:spPr/>
        <p:txBody>
          <a:bodyPr/>
          <a:lstStyle/>
          <a:p>
            <a:fld id="{9F2104BA-A70E-433C-B29F-4F88452A5935}" type="slidenum">
              <a:rPr lang="en-US" smtClean="0"/>
              <a:pPr/>
              <a:t>12</a:t>
            </a:fld>
            <a:endParaRPr lang="en-US"/>
          </a:p>
        </p:txBody>
      </p:sp>
    </p:spTree>
    <p:extLst>
      <p:ext uri="{BB962C8B-B14F-4D97-AF65-F5344CB8AC3E}">
        <p14:creationId xmlns:p14="http://schemas.microsoft.com/office/powerpoint/2010/main" val="90960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preschool classroom should have many examples of counting books and books with numbers in them.  The table toy, math, discovery, and block areas are good places to have a basket full of counting books, and books relating to other math concepts. Teachers can also help children make their own counting books. </a:t>
            </a:r>
            <a:endParaRPr lang="en-US" dirty="0"/>
          </a:p>
        </p:txBody>
      </p:sp>
      <p:sp>
        <p:nvSpPr>
          <p:cNvPr id="4" name="Slide Number Placeholder 3"/>
          <p:cNvSpPr>
            <a:spLocks noGrp="1"/>
          </p:cNvSpPr>
          <p:nvPr>
            <p:ph type="sldNum" sz="quarter" idx="10"/>
          </p:nvPr>
        </p:nvSpPr>
        <p:spPr/>
        <p:txBody>
          <a:bodyPr/>
          <a:lstStyle/>
          <a:p>
            <a:fld id="{9F2104BA-A70E-433C-B29F-4F88452A5935}" type="slidenum">
              <a:rPr lang="en-US" smtClean="0"/>
              <a:pPr/>
              <a:t>13</a:t>
            </a:fld>
            <a:endParaRPr lang="en-US"/>
          </a:p>
        </p:txBody>
      </p:sp>
    </p:spTree>
    <p:extLst>
      <p:ext uri="{BB962C8B-B14F-4D97-AF65-F5344CB8AC3E}">
        <p14:creationId xmlns:p14="http://schemas.microsoft.com/office/powerpoint/2010/main" val="31199230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Puzzles, games, and other </a:t>
            </a:r>
            <a:r>
              <a:rPr lang="en-US" dirty="0" err="1" smtClean="0"/>
              <a:t>manipulatives</a:t>
            </a:r>
            <a:r>
              <a:rPr lang="en-US" dirty="0" smtClean="0"/>
              <a:t>  can be used by children in open-ended ways. Children can hold them, explore quantity, and use them as models when writing numerals.  Teachers should observe children using </a:t>
            </a:r>
            <a:r>
              <a:rPr lang="en-US" dirty="0" err="1" smtClean="0"/>
              <a:t>manipulatives</a:t>
            </a:r>
            <a:r>
              <a:rPr lang="en-US" dirty="0" smtClean="0"/>
              <a:t>, support their ideas and gently extend those emerging ideas about number sense. </a:t>
            </a:r>
            <a:endParaRPr lang="en-US" dirty="0"/>
          </a:p>
        </p:txBody>
      </p:sp>
      <p:sp>
        <p:nvSpPr>
          <p:cNvPr id="4" name="Slide Number Placeholder 3"/>
          <p:cNvSpPr>
            <a:spLocks noGrp="1"/>
          </p:cNvSpPr>
          <p:nvPr>
            <p:ph type="sldNum" sz="quarter" idx="10"/>
          </p:nvPr>
        </p:nvSpPr>
        <p:spPr/>
        <p:txBody>
          <a:bodyPr/>
          <a:lstStyle/>
          <a:p>
            <a:fld id="{9F2104BA-A70E-433C-B29F-4F88452A5935}" type="slidenum">
              <a:rPr lang="en-US" smtClean="0"/>
              <a:pPr/>
              <a:t>14</a:t>
            </a:fld>
            <a:endParaRPr lang="en-US"/>
          </a:p>
        </p:txBody>
      </p:sp>
    </p:spTree>
    <p:extLst>
      <p:ext uri="{BB962C8B-B14F-4D97-AF65-F5344CB8AC3E}">
        <p14:creationId xmlns:p14="http://schemas.microsoft.com/office/powerpoint/2010/main" val="4173793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Numerals made of wood, plastic, or heavy cardboard are optimal so children can sort, copy, and trace them.  The larger the object is, the easier it will be for children to use it.  Either store bought or teacher made materials will do the job.   Again, children need time to explore these materials in open-ended ways, but also benefit from adult interactions.  Teachers should encourage children to use these materials and support the unique ways children choose to use them. </a:t>
            </a:r>
            <a:endParaRPr lang="en-US" dirty="0"/>
          </a:p>
        </p:txBody>
      </p:sp>
      <p:sp>
        <p:nvSpPr>
          <p:cNvPr id="4" name="Slide Number Placeholder 3"/>
          <p:cNvSpPr>
            <a:spLocks noGrp="1"/>
          </p:cNvSpPr>
          <p:nvPr>
            <p:ph type="sldNum" sz="quarter" idx="10"/>
          </p:nvPr>
        </p:nvSpPr>
        <p:spPr/>
        <p:txBody>
          <a:bodyPr/>
          <a:lstStyle/>
          <a:p>
            <a:fld id="{9F2104BA-A70E-433C-B29F-4F88452A5935}" type="slidenum">
              <a:rPr lang="en-US" smtClean="0"/>
              <a:pPr/>
              <a:t>15</a:t>
            </a:fld>
            <a:endParaRPr lang="en-US"/>
          </a:p>
        </p:txBody>
      </p:sp>
    </p:spTree>
    <p:extLst>
      <p:ext uri="{BB962C8B-B14F-4D97-AF65-F5344CB8AC3E}">
        <p14:creationId xmlns:p14="http://schemas.microsoft.com/office/powerpoint/2010/main" val="33507297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daily routine offers many opportunities to expose children to numerals.  The examples here show ways for teachers to plan both large and small group activities,  such as  </a:t>
            </a:r>
            <a:r>
              <a:rPr lang="en-US" dirty="0"/>
              <a:t>c</a:t>
            </a:r>
            <a:r>
              <a:rPr lang="en-US" dirty="0" smtClean="0"/>
              <a:t>hildren adding scoops on to their ice cream cones and writing the numerals, making a  graph of the number of letters in their name, and using number beanbags at large group time. </a:t>
            </a:r>
            <a:endParaRPr lang="en-US" dirty="0"/>
          </a:p>
        </p:txBody>
      </p:sp>
      <p:sp>
        <p:nvSpPr>
          <p:cNvPr id="4" name="Slide Number Placeholder 3"/>
          <p:cNvSpPr>
            <a:spLocks noGrp="1"/>
          </p:cNvSpPr>
          <p:nvPr>
            <p:ph type="sldNum" sz="quarter" idx="10"/>
          </p:nvPr>
        </p:nvSpPr>
        <p:spPr/>
        <p:txBody>
          <a:bodyPr/>
          <a:lstStyle/>
          <a:p>
            <a:fld id="{9F2104BA-A70E-433C-B29F-4F88452A5935}" type="slidenum">
              <a:rPr lang="en-US" smtClean="0"/>
              <a:pPr/>
              <a:t>16</a:t>
            </a:fld>
            <a:endParaRPr lang="en-US"/>
          </a:p>
        </p:txBody>
      </p:sp>
    </p:spTree>
    <p:extLst>
      <p:ext uri="{BB962C8B-B14F-4D97-AF65-F5344CB8AC3E}">
        <p14:creationId xmlns:p14="http://schemas.microsoft.com/office/powerpoint/2010/main" val="36689993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Presenter Notes: The following slides include activities, discussions, and video material for Standards 4.1.1, 4.1.2, 4.1.3, and 4.1.4., followed by a culminating activity.  You should choose which standards and activities to cover based on the allotted time for your workshop</a:t>
            </a:r>
            <a:r>
              <a:rPr lang="en-US" dirty="0" smtClean="0"/>
              <a:t>.</a:t>
            </a:r>
            <a:endParaRPr lang="en-US" dirty="0"/>
          </a:p>
        </p:txBody>
      </p:sp>
      <p:sp>
        <p:nvSpPr>
          <p:cNvPr id="4" name="Slide Number Placeholder 3"/>
          <p:cNvSpPr>
            <a:spLocks noGrp="1"/>
          </p:cNvSpPr>
          <p:nvPr>
            <p:ph type="sldNum" sz="quarter" idx="10"/>
          </p:nvPr>
        </p:nvSpPr>
        <p:spPr/>
        <p:txBody>
          <a:bodyPr/>
          <a:lstStyle/>
          <a:p>
            <a:fld id="{9F2104BA-A70E-433C-B29F-4F88452A5935}" type="slidenum">
              <a:rPr lang="en-US" smtClean="0"/>
              <a:pPr/>
              <a:t>17</a:t>
            </a:fld>
            <a:endParaRPr lang="en-US"/>
          </a:p>
        </p:txBody>
      </p:sp>
    </p:spTree>
    <p:extLst>
      <p:ext uri="{BB962C8B-B14F-4D97-AF65-F5344CB8AC3E}">
        <p14:creationId xmlns:p14="http://schemas.microsoft.com/office/powerpoint/2010/main" val="376780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C162901-DA15-446B-AE36-E6F62082C0EF}" type="datetimeFigureOut">
              <a:rPr lang="en-US" smtClean="0"/>
              <a:t>3/24/2020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081B9-6646-4070-8999-832193E6E62A}" type="slidenum">
              <a:rPr lang="en-US" smtClean="0"/>
              <a:t>‹#›</a:t>
            </a:fld>
            <a:endParaRPr lang="en-US"/>
          </a:p>
        </p:txBody>
      </p:sp>
    </p:spTree>
    <p:extLst>
      <p:ext uri="{BB962C8B-B14F-4D97-AF65-F5344CB8AC3E}">
        <p14:creationId xmlns:p14="http://schemas.microsoft.com/office/powerpoint/2010/main" val="2424933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162901-DA15-446B-AE36-E6F62082C0EF}" type="datetimeFigureOut">
              <a:rPr lang="en-US" smtClean="0"/>
              <a:t>3/24/2020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081B9-6646-4070-8999-832193E6E62A}" type="slidenum">
              <a:rPr lang="en-US" smtClean="0"/>
              <a:t>‹#›</a:t>
            </a:fld>
            <a:endParaRPr lang="en-US"/>
          </a:p>
        </p:txBody>
      </p:sp>
    </p:spTree>
    <p:extLst>
      <p:ext uri="{BB962C8B-B14F-4D97-AF65-F5344CB8AC3E}">
        <p14:creationId xmlns:p14="http://schemas.microsoft.com/office/powerpoint/2010/main" val="233691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C162901-DA15-446B-AE36-E6F62082C0EF}" type="datetimeFigureOut">
              <a:rPr lang="en-US" smtClean="0"/>
              <a:t>3/24/2020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081B9-6646-4070-8999-832193E6E62A}" type="slidenum">
              <a:rPr lang="en-US" smtClean="0"/>
              <a:t>‹#›</a:t>
            </a:fld>
            <a:endParaRPr lang="en-US"/>
          </a:p>
        </p:txBody>
      </p:sp>
    </p:spTree>
    <p:extLst>
      <p:ext uri="{BB962C8B-B14F-4D97-AF65-F5344CB8AC3E}">
        <p14:creationId xmlns:p14="http://schemas.microsoft.com/office/powerpoint/2010/main" val="2863943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C162901-DA15-446B-AE36-E6F62082C0EF}" type="datetimeFigureOut">
              <a:rPr lang="en-US" smtClean="0"/>
              <a:t>3/24/2020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5081B9-6646-4070-8999-832193E6E62A}" type="slidenum">
              <a:rPr lang="en-US" smtClean="0"/>
              <a:t>‹#›</a:t>
            </a:fld>
            <a:endParaRPr lang="en-US"/>
          </a:p>
        </p:txBody>
      </p:sp>
    </p:spTree>
    <p:extLst>
      <p:ext uri="{BB962C8B-B14F-4D97-AF65-F5344CB8AC3E}">
        <p14:creationId xmlns:p14="http://schemas.microsoft.com/office/powerpoint/2010/main" val="1451144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C162901-DA15-446B-AE36-E6F62082C0EF}" type="datetimeFigureOut">
              <a:rPr lang="en-US" smtClean="0"/>
              <a:t>3/24/2020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5081B9-6646-4070-8999-832193E6E62A}" type="slidenum">
              <a:rPr lang="en-US" smtClean="0"/>
              <a:t>‹#›</a:t>
            </a:fld>
            <a:endParaRPr lang="en-US"/>
          </a:p>
        </p:txBody>
      </p:sp>
    </p:spTree>
    <p:extLst>
      <p:ext uri="{BB962C8B-B14F-4D97-AF65-F5344CB8AC3E}">
        <p14:creationId xmlns:p14="http://schemas.microsoft.com/office/powerpoint/2010/main" val="24419204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162901-DA15-446B-AE36-E6F62082C0EF}" type="datetimeFigureOut">
              <a:rPr lang="en-US" smtClean="0"/>
              <a:t>3/24/2020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5081B9-6646-4070-8999-832193E6E62A}" type="slidenum">
              <a:rPr lang="en-US" smtClean="0"/>
              <a:t>‹#›</a:t>
            </a:fld>
            <a:endParaRPr lang="en-US"/>
          </a:p>
        </p:txBody>
      </p:sp>
    </p:spTree>
    <p:extLst>
      <p:ext uri="{BB962C8B-B14F-4D97-AF65-F5344CB8AC3E}">
        <p14:creationId xmlns:p14="http://schemas.microsoft.com/office/powerpoint/2010/main" val="9273281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162901-DA15-446B-AE36-E6F62082C0EF}" type="datetimeFigureOut">
              <a:rPr lang="en-US" smtClean="0"/>
              <a:t>3/24/2020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5081B9-6646-4070-8999-832193E6E62A}" type="slidenum">
              <a:rPr lang="en-US" smtClean="0"/>
              <a:t>‹#›</a:t>
            </a:fld>
            <a:endParaRPr lang="en-US"/>
          </a:p>
        </p:txBody>
      </p:sp>
    </p:spTree>
    <p:extLst>
      <p:ext uri="{BB962C8B-B14F-4D97-AF65-F5344CB8AC3E}">
        <p14:creationId xmlns:p14="http://schemas.microsoft.com/office/powerpoint/2010/main" val="3401241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162901-DA15-446B-AE36-E6F62082C0EF}" type="datetimeFigureOut">
              <a:rPr lang="en-US" smtClean="0"/>
              <a:t>3/24/2020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5081B9-6646-4070-8999-832193E6E62A}" type="slidenum">
              <a:rPr lang="en-US" smtClean="0"/>
              <a:t>‹#›</a:t>
            </a:fld>
            <a:endParaRPr lang="en-US"/>
          </a:p>
        </p:txBody>
      </p:sp>
    </p:spTree>
    <p:extLst>
      <p:ext uri="{BB962C8B-B14F-4D97-AF65-F5344CB8AC3E}">
        <p14:creationId xmlns:p14="http://schemas.microsoft.com/office/powerpoint/2010/main" val="764987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162901-DA15-446B-AE36-E6F62082C0EF}" type="datetimeFigureOut">
              <a:rPr lang="en-US" smtClean="0"/>
              <a:t>3/24/2020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5081B9-6646-4070-8999-832193E6E62A}" type="slidenum">
              <a:rPr lang="en-US" smtClean="0"/>
              <a:t>‹#›</a:t>
            </a:fld>
            <a:endParaRPr lang="en-US"/>
          </a:p>
        </p:txBody>
      </p:sp>
    </p:spTree>
    <p:extLst>
      <p:ext uri="{BB962C8B-B14F-4D97-AF65-F5344CB8AC3E}">
        <p14:creationId xmlns:p14="http://schemas.microsoft.com/office/powerpoint/2010/main" val="320520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162901-DA15-446B-AE36-E6F62082C0EF}" type="datetimeFigureOut">
              <a:rPr lang="en-US" smtClean="0"/>
              <a:t>3/24/2020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081B9-6646-4070-8999-832193E6E62A}" type="slidenum">
              <a:rPr lang="en-US" smtClean="0"/>
              <a:t>‹#›</a:t>
            </a:fld>
            <a:endParaRPr lang="en-US"/>
          </a:p>
        </p:txBody>
      </p:sp>
    </p:spTree>
    <p:extLst>
      <p:ext uri="{BB962C8B-B14F-4D97-AF65-F5344CB8AC3E}">
        <p14:creationId xmlns:p14="http://schemas.microsoft.com/office/powerpoint/2010/main" val="660240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162901-DA15-446B-AE36-E6F62082C0EF}" type="datetimeFigureOut">
              <a:rPr lang="en-US" smtClean="0"/>
              <a:t>3/24/2020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081B9-6646-4070-8999-832193E6E62A}" type="slidenum">
              <a:rPr lang="en-US" smtClean="0"/>
              <a:t>‹#›</a:t>
            </a:fld>
            <a:endParaRPr lang="en-US"/>
          </a:p>
        </p:txBody>
      </p:sp>
    </p:spTree>
    <p:extLst>
      <p:ext uri="{BB962C8B-B14F-4D97-AF65-F5344CB8AC3E}">
        <p14:creationId xmlns:p14="http://schemas.microsoft.com/office/powerpoint/2010/main" val="42551388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4165600" y="6356351"/>
            <a:ext cx="3860800" cy="365125"/>
          </a:xfrm>
          <a:prstGeom prst="rect">
            <a:avLst/>
          </a:prstGeom>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5FDD338D-A879-44EF-B923-2F80EF66BF75}" type="slidenum">
              <a:rPr lang="en-US"/>
              <a:pPr>
                <a:defRPr/>
              </a:pPr>
              <a:t>‹#›</a:t>
            </a:fld>
            <a:endParaRPr lang="en-US"/>
          </a:p>
        </p:txBody>
      </p:sp>
    </p:spTree>
    <p:extLst>
      <p:ext uri="{BB962C8B-B14F-4D97-AF65-F5344CB8AC3E}">
        <p14:creationId xmlns:p14="http://schemas.microsoft.com/office/powerpoint/2010/main" val="986877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162901-DA15-446B-AE36-E6F62082C0EF}" type="datetimeFigureOut">
              <a:rPr lang="en-US" smtClean="0"/>
              <a:t>3/24/2020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5081B9-6646-4070-8999-832193E6E62A}" type="slidenum">
              <a:rPr lang="en-US" smtClean="0"/>
              <a:t>‹#›</a:t>
            </a:fld>
            <a:endParaRPr lang="en-US"/>
          </a:p>
        </p:txBody>
      </p:sp>
    </p:spTree>
    <p:extLst>
      <p:ext uri="{BB962C8B-B14F-4D97-AF65-F5344CB8AC3E}">
        <p14:creationId xmlns:p14="http://schemas.microsoft.com/office/powerpoint/2010/main" val="30462922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pn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Matematika</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341416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Box 2"/>
          <p:cNvSpPr txBox="1"/>
          <p:nvPr/>
        </p:nvSpPr>
        <p:spPr>
          <a:xfrm>
            <a:off x="1524000" y="1"/>
            <a:ext cx="9144000" cy="1523494"/>
          </a:xfrm>
          <a:prstGeom prst="rect">
            <a:avLst/>
          </a:prstGeom>
          <a:solidFill>
            <a:schemeClr val="bg1"/>
          </a:solidFill>
        </p:spPr>
        <p:txBody>
          <a:bodyPr wrap="square" rtlCol="0">
            <a:spAutoFit/>
          </a:bodyPr>
          <a:lstStyle/>
          <a:p>
            <a:pPr algn="ctr">
              <a:lnSpc>
                <a:spcPct val="150000"/>
              </a:lnSpc>
            </a:pPr>
            <a:r>
              <a:rPr lang="en-US" sz="4400" b="1" dirty="0" err="1">
                <a:latin typeface="Times New Roman" panose="02020603050405020304" pitchFamily="18" charset="0"/>
                <a:cs typeface="Times New Roman" panose="02020603050405020304" pitchFamily="18" charset="0"/>
              </a:rPr>
              <a:t>Matematika</a:t>
            </a:r>
            <a:endParaRPr lang="en-US" dirty="0"/>
          </a:p>
          <a:p>
            <a:pPr algn="ctr">
              <a:lnSpc>
                <a:spcPct val="150000"/>
              </a:lnSpc>
            </a:pPr>
            <a:endParaRPr lang="en-US" dirty="0"/>
          </a:p>
        </p:txBody>
      </p:sp>
      <p:graphicFrame>
        <p:nvGraphicFramePr>
          <p:cNvPr id="4" name="Table 3"/>
          <p:cNvGraphicFramePr>
            <a:graphicFrameLocks noGrp="1"/>
          </p:cNvGraphicFramePr>
          <p:nvPr>
            <p:extLst/>
          </p:nvPr>
        </p:nvGraphicFramePr>
        <p:xfrm>
          <a:off x="1524000" y="1352551"/>
          <a:ext cx="9144000" cy="5776082"/>
        </p:xfrm>
        <a:graphic>
          <a:graphicData uri="http://schemas.openxmlformats.org/drawingml/2006/table">
            <a:tbl>
              <a:tblPr firstRow="1" bandRow="1">
                <a:tableStyleId>{5C22544A-7EE6-4342-B048-85BDC9FD1C3A}</a:tableStyleId>
              </a:tblPr>
              <a:tblGrid>
                <a:gridCol w="1828800"/>
                <a:gridCol w="1828800"/>
                <a:gridCol w="1828800"/>
                <a:gridCol w="1828800"/>
                <a:gridCol w="1828800"/>
              </a:tblGrid>
              <a:tr h="1129286">
                <a:tc>
                  <a:txBody>
                    <a:bodyPr/>
                    <a:lstStyle/>
                    <a:p>
                      <a:r>
                        <a:rPr lang="en-US" dirty="0" smtClean="0"/>
                        <a:t>1. </a:t>
                      </a:r>
                      <a:r>
                        <a:rPr lang="en-US" dirty="0" err="1" smtClean="0"/>
                        <a:t>Bilangan</a:t>
                      </a:r>
                      <a:r>
                        <a:rPr lang="en-US" dirty="0" smtClean="0"/>
                        <a:t> </a:t>
                      </a:r>
                      <a:r>
                        <a:rPr lang="en-US" dirty="0" err="1" smtClean="0"/>
                        <a:t>dan</a:t>
                      </a:r>
                      <a:r>
                        <a:rPr lang="en-US" dirty="0" smtClean="0"/>
                        <a:t> </a:t>
                      </a:r>
                      <a:r>
                        <a:rPr lang="en-US" dirty="0" err="1" smtClean="0"/>
                        <a:t>operasi</a:t>
                      </a:r>
                      <a:r>
                        <a:rPr lang="en-US" dirty="0" smtClean="0"/>
                        <a:t> </a:t>
                      </a:r>
                      <a:r>
                        <a:rPr lang="en-US" dirty="0" err="1" smtClean="0"/>
                        <a:t>bilangan</a:t>
                      </a:r>
                      <a:r>
                        <a:rPr lang="en-US" dirty="0" smtClean="0"/>
                        <a:t> </a:t>
                      </a:r>
                      <a:endParaRPr lang="en-US" dirty="0"/>
                    </a:p>
                  </a:txBody>
                  <a:tcPr marL="68580" marR="68580"/>
                </a:tc>
                <a:tc>
                  <a:txBody>
                    <a:bodyPr/>
                    <a:lstStyle/>
                    <a:p>
                      <a:r>
                        <a:rPr lang="en-US" dirty="0" smtClean="0"/>
                        <a:t>2. </a:t>
                      </a:r>
                      <a:r>
                        <a:rPr lang="en-US" dirty="0" err="1" smtClean="0"/>
                        <a:t>Aljabar</a:t>
                      </a:r>
                      <a:r>
                        <a:rPr lang="en-US" dirty="0" smtClean="0"/>
                        <a:t> </a:t>
                      </a:r>
                      <a:endParaRPr lang="en-US" dirty="0"/>
                    </a:p>
                  </a:txBody>
                  <a:tcPr marL="68580" marR="68580"/>
                </a:tc>
                <a:tc>
                  <a:txBody>
                    <a:bodyPr/>
                    <a:lstStyle/>
                    <a:p>
                      <a:r>
                        <a:rPr lang="en-US" dirty="0" smtClean="0"/>
                        <a:t>3. </a:t>
                      </a:r>
                      <a:r>
                        <a:rPr lang="en-US" dirty="0" err="1" smtClean="0"/>
                        <a:t>Geometri</a:t>
                      </a:r>
                      <a:endParaRPr lang="en-US" dirty="0"/>
                    </a:p>
                  </a:txBody>
                  <a:tcPr marL="68580" marR="68580"/>
                </a:tc>
                <a:tc>
                  <a:txBody>
                    <a:bodyPr/>
                    <a:lstStyle/>
                    <a:p>
                      <a:r>
                        <a:rPr lang="en-US" dirty="0" smtClean="0"/>
                        <a:t>4. </a:t>
                      </a:r>
                      <a:r>
                        <a:rPr lang="en-US" dirty="0" err="1" smtClean="0"/>
                        <a:t>Pengukuran</a:t>
                      </a:r>
                      <a:r>
                        <a:rPr lang="en-US" dirty="0" smtClean="0"/>
                        <a:t>  </a:t>
                      </a:r>
                      <a:endParaRPr lang="en-US" dirty="0"/>
                    </a:p>
                  </a:txBody>
                  <a:tcPr marL="68580" marR="68580"/>
                </a:tc>
                <a:tc>
                  <a:txBody>
                    <a:bodyPr/>
                    <a:lstStyle/>
                    <a:p>
                      <a:r>
                        <a:rPr lang="en-US" dirty="0" smtClean="0"/>
                        <a:t>5. Data </a:t>
                      </a:r>
                      <a:r>
                        <a:rPr lang="en-US" dirty="0" err="1" smtClean="0"/>
                        <a:t>dan</a:t>
                      </a:r>
                      <a:r>
                        <a:rPr lang="en-US" dirty="0" smtClean="0"/>
                        <a:t> </a:t>
                      </a:r>
                      <a:r>
                        <a:rPr lang="en-US" dirty="0" err="1" smtClean="0"/>
                        <a:t>Analisis</a:t>
                      </a:r>
                      <a:endParaRPr lang="en-US" dirty="0"/>
                    </a:p>
                  </a:txBody>
                  <a:tcPr marL="68580" marR="68580"/>
                </a:tc>
              </a:tr>
              <a:tr h="754554">
                <a:tc>
                  <a:txBody>
                    <a:bodyPr/>
                    <a:lstStyle/>
                    <a:p>
                      <a:pPr algn="ctr"/>
                      <a:r>
                        <a:rPr lang="en-US" dirty="0" err="1" smtClean="0"/>
                        <a:t>membandingkan</a:t>
                      </a:r>
                      <a:endParaRPr lang="en-US" dirty="0"/>
                    </a:p>
                  </a:txBody>
                  <a:tcPr marL="68580" marR="68580"/>
                </a:tc>
                <a:tc>
                  <a:txBody>
                    <a:bodyPr/>
                    <a:lstStyle/>
                    <a:p>
                      <a:pPr algn="ctr"/>
                      <a:r>
                        <a:rPr lang="en-US" dirty="0" err="1" smtClean="0"/>
                        <a:t>Memilah</a:t>
                      </a:r>
                      <a:endParaRPr lang="en-US" dirty="0"/>
                    </a:p>
                  </a:txBody>
                  <a:tcPr marL="68580" marR="68580"/>
                </a:tc>
                <a:tc rowSpan="5">
                  <a:txBody>
                    <a:bodyPr/>
                    <a:lstStyle/>
                    <a:p>
                      <a:pPr algn="ctr"/>
                      <a:r>
                        <a:rPr lang="en-US" dirty="0" err="1" smtClean="0"/>
                        <a:t>Geometri</a:t>
                      </a:r>
                      <a:r>
                        <a:rPr lang="en-US" dirty="0" smtClean="0"/>
                        <a:t> </a:t>
                      </a:r>
                      <a:r>
                        <a:rPr lang="en-US" dirty="0" err="1" smtClean="0"/>
                        <a:t>lebih</a:t>
                      </a:r>
                      <a:r>
                        <a:rPr lang="en-US" dirty="0" smtClean="0"/>
                        <a:t> </a:t>
                      </a:r>
                      <a:r>
                        <a:rPr lang="en-US" dirty="0" err="1" smtClean="0"/>
                        <a:t>dari</a:t>
                      </a:r>
                      <a:r>
                        <a:rPr lang="en-US" dirty="0" smtClean="0"/>
                        <a:t> </a:t>
                      </a:r>
                      <a:r>
                        <a:rPr lang="en-US" dirty="0" err="1" smtClean="0"/>
                        <a:t>sekedar</a:t>
                      </a:r>
                      <a:r>
                        <a:rPr lang="en-US" dirty="0" smtClean="0"/>
                        <a:t> </a:t>
                      </a:r>
                      <a:r>
                        <a:rPr lang="en-US" dirty="0" err="1" smtClean="0"/>
                        <a:t>menamai</a:t>
                      </a:r>
                      <a:r>
                        <a:rPr lang="en-US" dirty="0" smtClean="0"/>
                        <a:t> </a:t>
                      </a:r>
                      <a:r>
                        <a:rPr lang="en-US" dirty="0" err="1" smtClean="0"/>
                        <a:t>bentuk-bentuk.geometri</a:t>
                      </a:r>
                      <a:r>
                        <a:rPr lang="en-US" baseline="0" dirty="0" smtClean="0"/>
                        <a:t> </a:t>
                      </a:r>
                      <a:r>
                        <a:rPr lang="en-US" baseline="0" dirty="0" err="1" smtClean="0"/>
                        <a:t>termasuk</a:t>
                      </a:r>
                      <a:r>
                        <a:rPr lang="en-US" baseline="0" dirty="0" smtClean="0"/>
                        <a:t> </a:t>
                      </a:r>
                      <a:r>
                        <a:rPr lang="en-US" baseline="0" dirty="0" err="1" smtClean="0"/>
                        <a:t>memahami</a:t>
                      </a:r>
                      <a:r>
                        <a:rPr lang="en-US" baseline="0" dirty="0" smtClean="0"/>
                        <a:t> </a:t>
                      </a:r>
                      <a:r>
                        <a:rPr lang="en-US" baseline="0" dirty="0" err="1" smtClean="0"/>
                        <a:t>hubungan</a:t>
                      </a:r>
                      <a:r>
                        <a:rPr lang="en-US" baseline="0" dirty="0" smtClean="0"/>
                        <a:t> </a:t>
                      </a:r>
                      <a:r>
                        <a:rPr lang="en-US" baseline="0" dirty="0" err="1" smtClean="0"/>
                        <a:t>spasial</a:t>
                      </a:r>
                      <a:r>
                        <a:rPr lang="en-US" baseline="0" dirty="0" smtClean="0"/>
                        <a:t>, </a:t>
                      </a:r>
                      <a:r>
                        <a:rPr lang="en-US" baseline="0" dirty="0" err="1" smtClean="0"/>
                        <a:t>posisi</a:t>
                      </a:r>
                      <a:r>
                        <a:rPr lang="en-US" baseline="0" dirty="0" smtClean="0"/>
                        <a:t>, </a:t>
                      </a:r>
                      <a:r>
                        <a:rPr lang="en-US" baseline="0" dirty="0" err="1" smtClean="0"/>
                        <a:t>benda</a:t>
                      </a:r>
                      <a:r>
                        <a:rPr lang="en-US" baseline="0" dirty="0" smtClean="0"/>
                        <a:t> 2 </a:t>
                      </a:r>
                      <a:r>
                        <a:rPr lang="en-US" baseline="0" dirty="0" err="1" smtClean="0"/>
                        <a:t>dimensi</a:t>
                      </a:r>
                      <a:r>
                        <a:rPr lang="en-US" baseline="0" dirty="0" smtClean="0"/>
                        <a:t> </a:t>
                      </a:r>
                      <a:r>
                        <a:rPr lang="en-US" baseline="0" dirty="0" err="1" smtClean="0"/>
                        <a:t>dan</a:t>
                      </a:r>
                      <a:r>
                        <a:rPr lang="en-US" baseline="0" dirty="0" smtClean="0"/>
                        <a:t> 3 </a:t>
                      </a:r>
                      <a:r>
                        <a:rPr lang="en-US" baseline="0" dirty="0" err="1" smtClean="0"/>
                        <a:t>dimensi</a:t>
                      </a:r>
                      <a:endParaRPr lang="en-US" dirty="0"/>
                    </a:p>
                  </a:txBody>
                  <a:tcPr marL="68580" marR="68580"/>
                </a:tc>
                <a:tc>
                  <a:txBody>
                    <a:bodyPr/>
                    <a:lstStyle/>
                    <a:p>
                      <a:pPr algn="ctr"/>
                      <a:r>
                        <a:rPr lang="en-US" dirty="0" err="1" smtClean="0"/>
                        <a:t>Memahami</a:t>
                      </a:r>
                      <a:r>
                        <a:rPr lang="en-US" dirty="0" smtClean="0"/>
                        <a:t> </a:t>
                      </a:r>
                      <a:r>
                        <a:rPr lang="en-US" dirty="0" err="1" smtClean="0"/>
                        <a:t>atribut</a:t>
                      </a:r>
                      <a:r>
                        <a:rPr lang="en-US" dirty="0" smtClean="0"/>
                        <a:t> </a:t>
                      </a:r>
                      <a:r>
                        <a:rPr lang="en-US" dirty="0" err="1" smtClean="0"/>
                        <a:t>benda-benda</a:t>
                      </a:r>
                      <a:endParaRPr lang="en-US" dirty="0"/>
                    </a:p>
                  </a:txBody>
                  <a:tcPr marL="68580" marR="68580"/>
                </a:tc>
                <a:tc>
                  <a:txBody>
                    <a:bodyPr/>
                    <a:lstStyle/>
                    <a:p>
                      <a:pPr algn="ctr"/>
                      <a:r>
                        <a:rPr lang="en-US" dirty="0" err="1" smtClean="0"/>
                        <a:t>Mengumpulkan</a:t>
                      </a:r>
                      <a:r>
                        <a:rPr lang="en-US" dirty="0" smtClean="0"/>
                        <a:t> </a:t>
                      </a:r>
                      <a:r>
                        <a:rPr lang="en-US" dirty="0" err="1" smtClean="0"/>
                        <a:t>informasi</a:t>
                      </a:r>
                      <a:endParaRPr lang="en-US" dirty="0"/>
                    </a:p>
                  </a:txBody>
                  <a:tcPr marL="68580" marR="68580"/>
                </a:tc>
              </a:tr>
              <a:tr h="1077935">
                <a:tc>
                  <a:txBody>
                    <a:bodyPr/>
                    <a:lstStyle/>
                    <a:p>
                      <a:pPr algn="ctr"/>
                      <a:r>
                        <a:rPr lang="en-US" dirty="0" err="1" smtClean="0"/>
                        <a:t>Urutan</a:t>
                      </a:r>
                      <a:r>
                        <a:rPr lang="en-US" dirty="0" smtClean="0"/>
                        <a:t> (</a:t>
                      </a:r>
                      <a:r>
                        <a:rPr lang="en-US" dirty="0" err="1" smtClean="0"/>
                        <a:t>ke</a:t>
                      </a:r>
                      <a:r>
                        <a:rPr lang="en-US" dirty="0" smtClean="0"/>
                        <a:t> </a:t>
                      </a:r>
                      <a:r>
                        <a:rPr lang="en-US" dirty="0" err="1" smtClean="0"/>
                        <a:t>satu-kedua-ketiga</a:t>
                      </a:r>
                      <a:r>
                        <a:rPr lang="en-US" dirty="0" smtClean="0"/>
                        <a:t>)</a:t>
                      </a:r>
                      <a:endParaRPr lang="en-US" dirty="0"/>
                    </a:p>
                  </a:txBody>
                  <a:tcPr marL="68580" marR="68580"/>
                </a:tc>
                <a:tc>
                  <a:txBody>
                    <a:bodyPr/>
                    <a:lstStyle/>
                    <a:p>
                      <a:pPr algn="ctr"/>
                      <a:r>
                        <a:rPr lang="en-US" dirty="0" err="1" smtClean="0"/>
                        <a:t>Mengelompokan</a:t>
                      </a:r>
                      <a:endParaRPr lang="en-US" dirty="0"/>
                    </a:p>
                  </a:txBody>
                  <a:tcPr marL="68580" marR="68580"/>
                </a:tc>
                <a:tc vMerge="1">
                  <a:txBody>
                    <a:bodyPr/>
                    <a:lstStyle/>
                    <a:p>
                      <a:endParaRPr lang="en-US" dirty="0"/>
                    </a:p>
                  </a:txBody>
                  <a:tcPr/>
                </a:tc>
                <a:tc>
                  <a:txBody>
                    <a:bodyPr/>
                    <a:lstStyle/>
                    <a:p>
                      <a:pPr algn="ctr"/>
                      <a:r>
                        <a:rPr lang="en-US" dirty="0" err="1" smtClean="0"/>
                        <a:t>Membangun</a:t>
                      </a:r>
                      <a:r>
                        <a:rPr lang="en-US" dirty="0" smtClean="0"/>
                        <a:t> </a:t>
                      </a:r>
                      <a:r>
                        <a:rPr lang="en-US" dirty="0" err="1" smtClean="0"/>
                        <a:t>konsep</a:t>
                      </a:r>
                      <a:r>
                        <a:rPr lang="en-US" dirty="0" smtClean="0"/>
                        <a:t> </a:t>
                      </a:r>
                      <a:r>
                        <a:rPr lang="en-US" dirty="0" err="1" smtClean="0"/>
                        <a:t>pengukuran</a:t>
                      </a:r>
                      <a:r>
                        <a:rPr lang="en-US" dirty="0" smtClean="0"/>
                        <a:t> </a:t>
                      </a:r>
                      <a:r>
                        <a:rPr lang="en-US" dirty="0" err="1" smtClean="0"/>
                        <a:t>tidak</a:t>
                      </a:r>
                      <a:r>
                        <a:rPr lang="en-US" dirty="0" smtClean="0"/>
                        <a:t> </a:t>
                      </a:r>
                      <a:r>
                        <a:rPr lang="en-US" dirty="0" err="1" smtClean="0"/>
                        <a:t>baku</a:t>
                      </a:r>
                      <a:endParaRPr lang="en-US" dirty="0"/>
                    </a:p>
                  </a:txBody>
                  <a:tcPr marL="68580" marR="68580"/>
                </a:tc>
                <a:tc>
                  <a:txBody>
                    <a:bodyPr/>
                    <a:lstStyle/>
                    <a:p>
                      <a:pPr algn="ctr"/>
                      <a:r>
                        <a:rPr lang="en-US" dirty="0" err="1" smtClean="0"/>
                        <a:t>Mengorganisasi</a:t>
                      </a:r>
                      <a:r>
                        <a:rPr lang="en-US" baseline="0" dirty="0" smtClean="0"/>
                        <a:t> </a:t>
                      </a:r>
                      <a:r>
                        <a:rPr lang="en-US" baseline="0" dirty="0" err="1" smtClean="0"/>
                        <a:t>informasi</a:t>
                      </a:r>
                      <a:r>
                        <a:rPr lang="en-US" baseline="0" dirty="0" smtClean="0"/>
                        <a:t> </a:t>
                      </a:r>
                      <a:r>
                        <a:rPr lang="en-US" baseline="0" dirty="0" err="1" smtClean="0"/>
                        <a:t>secara</a:t>
                      </a:r>
                      <a:r>
                        <a:rPr lang="en-US" baseline="0" dirty="0" smtClean="0"/>
                        <a:t> </a:t>
                      </a:r>
                      <a:r>
                        <a:rPr lang="en-US" baseline="0" dirty="0" err="1" smtClean="0"/>
                        <a:t>sederhana</a:t>
                      </a:r>
                      <a:endParaRPr lang="en-US" dirty="0"/>
                    </a:p>
                  </a:txBody>
                  <a:tcPr marL="68580" marR="68580"/>
                </a:tc>
              </a:tr>
              <a:tr h="1077935">
                <a:tc>
                  <a:txBody>
                    <a:bodyPr/>
                    <a:lstStyle/>
                    <a:p>
                      <a:pPr algn="ctr"/>
                      <a:r>
                        <a:rPr lang="en-US" dirty="0" err="1" smtClean="0"/>
                        <a:t>Membagi</a:t>
                      </a:r>
                      <a:r>
                        <a:rPr lang="en-US" dirty="0" smtClean="0"/>
                        <a:t> material </a:t>
                      </a:r>
                      <a:r>
                        <a:rPr lang="en-US" dirty="0" err="1" smtClean="0"/>
                        <a:t>diantara</a:t>
                      </a:r>
                      <a:r>
                        <a:rPr lang="en-US" baseline="0" dirty="0" smtClean="0"/>
                        <a:t> </a:t>
                      </a:r>
                      <a:r>
                        <a:rPr lang="en-US" baseline="0" dirty="0" err="1" smtClean="0"/>
                        <a:t>teman</a:t>
                      </a:r>
                      <a:endParaRPr lang="en-US" dirty="0"/>
                    </a:p>
                  </a:txBody>
                  <a:tcPr marL="68580" marR="68580"/>
                </a:tc>
                <a:tc>
                  <a:txBody>
                    <a:bodyPr/>
                    <a:lstStyle/>
                    <a:p>
                      <a:pPr algn="ctr"/>
                      <a:r>
                        <a:rPr lang="en-US" dirty="0" err="1" smtClean="0"/>
                        <a:t>Membuat</a:t>
                      </a:r>
                      <a:r>
                        <a:rPr lang="en-US" dirty="0" smtClean="0"/>
                        <a:t> </a:t>
                      </a:r>
                      <a:r>
                        <a:rPr lang="en-US" dirty="0" err="1" smtClean="0"/>
                        <a:t>pola</a:t>
                      </a:r>
                      <a:endParaRPr lang="en-US" dirty="0"/>
                    </a:p>
                  </a:txBody>
                  <a:tcPr marL="68580" marR="68580"/>
                </a:tc>
                <a:tc vMerge="1">
                  <a:txBody>
                    <a:bodyPr/>
                    <a:lstStyle/>
                    <a:p>
                      <a:endParaRPr lang="en-US" dirty="0"/>
                    </a:p>
                  </a:txBody>
                  <a:tcPr/>
                </a:tc>
                <a:tc>
                  <a:txBody>
                    <a:bodyPr/>
                    <a:lstStyle/>
                    <a:p>
                      <a:pPr algn="ctr"/>
                      <a:r>
                        <a:rPr lang="en-US" dirty="0" err="1" smtClean="0"/>
                        <a:t>Aplikasi</a:t>
                      </a:r>
                      <a:r>
                        <a:rPr lang="en-US" dirty="0" smtClean="0"/>
                        <a:t> </a:t>
                      </a:r>
                      <a:r>
                        <a:rPr lang="en-US" dirty="0" err="1" smtClean="0"/>
                        <a:t>bilangan</a:t>
                      </a:r>
                      <a:r>
                        <a:rPr lang="en-US" dirty="0" smtClean="0"/>
                        <a:t> </a:t>
                      </a:r>
                      <a:r>
                        <a:rPr lang="en-US" dirty="0" err="1" smtClean="0"/>
                        <a:t>untuk</a:t>
                      </a:r>
                      <a:r>
                        <a:rPr lang="en-US" dirty="0" smtClean="0"/>
                        <a:t> </a:t>
                      </a:r>
                      <a:r>
                        <a:rPr lang="en-US" dirty="0" err="1" smtClean="0"/>
                        <a:t>mengukur</a:t>
                      </a:r>
                      <a:endParaRPr lang="en-US" dirty="0"/>
                    </a:p>
                  </a:txBody>
                  <a:tcPr marL="68580" marR="68580"/>
                </a:tc>
                <a:tc rowSpan="3">
                  <a:txBody>
                    <a:bodyPr/>
                    <a:lstStyle/>
                    <a:p>
                      <a:pPr algn="ctr"/>
                      <a:r>
                        <a:rPr lang="en-US" dirty="0" err="1" smtClean="0"/>
                        <a:t>Bertanya</a:t>
                      </a:r>
                      <a:r>
                        <a:rPr lang="en-US" dirty="0" smtClean="0"/>
                        <a:t> </a:t>
                      </a:r>
                      <a:r>
                        <a:rPr lang="en-US" dirty="0" err="1" smtClean="0"/>
                        <a:t>dan</a:t>
                      </a:r>
                      <a:r>
                        <a:rPr lang="en-US" dirty="0" smtClean="0"/>
                        <a:t> </a:t>
                      </a:r>
                      <a:r>
                        <a:rPr lang="en-US" dirty="0" err="1" smtClean="0"/>
                        <a:t>menjawab</a:t>
                      </a:r>
                      <a:r>
                        <a:rPr lang="en-US" dirty="0" smtClean="0"/>
                        <a:t> </a:t>
                      </a:r>
                      <a:r>
                        <a:rPr lang="en-US" dirty="0" err="1" smtClean="0"/>
                        <a:t>pertanyaan</a:t>
                      </a:r>
                      <a:r>
                        <a:rPr lang="en-US" dirty="0" smtClean="0"/>
                        <a:t> </a:t>
                      </a:r>
                      <a:r>
                        <a:rPr lang="en-US" dirty="0" err="1" smtClean="0"/>
                        <a:t>sehubungan</a:t>
                      </a:r>
                      <a:r>
                        <a:rPr lang="en-US" dirty="0" smtClean="0"/>
                        <a:t> </a:t>
                      </a:r>
                      <a:r>
                        <a:rPr lang="en-US" dirty="0" err="1" smtClean="0"/>
                        <a:t>dengan</a:t>
                      </a:r>
                      <a:r>
                        <a:rPr lang="en-US" dirty="0" smtClean="0"/>
                        <a:t> </a:t>
                      </a:r>
                      <a:r>
                        <a:rPr lang="en-US" dirty="0" err="1" smtClean="0"/>
                        <a:t>informasi</a:t>
                      </a:r>
                      <a:r>
                        <a:rPr lang="en-US" baseline="0" dirty="0" smtClean="0"/>
                        <a:t> yang di </a:t>
                      </a:r>
                      <a:r>
                        <a:rPr lang="en-US" baseline="0" dirty="0" err="1" smtClean="0"/>
                        <a:t>kumpulkan</a:t>
                      </a:r>
                      <a:r>
                        <a:rPr lang="en-US" baseline="0" dirty="0" smtClean="0"/>
                        <a:t> </a:t>
                      </a:r>
                      <a:r>
                        <a:rPr lang="en-US" baseline="0" dirty="0" err="1" smtClean="0"/>
                        <a:t>dengan</a:t>
                      </a:r>
                      <a:r>
                        <a:rPr lang="en-US" baseline="0" dirty="0" smtClean="0"/>
                        <a:t> </a:t>
                      </a:r>
                      <a:r>
                        <a:rPr lang="en-US" baseline="0" dirty="0" err="1" smtClean="0"/>
                        <a:t>organisasi</a:t>
                      </a:r>
                      <a:endParaRPr lang="en-US" dirty="0"/>
                    </a:p>
                  </a:txBody>
                  <a:tcPr marL="68580" marR="68580"/>
                </a:tc>
              </a:tr>
              <a:tr h="711187">
                <a:tc>
                  <a:txBody>
                    <a:bodyPr/>
                    <a:lstStyle/>
                    <a:p>
                      <a:pPr algn="ctr"/>
                      <a:r>
                        <a:rPr lang="en-US" dirty="0" err="1" smtClean="0"/>
                        <a:t>Menghitung</a:t>
                      </a:r>
                      <a:endParaRPr lang="en-US" dirty="0"/>
                    </a:p>
                  </a:txBody>
                  <a:tcPr marL="68580" marR="68580"/>
                </a:tc>
                <a:tc rowSpan="2">
                  <a:txBody>
                    <a:bodyPr/>
                    <a:lstStyle/>
                    <a:p>
                      <a:pPr algn="ctr"/>
                      <a:r>
                        <a:rPr lang="en-US" dirty="0" err="1" smtClean="0"/>
                        <a:t>Memecahkan</a:t>
                      </a:r>
                      <a:r>
                        <a:rPr lang="en-US" baseline="0" dirty="0" smtClean="0"/>
                        <a:t> </a:t>
                      </a:r>
                      <a:r>
                        <a:rPr lang="en-US" baseline="0" dirty="0" err="1" smtClean="0"/>
                        <a:t>masalah</a:t>
                      </a:r>
                      <a:endParaRPr lang="en-US" dirty="0"/>
                    </a:p>
                  </a:txBody>
                  <a:tcPr marL="68580" marR="68580"/>
                </a:tc>
                <a:tc vMerge="1">
                  <a:txBody>
                    <a:bodyPr/>
                    <a:lstStyle/>
                    <a:p>
                      <a:endParaRPr lang="en-US" dirty="0"/>
                    </a:p>
                  </a:txBody>
                  <a:tcPr/>
                </a:tc>
                <a:tc>
                  <a:txBody>
                    <a:bodyPr/>
                    <a:lstStyle/>
                    <a:p>
                      <a:pPr algn="ctr"/>
                      <a:r>
                        <a:rPr lang="en-US" dirty="0" err="1" smtClean="0"/>
                        <a:t>Membandingkan</a:t>
                      </a:r>
                      <a:r>
                        <a:rPr lang="en-US" dirty="0" smtClean="0"/>
                        <a:t> </a:t>
                      </a:r>
                      <a:r>
                        <a:rPr lang="en-US" dirty="0" err="1" smtClean="0"/>
                        <a:t>pengukuran</a:t>
                      </a:r>
                      <a:endParaRPr lang="en-US" dirty="0"/>
                    </a:p>
                  </a:txBody>
                  <a:tcPr marL="68580" marR="68580"/>
                </a:tc>
                <a:tc vMerge="1">
                  <a:txBody>
                    <a:bodyPr/>
                    <a:lstStyle/>
                    <a:p>
                      <a:endParaRPr lang="en-US"/>
                    </a:p>
                  </a:txBody>
                  <a:tcPr/>
                </a:tc>
              </a:tr>
              <a:tr h="754554">
                <a:tc>
                  <a:txBody>
                    <a:bodyPr/>
                    <a:lstStyle/>
                    <a:p>
                      <a:pPr algn="ctr"/>
                      <a:r>
                        <a:rPr lang="en-US" dirty="0" err="1" smtClean="0"/>
                        <a:t>Hubungan</a:t>
                      </a:r>
                      <a:r>
                        <a:rPr lang="en-US" dirty="0" smtClean="0"/>
                        <a:t> </a:t>
                      </a:r>
                      <a:r>
                        <a:rPr lang="en-US" dirty="0" err="1" smtClean="0"/>
                        <a:t>satu-satu</a:t>
                      </a:r>
                      <a:endParaRPr lang="en-US" dirty="0"/>
                    </a:p>
                  </a:txBody>
                  <a:tcPr marL="68580" marR="68580"/>
                </a:tc>
                <a:tc vMerge="1">
                  <a:txBody>
                    <a:bodyPr/>
                    <a:lstStyle/>
                    <a:p>
                      <a:endParaRPr lang="en-US" dirty="0"/>
                    </a:p>
                  </a:txBody>
                  <a:tcPr/>
                </a:tc>
                <a:tc vMerge="1">
                  <a:txBody>
                    <a:bodyPr/>
                    <a:lstStyle/>
                    <a:p>
                      <a:endParaRPr lang="en-US" dirty="0"/>
                    </a:p>
                  </a:txBody>
                  <a:tcPr/>
                </a:tc>
                <a:tc>
                  <a:txBody>
                    <a:bodyPr/>
                    <a:lstStyle/>
                    <a:p>
                      <a:pPr algn="ctr"/>
                      <a:r>
                        <a:rPr lang="en-US" dirty="0" err="1" smtClean="0"/>
                        <a:t>seriasi</a:t>
                      </a:r>
                      <a:endParaRPr lang="en-US" dirty="0"/>
                    </a:p>
                  </a:txBody>
                  <a:tcPr marL="68580" marR="68580"/>
                </a:tc>
                <a:tc vMerge="1">
                  <a:txBody>
                    <a:bodyPr/>
                    <a:lstStyle/>
                    <a:p>
                      <a:endParaRPr lang="en-US" dirty="0"/>
                    </a:p>
                  </a:txBody>
                  <a:tcPr/>
                </a:tc>
              </a:tr>
            </a:tbl>
          </a:graphicData>
        </a:graphic>
      </p:graphicFrame>
    </p:spTree>
    <p:extLst>
      <p:ext uri="{BB962C8B-B14F-4D97-AF65-F5344CB8AC3E}">
        <p14:creationId xmlns:p14="http://schemas.microsoft.com/office/powerpoint/2010/main" val="12363033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2351584" y="1628800"/>
          <a:ext cx="7344816" cy="4248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96638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1300" y="1412876"/>
            <a:ext cx="9156700" cy="515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3" name="Title 1"/>
          <p:cNvSpPr>
            <a:spLocks noGrp="1"/>
          </p:cNvSpPr>
          <p:nvPr>
            <p:ph type="title"/>
          </p:nvPr>
        </p:nvSpPr>
        <p:spPr>
          <a:xfrm>
            <a:off x="1828800" y="125413"/>
            <a:ext cx="7315200" cy="1143000"/>
          </a:xfrm>
        </p:spPr>
        <p:txBody>
          <a:bodyPr/>
          <a:lstStyle/>
          <a:p>
            <a:r>
              <a:rPr lang="id-ID" sz="3200">
                <a:latin typeface="Arial Rounded MT Bold" panose="020F0704030504030204" pitchFamily="34" charset="0"/>
              </a:rPr>
              <a:t>Apa yang Disebut Bermain dan Mengapa Penting bagi AUD? </a:t>
            </a:r>
            <a:endParaRPr lang="en-US" sz="3200">
              <a:latin typeface="Arial Rounded MT Bold" panose="020F0704030504030204" pitchFamily="34" charset="0"/>
            </a:endParaRPr>
          </a:p>
        </p:txBody>
      </p:sp>
    </p:spTree>
    <p:extLst>
      <p:ext uri="{BB962C8B-B14F-4D97-AF65-F5344CB8AC3E}">
        <p14:creationId xmlns:p14="http://schemas.microsoft.com/office/powerpoint/2010/main" val="21883988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115888"/>
            <a:ext cx="7315200" cy="1143000"/>
          </a:xfrm>
        </p:spPr>
        <p:txBody>
          <a:bodyPr rtlCol="0">
            <a:normAutofit/>
          </a:bodyPr>
          <a:lstStyle/>
          <a:p>
            <a:pPr>
              <a:defRPr/>
            </a:pPr>
            <a:r>
              <a:rPr lang="en-US" dirty="0" smtClean="0">
                <a:solidFill>
                  <a:schemeClr val="accent6">
                    <a:lumMod val="50000"/>
                  </a:schemeClr>
                </a:solidFill>
                <a:latin typeface="Berlin Sans FB" panose="020E0602020502020306" pitchFamily="34" charset="0"/>
              </a:rPr>
              <a:t>TIGA JENIS MAIN</a:t>
            </a:r>
            <a:endParaRPr lang="en-US" dirty="0">
              <a:solidFill>
                <a:schemeClr val="accent6">
                  <a:lumMod val="50000"/>
                </a:schemeClr>
              </a:solidFill>
              <a:latin typeface="Berlin Sans FB" panose="020E0602020502020306" pitchFamily="34" charset="0"/>
            </a:endParaRPr>
          </a:p>
        </p:txBody>
      </p:sp>
      <p:pic>
        <p:nvPicPr>
          <p:cNvPr id="29699" name="Picture 2"/>
          <p:cNvPicPr>
            <a:picLocks noChangeAspect="1" noChangeArrowheads="1"/>
          </p:cNvPicPr>
          <p:nvPr/>
        </p:nvPicPr>
        <p:blipFill>
          <a:blip r:embed="rId3">
            <a:extLst>
              <a:ext uri="{28A0092B-C50C-407E-A947-70E740481C1C}">
                <a14:useLocalDpi xmlns:a14="http://schemas.microsoft.com/office/drawing/2010/main" val="0"/>
              </a:ext>
            </a:extLst>
          </a:blip>
          <a:srcRect r="11929" b="9644"/>
          <a:stretch>
            <a:fillRect/>
          </a:stretch>
        </p:blipFill>
        <p:spPr bwMode="auto">
          <a:xfrm>
            <a:off x="2782889" y="1484314"/>
            <a:ext cx="6884987" cy="4478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511300" y="6516688"/>
            <a:ext cx="9156700" cy="368300"/>
          </a:xfrm>
          <a:prstGeom prst="rect">
            <a:avLst/>
          </a:prstGeom>
          <a:solidFill>
            <a:schemeClr val="accent3">
              <a:lumMod val="75000"/>
            </a:schemeClr>
          </a:solidFill>
        </p:spPr>
        <p:txBody>
          <a:bodyPr>
            <a:spAutoFit/>
          </a:bodyPr>
          <a:lstStyle/>
          <a:p>
            <a:pPr>
              <a:defRPr/>
            </a:pPr>
            <a:endParaRPr lang="id-ID" dirty="0"/>
          </a:p>
        </p:txBody>
      </p:sp>
    </p:spTree>
    <p:extLst>
      <p:ext uri="{BB962C8B-B14F-4D97-AF65-F5344CB8AC3E}">
        <p14:creationId xmlns:p14="http://schemas.microsoft.com/office/powerpoint/2010/main" val="5793750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115888"/>
            <a:ext cx="7315200" cy="1143000"/>
          </a:xfrm>
        </p:spPr>
        <p:txBody>
          <a:bodyPr rtlCol="0">
            <a:normAutofit fontScale="90000"/>
          </a:bodyPr>
          <a:lstStyle/>
          <a:p>
            <a:pPr>
              <a:defRPr/>
            </a:pPr>
            <a:r>
              <a:rPr lang="en-US" dirty="0" smtClean="0">
                <a:latin typeface="Century Gothic" pitchFamily="34" charset="0"/>
                <a:cs typeface="Aharoni" pitchFamily="2" charset="-79"/>
              </a:rPr>
              <a:t>PENDEKATAN SAINTIFIK DALAM BERMAIN</a:t>
            </a:r>
            <a:endParaRPr lang="en-US" dirty="0">
              <a:latin typeface="Century Gothic" pitchFamily="34" charset="0"/>
              <a:cs typeface="Aharoni" pitchFamily="2" charset="-79"/>
            </a:endParaRPr>
          </a:p>
        </p:txBody>
      </p:sp>
      <p:pic>
        <p:nvPicPr>
          <p:cNvPr id="3174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368426"/>
            <a:ext cx="9144000" cy="544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511300" y="6516688"/>
            <a:ext cx="9156700" cy="368300"/>
          </a:xfrm>
          <a:prstGeom prst="rect">
            <a:avLst/>
          </a:prstGeom>
          <a:solidFill>
            <a:schemeClr val="accent3">
              <a:lumMod val="75000"/>
            </a:schemeClr>
          </a:solidFill>
        </p:spPr>
        <p:txBody>
          <a:bodyPr>
            <a:spAutoFit/>
          </a:bodyPr>
          <a:lstStyle/>
          <a:p>
            <a:pPr>
              <a:defRPr/>
            </a:pPr>
            <a:endParaRPr lang="id-ID" dirty="0"/>
          </a:p>
        </p:txBody>
      </p:sp>
    </p:spTree>
    <p:extLst>
      <p:ext uri="{BB962C8B-B14F-4D97-AF65-F5344CB8AC3E}">
        <p14:creationId xmlns:p14="http://schemas.microsoft.com/office/powerpoint/2010/main" val="7190821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Text Placeholder 7">
            <a:extLst>
              <a:ext uri="{FF2B5EF4-FFF2-40B4-BE49-F238E27FC236}">
                <a16:creationId xmlns="" xmlns:a16="http://schemas.microsoft.com/office/drawing/2014/main" id="{E9CB3887-368D-4419-BCEE-D6652B4F1DC4}"/>
              </a:ext>
            </a:extLst>
          </p:cNvPr>
          <p:cNvSpPr>
            <a:spLocks noGrp="1"/>
          </p:cNvSpPr>
          <p:nvPr>
            <p:ph type="body" sz="half" idx="2"/>
          </p:nvPr>
        </p:nvSpPr>
        <p:spPr>
          <a:xfrm>
            <a:off x="1739900" y="1989138"/>
            <a:ext cx="3060700" cy="3854450"/>
          </a:xfrm>
          <a:prstGeom prst="roundRect">
            <a:avLst/>
          </a:prstGeom>
          <a:solidFill>
            <a:schemeClr val="accent4">
              <a:lumMod val="60000"/>
              <a:lumOff val="40000"/>
            </a:schemeClr>
          </a:solidFill>
          <a:ln>
            <a:solidFill>
              <a:schemeClr val="bg1">
                <a:lumMod val="50000"/>
              </a:schemeClr>
            </a:solidFill>
          </a:ln>
        </p:spPr>
        <p:txBody>
          <a:bodyPr/>
          <a:lstStyle/>
          <a:p>
            <a:pPr marL="44450" algn="ctr">
              <a:spcBef>
                <a:spcPct val="0"/>
              </a:spcBef>
              <a:defRPr/>
            </a:pPr>
            <a:r>
              <a:rPr lang="en-US" altLang="id-ID" sz="3200" dirty="0" smtClean="0">
                <a:latin typeface="Calibri" panose="020F0502020204030204" pitchFamily="34" charset="0"/>
                <a:ea typeface="ＭＳ Ｐゴシック" panose="020B0600070205080204" pitchFamily="34" charset="-128"/>
                <a:cs typeface="Calibri" panose="020F0502020204030204" pitchFamily="34" charset="0"/>
              </a:rPr>
              <a:t>Students </a:t>
            </a:r>
            <a:r>
              <a:rPr lang="en-US" altLang="id-ID" sz="3200" dirty="0">
                <a:latin typeface="Calibri" panose="020F0502020204030204" pitchFamily="34" charset="0"/>
                <a:ea typeface="ＭＳ Ｐゴシック" panose="020B0600070205080204" pitchFamily="34" charset="-128"/>
                <a:cs typeface="Calibri" panose="020F0502020204030204" pitchFamily="34" charset="0"/>
              </a:rPr>
              <a:t>need to connect math to everyday living.  Math is everywhere.</a:t>
            </a:r>
          </a:p>
        </p:txBody>
      </p:sp>
      <p:sp>
        <p:nvSpPr>
          <p:cNvPr id="22531" name="Footer Placeholder 4"/>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37931725" indent="-37474525">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endParaRPr lang="id-ID" altLang="id-ID" sz="1200">
              <a:latin typeface="Arial" panose="020B0604020202020204" pitchFamily="34" charset="0"/>
            </a:endParaRPr>
          </a:p>
        </p:txBody>
      </p:sp>
      <p:pic>
        <p:nvPicPr>
          <p:cNvPr id="22532" name="Picture 2"/>
          <p:cNvPicPr>
            <a:picLocks noChangeAspect="1" noChangeArrowheads="1"/>
          </p:cNvPicPr>
          <p:nvPr/>
        </p:nvPicPr>
        <p:blipFill>
          <a:blip r:embed="rId3">
            <a:extLst>
              <a:ext uri="{28A0092B-C50C-407E-A947-70E740481C1C}">
                <a14:useLocalDpi xmlns:a14="http://schemas.microsoft.com/office/drawing/2010/main" val="0"/>
              </a:ext>
            </a:extLst>
          </a:blip>
          <a:srcRect l="5251" t="2618" r="-179" b="3098"/>
          <a:stretch>
            <a:fillRect/>
          </a:stretch>
        </p:blipFill>
        <p:spPr bwMode="auto">
          <a:xfrm>
            <a:off x="4919664" y="1736726"/>
            <a:ext cx="5443537" cy="410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Box 5"/>
          <p:cNvSpPr txBox="1">
            <a:spLocks noChangeArrowheads="1"/>
          </p:cNvSpPr>
          <p:nvPr/>
        </p:nvSpPr>
        <p:spPr bwMode="auto">
          <a:xfrm>
            <a:off x="2057400" y="381001"/>
            <a:ext cx="7926388"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anose="02020603050405020304" pitchFamily="18" charset="0"/>
                <a:ea typeface="ＭＳ Ｐゴシック" panose="020B0600070205080204" pitchFamily="34" charset="-128"/>
              </a:defRPr>
            </a:lvl1pPr>
            <a:lvl2pPr marL="37931725" indent="-37474525">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pPr algn="ctr"/>
            <a:r>
              <a:rPr lang="en-US" altLang="id-ID" sz="5000">
                <a:latin typeface="Calibri" panose="020F0502020204030204" pitchFamily="34" charset="0"/>
                <a:cs typeface="Calibri" panose="020F0502020204030204" pitchFamily="34" charset="0"/>
              </a:rPr>
              <a:t>Why is Math Important?</a:t>
            </a:r>
          </a:p>
        </p:txBody>
      </p:sp>
    </p:spTree>
    <p:extLst>
      <p:ext uri="{BB962C8B-B14F-4D97-AF65-F5344CB8AC3E}">
        <p14:creationId xmlns:p14="http://schemas.microsoft.com/office/powerpoint/2010/main" val="847124472"/>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Content Placeholder 4"/>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l="5211" r="7098" b="5611"/>
          <a:stretch>
            <a:fillRect/>
          </a:stretch>
        </p:blipFill>
        <p:spPr>
          <a:xfrm>
            <a:off x="2590801" y="2286000"/>
            <a:ext cx="2790825" cy="2808288"/>
          </a:xfrm>
        </p:spPr>
      </p:pic>
      <p:graphicFrame>
        <p:nvGraphicFramePr>
          <p:cNvPr id="9" name="Content Placeholder 8">
            <a:extLst>
              <a:ext uri="{FF2B5EF4-FFF2-40B4-BE49-F238E27FC236}">
                <a16:creationId xmlns="" xmlns:a16="http://schemas.microsoft.com/office/drawing/2014/main" id="{A1988107-FE0E-4FAA-B65E-6A4735253ECA}"/>
              </a:ext>
            </a:extLst>
          </p:cNvPr>
          <p:cNvGraphicFramePr>
            <a:graphicFrameLocks noGrp="1"/>
          </p:cNvGraphicFramePr>
          <p:nvPr>
            <p:ph sz="half" idx="2"/>
          </p:nvPr>
        </p:nvGraphicFramePr>
        <p:xfrm>
          <a:off x="4876800" y="1295400"/>
          <a:ext cx="5544616" cy="49325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4580" name="Footer Placeholder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37931725" indent="-37474525">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endParaRPr lang="id-ID" altLang="id-ID" sz="1200">
              <a:latin typeface="Arial" panose="020B0604020202020204" pitchFamily="34" charset="0"/>
            </a:endParaRPr>
          </a:p>
        </p:txBody>
      </p:sp>
      <p:sp>
        <p:nvSpPr>
          <p:cNvPr id="24581" name="Title 5"/>
          <p:cNvSpPr>
            <a:spLocks noGrp="1" noChangeArrowheads="1"/>
          </p:cNvSpPr>
          <p:nvPr>
            <p:ph type="title"/>
          </p:nvPr>
        </p:nvSpPr>
        <p:spPr bwMode="auto">
          <a:xfrm>
            <a:off x="2590800" y="228600"/>
            <a:ext cx="8077200" cy="1189038"/>
          </a:xfrm>
          <a:solidFill>
            <a:schemeClr val="bg1"/>
          </a:solidFill>
        </p:spPr>
        <p:txBody>
          <a:bodyPr/>
          <a:lstStyle/>
          <a:p>
            <a:pPr algn="ctr" eaLnBrk="1" hangingPunct="1"/>
            <a:r>
              <a:rPr lang="en-US" altLang="id-ID" sz="3500">
                <a:latin typeface="Calibri" panose="020F0502020204030204" pitchFamily="34" charset="0"/>
                <a:ea typeface="ＭＳ Ｐゴシック" panose="020B0600070205080204" pitchFamily="34" charset="-128"/>
                <a:cs typeface="Calibri" panose="020F0502020204030204" pitchFamily="34" charset="0"/>
              </a:rPr>
              <a:t>Connecting Math to Everyday Living</a:t>
            </a:r>
          </a:p>
        </p:txBody>
      </p:sp>
    </p:spTree>
    <p:extLst>
      <p:ext uri="{BB962C8B-B14F-4D97-AF65-F5344CB8AC3E}">
        <p14:creationId xmlns:p14="http://schemas.microsoft.com/office/powerpoint/2010/main" val="3481085049"/>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txBox="1">
            <a:spLocks/>
          </p:cNvSpPr>
          <p:nvPr/>
        </p:nvSpPr>
        <p:spPr>
          <a:xfrm>
            <a:off x="2013284" y="4572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b="1" kern="1200">
                <a:solidFill>
                  <a:schemeClr val="tx1"/>
                </a:solidFill>
                <a:latin typeface="+mj-lt"/>
                <a:ea typeface="+mj-ea"/>
                <a:cs typeface="+mj-cs"/>
              </a:defRPr>
            </a:lvl1pPr>
          </a:lstStyle>
          <a:p>
            <a:r>
              <a:rPr lang="en-US" dirty="0" err="1"/>
              <a:t>Metode</a:t>
            </a:r>
            <a:r>
              <a:rPr lang="en-US" dirty="0"/>
              <a:t> </a:t>
            </a:r>
            <a:r>
              <a:rPr lang="en-US" dirty="0" err="1"/>
              <a:t>Pembelajaran</a:t>
            </a:r>
            <a:r>
              <a:rPr lang="en-US" dirty="0"/>
              <a:t> STEAM</a:t>
            </a:r>
          </a:p>
        </p:txBody>
      </p:sp>
      <p:sp>
        <p:nvSpPr>
          <p:cNvPr id="4" name="Content Placeholder 4"/>
          <p:cNvSpPr txBox="1">
            <a:spLocks/>
          </p:cNvSpPr>
          <p:nvPr/>
        </p:nvSpPr>
        <p:spPr>
          <a:xfrm>
            <a:off x="1981200" y="1600201"/>
            <a:ext cx="8229600" cy="4349080"/>
          </a:xfrm>
          <a:prstGeom prst="rect">
            <a:avLst/>
          </a:prstGeom>
          <a:solidFill>
            <a:schemeClr val="accent3">
              <a:lumMod val="60000"/>
              <a:lumOff val="40000"/>
            </a:schemeClr>
          </a:solidFill>
        </p:spPr>
        <p:txBody>
          <a:bodyPr>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400" dirty="0" err="1"/>
              <a:t>Mulai</a:t>
            </a:r>
            <a:r>
              <a:rPr lang="en-US" sz="2400" dirty="0"/>
              <a:t> </a:t>
            </a:r>
            <a:r>
              <a:rPr lang="en-US" sz="2400" dirty="0" err="1"/>
              <a:t>dengan</a:t>
            </a:r>
            <a:r>
              <a:rPr lang="en-US" sz="2400" dirty="0"/>
              <a:t> </a:t>
            </a:r>
            <a:r>
              <a:rPr lang="en-US" sz="2400" b="1" dirty="0"/>
              <a:t>‘IDE BESAR’. </a:t>
            </a:r>
            <a:r>
              <a:rPr lang="en-US" sz="2400" dirty="0" err="1"/>
              <a:t>Misal</a:t>
            </a:r>
            <a:r>
              <a:rPr lang="en-US" sz="2400" dirty="0"/>
              <a:t>: </a:t>
            </a:r>
            <a:r>
              <a:rPr lang="en-US" sz="2400" b="1" dirty="0" err="1"/>
              <a:t>bunyi</a:t>
            </a:r>
            <a:endParaRPr lang="en-US" sz="2400" b="1" dirty="0"/>
          </a:p>
          <a:p>
            <a:pPr marL="0" indent="0">
              <a:buNone/>
            </a:pPr>
            <a:endParaRPr lang="en-US" sz="2400" b="1" dirty="0"/>
          </a:p>
          <a:p>
            <a:pPr marL="0" indent="0">
              <a:buNone/>
            </a:pPr>
            <a:r>
              <a:rPr lang="en-US" sz="2400" b="1" dirty="0" err="1"/>
              <a:t>Pertanyaan</a:t>
            </a:r>
            <a:r>
              <a:rPr lang="en-US" sz="2400" b="1" dirty="0"/>
              <a:t> </a:t>
            </a:r>
            <a:r>
              <a:rPr lang="en-US" sz="2400" b="1" dirty="0" err="1"/>
              <a:t>penting</a:t>
            </a:r>
            <a:r>
              <a:rPr lang="en-US" sz="2400" b="1" dirty="0"/>
              <a:t>:</a:t>
            </a:r>
          </a:p>
          <a:p>
            <a:r>
              <a:rPr lang="en-US" sz="2400" dirty="0" err="1"/>
              <a:t>Bagaimana</a:t>
            </a:r>
            <a:r>
              <a:rPr lang="en-US" sz="2400" dirty="0"/>
              <a:t> kalian </a:t>
            </a:r>
            <a:r>
              <a:rPr lang="en-US" sz="2400" dirty="0" err="1"/>
              <a:t>mengalami</a:t>
            </a:r>
            <a:r>
              <a:rPr lang="en-US" sz="2400" dirty="0"/>
              <a:t> </a:t>
            </a:r>
            <a:r>
              <a:rPr lang="en-US" sz="2400" dirty="0" err="1"/>
              <a:t>bunyi</a:t>
            </a:r>
            <a:r>
              <a:rPr lang="en-US" sz="2400" dirty="0"/>
              <a:t>? </a:t>
            </a:r>
            <a:r>
              <a:rPr lang="en-US" sz="2400" dirty="0" err="1"/>
              <a:t>Bunyi</a:t>
            </a:r>
            <a:r>
              <a:rPr lang="en-US" sz="2400" dirty="0"/>
              <a:t> </a:t>
            </a:r>
            <a:r>
              <a:rPr lang="en-US" sz="2400" dirty="0" err="1"/>
              <a:t>apa</a:t>
            </a:r>
            <a:r>
              <a:rPr lang="en-US" sz="2400" dirty="0"/>
              <a:t> </a:t>
            </a:r>
            <a:r>
              <a:rPr lang="en-US" sz="2400" dirty="0" err="1"/>
              <a:t>saja</a:t>
            </a:r>
            <a:r>
              <a:rPr lang="en-US" sz="2400" dirty="0"/>
              <a:t> yang </a:t>
            </a:r>
            <a:r>
              <a:rPr lang="en-US" sz="2400" dirty="0" err="1"/>
              <a:t>pernah</a:t>
            </a:r>
            <a:r>
              <a:rPr lang="en-US" sz="2400" dirty="0"/>
              <a:t> kalian </a:t>
            </a:r>
            <a:r>
              <a:rPr lang="en-US" sz="2400" dirty="0" err="1"/>
              <a:t>dengar</a:t>
            </a:r>
            <a:r>
              <a:rPr lang="en-US" sz="2400" dirty="0"/>
              <a:t>?</a:t>
            </a:r>
          </a:p>
          <a:p>
            <a:r>
              <a:rPr lang="en-US" sz="2400" dirty="0" err="1"/>
              <a:t>Bagaimana</a:t>
            </a:r>
            <a:r>
              <a:rPr lang="en-US" sz="2400" dirty="0"/>
              <a:t> </a:t>
            </a:r>
            <a:r>
              <a:rPr lang="en-US" sz="2400" dirty="0" err="1"/>
              <a:t>membuat</a:t>
            </a:r>
            <a:r>
              <a:rPr lang="en-US" sz="2400" dirty="0"/>
              <a:t> </a:t>
            </a:r>
            <a:r>
              <a:rPr lang="en-US" sz="2400" dirty="0" err="1"/>
              <a:t>bunyi</a:t>
            </a:r>
            <a:r>
              <a:rPr lang="en-US" sz="2400" dirty="0"/>
              <a:t> </a:t>
            </a:r>
            <a:r>
              <a:rPr lang="en-US" sz="2400" dirty="0" err="1"/>
              <a:t>dengan</a:t>
            </a:r>
            <a:r>
              <a:rPr lang="en-US" sz="2400" dirty="0"/>
              <a:t> </a:t>
            </a:r>
            <a:r>
              <a:rPr lang="en-US" sz="2400" dirty="0" err="1"/>
              <a:t>tubuh</a:t>
            </a:r>
            <a:r>
              <a:rPr lang="en-US" sz="2400" dirty="0"/>
              <a:t> </a:t>
            </a:r>
            <a:r>
              <a:rPr lang="en-US" sz="2400" dirty="0" err="1"/>
              <a:t>kita</a:t>
            </a:r>
            <a:r>
              <a:rPr lang="en-US" sz="2400" dirty="0"/>
              <a:t>?</a:t>
            </a:r>
          </a:p>
          <a:p>
            <a:r>
              <a:rPr lang="en-US" sz="2400" dirty="0" err="1"/>
              <a:t>Bagaimana</a:t>
            </a:r>
            <a:r>
              <a:rPr lang="en-US" sz="2400" dirty="0"/>
              <a:t> </a:t>
            </a:r>
            <a:r>
              <a:rPr lang="en-US" sz="2400" dirty="0" err="1"/>
              <a:t>kita</a:t>
            </a:r>
            <a:r>
              <a:rPr lang="en-US" sz="2400" dirty="0"/>
              <a:t> </a:t>
            </a:r>
            <a:r>
              <a:rPr lang="en-US" sz="2400" dirty="0" err="1"/>
              <a:t>membuat</a:t>
            </a:r>
            <a:r>
              <a:rPr lang="en-US" sz="2400" dirty="0"/>
              <a:t> </a:t>
            </a:r>
            <a:r>
              <a:rPr lang="en-US" sz="2400" dirty="0" err="1"/>
              <a:t>bunyi</a:t>
            </a:r>
            <a:r>
              <a:rPr lang="en-US" sz="2400" dirty="0"/>
              <a:t> </a:t>
            </a:r>
            <a:r>
              <a:rPr lang="en-US" sz="2400" dirty="0" err="1"/>
              <a:t>dengan</a:t>
            </a:r>
            <a:r>
              <a:rPr lang="en-US" sz="2400" dirty="0"/>
              <a:t> </a:t>
            </a:r>
            <a:r>
              <a:rPr lang="en-US" sz="2400" dirty="0" err="1"/>
              <a:t>benda-benda</a:t>
            </a:r>
            <a:r>
              <a:rPr lang="en-US" sz="2400" dirty="0"/>
              <a:t>?</a:t>
            </a:r>
          </a:p>
          <a:p>
            <a:endParaRPr lang="en-US" sz="2400" dirty="0"/>
          </a:p>
          <a:p>
            <a:pPr marL="0" indent="0">
              <a:buNone/>
            </a:pPr>
            <a:r>
              <a:rPr lang="en-US" sz="2400" b="1" dirty="0" err="1"/>
              <a:t>Pengalaman</a:t>
            </a:r>
            <a:r>
              <a:rPr lang="en-US" sz="2400" b="1" dirty="0"/>
              <a:t> </a:t>
            </a:r>
            <a:r>
              <a:rPr lang="en-US" sz="2400" b="1" dirty="0" err="1"/>
              <a:t>Pembelajaran</a:t>
            </a:r>
            <a:endParaRPr lang="en-US" sz="2400" b="1" dirty="0"/>
          </a:p>
          <a:p>
            <a:r>
              <a:rPr lang="en-US" sz="2400" dirty="0"/>
              <a:t>Field trip </a:t>
            </a:r>
            <a:r>
              <a:rPr lang="en-US" sz="2400" dirty="0" err="1"/>
              <a:t>ke</a:t>
            </a:r>
            <a:r>
              <a:rPr lang="en-US" sz="2400" dirty="0"/>
              <a:t> </a:t>
            </a:r>
            <a:r>
              <a:rPr lang="en-US" sz="2400" dirty="0" err="1"/>
              <a:t>toko</a:t>
            </a:r>
            <a:r>
              <a:rPr lang="en-US" sz="2400" dirty="0"/>
              <a:t> </a:t>
            </a:r>
            <a:r>
              <a:rPr lang="en-US" sz="2400" dirty="0" err="1"/>
              <a:t>alat</a:t>
            </a:r>
            <a:r>
              <a:rPr lang="en-US" sz="2400" dirty="0"/>
              <a:t> </a:t>
            </a:r>
            <a:r>
              <a:rPr lang="en-US" sz="2400" dirty="0" err="1"/>
              <a:t>musik</a:t>
            </a:r>
            <a:endParaRPr lang="en-US" sz="2400" dirty="0"/>
          </a:p>
          <a:p>
            <a:r>
              <a:rPr lang="en-US" sz="2400" dirty="0" err="1"/>
              <a:t>Menyeleksi</a:t>
            </a:r>
            <a:r>
              <a:rPr lang="en-US" sz="2400" dirty="0"/>
              <a:t> </a:t>
            </a:r>
            <a:r>
              <a:rPr lang="en-US" sz="2400" dirty="0" err="1"/>
              <a:t>bunyi</a:t>
            </a:r>
            <a:r>
              <a:rPr lang="en-US" sz="2400" dirty="0"/>
              <a:t> yang </a:t>
            </a:r>
            <a:r>
              <a:rPr lang="en-US" sz="2400" dirty="0" err="1"/>
              <a:t>didengar</a:t>
            </a:r>
            <a:r>
              <a:rPr lang="en-US" sz="2400" dirty="0"/>
              <a:t> </a:t>
            </a:r>
            <a:r>
              <a:rPr lang="en-US" sz="2400" dirty="0" err="1"/>
              <a:t>anak</a:t>
            </a:r>
            <a:r>
              <a:rPr lang="en-US" sz="2400" dirty="0"/>
              <a:t> di </a:t>
            </a:r>
            <a:r>
              <a:rPr lang="en-US" sz="2400" dirty="0" err="1"/>
              <a:t>alam</a:t>
            </a:r>
            <a:r>
              <a:rPr lang="en-US" sz="2400" dirty="0"/>
              <a:t> </a:t>
            </a:r>
            <a:r>
              <a:rPr lang="en-US" sz="2400" dirty="0" err="1"/>
              <a:t>terbuka</a:t>
            </a:r>
            <a:endParaRPr lang="en-US" sz="2400" dirty="0"/>
          </a:p>
          <a:p>
            <a:endParaRPr lang="en-US" sz="2400" dirty="0"/>
          </a:p>
          <a:p>
            <a:pPr marL="0" indent="0">
              <a:buNone/>
            </a:pPr>
            <a:r>
              <a:rPr lang="en-US" sz="2400" b="1" dirty="0" err="1"/>
              <a:t>Presentasi</a:t>
            </a:r>
            <a:r>
              <a:rPr lang="en-US" sz="2400" b="1" dirty="0"/>
              <a:t> </a:t>
            </a:r>
            <a:r>
              <a:rPr lang="en-US" sz="2400" b="1" dirty="0" err="1"/>
              <a:t>Pembelajaran</a:t>
            </a:r>
            <a:endParaRPr lang="en-US" sz="2400" b="1" dirty="0"/>
          </a:p>
          <a:p>
            <a:r>
              <a:rPr lang="en-US" sz="2400" dirty="0" err="1"/>
              <a:t>Menciptakan</a:t>
            </a:r>
            <a:r>
              <a:rPr lang="en-US" sz="2400" dirty="0"/>
              <a:t> </a:t>
            </a:r>
            <a:r>
              <a:rPr lang="en-US" sz="2400" dirty="0" err="1"/>
              <a:t>bunyi</a:t>
            </a:r>
            <a:r>
              <a:rPr lang="en-US" sz="2400" dirty="0"/>
              <a:t> </a:t>
            </a:r>
            <a:r>
              <a:rPr lang="en-US" sz="2400" dirty="0" err="1"/>
              <a:t>mengunakan</a:t>
            </a:r>
            <a:r>
              <a:rPr lang="en-US" sz="2400" dirty="0"/>
              <a:t> air</a:t>
            </a:r>
            <a:endParaRPr lang="en-US" sz="2800" dirty="0"/>
          </a:p>
          <a:p>
            <a:pPr marL="0" indent="0">
              <a:buNone/>
            </a:pPr>
            <a:endParaRPr lang="en-US" b="1" dirty="0"/>
          </a:p>
        </p:txBody>
      </p:sp>
    </p:spTree>
    <p:extLst>
      <p:ext uri="{BB962C8B-B14F-4D97-AF65-F5344CB8AC3E}">
        <p14:creationId xmlns:p14="http://schemas.microsoft.com/office/powerpoint/2010/main" val="36313344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2864" y="188640"/>
            <a:ext cx="8229600" cy="1143000"/>
          </a:xfrm>
        </p:spPr>
        <p:txBody>
          <a:bodyPr>
            <a:normAutofit fontScale="90000"/>
          </a:bodyPr>
          <a:lstStyle/>
          <a:p>
            <a:r>
              <a:rPr lang="en-US" dirty="0" err="1" smtClean="0">
                <a:latin typeface="Aharoni" pitchFamily="2" charset="-79"/>
                <a:cs typeface="Aharoni" pitchFamily="2" charset="-79"/>
              </a:rPr>
              <a:t>A</a:t>
            </a:r>
            <a:r>
              <a:rPr lang="en-US" dirty="0" err="1" smtClean="0">
                <a:solidFill>
                  <a:schemeClr val="tx1">
                    <a:lumMod val="95000"/>
                    <a:lumOff val="5000"/>
                  </a:schemeClr>
                </a:solidFill>
                <a:latin typeface="Aharoni" pitchFamily="2" charset="-79"/>
                <a:cs typeface="Aharoni" pitchFamily="2" charset="-79"/>
              </a:rPr>
              <a:t>l</a:t>
            </a:r>
            <a:r>
              <a:rPr lang="en-US" dirty="0" err="1" smtClean="0">
                <a:solidFill>
                  <a:schemeClr val="accent1">
                    <a:lumMod val="50000"/>
                  </a:schemeClr>
                </a:solidFill>
                <a:latin typeface="Aharoni" pitchFamily="2" charset="-79"/>
                <a:cs typeface="Aharoni" pitchFamily="2" charset="-79"/>
              </a:rPr>
              <a:t>at</a:t>
            </a:r>
            <a:r>
              <a:rPr lang="en-US" dirty="0" smtClean="0">
                <a:solidFill>
                  <a:schemeClr val="accent1">
                    <a:lumMod val="50000"/>
                  </a:schemeClr>
                </a:solidFill>
                <a:latin typeface="Aharoni" pitchFamily="2" charset="-79"/>
                <a:cs typeface="Aharoni" pitchFamily="2" charset="-79"/>
              </a:rPr>
              <a:t> </a:t>
            </a:r>
            <a:r>
              <a:rPr lang="en-US" dirty="0" err="1" smtClean="0">
                <a:solidFill>
                  <a:schemeClr val="accent1">
                    <a:lumMod val="50000"/>
                  </a:schemeClr>
                </a:solidFill>
                <a:latin typeface="Aharoni" pitchFamily="2" charset="-79"/>
                <a:cs typeface="Aharoni" pitchFamily="2" charset="-79"/>
              </a:rPr>
              <a:t>dan</a:t>
            </a:r>
            <a:r>
              <a:rPr lang="en-US" dirty="0" smtClean="0">
                <a:solidFill>
                  <a:schemeClr val="accent1">
                    <a:lumMod val="50000"/>
                  </a:schemeClr>
                </a:solidFill>
                <a:latin typeface="Aharoni" pitchFamily="2" charset="-79"/>
                <a:cs typeface="Aharoni" pitchFamily="2" charset="-79"/>
              </a:rPr>
              <a:t> </a:t>
            </a:r>
            <a:r>
              <a:rPr lang="en-US" dirty="0" err="1">
                <a:solidFill>
                  <a:schemeClr val="accent1">
                    <a:lumMod val="50000"/>
                  </a:schemeClr>
                </a:solidFill>
                <a:latin typeface="Aharoni" pitchFamily="2" charset="-79"/>
                <a:cs typeface="Aharoni" pitchFamily="2" charset="-79"/>
              </a:rPr>
              <a:t>B</a:t>
            </a:r>
            <a:r>
              <a:rPr lang="en-US" dirty="0" err="1" smtClean="0">
                <a:solidFill>
                  <a:schemeClr val="accent1">
                    <a:lumMod val="50000"/>
                  </a:schemeClr>
                </a:solidFill>
                <a:latin typeface="Aharoni" pitchFamily="2" charset="-79"/>
                <a:cs typeface="Aharoni" pitchFamily="2" charset="-79"/>
              </a:rPr>
              <a:t>ahan</a:t>
            </a:r>
            <a:r>
              <a:rPr lang="en-US" dirty="0" smtClean="0">
                <a:solidFill>
                  <a:schemeClr val="accent1">
                    <a:lumMod val="50000"/>
                  </a:schemeClr>
                </a:solidFill>
                <a:latin typeface="Aharoni" pitchFamily="2" charset="-79"/>
                <a:cs typeface="Aharoni" pitchFamily="2" charset="-79"/>
              </a:rPr>
              <a:t/>
            </a:r>
            <a:br>
              <a:rPr lang="en-US" dirty="0" smtClean="0">
                <a:solidFill>
                  <a:schemeClr val="accent1">
                    <a:lumMod val="50000"/>
                  </a:schemeClr>
                </a:solidFill>
                <a:latin typeface="Aharoni" pitchFamily="2" charset="-79"/>
                <a:cs typeface="Aharoni" pitchFamily="2" charset="-79"/>
              </a:rPr>
            </a:br>
            <a:r>
              <a:rPr lang="id-ID" dirty="0" smtClean="0">
                <a:solidFill>
                  <a:schemeClr val="accent1">
                    <a:lumMod val="50000"/>
                  </a:schemeClr>
                </a:solidFill>
                <a:latin typeface="Aharoni" pitchFamily="2" charset="-79"/>
                <a:cs typeface="Aharoni" pitchFamily="2" charset="-79"/>
              </a:rPr>
              <a:t>Loose Part (Barang Lepasan)</a:t>
            </a:r>
            <a:endParaRPr lang="id-ID" dirty="0">
              <a:solidFill>
                <a:schemeClr val="accent1">
                  <a:lumMod val="50000"/>
                </a:schemeClr>
              </a:solidFill>
              <a:latin typeface="Aharoni" pitchFamily="2" charset="-79"/>
              <a:cs typeface="Aharoni" pitchFamily="2" charset="-79"/>
            </a:endParaRPr>
          </a:p>
        </p:txBody>
      </p:sp>
      <p:sp>
        <p:nvSpPr>
          <p:cNvPr id="3" name="Text Placeholder 2"/>
          <p:cNvSpPr>
            <a:spLocks noGrp="1"/>
          </p:cNvSpPr>
          <p:nvPr>
            <p:ph type="body" sz="half" idx="1"/>
          </p:nvPr>
        </p:nvSpPr>
        <p:spPr>
          <a:xfrm>
            <a:off x="2197224" y="2060848"/>
            <a:ext cx="3754760" cy="3989040"/>
          </a:xfrm>
        </p:spPr>
        <p:txBody>
          <a:bodyPr>
            <a:normAutofit/>
          </a:bodyPr>
          <a:lstStyle/>
          <a:p>
            <a:r>
              <a:rPr lang="id-ID" dirty="0" smtClean="0">
                <a:solidFill>
                  <a:schemeClr val="tx1">
                    <a:lumMod val="65000"/>
                    <a:lumOff val="35000"/>
                  </a:schemeClr>
                </a:solidFill>
                <a:latin typeface="Aharoni" pitchFamily="2" charset="-79"/>
                <a:cs typeface="Aharoni" pitchFamily="2" charset="-79"/>
              </a:rPr>
              <a:t>Indonesia kaya akan loose parts</a:t>
            </a:r>
          </a:p>
          <a:p>
            <a:r>
              <a:rPr lang="id-ID" dirty="0" smtClean="0">
                <a:solidFill>
                  <a:schemeClr val="tx1">
                    <a:lumMod val="65000"/>
                    <a:lumOff val="35000"/>
                  </a:schemeClr>
                </a:solidFill>
                <a:latin typeface="Aharoni" pitchFamily="2" charset="-79"/>
                <a:cs typeface="Aharoni" pitchFamily="2" charset="-79"/>
              </a:rPr>
              <a:t>Ada di lingkungan sekitar</a:t>
            </a:r>
          </a:p>
          <a:p>
            <a:r>
              <a:rPr lang="id-ID" dirty="0" smtClean="0">
                <a:solidFill>
                  <a:schemeClr val="tx1">
                    <a:lumMod val="65000"/>
                    <a:lumOff val="35000"/>
                  </a:schemeClr>
                </a:solidFill>
                <a:latin typeface="Aharoni" pitchFamily="2" charset="-79"/>
                <a:cs typeface="Aharoni" pitchFamily="2" charset="-79"/>
              </a:rPr>
              <a:t>Identifikasi dan jadikan sebagai alat dan bahan main</a:t>
            </a:r>
            <a:endParaRPr lang="id-ID" dirty="0">
              <a:solidFill>
                <a:schemeClr val="tx1">
                  <a:lumMod val="65000"/>
                  <a:lumOff val="35000"/>
                </a:schemeClr>
              </a:solidFill>
              <a:latin typeface="Aharoni" pitchFamily="2" charset="-79"/>
              <a:cs typeface="Aharoni" pitchFamily="2" charset="-79"/>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057" y="1412776"/>
            <a:ext cx="4067943"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descr="http://littleworldsbigadventures.com/wp-content/uploads/2015/01/loosepartsb_thumbnail_450px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0056" y="4149080"/>
            <a:ext cx="4067944" cy="270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04163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p:cNvPicPr>
            <a:picLocks noChangeAspect="1" noChangeArrowheads="1"/>
          </p:cNvPicPr>
          <p:nvPr/>
        </p:nvPicPr>
        <p:blipFill>
          <a:blip r:embed="rId2"/>
          <a:srcRect t="13985" b="14011"/>
          <a:stretch>
            <a:fillRect/>
          </a:stretch>
        </p:blipFill>
        <p:spPr bwMode="auto">
          <a:xfrm>
            <a:off x="2418085" y="665263"/>
            <a:ext cx="7356946" cy="3562945"/>
          </a:xfrm>
          <a:prstGeom prst="rect">
            <a:avLst/>
          </a:prstGeom>
          <a:noFill/>
          <a:ln w="101600">
            <a:solidFill>
              <a:srgbClr val="FFFFFF"/>
            </a:solidFill>
            <a:miter lim="800000"/>
            <a:headEnd/>
            <a:tailEnd/>
          </a:ln>
          <a:effectLst>
            <a:outerShdw blurRad="38100" dist="50799" dir="5400000" algn="ctr" rotWithShape="0">
              <a:schemeClr val="bg2">
                <a:alpha val="75000"/>
              </a:schemeClr>
            </a:outerShdw>
          </a:effectLst>
          <a:extLst>
            <a:ext uri="{909E8E84-426E-40DD-AFC4-6F175D3DCCD1}">
              <a14:hiddenFill xmlns:a14="http://schemas.microsoft.com/office/drawing/2010/main">
                <a:solidFill>
                  <a:srgbClr val="FFFFFF"/>
                </a:solidFill>
              </a14:hiddenFill>
            </a:ext>
          </a:extLst>
        </p:spPr>
      </p:pic>
      <p:sp>
        <p:nvSpPr>
          <p:cNvPr id="6" name="Rectangle 2"/>
          <p:cNvSpPr txBox="1">
            <a:spLocks noChangeArrowheads="1"/>
          </p:cNvSpPr>
          <p:nvPr/>
        </p:nvSpPr>
        <p:spPr>
          <a:xfrm>
            <a:off x="1995042" y="4243448"/>
            <a:ext cx="7358063" cy="104477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id-ID"/>
              <a:t>Loose Parts</a:t>
            </a:r>
            <a:endParaRPr lang="en-US" altLang="id-ID" dirty="0"/>
          </a:p>
        </p:txBody>
      </p:sp>
      <p:sp>
        <p:nvSpPr>
          <p:cNvPr id="7" name="Rectangle 3"/>
          <p:cNvSpPr txBox="1">
            <a:spLocks noChangeArrowheads="1"/>
          </p:cNvSpPr>
          <p:nvPr/>
        </p:nvSpPr>
        <p:spPr>
          <a:xfrm>
            <a:off x="1995042" y="5080993"/>
            <a:ext cx="8050113" cy="1386334"/>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r>
              <a:rPr lang="id-ID" altLang="id-ID" sz="1969"/>
              <a:t>APE di sekitar anak yang berupa b</a:t>
            </a:r>
            <a:r>
              <a:rPr lang="en-US" altLang="id-ID" sz="1969"/>
              <a:t>ahan-bahan yang terbuka, dapat terpisah, dapat disatukan kembali, dibawa, digabungkan, dijajar, dipindahkan, dan digunakan sendiri ataupun digabungkan dengan bahan-bahan lain. Dapat berupa benda  alam atau  sintetis.</a:t>
            </a:r>
          </a:p>
          <a:p>
            <a:pPr marL="0" indent="0"/>
            <a:r>
              <a:rPr lang="en-US" altLang="id-ID" sz="984"/>
              <a:t>s</a:t>
            </a:r>
            <a:endParaRPr lang="en-US" altLang="id-ID" sz="2531"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5042" y="159305"/>
            <a:ext cx="8459921" cy="4084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96072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1" y="0"/>
            <a:ext cx="8839199" cy="1054166"/>
          </a:xfrm>
        </p:spPr>
        <p:txBody>
          <a:bodyPr>
            <a:normAutofit/>
          </a:bodyPr>
          <a:lstStyle/>
          <a:p>
            <a:pPr algn="ctr"/>
            <a:r>
              <a:rPr lang="en-US" sz="3200" b="1" dirty="0">
                <a:solidFill>
                  <a:schemeClr val="tx2">
                    <a:lumMod val="60000"/>
                    <a:lumOff val="40000"/>
                  </a:schemeClr>
                </a:solidFill>
              </a:rPr>
              <a:t>Recommended Materials for Number Sense</a:t>
            </a:r>
          </a:p>
        </p:txBody>
      </p:sp>
      <p:pic>
        <p:nvPicPr>
          <p:cNvPr id="4" name="Content Placeholder 3"/>
          <p:cNvPicPr>
            <a:picLocks noGrp="1" noChangeAspect="1"/>
          </p:cNvPicPr>
          <p:nvPr>
            <p:ph sz="quarter" idx="1"/>
          </p:nvPr>
        </p:nvPicPr>
        <p:blipFill>
          <a:blip r:embed="rId3" cstate="print">
            <a:extLst>
              <a:ext uri="{28A0092B-C50C-407E-A947-70E740481C1C}">
                <a14:useLocalDpi xmlns:a14="http://schemas.microsoft.com/office/drawing/2010/main" val="0"/>
              </a:ext>
            </a:extLst>
          </a:blip>
          <a:stretch>
            <a:fillRect/>
          </a:stretch>
        </p:blipFill>
        <p:spPr>
          <a:xfrm>
            <a:off x="4495800" y="4419600"/>
            <a:ext cx="2971800" cy="1905000"/>
          </a:xfr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52700" y="1676317"/>
            <a:ext cx="2857500" cy="187819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10401" y="1676317"/>
            <a:ext cx="2971800" cy="1878190"/>
          </a:xfrm>
          <a:prstGeom prst="rect">
            <a:avLst/>
          </a:prstGeom>
        </p:spPr>
      </p:pic>
      <p:sp>
        <p:nvSpPr>
          <p:cNvPr id="7" name="Bevel 6"/>
          <p:cNvSpPr/>
          <p:nvPr/>
        </p:nvSpPr>
        <p:spPr>
          <a:xfrm>
            <a:off x="6652071" y="1282768"/>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Bevel 7"/>
          <p:cNvSpPr/>
          <p:nvPr/>
        </p:nvSpPr>
        <p:spPr>
          <a:xfrm>
            <a:off x="2133600" y="1282768"/>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Bevel 8"/>
          <p:cNvSpPr/>
          <p:nvPr/>
        </p:nvSpPr>
        <p:spPr>
          <a:xfrm>
            <a:off x="4114800" y="4054914"/>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509997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304800"/>
            <a:ext cx="8686800" cy="1219200"/>
          </a:xfrm>
        </p:spPr>
        <p:txBody>
          <a:bodyPr>
            <a:normAutofit/>
          </a:bodyPr>
          <a:lstStyle/>
          <a:p>
            <a:pPr algn="ctr"/>
            <a:r>
              <a:rPr lang="en-US" sz="3200" b="1" dirty="0">
                <a:solidFill>
                  <a:schemeClr val="tx2">
                    <a:lumMod val="60000"/>
                    <a:lumOff val="40000"/>
                  </a:schemeClr>
                </a:solidFill>
              </a:rPr>
              <a:t>Books About Numbers </a:t>
            </a:r>
          </a:p>
        </p:txBody>
      </p:sp>
      <p:pic>
        <p:nvPicPr>
          <p:cNvPr id="4" name="Content Placeholder 3"/>
          <p:cNvPicPr>
            <a:picLocks noGrp="1" noChangeAspect="1"/>
          </p:cNvPicPr>
          <p:nvPr>
            <p:ph sz="quarter" idx="1"/>
          </p:nvPr>
        </p:nvPicPr>
        <p:blipFill>
          <a:blip r:embed="rId3" cstate="print">
            <a:extLst>
              <a:ext uri="{28A0092B-C50C-407E-A947-70E740481C1C}">
                <a14:useLocalDpi xmlns:a14="http://schemas.microsoft.com/office/drawing/2010/main" val="0"/>
              </a:ext>
            </a:extLst>
          </a:blip>
          <a:stretch>
            <a:fillRect/>
          </a:stretch>
        </p:blipFill>
        <p:spPr>
          <a:xfrm>
            <a:off x="2362201" y="1462884"/>
            <a:ext cx="2895600" cy="1983099"/>
          </a:xfr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10400" y="1462883"/>
            <a:ext cx="2895600" cy="2024492"/>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10400" y="4267199"/>
            <a:ext cx="2895600" cy="2057403"/>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2285999" y="4267198"/>
            <a:ext cx="3119276" cy="2057402"/>
          </a:xfrm>
          <a:prstGeom prst="rect">
            <a:avLst/>
          </a:prstGeom>
        </p:spPr>
      </p:pic>
      <p:sp>
        <p:nvSpPr>
          <p:cNvPr id="10" name="Bevel 9"/>
          <p:cNvSpPr/>
          <p:nvPr/>
        </p:nvSpPr>
        <p:spPr>
          <a:xfrm>
            <a:off x="1981200" y="1130368"/>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Bevel 10"/>
          <p:cNvSpPr/>
          <p:nvPr/>
        </p:nvSpPr>
        <p:spPr>
          <a:xfrm>
            <a:off x="1981200" y="3936648"/>
            <a:ext cx="3722914" cy="2692752"/>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Bevel 11"/>
          <p:cNvSpPr/>
          <p:nvPr/>
        </p:nvSpPr>
        <p:spPr>
          <a:xfrm>
            <a:off x="6629400" y="1130368"/>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Bevel 12"/>
          <p:cNvSpPr/>
          <p:nvPr/>
        </p:nvSpPr>
        <p:spPr>
          <a:xfrm>
            <a:off x="6629400" y="3960410"/>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2398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0"/>
            <a:ext cx="8839200" cy="838200"/>
          </a:xfrm>
        </p:spPr>
        <p:txBody>
          <a:bodyPr>
            <a:normAutofit/>
          </a:bodyPr>
          <a:lstStyle/>
          <a:p>
            <a:pPr algn="ctr"/>
            <a:r>
              <a:rPr lang="en-US" sz="3200" b="1" dirty="0">
                <a:solidFill>
                  <a:schemeClr val="tx2">
                    <a:lumMod val="60000"/>
                    <a:lumOff val="40000"/>
                  </a:schemeClr>
                </a:solidFill>
              </a:rPr>
              <a:t>Puzzles and </a:t>
            </a:r>
            <a:r>
              <a:rPr lang="en-US" sz="3200" b="1" dirty="0" err="1">
                <a:solidFill>
                  <a:schemeClr val="tx2">
                    <a:lumMod val="60000"/>
                    <a:lumOff val="40000"/>
                  </a:schemeClr>
                </a:solidFill>
              </a:rPr>
              <a:t>Manipulatives</a:t>
            </a:r>
            <a:r>
              <a:rPr lang="en-US" sz="3200" b="1" dirty="0">
                <a:solidFill>
                  <a:schemeClr val="tx2">
                    <a:lumMod val="60000"/>
                    <a:lumOff val="40000"/>
                  </a:schemeClr>
                </a:solidFill>
              </a:rPr>
              <a:t>  </a:t>
            </a:r>
          </a:p>
        </p:txBody>
      </p:sp>
      <p:pic>
        <p:nvPicPr>
          <p:cNvPr id="4" name="Content Placeholder 3"/>
          <p:cNvPicPr>
            <a:picLocks noGrp="1" noChangeAspect="1"/>
          </p:cNvPicPr>
          <p:nvPr>
            <p:ph sz="quarter" idx="1"/>
          </p:nvPr>
        </p:nvPicPr>
        <p:blipFill>
          <a:blip r:embed="rId3" cstate="print">
            <a:extLst>
              <a:ext uri="{28A0092B-C50C-407E-A947-70E740481C1C}">
                <a14:useLocalDpi xmlns:a14="http://schemas.microsoft.com/office/drawing/2010/main" val="0"/>
              </a:ext>
            </a:extLst>
          </a:blip>
          <a:stretch>
            <a:fillRect/>
          </a:stretch>
        </p:blipFill>
        <p:spPr>
          <a:xfrm>
            <a:off x="2483215" y="1463699"/>
            <a:ext cx="2761611" cy="2057400"/>
          </a:xfr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86601" y="1478281"/>
            <a:ext cx="2971800" cy="1972081"/>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62200" y="4254210"/>
            <a:ext cx="2993219" cy="2067428"/>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7162336" y="4265096"/>
            <a:ext cx="2895160" cy="1939760"/>
          </a:xfrm>
          <a:prstGeom prst="rect">
            <a:avLst/>
          </a:prstGeom>
        </p:spPr>
      </p:pic>
      <p:sp>
        <p:nvSpPr>
          <p:cNvPr id="8" name="Bevel 7"/>
          <p:cNvSpPr/>
          <p:nvPr/>
        </p:nvSpPr>
        <p:spPr>
          <a:xfrm>
            <a:off x="6769119" y="3917999"/>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Bevel 8"/>
          <p:cNvSpPr/>
          <p:nvPr/>
        </p:nvSpPr>
        <p:spPr>
          <a:xfrm>
            <a:off x="6769119" y="1169785"/>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Bevel 9"/>
          <p:cNvSpPr/>
          <p:nvPr/>
        </p:nvSpPr>
        <p:spPr>
          <a:xfrm>
            <a:off x="2005655" y="3918000"/>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Bevel 10"/>
          <p:cNvSpPr/>
          <p:nvPr/>
        </p:nvSpPr>
        <p:spPr>
          <a:xfrm>
            <a:off x="1981200" y="1130368"/>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24306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52400"/>
            <a:ext cx="8839200" cy="685800"/>
          </a:xfrm>
        </p:spPr>
        <p:txBody>
          <a:bodyPr>
            <a:normAutofit/>
          </a:bodyPr>
          <a:lstStyle/>
          <a:p>
            <a:pPr algn="ctr"/>
            <a:r>
              <a:rPr lang="en-US" sz="3200" b="1" dirty="0">
                <a:solidFill>
                  <a:schemeClr val="tx2">
                    <a:lumMod val="60000"/>
                    <a:lumOff val="40000"/>
                  </a:schemeClr>
                </a:solidFill>
              </a:rPr>
              <a:t>Materials for Making and Writing  Numerals </a:t>
            </a:r>
          </a:p>
        </p:txBody>
      </p:sp>
      <p:pic>
        <p:nvPicPr>
          <p:cNvPr id="4" name="Content Placeholder 3"/>
          <p:cNvPicPr>
            <a:picLocks noGrp="1" noChangeAspect="1"/>
          </p:cNvPicPr>
          <p:nvPr>
            <p:ph sz="quarter" idx="1"/>
          </p:nvPr>
        </p:nvPicPr>
        <p:blipFill>
          <a:blip r:embed="rId3" cstate="print">
            <a:extLst>
              <a:ext uri="{28A0092B-C50C-407E-A947-70E740481C1C}">
                <a14:useLocalDpi xmlns:a14="http://schemas.microsoft.com/office/drawing/2010/main" val="0"/>
              </a:ext>
            </a:extLst>
          </a:blip>
          <a:stretch>
            <a:fillRect/>
          </a:stretch>
        </p:blipFill>
        <p:spPr>
          <a:xfrm>
            <a:off x="2242458" y="1482946"/>
            <a:ext cx="3015343" cy="1948848"/>
          </a:xfr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34200" y="1447801"/>
            <a:ext cx="2895600" cy="199596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58000" y="4191001"/>
            <a:ext cx="3001416" cy="1957829"/>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42457" y="4208070"/>
            <a:ext cx="2975812" cy="1946943"/>
          </a:xfrm>
          <a:prstGeom prst="rect">
            <a:avLst/>
          </a:prstGeom>
        </p:spPr>
      </p:pic>
      <p:sp>
        <p:nvSpPr>
          <p:cNvPr id="8" name="Bevel 7"/>
          <p:cNvSpPr/>
          <p:nvPr/>
        </p:nvSpPr>
        <p:spPr>
          <a:xfrm>
            <a:off x="6553201" y="1143001"/>
            <a:ext cx="3599159"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Bevel 8"/>
          <p:cNvSpPr/>
          <p:nvPr/>
        </p:nvSpPr>
        <p:spPr>
          <a:xfrm>
            <a:off x="1905000" y="3850667"/>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Bevel 9"/>
          <p:cNvSpPr/>
          <p:nvPr/>
        </p:nvSpPr>
        <p:spPr>
          <a:xfrm>
            <a:off x="6553200" y="3886201"/>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Bevel 10"/>
          <p:cNvSpPr/>
          <p:nvPr/>
        </p:nvSpPr>
        <p:spPr>
          <a:xfrm>
            <a:off x="1905000" y="1130368"/>
            <a:ext cx="3657600" cy="2645229"/>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101209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1" y="228600"/>
            <a:ext cx="8839200" cy="838200"/>
          </a:xfrm>
        </p:spPr>
        <p:txBody>
          <a:bodyPr>
            <a:normAutofit/>
          </a:bodyPr>
          <a:lstStyle/>
          <a:p>
            <a:pPr algn="ctr"/>
            <a:r>
              <a:rPr lang="en-US" sz="3200" b="1" dirty="0">
                <a:solidFill>
                  <a:schemeClr val="tx2">
                    <a:lumMod val="60000"/>
                    <a:lumOff val="40000"/>
                  </a:schemeClr>
                </a:solidFill>
              </a:rPr>
              <a:t>Using the Daily Routine </a:t>
            </a:r>
          </a:p>
        </p:txBody>
      </p:sp>
      <p:pic>
        <p:nvPicPr>
          <p:cNvPr id="4" name="Content Placeholder 3"/>
          <p:cNvPicPr>
            <a:picLocks noGrp="1" noChangeAspect="1"/>
          </p:cNvPicPr>
          <p:nvPr>
            <p:ph sz="quarter" idx="1"/>
          </p:nvPr>
        </p:nvPicPr>
        <p:blipFill>
          <a:blip r:embed="rId3" cstate="print">
            <a:extLst>
              <a:ext uri="{28A0092B-C50C-407E-A947-70E740481C1C}">
                <a14:useLocalDpi xmlns:a14="http://schemas.microsoft.com/office/drawing/2010/main" val="0"/>
              </a:ext>
            </a:extLst>
          </a:blip>
          <a:stretch>
            <a:fillRect/>
          </a:stretch>
        </p:blipFill>
        <p:spPr>
          <a:xfrm>
            <a:off x="2362200" y="3048000"/>
            <a:ext cx="1524000" cy="2078182"/>
          </a:xfrm>
        </p:spPr>
      </p:pic>
      <p:pic>
        <p:nvPicPr>
          <p:cNvPr id="1026" name="Picture 2" descr="C:\Users\cfloyd\AppData\Local\Microsoft\Windows\Temporary Internet Files\Content.IE5\E32F5HZU\phot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81600" y="1752601"/>
            <a:ext cx="1676400" cy="219972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48600" y="3276600"/>
            <a:ext cx="2286000" cy="1524000"/>
          </a:xfrm>
          <a:prstGeom prst="rect">
            <a:avLst/>
          </a:prstGeom>
        </p:spPr>
      </p:pic>
      <p:sp>
        <p:nvSpPr>
          <p:cNvPr id="6" name="Bevel 5"/>
          <p:cNvSpPr/>
          <p:nvPr/>
        </p:nvSpPr>
        <p:spPr>
          <a:xfrm>
            <a:off x="1752600" y="2438400"/>
            <a:ext cx="2743200" cy="3276600"/>
          </a:xfrm>
          <a:prstGeom prst="bevel">
            <a:avLst>
              <a:gd name="adj" fmla="val 21703"/>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Bevel 6"/>
          <p:cNvSpPr/>
          <p:nvPr/>
        </p:nvSpPr>
        <p:spPr>
          <a:xfrm>
            <a:off x="4724400" y="1295400"/>
            <a:ext cx="2590800" cy="3124200"/>
          </a:xfrm>
          <a:prstGeom prst="bevel">
            <a:avLst>
              <a:gd name="adj" fmla="val 16030"/>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Bevel 7"/>
          <p:cNvSpPr/>
          <p:nvPr/>
        </p:nvSpPr>
        <p:spPr>
          <a:xfrm>
            <a:off x="7543800" y="2971800"/>
            <a:ext cx="2895600" cy="2209800"/>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729334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533400"/>
            <a:ext cx="7772400" cy="792162"/>
          </a:xfrm>
        </p:spPr>
        <p:txBody>
          <a:bodyPr>
            <a:normAutofit fontScale="90000"/>
          </a:bodyPr>
          <a:lstStyle/>
          <a:p>
            <a:pPr algn="ctr"/>
            <a:r>
              <a:rPr lang="en-US" sz="3200" b="1" dirty="0">
                <a:solidFill>
                  <a:schemeClr val="tx2">
                    <a:lumMod val="60000"/>
                    <a:lumOff val="40000"/>
                  </a:schemeClr>
                </a:solidFill>
              </a:rPr>
              <a:t>Taking A Closer Look </a:t>
            </a:r>
            <a:br>
              <a:rPr lang="en-US" sz="3200" b="1" dirty="0">
                <a:solidFill>
                  <a:schemeClr val="tx2">
                    <a:lumMod val="60000"/>
                    <a:lumOff val="40000"/>
                  </a:schemeClr>
                </a:solidFill>
              </a:rPr>
            </a:br>
            <a:r>
              <a:rPr lang="en-US" sz="3200" b="1" dirty="0">
                <a:solidFill>
                  <a:schemeClr val="tx2">
                    <a:lumMod val="60000"/>
                    <a:lumOff val="40000"/>
                  </a:schemeClr>
                </a:solidFill>
              </a:rPr>
              <a:t>at the Parts of Standard 4.1</a:t>
            </a:r>
          </a:p>
        </p:txBody>
      </p:sp>
      <p:pic>
        <p:nvPicPr>
          <p:cNvPr id="4" name="Content Placeholder 3"/>
          <p:cNvPicPr>
            <a:picLocks noGrp="1" noChangeAspect="1"/>
          </p:cNvPicPr>
          <p:nvPr>
            <p:ph sz="quarter" idx="1"/>
          </p:nvPr>
        </p:nvPicPr>
        <p:blipFill>
          <a:blip r:embed="rId3" cstate="print">
            <a:extLst>
              <a:ext uri="{28A0092B-C50C-407E-A947-70E740481C1C}">
                <a14:useLocalDpi xmlns:a14="http://schemas.microsoft.com/office/drawing/2010/main" val="0"/>
              </a:ext>
            </a:extLst>
          </a:blip>
          <a:stretch>
            <a:fillRect/>
          </a:stretch>
        </p:blipFill>
        <p:spPr>
          <a:xfrm>
            <a:off x="4419600" y="1676400"/>
            <a:ext cx="3581400" cy="3371850"/>
          </a:xfrm>
          <a:prstGeom prst="rect">
            <a:avLst/>
          </a:prstGeom>
        </p:spPr>
      </p:pic>
    </p:spTree>
    <p:extLst>
      <p:ext uri="{BB962C8B-B14F-4D97-AF65-F5344CB8AC3E}">
        <p14:creationId xmlns:p14="http://schemas.microsoft.com/office/powerpoint/2010/main" val="5831384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TotalTime>
  <Words>1142</Words>
  <Application>Microsoft Office PowerPoint</Application>
  <PresentationFormat>Widescreen</PresentationFormat>
  <Paragraphs>120</Paragraphs>
  <Slides>17</Slides>
  <Notes>10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17</vt:i4>
      </vt:variant>
    </vt:vector>
  </HeadingPairs>
  <TitlesOfParts>
    <vt:vector size="28" baseType="lpstr">
      <vt:lpstr>ＭＳ Ｐゴシック</vt:lpstr>
      <vt:lpstr>Aharoni</vt:lpstr>
      <vt:lpstr>Arial</vt:lpstr>
      <vt:lpstr>Arial Rounded MT Bold</vt:lpstr>
      <vt:lpstr>Berlin Sans FB</vt:lpstr>
      <vt:lpstr>Calibri</vt:lpstr>
      <vt:lpstr>Calibri Light</vt:lpstr>
      <vt:lpstr>Century Gothic</vt:lpstr>
      <vt:lpstr>Times</vt:lpstr>
      <vt:lpstr>Times New Roman</vt:lpstr>
      <vt:lpstr>Office Theme</vt:lpstr>
      <vt:lpstr>Matematika</vt:lpstr>
      <vt:lpstr>PowerPoint Presentation</vt:lpstr>
      <vt:lpstr>PowerPoint Presentation</vt:lpstr>
      <vt:lpstr>Apa yang Disebut Bermain dan Mengapa Penting bagi AUD? </vt:lpstr>
      <vt:lpstr>TIGA JENIS MAIN</vt:lpstr>
      <vt:lpstr>PENDEKATAN SAINTIFIK DALAM BERMAIN</vt:lpstr>
      <vt:lpstr>PowerPoint Presentation</vt:lpstr>
      <vt:lpstr>Connecting Math to Everyday Living</vt:lpstr>
      <vt:lpstr>PowerPoint Presentation</vt:lpstr>
      <vt:lpstr>Alat dan Bahan Loose Part (Barang Lepasan)</vt:lpstr>
      <vt:lpstr>PowerPoint Presentation</vt:lpstr>
      <vt:lpstr>Recommended Materials for Number Sense</vt:lpstr>
      <vt:lpstr>Books About Numbers </vt:lpstr>
      <vt:lpstr>Puzzles and Manipulatives  </vt:lpstr>
      <vt:lpstr>Materials for Making and Writing  Numerals </vt:lpstr>
      <vt:lpstr>Using the Daily Routine </vt:lpstr>
      <vt:lpstr>Taking A Closer Look  at the Parts of Standard 4.1</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Matematika</dc:title>
  <dc:creator>Windows User</dc:creator>
  <cp:lastModifiedBy>Windows User</cp:lastModifiedBy>
  <cp:revision>6</cp:revision>
  <dcterms:created xsi:type="dcterms:W3CDTF">2019-10-12T07:50:29Z</dcterms:created>
  <dcterms:modified xsi:type="dcterms:W3CDTF">2020-03-24T04:06:48Z</dcterms:modified>
</cp:coreProperties>
</file>