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94" r:id="rId5"/>
    <p:sldId id="295" r:id="rId6"/>
    <p:sldId id="296" r:id="rId7"/>
    <p:sldId id="293" r:id="rId8"/>
    <p:sldId id="260" r:id="rId9"/>
    <p:sldId id="261" r:id="rId10"/>
    <p:sldId id="289" r:id="rId11"/>
    <p:sldId id="297" r:id="rId12"/>
    <p:sldId id="263" r:id="rId13"/>
    <p:sldId id="264" r:id="rId14"/>
    <p:sldId id="290" r:id="rId15"/>
    <p:sldId id="266" r:id="rId16"/>
    <p:sldId id="267" r:id="rId17"/>
    <p:sldId id="268" r:id="rId18"/>
    <p:sldId id="269" r:id="rId19"/>
    <p:sldId id="291" r:id="rId20"/>
    <p:sldId id="271" r:id="rId21"/>
    <p:sldId id="272" r:id="rId22"/>
    <p:sldId id="273" r:id="rId23"/>
    <p:sldId id="274" r:id="rId24"/>
    <p:sldId id="275" r:id="rId25"/>
    <p:sldId id="292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8" r:id="rId34"/>
    <p:sldId id="284" r:id="rId35"/>
    <p:sldId id="285" r:id="rId36"/>
    <p:sldId id="286" r:id="rId37"/>
    <p:sldId id="287" r:id="rId38"/>
    <p:sldId id="288" r:id="rId39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1146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g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g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jpg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7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3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44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id.wikipedia.org/w/index.php?title=Lossy_compression&amp;action=edit&amp;redlink=1" TargetMode="External"/><Relationship Id="rId2" Type="http://schemas.openxmlformats.org/officeDocument/2006/relationships/hyperlink" Target="https://id.wikipedia.org/wiki/Encoder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id.wikipedia.org/w/index.php?title=Generation_loss&amp;action=edit&amp;redlink=1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image" Target="../media/image49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687068" y="5538179"/>
            <a:ext cx="7456932" cy="487680"/>
          </a:xfrm>
          <a:custGeom>
            <a:avLst/>
            <a:gdLst/>
            <a:ahLst/>
            <a:cxnLst/>
            <a:rect l="l" t="t" r="r" b="b"/>
            <a:pathLst>
              <a:path w="7456932" h="487679">
                <a:moveTo>
                  <a:pt x="7456932" y="0"/>
                </a:moveTo>
                <a:lnTo>
                  <a:pt x="0" y="289687"/>
                </a:lnTo>
                <a:lnTo>
                  <a:pt x="7456932" y="487680"/>
                </a:lnTo>
                <a:lnTo>
                  <a:pt x="7456932" y="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0960" y="5996192"/>
            <a:ext cx="9033040" cy="787908"/>
          </a:xfrm>
          <a:custGeom>
            <a:avLst/>
            <a:gdLst/>
            <a:ahLst/>
            <a:cxnLst/>
            <a:rect l="l" t="t" r="r" b="b"/>
            <a:pathLst>
              <a:path w="9033040" h="787908">
                <a:moveTo>
                  <a:pt x="9033040" y="0"/>
                </a:moveTo>
                <a:lnTo>
                  <a:pt x="0" y="0"/>
                </a:lnTo>
                <a:lnTo>
                  <a:pt x="9033040" y="787907"/>
                </a:lnTo>
                <a:lnTo>
                  <a:pt x="90330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-381000" y="6055526"/>
            <a:ext cx="9148842" cy="8024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a:endParaRPr>
          </a:p>
        </p:txBody>
      </p:sp>
      <p:sp>
        <p:nvSpPr>
          <p:cNvPr id="2" name="object 2"/>
          <p:cNvSpPr/>
          <p:nvPr/>
        </p:nvSpPr>
        <p:spPr>
          <a:xfrm>
            <a:off x="3939540" y="2468879"/>
            <a:ext cx="4443984" cy="9540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1688" y="568451"/>
            <a:ext cx="2612136" cy="5547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645668" y="1564007"/>
            <a:ext cx="8005525" cy="4057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4627">
              <a:lnSpc>
                <a:spcPts val="3215"/>
              </a:lnSpc>
              <a:spcBef>
                <a:spcPts val="160"/>
              </a:spcBef>
            </a:pPr>
            <a:r>
              <a:rPr sz="2700" spc="0" baseline="17889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700" spc="0" baseline="17714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700" spc="163" baseline="17714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P</a:t>
            </a:r>
            <a:r>
              <a:rPr sz="4050" spc="-9" baseline="8837" dirty="0" smtClean="0">
                <a:latin typeface="Lucida Sans Unicode"/>
                <a:cs typeface="Lucida Sans Unicode"/>
              </a:rPr>
              <a:t>e</a:t>
            </a:r>
            <a:r>
              <a:rPr sz="4050" spc="0" baseline="8837" dirty="0" smtClean="0">
                <a:latin typeface="Lucida Sans Unicode"/>
                <a:cs typeface="Lucida Sans Unicode"/>
              </a:rPr>
              <a:t>mahaman m</a:t>
            </a:r>
            <a:r>
              <a:rPr sz="4050" spc="-9" baseline="8837" dirty="0" smtClean="0">
                <a:latin typeface="Lucida Sans Unicode"/>
                <a:cs typeface="Lucida Sans Unicode"/>
              </a:rPr>
              <a:t>e</a:t>
            </a:r>
            <a:r>
              <a:rPr sz="4050" spc="0" baseline="8837" dirty="0" smtClean="0">
                <a:latin typeface="Lucida Sans Unicode"/>
                <a:cs typeface="Lucida Sans Unicode"/>
              </a:rPr>
              <a:t>ngenai</a:t>
            </a:r>
            <a:r>
              <a:rPr sz="4050" spc="-14" baseline="8837" dirty="0" smtClean="0"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Model arsitektur</a:t>
            </a:r>
            <a:endParaRPr sz="2700" dirty="0">
              <a:latin typeface="Lucida Sans Unicode"/>
              <a:cs typeface="Lucida Sans Unicode"/>
            </a:endParaRPr>
          </a:p>
          <a:p>
            <a:pPr marL="269036" marR="54627">
              <a:lnSpc>
                <a:spcPts val="3245"/>
              </a:lnSpc>
              <a:spcBef>
                <a:spcPts val="1"/>
              </a:spcBef>
            </a:pPr>
            <a:r>
              <a:rPr sz="4050" spc="0" baseline="8837" dirty="0" smtClean="0">
                <a:latin typeface="Lucida Sans Unicode"/>
                <a:cs typeface="Lucida Sans Unicode"/>
              </a:rPr>
              <a:t>SisTer</a:t>
            </a:r>
            <a:endParaRPr sz="2700" dirty="0">
              <a:latin typeface="Lucida Sans Unicode"/>
              <a:cs typeface="Lucida Sans Unicode"/>
            </a:endParaRPr>
          </a:p>
          <a:p>
            <a:pPr marL="12700" marR="54627">
              <a:lnSpc>
                <a:spcPts val="3635"/>
              </a:lnSpc>
              <a:spcBef>
                <a:spcPts val="19"/>
              </a:spcBef>
            </a:pPr>
            <a:r>
              <a:rPr sz="2700" spc="0" baseline="1463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700" spc="0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700" spc="163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4050" spc="0" baseline="7230" dirty="0" smtClean="0">
                <a:latin typeface="Lucida Sans Unicode"/>
                <a:cs typeface="Lucida Sans Unicode"/>
              </a:rPr>
              <a:t>Menget</a:t>
            </a:r>
            <a:r>
              <a:rPr sz="4050" spc="-9" baseline="7230" dirty="0" smtClean="0">
                <a:latin typeface="Lucida Sans Unicode"/>
                <a:cs typeface="Lucida Sans Unicode"/>
              </a:rPr>
              <a:t>a</a:t>
            </a:r>
            <a:r>
              <a:rPr sz="4050" spc="0" baseline="7230" dirty="0" smtClean="0">
                <a:latin typeface="Lucida Sans Unicode"/>
                <a:cs typeface="Lucida Sans Unicode"/>
              </a:rPr>
              <a:t>hui </a:t>
            </a:r>
            <a:r>
              <a:rPr sz="4050" spc="-9" baseline="7230" dirty="0" smtClean="0">
                <a:latin typeface="Lucida Sans Unicode"/>
                <a:cs typeface="Lucida Sans Unicode"/>
              </a:rPr>
              <a:t>S</a:t>
            </a:r>
            <a:r>
              <a:rPr sz="4050" spc="0" baseline="7230" dirty="0" smtClean="0">
                <a:latin typeface="Lucida Sans Unicode"/>
                <a:cs typeface="Lucida Sans Unicode"/>
              </a:rPr>
              <a:t>u</a:t>
            </a:r>
            <a:r>
              <a:rPr sz="4050" spc="4" baseline="7230" dirty="0" smtClean="0">
                <a:latin typeface="Lucida Sans Unicode"/>
                <a:cs typeface="Lucida Sans Unicode"/>
              </a:rPr>
              <a:t>d</a:t>
            </a:r>
            <a:r>
              <a:rPr sz="4050" spc="0" baseline="7230" dirty="0" smtClean="0">
                <a:latin typeface="Lucida Sans Unicode"/>
                <a:cs typeface="Lucida Sans Unicode"/>
              </a:rPr>
              <a:t>ut pan</a:t>
            </a:r>
            <a:r>
              <a:rPr sz="4050" spc="9" baseline="7230" dirty="0" smtClean="0">
                <a:latin typeface="Lucida Sans Unicode"/>
                <a:cs typeface="Lucida Sans Unicode"/>
              </a:rPr>
              <a:t>d</a:t>
            </a:r>
            <a:r>
              <a:rPr sz="4050" spc="0" baseline="7230" dirty="0" smtClean="0">
                <a:latin typeface="Lucida Sans Unicode"/>
                <a:cs typeface="Lucida Sans Unicode"/>
              </a:rPr>
              <a:t>ang</a:t>
            </a:r>
            <a:r>
              <a:rPr sz="4050" spc="-9" baseline="7230" dirty="0" smtClean="0">
                <a:latin typeface="Lucida Sans Unicode"/>
                <a:cs typeface="Lucida Sans Unicode"/>
              </a:rPr>
              <a:t> </a:t>
            </a:r>
            <a:r>
              <a:rPr sz="4050" spc="0" baseline="7230" dirty="0" smtClean="0">
                <a:latin typeface="Lucida Sans Unicode"/>
                <a:cs typeface="Lucida Sans Unicode"/>
              </a:rPr>
              <a:t>logis</a:t>
            </a:r>
            <a:r>
              <a:rPr sz="4050" spc="-14" baseline="7230" dirty="0" smtClean="0">
                <a:latin typeface="Lucida Sans Unicode"/>
                <a:cs typeface="Lucida Sans Unicode"/>
              </a:rPr>
              <a:t> </a:t>
            </a:r>
            <a:r>
              <a:rPr sz="4050" spc="0" baseline="7230" dirty="0" smtClean="0">
                <a:latin typeface="Lucida Sans Unicode"/>
                <a:cs typeface="Lucida Sans Unicode"/>
              </a:rPr>
              <a:t>Arsitektur</a:t>
            </a:r>
            <a:endParaRPr sz="2700" dirty="0">
              <a:latin typeface="Lucida Sans Unicode"/>
              <a:cs typeface="Lucida Sans Unicode"/>
            </a:endParaRPr>
          </a:p>
          <a:p>
            <a:pPr marL="269036" marR="54627">
              <a:lnSpc>
                <a:spcPts val="3240"/>
              </a:lnSpc>
            </a:pPr>
            <a:r>
              <a:rPr sz="4050" spc="0" baseline="8837" dirty="0" smtClean="0">
                <a:latin typeface="Lucida Sans Unicode"/>
                <a:cs typeface="Lucida Sans Unicode"/>
              </a:rPr>
              <a:t>Sistem Tersebar</a:t>
            </a:r>
            <a:endParaRPr sz="2700" dirty="0">
              <a:latin typeface="Lucida Sans Unicode"/>
              <a:cs typeface="Lucida Sans Unicode"/>
            </a:endParaRPr>
          </a:p>
          <a:p>
            <a:pPr marL="296468" marR="54627">
              <a:lnSpc>
                <a:spcPts val="3030"/>
              </a:lnSpc>
            </a:pPr>
            <a:r>
              <a:rPr sz="3450" spc="0" baseline="9539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r>
              <a:rPr sz="3450" spc="175" baseline="9539" dirty="0" smtClean="0">
                <a:solidFill>
                  <a:srgbClr val="2CA1BE"/>
                </a:solidFill>
                <a:latin typeface="Verdana"/>
                <a:cs typeface="Verdana"/>
              </a:rPr>
              <a:t> 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La</a:t>
            </a:r>
            <a:r>
              <a:rPr sz="3450" spc="-14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y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ered arc</a:t>
            </a:r>
            <a:r>
              <a:rPr sz="3450" spc="-9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h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itectures,</a:t>
            </a:r>
            <a:r>
              <a:rPr sz="3450" spc="-39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Ob</a:t>
            </a:r>
            <a:r>
              <a:rPr sz="3450" spc="-9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j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ect</a:t>
            </a:r>
            <a:r>
              <a:rPr sz="3450" spc="-4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-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base architectures,</a:t>
            </a:r>
            <a:endParaRPr sz="2300" dirty="0">
              <a:latin typeface="Lucida Sans Unicode"/>
              <a:cs typeface="Lucida Sans Unicode"/>
            </a:endParaRPr>
          </a:p>
          <a:p>
            <a:pPr marL="525068" marR="54627">
              <a:lnSpc>
                <a:spcPts val="2760"/>
              </a:lnSpc>
            </a:pP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Dat</a:t>
            </a:r>
            <a:r>
              <a:rPr sz="3450" spc="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-center</a:t>
            </a:r>
            <a:r>
              <a:rPr sz="3450" spc="-1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archi</a:t>
            </a:r>
            <a:r>
              <a:rPr sz="3450" spc="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ectures,</a:t>
            </a:r>
            <a:r>
              <a:rPr sz="3450" spc="-3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Eve</a:t>
            </a:r>
            <a:r>
              <a:rPr sz="3450" spc="-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n</a:t>
            </a:r>
            <a:r>
              <a:rPr sz="3450" spc="1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-base</a:t>
            </a:r>
            <a:r>
              <a:rPr sz="3450" spc="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archi</a:t>
            </a:r>
            <a:r>
              <a:rPr sz="3450" spc="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ectures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54627">
              <a:lnSpc>
                <a:spcPts val="3670"/>
              </a:lnSpc>
              <a:spcBef>
                <a:spcPts val="45"/>
              </a:spcBef>
            </a:pPr>
            <a:r>
              <a:rPr sz="2700" spc="0" baseline="1463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700" spc="0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700" spc="163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4050" spc="0" baseline="7230" dirty="0" smtClean="0">
                <a:latin typeface="Lucida Sans Unicode"/>
                <a:cs typeface="Lucida Sans Unicode"/>
              </a:rPr>
              <a:t>Memahami </a:t>
            </a:r>
            <a:r>
              <a:rPr sz="4050" spc="-4" baseline="7230" dirty="0" smtClean="0">
                <a:latin typeface="Lucida Sans Unicode"/>
                <a:cs typeface="Lucida Sans Unicode"/>
              </a:rPr>
              <a:t>m</a:t>
            </a:r>
            <a:r>
              <a:rPr sz="4050" spc="0" baseline="7230" dirty="0" smtClean="0">
                <a:latin typeface="Lucida Sans Unicode"/>
                <a:cs typeface="Lucida Sans Unicode"/>
              </a:rPr>
              <a:t>odel Arsitektur</a:t>
            </a:r>
            <a:r>
              <a:rPr sz="4050" spc="-19" baseline="7230" dirty="0" smtClean="0">
                <a:latin typeface="Lucida Sans Unicode"/>
                <a:cs typeface="Lucida Sans Unicode"/>
              </a:rPr>
              <a:t> </a:t>
            </a:r>
            <a:r>
              <a:rPr sz="4050" spc="0" baseline="7230" dirty="0" smtClean="0">
                <a:latin typeface="Lucida Sans Unicode"/>
                <a:cs typeface="Lucida Sans Unicode"/>
              </a:rPr>
              <a:t>sistem</a:t>
            </a:r>
            <a:endParaRPr sz="2700" dirty="0">
              <a:latin typeface="Lucida Sans Unicode"/>
              <a:cs typeface="Lucida Sans Unicode"/>
            </a:endParaRPr>
          </a:p>
          <a:p>
            <a:pPr marL="525068" indent="-228600">
              <a:lnSpc>
                <a:spcPts val="3534"/>
              </a:lnSpc>
            </a:pPr>
            <a:r>
              <a:rPr sz="2300" spc="0" dirty="0" smtClean="0">
                <a:solidFill>
                  <a:srgbClr val="9999CC"/>
                </a:solidFill>
                <a:latin typeface="Verdana"/>
                <a:cs typeface="Verdana"/>
              </a:rPr>
              <a:t>◦</a:t>
            </a:r>
            <a:r>
              <a:rPr sz="2300" spc="175" dirty="0" smtClean="0">
                <a:solidFill>
                  <a:srgbClr val="9999CC"/>
                </a:solidFill>
                <a:latin typeface="Verdana"/>
                <a:cs typeface="Verdana"/>
              </a:rPr>
              <a:t> </a:t>
            </a:r>
            <a:r>
              <a:rPr sz="23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Cent</a:t>
            </a:r>
            <a:r>
              <a:rPr sz="2300" spc="4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23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al</a:t>
            </a:r>
            <a:r>
              <a:rPr sz="2300" spc="9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</a:t>
            </a:r>
            <a:r>
              <a:rPr sz="2300" spc="-9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z</a:t>
            </a:r>
            <a:r>
              <a:rPr sz="23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ed</a:t>
            </a:r>
            <a:r>
              <a:rPr sz="2300" spc="-29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archi</a:t>
            </a:r>
            <a:r>
              <a:rPr sz="2300" spc="4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sz="23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ecture,</a:t>
            </a:r>
            <a:r>
              <a:rPr sz="2300" spc="-34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Decentra</a:t>
            </a:r>
            <a:r>
              <a:rPr sz="2300" spc="9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</a:t>
            </a:r>
            <a:r>
              <a:rPr sz="23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ized</a:t>
            </a:r>
            <a:r>
              <a:rPr sz="2300" spc="-2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archi</a:t>
            </a:r>
            <a:r>
              <a:rPr sz="2300" spc="4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sz="23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ecture, </a:t>
            </a:r>
            <a:endParaRPr sz="2300" dirty="0">
              <a:latin typeface="Lucida Sans Unicode"/>
              <a:cs typeface="Lucida Sans Unicode"/>
            </a:endParaRPr>
          </a:p>
          <a:p>
            <a:pPr marL="525068">
              <a:lnSpc>
                <a:spcPts val="3534"/>
              </a:lnSpc>
            </a:pPr>
            <a:r>
              <a:rPr sz="23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Hybr</a:t>
            </a:r>
            <a:r>
              <a:rPr sz="2300" spc="4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</a:t>
            </a:r>
            <a:r>
              <a:rPr sz="23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d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54627">
              <a:lnSpc>
                <a:spcPts val="3585"/>
              </a:lnSpc>
            </a:pPr>
            <a:r>
              <a:rPr sz="2700" spc="0" baseline="4878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700" spc="0" baseline="4831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700" spc="163" baseline="4831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4050" spc="0" baseline="2410" dirty="0" smtClean="0">
                <a:latin typeface="Lucida Sans Unicode"/>
                <a:cs typeface="Lucida Sans Unicode"/>
              </a:rPr>
              <a:t>Archit</a:t>
            </a:r>
            <a:r>
              <a:rPr sz="4050" spc="-9" baseline="2410" dirty="0" smtClean="0">
                <a:latin typeface="Lucida Sans Unicode"/>
                <a:cs typeface="Lucida Sans Unicode"/>
              </a:rPr>
              <a:t>e</a:t>
            </a:r>
            <a:r>
              <a:rPr sz="4050" spc="0" baseline="2410" dirty="0" smtClean="0">
                <a:latin typeface="Lucida Sans Unicode"/>
                <a:cs typeface="Lucida Sans Unicode"/>
              </a:rPr>
              <a:t>cture Versus</a:t>
            </a:r>
            <a:r>
              <a:rPr sz="4050" spc="-19" baseline="2410" dirty="0" smtClean="0">
                <a:latin typeface="Lucida Sans Unicode"/>
                <a:cs typeface="Lucida Sans Unicode"/>
              </a:rPr>
              <a:t> </a:t>
            </a:r>
            <a:r>
              <a:rPr sz="4050" spc="0" baseline="2410" dirty="0" smtClean="0">
                <a:latin typeface="Lucida Sans Unicode"/>
                <a:cs typeface="Lucida Sans Unicode"/>
              </a:rPr>
              <a:t>Mi</a:t>
            </a:r>
            <a:r>
              <a:rPr sz="4050" spc="4" baseline="2410" dirty="0" smtClean="0">
                <a:latin typeface="Lucida Sans Unicode"/>
                <a:cs typeface="Lucida Sans Unicode"/>
              </a:rPr>
              <a:t>d</a:t>
            </a:r>
            <a:r>
              <a:rPr sz="4050" spc="0" baseline="2410" dirty="0" smtClean="0">
                <a:latin typeface="Lucida Sans Unicode"/>
                <a:cs typeface="Lucida Sans Unicode"/>
              </a:rPr>
              <a:t>dleware</a:t>
            </a:r>
            <a:endParaRPr sz="27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/>
          <p:nvPr/>
        </p:nvSpPr>
        <p:spPr>
          <a:xfrm>
            <a:off x="1124241" y="5410578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749386" y="5156210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40970" y="5067088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73024" y="5263409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73024" y="592836"/>
            <a:ext cx="2534412" cy="5303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92074" y="1746832"/>
            <a:ext cx="8003032" cy="34093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40536" marR="70254" indent="-571500">
              <a:lnSpc>
                <a:spcPts val="2870"/>
              </a:lnSpc>
              <a:spcBef>
                <a:spcPts val="143"/>
              </a:spcBef>
              <a:buFont typeface="Arial" panose="020B0604020202020204" pitchFamily="34" charset="0"/>
              <a:buChar char="•"/>
            </a:pPr>
            <a:r>
              <a:rPr lang="en-US" sz="3600" spc="0" baseline="9038" dirty="0" err="1" smtClean="0">
                <a:latin typeface="Lucida Sans Unicode"/>
                <a:cs typeface="Lucida Sans Unicode"/>
              </a:rPr>
              <a:t>Sietem</a:t>
            </a:r>
            <a:r>
              <a:rPr lang="en-US" sz="3600" spc="0" baseline="9038" dirty="0" smtClean="0">
                <a:latin typeface="Lucida Sans Unicode"/>
                <a:cs typeface="Lucida Sans Unicode"/>
              </a:rPr>
              <a:t> </a:t>
            </a:r>
            <a:r>
              <a:rPr lang="en-US" sz="3600" spc="0" baseline="9038" dirty="0" err="1" smtClean="0">
                <a:latin typeface="Lucida Sans Unicode"/>
                <a:cs typeface="Lucida Sans Unicode"/>
              </a:rPr>
              <a:t>tersebar</a:t>
            </a:r>
            <a:r>
              <a:rPr lang="en-US" sz="3600" spc="0" baseline="9038" dirty="0" smtClean="0">
                <a:latin typeface="Lucida Sans Unicode"/>
                <a:cs typeface="Lucida Sans Unicode"/>
              </a:rPr>
              <a:t> </a:t>
            </a:r>
            <a:r>
              <a:rPr lang="en-US" sz="3600" spc="0" baseline="9038" dirty="0" err="1" smtClean="0">
                <a:latin typeface="Lucida Sans Unicode"/>
                <a:cs typeface="Lucida Sans Unicode"/>
              </a:rPr>
              <a:t>merupakan</a:t>
            </a:r>
            <a:r>
              <a:rPr lang="en-US" sz="3600" spc="0" baseline="9038" dirty="0" smtClean="0">
                <a:latin typeface="Lucida Sans Unicode"/>
                <a:cs typeface="Lucida Sans Unicode"/>
              </a:rPr>
              <a:t> </a:t>
            </a:r>
            <a:r>
              <a:rPr lang="en-US" sz="3600" spc="0" baseline="9038" dirty="0" err="1" smtClean="0">
                <a:latin typeface="Lucida Sans Unicode"/>
                <a:cs typeface="Lucida Sans Unicode"/>
              </a:rPr>
              <a:t>bagian</a:t>
            </a:r>
            <a:r>
              <a:rPr lang="en-US" sz="3600" spc="0" baseline="9038" dirty="0" smtClean="0">
                <a:latin typeface="Lucida Sans Unicode"/>
                <a:cs typeface="Lucida Sans Unicode"/>
              </a:rPr>
              <a:t> </a:t>
            </a:r>
            <a:r>
              <a:rPr lang="en-US" sz="3600" spc="0" baseline="9038" dirty="0" err="1" smtClean="0">
                <a:latin typeface="Lucida Sans Unicode"/>
                <a:cs typeface="Lucida Sans Unicode"/>
              </a:rPr>
              <a:t>dari</a:t>
            </a:r>
            <a:r>
              <a:rPr lang="en-US" sz="3600" spc="0" baseline="9038" dirty="0" smtClean="0">
                <a:latin typeface="Lucida Sans Unicode"/>
                <a:cs typeface="Lucida Sans Unicode"/>
              </a:rPr>
              <a:t> system yang </a:t>
            </a:r>
            <a:r>
              <a:rPr lang="en-US" sz="3600" spc="0" baseline="9038" dirty="0" err="1" smtClean="0">
                <a:latin typeface="Lucida Sans Unicode"/>
                <a:cs typeface="Lucida Sans Unicode"/>
              </a:rPr>
              <a:t>kompleks</a:t>
            </a:r>
            <a:r>
              <a:rPr lang="en-US" sz="3600" spc="0" baseline="9038" dirty="0" smtClean="0">
                <a:latin typeface="Lucida Sans Unicode"/>
                <a:cs typeface="Lucida Sans Unicode"/>
              </a:rPr>
              <a:t> yang </a:t>
            </a:r>
            <a:r>
              <a:rPr lang="en-US" sz="3600" spc="0" baseline="9038" dirty="0" err="1" smtClean="0">
                <a:latin typeface="Lucida Sans Unicode"/>
                <a:cs typeface="Lucida Sans Unicode"/>
              </a:rPr>
              <a:t>menghubungkan</a:t>
            </a:r>
            <a:r>
              <a:rPr lang="en-US" sz="3600" spc="0" baseline="9038" dirty="0" smtClean="0">
                <a:latin typeface="Lucida Sans Unicode"/>
                <a:cs typeface="Lucida Sans Unicode"/>
              </a:rPr>
              <a:t> </a:t>
            </a:r>
            <a:r>
              <a:rPr lang="en-US" sz="3600" spc="0" baseline="9038" dirty="0" err="1" smtClean="0">
                <a:latin typeface="Lucida Sans Unicode"/>
                <a:cs typeface="Lucida Sans Unicode"/>
              </a:rPr>
              <a:t>beberapa</a:t>
            </a:r>
            <a:r>
              <a:rPr lang="en-US" sz="3600" spc="0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err="1" smtClean="0">
                <a:latin typeface="Lucida Sans Unicode"/>
                <a:cs typeface="Lucida Sans Unicode"/>
              </a:rPr>
              <a:t>mesin</a:t>
            </a:r>
            <a:r>
              <a:rPr sz="3600" spc="0" baseline="9038" dirty="0" smtClean="0">
                <a:latin typeface="Lucida Sans Unicode"/>
                <a:cs typeface="Lucida Sans Unicode"/>
              </a:rPr>
              <a:t>.</a:t>
            </a:r>
            <a:endParaRPr lang="en-US" sz="2400" dirty="0">
              <a:latin typeface="Lucida Sans Unicode"/>
              <a:cs typeface="Lucida Sans Unicode"/>
            </a:endParaRPr>
          </a:p>
          <a:p>
            <a:pPr marL="840536" marR="70254" indent="-571500">
              <a:lnSpc>
                <a:spcPts val="2870"/>
              </a:lnSpc>
              <a:spcBef>
                <a:spcPts val="143"/>
              </a:spcBef>
              <a:buFont typeface="Arial" panose="020B0604020202020204" pitchFamily="34" charset="0"/>
              <a:buChar char="•"/>
            </a:pPr>
            <a:r>
              <a:rPr sz="3600" spc="0" baseline="7230" dirty="0" err="1" smtClean="0">
                <a:latin typeface="Lucida Sans Unicode"/>
                <a:cs typeface="Lucida Sans Unicode"/>
              </a:rPr>
              <a:t>Untuk</a:t>
            </a:r>
            <a:r>
              <a:rPr sz="3600" spc="0" baseline="7230" dirty="0" smtClean="0">
                <a:latin typeface="Lucida Sans Unicode"/>
                <a:cs typeface="Lucida Sans Unicode"/>
              </a:rPr>
              <a:t> hal </a:t>
            </a:r>
            <a:r>
              <a:rPr sz="3600" spc="4" baseline="7230" dirty="0" smtClean="0">
                <a:latin typeface="Lucida Sans Unicode"/>
                <a:cs typeface="Lucida Sans Unicode"/>
              </a:rPr>
              <a:t>i</a:t>
            </a:r>
            <a:r>
              <a:rPr sz="3600" spc="0" baseline="7230" dirty="0" smtClean="0">
                <a:latin typeface="Lucida Sans Unicode"/>
                <a:cs typeface="Lucida Sans Unicode"/>
              </a:rPr>
              <a:t>ni</a:t>
            </a:r>
            <a:r>
              <a:rPr sz="3600" spc="9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di</a:t>
            </a:r>
            <a:r>
              <a:rPr sz="3600" spc="4" baseline="7230" dirty="0" smtClean="0">
                <a:latin typeface="Lucida Sans Unicode"/>
                <a:cs typeface="Lucida Sans Unicode"/>
              </a:rPr>
              <a:t>b</a:t>
            </a:r>
            <a:r>
              <a:rPr sz="3600" spc="0" baseline="7230" dirty="0" smtClean="0">
                <a:latin typeface="Lucida Sans Unicode"/>
                <a:cs typeface="Lucida Sans Unicode"/>
              </a:rPr>
              <a:t>utuhk</a:t>
            </a:r>
            <a:r>
              <a:rPr sz="3600" spc="-4" baseline="7230" dirty="0" smtClean="0">
                <a:latin typeface="Lucida Sans Unicode"/>
                <a:cs typeface="Lucida Sans Unicode"/>
              </a:rPr>
              <a:t>a</a:t>
            </a:r>
            <a:r>
              <a:rPr sz="3600" spc="0" baseline="7230" dirty="0" smtClean="0">
                <a:latin typeface="Lucida Sans Unicode"/>
                <a:cs typeface="Lucida Sans Unicode"/>
              </a:rPr>
              <a:t>n</a:t>
            </a:r>
            <a:r>
              <a:rPr sz="3600" spc="19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pengorganisasian</a:t>
            </a:r>
            <a:r>
              <a:rPr sz="3600" spc="29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s</a:t>
            </a:r>
            <a:r>
              <a:rPr lang="en-US" sz="3600" spc="0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y</a:t>
            </a:r>
            <a:r>
              <a:rPr sz="3600" spc="0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stem</a:t>
            </a:r>
            <a:r>
              <a:rPr lang="en-US" sz="3600" spc="0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3600" spc="0" baseline="4519" dirty="0" smtClean="0">
                <a:latin typeface="Lucida Sans Unicode"/>
                <a:cs typeface="Lucida Sans Unicode"/>
              </a:rPr>
              <a:t>y</a:t>
            </a:r>
            <a:r>
              <a:rPr sz="3600" spc="-14" baseline="4519" dirty="0" smtClean="0">
                <a:latin typeface="Lucida Sans Unicode"/>
                <a:cs typeface="Lucida Sans Unicode"/>
              </a:rPr>
              <a:t>a</a:t>
            </a:r>
            <a:r>
              <a:rPr sz="3600" spc="0" baseline="4519" dirty="0" smtClean="0">
                <a:latin typeface="Lucida Sans Unicode"/>
                <a:cs typeface="Lucida Sans Unicode"/>
              </a:rPr>
              <a:t>ng</a:t>
            </a:r>
            <a:r>
              <a:rPr sz="3600" spc="9" baseline="4519" dirty="0" smtClean="0">
                <a:latin typeface="Lucida Sans Unicode"/>
                <a:cs typeface="Lucida Sans Unicode"/>
              </a:rPr>
              <a:t> </a:t>
            </a:r>
            <a:r>
              <a:rPr sz="3600" spc="0" baseline="4519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bai</a:t>
            </a:r>
            <a:r>
              <a:rPr sz="3600" spc="-4" baseline="4519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k</a:t>
            </a:r>
            <a:r>
              <a:rPr sz="3600" spc="0" baseline="4519" dirty="0" smtClean="0">
                <a:latin typeface="Lucida Sans Unicode"/>
                <a:cs typeface="Lucida Sans Unicode"/>
              </a:rPr>
              <a:t>.</a:t>
            </a:r>
            <a:endParaRPr lang="en-US" sz="3600" spc="0" baseline="4519" dirty="0" smtClean="0">
              <a:latin typeface="Lucida Sans Unicode"/>
              <a:cs typeface="Lucida Sans Unicode"/>
            </a:endParaRPr>
          </a:p>
          <a:p>
            <a:pPr marL="840536" marR="70254" indent="-571500">
              <a:lnSpc>
                <a:spcPts val="2610"/>
              </a:lnSpc>
              <a:buFont typeface="Arial" panose="020B0604020202020204" pitchFamily="34" charset="0"/>
              <a:buChar char="•"/>
            </a:pPr>
            <a:r>
              <a:rPr lang="en-US" sz="3600" baseline="4519" dirty="0" smtClean="0">
                <a:latin typeface="Lucida Sans Unicode"/>
                <a:cs typeface="Lucida Sans Unicode"/>
              </a:rPr>
              <a:t>Ada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dua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hal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dalam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melihat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pengorganisasian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system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tersebar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,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organisasi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secara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logis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sebagai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kumpulan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perangkt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lunak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dan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secara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600" baseline="4519" dirty="0" err="1" smtClean="0">
                <a:latin typeface="Lucida Sans Unicode"/>
                <a:cs typeface="Lucida Sans Unicode"/>
              </a:rPr>
              <a:t>fisik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.</a:t>
            </a:r>
            <a:endParaRPr sz="24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5532198"/>
            <a:ext cx="5883150" cy="1292464"/>
          </a:xfrm>
          <a:prstGeom prst="rect">
            <a:avLst/>
          </a:prstGeom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685800" y="2224260"/>
            <a:ext cx="7924800" cy="43434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400" b="1" dirty="0" smtClean="0"/>
              <a:t>Definisi :</a:t>
            </a:r>
          </a:p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r>
              <a:rPr lang="id-ID" sz="2400" b="1" dirty="0" smtClean="0"/>
              <a:t>Arsitektur sistem adalah istilah untuk menyatakan bagaimana </a:t>
            </a:r>
            <a:r>
              <a:rPr lang="id-ID" sz="2400" b="1" dirty="0" smtClean="0">
                <a:solidFill>
                  <a:srgbClr val="FF0000"/>
                </a:solidFill>
              </a:rPr>
              <a:t>mendefinisikan</a:t>
            </a:r>
            <a:r>
              <a:rPr lang="id-ID" sz="2400" b="1" dirty="0" smtClean="0"/>
              <a:t> komponen komponen yang lebih spesifik secara </a:t>
            </a:r>
            <a:r>
              <a:rPr lang="id-ID" sz="2400" b="1" dirty="0" smtClean="0">
                <a:solidFill>
                  <a:srgbClr val="FF0000"/>
                </a:solidFill>
              </a:rPr>
              <a:t>terstruktur</a:t>
            </a:r>
            <a:r>
              <a:rPr lang="id-ID" sz="2400" b="1" dirty="0" smtClean="0"/>
              <a:t>. Dengan tujuan agar struktur yang dirancang dapat menjawab kebutuhan saat ini dan nanti</a:t>
            </a:r>
            <a:endParaRPr lang="id-ID" sz="2400" b="1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38100" y="493091"/>
            <a:ext cx="4573588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4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ARSITEKTUR</a:t>
            </a:r>
            <a:endParaRPr lang="id-ID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7433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57053" y="499533"/>
            <a:ext cx="7343947" cy="165819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sv-SE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Pertimbangan Dalam Merancang Sistem</a:t>
            </a:r>
            <a:r>
              <a:rPr lang="id-ID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Terdistribusi,</a:t>
            </a:r>
            <a:r>
              <a:rPr lang="sv-SE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Yaitu :</a:t>
            </a:r>
            <a:endParaRPr lang="id-ID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657053" y="2157731"/>
            <a:ext cx="7781720" cy="350099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id-ID" sz="2800" dirty="0" smtClean="0"/>
              <a:t>Penempatan komponen-komponen komputer di jaringan, </a:t>
            </a:r>
            <a:r>
              <a:rPr lang="id-ID" sz="2800" dirty="0" smtClean="0">
                <a:solidFill>
                  <a:srgbClr val="FF0000"/>
                </a:solidFill>
              </a:rPr>
              <a:t>mengidentifikasi pola </a:t>
            </a:r>
            <a:r>
              <a:rPr lang="id-ID" sz="2800" dirty="0" smtClean="0"/>
              <a:t>dan </a:t>
            </a:r>
            <a:r>
              <a:rPr lang="id-ID" sz="2800" dirty="0" smtClean="0">
                <a:solidFill>
                  <a:srgbClr val="FF0000"/>
                </a:solidFill>
              </a:rPr>
              <a:t>beban kerja</a:t>
            </a:r>
            <a:r>
              <a:rPr lang="id-ID" sz="2800" dirty="0" smtClean="0"/>
              <a:t>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id-ID" sz="2800" dirty="0" smtClean="0"/>
              <a:t>Mencari </a:t>
            </a:r>
            <a:r>
              <a:rPr lang="id-ID" sz="2800" dirty="0" smtClean="0">
                <a:solidFill>
                  <a:srgbClr val="FF0000"/>
                </a:solidFill>
              </a:rPr>
              <a:t>hubungan</a:t>
            </a:r>
            <a:r>
              <a:rPr lang="id-ID" sz="2800" dirty="0" smtClean="0"/>
              <a:t> </a:t>
            </a:r>
            <a:r>
              <a:rPr lang="id-ID" sz="2800" dirty="0" smtClean="0">
                <a:solidFill>
                  <a:srgbClr val="FF0000"/>
                </a:solidFill>
              </a:rPr>
              <a:t>antar komponen </a:t>
            </a:r>
            <a:r>
              <a:rPr lang="id-ID" sz="2800" dirty="0" smtClean="0"/>
              <a:t>berdasarkan fungsi, peranan, pola berkomunikasi antar obyek.</a:t>
            </a:r>
            <a:endParaRPr lang="id-ID" sz="2800" dirty="0"/>
          </a:p>
        </p:txBody>
      </p:sp>
      <p:sp>
        <p:nvSpPr>
          <p:cNvPr id="4" name="object 24"/>
          <p:cNvSpPr/>
          <p:nvPr/>
        </p:nvSpPr>
        <p:spPr>
          <a:xfrm>
            <a:off x="1124241" y="5910658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25"/>
          <p:cNvSpPr/>
          <p:nvPr/>
        </p:nvSpPr>
        <p:spPr>
          <a:xfrm>
            <a:off x="1749386" y="5656290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27"/>
          <p:cNvSpPr/>
          <p:nvPr/>
        </p:nvSpPr>
        <p:spPr>
          <a:xfrm>
            <a:off x="573024" y="5763489"/>
            <a:ext cx="3409259" cy="10959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5179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914400" y="304800"/>
            <a:ext cx="7143634" cy="1188720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id-ID" sz="4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Persyaratan Kebutuhan Arsitektur Terdistribusi</a:t>
            </a:r>
            <a:endParaRPr lang="id-ID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762000" y="1981200"/>
            <a:ext cx="7706726" cy="3962400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</a:pPr>
            <a:r>
              <a:rPr lang="id-ID" sz="2400" dirty="0" smtClean="0"/>
              <a:t>Performa dalam Respon, contoh penggunaan </a:t>
            </a:r>
            <a:r>
              <a:rPr lang="id-ID" sz="2400" dirty="0" smtClean="0">
                <a:solidFill>
                  <a:srgbClr val="FF0000"/>
                </a:solidFill>
              </a:rPr>
              <a:t>applet</a:t>
            </a:r>
            <a:r>
              <a:rPr lang="id-ID" sz="2400" dirty="0" smtClean="0"/>
              <a:t> dalam sebuah </a:t>
            </a:r>
            <a:r>
              <a:rPr lang="id-ID" sz="2400" dirty="0" smtClean="0">
                <a:solidFill>
                  <a:srgbClr val="FF0000"/>
                </a:solidFill>
              </a:rPr>
              <a:t>web</a:t>
            </a:r>
            <a:r>
              <a:rPr lang="id-ID" sz="2400" dirty="0" smtClean="0"/>
              <a:t>.</a:t>
            </a:r>
          </a:p>
          <a:p>
            <a:pPr algn="just">
              <a:spcBef>
                <a:spcPts val="0"/>
              </a:spcBef>
            </a:pPr>
            <a:r>
              <a:rPr lang="id-ID" sz="2400" dirty="0" smtClean="0"/>
              <a:t>Performa dalam Throughput, contoh kecepatan proses antara </a:t>
            </a:r>
            <a:r>
              <a:rPr lang="id-ID" sz="2400" dirty="0" smtClean="0">
                <a:solidFill>
                  <a:srgbClr val="FF0000"/>
                </a:solidFill>
              </a:rPr>
              <a:t>client</a:t>
            </a:r>
            <a:r>
              <a:rPr lang="id-ID" sz="2400" dirty="0" smtClean="0"/>
              <a:t> dengan </a:t>
            </a:r>
            <a:r>
              <a:rPr lang="id-ID" sz="2400" dirty="0" smtClean="0">
                <a:solidFill>
                  <a:srgbClr val="FF0000"/>
                </a:solidFill>
              </a:rPr>
              <a:t>server</a:t>
            </a:r>
            <a:r>
              <a:rPr lang="id-ID" sz="2400" dirty="0" smtClean="0"/>
              <a:t> serta kecepatan rata-rata transfer data.</a:t>
            </a:r>
          </a:p>
          <a:p>
            <a:pPr algn="just">
              <a:spcBef>
                <a:spcPts val="0"/>
              </a:spcBef>
            </a:pPr>
            <a:r>
              <a:rPr lang="id-ID" sz="2400" dirty="0" smtClean="0"/>
              <a:t>Performa dalam Keseimbangan Komputasi, contoh penggunaan beberapa mesin meskipun layanannya sama.</a:t>
            </a:r>
          </a:p>
          <a:p>
            <a:pPr algn="just">
              <a:spcBef>
                <a:spcPts val="0"/>
              </a:spcBef>
            </a:pPr>
            <a:r>
              <a:rPr lang="id-ID" sz="2400" dirty="0" smtClean="0"/>
              <a:t>QoS, contoh </a:t>
            </a:r>
            <a:r>
              <a:rPr lang="id-ID" sz="2400" dirty="0" smtClean="0">
                <a:solidFill>
                  <a:srgbClr val="FF0000"/>
                </a:solidFill>
              </a:rPr>
              <a:t>tidak adanya buffer </a:t>
            </a:r>
            <a:r>
              <a:rPr lang="id-ID" sz="2400" dirty="0" smtClean="0"/>
              <a:t>ketika mengakses situs multimedia.</a:t>
            </a:r>
          </a:p>
          <a:p>
            <a:pPr algn="just">
              <a:spcBef>
                <a:spcPts val="0"/>
              </a:spcBef>
            </a:pPr>
            <a:r>
              <a:rPr lang="id-ID" sz="2400" dirty="0" smtClean="0"/>
              <a:t>Penggunaan </a:t>
            </a:r>
            <a:r>
              <a:rPr lang="id-ID" sz="2400" dirty="0" smtClean="0">
                <a:solidFill>
                  <a:srgbClr val="FF0000"/>
                </a:solidFill>
              </a:rPr>
              <a:t>Caching</a:t>
            </a:r>
            <a:r>
              <a:rPr lang="id-ID" sz="2400" dirty="0" smtClean="0"/>
              <a:t> dan </a:t>
            </a:r>
            <a:r>
              <a:rPr lang="id-ID" sz="2400" dirty="0" smtClean="0">
                <a:solidFill>
                  <a:srgbClr val="FF0000"/>
                </a:solidFill>
              </a:rPr>
              <a:t>Proxy</a:t>
            </a:r>
            <a:r>
              <a:rPr lang="id-ID" sz="2400" dirty="0" smtClean="0"/>
              <a:t>.</a:t>
            </a:r>
            <a:r>
              <a:rPr lang="en-US" sz="2400" dirty="0" smtClean="0"/>
              <a:t> </a:t>
            </a:r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370111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30"/>
          <p:cNvSpPr/>
          <p:nvPr/>
        </p:nvSpPr>
        <p:spPr>
          <a:xfrm>
            <a:off x="990600" y="533400"/>
            <a:ext cx="7050024" cy="5547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90600" y="1447800"/>
            <a:ext cx="74676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dirty="0" err="1" smtClean="0"/>
              <a:t>Berhubungan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peletakan</a:t>
            </a:r>
            <a:r>
              <a:rPr lang="en-US" sz="2800" dirty="0" smtClean="0"/>
              <a:t> </a:t>
            </a:r>
            <a:r>
              <a:rPr lang="en-US" sz="2800" dirty="0" err="1" smtClean="0"/>
              <a:t>komponen-komponen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juga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relasi</a:t>
            </a:r>
            <a:r>
              <a:rPr lang="en-US" sz="2800" dirty="0" smtClean="0"/>
              <a:t> </a:t>
            </a:r>
            <a:r>
              <a:rPr lang="en-US" sz="2800" dirty="0" err="1" smtClean="0"/>
              <a:t>antar</a:t>
            </a:r>
            <a:r>
              <a:rPr lang="en-US" sz="2800" dirty="0" smtClean="0"/>
              <a:t> </a:t>
            </a:r>
            <a:r>
              <a:rPr lang="en-US" sz="2800" dirty="0" err="1" smtClean="0"/>
              <a:t>komponen</a:t>
            </a:r>
            <a:r>
              <a:rPr lang="en-US" sz="2800" dirty="0" smtClean="0"/>
              <a:t> 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dirty="0" err="1" smtClean="0"/>
              <a:t>Memasukkan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</a:t>
            </a:r>
            <a:r>
              <a:rPr lang="en-US" sz="2800" dirty="0" smtClean="0"/>
              <a:t> </a:t>
            </a:r>
            <a:r>
              <a:rPr lang="en-US" sz="2800" dirty="0" err="1" smtClean="0"/>
              <a:t>arsitektur</a:t>
            </a:r>
            <a:r>
              <a:rPr lang="en-US" sz="2800" dirty="0" smtClean="0"/>
              <a:t> </a:t>
            </a:r>
            <a:r>
              <a:rPr lang="en-US" sz="2800" dirty="0" err="1" smtClean="0"/>
              <a:t>bisa</a:t>
            </a:r>
            <a:r>
              <a:rPr lang="en-US" sz="2800" dirty="0" smtClean="0"/>
              <a:t> </a:t>
            </a:r>
            <a:r>
              <a:rPr lang="en-US" sz="2800" dirty="0" err="1" smtClean="0"/>
              <a:t>memenuhi</a:t>
            </a:r>
            <a:r>
              <a:rPr lang="en-US" sz="2800" dirty="0" smtClean="0"/>
              <a:t> </a:t>
            </a:r>
            <a:r>
              <a:rPr lang="en-US" sz="2800" dirty="0" err="1" smtClean="0"/>
              <a:t>kebutuhan</a:t>
            </a:r>
            <a:r>
              <a:rPr lang="en-US" sz="2800" dirty="0" smtClean="0"/>
              <a:t> 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membuat</a:t>
            </a:r>
            <a:r>
              <a:rPr lang="en-US" sz="2800" dirty="0" smtClean="0"/>
              <a:t> system </a:t>
            </a:r>
            <a:r>
              <a:rPr lang="en-US" sz="2800" dirty="0" smtClean="0">
                <a:solidFill>
                  <a:srgbClr val="FF0000"/>
                </a:solidFill>
              </a:rPr>
              <a:t>reliable  , manageable , adaptable </a:t>
            </a:r>
            <a:r>
              <a:rPr lang="en-US" sz="2800" dirty="0" err="1" smtClean="0">
                <a:solidFill>
                  <a:srgbClr val="FF0000"/>
                </a:solidFill>
              </a:rPr>
              <a:t>dan</a:t>
            </a:r>
            <a:r>
              <a:rPr lang="en-US" sz="2800" dirty="0" smtClean="0">
                <a:solidFill>
                  <a:srgbClr val="FF0000"/>
                </a:solidFill>
              </a:rPr>
              <a:t>  cost effective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dirty="0" smtClean="0"/>
              <a:t>System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melakukan</a:t>
            </a:r>
            <a:r>
              <a:rPr lang="en-US" sz="2800" dirty="0" smtClean="0"/>
              <a:t> </a:t>
            </a:r>
            <a:r>
              <a:rPr lang="en-US" sz="2800" dirty="0" err="1" smtClean="0"/>
              <a:t>klasifikasi</a:t>
            </a:r>
            <a:r>
              <a:rPr lang="en-US" sz="2800" dirty="0" smtClean="0"/>
              <a:t>  </a:t>
            </a:r>
            <a:r>
              <a:rPr lang="en-US" sz="2800" dirty="0" err="1" smtClean="0"/>
              <a:t>terhadap</a:t>
            </a:r>
            <a:r>
              <a:rPr lang="en-US" sz="2800" dirty="0" smtClean="0"/>
              <a:t> proses yang </a:t>
            </a:r>
            <a:r>
              <a:rPr lang="en-US" sz="2800" dirty="0" err="1" smtClean="0"/>
              <a:t>terjadi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server , client </a:t>
            </a:r>
            <a:r>
              <a:rPr lang="en-US" sz="2800" dirty="0" err="1" smtClean="0">
                <a:solidFill>
                  <a:srgbClr val="FF0000"/>
                </a:solidFill>
              </a:rPr>
              <a:t>dan</a:t>
            </a:r>
            <a:r>
              <a:rPr lang="en-US" sz="2800" dirty="0" smtClean="0">
                <a:solidFill>
                  <a:srgbClr val="FF0000"/>
                </a:solidFill>
              </a:rPr>
              <a:t> peer</a:t>
            </a:r>
            <a:r>
              <a:rPr lang="en-US" sz="2800" dirty="0" smtClean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dirty="0" smtClean="0"/>
              <a:t>Sister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</a:t>
            </a:r>
            <a:r>
              <a:rPr lang="en-US" sz="2800" dirty="0" err="1" smtClean="0"/>
              <a:t>banyak</a:t>
            </a:r>
            <a:r>
              <a:rPr lang="en-US" sz="2800" dirty="0" smtClean="0"/>
              <a:t> </a:t>
            </a:r>
            <a:r>
              <a:rPr lang="en-US" sz="2800" dirty="0" err="1" smtClean="0"/>
              <a:t>sekali</a:t>
            </a:r>
            <a:r>
              <a:rPr lang="en-US" sz="2800" dirty="0" smtClean="0"/>
              <a:t> </a:t>
            </a:r>
            <a:r>
              <a:rPr lang="en-US" sz="2800" dirty="0" err="1" smtClean="0"/>
              <a:t>varisi</a:t>
            </a:r>
            <a:r>
              <a:rPr lang="en-US" sz="2800" dirty="0" smtClean="0"/>
              <a:t> </a:t>
            </a:r>
            <a:r>
              <a:rPr lang="en-US" sz="2800" dirty="0" err="1" smtClean="0"/>
              <a:t>tergantung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jaringan</a:t>
            </a:r>
            <a:r>
              <a:rPr lang="en-US" sz="2800" dirty="0" smtClean="0">
                <a:solidFill>
                  <a:srgbClr val="FF0000"/>
                </a:solidFill>
              </a:rPr>
              <a:t>  </a:t>
            </a:r>
            <a:r>
              <a:rPr lang="en-US" sz="2800" dirty="0" err="1" smtClean="0">
                <a:solidFill>
                  <a:srgbClr val="FF0000"/>
                </a:solidFill>
              </a:rPr>
              <a:t>komputer</a:t>
            </a:r>
            <a:r>
              <a:rPr lang="en-US" sz="2800" dirty="0" smtClean="0">
                <a:solidFill>
                  <a:srgbClr val="FF0000"/>
                </a:solidFill>
              </a:rPr>
              <a:t> , </a:t>
            </a:r>
            <a:r>
              <a:rPr lang="en-US" sz="2800" dirty="0" err="1" smtClean="0">
                <a:solidFill>
                  <a:srgbClr val="FF0000"/>
                </a:solidFill>
              </a:rPr>
              <a:t>performa</a:t>
            </a:r>
            <a:r>
              <a:rPr lang="en-US" sz="2800" dirty="0" smtClean="0">
                <a:solidFill>
                  <a:srgbClr val="FF0000"/>
                </a:solidFill>
              </a:rPr>
              <a:t> ,  </a:t>
            </a:r>
            <a:r>
              <a:rPr lang="en-US" sz="2800" dirty="0" err="1" smtClean="0">
                <a:solidFill>
                  <a:srgbClr val="FF0000"/>
                </a:solidFill>
              </a:rPr>
              <a:t>reliabilitas</a:t>
            </a:r>
            <a:r>
              <a:rPr lang="en-US" sz="2800" dirty="0" smtClean="0">
                <a:solidFill>
                  <a:srgbClr val="FF0000"/>
                </a:solidFill>
              </a:rPr>
              <a:t> , </a:t>
            </a:r>
            <a:r>
              <a:rPr lang="en-US" sz="2800" dirty="0" err="1" smtClean="0">
                <a:solidFill>
                  <a:srgbClr val="FF0000"/>
                </a:solidFill>
              </a:rPr>
              <a:t>keamanan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dan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biaya</a:t>
            </a:r>
            <a:r>
              <a:rPr lang="en-US" sz="2800" dirty="0" smtClean="0"/>
              <a:t>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0869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73024" y="568451"/>
            <a:ext cx="7507224" cy="5486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45668" y="1557671"/>
            <a:ext cx="7888732" cy="9821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845">
              <a:lnSpc>
                <a:spcPts val="2870"/>
              </a:lnSpc>
              <a:spcBef>
                <a:spcPts val="143"/>
              </a:spcBef>
            </a:pPr>
            <a:r>
              <a:rPr sz="2400" spc="0" baseline="1829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400" spc="0" baseline="18117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400" spc="371" baseline="18117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Dari</a:t>
            </a:r>
            <a:r>
              <a:rPr sz="3600" spc="19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sisi</a:t>
            </a:r>
            <a:r>
              <a:rPr sz="3600" spc="14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mode pemak</a:t>
            </a:r>
            <a:r>
              <a:rPr sz="3600" spc="-9" baseline="9038" dirty="0" smtClean="0">
                <a:latin typeface="Lucida Sans Unicode"/>
                <a:cs typeface="Lucida Sans Unicode"/>
              </a:rPr>
              <a:t>a</a:t>
            </a:r>
            <a:r>
              <a:rPr sz="3600" spc="0" baseline="9038" dirty="0" smtClean="0">
                <a:latin typeface="Lucida Sans Unicode"/>
                <a:cs typeface="Lucida Sans Unicode"/>
              </a:rPr>
              <a:t>ian</a:t>
            </a:r>
            <a:endParaRPr sz="2400" dirty="0">
              <a:latin typeface="Lucida Sans Unicode"/>
              <a:cs typeface="Lucida Sans Unicode"/>
            </a:endParaRPr>
          </a:p>
          <a:p>
            <a:pPr marL="525068" indent="-228600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solidFill>
                  <a:srgbClr val="2CA1BE"/>
                </a:solidFill>
                <a:latin typeface="Verdana"/>
                <a:cs typeface="Verdana"/>
              </a:rPr>
              <a:t>◦	</a:t>
            </a:r>
            <a:r>
              <a:rPr sz="20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Va</a:t>
            </a:r>
            <a:r>
              <a:rPr sz="2000" spc="-9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ia</a:t>
            </a:r>
            <a:r>
              <a:rPr sz="2000" spc="-9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</a:t>
            </a:r>
            <a:r>
              <a:rPr sz="20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 yang</a:t>
            </a:r>
            <a:r>
              <a:rPr sz="2000" spc="-9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ber</a:t>
            </a:r>
            <a:r>
              <a:rPr sz="2000" spc="-9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gam</a:t>
            </a:r>
            <a:r>
              <a:rPr sz="2000" spc="-9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2000" spc="0" dirty="0" err="1" smtClean="0">
                <a:solidFill>
                  <a:srgbClr val="006FC0"/>
                </a:solidFill>
                <a:latin typeface="Lucida Sans Unicode"/>
                <a:cs typeface="Lucida Sans Unicode"/>
              </a:rPr>
              <a:t>te</a:t>
            </a:r>
            <a:r>
              <a:rPr sz="2000" spc="-9" dirty="0" err="1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2000" spc="0" dirty="0" err="1" smtClean="0">
                <a:solidFill>
                  <a:srgbClr val="006FC0"/>
                </a:solidFill>
                <a:latin typeface="Lucida Sans Unicode"/>
                <a:cs typeface="Lucida Sans Unicode"/>
              </a:rPr>
              <a:t>hadap</a:t>
            </a:r>
            <a:r>
              <a:rPr sz="2000" spc="-14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2000" spc="0" dirty="0" err="1" smtClean="0">
                <a:solidFill>
                  <a:srgbClr val="006FC0"/>
                </a:solidFill>
                <a:latin typeface="Lucida Sans Unicode"/>
                <a:cs typeface="Lucida Sans Unicode"/>
              </a:rPr>
              <a:t>karakte</a:t>
            </a:r>
            <a:r>
              <a:rPr sz="2000" spc="-9" dirty="0" err="1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2000" spc="0" dirty="0" err="1" smtClean="0">
                <a:solidFill>
                  <a:srgbClr val="006FC0"/>
                </a:solidFill>
                <a:latin typeface="Lucida Sans Unicode"/>
                <a:cs typeface="Lucida Sans Unicode"/>
              </a:rPr>
              <a:t>is</a:t>
            </a:r>
            <a:r>
              <a:rPr sz="2000" spc="-9" dirty="0" err="1" smtClean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sz="2000" spc="0" dirty="0" err="1" smtClean="0">
                <a:solidFill>
                  <a:srgbClr val="006FC0"/>
                </a:solidFill>
                <a:latin typeface="Lucida Sans Unicode"/>
                <a:cs typeface="Lucida Sans Unicode"/>
              </a:rPr>
              <a:t>ik</a:t>
            </a:r>
            <a:r>
              <a:rPr lang="en-US" sz="20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lang="en-US" sz="2000" spc="0" dirty="0" err="1" smtClean="0">
                <a:solidFill>
                  <a:srgbClr val="006FC0"/>
                </a:solidFill>
                <a:latin typeface="Lucida Sans Unicode"/>
                <a:cs typeface="Lucida Sans Unicode"/>
              </a:rPr>
              <a:t>pemakaian</a:t>
            </a:r>
            <a:r>
              <a:rPr lang="en-US" sz="20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system </a:t>
            </a:r>
            <a:r>
              <a:rPr sz="2000" spc="0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endParaRPr sz="2000" dirty="0">
              <a:latin typeface="Lucida Sans Unicode"/>
              <a:cs typeface="Lucida Sans Unicode"/>
            </a:endParaRPr>
          </a:p>
          <a:p>
            <a:pPr marL="525068">
              <a:lnSpc>
                <a:spcPts val="3073"/>
              </a:lnSpc>
              <a:tabLst>
                <a:tab pos="520700" algn="l"/>
              </a:tabLst>
            </a:pPr>
            <a:endParaRPr sz="2000" dirty="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1600" y="2784442"/>
            <a:ext cx="3853010" cy="5222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45"/>
              </a:lnSpc>
              <a:spcBef>
                <a:spcPts val="97"/>
              </a:spcBef>
            </a:pPr>
            <a:r>
              <a:rPr sz="2400" spc="4" baseline="8134" dirty="0" smtClean="0">
                <a:latin typeface="Lucida Sans Unicode"/>
                <a:cs typeface="Lucida Sans Unicode"/>
              </a:rPr>
              <a:t>B</a:t>
            </a:r>
            <a:r>
              <a:rPr sz="2400" spc="0" baseline="8134" dirty="0" smtClean="0">
                <a:latin typeface="Lucida Sans Unicode"/>
                <a:cs typeface="Lucida Sans Unicode"/>
              </a:rPr>
              <a:t>e</a:t>
            </a:r>
            <a:r>
              <a:rPr sz="2400" spc="-4" baseline="8134" dirty="0" smtClean="0">
                <a:latin typeface="Lucida Sans Unicode"/>
                <a:cs typeface="Lucida Sans Unicode"/>
              </a:rPr>
              <a:t>ra</a:t>
            </a:r>
            <a:r>
              <a:rPr sz="2400" spc="0" baseline="8134" dirty="0" smtClean="0">
                <a:latin typeface="Lucida Sans Unicode"/>
                <a:cs typeface="Lucida Sans Unicode"/>
              </a:rPr>
              <a:t>pa</a:t>
            </a:r>
            <a:r>
              <a:rPr sz="2400" spc="-22" baseline="8134" dirty="0" smtClean="0">
                <a:latin typeface="Lucida Sans Unicode"/>
                <a:cs typeface="Lucida Sans Unicode"/>
              </a:rPr>
              <a:t> </a:t>
            </a:r>
            <a:r>
              <a:rPr sz="2400" spc="0" baseline="8134" dirty="0" smtClean="0">
                <a:latin typeface="Lucida Sans Unicode"/>
                <a:cs typeface="Lucida Sans Unicode"/>
              </a:rPr>
              <a:t>ka</a:t>
            </a:r>
            <a:r>
              <a:rPr sz="2400" spc="-9" baseline="8134" dirty="0" smtClean="0">
                <a:latin typeface="Lucida Sans Unicode"/>
                <a:cs typeface="Lucida Sans Unicode"/>
              </a:rPr>
              <a:t>l</a:t>
            </a:r>
            <a:r>
              <a:rPr sz="2400" spc="0" baseline="8134" dirty="0" smtClean="0">
                <a:latin typeface="Lucida Sans Unicode"/>
                <a:cs typeface="Lucida Sans Unicode"/>
              </a:rPr>
              <a:t>i</a:t>
            </a:r>
            <a:r>
              <a:rPr sz="2400" spc="-2" baseline="8134" dirty="0" smtClean="0">
                <a:latin typeface="Lucida Sans Unicode"/>
                <a:cs typeface="Lucida Sans Unicode"/>
              </a:rPr>
              <a:t> </a:t>
            </a:r>
            <a:r>
              <a:rPr sz="2400" spc="0" baseline="8134" dirty="0" smtClean="0">
                <a:latin typeface="Lucida Sans Unicode"/>
                <a:cs typeface="Lucida Sans Unicode"/>
              </a:rPr>
              <a:t>s</a:t>
            </a:r>
            <a:r>
              <a:rPr sz="2400" spc="4" baseline="8134" dirty="0" smtClean="0">
                <a:latin typeface="Lucida Sans Unicode"/>
                <a:cs typeface="Lucida Sans Unicode"/>
              </a:rPr>
              <a:t>u</a:t>
            </a:r>
            <a:r>
              <a:rPr sz="2400" spc="-4" baseline="8134" dirty="0" smtClean="0">
                <a:latin typeface="Lucida Sans Unicode"/>
                <a:cs typeface="Lucida Sans Unicode"/>
              </a:rPr>
              <a:t>a</a:t>
            </a:r>
            <a:r>
              <a:rPr sz="2400" spc="0" baseline="8134" dirty="0" smtClean="0">
                <a:latin typeface="Lucida Sans Unicode"/>
                <a:cs typeface="Lucida Sans Unicode"/>
              </a:rPr>
              <a:t>tu</a:t>
            </a:r>
            <a:r>
              <a:rPr sz="2400" spc="-37" baseline="8134" dirty="0" smtClean="0">
                <a:latin typeface="Lucida Sans Unicode"/>
                <a:cs typeface="Lucida Sans Unicode"/>
              </a:rPr>
              <a:t> </a:t>
            </a:r>
            <a:r>
              <a:rPr sz="2400" spc="0" baseline="8134" dirty="0" smtClean="0">
                <a:latin typeface="Lucida Sans Unicode"/>
                <a:cs typeface="Lucida Sans Unicode"/>
              </a:rPr>
              <a:t>ha</a:t>
            </a:r>
            <a:r>
              <a:rPr sz="2400" spc="-4" baseline="8134" dirty="0" smtClean="0">
                <a:latin typeface="Lucida Sans Unicode"/>
                <a:cs typeface="Lucida Sans Unicode"/>
              </a:rPr>
              <a:t>la</a:t>
            </a:r>
            <a:r>
              <a:rPr sz="2400" spc="0" baseline="8134" dirty="0" smtClean="0">
                <a:latin typeface="Lucida Sans Unicode"/>
                <a:cs typeface="Lucida Sans Unicode"/>
              </a:rPr>
              <a:t>m</a:t>
            </a:r>
            <a:r>
              <a:rPr sz="2400" spc="-9" baseline="8134" dirty="0" smtClean="0">
                <a:latin typeface="Lucida Sans Unicode"/>
                <a:cs typeface="Lucida Sans Unicode"/>
              </a:rPr>
              <a:t>a</a:t>
            </a:r>
            <a:r>
              <a:rPr sz="2400" spc="0" baseline="8134" dirty="0" smtClean="0">
                <a:latin typeface="Lucida Sans Unicode"/>
                <a:cs typeface="Lucida Sans Unicode"/>
              </a:rPr>
              <a:t>n</a:t>
            </a:r>
            <a:r>
              <a:rPr sz="2400" spc="-15" baseline="8134" dirty="0" smtClean="0">
                <a:latin typeface="Lucida Sans Unicode"/>
                <a:cs typeface="Lucida Sans Unicode"/>
              </a:rPr>
              <a:t> </a:t>
            </a:r>
            <a:r>
              <a:rPr sz="2400" spc="0" baseline="8134" dirty="0" smtClean="0">
                <a:latin typeface="Lucida Sans Unicode"/>
                <a:cs typeface="Lucida Sans Unicode"/>
              </a:rPr>
              <a:t>dik</a:t>
            </a:r>
            <a:r>
              <a:rPr sz="2400" spc="4" baseline="8134" dirty="0" smtClean="0">
                <a:latin typeface="Lucida Sans Unicode"/>
                <a:cs typeface="Lucida Sans Unicode"/>
              </a:rPr>
              <a:t>un</a:t>
            </a:r>
            <a:r>
              <a:rPr sz="2400" spc="-4" baseline="8134" dirty="0" smtClean="0">
                <a:latin typeface="Lucida Sans Unicode"/>
                <a:cs typeface="Lucida Sans Unicode"/>
              </a:rPr>
              <a:t>j</a:t>
            </a:r>
            <a:r>
              <a:rPr sz="2400" spc="4" baseline="8134" dirty="0" smtClean="0">
                <a:latin typeface="Lucida Sans Unicode"/>
                <a:cs typeface="Lucida Sans Unicode"/>
              </a:rPr>
              <a:t>un</a:t>
            </a:r>
            <a:r>
              <a:rPr sz="2400" spc="0" baseline="8134" dirty="0" smtClean="0">
                <a:latin typeface="Lucida Sans Unicode"/>
                <a:cs typeface="Lucida Sans Unicode"/>
              </a:rPr>
              <a:t>g</a:t>
            </a:r>
            <a:r>
              <a:rPr sz="2400" spc="-4" baseline="8134" dirty="0" smtClean="0">
                <a:latin typeface="Lucida Sans Unicode"/>
                <a:cs typeface="Lucida Sans Unicode"/>
              </a:rPr>
              <a:t>i</a:t>
            </a:r>
            <a:r>
              <a:rPr sz="2400" spc="0" baseline="8134" dirty="0" smtClean="0">
                <a:latin typeface="Lucida Sans Unicode"/>
                <a:cs typeface="Lucida Sans Unicode"/>
              </a:rPr>
              <a:t>?</a:t>
            </a:r>
            <a:endParaRPr sz="1600" dirty="0">
              <a:latin typeface="Lucida Sans Unicode"/>
              <a:cs typeface="Lucida Sans Unicode"/>
            </a:endParaRPr>
          </a:p>
          <a:p>
            <a:pPr marL="12700" marR="30403">
              <a:lnSpc>
                <a:spcPts val="2170"/>
              </a:lnSpc>
              <a:spcBef>
                <a:spcPts val="11"/>
              </a:spcBef>
            </a:pPr>
            <a:r>
              <a:rPr sz="2400" spc="0" baseline="2711" dirty="0" smtClean="0">
                <a:latin typeface="Lucida Sans Unicode"/>
                <a:cs typeface="Lucida Sans Unicode"/>
              </a:rPr>
              <a:t>Se</a:t>
            </a:r>
            <a:r>
              <a:rPr sz="2400" spc="4" baseline="2711" dirty="0" smtClean="0">
                <a:latin typeface="Lucida Sans Unicode"/>
                <a:cs typeface="Lucida Sans Unicode"/>
              </a:rPr>
              <a:t>b</a:t>
            </a:r>
            <a:r>
              <a:rPr sz="2400" spc="0" baseline="2711" dirty="0" smtClean="0">
                <a:latin typeface="Lucida Sans Unicode"/>
                <a:cs typeface="Lucida Sans Unicode"/>
              </a:rPr>
              <a:t>e</a:t>
            </a:r>
            <a:r>
              <a:rPr sz="2400" spc="-4" baseline="2711" dirty="0" smtClean="0">
                <a:latin typeface="Lucida Sans Unicode"/>
                <a:cs typeface="Lucida Sans Unicode"/>
              </a:rPr>
              <a:t>ra</a:t>
            </a:r>
            <a:r>
              <a:rPr sz="2400" spc="0" baseline="2711" dirty="0" smtClean="0">
                <a:latin typeface="Lucida Sans Unicode"/>
                <a:cs typeface="Lucida Sans Unicode"/>
              </a:rPr>
              <a:t>pa</a:t>
            </a:r>
            <a:r>
              <a:rPr sz="2400" spc="-35" baseline="2711" dirty="0" smtClean="0">
                <a:latin typeface="Lucida Sans Unicode"/>
                <a:cs typeface="Lucida Sans Unicode"/>
              </a:rPr>
              <a:t> </a:t>
            </a:r>
            <a:r>
              <a:rPr sz="2400" spc="0" baseline="2711" dirty="0" smtClean="0">
                <a:latin typeface="Lucida Sans Unicode"/>
                <a:cs typeface="Lucida Sans Unicode"/>
              </a:rPr>
              <a:t>sib</a:t>
            </a:r>
            <a:r>
              <a:rPr sz="2400" spc="4" baseline="2711" dirty="0" smtClean="0">
                <a:latin typeface="Lucida Sans Unicode"/>
                <a:cs typeface="Lucida Sans Unicode"/>
              </a:rPr>
              <a:t>u</a:t>
            </a:r>
            <a:r>
              <a:rPr sz="2400" spc="0" baseline="2711" dirty="0" smtClean="0">
                <a:latin typeface="Lucida Sans Unicode"/>
                <a:cs typeface="Lucida Sans Unicode"/>
              </a:rPr>
              <a:t>k</a:t>
            </a:r>
            <a:r>
              <a:rPr sz="2400" spc="-32" baseline="2711" dirty="0" smtClean="0">
                <a:latin typeface="Lucida Sans Unicode"/>
                <a:cs typeface="Lucida Sans Unicode"/>
              </a:rPr>
              <a:t> </a:t>
            </a:r>
            <a:r>
              <a:rPr sz="2400" spc="0" baseline="2711" dirty="0" smtClean="0">
                <a:latin typeface="Lucida Sans Unicode"/>
                <a:cs typeface="Lucida Sans Unicode"/>
              </a:rPr>
              <a:t>s</a:t>
            </a:r>
            <a:r>
              <a:rPr sz="2400" spc="4" baseline="2711" dirty="0" smtClean="0">
                <a:latin typeface="Lucida Sans Unicode"/>
                <a:cs typeface="Lucida Sans Unicode"/>
              </a:rPr>
              <a:t>u</a:t>
            </a:r>
            <a:r>
              <a:rPr sz="2400" spc="-4" baseline="2711" dirty="0" smtClean="0">
                <a:latin typeface="Lucida Sans Unicode"/>
                <a:cs typeface="Lucida Sans Unicode"/>
              </a:rPr>
              <a:t>a</a:t>
            </a:r>
            <a:r>
              <a:rPr sz="2400" spc="0" baseline="2711" dirty="0" smtClean="0">
                <a:latin typeface="Lucida Sans Unicode"/>
                <a:cs typeface="Lucida Sans Unicode"/>
              </a:rPr>
              <a:t>tu</a:t>
            </a:r>
            <a:r>
              <a:rPr sz="2400" spc="-37" baseline="2711" dirty="0" smtClean="0">
                <a:latin typeface="Lucida Sans Unicode"/>
                <a:cs typeface="Lucida Sans Unicode"/>
              </a:rPr>
              <a:t> </a:t>
            </a:r>
            <a:r>
              <a:rPr sz="2400" spc="0" baseline="2711" dirty="0" smtClean="0">
                <a:latin typeface="Lucida Sans Unicode"/>
                <a:cs typeface="Lucida Sans Unicode"/>
              </a:rPr>
              <a:t>server?</a:t>
            </a:r>
            <a:endParaRPr sz="1600" dirty="0">
              <a:latin typeface="Lucida Sans Unicode"/>
              <a:cs typeface="Lucida Sans Unicode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69480" y="3477003"/>
            <a:ext cx="7158356" cy="25004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8545">
              <a:lnSpc>
                <a:spcPts val="2870"/>
              </a:lnSpc>
              <a:spcBef>
                <a:spcPts val="143"/>
              </a:spcBef>
            </a:pPr>
            <a:r>
              <a:rPr sz="2400" spc="0" baseline="1829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400" spc="0" baseline="18117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400" spc="366" baseline="18117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Dari</a:t>
            </a:r>
            <a:r>
              <a:rPr sz="3600" spc="14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sisi</a:t>
            </a:r>
            <a:r>
              <a:rPr sz="3600" spc="9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mas</a:t>
            </a:r>
            <a:r>
              <a:rPr sz="3600" spc="-14" baseline="9038" dirty="0" smtClean="0">
                <a:latin typeface="Lucida Sans Unicode"/>
                <a:cs typeface="Lucida Sans Unicode"/>
              </a:rPr>
              <a:t>a</a:t>
            </a:r>
            <a:r>
              <a:rPr sz="3600" spc="0" baseline="9038" dirty="0" smtClean="0">
                <a:latin typeface="Lucida Sans Unicode"/>
                <a:cs typeface="Lucida Sans Unicode"/>
              </a:rPr>
              <a:t>lah</a:t>
            </a:r>
            <a:r>
              <a:rPr sz="3600" spc="19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Intern</a:t>
            </a:r>
            <a:r>
              <a:rPr sz="3600" spc="-9" baseline="9038" dirty="0" smtClean="0">
                <a:latin typeface="Lucida Sans Unicode"/>
                <a:cs typeface="Lucida Sans Unicode"/>
              </a:rPr>
              <a:t>a</a:t>
            </a:r>
            <a:r>
              <a:rPr sz="3600" spc="0" baseline="9038" dirty="0" smtClean="0">
                <a:latin typeface="Lucida Sans Unicode"/>
                <a:cs typeface="Lucida Sans Unicode"/>
              </a:rPr>
              <a:t>l</a:t>
            </a:r>
            <a:endParaRPr sz="2400" dirty="0">
              <a:latin typeface="Lucida Sans Unicode"/>
              <a:cs typeface="Lucida Sans Unicode"/>
            </a:endParaRPr>
          </a:p>
          <a:p>
            <a:pPr marL="296468" marR="58545">
              <a:lnSpc>
                <a:spcPts val="2670"/>
              </a:lnSpc>
            </a:pPr>
            <a:r>
              <a:rPr sz="3000" spc="0" baseline="9599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r>
              <a:rPr sz="3000" spc="387" baseline="9599" dirty="0" smtClean="0">
                <a:solidFill>
                  <a:srgbClr val="2CA1BE"/>
                </a:solidFill>
                <a:latin typeface="Verdana"/>
                <a:cs typeface="Verdana"/>
              </a:rPr>
              <a:t> 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Masa</a:t>
            </a:r>
            <a:r>
              <a:rPr sz="3000" spc="-9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ah</a:t>
            </a:r>
            <a:r>
              <a:rPr sz="3000" spc="-19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k</a:t>
            </a:r>
            <a:r>
              <a:rPr sz="3000" spc="9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o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n</a:t>
            </a:r>
            <a:r>
              <a:rPr sz="3000" spc="9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k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ure</a:t>
            </a:r>
            <a:r>
              <a:rPr sz="3000" spc="-4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n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si</a:t>
            </a:r>
            <a:r>
              <a:rPr sz="3000" spc="-19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akses</a:t>
            </a:r>
            <a:endParaRPr sz="2000" dirty="0">
              <a:latin typeface="Lucida Sans Unicode"/>
              <a:cs typeface="Lucida Sans Unicode"/>
            </a:endParaRPr>
          </a:p>
          <a:p>
            <a:pPr marL="12700" marR="58545">
              <a:lnSpc>
                <a:spcPts val="3320"/>
              </a:lnSpc>
              <a:spcBef>
                <a:spcPts val="32"/>
              </a:spcBef>
            </a:pPr>
            <a:r>
              <a:rPr sz="2400" spc="0" baseline="1463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400" spc="0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400" spc="371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Dari</a:t>
            </a:r>
            <a:r>
              <a:rPr sz="3600" spc="19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sisi</a:t>
            </a:r>
            <a:r>
              <a:rPr sz="3600" spc="14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mas</a:t>
            </a:r>
            <a:r>
              <a:rPr sz="3600" spc="-4" baseline="7230" dirty="0" smtClean="0">
                <a:latin typeface="Lucida Sans Unicode"/>
                <a:cs typeface="Lucida Sans Unicode"/>
              </a:rPr>
              <a:t>a</a:t>
            </a:r>
            <a:r>
              <a:rPr sz="3600" spc="0" baseline="7230" dirty="0" smtClean="0">
                <a:latin typeface="Lucida Sans Unicode"/>
                <a:cs typeface="Lucida Sans Unicode"/>
              </a:rPr>
              <a:t>lah</a:t>
            </a:r>
            <a:r>
              <a:rPr sz="3600" spc="14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ling</a:t>
            </a:r>
            <a:r>
              <a:rPr sz="3600" spc="4" baseline="7230" dirty="0" smtClean="0">
                <a:latin typeface="Lucida Sans Unicode"/>
                <a:cs typeface="Lucida Sans Unicode"/>
              </a:rPr>
              <a:t>k</a:t>
            </a:r>
            <a:r>
              <a:rPr sz="3600" spc="0" baseline="7230" dirty="0" smtClean="0">
                <a:latin typeface="Lucida Sans Unicode"/>
                <a:cs typeface="Lucida Sans Unicode"/>
              </a:rPr>
              <a:t>ung</a:t>
            </a:r>
            <a:r>
              <a:rPr sz="3600" spc="-4" baseline="7230" dirty="0" smtClean="0">
                <a:latin typeface="Lucida Sans Unicode"/>
                <a:cs typeface="Lucida Sans Unicode"/>
              </a:rPr>
              <a:t>a</a:t>
            </a:r>
            <a:r>
              <a:rPr sz="3600" spc="0" baseline="7230" dirty="0" smtClean="0">
                <a:latin typeface="Lucida Sans Unicode"/>
                <a:cs typeface="Lucida Sans Unicode"/>
              </a:rPr>
              <a:t>n</a:t>
            </a:r>
            <a:r>
              <a:rPr sz="3600" spc="19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sistem</a:t>
            </a:r>
            <a:endParaRPr sz="2400" dirty="0">
              <a:latin typeface="Lucida Sans Unicode"/>
              <a:cs typeface="Lucida Sans Unicode"/>
            </a:endParaRPr>
          </a:p>
          <a:p>
            <a:pPr marL="296468">
              <a:lnSpc>
                <a:spcPts val="2655"/>
              </a:lnSpc>
            </a:pPr>
            <a:r>
              <a:rPr sz="3000" spc="0" baseline="9599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r>
              <a:rPr sz="3000" spc="387" baseline="9599" dirty="0" smtClean="0">
                <a:solidFill>
                  <a:srgbClr val="2CA1BE"/>
                </a:solidFill>
                <a:latin typeface="Verdana"/>
                <a:cs typeface="Verdana"/>
              </a:rPr>
              <a:t> 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Masa</a:t>
            </a:r>
            <a:r>
              <a:rPr sz="3000" spc="-9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ah</a:t>
            </a:r>
            <a:r>
              <a:rPr sz="3000" spc="-19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hete</a:t>
            </a:r>
            <a:r>
              <a:rPr sz="3000" spc="-4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oge</a:t>
            </a:r>
            <a:r>
              <a:rPr sz="3000" spc="4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n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</a:t>
            </a:r>
            <a:r>
              <a:rPr sz="3000" spc="-9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as:</a:t>
            </a:r>
            <a:r>
              <a:rPr sz="3000" spc="-19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hardware,</a:t>
            </a:r>
            <a:r>
              <a:rPr sz="3000" spc="-34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si</a:t>
            </a:r>
            <a:r>
              <a:rPr sz="3000" spc="-4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tem operasi</a:t>
            </a:r>
            <a:r>
              <a:rPr sz="3000" spc="-19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000" spc="0" baseline="759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dan</a:t>
            </a:r>
            <a:endParaRPr sz="2000" dirty="0">
              <a:latin typeface="Lucida Sans Unicode"/>
              <a:cs typeface="Lucida Sans Unicode"/>
            </a:endParaRPr>
          </a:p>
          <a:p>
            <a:pPr marL="525068" marR="58545">
              <a:lnSpc>
                <a:spcPts val="2400"/>
              </a:lnSpc>
            </a:pP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ja</a:t>
            </a:r>
            <a:r>
              <a:rPr sz="3000" spc="-4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ing</a:t>
            </a:r>
            <a:r>
              <a:rPr sz="3000" spc="-9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n</a:t>
            </a:r>
            <a:endParaRPr sz="2000" dirty="0">
              <a:latin typeface="Lucida Sans Unicode"/>
              <a:cs typeface="Lucida Sans Unicode"/>
            </a:endParaRPr>
          </a:p>
          <a:p>
            <a:pPr marL="12700" marR="58545">
              <a:lnSpc>
                <a:spcPts val="3325"/>
              </a:lnSpc>
              <a:spcBef>
                <a:spcPts val="46"/>
              </a:spcBef>
            </a:pPr>
            <a:r>
              <a:rPr sz="2400" spc="0" baseline="1463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400" spc="0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400" spc="371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Dari</a:t>
            </a:r>
            <a:r>
              <a:rPr sz="3600" spc="19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sisi</a:t>
            </a:r>
            <a:r>
              <a:rPr sz="3600" spc="14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mas</a:t>
            </a:r>
            <a:r>
              <a:rPr sz="3600" spc="-4" baseline="7230" dirty="0" smtClean="0">
                <a:latin typeface="Lucida Sans Unicode"/>
                <a:cs typeface="Lucida Sans Unicode"/>
              </a:rPr>
              <a:t>a</a:t>
            </a:r>
            <a:r>
              <a:rPr sz="3600" spc="0" baseline="7230" dirty="0" smtClean="0">
                <a:latin typeface="Lucida Sans Unicode"/>
                <a:cs typeface="Lucida Sans Unicode"/>
              </a:rPr>
              <a:t>lah</a:t>
            </a:r>
            <a:r>
              <a:rPr sz="3600" spc="14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an</a:t>
            </a:r>
            <a:r>
              <a:rPr sz="3600" spc="-9" baseline="7230" dirty="0" smtClean="0">
                <a:latin typeface="Lucida Sans Unicode"/>
                <a:cs typeface="Lucida Sans Unicode"/>
              </a:rPr>
              <a:t>c</a:t>
            </a:r>
            <a:r>
              <a:rPr sz="3600" spc="0" baseline="7230" dirty="0" smtClean="0">
                <a:latin typeface="Lucida Sans Unicode"/>
                <a:cs typeface="Lucida Sans Unicode"/>
              </a:rPr>
              <a:t>am</a:t>
            </a:r>
            <a:r>
              <a:rPr sz="3600" spc="-4" baseline="7230" dirty="0" smtClean="0">
                <a:latin typeface="Lucida Sans Unicode"/>
                <a:cs typeface="Lucida Sans Unicode"/>
              </a:rPr>
              <a:t>a</a:t>
            </a:r>
            <a:r>
              <a:rPr sz="3600" spc="0" baseline="7230" dirty="0" smtClean="0">
                <a:latin typeface="Lucida Sans Unicode"/>
                <a:cs typeface="Lucida Sans Unicode"/>
              </a:rPr>
              <a:t>n</a:t>
            </a:r>
            <a:r>
              <a:rPr sz="3600" spc="19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ekstern</a:t>
            </a:r>
            <a:r>
              <a:rPr sz="3600" spc="-9" baseline="7230" dirty="0" smtClean="0">
                <a:latin typeface="Lucida Sans Unicode"/>
                <a:cs typeface="Lucida Sans Unicode"/>
              </a:rPr>
              <a:t>a</a:t>
            </a:r>
            <a:r>
              <a:rPr sz="3600" spc="0" baseline="7230" dirty="0" smtClean="0">
                <a:latin typeface="Lucida Sans Unicode"/>
                <a:cs typeface="Lucida Sans Unicode"/>
              </a:rPr>
              <a:t>l</a:t>
            </a:r>
            <a:endParaRPr sz="2400" dirty="0">
              <a:latin typeface="Lucida Sans Unicode"/>
              <a:cs typeface="Lucida Sans Unicode"/>
            </a:endParaRPr>
          </a:p>
          <a:p>
            <a:pPr marL="296468" marR="58545">
              <a:lnSpc>
                <a:spcPts val="2450"/>
              </a:lnSpc>
            </a:pPr>
            <a:r>
              <a:rPr sz="3000" spc="0" baseline="5485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r>
              <a:rPr sz="3000" spc="387" baseline="5485" dirty="0" smtClean="0">
                <a:solidFill>
                  <a:srgbClr val="2CA1BE"/>
                </a:solidFill>
                <a:latin typeface="Verdana"/>
                <a:cs typeface="Verdana"/>
              </a:rPr>
              <a:t> </a:t>
            </a:r>
            <a:r>
              <a:rPr sz="3000" spc="0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Masa</a:t>
            </a:r>
            <a:r>
              <a:rPr sz="3000" spc="-9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</a:t>
            </a:r>
            <a:r>
              <a:rPr sz="3000" spc="0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ah</a:t>
            </a:r>
            <a:r>
              <a:rPr sz="3000" spc="-19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000" spc="0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keamanan da</a:t>
            </a:r>
            <a:r>
              <a:rPr sz="3000" spc="-14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sz="3000" spc="0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endParaRPr sz="20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33400" y="1412748"/>
            <a:ext cx="8430768" cy="2520696"/>
          </a:xfrm>
          <a:custGeom>
            <a:avLst/>
            <a:gdLst/>
            <a:ahLst/>
            <a:cxnLst/>
            <a:rect l="l" t="t" r="r" b="b"/>
            <a:pathLst>
              <a:path w="8430768" h="2520696">
                <a:moveTo>
                  <a:pt x="0" y="2520696"/>
                </a:moveTo>
                <a:lnTo>
                  <a:pt x="8430768" y="2520696"/>
                </a:lnTo>
                <a:lnTo>
                  <a:pt x="8430768" y="0"/>
                </a:lnTo>
                <a:lnTo>
                  <a:pt x="0" y="0"/>
                </a:lnTo>
                <a:lnTo>
                  <a:pt x="0" y="2520696"/>
                </a:lnTo>
                <a:close/>
              </a:path>
            </a:pathLst>
          </a:custGeom>
          <a:solidFill>
            <a:srgbClr val="DADAD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33400" y="1412748"/>
            <a:ext cx="8430768" cy="2520696"/>
          </a:xfrm>
          <a:custGeom>
            <a:avLst/>
            <a:gdLst/>
            <a:ahLst/>
            <a:cxnLst/>
            <a:rect l="l" t="t" r="r" b="b"/>
            <a:pathLst>
              <a:path w="8430768" h="2520696">
                <a:moveTo>
                  <a:pt x="0" y="2520696"/>
                </a:moveTo>
                <a:lnTo>
                  <a:pt x="8430768" y="2520696"/>
                </a:lnTo>
                <a:lnTo>
                  <a:pt x="8430768" y="0"/>
                </a:lnTo>
                <a:lnTo>
                  <a:pt x="0" y="0"/>
                </a:lnTo>
                <a:lnTo>
                  <a:pt x="0" y="2520696"/>
                </a:lnTo>
                <a:close/>
              </a:path>
            </a:pathLst>
          </a:custGeom>
          <a:ln w="9143">
            <a:solidFill>
              <a:srgbClr val="D2EDF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953000" y="3974853"/>
            <a:ext cx="4011168" cy="288314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3400" y="457200"/>
            <a:ext cx="2552700" cy="4572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90550" y="1071143"/>
            <a:ext cx="8430768" cy="28343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33120" marR="6596042" algn="just">
              <a:lnSpc>
                <a:spcPts val="3350"/>
              </a:lnSpc>
              <a:spcBef>
                <a:spcPts val="167"/>
              </a:spcBef>
            </a:pPr>
            <a:r>
              <a:rPr sz="2400" b="1" spc="0" dirty="0" smtClean="0">
                <a:latin typeface="Arial Black"/>
                <a:cs typeface="Arial Black"/>
              </a:rPr>
              <a:t>Definisi:</a:t>
            </a:r>
            <a:endParaRPr sz="2400" dirty="0">
              <a:latin typeface="Arial Black"/>
              <a:cs typeface="Arial Black"/>
            </a:endParaRPr>
          </a:p>
          <a:p>
            <a:pPr marL="434644" marR="20084" indent="-1524" algn="just">
              <a:lnSpc>
                <a:spcPts val="3687"/>
              </a:lnSpc>
              <a:spcBef>
                <a:spcPts val="297"/>
              </a:spcBef>
              <a:tabLst>
                <a:tab pos="1574800" algn="l"/>
              </a:tabLst>
            </a:pPr>
            <a:r>
              <a:rPr sz="2400" spc="0" dirty="0" smtClean="0">
                <a:latin typeface="Lucida Sans Unicode"/>
                <a:cs typeface="Lucida Sans Unicode"/>
              </a:rPr>
              <a:t>Suatu	</a:t>
            </a:r>
            <a:r>
              <a:rPr sz="2400" spc="9" dirty="0" smtClean="0">
                <a:latin typeface="Lucida Sans Unicode"/>
                <a:cs typeface="Lucida Sans Unicode"/>
              </a:rPr>
              <a:t>r</a:t>
            </a:r>
            <a:r>
              <a:rPr sz="2400" spc="4" dirty="0" smtClean="0">
                <a:latin typeface="Lucida Sans Unicode"/>
                <a:cs typeface="Lucida Sans Unicode"/>
              </a:rPr>
              <a:t>a</a:t>
            </a:r>
            <a:r>
              <a:rPr sz="2400" spc="0" dirty="0" smtClean="0">
                <a:latin typeface="Lucida Sans Unicode"/>
                <a:cs typeface="Lucida Sans Unicode"/>
              </a:rPr>
              <a:t>n</a:t>
            </a:r>
            <a:r>
              <a:rPr sz="2400" spc="-4" dirty="0" smtClean="0">
                <a:latin typeface="Lucida Sans Unicode"/>
                <a:cs typeface="Lucida Sans Unicode"/>
              </a:rPr>
              <a:t>c</a:t>
            </a:r>
            <a:r>
              <a:rPr sz="2400" spc="0" dirty="0" smtClean="0">
                <a:latin typeface="Lucida Sans Unicode"/>
                <a:cs typeface="Lucida Sans Unicode"/>
              </a:rPr>
              <a:t>ang</a:t>
            </a:r>
            <a:r>
              <a:rPr sz="2400" spc="-9" dirty="0" smtClean="0">
                <a:latin typeface="Lucida Sans Unicode"/>
                <a:cs typeface="Lucida Sans Unicode"/>
              </a:rPr>
              <a:t>a</a:t>
            </a:r>
            <a:r>
              <a:rPr sz="2400" spc="0" dirty="0" smtClean="0">
                <a:latin typeface="Lucida Sans Unicode"/>
                <a:cs typeface="Lucida Sans Unicode"/>
              </a:rPr>
              <a:t>n  </a:t>
            </a:r>
            <a:r>
              <a:rPr sz="2400" spc="300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untuk  </a:t>
            </a:r>
            <a:r>
              <a:rPr sz="2400" spc="279" dirty="0" smtClean="0">
                <a:latin typeface="Lucida Sans Unicode"/>
                <a:cs typeface="Lucida Sans Unicode"/>
              </a:rPr>
              <a:t> </a:t>
            </a:r>
            <a:r>
              <a:rPr sz="2400" spc="9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p</a:t>
            </a:r>
            <a:r>
              <a:rPr sz="2400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e</a:t>
            </a:r>
            <a:r>
              <a:rPr sz="2400" spc="-4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n</a:t>
            </a:r>
            <a:r>
              <a:rPr sz="2400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y</a:t>
            </a:r>
            <a:r>
              <a:rPr sz="2400" spc="-4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u</a:t>
            </a:r>
            <a:r>
              <a:rPr sz="2400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sunan</a:t>
            </a:r>
            <a:r>
              <a:rPr sz="2400" spc="523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ko</a:t>
            </a:r>
            <a:r>
              <a:rPr sz="2400" spc="4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m</a:t>
            </a:r>
            <a:r>
              <a:rPr sz="2400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pone</a:t>
            </a:r>
            <a:r>
              <a:rPr sz="2400" spc="-9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n</a:t>
            </a:r>
            <a:r>
              <a:rPr sz="2400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- </a:t>
            </a:r>
            <a:endParaRPr sz="2400" dirty="0">
              <a:latin typeface="Lucida Sans Unicode"/>
              <a:cs typeface="Lucida Sans Unicode"/>
            </a:endParaRPr>
          </a:p>
          <a:p>
            <a:pPr marL="434644" marR="20084" algn="just">
              <a:lnSpc>
                <a:spcPts val="3687"/>
              </a:lnSpc>
              <a:tabLst>
                <a:tab pos="1574800" algn="l"/>
              </a:tabLst>
            </a:pPr>
            <a:r>
              <a:rPr sz="2400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ko</a:t>
            </a:r>
            <a:r>
              <a:rPr sz="2400" spc="4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m</a:t>
            </a:r>
            <a:r>
              <a:rPr sz="2400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pon</a:t>
            </a:r>
            <a:r>
              <a:rPr sz="2400" spc="-14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e</a:t>
            </a:r>
            <a:r>
              <a:rPr sz="2400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n  </a:t>
            </a:r>
            <a:r>
              <a:rPr sz="2400" spc="0" dirty="0" smtClean="0">
                <a:latin typeface="Lucida Sans Unicode"/>
                <a:cs typeface="Lucida Sans Unicode"/>
              </a:rPr>
              <a:t>s</a:t>
            </a:r>
            <a:r>
              <a:rPr sz="2400" spc="9" dirty="0" smtClean="0">
                <a:latin typeface="Lucida Sans Unicode"/>
                <a:cs typeface="Lucida Sans Unicode"/>
              </a:rPr>
              <a:t>u</a:t>
            </a:r>
            <a:r>
              <a:rPr sz="2400" spc="0" dirty="0" smtClean="0">
                <a:latin typeface="Lucida Sans Unicode"/>
                <a:cs typeface="Lucida Sans Unicode"/>
              </a:rPr>
              <a:t>atu </a:t>
            </a:r>
            <a:r>
              <a:rPr sz="2400" spc="4" dirty="0" smtClean="0">
                <a:latin typeface="Lucida Sans Unicode"/>
                <a:cs typeface="Lucida Sans Unicode"/>
              </a:rPr>
              <a:t> </a:t>
            </a:r>
            <a:r>
              <a:rPr sz="2400" spc="9" dirty="0" smtClean="0">
                <a:latin typeface="Lucida Sans Unicode"/>
                <a:cs typeface="Lucida Sans Unicode"/>
              </a:rPr>
              <a:t>s</a:t>
            </a:r>
            <a:r>
              <a:rPr sz="2400" spc="0" dirty="0" smtClean="0">
                <a:latin typeface="Lucida Sans Unicode"/>
                <a:cs typeface="Lucida Sans Unicode"/>
              </a:rPr>
              <a:t>istem, </a:t>
            </a:r>
            <a:r>
              <a:rPr sz="2400" spc="9" dirty="0" smtClean="0">
                <a:latin typeface="Lucida Sans Unicode"/>
                <a:cs typeface="Lucida Sans Unicode"/>
              </a:rPr>
              <a:t> d</a:t>
            </a:r>
            <a:r>
              <a:rPr sz="2400" spc="0" dirty="0" smtClean="0">
                <a:latin typeface="Lucida Sans Unicode"/>
                <a:cs typeface="Lucida Sans Unicode"/>
              </a:rPr>
              <a:t>imana </a:t>
            </a:r>
            <a:r>
              <a:rPr sz="2400" spc="20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ran</a:t>
            </a:r>
            <a:r>
              <a:rPr sz="2400" spc="-9" dirty="0" smtClean="0">
                <a:latin typeface="Lucida Sans Unicode"/>
                <a:cs typeface="Lucida Sans Unicode"/>
              </a:rPr>
              <a:t>c</a:t>
            </a:r>
            <a:r>
              <a:rPr sz="2400" spc="0" dirty="0" smtClean="0">
                <a:latin typeface="Lucida Sans Unicode"/>
                <a:cs typeface="Lucida Sans Unicode"/>
              </a:rPr>
              <a:t>an</a:t>
            </a:r>
            <a:r>
              <a:rPr sz="2400" spc="4" dirty="0" smtClean="0">
                <a:latin typeface="Lucida Sans Unicode"/>
                <a:cs typeface="Lucida Sans Unicode"/>
              </a:rPr>
              <a:t>g</a:t>
            </a:r>
            <a:r>
              <a:rPr sz="2400" spc="0" dirty="0" smtClean="0">
                <a:latin typeface="Lucida Sans Unicode"/>
                <a:cs typeface="Lucida Sans Unicode"/>
              </a:rPr>
              <a:t>an </a:t>
            </a:r>
            <a:endParaRPr sz="2400" dirty="0">
              <a:latin typeface="Lucida Sans Unicode"/>
              <a:cs typeface="Lucida Sans Unicode"/>
            </a:endParaRPr>
          </a:p>
          <a:p>
            <a:pPr marL="434644" marR="20084" algn="just">
              <a:lnSpc>
                <a:spcPts val="3687"/>
              </a:lnSpc>
              <a:tabLst>
                <a:tab pos="1574800" algn="l"/>
              </a:tabLst>
            </a:pPr>
            <a:r>
              <a:rPr sz="2400" spc="0" dirty="0" smtClean="0">
                <a:latin typeface="Lucida Sans Unicode"/>
                <a:cs typeface="Lucida Sans Unicode"/>
              </a:rPr>
              <a:t>tersebut mengide</a:t>
            </a:r>
            <a:r>
              <a:rPr sz="2400" spc="4" dirty="0" smtClean="0">
                <a:latin typeface="Lucida Sans Unicode"/>
                <a:cs typeface="Lucida Sans Unicode"/>
              </a:rPr>
              <a:t>n</a:t>
            </a:r>
            <a:r>
              <a:rPr sz="2400" spc="0" dirty="0" smtClean="0">
                <a:latin typeface="Lucida Sans Unicode"/>
                <a:cs typeface="Lucida Sans Unicode"/>
              </a:rPr>
              <a:t>ti</a:t>
            </a:r>
            <a:r>
              <a:rPr sz="2400" spc="9" dirty="0" smtClean="0">
                <a:latin typeface="Lucida Sans Unicode"/>
                <a:cs typeface="Lucida Sans Unicode"/>
              </a:rPr>
              <a:t>f</a:t>
            </a:r>
            <a:r>
              <a:rPr sz="2400" spc="0" dirty="0" smtClean="0">
                <a:latin typeface="Lucida Sans Unicode"/>
                <a:cs typeface="Lucida Sans Unicode"/>
              </a:rPr>
              <a:t>ikasi </a:t>
            </a:r>
            <a:r>
              <a:rPr sz="2400" spc="338" dirty="0" smtClean="0">
                <a:latin typeface="Lucida Sans Unicode"/>
                <a:cs typeface="Lucida Sans Unicode"/>
              </a:rPr>
              <a:t> </a:t>
            </a:r>
            <a:r>
              <a:rPr sz="2400" spc="9" dirty="0" smtClean="0">
                <a:latin typeface="Lucida Sans Unicode"/>
                <a:cs typeface="Lucida Sans Unicode"/>
              </a:rPr>
              <a:t>k</a:t>
            </a:r>
            <a:r>
              <a:rPr sz="2400" spc="0" dirty="0" smtClean="0">
                <a:latin typeface="Lucida Sans Unicode"/>
                <a:cs typeface="Lucida Sans Unicode"/>
              </a:rPr>
              <a:t>omp</a:t>
            </a:r>
            <a:r>
              <a:rPr sz="2400" spc="4" dirty="0" smtClean="0">
                <a:latin typeface="Lucida Sans Unicode"/>
                <a:cs typeface="Lucida Sans Unicode"/>
              </a:rPr>
              <a:t>o</a:t>
            </a:r>
            <a:r>
              <a:rPr sz="2400" spc="0" dirty="0" smtClean="0">
                <a:latin typeface="Lucida Sans Unicode"/>
                <a:cs typeface="Lucida Sans Unicode"/>
              </a:rPr>
              <a:t>n</a:t>
            </a:r>
            <a:r>
              <a:rPr sz="2400" spc="-4" dirty="0" smtClean="0">
                <a:latin typeface="Lucida Sans Unicode"/>
                <a:cs typeface="Lucida Sans Unicode"/>
              </a:rPr>
              <a:t>e</a:t>
            </a:r>
            <a:r>
              <a:rPr sz="2400" spc="0" dirty="0" smtClean="0">
                <a:latin typeface="Lucida Sans Unicode"/>
                <a:cs typeface="Lucida Sans Unicode"/>
              </a:rPr>
              <a:t>n </a:t>
            </a:r>
            <a:r>
              <a:rPr sz="2400" spc="323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s</a:t>
            </a:r>
            <a:r>
              <a:rPr sz="2400" spc="4" dirty="0" smtClean="0">
                <a:latin typeface="Lucida Sans Unicode"/>
                <a:cs typeface="Lucida Sans Unicode"/>
              </a:rPr>
              <a:t>e</a:t>
            </a:r>
            <a:r>
              <a:rPr sz="2400" spc="0" dirty="0" smtClean="0">
                <a:latin typeface="Lucida Sans Unicode"/>
                <a:cs typeface="Lucida Sans Unicode"/>
              </a:rPr>
              <a:t>rta </a:t>
            </a:r>
            <a:r>
              <a:rPr sz="2400" spc="328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f</a:t>
            </a:r>
            <a:r>
              <a:rPr sz="2400" spc="14" dirty="0" smtClean="0">
                <a:latin typeface="Lucida Sans Unicode"/>
                <a:cs typeface="Lucida Sans Unicode"/>
              </a:rPr>
              <a:t>u</a:t>
            </a:r>
            <a:r>
              <a:rPr sz="2400" spc="0" dirty="0" smtClean="0">
                <a:latin typeface="Lucida Sans Unicode"/>
                <a:cs typeface="Lucida Sans Unicode"/>
              </a:rPr>
              <a:t>ngsi </a:t>
            </a:r>
            <a:endParaRPr sz="2400" dirty="0">
              <a:latin typeface="Lucida Sans Unicode"/>
              <a:cs typeface="Lucida Sans Unicode"/>
            </a:endParaRPr>
          </a:p>
          <a:p>
            <a:pPr marL="434644" marR="20084" algn="just">
              <a:lnSpc>
                <a:spcPts val="3687"/>
              </a:lnSpc>
              <a:tabLst>
                <a:tab pos="1574800" algn="l"/>
              </a:tabLst>
            </a:pPr>
            <a:r>
              <a:rPr sz="2400" spc="0" dirty="0" smtClean="0">
                <a:latin typeface="Lucida Sans Unicode"/>
                <a:cs typeface="Lucida Sans Unicode"/>
              </a:rPr>
              <a:t>masi</a:t>
            </a:r>
            <a:r>
              <a:rPr sz="2400" spc="-9" dirty="0" smtClean="0">
                <a:latin typeface="Lucida Sans Unicode"/>
                <a:cs typeface="Lucida Sans Unicode"/>
              </a:rPr>
              <a:t>n</a:t>
            </a:r>
            <a:r>
              <a:rPr sz="2400" spc="0" dirty="0" smtClean="0">
                <a:latin typeface="Lucida Sans Unicode"/>
                <a:cs typeface="Lucida Sans Unicode"/>
              </a:rPr>
              <a:t>g-</a:t>
            </a:r>
            <a:r>
              <a:rPr sz="2400" spc="-9" dirty="0" smtClean="0">
                <a:latin typeface="Lucida Sans Unicode"/>
                <a:cs typeface="Lucida Sans Unicode"/>
              </a:rPr>
              <a:t>m</a:t>
            </a:r>
            <a:r>
              <a:rPr sz="2400" spc="0" dirty="0" smtClean="0">
                <a:latin typeface="Lucida Sans Unicode"/>
                <a:cs typeface="Lucida Sans Unicode"/>
              </a:rPr>
              <a:t>a</a:t>
            </a:r>
            <a:r>
              <a:rPr sz="2400" spc="-4" dirty="0" smtClean="0">
                <a:latin typeface="Lucida Sans Unicode"/>
                <a:cs typeface="Lucida Sans Unicode"/>
              </a:rPr>
              <a:t>s</a:t>
            </a:r>
            <a:r>
              <a:rPr sz="2400" spc="0" dirty="0" smtClean="0">
                <a:latin typeface="Lucida Sans Unicode"/>
                <a:cs typeface="Lucida Sans Unicode"/>
              </a:rPr>
              <a:t>ing   </a:t>
            </a:r>
            <a:r>
              <a:rPr sz="2400" spc="489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kompon</a:t>
            </a:r>
            <a:r>
              <a:rPr sz="2400" spc="-19" dirty="0" smtClean="0">
                <a:latin typeface="Lucida Sans Unicode"/>
                <a:cs typeface="Lucida Sans Unicode"/>
              </a:rPr>
              <a:t>e</a:t>
            </a:r>
            <a:r>
              <a:rPr sz="2400" spc="0" dirty="0" smtClean="0">
                <a:latin typeface="Lucida Sans Unicode"/>
                <a:cs typeface="Lucida Sans Unicode"/>
              </a:rPr>
              <a:t>n, kon</a:t>
            </a:r>
            <a:r>
              <a:rPr sz="2400" spc="-9" dirty="0" smtClean="0">
                <a:latin typeface="Lucida Sans Unicode"/>
                <a:cs typeface="Lucida Sans Unicode"/>
              </a:rPr>
              <a:t>e</a:t>
            </a:r>
            <a:r>
              <a:rPr sz="2400" spc="9" dirty="0" smtClean="0">
                <a:latin typeface="Lucida Sans Unicode"/>
                <a:cs typeface="Lucida Sans Unicode"/>
              </a:rPr>
              <a:t>k</a:t>
            </a:r>
            <a:r>
              <a:rPr sz="2400" spc="0" dirty="0" smtClean="0">
                <a:latin typeface="Lucida Sans Unicode"/>
                <a:cs typeface="Lucida Sans Unicode"/>
              </a:rPr>
              <a:t>tif</a:t>
            </a:r>
            <a:r>
              <a:rPr sz="2400" spc="9" dirty="0" smtClean="0">
                <a:latin typeface="Lucida Sans Unicode"/>
                <a:cs typeface="Lucida Sans Unicode"/>
              </a:rPr>
              <a:t>i</a:t>
            </a:r>
            <a:r>
              <a:rPr sz="2400" spc="0" dirty="0" smtClean="0">
                <a:latin typeface="Lucida Sans Unicode"/>
                <a:cs typeface="Lucida Sans Unicode"/>
              </a:rPr>
              <a:t>tas</a:t>
            </a:r>
            <a:r>
              <a:rPr sz="2400" spc="14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an</a:t>
            </a:r>
            <a:r>
              <a:rPr sz="2400" spc="4" dirty="0" smtClean="0">
                <a:latin typeface="Lucida Sans Unicode"/>
                <a:cs typeface="Lucida Sans Unicode"/>
              </a:rPr>
              <a:t>t</a:t>
            </a:r>
            <a:r>
              <a:rPr sz="2400" spc="0" dirty="0" smtClean="0">
                <a:latin typeface="Lucida Sans Unicode"/>
                <a:cs typeface="Lucida Sans Unicode"/>
              </a:rPr>
              <a:t>ar </a:t>
            </a:r>
            <a:endParaRPr sz="2400" dirty="0">
              <a:latin typeface="Lucida Sans Unicode"/>
              <a:cs typeface="Lucida Sans Unicode"/>
            </a:endParaRPr>
          </a:p>
          <a:p>
            <a:pPr marL="434644" marR="20084" algn="just">
              <a:lnSpc>
                <a:spcPts val="3687"/>
              </a:lnSpc>
              <a:tabLst>
                <a:tab pos="1574800" algn="l"/>
              </a:tabLst>
            </a:pPr>
            <a:r>
              <a:rPr sz="2400" spc="0" dirty="0" err="1" smtClean="0">
                <a:latin typeface="Lucida Sans Unicode"/>
                <a:cs typeface="Lucida Sans Unicode"/>
              </a:rPr>
              <a:t>ko</a:t>
            </a:r>
            <a:r>
              <a:rPr sz="2400" spc="4" dirty="0" err="1" smtClean="0">
                <a:latin typeface="Lucida Sans Unicode"/>
                <a:cs typeface="Lucida Sans Unicode"/>
              </a:rPr>
              <a:t>m</a:t>
            </a:r>
            <a:r>
              <a:rPr sz="2400" spc="0" dirty="0" err="1" smtClean="0">
                <a:latin typeface="Lucida Sans Unicode"/>
                <a:cs typeface="Lucida Sans Unicode"/>
              </a:rPr>
              <a:t>pon</a:t>
            </a:r>
            <a:r>
              <a:rPr sz="2400" spc="-14" dirty="0" err="1" smtClean="0">
                <a:latin typeface="Lucida Sans Unicode"/>
                <a:cs typeface="Lucida Sans Unicode"/>
              </a:rPr>
              <a:t>e</a:t>
            </a:r>
            <a:r>
              <a:rPr sz="2400" spc="0" dirty="0" err="1" smtClean="0">
                <a:latin typeface="Lucida Sans Unicode"/>
                <a:cs typeface="Lucida Sans Unicode"/>
              </a:rPr>
              <a:t>n</a:t>
            </a:r>
            <a:r>
              <a:rPr sz="2400" spc="0" dirty="0" smtClean="0">
                <a:latin typeface="Lucida Sans Unicode"/>
                <a:cs typeface="Lucida Sans Unicode"/>
              </a:rPr>
              <a:t> </a:t>
            </a:r>
            <a:r>
              <a:rPr sz="2400" spc="69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s</a:t>
            </a:r>
            <a:r>
              <a:rPr sz="2400" spc="4" dirty="0" smtClean="0">
                <a:latin typeface="Lucida Sans Unicode"/>
                <a:cs typeface="Lucida Sans Unicode"/>
              </a:rPr>
              <a:t>e</a:t>
            </a:r>
            <a:r>
              <a:rPr sz="2400" spc="0" dirty="0" smtClean="0">
                <a:latin typeface="Lucida Sans Unicode"/>
                <a:cs typeface="Lucida Sans Unicode"/>
              </a:rPr>
              <a:t>r</a:t>
            </a:r>
            <a:r>
              <a:rPr sz="2400" spc="14" dirty="0" smtClean="0">
                <a:latin typeface="Lucida Sans Unicode"/>
                <a:cs typeface="Lucida Sans Unicode"/>
              </a:rPr>
              <a:t>t</a:t>
            </a:r>
            <a:r>
              <a:rPr sz="2400" spc="0" dirty="0" smtClean="0">
                <a:latin typeface="Lucida Sans Unicode"/>
                <a:cs typeface="Lucida Sans Unicode"/>
              </a:rPr>
              <a:t>a      </a:t>
            </a:r>
            <a:r>
              <a:rPr sz="2400" spc="69" dirty="0" smtClean="0">
                <a:latin typeface="Lucida Sans Unicode"/>
                <a:cs typeface="Lucida Sans Unicode"/>
              </a:rPr>
              <a:t> </a:t>
            </a:r>
            <a:r>
              <a:rPr sz="2400" spc="9" dirty="0" smtClean="0">
                <a:latin typeface="Lucida Sans Unicode"/>
                <a:cs typeface="Lucida Sans Unicode"/>
              </a:rPr>
              <a:t>p</a:t>
            </a:r>
            <a:r>
              <a:rPr sz="2400" spc="0" dirty="0" smtClean="0">
                <a:latin typeface="Lucida Sans Unicode"/>
                <a:cs typeface="Lucida Sans Unicode"/>
              </a:rPr>
              <a:t>emet</a:t>
            </a:r>
            <a:r>
              <a:rPr sz="2400" spc="-9" dirty="0" smtClean="0">
                <a:latin typeface="Lucida Sans Unicode"/>
                <a:cs typeface="Lucida Sans Unicode"/>
              </a:rPr>
              <a:t>a</a:t>
            </a:r>
            <a:r>
              <a:rPr sz="2400" spc="0" dirty="0" smtClean="0">
                <a:latin typeface="Lucida Sans Unicode"/>
                <a:cs typeface="Lucida Sans Unicode"/>
              </a:rPr>
              <a:t>an      </a:t>
            </a:r>
            <a:r>
              <a:rPr sz="2400" spc="89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fungsi</a:t>
            </a:r>
            <a:r>
              <a:rPr sz="2400" spc="9" dirty="0" smtClean="0">
                <a:latin typeface="Lucida Sans Unicode"/>
                <a:cs typeface="Lucida Sans Unicode"/>
              </a:rPr>
              <a:t>o</a:t>
            </a:r>
            <a:r>
              <a:rPr sz="2400" spc="0" dirty="0" smtClean="0">
                <a:latin typeface="Lucida Sans Unicode"/>
                <a:cs typeface="Lucida Sans Unicode"/>
              </a:rPr>
              <a:t>na</a:t>
            </a:r>
            <a:r>
              <a:rPr sz="2400" spc="4" dirty="0" smtClean="0">
                <a:latin typeface="Lucida Sans Unicode"/>
                <a:cs typeface="Lucida Sans Unicode"/>
              </a:rPr>
              <a:t>l</a:t>
            </a:r>
            <a:r>
              <a:rPr sz="2400" spc="0" dirty="0" smtClean="0">
                <a:latin typeface="Lucida Sans Unicode"/>
                <a:cs typeface="Lucida Sans Unicode"/>
              </a:rPr>
              <a:t>itas</a:t>
            </a:r>
            <a:endParaRPr sz="24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5800" y="304800"/>
            <a:ext cx="4114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Model </a:t>
            </a:r>
            <a:r>
              <a:rPr lang="en-US" sz="3200" b="1" dirty="0" err="1" smtClean="0"/>
              <a:t>Arsitektur</a:t>
            </a:r>
            <a:r>
              <a:rPr lang="en-US" sz="3200" b="1" dirty="0" smtClean="0"/>
              <a:t> Sister </a:t>
            </a:r>
            <a:endParaRPr lang="en-US" sz="3200" b="1" dirty="0"/>
          </a:p>
        </p:txBody>
      </p:sp>
      <p:sp>
        <p:nvSpPr>
          <p:cNvPr id="4" name="object 19"/>
          <p:cNvSpPr txBox="1"/>
          <p:nvPr/>
        </p:nvSpPr>
        <p:spPr>
          <a:xfrm>
            <a:off x="762000" y="1066800"/>
            <a:ext cx="7431532" cy="3353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indent="-342900">
              <a:lnSpc>
                <a:spcPts val="2515"/>
              </a:lnSpc>
              <a:spcBef>
                <a:spcPts val="125"/>
              </a:spcBef>
              <a:buFont typeface="Wingdings" panose="05000000000000000000" pitchFamily="2" charset="2"/>
              <a:buChar char="Ø"/>
            </a:pPr>
            <a:r>
              <a:rPr lang="en-US" sz="2250" baseline="9757">
                <a:solidFill>
                  <a:srgbClr val="2CA1BE"/>
                </a:solidFill>
                <a:latin typeface="Wingdings 3"/>
                <a:cs typeface="Lucida Sans Unicode"/>
              </a:rPr>
              <a:t> </a:t>
            </a:r>
            <a:r>
              <a:rPr sz="3300" spc="0" baseline="4930" dirty="0" err="1" smtClean="0">
                <a:latin typeface="Lucida Sans Unicode"/>
                <a:cs typeface="Lucida Sans Unicode"/>
              </a:rPr>
              <a:t>Arsi</a:t>
            </a:r>
            <a:r>
              <a:rPr sz="3300" spc="-9" baseline="4930" dirty="0" err="1" smtClean="0">
                <a:latin typeface="Lucida Sans Unicode"/>
                <a:cs typeface="Lucida Sans Unicode"/>
              </a:rPr>
              <a:t>t</a:t>
            </a:r>
            <a:r>
              <a:rPr sz="3300" spc="0" baseline="4930" dirty="0" err="1" smtClean="0">
                <a:latin typeface="Lucida Sans Unicode"/>
                <a:cs typeface="Lucida Sans Unicode"/>
              </a:rPr>
              <a:t>ektur</a:t>
            </a:r>
            <a:r>
              <a:rPr sz="3300" spc="-70" baseline="4930" dirty="0" smtClean="0">
                <a:latin typeface="Lucida Sans Unicode"/>
                <a:cs typeface="Lucida Sans Unicode"/>
              </a:rPr>
              <a:t> </a:t>
            </a:r>
            <a:r>
              <a:rPr sz="3300" spc="0" baseline="4930" dirty="0" smtClean="0">
                <a:latin typeface="Lucida Sans Unicode"/>
                <a:cs typeface="Lucida Sans Unicode"/>
              </a:rPr>
              <a:t>Logis</a:t>
            </a:r>
            <a:r>
              <a:rPr sz="3300" spc="-36" baseline="4930" dirty="0" smtClean="0">
                <a:latin typeface="Lucida Sans Unicode"/>
                <a:cs typeface="Lucida Sans Unicode"/>
              </a:rPr>
              <a:t> </a:t>
            </a:r>
            <a:r>
              <a:rPr sz="3300" spc="9" baseline="4930" dirty="0" smtClean="0">
                <a:latin typeface="Lucida Sans Unicode"/>
                <a:cs typeface="Lucida Sans Unicode"/>
              </a:rPr>
              <a:t>(</a:t>
            </a:r>
            <a:r>
              <a:rPr sz="3450" spc="0" baseline="4715" dirty="0" smtClean="0">
                <a:latin typeface="Lucida Sans Unicode"/>
                <a:cs typeface="Lucida Sans Unicode"/>
              </a:rPr>
              <a:t>Sof</a:t>
            </a:r>
            <a:r>
              <a:rPr sz="3450" spc="-9" baseline="4715" dirty="0" smtClean="0">
                <a:latin typeface="Lucida Sans Unicode"/>
                <a:cs typeface="Lucida Sans Unicode"/>
              </a:rPr>
              <a:t>t</a:t>
            </a:r>
            <a:r>
              <a:rPr sz="3450" spc="0" baseline="4715" dirty="0" smtClean="0">
                <a:latin typeface="Lucida Sans Unicode"/>
                <a:cs typeface="Lucida Sans Unicode"/>
              </a:rPr>
              <a:t>ware</a:t>
            </a:r>
            <a:r>
              <a:rPr sz="3450" spc="54" baseline="4715" dirty="0" smtClean="0">
                <a:latin typeface="Lucida Sans Unicode"/>
                <a:cs typeface="Lucida Sans Unicode"/>
              </a:rPr>
              <a:t> </a:t>
            </a:r>
            <a:r>
              <a:rPr sz="3450" spc="0" baseline="4715" dirty="0" smtClean="0">
                <a:latin typeface="Lucida Sans Unicode"/>
                <a:cs typeface="Lucida Sans Unicode"/>
              </a:rPr>
              <a:t>arc</a:t>
            </a:r>
            <a:r>
              <a:rPr sz="3450" spc="4" baseline="4715" dirty="0" smtClean="0">
                <a:latin typeface="Lucida Sans Unicode"/>
                <a:cs typeface="Lucida Sans Unicode"/>
              </a:rPr>
              <a:t>h</a:t>
            </a:r>
            <a:r>
              <a:rPr sz="3450" spc="0" baseline="4715" dirty="0" smtClean="0">
                <a:latin typeface="Lucida Sans Unicode"/>
                <a:cs typeface="Lucida Sans Unicode"/>
              </a:rPr>
              <a:t>itectur</a:t>
            </a:r>
            <a:r>
              <a:rPr sz="3450" spc="9" baseline="4715" dirty="0" smtClean="0">
                <a:latin typeface="Lucida Sans Unicode"/>
                <a:cs typeface="Lucida Sans Unicode"/>
              </a:rPr>
              <a:t>e</a:t>
            </a:r>
            <a:r>
              <a:rPr sz="3300" spc="0" baseline="4930" dirty="0" smtClean="0">
                <a:latin typeface="Lucida Sans Unicode"/>
                <a:cs typeface="Lucida Sans Unicode"/>
              </a:rPr>
              <a:t>)</a:t>
            </a:r>
            <a:endParaRPr sz="2200" dirty="0">
              <a:latin typeface="Lucida Sans Unicode"/>
              <a:cs typeface="Lucida Sans Unicode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3000" y="1516400"/>
            <a:ext cx="7315200" cy="226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err="1" smtClean="0">
                <a:latin typeface="+mj-lt"/>
              </a:rPr>
              <a:t>Organisasi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logika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3200" spc="0" baseline="4566" dirty="0" err="1" smtClean="0">
                <a:latin typeface="+mj-lt"/>
                <a:cs typeface="Lucida Sans Unicode"/>
              </a:rPr>
              <a:t>Or</a:t>
            </a:r>
            <a:r>
              <a:rPr lang="en-US" sz="3200" spc="4" baseline="4566" dirty="0" err="1" smtClean="0">
                <a:latin typeface="+mj-lt"/>
                <a:cs typeface="Lucida Sans Unicode"/>
              </a:rPr>
              <a:t>g</a:t>
            </a:r>
            <a:r>
              <a:rPr lang="en-US" sz="3200" spc="0" baseline="4566" dirty="0" err="1" smtClean="0">
                <a:latin typeface="+mj-lt"/>
                <a:cs typeface="Lucida Sans Unicode"/>
              </a:rPr>
              <a:t>a</a:t>
            </a:r>
            <a:r>
              <a:rPr lang="en-US" sz="3200" spc="-4" baseline="4566" dirty="0" err="1" smtClean="0">
                <a:latin typeface="+mj-lt"/>
                <a:cs typeface="Lucida Sans Unicode"/>
              </a:rPr>
              <a:t>n</a:t>
            </a:r>
            <a:r>
              <a:rPr lang="en-US" sz="3200" spc="0" baseline="4566" dirty="0" err="1" smtClean="0">
                <a:latin typeface="+mj-lt"/>
                <a:cs typeface="Lucida Sans Unicode"/>
              </a:rPr>
              <a:t>i</a:t>
            </a:r>
            <a:r>
              <a:rPr lang="en-US" sz="3200" spc="4" baseline="4566" dirty="0" err="1" smtClean="0">
                <a:latin typeface="+mj-lt"/>
                <a:cs typeface="Lucida Sans Unicode"/>
              </a:rPr>
              <a:t>s</a:t>
            </a:r>
            <a:r>
              <a:rPr lang="en-US" sz="3200" spc="0" baseline="4566" dirty="0" err="1" smtClean="0">
                <a:latin typeface="+mj-lt"/>
                <a:cs typeface="Lucida Sans Unicode"/>
              </a:rPr>
              <a:t>asi</a:t>
            </a:r>
            <a:r>
              <a:rPr lang="en-US" sz="3200" spc="-62" baseline="4566" dirty="0" smtClean="0">
                <a:latin typeface="+mj-lt"/>
                <a:cs typeface="Lucida Sans Unicode"/>
              </a:rPr>
              <a:t> </a:t>
            </a:r>
            <a:r>
              <a:rPr lang="en-US" sz="3200" spc="0" baseline="4566" dirty="0" err="1" smtClean="0">
                <a:solidFill>
                  <a:srgbClr val="FF0000"/>
                </a:solidFill>
                <a:latin typeface="+mj-lt"/>
                <a:cs typeface="Lucida Sans Unicode"/>
              </a:rPr>
              <a:t>log</a:t>
            </a:r>
            <a:r>
              <a:rPr lang="en-US" sz="3200" spc="4" baseline="4566" dirty="0" err="1" smtClean="0">
                <a:solidFill>
                  <a:srgbClr val="FF0000"/>
                </a:solidFill>
                <a:latin typeface="+mj-lt"/>
                <a:cs typeface="Lucida Sans Unicode"/>
              </a:rPr>
              <a:t>i</a:t>
            </a:r>
            <a:r>
              <a:rPr lang="en-US" sz="3200" spc="0" baseline="4566" dirty="0" err="1" smtClean="0">
                <a:solidFill>
                  <a:srgbClr val="FF0000"/>
                </a:solidFill>
                <a:latin typeface="+mj-lt"/>
                <a:cs typeface="Lucida Sans Unicode"/>
              </a:rPr>
              <a:t>ka</a:t>
            </a:r>
            <a:r>
              <a:rPr lang="en-US" sz="3200" spc="-51" baseline="4566" dirty="0" smtClean="0">
                <a:solidFill>
                  <a:srgbClr val="FF0000"/>
                </a:solidFill>
                <a:latin typeface="+mj-lt"/>
                <a:cs typeface="Lucida Sans Unicode"/>
              </a:rPr>
              <a:t> </a:t>
            </a:r>
            <a:r>
              <a:rPr lang="en-US" sz="3200" spc="-4" baseline="4566" dirty="0" err="1" smtClean="0">
                <a:latin typeface="+mj-lt"/>
                <a:cs typeface="Lucida Sans Unicode"/>
              </a:rPr>
              <a:t>d</a:t>
            </a:r>
            <a:r>
              <a:rPr lang="en-US" sz="3200" spc="0" baseline="4566" dirty="0" err="1" smtClean="0">
                <a:latin typeface="+mj-lt"/>
                <a:cs typeface="Lucida Sans Unicode"/>
              </a:rPr>
              <a:t>ari</a:t>
            </a:r>
            <a:r>
              <a:rPr lang="en-US" sz="3200" spc="-20" baseline="4566" dirty="0" smtClean="0">
                <a:latin typeface="+mj-lt"/>
                <a:cs typeface="Lucida Sans Unicode"/>
              </a:rPr>
              <a:t> </a:t>
            </a:r>
            <a:r>
              <a:rPr lang="en-US" sz="3200" spc="0" baseline="4566" dirty="0" err="1" smtClean="0">
                <a:latin typeface="+mj-lt"/>
                <a:cs typeface="Lucida Sans Unicode"/>
              </a:rPr>
              <a:t>k</a:t>
            </a:r>
            <a:r>
              <a:rPr lang="en-US" sz="3200" spc="-4" baseline="4566" dirty="0" err="1" smtClean="0">
                <a:latin typeface="+mj-lt"/>
                <a:cs typeface="Lucida Sans Unicode"/>
              </a:rPr>
              <a:t>o</a:t>
            </a:r>
            <a:r>
              <a:rPr lang="en-US" sz="3200" spc="0" baseline="4566" dirty="0" err="1" smtClean="0">
                <a:latin typeface="+mj-lt"/>
                <a:cs typeface="Lucida Sans Unicode"/>
              </a:rPr>
              <a:t>mpo</a:t>
            </a:r>
            <a:r>
              <a:rPr lang="en-US" sz="3200" spc="-4" baseline="4566" dirty="0" err="1" smtClean="0">
                <a:latin typeface="+mj-lt"/>
                <a:cs typeface="Lucida Sans Unicode"/>
              </a:rPr>
              <a:t>n</a:t>
            </a:r>
            <a:r>
              <a:rPr lang="en-US" sz="3200" spc="0" baseline="4566" dirty="0" err="1" smtClean="0">
                <a:latin typeface="+mj-lt"/>
                <a:cs typeface="Lucida Sans Unicode"/>
              </a:rPr>
              <a:t>e</a:t>
            </a:r>
            <a:r>
              <a:rPr lang="en-US" sz="3200" spc="-4" baseline="4566" dirty="0" err="1" smtClean="0">
                <a:latin typeface="+mj-lt"/>
                <a:cs typeface="Lucida Sans Unicode"/>
              </a:rPr>
              <a:t>n-</a:t>
            </a:r>
            <a:r>
              <a:rPr lang="en-US" sz="3200" spc="0" baseline="4566" dirty="0" err="1" smtClean="0">
                <a:latin typeface="+mj-lt"/>
                <a:cs typeface="Lucida Sans Unicode"/>
              </a:rPr>
              <a:t>k</a:t>
            </a:r>
            <a:r>
              <a:rPr lang="en-US" sz="3200" spc="-4" baseline="4566" dirty="0" err="1" smtClean="0">
                <a:latin typeface="+mj-lt"/>
                <a:cs typeface="Lucida Sans Unicode"/>
              </a:rPr>
              <a:t>o</a:t>
            </a:r>
            <a:r>
              <a:rPr lang="en-US" sz="3200" spc="0" baseline="4566" dirty="0" err="1" smtClean="0">
                <a:latin typeface="+mj-lt"/>
                <a:cs typeface="Lucida Sans Unicode"/>
              </a:rPr>
              <a:t>mpo</a:t>
            </a:r>
            <a:r>
              <a:rPr lang="en-US" sz="3200" spc="-4" baseline="4566" dirty="0" err="1" smtClean="0">
                <a:latin typeface="+mj-lt"/>
                <a:cs typeface="Lucida Sans Unicode"/>
              </a:rPr>
              <a:t>n</a:t>
            </a:r>
            <a:r>
              <a:rPr lang="en-US" sz="3200" spc="0" baseline="4566" dirty="0" err="1" smtClean="0">
                <a:latin typeface="+mj-lt"/>
                <a:cs typeface="Lucida Sans Unicode"/>
              </a:rPr>
              <a:t>en</a:t>
            </a:r>
            <a:r>
              <a:rPr lang="en-US" sz="3200" spc="0" baseline="4566" dirty="0" smtClean="0">
                <a:latin typeface="+mj-lt"/>
                <a:cs typeface="Lucida Sans Unicode"/>
              </a:rPr>
              <a:t> </a:t>
            </a:r>
            <a:r>
              <a:rPr lang="en-US" sz="3200" spc="0" baseline="4566" dirty="0" err="1" smtClean="0">
                <a:latin typeface="+mj-lt"/>
                <a:cs typeface="Lucida Sans Unicode"/>
              </a:rPr>
              <a:t>perangkat</a:t>
            </a:r>
            <a:r>
              <a:rPr lang="en-US" sz="3200" spc="0" dirty="0" smtClean="0">
                <a:latin typeface="+mj-lt"/>
                <a:cs typeface="Lucida Sans Unicode"/>
              </a:rPr>
              <a:t> </a:t>
            </a:r>
            <a:r>
              <a:rPr lang="en-US" sz="2000" spc="0" dirty="0" err="1" smtClean="0">
                <a:latin typeface="+mj-lt"/>
                <a:cs typeface="Lucida Sans Unicode"/>
              </a:rPr>
              <a:t>lunak</a:t>
            </a:r>
            <a:r>
              <a:rPr lang="en-US" sz="2000" spc="0" dirty="0" smtClean="0">
                <a:latin typeface="+mj-lt"/>
                <a:cs typeface="Lucida Sans Unicode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Komponen</a:t>
            </a:r>
            <a:r>
              <a:rPr lang="en-US" sz="2000" dirty="0" smtClean="0">
                <a:latin typeface="+mj-lt"/>
              </a:rPr>
              <a:t> yang </a:t>
            </a:r>
            <a:r>
              <a:rPr lang="en-US" sz="2000" dirty="0" err="1" smtClean="0">
                <a:latin typeface="+mj-lt"/>
              </a:rPr>
              <a:t>dimaksud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berapa</a:t>
            </a:r>
            <a:r>
              <a:rPr lang="en-US" sz="2000" dirty="0" smtClean="0">
                <a:latin typeface="+mj-lt"/>
              </a:rPr>
              <a:t> unit modular  </a:t>
            </a:r>
            <a:r>
              <a:rPr lang="en-US" sz="2000" dirty="0" err="1" smtClean="0">
                <a:latin typeface="+mj-lt"/>
              </a:rPr>
              <a:t>berupa</a:t>
            </a:r>
            <a:r>
              <a:rPr lang="en-US" sz="2000" dirty="0" smtClean="0">
                <a:latin typeface="+mj-lt"/>
              </a:rPr>
              <a:t> interface yang </a:t>
            </a:r>
            <a:r>
              <a:rPr lang="en-US" sz="2000" dirty="0" err="1" smtClean="0">
                <a:latin typeface="+mj-lt"/>
              </a:rPr>
              <a:t>dapat</a:t>
            </a:r>
            <a:r>
              <a:rPr lang="en-US" sz="2000" dirty="0" smtClean="0">
                <a:latin typeface="+mj-lt"/>
              </a:rPr>
              <a:t>  di proses di system yang </a:t>
            </a:r>
            <a:r>
              <a:rPr lang="en-US" sz="2000" dirty="0" err="1" smtClean="0">
                <a:latin typeface="+mj-lt"/>
              </a:rPr>
              <a:t>berbeda</a:t>
            </a:r>
            <a:endParaRPr lang="en-US" sz="2000" dirty="0" smtClean="0">
              <a:latin typeface="+mj-lt"/>
            </a:endParaRPr>
          </a:p>
          <a:p>
            <a:pPr marL="62865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+mj-lt"/>
              </a:rPr>
              <a:t>RPC (Remote Procedure Call) </a:t>
            </a:r>
          </a:p>
          <a:p>
            <a:pPr marL="571500" indent="-285750">
              <a:buFont typeface="Arial" panose="020B0604020202020204" pitchFamily="34" charset="0"/>
              <a:buChar char="•"/>
            </a:pPr>
            <a:r>
              <a:rPr lang="en-US" sz="2800" spc="0" baseline="4566" dirty="0" err="1" smtClean="0">
                <a:latin typeface="+mj-lt"/>
                <a:cs typeface="Lucida Sans Unicode"/>
              </a:rPr>
              <a:t>Jenis</a:t>
            </a:r>
            <a:r>
              <a:rPr lang="en-US" sz="2800" spc="-48" baseline="4566" dirty="0" smtClean="0">
                <a:latin typeface="+mj-lt"/>
                <a:cs typeface="Lucida Sans Unicode"/>
              </a:rPr>
              <a:t> </a:t>
            </a:r>
            <a:r>
              <a:rPr lang="en-US" sz="2800" spc="0" baseline="4566" dirty="0" smtClean="0">
                <a:solidFill>
                  <a:srgbClr val="FF0000"/>
                </a:solidFill>
                <a:latin typeface="+mj-lt"/>
                <a:cs typeface="Lucida Sans Unicode"/>
              </a:rPr>
              <a:t>Model</a:t>
            </a:r>
            <a:r>
              <a:rPr lang="en-US" sz="2800" spc="-36" baseline="4566" dirty="0" smtClean="0">
                <a:solidFill>
                  <a:srgbClr val="FF0000"/>
                </a:solidFill>
                <a:latin typeface="+mj-lt"/>
                <a:cs typeface="Lucida Sans Unicode"/>
              </a:rPr>
              <a:t> </a:t>
            </a:r>
            <a:r>
              <a:rPr lang="en-US" sz="2800" spc="0" baseline="4566" dirty="0" err="1" smtClean="0">
                <a:latin typeface="+mj-lt"/>
                <a:cs typeface="Lucida Sans Unicode"/>
              </a:rPr>
              <a:t>ar</a:t>
            </a:r>
            <a:r>
              <a:rPr lang="en-US" sz="2800" spc="9" baseline="4566" dirty="0" err="1" smtClean="0">
                <a:latin typeface="+mj-lt"/>
                <a:cs typeface="Lucida Sans Unicode"/>
              </a:rPr>
              <a:t>s</a:t>
            </a:r>
            <a:r>
              <a:rPr lang="en-US" sz="2800" spc="0" baseline="4566" dirty="0" err="1" smtClean="0">
                <a:latin typeface="+mj-lt"/>
                <a:cs typeface="Lucida Sans Unicode"/>
              </a:rPr>
              <a:t>itektur</a:t>
            </a:r>
            <a:r>
              <a:rPr lang="en-US" sz="2800" spc="-73" baseline="4566" dirty="0" smtClean="0">
                <a:latin typeface="+mj-lt"/>
                <a:cs typeface="Lucida Sans Unicode"/>
              </a:rPr>
              <a:t> </a:t>
            </a:r>
            <a:r>
              <a:rPr lang="en-US" sz="2800" spc="0" baseline="4566" dirty="0" err="1" smtClean="0">
                <a:latin typeface="+mj-lt"/>
                <a:cs typeface="Lucida Sans Unicode"/>
              </a:rPr>
              <a:t>l</a:t>
            </a:r>
            <a:r>
              <a:rPr lang="en-US" sz="2800" spc="4" baseline="4566" dirty="0" err="1" smtClean="0">
                <a:latin typeface="+mj-lt"/>
                <a:cs typeface="Lucida Sans Unicode"/>
              </a:rPr>
              <a:t>og</a:t>
            </a:r>
            <a:r>
              <a:rPr lang="en-US" sz="2800" spc="0" baseline="4566" dirty="0" err="1" smtClean="0">
                <a:latin typeface="+mj-lt"/>
                <a:cs typeface="Lucida Sans Unicode"/>
              </a:rPr>
              <a:t>is</a:t>
            </a:r>
            <a:r>
              <a:rPr lang="en-US" sz="2800" spc="-44" baseline="4566" dirty="0" smtClean="0">
                <a:latin typeface="+mj-lt"/>
                <a:cs typeface="Lucida Sans Unicode"/>
              </a:rPr>
              <a:t> </a:t>
            </a:r>
            <a:r>
              <a:rPr lang="en-US" sz="2800" spc="0" baseline="4566" dirty="0" smtClean="0">
                <a:latin typeface="+mj-lt"/>
                <a:cs typeface="Lucida Sans Unicode"/>
              </a:rPr>
              <a:t>(st</a:t>
            </a:r>
            <a:r>
              <a:rPr lang="en-US" sz="2800" spc="9" baseline="4566" dirty="0" smtClean="0">
                <a:latin typeface="+mj-lt"/>
                <a:cs typeface="Lucida Sans Unicode"/>
              </a:rPr>
              <a:t>y</a:t>
            </a:r>
            <a:r>
              <a:rPr lang="en-US" sz="2800" spc="0" baseline="4566" dirty="0" smtClean="0">
                <a:latin typeface="+mj-lt"/>
                <a:cs typeface="Lucida Sans Unicode"/>
              </a:rPr>
              <a:t>l</a:t>
            </a:r>
            <a:r>
              <a:rPr lang="en-US" sz="2800" spc="4" baseline="4566" dirty="0" smtClean="0">
                <a:latin typeface="+mj-lt"/>
                <a:cs typeface="Lucida Sans Unicode"/>
              </a:rPr>
              <a:t>e</a:t>
            </a:r>
            <a:r>
              <a:rPr lang="en-US" sz="2800" spc="0" baseline="4566" dirty="0" smtClean="0">
                <a:latin typeface="+mj-lt"/>
                <a:cs typeface="Lucida Sans Unicode"/>
              </a:rPr>
              <a:t>) </a:t>
            </a:r>
            <a:endParaRPr lang="en-US" sz="2800" dirty="0" smtClean="0">
              <a:latin typeface="+mj-lt"/>
              <a:cs typeface="Lucida Sans Unicode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28800" y="3897957"/>
            <a:ext cx="6629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smtClean="0"/>
              <a:t>RPC ( Remote Procedure Call ) :</a:t>
            </a:r>
          </a:p>
          <a:p>
            <a:pPr algn="just"/>
            <a:r>
              <a:rPr lang="en-US" sz="2400" dirty="0" smtClean="0"/>
              <a:t>Set </a:t>
            </a:r>
            <a:r>
              <a:rPr lang="en-US" sz="2400" dirty="0" err="1" smtClean="0"/>
              <a:t>fungsi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memungkinkan</a:t>
            </a:r>
            <a:r>
              <a:rPr lang="en-US" sz="2400" dirty="0" smtClean="0"/>
              <a:t> </a:t>
            </a:r>
            <a:r>
              <a:rPr lang="en-US" sz="2400" dirty="0" err="1" smtClean="0"/>
              <a:t>suatu</a:t>
            </a:r>
            <a:r>
              <a:rPr lang="en-US" sz="2400" dirty="0" smtClean="0"/>
              <a:t> </a:t>
            </a:r>
            <a:r>
              <a:rPr lang="en-US" sz="2400" dirty="0" err="1" smtClean="0"/>
              <a:t>aplikasi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 </a:t>
            </a:r>
            <a:r>
              <a:rPr lang="en-US" sz="2400" dirty="0" err="1" smtClean="0"/>
              <a:t>berkomunikasi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komputer</a:t>
            </a:r>
            <a:r>
              <a:rPr lang="en-US" sz="2400" dirty="0" smtClean="0"/>
              <a:t> lain . </a:t>
            </a:r>
          </a:p>
          <a:p>
            <a:pPr algn="just"/>
            <a:r>
              <a:rPr lang="en-US" sz="2400" dirty="0" smtClean="0"/>
              <a:t>RPC </a:t>
            </a:r>
            <a:r>
              <a:rPr lang="en-US" sz="2400" dirty="0" err="1" smtClean="0"/>
              <a:t>menyediakan</a:t>
            </a:r>
            <a:r>
              <a:rPr lang="en-US" sz="2400" dirty="0" smtClean="0"/>
              <a:t> </a:t>
            </a:r>
            <a:r>
              <a:rPr lang="en-US" sz="2400" dirty="0" err="1" smtClean="0"/>
              <a:t>fungsi</a:t>
            </a:r>
            <a:r>
              <a:rPr lang="en-US" sz="2400" dirty="0" smtClean="0"/>
              <a:t> </a:t>
            </a:r>
            <a:r>
              <a:rPr lang="en-US" sz="2400" dirty="0" err="1" smtClean="0"/>
              <a:t>pemrograman</a:t>
            </a:r>
            <a:r>
              <a:rPr lang="en-US" sz="2400" dirty="0" smtClean="0"/>
              <a:t>, </a:t>
            </a:r>
            <a:r>
              <a:rPr lang="en-US" sz="2400" dirty="0" err="1" smtClean="0"/>
              <a:t>kode</a:t>
            </a:r>
            <a:r>
              <a:rPr lang="en-US" sz="2400" dirty="0" smtClean="0"/>
              <a:t> return, </a:t>
            </a:r>
            <a:r>
              <a:rPr lang="en-US" sz="2400" dirty="0" err="1" smtClean="0"/>
              <a:t>variabel</a:t>
            </a:r>
            <a:r>
              <a:rPr lang="en-US" sz="2400" dirty="0" smtClean="0"/>
              <a:t> predefined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mendukung</a:t>
            </a:r>
            <a:r>
              <a:rPr lang="en-US" sz="2400" dirty="0" smtClean="0"/>
              <a:t> distributed computing.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8135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3423856"/>
            <a:ext cx="777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3600" baseline="7888" dirty="0" smtClean="0">
                <a:latin typeface="+mj-lt"/>
                <a:cs typeface="Lucida Sans Unicode"/>
              </a:rPr>
              <a:t>  </a:t>
            </a:r>
            <a:r>
              <a:rPr lang="en-US" sz="3600" baseline="7888" dirty="0" err="1" smtClean="0">
                <a:latin typeface="+mj-lt"/>
                <a:cs typeface="Lucida Sans Unicode"/>
              </a:rPr>
              <a:t>Arsi</a:t>
            </a:r>
            <a:r>
              <a:rPr lang="en-US" sz="3600" spc="-9" baseline="7888" dirty="0" err="1" smtClean="0">
                <a:latin typeface="+mj-lt"/>
                <a:cs typeface="Lucida Sans Unicode"/>
              </a:rPr>
              <a:t>t</a:t>
            </a:r>
            <a:r>
              <a:rPr lang="en-US" sz="3600" baseline="7888" dirty="0" err="1" smtClean="0">
                <a:latin typeface="+mj-lt"/>
                <a:cs typeface="Lucida Sans Unicode"/>
              </a:rPr>
              <a:t>ektur</a:t>
            </a:r>
            <a:r>
              <a:rPr lang="en-US" sz="3600" spc="-70" baseline="7888" dirty="0" smtClean="0">
                <a:latin typeface="+mj-lt"/>
                <a:cs typeface="Lucida Sans Unicode"/>
              </a:rPr>
              <a:t> </a:t>
            </a:r>
            <a:r>
              <a:rPr lang="en-US" sz="3600" baseline="7888" dirty="0" err="1">
                <a:latin typeface="+mj-lt"/>
                <a:cs typeface="Lucida Sans Unicode"/>
              </a:rPr>
              <a:t>Fisik</a:t>
            </a:r>
            <a:r>
              <a:rPr lang="en-US" sz="3600" spc="-33" baseline="7888" dirty="0">
                <a:latin typeface="+mj-lt"/>
                <a:cs typeface="Lucida Sans Unicode"/>
              </a:rPr>
              <a:t> </a:t>
            </a:r>
            <a:r>
              <a:rPr lang="en-US" sz="3600" spc="4" baseline="7888" dirty="0">
                <a:latin typeface="+mj-lt"/>
                <a:cs typeface="Lucida Sans Unicode"/>
              </a:rPr>
              <a:t>(</a:t>
            </a:r>
            <a:r>
              <a:rPr lang="en-US" sz="3600" baseline="7545" dirty="0">
                <a:latin typeface="+mj-lt"/>
                <a:cs typeface="Lucida Sans Unicode"/>
              </a:rPr>
              <a:t>S</a:t>
            </a:r>
            <a:r>
              <a:rPr lang="en-US" sz="3600" spc="9" baseline="7545" dirty="0">
                <a:latin typeface="+mj-lt"/>
                <a:cs typeface="Lucida Sans Unicode"/>
              </a:rPr>
              <a:t>y</a:t>
            </a:r>
            <a:r>
              <a:rPr lang="en-US" sz="3600" baseline="7545" dirty="0">
                <a:latin typeface="+mj-lt"/>
                <a:cs typeface="Lucida Sans Unicode"/>
              </a:rPr>
              <a:t>s</a:t>
            </a:r>
            <a:r>
              <a:rPr lang="en-US" sz="3600" spc="-9" baseline="7545" dirty="0">
                <a:latin typeface="+mj-lt"/>
                <a:cs typeface="Lucida Sans Unicode"/>
              </a:rPr>
              <a:t>t</a:t>
            </a:r>
            <a:r>
              <a:rPr lang="en-US" sz="3600" baseline="7545" dirty="0">
                <a:latin typeface="+mj-lt"/>
                <a:cs typeface="Lucida Sans Unicode"/>
              </a:rPr>
              <a:t>em</a:t>
            </a:r>
            <a:r>
              <a:rPr lang="en-US" sz="3600" spc="50" baseline="7545" dirty="0">
                <a:latin typeface="+mj-lt"/>
                <a:cs typeface="Lucida Sans Unicode"/>
              </a:rPr>
              <a:t> </a:t>
            </a:r>
            <a:r>
              <a:rPr lang="en-US" sz="3600" baseline="7545" dirty="0">
                <a:latin typeface="+mj-lt"/>
                <a:cs typeface="Lucida Sans Unicode"/>
              </a:rPr>
              <a:t>arc</a:t>
            </a:r>
            <a:r>
              <a:rPr lang="en-US" sz="3600" spc="4" baseline="7545" dirty="0">
                <a:latin typeface="+mj-lt"/>
                <a:cs typeface="Lucida Sans Unicode"/>
              </a:rPr>
              <a:t>h</a:t>
            </a:r>
            <a:r>
              <a:rPr lang="en-US" sz="3600" baseline="7545" dirty="0">
                <a:latin typeface="+mj-lt"/>
                <a:cs typeface="Lucida Sans Unicode"/>
              </a:rPr>
              <a:t>itectur</a:t>
            </a:r>
            <a:r>
              <a:rPr lang="en-US" sz="3600" spc="4" baseline="7545" dirty="0">
                <a:latin typeface="+mj-lt"/>
                <a:cs typeface="Lucida Sans Unicode"/>
              </a:rPr>
              <a:t>e</a:t>
            </a:r>
            <a:r>
              <a:rPr lang="en-US" sz="3600" baseline="7888" dirty="0" smtClean="0">
                <a:latin typeface="+mj-lt"/>
                <a:cs typeface="Lucida Sans Unicode"/>
              </a:rPr>
              <a:t>) </a:t>
            </a:r>
          </a:p>
          <a:p>
            <a:pPr marL="457200">
              <a:buFont typeface="Arial" panose="020B0604020202020204" pitchFamily="34" charset="0"/>
              <a:buChar char="•"/>
            </a:pPr>
            <a:r>
              <a:rPr lang="en-US" sz="2400" spc="-4" baseline="4566" dirty="0" smtClean="0">
                <a:cs typeface="Lucida Sans Unicode"/>
              </a:rPr>
              <a:t>    </a:t>
            </a:r>
            <a:r>
              <a:rPr lang="en-US" sz="3600" spc="-4" baseline="4566" dirty="0" err="1" smtClean="0">
                <a:cs typeface="Lucida Sans Unicode"/>
              </a:rPr>
              <a:t>P</a:t>
            </a:r>
            <a:r>
              <a:rPr lang="en-US" sz="3600" baseline="4566" dirty="0" err="1" smtClean="0">
                <a:cs typeface="Lucida Sans Unicode"/>
              </a:rPr>
              <a:t>eleta</a:t>
            </a:r>
            <a:r>
              <a:rPr lang="en-US" sz="3600" spc="-9" baseline="4566" dirty="0" err="1" smtClean="0">
                <a:cs typeface="Lucida Sans Unicode"/>
              </a:rPr>
              <a:t>k</a:t>
            </a:r>
            <a:r>
              <a:rPr lang="en-US" sz="3600" baseline="4566" dirty="0" err="1" smtClean="0">
                <a:cs typeface="Lucida Sans Unicode"/>
              </a:rPr>
              <a:t>an</a:t>
            </a:r>
            <a:r>
              <a:rPr lang="en-US" sz="3600" spc="-47" baseline="4566" dirty="0" smtClean="0">
                <a:cs typeface="Lucida Sans Unicode"/>
              </a:rPr>
              <a:t> </a:t>
            </a:r>
            <a:r>
              <a:rPr lang="en-US" sz="3600" baseline="4566" dirty="0" err="1">
                <a:cs typeface="Lucida Sans Unicode"/>
              </a:rPr>
              <a:t>mes</a:t>
            </a:r>
            <a:r>
              <a:rPr lang="en-US" sz="3600" spc="9" baseline="4566" dirty="0" err="1">
                <a:cs typeface="Lucida Sans Unicode"/>
              </a:rPr>
              <a:t>i</a:t>
            </a:r>
            <a:r>
              <a:rPr lang="en-US" sz="3600" baseline="4566" dirty="0" err="1">
                <a:cs typeface="Lucida Sans Unicode"/>
              </a:rPr>
              <a:t>n</a:t>
            </a:r>
            <a:endParaRPr lang="en-US" sz="3600" baseline="4566" dirty="0">
              <a:cs typeface="Lucida Sans Unicode"/>
            </a:endParaRPr>
          </a:p>
          <a:p>
            <a:pPr marL="685800" indent="-228600">
              <a:buFont typeface="Arial" panose="020B0604020202020204" pitchFamily="34" charset="0"/>
              <a:buChar char="•"/>
            </a:pPr>
            <a:r>
              <a:rPr lang="en-US" sz="2400" dirty="0">
                <a:cs typeface="Lucida Sans Unicode"/>
              </a:rPr>
              <a:t> </a:t>
            </a:r>
            <a:r>
              <a:rPr lang="en-US" sz="2400" dirty="0" err="1" smtClean="0">
                <a:cs typeface="Lucida Sans Unicode"/>
              </a:rPr>
              <a:t>Peleta</a:t>
            </a:r>
            <a:r>
              <a:rPr lang="en-US" sz="2400" spc="-9" dirty="0" err="1" smtClean="0">
                <a:cs typeface="Lucida Sans Unicode"/>
              </a:rPr>
              <a:t>k</a:t>
            </a:r>
            <a:r>
              <a:rPr lang="en-US" sz="2400" dirty="0" err="1" smtClean="0">
                <a:cs typeface="Lucida Sans Unicode"/>
              </a:rPr>
              <a:t>an</a:t>
            </a:r>
            <a:r>
              <a:rPr lang="en-US" sz="2400" spc="-58" dirty="0" smtClean="0">
                <a:cs typeface="Lucida Sans Unicode"/>
              </a:rPr>
              <a:t> </a:t>
            </a:r>
            <a:r>
              <a:rPr lang="en-US" sz="2400" dirty="0" err="1">
                <a:cs typeface="Lucida Sans Unicode"/>
              </a:rPr>
              <a:t>komponen</a:t>
            </a:r>
            <a:r>
              <a:rPr lang="en-US" sz="2400" dirty="0">
                <a:cs typeface="Lucida Sans Unicode"/>
              </a:rPr>
              <a:t> </a:t>
            </a:r>
            <a:r>
              <a:rPr lang="en-US" sz="2400" dirty="0" err="1">
                <a:cs typeface="Lucida Sans Unicode"/>
              </a:rPr>
              <a:t>perangkat</a:t>
            </a:r>
            <a:r>
              <a:rPr lang="en-US" sz="2400" dirty="0">
                <a:cs typeface="Lucida Sans Unicode"/>
              </a:rPr>
              <a:t> </a:t>
            </a:r>
            <a:r>
              <a:rPr lang="en-US" sz="2400" dirty="0" err="1">
                <a:cs typeface="Lucida Sans Unicode"/>
              </a:rPr>
              <a:t>lunak</a:t>
            </a:r>
            <a:r>
              <a:rPr lang="en-US" sz="2400" dirty="0">
                <a:cs typeface="Lucida Sans Unicode"/>
              </a:rPr>
              <a:t> </a:t>
            </a:r>
            <a:r>
              <a:rPr lang="en-US" sz="2400" dirty="0" err="1">
                <a:cs typeface="Lucida Sans Unicode"/>
              </a:rPr>
              <a:t>pada</a:t>
            </a:r>
            <a:r>
              <a:rPr lang="en-US" sz="2400" dirty="0">
                <a:cs typeface="Lucida Sans Unicode"/>
              </a:rPr>
              <a:t> </a:t>
            </a:r>
            <a:r>
              <a:rPr lang="en-US" sz="2400" dirty="0" err="1">
                <a:cs typeface="Lucida Sans Unicode"/>
              </a:rPr>
              <a:t>mesin</a:t>
            </a:r>
            <a:r>
              <a:rPr lang="en-US" sz="2400" dirty="0">
                <a:cs typeface="Lucida Sans Unicode"/>
              </a:rPr>
              <a:t> </a:t>
            </a:r>
            <a:r>
              <a:rPr lang="en-US" sz="2400" dirty="0" err="1">
                <a:cs typeface="Lucida Sans Unicode"/>
              </a:rPr>
              <a:t>sesungguhnya</a:t>
            </a:r>
            <a:r>
              <a:rPr lang="en-US" sz="2400" dirty="0">
                <a:cs typeface="Lucida Sans Unicode"/>
              </a:rPr>
              <a:t> </a:t>
            </a:r>
            <a:endParaRPr 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600200" y="1066800"/>
            <a:ext cx="5410200" cy="2357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aseline="4566" dirty="0" err="1">
                <a:cs typeface="Lucida Sans Unicode"/>
              </a:rPr>
              <a:t>Jenis</a:t>
            </a:r>
            <a:r>
              <a:rPr lang="en-US" sz="3200" spc="-48" baseline="4566" dirty="0">
                <a:cs typeface="Lucida Sans Unicode"/>
              </a:rPr>
              <a:t> </a:t>
            </a:r>
            <a:r>
              <a:rPr lang="en-US" sz="3200" baseline="4566" dirty="0">
                <a:solidFill>
                  <a:srgbClr val="FF0000"/>
                </a:solidFill>
                <a:cs typeface="Lucida Sans Unicode"/>
              </a:rPr>
              <a:t>Model</a:t>
            </a:r>
            <a:r>
              <a:rPr lang="en-US" sz="3200" spc="-36" baseline="4566" dirty="0">
                <a:solidFill>
                  <a:srgbClr val="FF0000"/>
                </a:solidFill>
                <a:cs typeface="Lucida Sans Unicode"/>
              </a:rPr>
              <a:t> </a:t>
            </a:r>
            <a:r>
              <a:rPr lang="en-US" sz="3200" baseline="4566" dirty="0" err="1">
                <a:cs typeface="Lucida Sans Unicode"/>
              </a:rPr>
              <a:t>ar</a:t>
            </a:r>
            <a:r>
              <a:rPr lang="en-US" sz="3200" spc="9" baseline="4566" dirty="0" err="1">
                <a:cs typeface="Lucida Sans Unicode"/>
              </a:rPr>
              <a:t>s</a:t>
            </a:r>
            <a:r>
              <a:rPr lang="en-US" sz="3200" baseline="4566" dirty="0" err="1">
                <a:cs typeface="Lucida Sans Unicode"/>
              </a:rPr>
              <a:t>itektur</a:t>
            </a:r>
            <a:r>
              <a:rPr lang="en-US" sz="3200" spc="-73" baseline="4566" dirty="0">
                <a:cs typeface="Lucida Sans Unicode"/>
              </a:rPr>
              <a:t> </a:t>
            </a:r>
            <a:r>
              <a:rPr lang="en-US" sz="3200" baseline="4566" dirty="0" err="1">
                <a:cs typeface="Lucida Sans Unicode"/>
              </a:rPr>
              <a:t>l</a:t>
            </a:r>
            <a:r>
              <a:rPr lang="en-US" sz="3200" spc="4" baseline="4566" dirty="0" err="1">
                <a:cs typeface="Lucida Sans Unicode"/>
              </a:rPr>
              <a:t>og</a:t>
            </a:r>
            <a:r>
              <a:rPr lang="en-US" sz="3200" baseline="4566" dirty="0" err="1">
                <a:cs typeface="Lucida Sans Unicode"/>
              </a:rPr>
              <a:t>is</a:t>
            </a:r>
            <a:r>
              <a:rPr lang="en-US" sz="3200" spc="-44" baseline="4566" dirty="0">
                <a:cs typeface="Lucida Sans Unicode"/>
              </a:rPr>
              <a:t> </a:t>
            </a:r>
            <a:r>
              <a:rPr lang="en-US" sz="3200" baseline="4566" dirty="0">
                <a:cs typeface="Lucida Sans Unicode"/>
              </a:rPr>
              <a:t>(st</a:t>
            </a:r>
            <a:r>
              <a:rPr lang="en-US" sz="3200" spc="9" baseline="4566" dirty="0">
                <a:cs typeface="Lucida Sans Unicode"/>
              </a:rPr>
              <a:t>y</a:t>
            </a:r>
            <a:r>
              <a:rPr lang="en-US" sz="3200" baseline="4566" dirty="0">
                <a:cs typeface="Lucida Sans Unicode"/>
              </a:rPr>
              <a:t>l</a:t>
            </a:r>
            <a:r>
              <a:rPr lang="en-US" sz="3200" spc="4" baseline="4566" dirty="0">
                <a:cs typeface="Lucida Sans Unicode"/>
              </a:rPr>
              <a:t>e</a:t>
            </a:r>
            <a:r>
              <a:rPr lang="en-US" sz="3200" baseline="4566" dirty="0" smtClean="0">
                <a:cs typeface="Lucida Sans Unicode"/>
              </a:rPr>
              <a:t>)  :</a:t>
            </a:r>
          </a:p>
          <a:p>
            <a:endParaRPr lang="en-US" sz="3200" baseline="4566" dirty="0" smtClean="0">
              <a:cs typeface="Lucida Sans Unicode"/>
            </a:endParaRPr>
          </a:p>
          <a:p>
            <a:pPr marL="571500" marR="32461" indent="-400050">
              <a:lnSpc>
                <a:spcPts val="2065"/>
              </a:lnSpc>
              <a:spcBef>
                <a:spcPts val="103"/>
              </a:spcBef>
              <a:buFont typeface="Arial" panose="020B0604020202020204" pitchFamily="34" charset="0"/>
              <a:buChar char="•"/>
            </a:pPr>
            <a:r>
              <a:rPr lang="en-US" sz="3200" baseline="8932" dirty="0">
                <a:solidFill>
                  <a:srgbClr val="006FC0"/>
                </a:solidFill>
                <a:latin typeface="Lucida Sans Unicode"/>
                <a:cs typeface="Lucida Sans Unicode"/>
              </a:rPr>
              <a:t>La</a:t>
            </a:r>
            <a:r>
              <a:rPr lang="en-US" sz="3200" spc="-9" baseline="8932" dirty="0">
                <a:solidFill>
                  <a:srgbClr val="006FC0"/>
                </a:solidFill>
                <a:latin typeface="Lucida Sans Unicode"/>
                <a:cs typeface="Lucida Sans Unicode"/>
              </a:rPr>
              <a:t>y</a:t>
            </a:r>
            <a:r>
              <a:rPr lang="en-US" sz="3200" baseline="8932" dirty="0">
                <a:solidFill>
                  <a:srgbClr val="006FC0"/>
                </a:solidFill>
                <a:latin typeface="Lucida Sans Unicode"/>
                <a:cs typeface="Lucida Sans Unicode"/>
              </a:rPr>
              <a:t>er</a:t>
            </a:r>
            <a:r>
              <a:rPr lang="en-US" sz="3200" spc="-9" baseline="8932" dirty="0">
                <a:solidFill>
                  <a:srgbClr val="006FC0"/>
                </a:solidFill>
                <a:latin typeface="Lucida Sans Unicode"/>
                <a:cs typeface="Lucida Sans Unicode"/>
              </a:rPr>
              <a:t>e</a:t>
            </a:r>
            <a:r>
              <a:rPr lang="en-US" sz="3200" baseline="8932" dirty="0">
                <a:solidFill>
                  <a:srgbClr val="006FC0"/>
                </a:solidFill>
                <a:latin typeface="Lucida Sans Unicode"/>
                <a:cs typeface="Lucida Sans Unicode"/>
              </a:rPr>
              <a:t>d</a:t>
            </a:r>
            <a:r>
              <a:rPr lang="en-US" sz="3200" spc="9" baseline="8932" dirty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lang="en-US" sz="3200" spc="-4" baseline="8932" dirty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lang="en-US" sz="3200" baseline="8932" dirty="0">
                <a:solidFill>
                  <a:srgbClr val="006FC0"/>
                </a:solidFill>
                <a:latin typeface="Lucida Sans Unicode"/>
                <a:cs typeface="Lucida Sans Unicode"/>
              </a:rPr>
              <a:t>rchi</a:t>
            </a:r>
            <a:r>
              <a:rPr lang="en-US" sz="3200" spc="-4" baseline="8932" dirty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lang="en-US" sz="3200" baseline="8932" dirty="0">
                <a:solidFill>
                  <a:srgbClr val="006FC0"/>
                </a:solidFill>
                <a:latin typeface="Lucida Sans Unicode"/>
                <a:cs typeface="Lucida Sans Unicode"/>
              </a:rPr>
              <a:t>ect</a:t>
            </a:r>
            <a:r>
              <a:rPr lang="en-US" sz="3200" spc="-4" baseline="8932" dirty="0">
                <a:solidFill>
                  <a:srgbClr val="006FC0"/>
                </a:solidFill>
                <a:latin typeface="Lucida Sans Unicode"/>
                <a:cs typeface="Lucida Sans Unicode"/>
              </a:rPr>
              <a:t>u</a:t>
            </a:r>
            <a:r>
              <a:rPr lang="en-US" sz="3200" baseline="8932" dirty="0">
                <a:solidFill>
                  <a:srgbClr val="006FC0"/>
                </a:solidFill>
                <a:latin typeface="Lucida Sans Unicode"/>
                <a:cs typeface="Lucida Sans Unicode"/>
              </a:rPr>
              <a:t>res</a:t>
            </a:r>
            <a:endParaRPr lang="en-US" sz="2000" dirty="0">
              <a:latin typeface="Lucida Sans Unicode"/>
              <a:cs typeface="Lucida Sans Unicode"/>
            </a:endParaRPr>
          </a:p>
          <a:p>
            <a:pPr marL="571500" marR="16763" indent="-400050">
              <a:lnSpc>
                <a:spcPts val="2245"/>
              </a:lnSpc>
              <a:spcBef>
                <a:spcPts val="9"/>
              </a:spcBef>
              <a:buFont typeface="Arial" panose="020B0604020202020204" pitchFamily="34" charset="0"/>
              <a:buChar char="•"/>
            </a:pPr>
            <a:r>
              <a:rPr lang="en-US" sz="3200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O</a:t>
            </a:r>
            <a:r>
              <a:rPr lang="en-US" sz="3200" spc="-9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b</a:t>
            </a:r>
            <a:r>
              <a:rPr lang="en-US" sz="3200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ject-b</a:t>
            </a:r>
            <a:r>
              <a:rPr lang="en-US" sz="3200" spc="-9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lang="en-US" sz="3200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se</a:t>
            </a:r>
            <a:r>
              <a:rPr lang="en-US" sz="3200" spc="25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lang="en-US" sz="3200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lang="en-US" sz="3200" spc="-4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lang="en-US" sz="3200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chitectures</a:t>
            </a:r>
            <a:endParaRPr lang="en-US" sz="2000" dirty="0">
              <a:latin typeface="Lucida Sans Unicode"/>
              <a:cs typeface="Lucida Sans Unicode"/>
            </a:endParaRPr>
          </a:p>
          <a:p>
            <a:pPr marL="571500" marR="10667" indent="-400050">
              <a:lnSpc>
                <a:spcPts val="2230"/>
              </a:lnSpc>
              <a:buFont typeface="Arial" panose="020B0604020202020204" pitchFamily="34" charset="0"/>
              <a:buChar char="•"/>
            </a:pPr>
            <a:r>
              <a:rPr lang="en-US" sz="3200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D</a:t>
            </a:r>
            <a:r>
              <a:rPr lang="en-US" sz="3200" spc="-9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lang="en-US" sz="3200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lang="en-US" sz="3200" spc="-4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lang="en-US" sz="3200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-Ce</a:t>
            </a:r>
            <a:r>
              <a:rPr lang="en-US" sz="3200" spc="-4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n</a:t>
            </a:r>
            <a:r>
              <a:rPr lang="en-US" sz="3200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ter</a:t>
            </a:r>
            <a:r>
              <a:rPr lang="en-US" sz="3200" spc="14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lang="en-US" sz="3200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lang="en-US" sz="3200" spc="-4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lang="en-US" sz="3200" baseline="7656" dirty="0">
                <a:solidFill>
                  <a:srgbClr val="006FC0"/>
                </a:solidFill>
                <a:latin typeface="Lucida Sans Unicode"/>
                <a:cs typeface="Lucida Sans Unicode"/>
              </a:rPr>
              <a:t>chitectures</a:t>
            </a:r>
            <a:endParaRPr lang="en-US" sz="2000" dirty="0">
              <a:latin typeface="Lucida Sans Unicode"/>
              <a:cs typeface="Lucida Sans Unicode"/>
            </a:endParaRPr>
          </a:p>
          <a:p>
            <a:pPr marL="571500" indent="-400050">
              <a:lnSpc>
                <a:spcPts val="2070"/>
              </a:lnSpc>
              <a:buFont typeface="Arial" panose="020B0604020202020204" pitchFamily="34" charset="0"/>
              <a:buChar char="•"/>
            </a:pPr>
            <a:r>
              <a:rPr lang="en-US" sz="3200" baseline="3828" dirty="0">
                <a:solidFill>
                  <a:srgbClr val="006FC0"/>
                </a:solidFill>
                <a:latin typeface="Lucida Sans Unicode"/>
                <a:cs typeface="Lucida Sans Unicode"/>
              </a:rPr>
              <a:t>E</a:t>
            </a:r>
            <a:r>
              <a:rPr lang="en-US" sz="3200" spc="-4" baseline="3828" dirty="0">
                <a:solidFill>
                  <a:srgbClr val="006FC0"/>
                </a:solidFill>
                <a:latin typeface="Lucida Sans Unicode"/>
                <a:cs typeface="Lucida Sans Unicode"/>
              </a:rPr>
              <a:t>v</a:t>
            </a:r>
            <a:r>
              <a:rPr lang="en-US" sz="3200" baseline="3828" dirty="0">
                <a:solidFill>
                  <a:srgbClr val="006FC0"/>
                </a:solidFill>
                <a:latin typeface="Lucida Sans Unicode"/>
                <a:cs typeface="Lucida Sans Unicode"/>
              </a:rPr>
              <a:t>en</a:t>
            </a:r>
            <a:r>
              <a:rPr lang="en-US" sz="3200" spc="-4" baseline="3828" dirty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lang="en-US" sz="3200" baseline="3828" dirty="0">
                <a:solidFill>
                  <a:srgbClr val="006FC0"/>
                </a:solidFill>
                <a:latin typeface="Lucida Sans Unicode"/>
                <a:cs typeface="Lucida Sans Unicode"/>
              </a:rPr>
              <a:t>-b</a:t>
            </a:r>
            <a:r>
              <a:rPr lang="en-US" sz="3200" spc="-9" baseline="3828" dirty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lang="en-US" sz="3200" baseline="3828" dirty="0">
                <a:solidFill>
                  <a:srgbClr val="006FC0"/>
                </a:solidFill>
                <a:latin typeface="Lucida Sans Unicode"/>
                <a:cs typeface="Lucida Sans Unicode"/>
              </a:rPr>
              <a:t>s</a:t>
            </a:r>
            <a:r>
              <a:rPr lang="en-US" sz="3200" spc="-4" baseline="3828" dirty="0">
                <a:solidFill>
                  <a:srgbClr val="006FC0"/>
                </a:solidFill>
                <a:latin typeface="Lucida Sans Unicode"/>
                <a:cs typeface="Lucida Sans Unicode"/>
              </a:rPr>
              <a:t>e</a:t>
            </a:r>
            <a:r>
              <a:rPr lang="en-US" sz="3200" baseline="3828" dirty="0">
                <a:solidFill>
                  <a:srgbClr val="006FC0"/>
                </a:solidFill>
                <a:latin typeface="Lucida Sans Unicode"/>
                <a:cs typeface="Lucida Sans Unicode"/>
              </a:rPr>
              <a:t>d</a:t>
            </a:r>
            <a:r>
              <a:rPr lang="en-US" sz="3200" spc="14" baseline="3828" dirty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lang="en-US" sz="3200" baseline="3828" dirty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lang="en-US" sz="3200" spc="-4" baseline="3828" dirty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lang="en-US" sz="3200" baseline="3828" dirty="0">
                <a:solidFill>
                  <a:srgbClr val="006FC0"/>
                </a:solidFill>
                <a:latin typeface="Lucida Sans Unicode"/>
                <a:cs typeface="Lucida Sans Unicode"/>
              </a:rPr>
              <a:t>chitectures</a:t>
            </a:r>
            <a:endParaRPr lang="en-US" sz="2000" dirty="0">
              <a:latin typeface="Lucida Sans Unicode"/>
              <a:cs typeface="Lucida Sans Unicode"/>
            </a:endParaRPr>
          </a:p>
          <a:p>
            <a:r>
              <a:rPr lang="en-US" sz="3200" baseline="4566" dirty="0" smtClean="0">
                <a:cs typeface="Lucida Sans Unicode"/>
              </a:rPr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583375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233926" y="1618253"/>
            <a:ext cx="3456431" cy="31683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889367" y="4504389"/>
            <a:ext cx="1303020" cy="23561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913306" y="4572000"/>
            <a:ext cx="1176527" cy="224028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851013" y="4562301"/>
            <a:ext cx="1214627" cy="2278380"/>
          </a:xfrm>
          <a:custGeom>
            <a:avLst/>
            <a:gdLst/>
            <a:ahLst/>
            <a:cxnLst/>
            <a:rect l="l" t="t" r="r" b="b"/>
            <a:pathLst>
              <a:path w="1214627" h="2278380">
                <a:moveTo>
                  <a:pt x="1206246" y="0"/>
                </a:moveTo>
                <a:lnTo>
                  <a:pt x="0" y="0"/>
                </a:lnTo>
                <a:lnTo>
                  <a:pt x="0" y="2259328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3024" y="568451"/>
            <a:ext cx="5448300" cy="54863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11418" y="1447800"/>
            <a:ext cx="4304701" cy="35093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20">
              <a:lnSpc>
                <a:spcPts val="2870"/>
              </a:lnSpc>
              <a:spcBef>
                <a:spcPts val="143"/>
              </a:spcBef>
            </a:pPr>
            <a:r>
              <a:rPr sz="2400" spc="0" baseline="1829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400" spc="0" baseline="18117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400" spc="371" baseline="18117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K</a:t>
            </a:r>
            <a:r>
              <a:rPr sz="3600" spc="4" baseline="9038" dirty="0" smtClean="0">
                <a:latin typeface="Lucida Sans Unicode"/>
                <a:cs typeface="Lucida Sans Unicode"/>
              </a:rPr>
              <a:t>o</a:t>
            </a:r>
            <a:r>
              <a:rPr sz="3600" spc="0" baseline="9038" dirty="0" smtClean="0">
                <a:latin typeface="Lucida Sans Unicode"/>
                <a:cs typeface="Lucida Sans Unicode"/>
              </a:rPr>
              <a:t>mp</a:t>
            </a:r>
            <a:r>
              <a:rPr sz="3600" spc="4" baseline="9038" dirty="0" smtClean="0">
                <a:latin typeface="Lucida Sans Unicode"/>
                <a:cs typeface="Lucida Sans Unicode"/>
              </a:rPr>
              <a:t>o</a:t>
            </a:r>
            <a:r>
              <a:rPr sz="3600" spc="0" baseline="9038" dirty="0" smtClean="0">
                <a:latin typeface="Lucida Sans Unicode"/>
                <a:cs typeface="Lucida Sans Unicode"/>
              </a:rPr>
              <a:t>n</a:t>
            </a:r>
            <a:r>
              <a:rPr sz="3600" spc="-4" baseline="9038" dirty="0" smtClean="0">
                <a:latin typeface="Lucida Sans Unicode"/>
                <a:cs typeface="Lucida Sans Unicode"/>
              </a:rPr>
              <a:t>e</a:t>
            </a:r>
            <a:r>
              <a:rPr sz="3600" spc="4" baseline="9038" dirty="0" smtClean="0">
                <a:latin typeface="Lucida Sans Unicode"/>
                <a:cs typeface="Lucida Sans Unicode"/>
              </a:rPr>
              <a:t>n-</a:t>
            </a:r>
            <a:r>
              <a:rPr sz="3600" spc="0" baseline="9038" dirty="0" smtClean="0">
                <a:latin typeface="Lucida Sans Unicode"/>
                <a:cs typeface="Lucida Sans Unicode"/>
              </a:rPr>
              <a:t>ko</a:t>
            </a:r>
            <a:r>
              <a:rPr sz="3600" spc="4" baseline="9038" dirty="0" smtClean="0">
                <a:latin typeface="Lucida Sans Unicode"/>
                <a:cs typeface="Lucida Sans Unicode"/>
              </a:rPr>
              <a:t>m</a:t>
            </a:r>
            <a:r>
              <a:rPr sz="3600" spc="0" baseline="9038" dirty="0" smtClean="0">
                <a:latin typeface="Lucida Sans Unicode"/>
                <a:cs typeface="Lucida Sans Unicode"/>
              </a:rPr>
              <a:t>ponen</a:t>
            </a:r>
            <a:endParaRPr sz="2400" dirty="0">
              <a:latin typeface="Lucida Sans Unicode"/>
              <a:cs typeface="Lucida Sans Unicode"/>
            </a:endParaRPr>
          </a:p>
          <a:p>
            <a:pPr marL="269036">
              <a:lnSpc>
                <a:spcPts val="2885"/>
              </a:lnSpc>
              <a:spcBef>
                <a:spcPts val="0"/>
              </a:spcBef>
            </a:pPr>
            <a:r>
              <a:rPr sz="3600" spc="0" baseline="9038" dirty="0" smtClean="0">
                <a:latin typeface="Lucida Sans Unicode"/>
                <a:cs typeface="Lucida Sans Unicode"/>
              </a:rPr>
              <a:t>pada </a:t>
            </a:r>
            <a:r>
              <a:rPr sz="3600" spc="4" baseline="9038" dirty="0" smtClean="0">
                <a:latin typeface="Lucida Sans Unicode"/>
                <a:cs typeface="Lucida Sans Unicode"/>
              </a:rPr>
              <a:t>L</a:t>
            </a:r>
            <a:r>
              <a:rPr sz="3600" spc="0" baseline="9038" dirty="0" smtClean="0">
                <a:latin typeface="Lucida Sans Unicode"/>
                <a:cs typeface="Lucida Sans Unicode"/>
              </a:rPr>
              <a:t>a</a:t>
            </a:r>
            <a:r>
              <a:rPr sz="3600" spc="-9" baseline="9038" dirty="0" smtClean="0">
                <a:latin typeface="Lucida Sans Unicode"/>
                <a:cs typeface="Lucida Sans Unicode"/>
              </a:rPr>
              <a:t>y</a:t>
            </a:r>
            <a:r>
              <a:rPr sz="3600" spc="0" baseline="9038" dirty="0" smtClean="0">
                <a:latin typeface="Lucida Sans Unicode"/>
                <a:cs typeface="Lucida Sans Unicode"/>
              </a:rPr>
              <a:t>er</a:t>
            </a:r>
            <a:r>
              <a:rPr sz="3600" spc="-9" baseline="9038" dirty="0" smtClean="0">
                <a:latin typeface="Lucida Sans Unicode"/>
                <a:cs typeface="Lucida Sans Unicode"/>
              </a:rPr>
              <a:t>e</a:t>
            </a:r>
            <a:r>
              <a:rPr sz="3600" spc="0" baseline="9038" dirty="0" smtClean="0">
                <a:latin typeface="Lucida Sans Unicode"/>
                <a:cs typeface="Lucida Sans Unicode"/>
              </a:rPr>
              <a:t>d</a:t>
            </a:r>
            <a:r>
              <a:rPr sz="3600" spc="19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ar</a:t>
            </a:r>
            <a:r>
              <a:rPr sz="3600" spc="-9" baseline="9038" dirty="0" smtClean="0">
                <a:latin typeface="Lucida Sans Unicode"/>
                <a:cs typeface="Lucida Sans Unicode"/>
              </a:rPr>
              <a:t>c</a:t>
            </a:r>
            <a:r>
              <a:rPr sz="3600" spc="0" baseline="9038" dirty="0" smtClean="0">
                <a:latin typeface="Lucida Sans Unicode"/>
                <a:cs typeface="Lucida Sans Unicode"/>
              </a:rPr>
              <a:t>hite</a:t>
            </a:r>
            <a:r>
              <a:rPr sz="3600" spc="-4" baseline="9038" dirty="0" smtClean="0">
                <a:latin typeface="Lucida Sans Unicode"/>
                <a:cs typeface="Lucida Sans Unicode"/>
              </a:rPr>
              <a:t>c</a:t>
            </a:r>
            <a:r>
              <a:rPr sz="3600" spc="0" baseline="9038" dirty="0" smtClean="0">
                <a:latin typeface="Lucida Sans Unicode"/>
                <a:cs typeface="Lucida Sans Unicode"/>
              </a:rPr>
              <a:t>tures</a:t>
            </a:r>
            <a:endParaRPr sz="2400" dirty="0">
              <a:latin typeface="Lucida Sans Unicode"/>
              <a:cs typeface="Lucida Sans Unicode"/>
            </a:endParaRPr>
          </a:p>
          <a:p>
            <a:pPr marL="269036" marR="45720">
              <a:lnSpc>
                <a:spcPts val="2880"/>
              </a:lnSpc>
            </a:pPr>
            <a:r>
              <a:rPr sz="3600" spc="0" baseline="9038" dirty="0" smtClean="0">
                <a:latin typeface="Lucida Sans Unicode"/>
                <a:cs typeface="Lucida Sans Unicode"/>
              </a:rPr>
              <a:t>dio</a:t>
            </a:r>
            <a:r>
              <a:rPr sz="3600" spc="4" baseline="9038" dirty="0" smtClean="0">
                <a:latin typeface="Lucida Sans Unicode"/>
                <a:cs typeface="Lucida Sans Unicode"/>
              </a:rPr>
              <a:t>r</a:t>
            </a:r>
            <a:r>
              <a:rPr sz="3600" spc="0" baseline="9038" dirty="0" smtClean="0">
                <a:latin typeface="Lucida Sans Unicode"/>
                <a:cs typeface="Lucida Sans Unicode"/>
              </a:rPr>
              <a:t>ganis</a:t>
            </a:r>
            <a:r>
              <a:rPr sz="3600" spc="-4" baseline="9038" dirty="0" smtClean="0">
                <a:latin typeface="Lucida Sans Unicode"/>
                <a:cs typeface="Lucida Sans Unicode"/>
              </a:rPr>
              <a:t>a</a:t>
            </a:r>
            <a:r>
              <a:rPr sz="3600" spc="0" baseline="9038" dirty="0" smtClean="0">
                <a:latin typeface="Lucida Sans Unicode"/>
                <a:cs typeface="Lucida Sans Unicode"/>
              </a:rPr>
              <a:t>si</a:t>
            </a:r>
            <a:r>
              <a:rPr sz="3600" spc="34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dalam </a:t>
            </a:r>
            <a:r>
              <a:rPr sz="3600" spc="4" baseline="9038" dirty="0" smtClean="0">
                <a:latin typeface="Lucida Sans Unicode"/>
                <a:cs typeface="Lucida Sans Unicode"/>
              </a:rPr>
              <a:t>b</a:t>
            </a:r>
            <a:r>
              <a:rPr sz="3600" spc="0" baseline="9038" dirty="0" smtClean="0">
                <a:latin typeface="Lucida Sans Unicode"/>
                <a:cs typeface="Lucida Sans Unicode"/>
              </a:rPr>
              <a:t>e</a:t>
            </a:r>
            <a:r>
              <a:rPr sz="3600" spc="-4" baseline="9038" dirty="0" smtClean="0">
                <a:latin typeface="Lucida Sans Unicode"/>
                <a:cs typeface="Lucida Sans Unicode"/>
              </a:rPr>
              <a:t>n</a:t>
            </a:r>
            <a:r>
              <a:rPr sz="3600" spc="0" baseline="9038" dirty="0" smtClean="0">
                <a:latin typeface="Lucida Sans Unicode"/>
                <a:cs typeface="Lucida Sans Unicode"/>
              </a:rPr>
              <a:t>tuk</a:t>
            </a:r>
            <a:endParaRPr sz="2400" dirty="0">
              <a:latin typeface="Lucida Sans Unicode"/>
              <a:cs typeface="Lucida Sans Unicode"/>
            </a:endParaRPr>
          </a:p>
          <a:p>
            <a:pPr marL="269036" marR="45720">
              <a:lnSpc>
                <a:spcPts val="2880"/>
              </a:lnSpc>
            </a:pPr>
            <a:r>
              <a:rPr sz="3600" spc="0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lapisa</a:t>
            </a:r>
            <a:r>
              <a:rPr sz="3600" spc="-4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n</a:t>
            </a:r>
            <a:r>
              <a:rPr sz="3600" spc="4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-</a:t>
            </a:r>
            <a:r>
              <a:rPr sz="3600" spc="0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lapisan</a:t>
            </a:r>
            <a:r>
              <a:rPr sz="3600" spc="29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(la</a:t>
            </a:r>
            <a:r>
              <a:rPr sz="3600" spc="-9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y</a:t>
            </a:r>
            <a:r>
              <a:rPr sz="3600" spc="0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er)</a:t>
            </a:r>
            <a:endParaRPr sz="2400" dirty="0">
              <a:latin typeface="Lucida Sans Unicode"/>
              <a:cs typeface="Lucida Sans Unicode"/>
            </a:endParaRPr>
          </a:p>
          <a:p>
            <a:pPr marL="269036" marR="45720">
              <a:lnSpc>
                <a:spcPts val="2880"/>
              </a:lnSpc>
            </a:pPr>
            <a:r>
              <a:rPr sz="3600" spc="0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fungsi</a:t>
            </a:r>
            <a:r>
              <a:rPr sz="3600" spc="19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dan </a:t>
            </a:r>
            <a:r>
              <a:rPr sz="3600" spc="0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ser</a:t>
            </a:r>
            <a:r>
              <a:rPr sz="3600" spc="9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v</a:t>
            </a:r>
            <a:r>
              <a:rPr sz="3600" spc="0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ice</a:t>
            </a:r>
            <a:endParaRPr sz="2400" dirty="0">
              <a:latin typeface="Lucida Sans Unicode"/>
              <a:cs typeface="Lucida Sans Unicode"/>
            </a:endParaRPr>
          </a:p>
          <a:p>
            <a:pPr marL="12700" marR="45720">
              <a:lnSpc>
                <a:spcPts val="3290"/>
              </a:lnSpc>
              <a:spcBef>
                <a:spcPts val="20"/>
              </a:spcBef>
            </a:pPr>
            <a:r>
              <a:rPr sz="2400" spc="0" baseline="1463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400" spc="0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400" spc="371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Contoh:</a:t>
            </a:r>
            <a:endParaRPr sz="2400" dirty="0">
              <a:latin typeface="Lucida Sans Unicode"/>
              <a:cs typeface="Lucida Sans Unicode"/>
            </a:endParaRPr>
          </a:p>
          <a:p>
            <a:pPr marL="525068" marR="233266" indent="-228600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solidFill>
                  <a:srgbClr val="2CA1BE"/>
                </a:solidFill>
                <a:latin typeface="Verdana"/>
                <a:cs typeface="Verdana"/>
              </a:rPr>
              <a:t>◦	</a:t>
            </a:r>
            <a:r>
              <a:rPr sz="2000" spc="0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Opera</a:t>
            </a:r>
            <a:r>
              <a:rPr sz="2000" spc="-9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ing</a:t>
            </a:r>
            <a:r>
              <a:rPr sz="2000" spc="-19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sy</a:t>
            </a:r>
            <a:r>
              <a:rPr sz="2000" spc="-4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s</a:t>
            </a:r>
            <a:r>
              <a:rPr sz="2000" spc="0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tem</a:t>
            </a:r>
            <a:r>
              <a:rPr sz="2000" spc="9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(windo</a:t>
            </a:r>
            <a:r>
              <a:rPr sz="2000" spc="4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w</a:t>
            </a:r>
            <a:r>
              <a:rPr sz="2000" spc="0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s, </a:t>
            </a:r>
            <a:endParaRPr sz="2000" dirty="0">
              <a:latin typeface="Lucida Sans Unicode"/>
              <a:cs typeface="Lucida Sans Unicode"/>
            </a:endParaRPr>
          </a:p>
          <a:p>
            <a:pPr marL="525068" marR="233266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l</a:t>
            </a:r>
            <a:r>
              <a:rPr sz="2000" spc="-4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n</a:t>
            </a:r>
            <a:r>
              <a:rPr sz="2000" spc="9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u</a:t>
            </a:r>
            <a:r>
              <a:rPr sz="2000" spc="0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x)</a:t>
            </a:r>
            <a:endParaRPr sz="2000" dirty="0">
              <a:latin typeface="Lucida Sans Unicode"/>
              <a:cs typeface="Lucida Sans Unicode"/>
            </a:endParaRPr>
          </a:p>
          <a:p>
            <a:pPr marL="296468" marR="45720">
              <a:lnSpc>
                <a:spcPts val="2895"/>
              </a:lnSpc>
            </a:pPr>
            <a:r>
              <a:rPr sz="3000" spc="0" baseline="8228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r>
              <a:rPr sz="3000" spc="387" baseline="8228" dirty="0" smtClean="0">
                <a:solidFill>
                  <a:srgbClr val="2CA1BE"/>
                </a:solidFill>
                <a:latin typeface="Verdana"/>
                <a:cs typeface="Verdana"/>
              </a:rPr>
              <a:t> </a:t>
            </a:r>
            <a:r>
              <a:rPr sz="3000" spc="0" baseline="6507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Ne</a:t>
            </a:r>
            <a:r>
              <a:rPr sz="3000" spc="-9" baseline="6507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t</a:t>
            </a:r>
            <a:r>
              <a:rPr sz="3000" spc="0" baseline="6507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w</a:t>
            </a:r>
            <a:r>
              <a:rPr sz="3000" spc="4" baseline="6507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o</a:t>
            </a:r>
            <a:r>
              <a:rPr sz="3000" spc="0" baseline="6507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rk</a:t>
            </a:r>
            <a:r>
              <a:rPr sz="3000" spc="-19" baseline="6507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 </a:t>
            </a:r>
            <a:r>
              <a:rPr sz="3000" spc="0" baseline="6507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P</a:t>
            </a:r>
            <a:r>
              <a:rPr sz="3000" spc="-9" baseline="6507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r</a:t>
            </a:r>
            <a:r>
              <a:rPr sz="3000" spc="0" baseline="6507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oto</a:t>
            </a:r>
            <a:r>
              <a:rPr sz="3000" spc="9" baseline="6507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c</a:t>
            </a:r>
            <a:r>
              <a:rPr sz="3000" spc="0" baseline="6507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ol</a:t>
            </a:r>
            <a:r>
              <a:rPr sz="3000" spc="-29" baseline="6507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 </a:t>
            </a:r>
            <a:r>
              <a:rPr sz="3000" spc="0" baseline="6507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(OSI,</a:t>
            </a:r>
            <a:endParaRPr sz="2000" dirty="0">
              <a:latin typeface="Lucida Sans Unicode"/>
              <a:cs typeface="Lucida Sans Unicode"/>
            </a:endParaRPr>
          </a:p>
          <a:p>
            <a:pPr marL="525068" marR="45720">
              <a:lnSpc>
                <a:spcPts val="2195"/>
              </a:lnSpc>
            </a:pPr>
            <a:r>
              <a:rPr sz="3000" spc="0" baseline="5423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T</a:t>
            </a:r>
            <a:r>
              <a:rPr sz="3000" spc="4" baseline="5423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C</a:t>
            </a:r>
            <a:r>
              <a:rPr sz="3000" spc="0" baseline="5423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P/I</a:t>
            </a:r>
            <a:r>
              <a:rPr sz="3000" spc="-9" baseline="5423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P</a:t>
            </a:r>
            <a:r>
              <a:rPr sz="3000" spc="0" baseline="5423" dirty="0" smtClean="0">
                <a:solidFill>
                  <a:srgbClr val="001F5F"/>
                </a:solidFill>
                <a:latin typeface="Lucida Sans Unicode"/>
                <a:cs typeface="Lucida Sans Unicode"/>
              </a:rPr>
              <a:t>)</a:t>
            </a:r>
            <a:endParaRPr sz="2000" dirty="0">
              <a:latin typeface="Lucida Sans Unicode"/>
              <a:cs typeface="Lucida Sans Unicode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937754" y="4598668"/>
            <a:ext cx="1206246" cy="22593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51688" y="568451"/>
            <a:ext cx="6626352" cy="5547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11124" y="1917191"/>
            <a:ext cx="3744467" cy="28803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945126" y="1488874"/>
            <a:ext cx="4046474" cy="49881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870"/>
              </a:lnSpc>
              <a:spcBef>
                <a:spcPts val="143"/>
              </a:spcBef>
            </a:pPr>
            <a:r>
              <a:rPr sz="3600" spc="0" baseline="9038" dirty="0" smtClean="0">
                <a:latin typeface="Lucida Sans Unicode"/>
                <a:cs typeface="Lucida Sans Unicode"/>
              </a:rPr>
              <a:t>Objec</a:t>
            </a:r>
            <a:r>
              <a:rPr sz="3600" spc="-14" baseline="9038" dirty="0" smtClean="0">
                <a:latin typeface="Lucida Sans Unicode"/>
                <a:cs typeface="Lucida Sans Unicode"/>
              </a:rPr>
              <a:t>t</a:t>
            </a:r>
            <a:r>
              <a:rPr sz="3600" spc="0" baseline="9038" dirty="0" smtClean="0">
                <a:latin typeface="Lucida Sans Unicode"/>
                <a:cs typeface="Lucida Sans Unicode"/>
              </a:rPr>
              <a:t>-base ar</a:t>
            </a:r>
            <a:r>
              <a:rPr sz="3600" spc="-9" baseline="9038" dirty="0" smtClean="0">
                <a:latin typeface="Lucida Sans Unicode"/>
                <a:cs typeface="Lucida Sans Unicode"/>
              </a:rPr>
              <a:t>c</a:t>
            </a:r>
            <a:r>
              <a:rPr sz="3600" spc="0" baseline="9038" dirty="0" smtClean="0">
                <a:latin typeface="Lucida Sans Unicode"/>
                <a:cs typeface="Lucida Sans Unicode"/>
              </a:rPr>
              <a:t>hite</a:t>
            </a:r>
            <a:r>
              <a:rPr sz="3600" spc="-9" baseline="9038" dirty="0" smtClean="0">
                <a:latin typeface="Lucida Sans Unicode"/>
                <a:cs typeface="Lucida Sans Unicode"/>
              </a:rPr>
              <a:t>c</a:t>
            </a:r>
            <a:r>
              <a:rPr sz="3600" spc="0" baseline="9038" dirty="0" smtClean="0">
                <a:latin typeface="Lucida Sans Unicode"/>
                <a:cs typeface="Lucida Sans Unicode"/>
              </a:rPr>
              <a:t>tures</a:t>
            </a:r>
            <a:endParaRPr sz="2400" dirty="0">
              <a:latin typeface="Lucida Sans Unicode"/>
              <a:cs typeface="Lucida Sans Unicode"/>
            </a:endParaRPr>
          </a:p>
          <a:p>
            <a:pPr marL="12700" marR="45765" algn="just">
              <a:lnSpc>
                <a:spcPts val="2885"/>
              </a:lnSpc>
              <a:spcBef>
                <a:spcPts val="0"/>
              </a:spcBef>
            </a:pPr>
            <a:r>
              <a:rPr sz="3600" spc="0" baseline="9038" dirty="0" smtClean="0">
                <a:latin typeface="Lucida Sans Unicode"/>
                <a:cs typeface="Lucida Sans Unicode"/>
              </a:rPr>
              <a:t>men</a:t>
            </a:r>
            <a:r>
              <a:rPr sz="3600" spc="9" baseline="9038" dirty="0" smtClean="0">
                <a:latin typeface="Lucida Sans Unicode"/>
                <a:cs typeface="Lucida Sans Unicode"/>
              </a:rPr>
              <a:t>g</a:t>
            </a:r>
            <a:r>
              <a:rPr sz="3600" spc="0" baseline="9038" dirty="0" smtClean="0">
                <a:latin typeface="Lucida Sans Unicode"/>
                <a:cs typeface="Lucida Sans Unicode"/>
              </a:rPr>
              <a:t>ga</a:t>
            </a:r>
            <a:r>
              <a:rPr sz="3600" spc="4" baseline="9038" dirty="0" smtClean="0">
                <a:latin typeface="Lucida Sans Unicode"/>
                <a:cs typeface="Lucida Sans Unicode"/>
              </a:rPr>
              <a:t>m</a:t>
            </a:r>
            <a:r>
              <a:rPr sz="3600" spc="0" baseline="9038" dirty="0" smtClean="0">
                <a:latin typeface="Lucida Sans Unicode"/>
                <a:cs typeface="Lucida Sans Unicode"/>
              </a:rPr>
              <a:t>bar</a:t>
            </a:r>
            <a:r>
              <a:rPr sz="3600" spc="4" baseline="9038" dirty="0" smtClean="0">
                <a:latin typeface="Lucida Sans Unicode"/>
                <a:cs typeface="Lucida Sans Unicode"/>
              </a:rPr>
              <a:t>k</a:t>
            </a:r>
            <a:r>
              <a:rPr sz="3600" spc="0" baseline="9038" dirty="0" smtClean="0">
                <a:latin typeface="Lucida Sans Unicode"/>
                <a:cs typeface="Lucida Sans Unicode"/>
              </a:rPr>
              <a:t>an setiap</a:t>
            </a:r>
            <a:endParaRPr sz="2400" dirty="0">
              <a:latin typeface="Lucida Sans Unicode"/>
              <a:cs typeface="Lucida Sans Unicode"/>
            </a:endParaRPr>
          </a:p>
          <a:p>
            <a:pPr marL="12700" marR="45765" algn="just">
              <a:lnSpc>
                <a:spcPts val="2880"/>
              </a:lnSpc>
            </a:pPr>
            <a:r>
              <a:rPr sz="3600" spc="0" baseline="9038" dirty="0" smtClean="0">
                <a:latin typeface="Lucida Sans Unicode"/>
                <a:cs typeface="Lucida Sans Unicode"/>
              </a:rPr>
              <a:t>o</a:t>
            </a:r>
            <a:r>
              <a:rPr sz="3600" spc="4" baseline="9038" dirty="0" smtClean="0">
                <a:latin typeface="Lucida Sans Unicode"/>
                <a:cs typeface="Lucida Sans Unicode"/>
              </a:rPr>
              <a:t>b</a:t>
            </a:r>
            <a:r>
              <a:rPr sz="3600" spc="0" baseline="9038" dirty="0" smtClean="0">
                <a:latin typeface="Lucida Sans Unicode"/>
                <a:cs typeface="Lucida Sans Unicode"/>
              </a:rPr>
              <a:t>jek </a:t>
            </a:r>
            <a:r>
              <a:rPr sz="3600" spc="4" baseline="9038" dirty="0" smtClean="0">
                <a:latin typeface="Lucida Sans Unicode"/>
                <a:cs typeface="Lucida Sans Unicode"/>
              </a:rPr>
              <a:t>m</a:t>
            </a:r>
            <a:r>
              <a:rPr sz="3600" spc="0" baseline="9038" dirty="0" smtClean="0">
                <a:latin typeface="Lucida Sans Unicode"/>
                <a:cs typeface="Lucida Sans Unicode"/>
              </a:rPr>
              <a:t>elakukan</a:t>
            </a:r>
            <a:endParaRPr sz="2400" dirty="0">
              <a:latin typeface="Lucida Sans Unicode"/>
              <a:cs typeface="Lucida Sans Unicode"/>
            </a:endParaRPr>
          </a:p>
          <a:p>
            <a:pPr marL="12700" marR="45765" algn="just">
              <a:lnSpc>
                <a:spcPts val="2880"/>
              </a:lnSpc>
            </a:pPr>
            <a:r>
              <a:rPr sz="3600" spc="0" baseline="9038" dirty="0" smtClean="0">
                <a:latin typeface="Lucida Sans Unicode"/>
                <a:cs typeface="Lucida Sans Unicode"/>
              </a:rPr>
              <a:t>k</a:t>
            </a:r>
            <a:r>
              <a:rPr sz="3600" spc="4" baseline="9038" dirty="0" smtClean="0">
                <a:latin typeface="Lucida Sans Unicode"/>
                <a:cs typeface="Lucida Sans Unicode"/>
              </a:rPr>
              <a:t>o</a:t>
            </a:r>
            <a:r>
              <a:rPr sz="3600" spc="0" baseline="9038" dirty="0" smtClean="0">
                <a:latin typeface="Lucida Sans Unicode"/>
                <a:cs typeface="Lucida Sans Unicode"/>
              </a:rPr>
              <a:t>res</a:t>
            </a:r>
            <a:r>
              <a:rPr sz="3600" spc="4" baseline="9038" dirty="0" smtClean="0">
                <a:latin typeface="Lucida Sans Unicode"/>
                <a:cs typeface="Lucida Sans Unicode"/>
              </a:rPr>
              <a:t>p</a:t>
            </a:r>
            <a:r>
              <a:rPr sz="3600" spc="0" baseline="9038" dirty="0" smtClean="0">
                <a:latin typeface="Lucida Sans Unicode"/>
                <a:cs typeface="Lucida Sans Unicode"/>
              </a:rPr>
              <a:t>on</a:t>
            </a:r>
            <a:r>
              <a:rPr sz="3600" spc="4" baseline="9038" dirty="0" smtClean="0">
                <a:latin typeface="Lucida Sans Unicode"/>
                <a:cs typeface="Lucida Sans Unicode"/>
              </a:rPr>
              <a:t>d</a:t>
            </a:r>
            <a:r>
              <a:rPr sz="3600" spc="0" baseline="9038" dirty="0" smtClean="0">
                <a:latin typeface="Lucida Sans Unicode"/>
                <a:cs typeface="Lucida Sans Unicode"/>
              </a:rPr>
              <a:t>en den</a:t>
            </a:r>
            <a:r>
              <a:rPr sz="3600" spc="4" baseline="9038" dirty="0" smtClean="0">
                <a:latin typeface="Lucida Sans Unicode"/>
                <a:cs typeface="Lucida Sans Unicode"/>
              </a:rPr>
              <a:t>g</a:t>
            </a:r>
            <a:r>
              <a:rPr sz="3600" spc="0" baseline="9038" dirty="0" smtClean="0">
                <a:latin typeface="Lucida Sans Unicode"/>
                <a:cs typeface="Lucida Sans Unicode"/>
              </a:rPr>
              <a:t>an</a:t>
            </a:r>
            <a:endParaRPr sz="2400" dirty="0">
              <a:latin typeface="Lucida Sans Unicode"/>
              <a:cs typeface="Lucida Sans Unicode"/>
            </a:endParaRPr>
          </a:p>
          <a:p>
            <a:pPr marL="12700" marR="45765" algn="just">
              <a:lnSpc>
                <a:spcPts val="2880"/>
              </a:lnSpc>
            </a:pPr>
            <a:r>
              <a:rPr sz="3600" spc="0" baseline="9038" dirty="0" smtClean="0">
                <a:latin typeface="Lucida Sans Unicode"/>
                <a:cs typeface="Lucida Sans Unicode"/>
              </a:rPr>
              <a:t>ko</a:t>
            </a:r>
            <a:r>
              <a:rPr sz="3600" spc="4" baseline="9038" dirty="0" smtClean="0">
                <a:latin typeface="Lucida Sans Unicode"/>
                <a:cs typeface="Lucida Sans Unicode"/>
              </a:rPr>
              <a:t>m</a:t>
            </a:r>
            <a:r>
              <a:rPr sz="3600" spc="0" baseline="9038" dirty="0" smtClean="0">
                <a:latin typeface="Lucida Sans Unicode"/>
                <a:cs typeface="Lucida Sans Unicode"/>
              </a:rPr>
              <a:t>ponen, dan</a:t>
            </a:r>
            <a:endParaRPr sz="2400" dirty="0">
              <a:latin typeface="Lucida Sans Unicode"/>
              <a:cs typeface="Lucida Sans Unicode"/>
            </a:endParaRPr>
          </a:p>
          <a:p>
            <a:pPr marL="12700" marR="45765" algn="just">
              <a:lnSpc>
                <a:spcPts val="2880"/>
              </a:lnSpc>
            </a:pPr>
            <a:r>
              <a:rPr sz="3600" spc="0" baseline="9038" dirty="0" smtClean="0">
                <a:latin typeface="Lucida Sans Unicode"/>
                <a:cs typeface="Lucida Sans Unicode"/>
              </a:rPr>
              <a:t>k</a:t>
            </a:r>
            <a:r>
              <a:rPr sz="3600" spc="4" baseline="9038" dirty="0" smtClean="0">
                <a:latin typeface="Lucida Sans Unicode"/>
                <a:cs typeface="Lucida Sans Unicode"/>
              </a:rPr>
              <a:t>o</a:t>
            </a:r>
            <a:r>
              <a:rPr sz="3600" spc="0" baseline="9038" dirty="0" smtClean="0">
                <a:latin typeface="Lucida Sans Unicode"/>
                <a:cs typeface="Lucida Sans Unicode"/>
              </a:rPr>
              <a:t>m</a:t>
            </a:r>
            <a:r>
              <a:rPr sz="3600" spc="4" baseline="9038" dirty="0" smtClean="0">
                <a:latin typeface="Lucida Sans Unicode"/>
                <a:cs typeface="Lucida Sans Unicode"/>
              </a:rPr>
              <a:t>p</a:t>
            </a:r>
            <a:r>
              <a:rPr sz="3600" spc="0" baseline="9038" dirty="0" smtClean="0">
                <a:latin typeface="Lucida Sans Unicode"/>
                <a:cs typeface="Lucida Sans Unicode"/>
              </a:rPr>
              <a:t>onen ini</a:t>
            </a:r>
            <a:r>
              <a:rPr sz="3600" spc="14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ter</a:t>
            </a:r>
            <a:r>
              <a:rPr sz="3600" spc="4" baseline="9038" dirty="0" smtClean="0">
                <a:latin typeface="Lucida Sans Unicode"/>
                <a:cs typeface="Lucida Sans Unicode"/>
              </a:rPr>
              <a:t>k</a:t>
            </a:r>
            <a:r>
              <a:rPr sz="3600" spc="0" baseline="9038" dirty="0" smtClean="0">
                <a:latin typeface="Lucida Sans Unicode"/>
                <a:cs typeface="Lucida Sans Unicode"/>
              </a:rPr>
              <a:t>one</a:t>
            </a:r>
            <a:r>
              <a:rPr sz="3600" spc="4" baseline="9038" dirty="0" smtClean="0">
                <a:latin typeface="Lucida Sans Unicode"/>
                <a:cs typeface="Lucida Sans Unicode"/>
              </a:rPr>
              <a:t>k</a:t>
            </a:r>
            <a:r>
              <a:rPr sz="3600" spc="0" baseline="9038" dirty="0" smtClean="0">
                <a:latin typeface="Lucida Sans Unicode"/>
                <a:cs typeface="Lucida Sans Unicode"/>
              </a:rPr>
              <a:t>si</a:t>
            </a:r>
            <a:endParaRPr sz="2400" dirty="0">
              <a:latin typeface="Lucida Sans Unicode"/>
              <a:cs typeface="Lucida Sans Unicode"/>
            </a:endParaRPr>
          </a:p>
          <a:p>
            <a:pPr marL="12700" marR="45765" algn="just">
              <a:lnSpc>
                <a:spcPts val="2880"/>
              </a:lnSpc>
            </a:pPr>
            <a:r>
              <a:rPr sz="3600" spc="0" baseline="9038" dirty="0" smtClean="0">
                <a:latin typeface="Lucida Sans Unicode"/>
                <a:cs typeface="Lucida Sans Unicode"/>
              </a:rPr>
              <a:t>melalui</a:t>
            </a:r>
            <a:r>
              <a:rPr sz="3600" spc="25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me</a:t>
            </a:r>
            <a:r>
              <a:rPr sz="3600" spc="4" baseline="9038" dirty="0" smtClean="0">
                <a:latin typeface="Lucida Sans Unicode"/>
                <a:cs typeface="Lucida Sans Unicode"/>
              </a:rPr>
              <a:t>k</a:t>
            </a:r>
            <a:r>
              <a:rPr sz="3600" spc="0" baseline="9038" dirty="0" smtClean="0">
                <a:latin typeface="Lucida Sans Unicode"/>
                <a:cs typeface="Lucida Sans Unicode"/>
              </a:rPr>
              <a:t>anisme</a:t>
            </a:r>
            <a:endParaRPr sz="2400" dirty="0">
              <a:latin typeface="Lucida Sans Unicode"/>
              <a:cs typeface="Lucida Sans Unicode"/>
            </a:endParaRPr>
          </a:p>
          <a:p>
            <a:pPr marL="12700" marR="45765" algn="just">
              <a:lnSpc>
                <a:spcPts val="2880"/>
              </a:lnSpc>
            </a:pPr>
            <a:r>
              <a:rPr sz="3600" spc="0" baseline="9038" dirty="0" smtClean="0">
                <a:latin typeface="Lucida Sans Unicode"/>
                <a:cs typeface="Lucida Sans Unicode"/>
              </a:rPr>
              <a:t>p</a:t>
            </a:r>
            <a:r>
              <a:rPr sz="3600" spc="4" baseline="9038" dirty="0" smtClean="0">
                <a:latin typeface="Lucida Sans Unicode"/>
                <a:cs typeface="Lucida Sans Unicode"/>
              </a:rPr>
              <a:t>r</a:t>
            </a:r>
            <a:r>
              <a:rPr sz="3600" spc="0" baseline="9038" dirty="0" smtClean="0">
                <a:latin typeface="Lucida Sans Unicode"/>
                <a:cs typeface="Lucida Sans Unicode"/>
              </a:rPr>
              <a:t>ocedu</a:t>
            </a:r>
            <a:r>
              <a:rPr sz="3600" spc="4" baseline="9038" dirty="0" smtClean="0">
                <a:latin typeface="Lucida Sans Unicode"/>
                <a:cs typeface="Lucida Sans Unicode"/>
              </a:rPr>
              <a:t>r</a:t>
            </a:r>
            <a:r>
              <a:rPr sz="3600" spc="0" baseline="9038" dirty="0" smtClean="0">
                <a:latin typeface="Lucida Sans Unicode"/>
                <a:cs typeface="Lucida Sans Unicode"/>
              </a:rPr>
              <a:t>e</a:t>
            </a:r>
            <a:r>
              <a:rPr sz="3600" spc="14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call.</a:t>
            </a:r>
            <a:endParaRPr sz="2400" dirty="0">
              <a:latin typeface="Lucida Sans Unicode"/>
              <a:cs typeface="Lucida Sans Unicode"/>
            </a:endParaRPr>
          </a:p>
          <a:p>
            <a:pPr marL="12700" marR="419277" algn="just">
              <a:lnSpc>
                <a:spcPts val="3687"/>
              </a:lnSpc>
              <a:spcBef>
                <a:spcPts val="30"/>
              </a:spcBef>
            </a:pPr>
            <a:r>
              <a:rPr sz="2400" spc="0" dirty="0" smtClean="0">
                <a:latin typeface="Lucida Sans Unicode"/>
                <a:cs typeface="Lucida Sans Unicode"/>
              </a:rPr>
              <a:t>Bentuk sistem</a:t>
            </a:r>
            <a:r>
              <a:rPr sz="2400" spc="9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OA ini </a:t>
            </a:r>
            <a:endParaRPr sz="2400" dirty="0">
              <a:latin typeface="Lucida Sans Unicode"/>
              <a:cs typeface="Lucida Sans Unicode"/>
            </a:endParaRPr>
          </a:p>
          <a:p>
            <a:pPr marL="12700" marR="419277" algn="just">
              <a:lnSpc>
                <a:spcPts val="3687"/>
              </a:lnSpc>
            </a:pPr>
            <a:r>
              <a:rPr sz="2400" spc="0" dirty="0" smtClean="0">
                <a:latin typeface="Lucida Sans Unicode"/>
                <a:cs typeface="Lucida Sans Unicode"/>
              </a:rPr>
              <a:t>d</a:t>
            </a:r>
            <a:r>
              <a:rPr sz="2400" spc="4" dirty="0" smtClean="0">
                <a:latin typeface="Lucida Sans Unicode"/>
                <a:cs typeface="Lucida Sans Unicode"/>
              </a:rPr>
              <a:t>i</a:t>
            </a:r>
            <a:r>
              <a:rPr sz="2400" spc="0" dirty="0" smtClean="0">
                <a:latin typeface="Lucida Sans Unicode"/>
                <a:cs typeface="Lucida Sans Unicode"/>
              </a:rPr>
              <a:t>guna</a:t>
            </a:r>
            <a:r>
              <a:rPr sz="2400" spc="4" dirty="0" smtClean="0">
                <a:latin typeface="Lucida Sans Unicode"/>
                <a:cs typeface="Lucida Sans Unicode"/>
              </a:rPr>
              <a:t>k</a:t>
            </a:r>
            <a:r>
              <a:rPr sz="2400" spc="0" dirty="0" smtClean="0">
                <a:latin typeface="Lucida Sans Unicode"/>
                <a:cs typeface="Lucida Sans Unicode"/>
              </a:rPr>
              <a:t>an apli</a:t>
            </a:r>
            <a:r>
              <a:rPr sz="2400" spc="4" dirty="0" smtClean="0">
                <a:latin typeface="Lucida Sans Unicode"/>
                <a:cs typeface="Lucida Sans Unicode"/>
              </a:rPr>
              <a:t>k</a:t>
            </a:r>
            <a:r>
              <a:rPr sz="2400" spc="0" dirty="0" smtClean="0">
                <a:latin typeface="Lucida Sans Unicode"/>
                <a:cs typeface="Lucida Sans Unicode"/>
              </a:rPr>
              <a:t>asi </a:t>
            </a:r>
            <a:endParaRPr sz="2400" dirty="0">
              <a:latin typeface="Lucida Sans Unicode"/>
              <a:cs typeface="Lucida Sans Unicode"/>
            </a:endParaRPr>
          </a:p>
          <a:p>
            <a:pPr marL="12700" marR="419277" algn="just">
              <a:lnSpc>
                <a:spcPts val="3687"/>
              </a:lnSpc>
            </a:pPr>
            <a:r>
              <a:rPr sz="2400" spc="0" dirty="0" smtClean="0">
                <a:latin typeface="Lucida Sans Unicode"/>
                <a:cs typeface="Lucida Sans Unicode"/>
              </a:rPr>
              <a:t>pe</a:t>
            </a:r>
            <a:r>
              <a:rPr sz="2400" spc="4" dirty="0" smtClean="0">
                <a:latin typeface="Lucida Sans Unicode"/>
                <a:cs typeface="Lucida Sans Unicode"/>
              </a:rPr>
              <a:t>r</a:t>
            </a:r>
            <a:r>
              <a:rPr sz="2400" spc="0" dirty="0" smtClean="0">
                <a:latin typeface="Lucida Sans Unicode"/>
                <a:cs typeface="Lucida Sans Unicode"/>
              </a:rPr>
              <a:t>angkat</a:t>
            </a:r>
            <a:r>
              <a:rPr sz="2400" spc="25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lunak</a:t>
            </a:r>
            <a:r>
              <a:rPr sz="2400" spc="9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dalam </a:t>
            </a:r>
            <a:endParaRPr sz="2400" dirty="0">
              <a:latin typeface="Lucida Sans Unicode"/>
              <a:cs typeface="Lucida Sans Unicode"/>
            </a:endParaRPr>
          </a:p>
          <a:p>
            <a:pPr marL="12700" marR="419277" algn="just">
              <a:lnSpc>
                <a:spcPts val="3687"/>
              </a:lnSpc>
            </a:pPr>
            <a:r>
              <a:rPr sz="2400" spc="0" dirty="0" smtClean="0">
                <a:latin typeface="Lucida Sans Unicode"/>
                <a:cs typeface="Lucida Sans Unicode"/>
              </a:rPr>
              <a:t>s</a:t>
            </a:r>
            <a:r>
              <a:rPr sz="2400" spc="4" dirty="0" smtClean="0">
                <a:latin typeface="Lucida Sans Unicode"/>
                <a:cs typeface="Lucida Sans Unicode"/>
              </a:rPr>
              <a:t>k</a:t>
            </a:r>
            <a:r>
              <a:rPr sz="2400" spc="0" dirty="0" smtClean="0">
                <a:latin typeface="Lucida Sans Unicode"/>
                <a:cs typeface="Lucida Sans Unicode"/>
              </a:rPr>
              <a:t>ala besa</a:t>
            </a:r>
            <a:r>
              <a:rPr sz="2400" spc="4" dirty="0" smtClean="0">
                <a:latin typeface="Lucida Sans Unicode"/>
                <a:cs typeface="Lucida Sans Unicode"/>
              </a:rPr>
              <a:t>r</a:t>
            </a:r>
            <a:r>
              <a:rPr sz="2400" spc="0" dirty="0" smtClean="0">
                <a:latin typeface="Lucida Sans Unicode"/>
                <a:cs typeface="Lucida Sans Unicode"/>
              </a:rPr>
              <a:t>.</a:t>
            </a:r>
            <a:endParaRPr sz="2400" dirty="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689094" y="1537757"/>
            <a:ext cx="166339" cy="2326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4"/>
              </a:lnSpc>
              <a:spcBef>
                <a:spcPts val="88"/>
              </a:spcBef>
            </a:pPr>
            <a:r>
              <a:rPr sz="1600" spc="0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endParaRPr sz="1600">
              <a:latin typeface="Wingdings 3"/>
              <a:cs typeface="Wingdings 3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689094" y="4516040"/>
            <a:ext cx="166546" cy="2329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70"/>
              </a:lnSpc>
              <a:spcBef>
                <a:spcPts val="88"/>
              </a:spcBef>
            </a:pPr>
            <a:r>
              <a:rPr sz="1600" spc="0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endParaRPr sz="1600">
              <a:latin typeface="Wingdings 3"/>
              <a:cs typeface="Wingdings 3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9"/>
          <p:cNvSpPr/>
          <p:nvPr/>
        </p:nvSpPr>
        <p:spPr>
          <a:xfrm>
            <a:off x="1676400" y="304800"/>
            <a:ext cx="6528816" cy="45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18"/>
          <p:cNvSpPr/>
          <p:nvPr/>
        </p:nvSpPr>
        <p:spPr>
          <a:xfrm>
            <a:off x="2621280" y="1043940"/>
            <a:ext cx="4639056" cy="27127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38200" y="3886200"/>
            <a:ext cx="75194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smtClean="0"/>
              <a:t>Data center </a:t>
            </a:r>
            <a:r>
              <a:rPr lang="en-US" sz="2800" dirty="0" err="1" smtClean="0"/>
              <a:t>dapat</a:t>
            </a:r>
            <a:r>
              <a:rPr lang="en-US" sz="2800" dirty="0" smtClean="0"/>
              <a:t> </a:t>
            </a:r>
            <a:r>
              <a:rPr lang="en-US" sz="2800" dirty="0" err="1" smtClean="0"/>
              <a:t>dipandang</a:t>
            </a:r>
            <a:r>
              <a:rPr lang="en-US" sz="2800" dirty="0" smtClean="0"/>
              <a:t>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</a:t>
            </a:r>
            <a:r>
              <a:rPr lang="en-US" sz="2800" dirty="0" err="1" smtClean="0"/>
              <a:t>gudang</a:t>
            </a:r>
            <a:r>
              <a:rPr lang="en-US" sz="2800" dirty="0" smtClean="0"/>
              <a:t> data (data warehouse) yang </a:t>
            </a:r>
            <a:r>
              <a:rPr lang="en-US" sz="2800" dirty="0" err="1" smtClean="0"/>
              <a:t>berfungsi</a:t>
            </a:r>
            <a:r>
              <a:rPr lang="en-US" sz="2800" dirty="0" smtClean="0"/>
              <a:t>  </a:t>
            </a:r>
            <a:r>
              <a:rPr lang="en-US" sz="2800" dirty="0" err="1" smtClean="0"/>
              <a:t>sebagai</a:t>
            </a:r>
            <a:r>
              <a:rPr lang="en-US" sz="2800" dirty="0" smtClean="0"/>
              <a:t>  system </a:t>
            </a:r>
            <a:r>
              <a:rPr lang="en-US" sz="2800" dirty="0" err="1" smtClean="0"/>
              <a:t>pengelolaan</a:t>
            </a:r>
            <a:r>
              <a:rPr lang="en-US" sz="2800" dirty="0" smtClean="0"/>
              <a:t>  data </a:t>
            </a:r>
          </a:p>
          <a:p>
            <a:pPr algn="just"/>
            <a:r>
              <a:rPr lang="fi-FI" sz="3200" spc="-9" baseline="5423" dirty="0" smtClean="0">
                <a:cs typeface="Lucida Sans Unicode"/>
              </a:rPr>
              <a:t>m</a:t>
            </a:r>
            <a:r>
              <a:rPr lang="fi-FI" sz="3200" spc="0" baseline="5423" dirty="0" smtClean="0">
                <a:cs typeface="Lucida Sans Unicode"/>
              </a:rPr>
              <a:t>ulai</a:t>
            </a:r>
            <a:r>
              <a:rPr lang="fi-FI" sz="3200" spc="381" baseline="5423" dirty="0" smtClean="0">
                <a:cs typeface="Lucida Sans Unicode"/>
              </a:rPr>
              <a:t> </a:t>
            </a:r>
            <a:r>
              <a:rPr lang="fi-FI" sz="3200" spc="0" baseline="5423" dirty="0" smtClean="0">
                <a:cs typeface="Lucida Sans Unicode"/>
              </a:rPr>
              <a:t>d</a:t>
            </a:r>
            <a:r>
              <a:rPr lang="fi-FI" sz="3200" spc="-14" baseline="5423" dirty="0" smtClean="0">
                <a:cs typeface="Lucida Sans Unicode"/>
              </a:rPr>
              <a:t>a</a:t>
            </a:r>
            <a:r>
              <a:rPr lang="fi-FI" sz="3200" spc="0" baseline="5423" dirty="0" smtClean="0">
                <a:cs typeface="Lucida Sans Unicode"/>
              </a:rPr>
              <a:t>ri</a:t>
            </a:r>
            <a:r>
              <a:rPr lang="fi-FI" sz="3200" spc="366" baseline="5423" dirty="0" smtClean="0">
                <a:cs typeface="Lucida Sans Unicode"/>
              </a:rPr>
              <a:t> </a:t>
            </a:r>
            <a:r>
              <a:rPr lang="fi-FI" sz="3200" spc="0" baseline="5423" dirty="0" smtClean="0">
                <a:solidFill>
                  <a:srgbClr val="FF0000"/>
                </a:solidFill>
                <a:cs typeface="Lucida Sans Unicode"/>
              </a:rPr>
              <a:t>pen</a:t>
            </a:r>
            <a:r>
              <a:rPr lang="fi-FI" sz="3200" spc="-9" baseline="5423" dirty="0" smtClean="0">
                <a:solidFill>
                  <a:srgbClr val="FF0000"/>
                </a:solidFill>
                <a:cs typeface="Lucida Sans Unicode"/>
              </a:rPr>
              <a:t>g</a:t>
            </a:r>
            <a:r>
              <a:rPr lang="fi-FI" sz="3200" spc="0" baseline="5423" dirty="0" smtClean="0">
                <a:solidFill>
                  <a:srgbClr val="FF0000"/>
                </a:solidFill>
                <a:cs typeface="Lucida Sans Unicode"/>
              </a:rPr>
              <a:t>um</a:t>
            </a:r>
            <a:r>
              <a:rPr lang="fi-FI" sz="3200" spc="-4" baseline="5423" dirty="0" smtClean="0">
                <a:solidFill>
                  <a:srgbClr val="FF0000"/>
                </a:solidFill>
                <a:cs typeface="Lucida Sans Unicode"/>
              </a:rPr>
              <a:t>p</a:t>
            </a:r>
            <a:r>
              <a:rPr lang="fi-FI" sz="3200" spc="0" baseline="5423" dirty="0" smtClean="0">
                <a:solidFill>
                  <a:srgbClr val="FF0000"/>
                </a:solidFill>
                <a:cs typeface="Lucida Sans Unicode"/>
              </a:rPr>
              <a:t>u</a:t>
            </a:r>
            <a:r>
              <a:rPr lang="fi-FI" sz="3200" spc="-9" baseline="5423" dirty="0" smtClean="0">
                <a:solidFill>
                  <a:srgbClr val="FF0000"/>
                </a:solidFill>
                <a:cs typeface="Lucida Sans Unicode"/>
              </a:rPr>
              <a:t>l</a:t>
            </a:r>
            <a:r>
              <a:rPr lang="fi-FI" sz="3200" spc="-14" baseline="5423" dirty="0" smtClean="0">
                <a:solidFill>
                  <a:srgbClr val="FF0000"/>
                </a:solidFill>
                <a:cs typeface="Lucida Sans Unicode"/>
              </a:rPr>
              <a:t>a</a:t>
            </a:r>
            <a:r>
              <a:rPr lang="fi-FI" sz="3200" spc="0" baseline="5423" dirty="0" smtClean="0">
                <a:solidFill>
                  <a:srgbClr val="FF0000"/>
                </a:solidFill>
                <a:cs typeface="Lucida Sans Unicode"/>
              </a:rPr>
              <a:t>n,</a:t>
            </a:r>
            <a:r>
              <a:rPr lang="fi-FI" sz="3200" spc="396" baseline="5423" dirty="0" smtClean="0">
                <a:solidFill>
                  <a:srgbClr val="FF0000"/>
                </a:solidFill>
                <a:cs typeface="Lucida Sans Unicode"/>
              </a:rPr>
              <a:t> </a:t>
            </a:r>
            <a:r>
              <a:rPr lang="fi-FI" sz="3200" spc="0" baseline="5423" dirty="0" smtClean="0">
                <a:solidFill>
                  <a:srgbClr val="FF0000"/>
                </a:solidFill>
                <a:cs typeface="Lucida Sans Unicode"/>
              </a:rPr>
              <a:t>p</a:t>
            </a:r>
            <a:r>
              <a:rPr lang="fi-FI" sz="3200" spc="-14" baseline="5423" dirty="0" smtClean="0">
                <a:solidFill>
                  <a:srgbClr val="FF0000"/>
                </a:solidFill>
                <a:cs typeface="Lucida Sans Unicode"/>
              </a:rPr>
              <a:t>e</a:t>
            </a:r>
            <a:r>
              <a:rPr lang="fi-FI" sz="3200" spc="0" baseline="5423" dirty="0" smtClean="0">
                <a:solidFill>
                  <a:srgbClr val="FF0000"/>
                </a:solidFill>
                <a:cs typeface="Lucida Sans Unicode"/>
              </a:rPr>
              <a:t>n</a:t>
            </a:r>
            <a:r>
              <a:rPr lang="fi-FI" sz="3200" spc="-9" baseline="5423" dirty="0" smtClean="0">
                <a:solidFill>
                  <a:srgbClr val="FF0000"/>
                </a:solidFill>
                <a:cs typeface="Lucida Sans Unicode"/>
              </a:rPr>
              <a:t>g</a:t>
            </a:r>
            <a:r>
              <a:rPr lang="fi-FI" sz="3200" spc="0" baseline="5423" dirty="0" smtClean="0">
                <a:solidFill>
                  <a:srgbClr val="FF0000"/>
                </a:solidFill>
                <a:cs typeface="Lucida Sans Unicode"/>
              </a:rPr>
              <a:t>ol</a:t>
            </a:r>
            <a:r>
              <a:rPr lang="fi-FI" sz="3200" spc="-14" baseline="5423" dirty="0" smtClean="0">
                <a:solidFill>
                  <a:srgbClr val="FF0000"/>
                </a:solidFill>
                <a:cs typeface="Lucida Sans Unicode"/>
              </a:rPr>
              <a:t>a</a:t>
            </a:r>
            <a:r>
              <a:rPr lang="fi-FI" sz="3200" spc="-4" baseline="5423" dirty="0" smtClean="0">
                <a:solidFill>
                  <a:srgbClr val="FF0000"/>
                </a:solidFill>
                <a:cs typeface="Lucida Sans Unicode"/>
              </a:rPr>
              <a:t>h</a:t>
            </a:r>
            <a:r>
              <a:rPr lang="fi-FI" sz="3200" spc="0" baseline="5423" dirty="0" smtClean="0">
                <a:solidFill>
                  <a:srgbClr val="FF0000"/>
                </a:solidFill>
                <a:cs typeface="Lucida Sans Unicode"/>
              </a:rPr>
              <a:t>an,</a:t>
            </a:r>
            <a:r>
              <a:rPr lang="fi-FI" sz="3200" spc="391" baseline="5423" dirty="0" smtClean="0">
                <a:solidFill>
                  <a:srgbClr val="FF0000"/>
                </a:solidFill>
                <a:cs typeface="Lucida Sans Unicode"/>
              </a:rPr>
              <a:t> </a:t>
            </a:r>
            <a:r>
              <a:rPr lang="fi-FI" sz="3200" spc="0" baseline="5423" dirty="0" smtClean="0">
                <a:solidFill>
                  <a:srgbClr val="FF0000"/>
                </a:solidFill>
                <a:cs typeface="Lucida Sans Unicode"/>
              </a:rPr>
              <a:t>p</a:t>
            </a:r>
            <a:r>
              <a:rPr lang="fi-FI" sz="3200" spc="-14" baseline="5423" dirty="0" smtClean="0">
                <a:solidFill>
                  <a:srgbClr val="FF0000"/>
                </a:solidFill>
                <a:cs typeface="Lucida Sans Unicode"/>
              </a:rPr>
              <a:t>e</a:t>
            </a:r>
            <a:r>
              <a:rPr lang="fi-FI" sz="3200" spc="0" baseline="5423" dirty="0" smtClean="0">
                <a:solidFill>
                  <a:srgbClr val="FF0000"/>
                </a:solidFill>
                <a:cs typeface="Lucida Sans Unicode"/>
              </a:rPr>
              <a:t>ny</a:t>
            </a:r>
            <a:r>
              <a:rPr lang="fi-FI" sz="3200" spc="-14" baseline="5423" dirty="0" smtClean="0">
                <a:solidFill>
                  <a:srgbClr val="FF0000"/>
                </a:solidFill>
                <a:cs typeface="Lucida Sans Unicode"/>
              </a:rPr>
              <a:t>i</a:t>
            </a:r>
            <a:r>
              <a:rPr lang="fi-FI" sz="3200" spc="-9" baseline="5423" dirty="0" smtClean="0">
                <a:solidFill>
                  <a:srgbClr val="FF0000"/>
                </a:solidFill>
                <a:cs typeface="Lucida Sans Unicode"/>
              </a:rPr>
              <a:t>m</a:t>
            </a:r>
            <a:r>
              <a:rPr lang="fi-FI" sz="3200" spc="0" baseline="5423" dirty="0" smtClean="0">
                <a:solidFill>
                  <a:srgbClr val="FF0000"/>
                </a:solidFill>
                <a:cs typeface="Lucida Sans Unicode"/>
              </a:rPr>
              <a:t>pan</a:t>
            </a:r>
            <a:r>
              <a:rPr lang="fi-FI" sz="3200" spc="-14" baseline="5423" dirty="0" smtClean="0">
                <a:solidFill>
                  <a:srgbClr val="FF0000"/>
                </a:solidFill>
                <a:cs typeface="Lucida Sans Unicode"/>
              </a:rPr>
              <a:t>a</a:t>
            </a:r>
            <a:r>
              <a:rPr lang="fi-FI" sz="3200" spc="0" baseline="5423" dirty="0" smtClean="0">
                <a:solidFill>
                  <a:srgbClr val="FF0000"/>
                </a:solidFill>
                <a:cs typeface="Lucida Sans Unicode"/>
              </a:rPr>
              <a:t>n</a:t>
            </a:r>
            <a:r>
              <a:rPr lang="fi-FI" sz="3200" spc="381" baseline="5423" dirty="0" smtClean="0">
                <a:solidFill>
                  <a:srgbClr val="FF0000"/>
                </a:solidFill>
                <a:cs typeface="Lucida Sans Unicode"/>
              </a:rPr>
              <a:t> </a:t>
            </a:r>
            <a:r>
              <a:rPr lang="fi-FI" sz="3200" spc="0" baseline="5423" dirty="0" smtClean="0">
                <a:cs typeface="Lucida Sans Unicode"/>
              </a:rPr>
              <a:t>h</a:t>
            </a:r>
            <a:r>
              <a:rPr lang="fi-FI" sz="3200" spc="-9" baseline="5423" dirty="0" smtClean="0">
                <a:cs typeface="Lucida Sans Unicode"/>
              </a:rPr>
              <a:t>i</a:t>
            </a:r>
            <a:r>
              <a:rPr lang="fi-FI" sz="3200" spc="0" baseline="5423" dirty="0" smtClean="0">
                <a:cs typeface="Lucida Sans Unicode"/>
              </a:rPr>
              <a:t>n</a:t>
            </a:r>
            <a:r>
              <a:rPr lang="fi-FI" sz="3200" spc="-9" baseline="5423" dirty="0" smtClean="0">
                <a:cs typeface="Lucida Sans Unicode"/>
              </a:rPr>
              <a:t>g</a:t>
            </a:r>
            <a:r>
              <a:rPr lang="fi-FI" sz="3200" spc="0" baseline="5423" dirty="0" smtClean="0">
                <a:cs typeface="Lucida Sans Unicode"/>
              </a:rPr>
              <a:t>ga penemuan kembali data serta mampu pula memberikan dukungan data dalam pengambilan keputusan. </a:t>
            </a:r>
          </a:p>
          <a:p>
            <a:pPr algn="just"/>
            <a:r>
              <a:rPr lang="en-US" sz="3200" spc="0" baseline="3253" dirty="0" err="1" smtClean="0">
                <a:cs typeface="Lucida Sans Unicode"/>
              </a:rPr>
              <a:t>Sebag</a:t>
            </a:r>
            <a:r>
              <a:rPr lang="en-US" sz="3200" spc="-9" baseline="3253" dirty="0" err="1" smtClean="0">
                <a:cs typeface="Lucida Sans Unicode"/>
              </a:rPr>
              <a:t>a</a:t>
            </a:r>
            <a:r>
              <a:rPr lang="en-US" sz="3200" spc="0" baseline="3253" dirty="0" err="1" smtClean="0">
                <a:cs typeface="Lucida Sans Unicode"/>
              </a:rPr>
              <a:t>i</a:t>
            </a:r>
            <a:r>
              <a:rPr lang="en-US" sz="3200" spc="-9" baseline="3253" dirty="0" smtClean="0">
                <a:cs typeface="Lucida Sans Unicode"/>
              </a:rPr>
              <a:t> </a:t>
            </a:r>
            <a:r>
              <a:rPr lang="en-US" sz="3200" spc="0" baseline="3253" dirty="0" err="1" smtClean="0">
                <a:cs typeface="Lucida Sans Unicode"/>
              </a:rPr>
              <a:t>c</a:t>
            </a:r>
            <a:r>
              <a:rPr lang="en-US" sz="3200" spc="9" baseline="3253" dirty="0" err="1" smtClean="0">
                <a:cs typeface="Lucida Sans Unicode"/>
              </a:rPr>
              <a:t>o</a:t>
            </a:r>
            <a:r>
              <a:rPr lang="en-US" sz="3200" spc="0" baseline="3253" dirty="0" err="1" smtClean="0">
                <a:cs typeface="Lucida Sans Unicode"/>
              </a:rPr>
              <a:t>ntoh</a:t>
            </a:r>
            <a:r>
              <a:rPr lang="en-US" sz="3200" spc="0" baseline="3253" dirty="0" smtClean="0">
                <a:cs typeface="Lucida Sans Unicode"/>
              </a:rPr>
              <a:t> </a:t>
            </a:r>
            <a:r>
              <a:rPr lang="en-US" sz="3200" spc="0" baseline="3253" dirty="0" err="1" smtClean="0">
                <a:cs typeface="Lucida Sans Unicode"/>
              </a:rPr>
              <a:t>ad</a:t>
            </a:r>
            <a:r>
              <a:rPr lang="en-US" sz="3200" spc="-9" baseline="3253" dirty="0" err="1" smtClean="0">
                <a:cs typeface="Lucida Sans Unicode"/>
              </a:rPr>
              <a:t>a</a:t>
            </a:r>
            <a:r>
              <a:rPr lang="en-US" sz="3200" spc="0" baseline="3253" dirty="0" err="1" smtClean="0">
                <a:cs typeface="Lucida Sans Unicode"/>
              </a:rPr>
              <a:t>lah</a:t>
            </a:r>
            <a:r>
              <a:rPr lang="en-US" sz="3200" spc="-44" baseline="3253" dirty="0" smtClean="0">
                <a:cs typeface="Lucida Sans Unicode"/>
              </a:rPr>
              <a:t> </a:t>
            </a:r>
            <a:r>
              <a:rPr lang="en-US" sz="3200" b="1" spc="0" baseline="3253" dirty="0" err="1" smtClean="0">
                <a:solidFill>
                  <a:srgbClr val="FF0000"/>
                </a:solidFill>
                <a:cs typeface="Lucida Sans Unicode"/>
              </a:rPr>
              <a:t>si</a:t>
            </a:r>
            <a:r>
              <a:rPr lang="en-US" sz="3200" b="1" spc="-4" baseline="3253" dirty="0" err="1" smtClean="0">
                <a:solidFill>
                  <a:srgbClr val="FF0000"/>
                </a:solidFill>
                <a:cs typeface="Lucida Sans Unicode"/>
              </a:rPr>
              <a:t>s</a:t>
            </a:r>
            <a:r>
              <a:rPr lang="en-US" sz="3200" b="1" spc="0" baseline="3253" dirty="0" err="1" smtClean="0">
                <a:solidFill>
                  <a:srgbClr val="FF0000"/>
                </a:solidFill>
                <a:cs typeface="Lucida Sans Unicode"/>
              </a:rPr>
              <a:t>tem</a:t>
            </a:r>
            <a:r>
              <a:rPr lang="en-US" sz="3200" b="1" spc="0" baseline="3253" dirty="0" smtClean="0">
                <a:solidFill>
                  <a:srgbClr val="FF0000"/>
                </a:solidFill>
                <a:cs typeface="Lucida Sans Unicode"/>
              </a:rPr>
              <a:t> </a:t>
            </a:r>
            <a:r>
              <a:rPr lang="en-US" sz="3200" b="1" spc="-9" baseline="3253" dirty="0" err="1" smtClean="0">
                <a:solidFill>
                  <a:srgbClr val="FF0000"/>
                </a:solidFill>
                <a:cs typeface="Lucida Sans Unicode"/>
              </a:rPr>
              <a:t>t</a:t>
            </a:r>
            <a:r>
              <a:rPr lang="en-US" sz="3200" b="1" spc="0" baseline="3253" dirty="0" err="1" smtClean="0">
                <a:solidFill>
                  <a:srgbClr val="FF0000"/>
                </a:solidFill>
                <a:cs typeface="Lucida Sans Unicode"/>
              </a:rPr>
              <a:t>ers</a:t>
            </a:r>
            <a:r>
              <a:rPr lang="en-US" sz="3200" b="1" spc="-4" baseline="3253" dirty="0" err="1" smtClean="0">
                <a:solidFill>
                  <a:srgbClr val="FF0000"/>
                </a:solidFill>
                <a:cs typeface="Lucida Sans Unicode"/>
              </a:rPr>
              <a:t>e</a:t>
            </a:r>
            <a:r>
              <a:rPr lang="en-US" sz="3200" b="1" spc="0" baseline="3253" dirty="0" err="1" smtClean="0">
                <a:solidFill>
                  <a:srgbClr val="FF0000"/>
                </a:solidFill>
                <a:cs typeface="Lucida Sans Unicode"/>
              </a:rPr>
              <a:t>bar</a:t>
            </a:r>
            <a:r>
              <a:rPr lang="en-US" sz="3200" b="1" spc="-4" baseline="3253" dirty="0" smtClean="0">
                <a:solidFill>
                  <a:srgbClr val="FF0000"/>
                </a:solidFill>
                <a:cs typeface="Lucida Sans Unicode"/>
              </a:rPr>
              <a:t> </a:t>
            </a:r>
            <a:r>
              <a:rPr lang="en-US" sz="3200" b="1" spc="0" baseline="3253" dirty="0" err="1" smtClean="0">
                <a:solidFill>
                  <a:srgbClr val="FF0000"/>
                </a:solidFill>
                <a:cs typeface="Lucida Sans Unicode"/>
              </a:rPr>
              <a:t>berba</a:t>
            </a:r>
            <a:r>
              <a:rPr lang="en-US" sz="3200" b="1" spc="-9" baseline="3253" dirty="0" err="1" smtClean="0">
                <a:solidFill>
                  <a:srgbClr val="FF0000"/>
                </a:solidFill>
                <a:cs typeface="Lucida Sans Unicode"/>
              </a:rPr>
              <a:t>s</a:t>
            </a:r>
            <a:r>
              <a:rPr lang="en-US" sz="3200" b="1" spc="0" baseline="3253" dirty="0" err="1" smtClean="0">
                <a:solidFill>
                  <a:srgbClr val="FF0000"/>
                </a:solidFill>
                <a:cs typeface="Lucida Sans Unicode"/>
              </a:rPr>
              <a:t>is</a:t>
            </a:r>
            <a:r>
              <a:rPr lang="en-US" sz="3200" b="1" spc="0" baseline="3253" dirty="0" smtClean="0">
                <a:solidFill>
                  <a:srgbClr val="FF0000"/>
                </a:solidFill>
                <a:cs typeface="Lucida Sans Unicode"/>
              </a:rPr>
              <a:t> web</a:t>
            </a:r>
            <a:r>
              <a:rPr lang="en-US" sz="3200" spc="0" baseline="3253" dirty="0" smtClean="0">
                <a:cs typeface="Lucida Sans Unicode"/>
              </a:rPr>
              <a:t>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7825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-10993" y="5782348"/>
            <a:ext cx="3409259" cy="3898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884256" y="3535135"/>
            <a:ext cx="4882039" cy="3086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58888" y="193937"/>
            <a:ext cx="6650735" cy="4572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85800" y="965447"/>
            <a:ext cx="7892375" cy="19077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5750" marR="2685" indent="-285750" algn="just">
              <a:lnSpc>
                <a:spcPts val="2635"/>
              </a:lnSpc>
              <a:spcBef>
                <a:spcPts val="131"/>
              </a:spcBef>
            </a:pPr>
            <a:r>
              <a:rPr sz="2250" spc="0" baseline="9757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250" spc="0" baseline="9662" dirty="0" smtClean="0">
                <a:solidFill>
                  <a:srgbClr val="2CA1BE"/>
                </a:solidFill>
                <a:latin typeface="Times New Roman"/>
                <a:cs typeface="Times New Roman"/>
              </a:rPr>
              <a:t>  </a:t>
            </a:r>
            <a:r>
              <a:rPr sz="3300" spc="0" baseline="4930" dirty="0" smtClean="0">
                <a:latin typeface="Lucida Sans Unicode"/>
                <a:cs typeface="Lucida Sans Unicode"/>
              </a:rPr>
              <a:t>Pro</a:t>
            </a:r>
            <a:r>
              <a:rPr sz="3300" spc="-9" baseline="4930" dirty="0" smtClean="0">
                <a:latin typeface="Lucida Sans Unicode"/>
                <a:cs typeface="Lucida Sans Unicode"/>
              </a:rPr>
              <a:t>s</a:t>
            </a:r>
            <a:r>
              <a:rPr sz="3300" spc="9" baseline="4930" dirty="0" smtClean="0">
                <a:latin typeface="Lucida Sans Unicode"/>
                <a:cs typeface="Lucida Sans Unicode"/>
              </a:rPr>
              <a:t>e</a:t>
            </a:r>
            <a:r>
              <a:rPr sz="3300" spc="0" baseline="4930" dirty="0" smtClean="0">
                <a:latin typeface="Lucida Sans Unicode"/>
                <a:cs typeface="Lucida Sans Unicode"/>
              </a:rPr>
              <a:t>s </a:t>
            </a:r>
            <a:r>
              <a:rPr sz="3300" spc="625" baseline="4930" dirty="0" smtClean="0">
                <a:latin typeface="Lucida Sans Unicode"/>
                <a:cs typeface="Lucida Sans Unicode"/>
              </a:rPr>
              <a:t> </a:t>
            </a:r>
            <a:r>
              <a:rPr sz="3300" spc="0" baseline="4930" dirty="0" smtClean="0">
                <a:latin typeface="Lucida Sans Unicode"/>
                <a:cs typeface="Lucida Sans Unicode"/>
              </a:rPr>
              <a:t>E</a:t>
            </a:r>
            <a:r>
              <a:rPr sz="3300" spc="4" baseline="4930" dirty="0" smtClean="0">
                <a:latin typeface="Lucida Sans Unicode"/>
                <a:cs typeface="Lucida Sans Unicode"/>
              </a:rPr>
              <a:t>B</a:t>
            </a:r>
            <a:r>
              <a:rPr sz="3300" spc="0" baseline="4930" dirty="0" smtClean="0">
                <a:latin typeface="Lucida Sans Unicode"/>
                <a:cs typeface="Lucida Sans Unicode"/>
              </a:rPr>
              <a:t>A </a:t>
            </a:r>
            <a:r>
              <a:rPr sz="3300" spc="650" baseline="4930" dirty="0" smtClean="0">
                <a:latin typeface="Lucida Sans Unicode"/>
                <a:cs typeface="Lucida Sans Unicode"/>
              </a:rPr>
              <a:t> </a:t>
            </a:r>
            <a:r>
              <a:rPr sz="3300" spc="0" baseline="4930" dirty="0" err="1" smtClean="0">
                <a:latin typeface="Lucida Sans Unicode"/>
                <a:cs typeface="Lucida Sans Unicode"/>
              </a:rPr>
              <a:t>p</a:t>
            </a:r>
            <a:r>
              <a:rPr sz="3300" spc="4" baseline="4930" dirty="0" err="1" smtClean="0">
                <a:latin typeface="Lucida Sans Unicode"/>
                <a:cs typeface="Lucida Sans Unicode"/>
              </a:rPr>
              <a:t>a</a:t>
            </a:r>
            <a:r>
              <a:rPr sz="3300" spc="0" baseline="4930" dirty="0" err="1" smtClean="0">
                <a:latin typeface="Lucida Sans Unicode"/>
                <a:cs typeface="Lucida Sans Unicode"/>
              </a:rPr>
              <a:t>da</a:t>
            </a:r>
            <a:r>
              <a:rPr lang="en-US" sz="3300" spc="0" baseline="4930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4930" dirty="0" err="1" smtClean="0">
                <a:latin typeface="Lucida Sans Unicode"/>
                <a:cs typeface="Lucida Sans Unicode"/>
              </a:rPr>
              <a:t>dasarnya</a:t>
            </a:r>
            <a:r>
              <a:rPr lang="en-US" sz="3300" spc="0" baseline="4930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4930" dirty="0" err="1" smtClean="0">
                <a:latin typeface="Lucida Sans Unicode"/>
                <a:cs typeface="Lucida Sans Unicode"/>
              </a:rPr>
              <a:t>berdasarkan</a:t>
            </a:r>
            <a:r>
              <a:rPr lang="en-US" sz="3300" spc="0" baseline="4930" dirty="0" smtClean="0">
                <a:latin typeface="Lucida Sans Unicode"/>
                <a:cs typeface="Lucida Sans Unicode"/>
              </a:rPr>
              <a:t>  </a:t>
            </a:r>
            <a:r>
              <a:rPr lang="en-US" sz="3300" spc="0" baseline="4930" dirty="0" err="1" smtClean="0">
                <a:latin typeface="Lucida Sans Unicode"/>
                <a:cs typeface="Lucida Sans Unicode"/>
              </a:rPr>
              <a:t>propagasi</a:t>
            </a:r>
            <a:r>
              <a:rPr lang="en-US" sz="3300" spc="0" baseline="4930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event.</a:t>
            </a:r>
            <a:r>
              <a:rPr lang="en-US" sz="3300" spc="377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Pro</a:t>
            </a:r>
            <a:r>
              <a:rPr lang="en-US" sz="3300" spc="9" baseline="8874" dirty="0" smtClean="0">
                <a:latin typeface="Lucida Sans Unicode"/>
                <a:cs typeface="Lucida Sans Unicode"/>
              </a:rPr>
              <a:t>s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es</a:t>
            </a:r>
            <a:r>
              <a:rPr lang="en-US" sz="3300" spc="430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menge</a:t>
            </a:r>
            <a:r>
              <a:rPr lang="en-US" sz="3300" spc="9" baseline="8874" dirty="0" err="1" smtClean="0">
                <a:latin typeface="Lucida Sans Unicode"/>
                <a:cs typeface="Lucida Sans Unicode"/>
              </a:rPr>
              <a:t>l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uarkan</a:t>
            </a:r>
            <a:r>
              <a:rPr lang="en-US" sz="3300" spc="287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ev</a:t>
            </a:r>
            <a:r>
              <a:rPr lang="en-US" sz="3300" spc="-9" baseline="8874" dirty="0" smtClean="0">
                <a:latin typeface="Lucida Sans Unicode"/>
                <a:cs typeface="Lucida Sans Unicode"/>
              </a:rPr>
              <a:t>e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nt</a:t>
            </a:r>
            <a:r>
              <a:rPr lang="en-US" sz="3300" spc="372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setelah</a:t>
            </a:r>
            <a:r>
              <a:rPr lang="en-US" sz="3300" spc="374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Mi</a:t>
            </a:r>
            <a:r>
              <a:rPr lang="en-US" sz="3300" spc="9" baseline="8874" dirty="0" smtClean="0">
                <a:latin typeface="Lucida Sans Unicode"/>
                <a:cs typeface="Lucida Sans Unicode"/>
              </a:rPr>
              <a:t>d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dl</a:t>
            </a:r>
            <a:r>
              <a:rPr lang="en-US" sz="3300" spc="4" baseline="8874" dirty="0" smtClean="0">
                <a:latin typeface="Lucida Sans Unicode"/>
                <a:cs typeface="Lucida Sans Unicode"/>
              </a:rPr>
              <a:t>e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ware</a:t>
            </a:r>
            <a:endParaRPr lang="en-US" sz="2200" dirty="0" smtClean="0">
              <a:latin typeface="Lucida Sans Unicode"/>
              <a:cs typeface="Lucida Sans Unicode"/>
            </a:endParaRPr>
          </a:p>
          <a:p>
            <a:pPr marL="285750" marR="122" algn="just">
              <a:lnSpc>
                <a:spcPts val="2645"/>
              </a:lnSpc>
              <a:spcBef>
                <a:spcPts val="0"/>
              </a:spcBef>
            </a:pPr>
            <a:r>
              <a:rPr lang="en-US" sz="3300" spc="0" baseline="8874" dirty="0" err="1" smtClean="0">
                <a:latin typeface="Lucida Sans Unicode"/>
                <a:cs typeface="Lucida Sans Unicode"/>
              </a:rPr>
              <a:t>memberi</a:t>
            </a:r>
            <a:r>
              <a:rPr lang="en-US" sz="3300" spc="4" baseline="8874" dirty="0" err="1" smtClean="0">
                <a:latin typeface="Lucida Sans Unicode"/>
                <a:cs typeface="Lucida Sans Unicode"/>
              </a:rPr>
              <a:t>k</a:t>
            </a:r>
            <a:r>
              <a:rPr lang="en-US" sz="3300" spc="9" baseline="8874" dirty="0" err="1" smtClean="0">
                <a:latin typeface="Lucida Sans Unicode"/>
                <a:cs typeface="Lucida Sans Unicode"/>
              </a:rPr>
              <a:t>a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n</a:t>
            </a:r>
            <a:r>
              <a:rPr lang="en-US" sz="3300" spc="86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kep</a:t>
            </a:r>
            <a:r>
              <a:rPr lang="en-US" sz="3300" spc="9" baseline="8874" dirty="0" err="1" smtClean="0">
                <a:latin typeface="Lucida Sans Unicode"/>
                <a:cs typeface="Lucida Sans Unicode"/>
              </a:rPr>
              <a:t>a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sti</a:t>
            </a:r>
            <a:r>
              <a:rPr lang="en-US" sz="3300" spc="14" baseline="8874" dirty="0" err="1" smtClean="0">
                <a:latin typeface="Lucida Sans Unicode"/>
                <a:cs typeface="Lucida Sans Unicode"/>
              </a:rPr>
              <a:t>a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n</a:t>
            </a:r>
            <a:r>
              <a:rPr lang="en-US" sz="3300" spc="112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ha</a:t>
            </a:r>
            <a:r>
              <a:rPr lang="en-US" sz="3300" spc="9" baseline="8874" dirty="0" err="1" smtClean="0">
                <a:latin typeface="Lucida Sans Unicode"/>
                <a:cs typeface="Lucida Sans Unicode"/>
              </a:rPr>
              <a:t>n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ya</a:t>
            </a:r>
            <a:r>
              <a:rPr lang="en-US" sz="3300" spc="151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pro</a:t>
            </a:r>
            <a:r>
              <a:rPr lang="en-US" sz="3300" spc="-9" baseline="8874" dirty="0" smtClean="0">
                <a:latin typeface="Lucida Sans Unicode"/>
                <a:cs typeface="Lucida Sans Unicode"/>
              </a:rPr>
              <a:t>s</a:t>
            </a:r>
            <a:r>
              <a:rPr lang="en-US" sz="3300" spc="9" baseline="8874" dirty="0" smtClean="0">
                <a:latin typeface="Lucida Sans Unicode"/>
                <a:cs typeface="Lucida Sans Unicode"/>
              </a:rPr>
              <a:t>e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s</a:t>
            </a:r>
            <a:r>
              <a:rPr lang="en-US" sz="3300" spc="143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itu</a:t>
            </a:r>
            <a:r>
              <a:rPr lang="en-US" sz="3300" spc="191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s</a:t>
            </a:r>
            <a:r>
              <a:rPr lang="en-US" sz="3300" spc="4" baseline="8874" dirty="0" err="1" smtClean="0">
                <a:latin typeface="Lucida Sans Unicode"/>
                <a:cs typeface="Lucida Sans Unicode"/>
              </a:rPr>
              <a:t>a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ja</a:t>
            </a:r>
            <a:r>
              <a:rPr lang="en-US" sz="3300" spc="167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ya</a:t>
            </a:r>
            <a:r>
              <a:rPr lang="en-US" sz="3300" spc="4" baseline="8874" dirty="0" smtClean="0">
                <a:latin typeface="Lucida Sans Unicode"/>
                <a:cs typeface="Lucida Sans Unicode"/>
              </a:rPr>
              <a:t>n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g</a:t>
            </a:r>
            <a:r>
              <a:rPr lang="en-US" sz="3300" spc="168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b</a:t>
            </a:r>
            <a:r>
              <a:rPr lang="en-US" sz="3300" spc="9" baseline="8874" dirty="0" err="1" smtClean="0">
                <a:latin typeface="Lucida Sans Unicode"/>
                <a:cs typeface="Lucida Sans Unicode"/>
              </a:rPr>
              <a:t>i</a:t>
            </a:r>
            <a:r>
              <a:rPr lang="en-US" sz="3300" spc="4" baseline="8874" dirty="0" err="1" smtClean="0">
                <a:latin typeface="Lucida Sans Unicode"/>
                <a:cs typeface="Lucida Sans Unicode"/>
              </a:rPr>
              <a:t>s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a</a:t>
            </a:r>
            <a:endParaRPr lang="en-US" sz="2200" dirty="0" smtClean="0">
              <a:latin typeface="Lucida Sans Unicode"/>
              <a:cs typeface="Lucida Sans Unicode"/>
            </a:endParaRPr>
          </a:p>
          <a:p>
            <a:pPr marL="285750" algn="just">
              <a:lnSpc>
                <a:spcPts val="2640"/>
              </a:lnSpc>
            </a:pPr>
            <a:r>
              <a:rPr lang="en-US" sz="3300" spc="0" baseline="8874" dirty="0" smtClean="0">
                <a:latin typeface="Lucida Sans Unicode"/>
                <a:cs typeface="Lucida Sans Unicode"/>
              </a:rPr>
              <a:t>di</a:t>
            </a:r>
            <a:r>
              <a:rPr lang="en-US" sz="3300" spc="29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subcr</a:t>
            </a:r>
            <a:r>
              <a:rPr lang="en-US" sz="3300" spc="14" baseline="8874" dirty="0" err="1" smtClean="0">
                <a:latin typeface="Lucida Sans Unicode"/>
                <a:cs typeface="Lucida Sans Unicode"/>
              </a:rPr>
              <a:t>i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be</a:t>
            </a:r>
            <a:r>
              <a:rPr lang="en-US" sz="3300" spc="-41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4" baseline="8874" dirty="0" err="1" smtClean="0">
                <a:latin typeface="Lucida Sans Unicode"/>
                <a:cs typeface="Lucida Sans Unicode"/>
              </a:rPr>
              <a:t>un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tuk</a:t>
            </a:r>
            <a:r>
              <a:rPr lang="en-US" sz="3300" spc="-21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ev</a:t>
            </a:r>
            <a:r>
              <a:rPr lang="en-US" sz="3300" spc="14" baseline="8874" dirty="0" smtClean="0">
                <a:latin typeface="Lucida Sans Unicode"/>
                <a:cs typeface="Lucida Sans Unicode"/>
              </a:rPr>
              <a:t>e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nt</a:t>
            </a:r>
            <a:r>
              <a:rPr lang="en-US" sz="3300" spc="-17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ya</a:t>
            </a:r>
            <a:r>
              <a:rPr lang="en-US" sz="3300" spc="4" baseline="8874" dirty="0" smtClean="0">
                <a:latin typeface="Lucida Sans Unicode"/>
                <a:cs typeface="Lucida Sans Unicode"/>
              </a:rPr>
              <a:t>n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g</a:t>
            </a:r>
            <a:r>
              <a:rPr lang="en-US" sz="3300" spc="13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di</a:t>
            </a:r>
            <a:r>
              <a:rPr lang="en-US" sz="3300" spc="4" baseline="8874" dirty="0" err="1" smtClean="0">
                <a:latin typeface="Lucida Sans Unicode"/>
                <a:cs typeface="Lucida Sans Unicode"/>
              </a:rPr>
              <a:t>t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erim</a:t>
            </a:r>
            <a:r>
              <a:rPr lang="en-US" sz="3300" spc="4" baseline="8874" dirty="0" err="1" smtClean="0">
                <a:latin typeface="Lucida Sans Unicode"/>
                <a:cs typeface="Lucida Sans Unicode"/>
              </a:rPr>
              <a:t>a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.</a:t>
            </a:r>
            <a:r>
              <a:rPr lang="en-US" sz="3300" spc="-40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Ke</a:t>
            </a:r>
            <a:r>
              <a:rPr lang="en-US" sz="3300" spc="9" baseline="8874" dirty="0" err="1" smtClean="0">
                <a:latin typeface="Lucida Sans Unicode"/>
                <a:cs typeface="Lucida Sans Unicode"/>
              </a:rPr>
              <a:t>u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ntu</a:t>
            </a:r>
            <a:r>
              <a:rPr lang="en-US" sz="3300" spc="4" baseline="8874" dirty="0" err="1" smtClean="0">
                <a:latin typeface="Lucida Sans Unicode"/>
                <a:cs typeface="Lucida Sans Unicode"/>
              </a:rPr>
              <a:t>n</a:t>
            </a:r>
            <a:r>
              <a:rPr lang="en-US" sz="3300" spc="0" baseline="8874" dirty="0" err="1" smtClean="0">
                <a:latin typeface="Lucida Sans Unicode"/>
                <a:cs typeface="Lucida Sans Unicode"/>
              </a:rPr>
              <a:t>gan</a:t>
            </a:r>
            <a:r>
              <a:rPr lang="en-US" sz="3300" spc="-73" baseline="8874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8874" dirty="0" smtClean="0">
                <a:latin typeface="Lucida Sans Unicode"/>
                <a:cs typeface="Lucida Sans Unicode"/>
              </a:rPr>
              <a:t>EBA</a:t>
            </a:r>
            <a:endParaRPr lang="en-US" sz="2200" dirty="0" smtClean="0">
              <a:latin typeface="Lucida Sans Unicode"/>
              <a:cs typeface="Lucida Sans Unicode"/>
            </a:endParaRPr>
          </a:p>
          <a:p>
            <a:pPr marL="285750" marR="41833" algn="just">
              <a:lnSpc>
                <a:spcPts val="2400"/>
              </a:lnSpc>
            </a:pPr>
            <a:r>
              <a:rPr lang="en-US" sz="3300" spc="0" baseline="4930" dirty="0" err="1" smtClean="0">
                <a:latin typeface="Lucida Sans Unicode"/>
                <a:cs typeface="Lucida Sans Unicode"/>
              </a:rPr>
              <a:t>adalah</a:t>
            </a:r>
            <a:r>
              <a:rPr lang="en-US" sz="3300" spc="-55" baseline="4930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4930" dirty="0" smtClean="0">
                <a:latin typeface="Lucida Sans Unicode"/>
                <a:cs typeface="Lucida Sans Unicode"/>
              </a:rPr>
              <a:t>pro</a:t>
            </a:r>
            <a:r>
              <a:rPr lang="en-US" sz="3300" spc="-9" baseline="4930" dirty="0" smtClean="0">
                <a:latin typeface="Lucida Sans Unicode"/>
                <a:cs typeface="Lucida Sans Unicode"/>
              </a:rPr>
              <a:t>s</a:t>
            </a:r>
            <a:r>
              <a:rPr lang="en-US" sz="3300" spc="0" baseline="4930" dirty="0" smtClean="0">
                <a:latin typeface="Lucida Sans Unicode"/>
                <a:cs typeface="Lucida Sans Unicode"/>
              </a:rPr>
              <a:t>es</a:t>
            </a:r>
            <a:r>
              <a:rPr lang="en-US" sz="3300" spc="-30" baseline="4930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4930" dirty="0" err="1" smtClean="0">
                <a:latin typeface="Lucida Sans Unicode"/>
                <a:cs typeface="Lucida Sans Unicode"/>
              </a:rPr>
              <a:t>bersifat</a:t>
            </a:r>
            <a:r>
              <a:rPr lang="en-US" sz="3300" spc="-56" baseline="4930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4930" dirty="0" smtClean="0">
                <a:latin typeface="Lucida Sans Unicode"/>
                <a:cs typeface="Lucida Sans Unicode"/>
              </a:rPr>
              <a:t>lo</a:t>
            </a:r>
            <a:r>
              <a:rPr lang="en-US" sz="3300" spc="-9" baseline="4930" dirty="0" smtClean="0">
                <a:latin typeface="Lucida Sans Unicode"/>
                <a:cs typeface="Lucida Sans Unicode"/>
              </a:rPr>
              <a:t>o</a:t>
            </a:r>
            <a:r>
              <a:rPr lang="en-US" sz="3300" spc="0" baseline="4930" dirty="0" smtClean="0">
                <a:latin typeface="Lucida Sans Unicode"/>
                <a:cs typeface="Lucida Sans Unicode"/>
              </a:rPr>
              <a:t>sely</a:t>
            </a:r>
            <a:r>
              <a:rPr lang="en-US" sz="3300" spc="-44" baseline="4930" dirty="0" smtClean="0">
                <a:latin typeface="Lucida Sans Unicode"/>
                <a:cs typeface="Lucida Sans Unicode"/>
              </a:rPr>
              <a:t> </a:t>
            </a:r>
            <a:r>
              <a:rPr lang="en-US" sz="3300" spc="0" baseline="4930" dirty="0" smtClean="0">
                <a:latin typeface="Lucida Sans Unicode"/>
                <a:cs typeface="Lucida Sans Unicode"/>
              </a:rPr>
              <a:t>coupled </a:t>
            </a:r>
            <a:r>
              <a:rPr lang="en-US" sz="3300" dirty="0" smtClean="0">
                <a:latin typeface="Lucida Sans Unicode"/>
                <a:cs typeface="Lucida Sans Unicode"/>
              </a:rPr>
              <a:t> </a:t>
            </a:r>
            <a:endParaRPr sz="2200" dirty="0">
              <a:latin typeface="Lucida Sans Unicode"/>
              <a:cs typeface="Lucida Sans Unicode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2488" y="2697960"/>
            <a:ext cx="338490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LOOSELY COUPLED :  </a:t>
            </a:r>
          </a:p>
          <a:p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komputasi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desain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yang </a:t>
            </a:r>
            <a:r>
              <a:rPr lang="en-US" dirty="0" err="1"/>
              <a:t>digabungkan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longgar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di </a:t>
            </a:r>
            <a:r>
              <a:rPr lang="en-US" dirty="0" err="1"/>
              <a:t>mana</a:t>
            </a:r>
            <a:r>
              <a:rPr lang="en-US" dirty="0"/>
              <a:t> </a:t>
            </a:r>
            <a:r>
              <a:rPr lang="en-US" dirty="0" err="1"/>
              <a:t>masing-masing</a:t>
            </a:r>
            <a:r>
              <a:rPr lang="en-US" dirty="0"/>
              <a:t> </a:t>
            </a:r>
            <a:r>
              <a:rPr lang="en-US" dirty="0" err="1"/>
              <a:t>komponennya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memanfaatkan</a:t>
            </a:r>
            <a:r>
              <a:rPr lang="en-US" dirty="0"/>
              <a:t>, </a:t>
            </a:r>
            <a:r>
              <a:rPr lang="en-US" dirty="0" err="1"/>
              <a:t>sedikit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definisi</a:t>
            </a:r>
            <a:r>
              <a:rPr lang="en-US" dirty="0"/>
              <a:t> </a:t>
            </a: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terpisah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. Subarea </a:t>
            </a:r>
            <a:r>
              <a:rPr lang="en-US" dirty="0" err="1"/>
              <a:t>mencakup</a:t>
            </a:r>
            <a:r>
              <a:rPr lang="en-US" dirty="0"/>
              <a:t> </a:t>
            </a:r>
            <a:r>
              <a:rPr lang="en-US" dirty="0" err="1"/>
              <a:t>penggabungan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, </a:t>
            </a:r>
            <a:r>
              <a:rPr lang="en-US" dirty="0" err="1"/>
              <a:t>antarmuka</a:t>
            </a:r>
            <a:r>
              <a:rPr lang="en-US" dirty="0"/>
              <a:t>, data,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layanan</a:t>
            </a:r>
            <a:r>
              <a:rPr lang="en-US" dirty="0" smtClean="0"/>
              <a:t>..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50164" y="568451"/>
            <a:ext cx="5039868" cy="5486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45668" y="1532003"/>
            <a:ext cx="413152" cy="40097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55528" algn="r">
              <a:lnSpc>
                <a:spcPts val="3125"/>
              </a:lnSpc>
              <a:spcBef>
                <a:spcPts val="156"/>
              </a:spcBef>
            </a:pPr>
            <a:r>
              <a:rPr sz="4050" spc="0" baseline="8034" dirty="0" smtClean="0">
                <a:latin typeface="Lucida Sans Unicode"/>
                <a:cs typeface="Lucida Sans Unicode"/>
              </a:rPr>
              <a:t>A.</a:t>
            </a:r>
            <a:endParaRPr sz="2700">
              <a:latin typeface="Lucida Sans Unicode"/>
              <a:cs typeface="Lucida Sans Unicode"/>
            </a:endParaRPr>
          </a:p>
          <a:p>
            <a:pPr marR="12808" algn="r">
              <a:lnSpc>
                <a:spcPts val="2300"/>
              </a:lnSpc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  <a:p>
            <a:pPr marR="12808" algn="r">
              <a:lnSpc>
                <a:spcPts val="2785"/>
              </a:lnSpc>
              <a:spcBef>
                <a:spcPts val="24"/>
              </a:spcBef>
            </a:pPr>
            <a:r>
              <a:rPr sz="3450" spc="0" baseline="-1192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  <a:p>
            <a:pPr marL="12700">
              <a:lnSpc>
                <a:spcPts val="3800"/>
              </a:lnSpc>
              <a:spcBef>
                <a:spcPts val="50"/>
              </a:spcBef>
            </a:pPr>
            <a:r>
              <a:rPr sz="4050" spc="-4" baseline="5624" dirty="0" smtClean="0">
                <a:latin typeface="Lucida Sans Unicode"/>
                <a:cs typeface="Lucida Sans Unicode"/>
              </a:rPr>
              <a:t>B.</a:t>
            </a:r>
            <a:endParaRPr sz="2700">
              <a:latin typeface="Lucida Sans Unicode"/>
              <a:cs typeface="Lucida Sans Unicode"/>
            </a:endParaRPr>
          </a:p>
          <a:p>
            <a:pPr marR="12700" algn="r">
              <a:lnSpc>
                <a:spcPts val="2295"/>
              </a:lnSpc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  <a:p>
            <a:pPr marR="12808" algn="r">
              <a:lnSpc>
                <a:spcPts val="2785"/>
              </a:lnSpc>
              <a:spcBef>
                <a:spcPts val="24"/>
              </a:spcBef>
            </a:pPr>
            <a:r>
              <a:rPr sz="3450" spc="0" baseline="-1192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  <a:p>
            <a:pPr marR="12808" algn="r">
              <a:lnSpc>
                <a:spcPts val="2785"/>
              </a:lnSpc>
            </a:pPr>
            <a:r>
              <a:rPr sz="3450" spc="0" baseline="-1192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  <a:p>
            <a:pPr marR="12808" algn="r">
              <a:lnSpc>
                <a:spcPts val="2785"/>
              </a:lnSpc>
            </a:pPr>
            <a:r>
              <a:rPr sz="3450" spc="0" baseline="-1192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  <a:p>
            <a:pPr marR="53296" algn="r">
              <a:lnSpc>
                <a:spcPts val="3810"/>
              </a:lnSpc>
              <a:spcBef>
                <a:spcPts val="51"/>
              </a:spcBef>
            </a:pPr>
            <a:r>
              <a:rPr sz="4050" spc="4" baseline="5624" dirty="0" smtClean="0">
                <a:latin typeface="Lucida Sans Unicode"/>
                <a:cs typeface="Lucida Sans Unicode"/>
              </a:rPr>
              <a:t>C.</a:t>
            </a:r>
            <a:endParaRPr sz="2700">
              <a:latin typeface="Lucida Sans Unicode"/>
              <a:cs typeface="Lucida Sans Unicode"/>
            </a:endParaRPr>
          </a:p>
          <a:p>
            <a:pPr marR="12808" algn="r">
              <a:lnSpc>
                <a:spcPts val="2300"/>
              </a:lnSpc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  <a:p>
            <a:pPr marR="12808" algn="r">
              <a:lnSpc>
                <a:spcPts val="2785"/>
              </a:lnSpc>
              <a:spcBef>
                <a:spcPts val="24"/>
              </a:spcBef>
            </a:pPr>
            <a:r>
              <a:rPr sz="3450" spc="0" baseline="-1192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58036" y="1532003"/>
            <a:ext cx="6919164" cy="42576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748">
              <a:lnSpc>
                <a:spcPts val="3215"/>
              </a:lnSpc>
              <a:spcBef>
                <a:spcPts val="160"/>
              </a:spcBef>
            </a:pPr>
            <a:r>
              <a:rPr sz="4050" spc="0" baseline="8837" dirty="0" smtClean="0">
                <a:latin typeface="Lucida Sans Unicode"/>
                <a:cs typeface="Lucida Sans Unicode"/>
              </a:rPr>
              <a:t>Centralized</a:t>
            </a:r>
            <a:r>
              <a:rPr sz="4050" spc="-24" baseline="8837" dirty="0" smtClean="0"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Archit</a:t>
            </a:r>
            <a:r>
              <a:rPr sz="4050" spc="-9" baseline="8837" dirty="0" smtClean="0">
                <a:latin typeface="Lucida Sans Unicode"/>
                <a:cs typeface="Lucida Sans Unicode"/>
              </a:rPr>
              <a:t>e</a:t>
            </a:r>
            <a:r>
              <a:rPr sz="4050" spc="0" baseline="8837" dirty="0" smtClean="0">
                <a:latin typeface="Lucida Sans Unicode"/>
                <a:cs typeface="Lucida Sans Unicode"/>
              </a:rPr>
              <a:t>ctures</a:t>
            </a:r>
            <a:r>
              <a:rPr sz="4050" spc="-14" baseline="8837" dirty="0" smtClean="0"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(Clien</a:t>
            </a:r>
            <a:r>
              <a:rPr sz="4050" spc="4" baseline="8837" dirty="0" smtClean="0">
                <a:latin typeface="Lucida Sans Unicode"/>
                <a:cs typeface="Lucida Sans Unicode"/>
              </a:rPr>
              <a:t>t</a:t>
            </a:r>
            <a:r>
              <a:rPr sz="4050" spc="0" baseline="8837" dirty="0" smtClean="0">
                <a:latin typeface="Lucida Sans Unicode"/>
                <a:cs typeface="Lucida Sans Unicode"/>
              </a:rPr>
              <a:t>-Ser</a:t>
            </a:r>
            <a:r>
              <a:rPr sz="4050" spc="-9" baseline="8837" dirty="0" smtClean="0">
                <a:latin typeface="Lucida Sans Unicode"/>
                <a:cs typeface="Lucida Sans Unicode"/>
              </a:rPr>
              <a:t>v</a:t>
            </a:r>
            <a:r>
              <a:rPr sz="4050" spc="0" baseline="8837" dirty="0" smtClean="0">
                <a:latin typeface="Lucida Sans Unicode"/>
                <a:cs typeface="Lucida Sans Unicode"/>
              </a:rPr>
              <a:t>er)</a:t>
            </a:r>
            <a:endParaRPr sz="2700" dirty="0">
              <a:latin typeface="Lucida Sans Unicode"/>
              <a:cs typeface="Lucida Sans Unicode"/>
            </a:endParaRPr>
          </a:p>
          <a:p>
            <a:pPr marL="12700" marR="51434">
              <a:lnSpc>
                <a:spcPts val="2745"/>
              </a:lnSpc>
            </a:pP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Appl</a:t>
            </a:r>
            <a:r>
              <a:rPr sz="3450" spc="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cation</a:t>
            </a:r>
            <a:r>
              <a:rPr sz="3450" spc="-25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Layering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51434">
              <a:lnSpc>
                <a:spcPts val="2785"/>
              </a:lnSpc>
              <a:spcBef>
                <a:spcPts val="2"/>
              </a:spcBef>
            </a:pP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Mult</a:t>
            </a:r>
            <a:r>
              <a:rPr sz="3450" spc="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-tiered</a:t>
            </a:r>
            <a:r>
              <a:rPr sz="3450" spc="-3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Architectures</a:t>
            </a:r>
            <a:endParaRPr sz="2300" dirty="0">
              <a:latin typeface="Lucida Sans Unicode"/>
              <a:cs typeface="Lucida Sans Unicode"/>
            </a:endParaRPr>
          </a:p>
          <a:p>
            <a:pPr marL="15748" marR="51434">
              <a:lnSpc>
                <a:spcPts val="3370"/>
              </a:lnSpc>
              <a:spcBef>
                <a:spcPts val="29"/>
              </a:spcBef>
            </a:pPr>
            <a:r>
              <a:rPr sz="4050" spc="0" baseline="8034" dirty="0" smtClean="0">
                <a:latin typeface="Lucida Sans Unicode"/>
                <a:cs typeface="Lucida Sans Unicode"/>
              </a:rPr>
              <a:t>Decentraliz</a:t>
            </a:r>
            <a:r>
              <a:rPr sz="4050" spc="-9" baseline="8034" dirty="0" smtClean="0">
                <a:latin typeface="Lucida Sans Unicode"/>
                <a:cs typeface="Lucida Sans Unicode"/>
              </a:rPr>
              <a:t>e</a:t>
            </a:r>
            <a:r>
              <a:rPr sz="4050" spc="0" baseline="8034" dirty="0" smtClean="0">
                <a:latin typeface="Lucida Sans Unicode"/>
                <a:cs typeface="Lucida Sans Unicode"/>
              </a:rPr>
              <a:t>d Archit</a:t>
            </a:r>
            <a:r>
              <a:rPr sz="4050" spc="-9" baseline="8034" dirty="0" smtClean="0">
                <a:latin typeface="Lucida Sans Unicode"/>
                <a:cs typeface="Lucida Sans Unicode"/>
              </a:rPr>
              <a:t>e</a:t>
            </a:r>
            <a:r>
              <a:rPr sz="4050" spc="0" baseline="8034" dirty="0" smtClean="0">
                <a:latin typeface="Lucida Sans Unicode"/>
                <a:cs typeface="Lucida Sans Unicode"/>
              </a:rPr>
              <a:t>ctures</a:t>
            </a:r>
            <a:endParaRPr sz="2700" dirty="0">
              <a:latin typeface="Lucida Sans Unicode"/>
              <a:cs typeface="Lucida Sans Unicode"/>
            </a:endParaRPr>
          </a:p>
          <a:p>
            <a:pPr marL="12700" marR="51434">
              <a:lnSpc>
                <a:spcPts val="2730"/>
              </a:lnSpc>
            </a:pPr>
            <a:r>
              <a:rPr sz="3450" spc="-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tructured</a:t>
            </a:r>
            <a:r>
              <a:rPr sz="3450" spc="-2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P</a:t>
            </a:r>
            <a:r>
              <a:rPr sz="3450" spc="-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2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P (</a:t>
            </a:r>
            <a:r>
              <a:rPr sz="3450" spc="-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P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eer</a:t>
            </a:r>
            <a:r>
              <a:rPr sz="3450" spc="-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-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to-Peer)</a:t>
            </a:r>
            <a:r>
              <a:rPr sz="3450" spc="-1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-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rchitectures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51434">
              <a:lnSpc>
                <a:spcPts val="2785"/>
              </a:lnSpc>
              <a:spcBef>
                <a:spcPts val="2"/>
              </a:spcBef>
            </a:pP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Unstructu</a:t>
            </a:r>
            <a:r>
              <a:rPr sz="3450" spc="-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ed</a:t>
            </a:r>
            <a:r>
              <a:rPr sz="3450" spc="-2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P2P</a:t>
            </a:r>
            <a:r>
              <a:rPr sz="3450" spc="-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Architectu</a:t>
            </a:r>
            <a:r>
              <a:rPr sz="3450" spc="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es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51434">
              <a:lnSpc>
                <a:spcPts val="2785"/>
              </a:lnSpc>
            </a:pP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Topology</a:t>
            </a:r>
            <a:r>
              <a:rPr sz="3450" spc="-2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Mana</a:t>
            </a:r>
            <a:r>
              <a:rPr sz="3450" spc="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g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ement</a:t>
            </a:r>
            <a:r>
              <a:rPr sz="3450" spc="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of Ove</a:t>
            </a:r>
            <a:r>
              <a:rPr sz="3450" spc="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</a:t>
            </a:r>
            <a:r>
              <a:rPr sz="3450" spc="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y</a:t>
            </a:r>
            <a:r>
              <a:rPr sz="3450" spc="-1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Ne</a:t>
            </a:r>
            <a:r>
              <a:rPr sz="3450" spc="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wo</a:t>
            </a:r>
            <a:r>
              <a:rPr sz="3450" spc="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ks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51434">
              <a:lnSpc>
                <a:spcPts val="2785"/>
              </a:lnSpc>
            </a:pP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</a:t>
            </a:r>
            <a:r>
              <a:rPr sz="3450" spc="-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u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pe</a:t>
            </a:r>
            <a:r>
              <a:rPr sz="3450" spc="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pee</a:t>
            </a:r>
            <a:r>
              <a:rPr sz="3450" spc="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</a:t>
            </a:r>
            <a:endParaRPr sz="2300" dirty="0">
              <a:latin typeface="Lucida Sans Unicode"/>
              <a:cs typeface="Lucida Sans Unicode"/>
            </a:endParaRPr>
          </a:p>
          <a:p>
            <a:pPr marL="15748" marR="51434">
              <a:lnSpc>
                <a:spcPts val="3370"/>
              </a:lnSpc>
              <a:spcBef>
                <a:spcPts val="29"/>
              </a:spcBef>
            </a:pPr>
            <a:r>
              <a:rPr sz="4050" spc="0" baseline="8034" dirty="0" smtClean="0">
                <a:latin typeface="Lucida Sans Unicode"/>
                <a:cs typeface="Lucida Sans Unicode"/>
              </a:rPr>
              <a:t>Hybrid</a:t>
            </a:r>
            <a:r>
              <a:rPr sz="4050" spc="-9" baseline="8034" dirty="0" smtClean="0">
                <a:latin typeface="Lucida Sans Unicode"/>
                <a:cs typeface="Lucida Sans Unicode"/>
              </a:rPr>
              <a:t> </a:t>
            </a:r>
            <a:r>
              <a:rPr sz="4050" spc="0" baseline="8034" dirty="0" smtClean="0">
                <a:latin typeface="Lucida Sans Unicode"/>
                <a:cs typeface="Lucida Sans Unicode"/>
              </a:rPr>
              <a:t>Ar</a:t>
            </a:r>
            <a:r>
              <a:rPr sz="4050" spc="-9" baseline="8034" dirty="0" smtClean="0">
                <a:latin typeface="Lucida Sans Unicode"/>
                <a:cs typeface="Lucida Sans Unicode"/>
              </a:rPr>
              <a:t>c</a:t>
            </a:r>
            <a:r>
              <a:rPr sz="4050" spc="0" baseline="8034" dirty="0" smtClean="0">
                <a:latin typeface="Lucida Sans Unicode"/>
                <a:cs typeface="Lucida Sans Unicode"/>
              </a:rPr>
              <a:t>hite</a:t>
            </a:r>
            <a:r>
              <a:rPr sz="4050" spc="-9" baseline="8034" dirty="0" smtClean="0">
                <a:latin typeface="Lucida Sans Unicode"/>
                <a:cs typeface="Lucida Sans Unicode"/>
              </a:rPr>
              <a:t>c</a:t>
            </a:r>
            <a:r>
              <a:rPr sz="4050" spc="0" baseline="8034" dirty="0" smtClean="0">
                <a:latin typeface="Lucida Sans Unicode"/>
                <a:cs typeface="Lucida Sans Unicode"/>
              </a:rPr>
              <a:t>tures</a:t>
            </a:r>
            <a:endParaRPr sz="2700" dirty="0">
              <a:latin typeface="Lucida Sans Unicode"/>
              <a:cs typeface="Lucida Sans Unicode"/>
            </a:endParaRPr>
          </a:p>
          <a:p>
            <a:pPr marL="12700" marR="51434">
              <a:lnSpc>
                <a:spcPts val="2745"/>
              </a:lnSpc>
            </a:pP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Edg</a:t>
            </a:r>
            <a:r>
              <a:rPr sz="3450" spc="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-Server</a:t>
            </a:r>
            <a:r>
              <a:rPr sz="3450" spc="-1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</a:t>
            </a:r>
            <a:r>
              <a:rPr sz="3450" spc="-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y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stems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51434">
              <a:lnSpc>
                <a:spcPts val="2530"/>
              </a:lnSpc>
            </a:pPr>
            <a:r>
              <a:rPr sz="3450" spc="0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Co</a:t>
            </a:r>
            <a:r>
              <a:rPr sz="3450" spc="4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</a:t>
            </a:r>
            <a:r>
              <a:rPr sz="3450" spc="0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la</a:t>
            </a:r>
            <a:r>
              <a:rPr sz="3450" spc="4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b</a:t>
            </a:r>
            <a:r>
              <a:rPr sz="3450" spc="0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orative</a:t>
            </a:r>
            <a:r>
              <a:rPr sz="3450" spc="-39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D</a:t>
            </a:r>
            <a:r>
              <a:rPr sz="3450" spc="4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</a:t>
            </a:r>
            <a:r>
              <a:rPr sz="3450" spc="0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st</a:t>
            </a:r>
            <a:r>
              <a:rPr sz="3450" spc="4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450" spc="0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</a:t>
            </a:r>
            <a:r>
              <a:rPr sz="3450" spc="4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b</a:t>
            </a:r>
            <a:r>
              <a:rPr sz="3450" spc="0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uted</a:t>
            </a:r>
            <a:r>
              <a:rPr sz="3450" spc="-39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</a:t>
            </a:r>
            <a:r>
              <a:rPr sz="3450" spc="-9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y</a:t>
            </a:r>
            <a:r>
              <a:rPr sz="3450" spc="0" baseline="471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stems</a:t>
            </a:r>
            <a:endParaRPr sz="23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0164" y="568451"/>
            <a:ext cx="5039868" cy="5486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/>
          <p:nvPr/>
        </p:nvSpPr>
        <p:spPr>
          <a:xfrm>
            <a:off x="457200" y="1481327"/>
            <a:ext cx="8363711" cy="42519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09600" y="721317"/>
            <a:ext cx="6542532" cy="103784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1408444" y="2209800"/>
            <a:ext cx="3979643" cy="740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8874">
              <a:lnSpc>
                <a:spcPts val="3020"/>
              </a:lnSpc>
              <a:spcBef>
                <a:spcPts val="151"/>
              </a:spcBef>
            </a:pPr>
            <a:r>
              <a:rPr sz="3450" spc="0" baseline="9539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r>
              <a:rPr sz="3450" spc="175" baseline="9539" dirty="0" smtClean="0">
                <a:solidFill>
                  <a:srgbClr val="2CA1BE"/>
                </a:solidFill>
                <a:latin typeface="Verdana"/>
                <a:cs typeface="Verdana"/>
              </a:rPr>
              <a:t> 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Appl</a:t>
            </a:r>
            <a:r>
              <a:rPr sz="3450" spc="4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cation</a:t>
            </a:r>
            <a:r>
              <a:rPr sz="3450" spc="-24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Layering</a:t>
            </a:r>
            <a:endParaRPr sz="2300" dirty="0">
              <a:latin typeface="Lucida Sans Unicode"/>
              <a:cs typeface="Lucida Sans Unicode"/>
            </a:endParaRPr>
          </a:p>
          <a:p>
            <a:pPr marL="12700">
              <a:lnSpc>
                <a:spcPts val="2810"/>
              </a:lnSpc>
            </a:pPr>
            <a:r>
              <a:rPr sz="3450" spc="0" baseline="4769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r>
              <a:rPr sz="3450" spc="175" baseline="4769" dirty="0" smtClean="0">
                <a:solidFill>
                  <a:srgbClr val="2CA1BE"/>
                </a:solidFill>
                <a:latin typeface="Verdana"/>
                <a:cs typeface="Verdana"/>
              </a:rPr>
              <a:t> </a:t>
            </a:r>
            <a:r>
              <a:rPr sz="3450" spc="0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Mult</a:t>
            </a:r>
            <a:r>
              <a:rPr sz="3450" spc="4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</a:t>
            </a:r>
            <a:r>
              <a:rPr sz="3450" spc="0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-tiered</a:t>
            </a:r>
            <a:r>
              <a:rPr sz="3450" spc="-39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Architectures</a:t>
            </a:r>
            <a:endParaRPr sz="23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7"/>
          <p:cNvSpPr/>
          <p:nvPr/>
        </p:nvSpPr>
        <p:spPr>
          <a:xfrm>
            <a:off x="539496" y="303277"/>
            <a:ext cx="7684008" cy="9159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18"/>
          <p:cNvSpPr/>
          <p:nvPr/>
        </p:nvSpPr>
        <p:spPr>
          <a:xfrm>
            <a:off x="529971" y="1295400"/>
            <a:ext cx="7952232" cy="25999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07885" y="4071555"/>
            <a:ext cx="7874318" cy="2667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spc="0" baseline="5164" dirty="0" smtClean="0">
                <a:latin typeface="Lucida Sans Unicode"/>
                <a:cs typeface="Lucida Sans Unicode"/>
              </a:rPr>
              <a:t>Cli</a:t>
            </a:r>
            <a:r>
              <a:rPr lang="en-US" sz="2800" spc="-14" baseline="5164" dirty="0" smtClean="0">
                <a:latin typeface="Lucida Sans Unicode"/>
                <a:cs typeface="Lucida Sans Unicode"/>
              </a:rPr>
              <a:t>e</a:t>
            </a:r>
            <a:r>
              <a:rPr lang="en-US" sz="2800" spc="0" baseline="5164" dirty="0" smtClean="0">
                <a:latin typeface="Lucida Sans Unicode"/>
                <a:cs typeface="Lucida Sans Unicode"/>
              </a:rPr>
              <a:t>nt server </a:t>
            </a:r>
            <a:r>
              <a:rPr lang="en-US" sz="2800" spc="112" baseline="5164" dirty="0" smtClean="0">
                <a:latin typeface="Lucida Sans Unicode"/>
                <a:cs typeface="Lucida Sans Unicode"/>
              </a:rPr>
              <a:t> </a:t>
            </a:r>
            <a:r>
              <a:rPr lang="en-US" sz="2800" spc="-4" baseline="5423" dirty="0" err="1" smtClean="0">
                <a:latin typeface="Lucida Sans Unicode"/>
                <a:cs typeface="Lucida Sans Unicode"/>
              </a:rPr>
              <a:t>u</a:t>
            </a:r>
            <a:r>
              <a:rPr lang="en-US" sz="2800" spc="0" baseline="5423" dirty="0" err="1" smtClean="0">
                <a:latin typeface="Lucida Sans Unicode"/>
                <a:cs typeface="Lucida Sans Unicode"/>
              </a:rPr>
              <a:t>ngg</a:t>
            </a:r>
            <a:r>
              <a:rPr lang="en-US" sz="2800" spc="-4" baseline="5423" dirty="0" err="1" smtClean="0">
                <a:latin typeface="Lucida Sans Unicode"/>
                <a:cs typeface="Lucida Sans Unicode"/>
              </a:rPr>
              <a:t>u</a:t>
            </a:r>
            <a:r>
              <a:rPr lang="en-US" sz="2800" spc="0" baseline="5423" dirty="0" err="1" smtClean="0">
                <a:latin typeface="Lucida Sans Unicode"/>
                <a:cs typeface="Lucida Sans Unicode"/>
              </a:rPr>
              <a:t>l</a:t>
            </a:r>
            <a:r>
              <a:rPr lang="en-US" sz="2800" spc="0" baseline="5423" dirty="0" smtClean="0">
                <a:latin typeface="Lucida Sans Unicode"/>
                <a:cs typeface="Lucida Sans Unicode"/>
              </a:rPr>
              <a:t> </a:t>
            </a:r>
            <a:r>
              <a:rPr lang="en-US" sz="2800" spc="0" baseline="5423" dirty="0" err="1" smtClean="0">
                <a:latin typeface="Lucida Sans Unicode"/>
                <a:cs typeface="Lucida Sans Unicode"/>
              </a:rPr>
              <a:t>dal</a:t>
            </a:r>
            <a:r>
              <a:rPr lang="en-US" sz="2800" spc="-9" baseline="5423" dirty="0" err="1" smtClean="0">
                <a:latin typeface="Lucida Sans Unicode"/>
                <a:cs typeface="Lucida Sans Unicode"/>
              </a:rPr>
              <a:t>a</a:t>
            </a:r>
            <a:r>
              <a:rPr lang="en-US" sz="2800" spc="0" baseline="5423" dirty="0" err="1" smtClean="0">
                <a:latin typeface="Lucida Sans Unicode"/>
                <a:cs typeface="Lucida Sans Unicode"/>
              </a:rPr>
              <a:t>m</a:t>
            </a:r>
            <a:r>
              <a:rPr lang="en-US" sz="2800" spc="0" baseline="5423" dirty="0" smtClean="0">
                <a:latin typeface="Lucida Sans Unicode"/>
                <a:cs typeface="Lucida Sans Unicode"/>
              </a:rPr>
              <a:t> </a:t>
            </a:r>
            <a:r>
              <a:rPr lang="en-US" sz="2800" spc="491" baseline="5423" dirty="0" smtClean="0">
                <a:latin typeface="Lucida Sans Unicode"/>
                <a:cs typeface="Lucida Sans Unicode"/>
              </a:rPr>
              <a:t> </a:t>
            </a:r>
            <a:r>
              <a:rPr lang="en-US" sz="2800" spc="0" baseline="5423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k</a:t>
            </a:r>
            <a:r>
              <a:rPr lang="en-US" sz="2800" spc="-4" baseline="5423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e</a:t>
            </a:r>
            <a:r>
              <a:rPr lang="en-US" sz="2800" spc="0" baseline="5423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c</a:t>
            </a:r>
            <a:r>
              <a:rPr lang="en-US" sz="2800" spc="-4" baseline="5423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e</a:t>
            </a:r>
            <a:r>
              <a:rPr lang="en-US" sz="2800" spc="0" baseline="5423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pa</a:t>
            </a:r>
            <a:r>
              <a:rPr lang="en-US" sz="2800" spc="-9" baseline="5423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t</a:t>
            </a:r>
            <a:r>
              <a:rPr lang="en-US" sz="2800" spc="0" baseline="5423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an</a:t>
            </a:r>
            <a:r>
              <a:rPr lang="en-US" sz="2800" spc="0" baseline="5423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lang="en-US" sz="2800" spc="0" baseline="5423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dan</a:t>
            </a:r>
            <a:r>
              <a:rPr lang="en-US" sz="2800" spc="0" baseline="5423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lang="en-US" sz="2800" spc="0" baseline="5423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mendukung</a:t>
            </a:r>
            <a:r>
              <a:rPr lang="en-US" sz="2800" spc="0" baseline="5423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lang="en-US" sz="2800" spc="0" baseline="5423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jaringan</a:t>
            </a:r>
            <a:r>
              <a:rPr lang="en-US" sz="2800" spc="0" baseline="5423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lang="en-US" sz="2800" spc="0" baseline="5423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besar</a:t>
            </a:r>
            <a:r>
              <a:rPr lang="en-US" sz="2800" spc="0" baseline="5423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. </a:t>
            </a:r>
          </a:p>
          <a:p>
            <a:pPr marL="342900" indent="-342900" algn="just">
              <a:lnSpc>
                <a:spcPts val="3073"/>
              </a:lnSpc>
              <a:spcBef>
                <a:spcPts val="84"/>
              </a:spcBef>
              <a:buFont typeface="Arial" panose="020B0604020202020204" pitchFamily="34" charset="0"/>
              <a:buChar char="•"/>
              <a:tabLst>
                <a:tab pos="285750" algn="l"/>
              </a:tabLst>
            </a:pPr>
            <a:r>
              <a:rPr lang="en-US" spc="0" dirty="0" err="1" smtClean="0">
                <a:latin typeface="Lucida Sans Unicode"/>
                <a:cs typeface="Lucida Sans Unicode"/>
              </a:rPr>
              <a:t>Ke</a:t>
            </a:r>
            <a:r>
              <a:rPr lang="en-US" spc="-9" dirty="0" err="1" smtClean="0">
                <a:latin typeface="Lucida Sans Unicode"/>
                <a:cs typeface="Lucida Sans Unicode"/>
              </a:rPr>
              <a:t>k</a:t>
            </a:r>
            <a:r>
              <a:rPr lang="en-US" spc="0" dirty="0" err="1" smtClean="0">
                <a:latin typeface="Lucida Sans Unicode"/>
                <a:cs typeface="Lucida Sans Unicode"/>
              </a:rPr>
              <a:t>u</a:t>
            </a:r>
            <a:r>
              <a:rPr lang="en-US" spc="-9" dirty="0" err="1" smtClean="0">
                <a:latin typeface="Lucida Sans Unicode"/>
                <a:cs typeface="Lucida Sans Unicode"/>
              </a:rPr>
              <a:t>r</a:t>
            </a:r>
            <a:r>
              <a:rPr lang="en-US" spc="0" dirty="0" err="1" smtClean="0">
                <a:latin typeface="Lucida Sans Unicode"/>
                <a:cs typeface="Lucida Sans Unicode"/>
              </a:rPr>
              <a:t>an</a:t>
            </a:r>
            <a:r>
              <a:rPr lang="en-US" spc="-14" dirty="0" err="1" smtClean="0">
                <a:latin typeface="Lucida Sans Unicode"/>
                <a:cs typeface="Lucida Sans Unicode"/>
              </a:rPr>
              <a:t>g</a:t>
            </a:r>
            <a:r>
              <a:rPr lang="en-US" spc="0" dirty="0" err="1" smtClean="0">
                <a:latin typeface="Lucida Sans Unicode"/>
                <a:cs typeface="Lucida Sans Unicode"/>
              </a:rPr>
              <a:t>an</a:t>
            </a:r>
            <a:r>
              <a:rPr lang="en-US" spc="391" dirty="0" smtClean="0">
                <a:latin typeface="Lucida Sans Unicode"/>
                <a:cs typeface="Lucida Sans Unicode"/>
              </a:rPr>
              <a:t> </a:t>
            </a:r>
            <a:r>
              <a:rPr lang="en-US" spc="0" dirty="0" err="1" smtClean="0">
                <a:latin typeface="Lucida Sans Unicode"/>
                <a:cs typeface="Lucida Sans Unicode"/>
              </a:rPr>
              <a:t>te</a:t>
            </a:r>
            <a:r>
              <a:rPr lang="en-US" spc="-4" dirty="0" err="1" smtClean="0">
                <a:latin typeface="Lucida Sans Unicode"/>
                <a:cs typeface="Lucida Sans Unicode"/>
              </a:rPr>
              <a:t>r</a:t>
            </a:r>
            <a:r>
              <a:rPr lang="en-US" spc="0" dirty="0" err="1" smtClean="0">
                <a:latin typeface="Lucida Sans Unicode"/>
                <a:cs typeface="Lucida Sans Unicode"/>
              </a:rPr>
              <a:t>dapat</a:t>
            </a:r>
            <a:r>
              <a:rPr lang="en-US" spc="387" dirty="0" smtClean="0">
                <a:latin typeface="Lucida Sans Unicode"/>
                <a:cs typeface="Lucida Sans Unicode"/>
              </a:rPr>
              <a:t> </a:t>
            </a:r>
            <a:r>
              <a:rPr lang="en-US" spc="9" dirty="0" err="1" smtClean="0">
                <a:latin typeface="Lucida Sans Unicode"/>
                <a:cs typeface="Lucida Sans Unicode"/>
              </a:rPr>
              <a:t>p</a:t>
            </a:r>
            <a:r>
              <a:rPr lang="en-US" spc="0" dirty="0" err="1" smtClean="0">
                <a:latin typeface="Lucida Sans Unicode"/>
                <a:cs typeface="Lucida Sans Unicode"/>
              </a:rPr>
              <a:t>ada</a:t>
            </a:r>
            <a:r>
              <a:rPr lang="en-US" spc="396" dirty="0" smtClean="0">
                <a:latin typeface="Lucida Sans Unicode"/>
                <a:cs typeface="Lucida Sans Unicode"/>
              </a:rPr>
              <a:t> </a:t>
            </a:r>
            <a:r>
              <a:rPr lang="en-US" spc="0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sisi</a:t>
            </a:r>
            <a:r>
              <a:rPr lang="en-US" spc="391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lang="en-US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set</a:t>
            </a:r>
            <a:r>
              <a:rPr lang="en-US" spc="4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u</a:t>
            </a:r>
            <a:r>
              <a:rPr lang="en-US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p</a:t>
            </a:r>
            <a:r>
              <a:rPr lang="en-US" spc="401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lang="en-US" spc="0" dirty="0" smtClean="0">
                <a:latin typeface="Lucida Sans Unicode"/>
                <a:cs typeface="Lucida Sans Unicode"/>
              </a:rPr>
              <a:t>yang</a:t>
            </a:r>
            <a:r>
              <a:rPr lang="en-US" spc="401" dirty="0" smtClean="0">
                <a:latin typeface="Lucida Sans Unicode"/>
                <a:cs typeface="Lucida Sans Unicode"/>
              </a:rPr>
              <a:t> </a:t>
            </a:r>
            <a:r>
              <a:rPr lang="en-US" spc="-4" dirty="0" err="1" smtClean="0">
                <a:latin typeface="Lucida Sans Unicode"/>
                <a:cs typeface="Lucida Sans Unicode"/>
              </a:rPr>
              <a:t>cu</a:t>
            </a:r>
            <a:r>
              <a:rPr lang="en-US" spc="0" dirty="0" err="1" smtClean="0">
                <a:latin typeface="Lucida Sans Unicode"/>
                <a:cs typeface="Lucida Sans Unicode"/>
              </a:rPr>
              <a:t>k</a:t>
            </a:r>
            <a:r>
              <a:rPr lang="en-US" spc="9" dirty="0" err="1" smtClean="0">
                <a:latin typeface="Lucida Sans Unicode"/>
                <a:cs typeface="Lucida Sans Unicode"/>
              </a:rPr>
              <a:t>u</a:t>
            </a:r>
            <a:r>
              <a:rPr lang="en-US" spc="0" dirty="0" err="1" smtClean="0">
                <a:latin typeface="Lucida Sans Unicode"/>
                <a:cs typeface="Lucida Sans Unicode"/>
              </a:rPr>
              <a:t>p</a:t>
            </a:r>
            <a:r>
              <a:rPr lang="en-US" spc="396" dirty="0" smtClean="0">
                <a:latin typeface="Lucida Sans Unicode"/>
                <a:cs typeface="Lucida Sans Unicode"/>
              </a:rPr>
              <a:t> </a:t>
            </a:r>
            <a:r>
              <a:rPr lang="en-US" spc="-4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k</a:t>
            </a:r>
            <a:r>
              <a:rPr lang="en-US" spc="0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ompl</a:t>
            </a:r>
            <a:r>
              <a:rPr lang="en-US" spc="-9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e</a:t>
            </a:r>
            <a:r>
              <a:rPr lang="en-US" spc="4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k</a:t>
            </a:r>
            <a:r>
              <a:rPr lang="en-US" spc="0" dirty="0" smtClean="0">
                <a:latin typeface="Lucida Sans Unicode"/>
                <a:cs typeface="Lucida Sans Unicode"/>
              </a:rPr>
              <a:t>, </a:t>
            </a:r>
            <a:endParaRPr lang="en-US" dirty="0" smtClean="0">
              <a:latin typeface="Lucida Sans Unicode"/>
              <a:cs typeface="Lucida Sans Unicode"/>
            </a:endParaRPr>
          </a:p>
          <a:p>
            <a:pPr marL="514350" indent="-228600" algn="just">
              <a:lnSpc>
                <a:spcPts val="3073"/>
              </a:lnSpc>
              <a:tabLst>
                <a:tab pos="457200" algn="l"/>
              </a:tabLst>
            </a:pPr>
            <a:r>
              <a:rPr lang="en-US" spc="0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bia</a:t>
            </a:r>
            <a:r>
              <a:rPr lang="en-US" spc="-9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y</a:t>
            </a:r>
            <a:r>
              <a:rPr lang="en-US" spc="0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a</a:t>
            </a:r>
            <a:r>
              <a:rPr lang="en-US" spc="14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lang="en-US" spc="0" dirty="0" err="1" smtClean="0">
                <a:latin typeface="Lucida Sans Unicode"/>
                <a:cs typeface="Lucida Sans Unicode"/>
              </a:rPr>
              <a:t>t</a:t>
            </a:r>
            <a:r>
              <a:rPr lang="en-US" spc="-9" dirty="0" err="1" smtClean="0">
                <a:latin typeface="Lucida Sans Unicode"/>
                <a:cs typeface="Lucida Sans Unicode"/>
              </a:rPr>
              <a:t>i</a:t>
            </a:r>
            <a:r>
              <a:rPr lang="en-US" spc="0" dirty="0" err="1" smtClean="0">
                <a:latin typeface="Lucida Sans Unicode"/>
                <a:cs typeface="Lucida Sans Unicode"/>
              </a:rPr>
              <a:t>nggi</a:t>
            </a:r>
            <a:r>
              <a:rPr lang="en-US" spc="14" dirty="0" smtClean="0">
                <a:latin typeface="Lucida Sans Unicode"/>
                <a:cs typeface="Lucida Sans Unicode"/>
              </a:rPr>
              <a:t> </a:t>
            </a:r>
            <a:r>
              <a:rPr lang="en-US" spc="0" dirty="0" err="1" smtClean="0">
                <a:latin typeface="Lucida Sans Unicode"/>
                <a:cs typeface="Lucida Sans Unicode"/>
              </a:rPr>
              <a:t>dan</a:t>
            </a:r>
            <a:r>
              <a:rPr lang="en-US" spc="20" dirty="0" smtClean="0">
                <a:latin typeface="Lucida Sans Unicode"/>
                <a:cs typeface="Lucida Sans Unicode"/>
              </a:rPr>
              <a:t> </a:t>
            </a:r>
            <a:r>
              <a:rPr lang="en-US" spc="0" dirty="0" err="1" smtClean="0">
                <a:latin typeface="Lucida Sans Unicode"/>
                <a:cs typeface="Lucida Sans Unicode"/>
              </a:rPr>
              <a:t>m</a:t>
            </a:r>
            <a:r>
              <a:rPr lang="en-US" spc="-9" dirty="0" err="1" smtClean="0">
                <a:latin typeface="Lucida Sans Unicode"/>
                <a:cs typeface="Lucida Sans Unicode"/>
              </a:rPr>
              <a:t>e</a:t>
            </a:r>
            <a:r>
              <a:rPr lang="en-US" spc="0" dirty="0" err="1" smtClean="0">
                <a:latin typeface="Lucida Sans Unicode"/>
                <a:cs typeface="Lucida Sans Unicode"/>
              </a:rPr>
              <a:t>m</a:t>
            </a:r>
            <a:r>
              <a:rPr lang="en-US" spc="-9" dirty="0" err="1" smtClean="0">
                <a:latin typeface="Lucida Sans Unicode"/>
                <a:cs typeface="Lucida Sans Unicode"/>
              </a:rPr>
              <a:t>b</a:t>
            </a:r>
            <a:r>
              <a:rPr lang="en-US" spc="0" dirty="0" err="1" smtClean="0">
                <a:latin typeface="Lucida Sans Unicode"/>
                <a:cs typeface="Lucida Sans Unicode"/>
              </a:rPr>
              <a:t>ut</a:t>
            </a:r>
            <a:r>
              <a:rPr lang="en-US" spc="-9" dirty="0" err="1" smtClean="0">
                <a:latin typeface="Lucida Sans Unicode"/>
                <a:cs typeface="Lucida Sans Unicode"/>
              </a:rPr>
              <a:t>u</a:t>
            </a:r>
            <a:r>
              <a:rPr lang="en-US" spc="0" dirty="0" err="1" smtClean="0">
                <a:latin typeface="Lucida Sans Unicode"/>
                <a:cs typeface="Lucida Sans Unicode"/>
              </a:rPr>
              <a:t>hkan</a:t>
            </a:r>
            <a:r>
              <a:rPr lang="en-US" spc="14" dirty="0" smtClean="0">
                <a:latin typeface="Lucida Sans Unicode"/>
                <a:cs typeface="Lucida Sans Unicode"/>
              </a:rPr>
              <a:t> </a:t>
            </a:r>
            <a:r>
              <a:rPr lang="en-US" spc="0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s</a:t>
            </a:r>
            <a:r>
              <a:rPr lang="en-US" spc="-9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u</a:t>
            </a:r>
            <a:r>
              <a:rPr lang="en-US" spc="0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mberd</a:t>
            </a:r>
            <a:r>
              <a:rPr lang="en-US" spc="-9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a</a:t>
            </a:r>
            <a:r>
              <a:rPr lang="en-US" spc="0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ya</a:t>
            </a:r>
            <a:r>
              <a:rPr lang="en-US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lang="en-US" spc="0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m</a:t>
            </a:r>
            <a:r>
              <a:rPr lang="en-US" spc="-14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a</a:t>
            </a:r>
            <a:r>
              <a:rPr lang="en-US" spc="-4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n</a:t>
            </a:r>
            <a:r>
              <a:rPr lang="en-US" spc="0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usia</a:t>
            </a:r>
            <a:r>
              <a:rPr lang="en-US" spc="9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lang="en-US" spc="0" dirty="0" smtClean="0">
                <a:latin typeface="Lucida Sans Unicode"/>
                <a:cs typeface="Lucida Sans Unicode"/>
              </a:rPr>
              <a:t>yang </a:t>
            </a:r>
            <a:endParaRPr lang="en-US" dirty="0" smtClean="0">
              <a:latin typeface="Lucida Sans Unicode"/>
              <a:cs typeface="Lucida Sans Unicode"/>
            </a:endParaRPr>
          </a:p>
          <a:p>
            <a:pPr marL="514350" indent="-228600" algn="just">
              <a:lnSpc>
                <a:spcPts val="3073"/>
              </a:lnSpc>
              <a:tabLst>
                <a:tab pos="457200" algn="l"/>
              </a:tabLst>
            </a:pPr>
            <a:r>
              <a:rPr lang="en-US" spc="0" dirty="0" err="1" smtClean="0">
                <a:latin typeface="Lucida Sans Unicode"/>
                <a:cs typeface="Lucida Sans Unicode"/>
              </a:rPr>
              <a:t>handal</a:t>
            </a:r>
            <a:r>
              <a:rPr lang="en-US" spc="-19" dirty="0" smtClean="0">
                <a:latin typeface="Lucida Sans Unicode"/>
                <a:cs typeface="Lucida Sans Unicode"/>
              </a:rPr>
              <a:t> </a:t>
            </a:r>
            <a:r>
              <a:rPr lang="en-US" spc="0" dirty="0" err="1" smtClean="0">
                <a:latin typeface="Lucida Sans Unicode"/>
                <a:cs typeface="Lucida Sans Unicode"/>
              </a:rPr>
              <a:t>u</a:t>
            </a:r>
            <a:r>
              <a:rPr lang="en-US" spc="9" dirty="0" err="1" smtClean="0">
                <a:latin typeface="Lucida Sans Unicode"/>
                <a:cs typeface="Lucida Sans Unicode"/>
              </a:rPr>
              <a:t>n</a:t>
            </a:r>
            <a:r>
              <a:rPr lang="en-US" spc="0" dirty="0" err="1" smtClean="0">
                <a:latin typeface="Lucida Sans Unicode"/>
                <a:cs typeface="Lucida Sans Unicode"/>
              </a:rPr>
              <a:t>tuk</a:t>
            </a:r>
            <a:r>
              <a:rPr lang="en-US" spc="-9" dirty="0" smtClean="0">
                <a:latin typeface="Lucida Sans Unicode"/>
                <a:cs typeface="Lucida Sans Unicode"/>
              </a:rPr>
              <a:t> </a:t>
            </a:r>
            <a:r>
              <a:rPr lang="en-US" spc="0" dirty="0" err="1" smtClean="0">
                <a:latin typeface="Lucida Sans Unicode"/>
                <a:cs typeface="Lucida Sans Unicode"/>
              </a:rPr>
              <a:t>mengelol</a:t>
            </a:r>
            <a:r>
              <a:rPr lang="en-US" spc="-14" dirty="0" err="1" smtClean="0">
                <a:latin typeface="Lucida Sans Unicode"/>
                <a:cs typeface="Lucida Sans Unicode"/>
              </a:rPr>
              <a:t>a</a:t>
            </a:r>
            <a:r>
              <a:rPr lang="en-US" spc="0" dirty="0" smtClean="0">
                <a:latin typeface="Lucida Sans Unicode"/>
                <a:cs typeface="Lucida Sans Unicode"/>
              </a:rPr>
              <a:t>.</a:t>
            </a:r>
          </a:p>
          <a:p>
            <a:pPr marL="285750" indent="-285750" algn="just">
              <a:lnSpc>
                <a:spcPts val="3073"/>
              </a:lnSpc>
              <a:buFont typeface="Arial" panose="020B0604020202020204" pitchFamily="34" charset="0"/>
              <a:buChar char="•"/>
              <a:tabLst>
                <a:tab pos="266700" algn="l"/>
              </a:tabLst>
            </a:pPr>
            <a:r>
              <a:rPr lang="en-US" dirty="0" err="1" smtClean="0">
                <a:latin typeface="Lucida Sans Unicode"/>
                <a:cs typeface="Lucida Sans Unicode"/>
              </a:rPr>
              <a:t>Pada</a:t>
            </a:r>
            <a:r>
              <a:rPr lang="en-US" dirty="0" smtClean="0">
                <a:latin typeface="Lucida Sans Unicode"/>
                <a:cs typeface="Lucida Sans Unicode"/>
              </a:rPr>
              <a:t> model client server </a:t>
            </a:r>
            <a:r>
              <a:rPr lang="en-US" dirty="0" err="1" smtClean="0">
                <a:latin typeface="Lucida Sans Unicode"/>
                <a:cs typeface="Lucida Sans Unicode"/>
              </a:rPr>
              <a:t>terdapat</a:t>
            </a:r>
            <a:r>
              <a:rPr lang="en-US" dirty="0" smtClean="0">
                <a:latin typeface="Lucida Sans Unicode"/>
                <a:cs typeface="Lucida Sans Unicode"/>
              </a:rPr>
              <a:t> </a:t>
            </a:r>
            <a:r>
              <a:rPr lang="en-US" dirty="0" err="1" smtClean="0">
                <a:latin typeface="Lucida Sans Unicode"/>
                <a:cs typeface="Lucida Sans Unicode"/>
              </a:rPr>
              <a:t>perilaku</a:t>
            </a:r>
            <a:r>
              <a:rPr lang="en-US" dirty="0" smtClean="0">
                <a:latin typeface="Lucida Sans Unicode"/>
                <a:cs typeface="Lucida Sans Unicode"/>
              </a:rPr>
              <a:t> yang </a:t>
            </a:r>
            <a:r>
              <a:rPr lang="en-US" dirty="0" err="1" smtClean="0">
                <a:latin typeface="Lucida Sans Unicode"/>
                <a:cs typeface="Lucida Sans Unicode"/>
              </a:rPr>
              <a:t>biasa</a:t>
            </a:r>
            <a:r>
              <a:rPr lang="en-US" dirty="0" smtClean="0">
                <a:latin typeface="Lucida Sans Unicode"/>
                <a:cs typeface="Lucida Sans Unicode"/>
              </a:rPr>
              <a:t> </a:t>
            </a:r>
            <a:r>
              <a:rPr lang="en-US" dirty="0" err="1" smtClean="0">
                <a:latin typeface="Lucida Sans Unicode"/>
                <a:cs typeface="Lucida Sans Unicode"/>
              </a:rPr>
              <a:t>disebut</a:t>
            </a:r>
            <a:r>
              <a:rPr lang="en-US" dirty="0" smtClean="0">
                <a:latin typeface="Lucida Sans Unicode"/>
                <a:cs typeface="Lucida Sans Unicode"/>
              </a:rPr>
              <a:t> request reply behavior 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31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bject 26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30352" y="790630"/>
            <a:ext cx="5172456" cy="5547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530352" y="1989970"/>
            <a:ext cx="8117332" cy="25031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 indent="-457200" algn="just">
              <a:lnSpc>
                <a:spcPts val="2900"/>
              </a:lnSpc>
              <a:spcBef>
                <a:spcPts val="145"/>
              </a:spcBef>
              <a:buFont typeface="Wingdings" panose="05000000000000000000" pitchFamily="2" charset="2"/>
              <a:buChar char="Ø"/>
            </a:pPr>
            <a:r>
              <a:rPr sz="3200" spc="0" baseline="4820" dirty="0" smtClean="0">
                <a:cs typeface="Lucida Sans Unicode"/>
              </a:rPr>
              <a:t>Model</a:t>
            </a:r>
            <a:r>
              <a:rPr sz="3200" spc="224" baseline="4820" dirty="0" smtClean="0">
                <a:cs typeface="Lucida Sans Unicode"/>
              </a:rPr>
              <a:t> </a:t>
            </a:r>
            <a:r>
              <a:rPr sz="3200" spc="0" baseline="4820" dirty="0" smtClean="0">
                <a:cs typeface="Lucida Sans Unicode"/>
              </a:rPr>
              <a:t>client</a:t>
            </a:r>
            <a:r>
              <a:rPr sz="3200" spc="225" baseline="4820" dirty="0" smtClean="0">
                <a:cs typeface="Lucida Sans Unicode"/>
              </a:rPr>
              <a:t> </a:t>
            </a:r>
            <a:r>
              <a:rPr sz="3200" spc="0" baseline="4820" dirty="0" smtClean="0">
                <a:cs typeface="Lucida Sans Unicode"/>
              </a:rPr>
              <a:t>serv</a:t>
            </a:r>
            <a:r>
              <a:rPr sz="3200" spc="-9" baseline="4820" dirty="0" smtClean="0">
                <a:cs typeface="Lucida Sans Unicode"/>
              </a:rPr>
              <a:t>e</a:t>
            </a:r>
            <a:r>
              <a:rPr sz="3200" spc="0" baseline="4820" dirty="0" smtClean="0">
                <a:cs typeface="Lucida Sans Unicode"/>
              </a:rPr>
              <a:t>r</a:t>
            </a:r>
            <a:r>
              <a:rPr sz="3200" spc="224" baseline="4820" dirty="0" smtClean="0">
                <a:cs typeface="Lucida Sans Unicode"/>
              </a:rPr>
              <a:t> </a:t>
            </a:r>
            <a:r>
              <a:rPr sz="3200" spc="0" baseline="4820" dirty="0" err="1" smtClean="0">
                <a:cs typeface="Lucida Sans Unicode"/>
              </a:rPr>
              <a:t>sei</a:t>
            </a:r>
            <a:r>
              <a:rPr sz="3200" spc="-14" baseline="4820" dirty="0" err="1" smtClean="0">
                <a:cs typeface="Lucida Sans Unicode"/>
              </a:rPr>
              <a:t>r</a:t>
            </a:r>
            <a:r>
              <a:rPr sz="3200" spc="0" baseline="4820" dirty="0" err="1" smtClean="0">
                <a:cs typeface="Lucida Sans Unicode"/>
              </a:rPr>
              <a:t>ing</a:t>
            </a:r>
            <a:r>
              <a:rPr sz="3200" spc="229" baseline="4820" dirty="0" smtClean="0">
                <a:cs typeface="Lucida Sans Unicode"/>
              </a:rPr>
              <a:t> </a:t>
            </a:r>
            <a:r>
              <a:rPr sz="3200" spc="0" baseline="4820" dirty="0" err="1" smtClean="0">
                <a:cs typeface="Lucida Sans Unicode"/>
              </a:rPr>
              <a:t>perkem</a:t>
            </a:r>
            <a:r>
              <a:rPr sz="3200" spc="-9" baseline="4820" dirty="0" err="1" smtClean="0">
                <a:cs typeface="Lucida Sans Unicode"/>
              </a:rPr>
              <a:t>b</a:t>
            </a:r>
            <a:r>
              <a:rPr sz="3200" spc="0" baseline="4820" dirty="0" err="1" smtClean="0">
                <a:cs typeface="Lucida Sans Unicode"/>
              </a:rPr>
              <a:t>angannya</a:t>
            </a:r>
            <a:r>
              <a:rPr lang="en-US" sz="3200" spc="0" baseline="4820" dirty="0" smtClean="0">
                <a:cs typeface="Lucida Sans Unicode"/>
              </a:rPr>
              <a:t> </a:t>
            </a:r>
            <a:r>
              <a:rPr lang="en-US" sz="3200" spc="0" baseline="4820" dirty="0" err="1" smtClean="0">
                <a:cs typeface="Lucida Sans Unicode"/>
              </a:rPr>
              <a:t>mengundang</a:t>
            </a:r>
            <a:r>
              <a:rPr lang="en-US" sz="3200" spc="0" baseline="4820" dirty="0" smtClean="0">
                <a:cs typeface="Lucida Sans Unicode"/>
              </a:rPr>
              <a:t> </a:t>
            </a:r>
            <a:r>
              <a:rPr lang="en-US" sz="3200" spc="0" baseline="4820" dirty="0" err="1" smtClean="0">
                <a:cs typeface="Lucida Sans Unicode"/>
              </a:rPr>
              <a:t>perdebatan</a:t>
            </a:r>
            <a:r>
              <a:rPr lang="en-US" sz="32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mengenai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perbedaan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antara</a:t>
            </a:r>
            <a:r>
              <a:rPr lang="en-US" sz="2400" spc="0" dirty="0" smtClean="0">
                <a:cs typeface="Lucida Sans Unicode"/>
              </a:rPr>
              <a:t> client server </a:t>
            </a:r>
            <a:r>
              <a:rPr lang="en-US" sz="2400" spc="0" dirty="0" err="1" smtClean="0">
                <a:cs typeface="Lucida Sans Unicode"/>
              </a:rPr>
              <a:t>itu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sendiri</a:t>
            </a:r>
            <a:r>
              <a:rPr lang="en-US" sz="2400" spc="0" dirty="0" smtClean="0">
                <a:cs typeface="Lucida Sans Unicode"/>
              </a:rPr>
              <a:t> </a:t>
            </a:r>
          </a:p>
          <a:p>
            <a:pPr marL="400050" indent="-387350" algn="just">
              <a:lnSpc>
                <a:spcPts val="2900"/>
              </a:lnSpc>
              <a:spcBef>
                <a:spcPts val="145"/>
              </a:spcBef>
              <a:buFont typeface="Wingdings" panose="05000000000000000000" pitchFamily="2" charset="2"/>
              <a:buChar char="Ø"/>
            </a:pPr>
            <a:r>
              <a:rPr lang="en-US" sz="2400" dirty="0" err="1" smtClean="0">
                <a:cs typeface="Lucida Sans Unicode"/>
              </a:rPr>
              <a:t>Pada</a:t>
            </a:r>
            <a:r>
              <a:rPr lang="en-US" sz="2400" dirty="0" smtClean="0">
                <a:cs typeface="Lucida Sans Unicode"/>
              </a:rPr>
              <a:t> </a:t>
            </a:r>
            <a:r>
              <a:rPr lang="en-US" sz="2400" dirty="0" err="1" smtClean="0">
                <a:cs typeface="Lucida Sans Unicode"/>
              </a:rPr>
              <a:t>umumnya</a:t>
            </a:r>
            <a:r>
              <a:rPr lang="en-US" sz="2400" dirty="0" smtClean="0">
                <a:cs typeface="Lucida Sans Unicode"/>
              </a:rPr>
              <a:t> client server architecture </a:t>
            </a:r>
            <a:r>
              <a:rPr lang="en-US" sz="2400" dirty="0" err="1" smtClean="0">
                <a:cs typeface="Lucida Sans Unicode"/>
              </a:rPr>
              <a:t>ditujukan</a:t>
            </a:r>
            <a:r>
              <a:rPr lang="en-US" sz="2400" dirty="0" smtClean="0">
                <a:cs typeface="Lucida Sans Unicode"/>
              </a:rPr>
              <a:t> </a:t>
            </a:r>
            <a:r>
              <a:rPr lang="en-US" sz="2400" dirty="0" err="1" smtClean="0">
                <a:cs typeface="Lucida Sans Unicode"/>
              </a:rPr>
              <a:t>untuk</a:t>
            </a:r>
            <a:r>
              <a:rPr lang="en-US" sz="2400" dirty="0" smtClean="0">
                <a:cs typeface="Lucida Sans Unicode"/>
              </a:rPr>
              <a:t> </a:t>
            </a:r>
            <a:r>
              <a:rPr lang="en-US" sz="2400" dirty="0" err="1" smtClean="0">
                <a:cs typeface="Lucida Sans Unicode"/>
              </a:rPr>
              <a:t>keperluan</a:t>
            </a:r>
            <a:r>
              <a:rPr lang="en-US" sz="2400" dirty="0" smtClean="0">
                <a:cs typeface="Lucida Sans Unicode"/>
              </a:rPr>
              <a:t> user access </a:t>
            </a:r>
            <a:r>
              <a:rPr lang="en-US" sz="2400" dirty="0" err="1" smtClean="0">
                <a:cs typeface="Lucida Sans Unicode"/>
              </a:rPr>
              <a:t>ke</a:t>
            </a:r>
            <a:r>
              <a:rPr lang="en-US" sz="2400" dirty="0" smtClean="0">
                <a:cs typeface="Lucida Sans Unicode"/>
              </a:rPr>
              <a:t> database, </a:t>
            </a:r>
            <a:r>
              <a:rPr lang="en-US" sz="2400" dirty="0" err="1" smtClean="0">
                <a:cs typeface="Lucida Sans Unicode"/>
              </a:rPr>
              <a:t>maka</a:t>
            </a:r>
            <a:r>
              <a:rPr lang="en-US" sz="2400" dirty="0" smtClean="0">
                <a:cs typeface="Lucida Sans Unicode"/>
              </a:rPr>
              <a:t> </a:t>
            </a:r>
            <a:r>
              <a:rPr lang="en-US" sz="2400" dirty="0" err="1" smtClean="0">
                <a:cs typeface="Lucida Sans Unicode"/>
              </a:rPr>
              <a:t>dari</a:t>
            </a:r>
            <a:r>
              <a:rPr lang="en-US" sz="2400" dirty="0" smtClean="0">
                <a:cs typeface="Lucida Sans Unicode"/>
              </a:rPr>
              <a:t> </a:t>
            </a:r>
            <a:r>
              <a:rPr lang="en-US" sz="2400" dirty="0" err="1" smtClean="0">
                <a:cs typeface="Lucida Sans Unicode"/>
              </a:rPr>
              <a:t>itu</a:t>
            </a:r>
            <a:r>
              <a:rPr lang="en-US" sz="2400" dirty="0" smtClean="0">
                <a:cs typeface="Lucida Sans Unicode"/>
              </a:rPr>
              <a:t> layered </a:t>
            </a:r>
            <a:r>
              <a:rPr lang="en-US" sz="2400" dirty="0" err="1" smtClean="0">
                <a:cs typeface="Lucida Sans Unicode"/>
              </a:rPr>
              <a:t>aschitectural</a:t>
            </a:r>
            <a:r>
              <a:rPr lang="en-US" sz="2400" dirty="0" smtClean="0">
                <a:cs typeface="Lucida Sans Unicode"/>
              </a:rPr>
              <a:t> style </a:t>
            </a:r>
            <a:r>
              <a:rPr lang="en-US" sz="2400" dirty="0" err="1" smtClean="0">
                <a:cs typeface="Lucida Sans Unicode"/>
              </a:rPr>
              <a:t>dibagi</a:t>
            </a:r>
            <a:r>
              <a:rPr lang="en-US" sz="2400" dirty="0" smtClean="0">
                <a:cs typeface="Lucida Sans Unicode"/>
              </a:rPr>
              <a:t> </a:t>
            </a:r>
            <a:r>
              <a:rPr lang="en-US" sz="2400" dirty="0" err="1" smtClean="0">
                <a:cs typeface="Lucida Sans Unicode"/>
              </a:rPr>
              <a:t>menjadi</a:t>
            </a:r>
            <a:r>
              <a:rPr lang="en-US" sz="2400" dirty="0" smtClean="0">
                <a:cs typeface="Lucida Sans Unicode"/>
              </a:rPr>
              <a:t> : </a:t>
            </a:r>
            <a:endParaRPr sz="2400" dirty="0"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436" y="4493139"/>
            <a:ext cx="173320" cy="10958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90"/>
              </a:lnSpc>
              <a:spcBef>
                <a:spcPts val="124"/>
              </a:spcBef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  <a:p>
            <a:pPr marL="12700" marR="153">
              <a:lnSpc>
                <a:spcPct val="101277"/>
              </a:lnSpc>
              <a:spcBef>
                <a:spcPts val="140"/>
              </a:spcBef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  <a:p>
            <a:pPr marL="12700" marR="153">
              <a:lnSpc>
                <a:spcPct val="101277"/>
              </a:lnSpc>
              <a:spcBef>
                <a:spcPts val="265"/>
              </a:spcBef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29669" y="4608131"/>
            <a:ext cx="6445815" cy="10958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891">
              <a:lnSpc>
                <a:spcPts val="2760"/>
              </a:lnSpc>
              <a:spcBef>
                <a:spcPts val="138"/>
              </a:spcBef>
            </a:pP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user</a:t>
            </a:r>
            <a:r>
              <a:rPr sz="3450" spc="-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-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inter</a:t>
            </a:r>
            <a:r>
              <a:rPr sz="3450" spc="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f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ace</a:t>
            </a:r>
            <a:r>
              <a:rPr sz="3450" spc="-4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level (disp</a:t>
            </a:r>
            <a:r>
              <a:rPr sz="3450" spc="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ay</a:t>
            </a:r>
            <a:r>
              <a:rPr sz="3450" spc="-25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m</a:t>
            </a:r>
            <a:r>
              <a:rPr sz="3450" spc="-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nage</a:t>
            </a:r>
            <a:r>
              <a:rPr sz="3450" spc="-9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m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ent)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43891">
              <a:lnSpc>
                <a:spcPts val="3065"/>
              </a:lnSpc>
              <a:spcBef>
                <a:spcPts val="15"/>
              </a:spcBef>
            </a:pP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p</a:t>
            </a:r>
            <a:r>
              <a:rPr sz="3450" spc="4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ocessing</a:t>
            </a:r>
            <a:r>
              <a:rPr sz="3450" spc="-24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level (applicat</a:t>
            </a:r>
            <a:r>
              <a:rPr sz="3450" spc="9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ons)</a:t>
            </a:r>
            <a:endParaRPr sz="2300" dirty="0">
              <a:latin typeface="Lucida Sans Unicode"/>
              <a:cs typeface="Lucida Sans Unicode"/>
            </a:endParaRPr>
          </a:p>
          <a:p>
            <a:pPr marL="12700">
              <a:lnSpc>
                <a:spcPts val="2810"/>
              </a:lnSpc>
            </a:pPr>
            <a:r>
              <a:rPr sz="3450" spc="0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data</a:t>
            </a:r>
            <a:r>
              <a:rPr sz="3450" spc="9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level</a:t>
            </a:r>
            <a:r>
              <a:rPr sz="3450" spc="-14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(actual data that is being</a:t>
            </a:r>
            <a:r>
              <a:rPr sz="3450" spc="-9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acted on)</a:t>
            </a:r>
            <a:endParaRPr sz="23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30352" y="568451"/>
            <a:ext cx="5172456" cy="5547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11124" y="1447800"/>
            <a:ext cx="7962900" cy="378104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726440" y="5425162"/>
            <a:ext cx="7864635" cy="685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90"/>
              </a:lnSpc>
              <a:spcBef>
                <a:spcPts val="144"/>
              </a:spcBef>
            </a:pPr>
            <a:r>
              <a:rPr sz="2550" spc="0" baseline="15497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550" spc="0" baseline="15346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550" spc="265" baseline="15346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750" spc="0" baseline="7809" dirty="0" smtClean="0">
                <a:latin typeface="Lucida Sans Unicode"/>
                <a:cs typeface="Lucida Sans Unicode"/>
              </a:rPr>
              <a:t>The</a:t>
            </a:r>
            <a:r>
              <a:rPr sz="3750" spc="-45" baseline="7809" dirty="0" smtClean="0">
                <a:latin typeface="Lucida Sans Unicode"/>
                <a:cs typeface="Lucida Sans Unicode"/>
              </a:rPr>
              <a:t> </a:t>
            </a:r>
            <a:r>
              <a:rPr sz="3750" spc="0" baseline="7809" dirty="0" smtClean="0">
                <a:latin typeface="Lucida Sans Unicode"/>
                <a:cs typeface="Lucida Sans Unicode"/>
              </a:rPr>
              <a:t>si</a:t>
            </a:r>
            <a:r>
              <a:rPr sz="3750" spc="-4" baseline="7809" dirty="0" smtClean="0">
                <a:latin typeface="Lucida Sans Unicode"/>
                <a:cs typeface="Lucida Sans Unicode"/>
              </a:rPr>
              <a:t>m</a:t>
            </a:r>
            <a:r>
              <a:rPr sz="3750" spc="0" baseline="7809" dirty="0" smtClean="0">
                <a:latin typeface="Lucida Sans Unicode"/>
                <a:cs typeface="Lucida Sans Unicode"/>
              </a:rPr>
              <a:t>plif</a:t>
            </a:r>
            <a:r>
              <a:rPr sz="3750" spc="-9" baseline="7809" dirty="0" smtClean="0">
                <a:latin typeface="Lucida Sans Unicode"/>
                <a:cs typeface="Lucida Sans Unicode"/>
              </a:rPr>
              <a:t>i</a:t>
            </a:r>
            <a:r>
              <a:rPr sz="3750" spc="0" baseline="7809" dirty="0" smtClean="0">
                <a:latin typeface="Lucida Sans Unicode"/>
                <a:cs typeface="Lucida Sans Unicode"/>
              </a:rPr>
              <a:t>ed</a:t>
            </a:r>
            <a:r>
              <a:rPr sz="3750" spc="-84" baseline="7809" dirty="0" smtClean="0">
                <a:latin typeface="Lucida Sans Unicode"/>
                <a:cs typeface="Lucida Sans Unicode"/>
              </a:rPr>
              <a:t> </a:t>
            </a:r>
            <a:r>
              <a:rPr sz="3750" spc="0" baseline="7809" dirty="0" smtClean="0">
                <a:latin typeface="Lucida Sans Unicode"/>
                <a:cs typeface="Lucida Sans Unicode"/>
              </a:rPr>
              <a:t>organizati</a:t>
            </a:r>
            <a:r>
              <a:rPr sz="3750" spc="4" baseline="7809" dirty="0" smtClean="0">
                <a:latin typeface="Lucida Sans Unicode"/>
                <a:cs typeface="Lucida Sans Unicode"/>
              </a:rPr>
              <a:t>o</a:t>
            </a:r>
            <a:r>
              <a:rPr sz="3750" spc="0" baseline="7809" dirty="0" smtClean="0">
                <a:latin typeface="Lucida Sans Unicode"/>
                <a:cs typeface="Lucida Sans Unicode"/>
              </a:rPr>
              <a:t>n</a:t>
            </a:r>
            <a:r>
              <a:rPr sz="3750" spc="-133" baseline="7809" dirty="0" smtClean="0">
                <a:latin typeface="Lucida Sans Unicode"/>
                <a:cs typeface="Lucida Sans Unicode"/>
              </a:rPr>
              <a:t> </a:t>
            </a:r>
            <a:r>
              <a:rPr sz="3750" spc="0" baseline="7809" dirty="0" smtClean="0">
                <a:latin typeface="Lucida Sans Unicode"/>
                <a:cs typeface="Lucida Sans Unicode"/>
              </a:rPr>
              <a:t>of</a:t>
            </a:r>
            <a:r>
              <a:rPr sz="3750" spc="-14" baseline="7809" dirty="0" smtClean="0">
                <a:latin typeface="Lucida Sans Unicode"/>
                <a:cs typeface="Lucida Sans Unicode"/>
              </a:rPr>
              <a:t> </a:t>
            </a:r>
            <a:r>
              <a:rPr sz="3750" spc="0" baseline="7809" dirty="0" smtClean="0">
                <a:latin typeface="Lucida Sans Unicode"/>
                <a:cs typeface="Lucida Sans Unicode"/>
              </a:rPr>
              <a:t>an</a:t>
            </a:r>
            <a:r>
              <a:rPr sz="3750" spc="-39" baseline="7809" dirty="0" smtClean="0">
                <a:latin typeface="Lucida Sans Unicode"/>
                <a:cs typeface="Lucida Sans Unicode"/>
              </a:rPr>
              <a:t> </a:t>
            </a:r>
            <a:r>
              <a:rPr sz="3750" spc="0" baseline="7809" dirty="0" smtClean="0">
                <a:latin typeface="Lucida Sans Unicode"/>
                <a:cs typeface="Lucida Sans Unicode"/>
              </a:rPr>
              <a:t>Internet</a:t>
            </a:r>
            <a:r>
              <a:rPr sz="3750" spc="-69" baseline="7809" dirty="0" smtClean="0">
                <a:latin typeface="Lucida Sans Unicode"/>
                <a:cs typeface="Lucida Sans Unicode"/>
              </a:rPr>
              <a:t> </a:t>
            </a:r>
            <a:r>
              <a:rPr sz="3750" spc="0" baseline="7809" dirty="0" smtClean="0">
                <a:latin typeface="Lucida Sans Unicode"/>
                <a:cs typeface="Lucida Sans Unicode"/>
              </a:rPr>
              <a:t>sear</a:t>
            </a:r>
            <a:r>
              <a:rPr sz="3750" spc="4" baseline="7809" dirty="0" smtClean="0">
                <a:latin typeface="Lucida Sans Unicode"/>
                <a:cs typeface="Lucida Sans Unicode"/>
              </a:rPr>
              <a:t>c</a:t>
            </a:r>
            <a:r>
              <a:rPr sz="3750" spc="0" baseline="7809" dirty="0" smtClean="0">
                <a:latin typeface="Lucida Sans Unicode"/>
                <a:cs typeface="Lucida Sans Unicode"/>
              </a:rPr>
              <a:t>h</a:t>
            </a:r>
            <a:endParaRPr sz="2500">
              <a:latin typeface="Lucida Sans Unicode"/>
              <a:cs typeface="Lucida Sans Unicode"/>
            </a:endParaRPr>
          </a:p>
          <a:p>
            <a:pPr marL="268731" marR="47548">
              <a:lnSpc>
                <a:spcPts val="2505"/>
              </a:lnSpc>
            </a:pPr>
            <a:r>
              <a:rPr sz="3750" spc="0" baseline="5206" dirty="0" smtClean="0">
                <a:latin typeface="Lucida Sans Unicode"/>
                <a:cs typeface="Lucida Sans Unicode"/>
              </a:rPr>
              <a:t>engine</a:t>
            </a:r>
            <a:r>
              <a:rPr sz="3750" spc="-81" baseline="5206" dirty="0" smtClean="0">
                <a:latin typeface="Lucida Sans Unicode"/>
                <a:cs typeface="Lucida Sans Unicode"/>
              </a:rPr>
              <a:t> </a:t>
            </a:r>
            <a:r>
              <a:rPr sz="3750" spc="0" baseline="5206" dirty="0" smtClean="0">
                <a:latin typeface="Lucida Sans Unicode"/>
                <a:cs typeface="Lucida Sans Unicode"/>
              </a:rPr>
              <a:t>into</a:t>
            </a:r>
            <a:r>
              <a:rPr sz="3750" spc="-47" baseline="5206" dirty="0" smtClean="0">
                <a:latin typeface="Lucida Sans Unicode"/>
                <a:cs typeface="Lucida Sans Unicode"/>
              </a:rPr>
              <a:t> </a:t>
            </a:r>
            <a:r>
              <a:rPr sz="3750" spc="4" baseline="5206" dirty="0" smtClean="0">
                <a:latin typeface="Lucida Sans Unicode"/>
                <a:cs typeface="Lucida Sans Unicode"/>
              </a:rPr>
              <a:t>t</a:t>
            </a:r>
            <a:r>
              <a:rPr sz="3750" spc="0" baseline="5206" dirty="0" smtClean="0">
                <a:latin typeface="Lucida Sans Unicode"/>
                <a:cs typeface="Lucida Sans Unicode"/>
              </a:rPr>
              <a:t>hree</a:t>
            </a:r>
            <a:r>
              <a:rPr sz="3750" spc="-62" baseline="5206" dirty="0" smtClean="0">
                <a:latin typeface="Lucida Sans Unicode"/>
                <a:cs typeface="Lucida Sans Unicode"/>
              </a:rPr>
              <a:t> </a:t>
            </a:r>
            <a:r>
              <a:rPr sz="3750" spc="0" baseline="5206" dirty="0" smtClean="0">
                <a:latin typeface="Lucida Sans Unicode"/>
                <a:cs typeface="Lucida Sans Unicode"/>
              </a:rPr>
              <a:t>dif</a:t>
            </a:r>
            <a:r>
              <a:rPr sz="3750" spc="-4" baseline="5206" dirty="0" smtClean="0">
                <a:latin typeface="Lucida Sans Unicode"/>
                <a:cs typeface="Lucida Sans Unicode"/>
              </a:rPr>
              <a:t>f</a:t>
            </a:r>
            <a:r>
              <a:rPr sz="3750" spc="0" baseline="5206" dirty="0" smtClean="0">
                <a:latin typeface="Lucida Sans Unicode"/>
                <a:cs typeface="Lucida Sans Unicode"/>
              </a:rPr>
              <a:t>erent</a:t>
            </a:r>
            <a:r>
              <a:rPr sz="3750" spc="-79" baseline="5206" dirty="0" smtClean="0">
                <a:latin typeface="Lucida Sans Unicode"/>
                <a:cs typeface="Lucida Sans Unicode"/>
              </a:rPr>
              <a:t> </a:t>
            </a:r>
            <a:r>
              <a:rPr sz="3750" spc="0" baseline="5206" dirty="0" smtClean="0">
                <a:latin typeface="Lucida Sans Unicode"/>
                <a:cs typeface="Lucida Sans Unicode"/>
              </a:rPr>
              <a:t>lay</a:t>
            </a:r>
            <a:r>
              <a:rPr sz="3750" spc="4" baseline="5206" dirty="0" smtClean="0">
                <a:latin typeface="Lucida Sans Unicode"/>
                <a:cs typeface="Lucida Sans Unicode"/>
              </a:rPr>
              <a:t>e</a:t>
            </a:r>
            <a:r>
              <a:rPr sz="3750" spc="0" baseline="5206" dirty="0" smtClean="0">
                <a:latin typeface="Lucida Sans Unicode"/>
                <a:cs typeface="Lucida Sans Unicode"/>
              </a:rPr>
              <a:t>r</a:t>
            </a:r>
            <a:r>
              <a:rPr sz="3750" spc="9" baseline="5206" dirty="0" smtClean="0">
                <a:latin typeface="Lucida Sans Unicode"/>
                <a:cs typeface="Lucida Sans Unicode"/>
              </a:rPr>
              <a:t>s</a:t>
            </a:r>
            <a:r>
              <a:rPr sz="3750" spc="0" baseline="5206" dirty="0" smtClean="0">
                <a:latin typeface="Lucida Sans Unicode"/>
                <a:cs typeface="Lucida Sans Unicode"/>
              </a:rPr>
              <a:t>.</a:t>
            </a:r>
            <a:endParaRPr sz="25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419600" y="4405185"/>
            <a:ext cx="4448556" cy="24292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3024" y="568451"/>
            <a:ext cx="5344668" cy="4572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854778" y="1363765"/>
            <a:ext cx="7603421" cy="14126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6336">
              <a:lnSpc>
                <a:spcPts val="3215"/>
              </a:lnSpc>
              <a:spcBef>
                <a:spcPts val="160"/>
              </a:spcBef>
            </a:pPr>
            <a:r>
              <a:rPr sz="2700" spc="0" baseline="17889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700" spc="0" baseline="17714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700" spc="163" baseline="17714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4050" spc="0" baseline="8837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2 tier</a:t>
            </a:r>
            <a:r>
              <a:rPr sz="4050" spc="-19" baseline="8837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archite</a:t>
            </a:r>
            <a:r>
              <a:rPr sz="4050" spc="-14" baseline="8837" dirty="0" smtClean="0">
                <a:latin typeface="Lucida Sans Unicode"/>
                <a:cs typeface="Lucida Sans Unicode"/>
              </a:rPr>
              <a:t>c</a:t>
            </a:r>
            <a:r>
              <a:rPr sz="4050" spc="0" baseline="8837" dirty="0" smtClean="0">
                <a:latin typeface="Lucida Sans Unicode"/>
                <a:cs typeface="Lucida Sans Unicode"/>
              </a:rPr>
              <a:t>ture</a:t>
            </a:r>
            <a:endParaRPr sz="2700" dirty="0">
              <a:latin typeface="Lucida Sans Unicode"/>
              <a:cs typeface="Lucida Sans Unicode"/>
            </a:endParaRPr>
          </a:p>
          <a:p>
            <a:pPr marL="269036" indent="-256336">
              <a:lnSpc>
                <a:spcPts val="4148"/>
              </a:lnSpc>
              <a:tabLst>
                <a:tab pos="266700" algn="l"/>
              </a:tabLst>
            </a:pPr>
            <a:r>
              <a:rPr sz="1800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1800" dirty="0" smtClean="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sz="2700" spc="0" dirty="0" smtClean="0">
                <a:latin typeface="Lucida Sans Unicode"/>
                <a:cs typeface="Lucida Sans Unicode"/>
              </a:rPr>
              <a:t>P</a:t>
            </a:r>
            <a:r>
              <a:rPr sz="2700" spc="-9" dirty="0" smtClean="0">
                <a:latin typeface="Lucida Sans Unicode"/>
                <a:cs typeface="Lucida Sans Unicode"/>
              </a:rPr>
              <a:t>e</a:t>
            </a:r>
            <a:r>
              <a:rPr sz="2700" spc="0" dirty="0" smtClean="0">
                <a:latin typeface="Lucida Sans Unicode"/>
                <a:cs typeface="Lucida Sans Unicode"/>
              </a:rPr>
              <a:t>ngor</a:t>
            </a:r>
            <a:r>
              <a:rPr sz="2700" spc="-4" dirty="0" smtClean="0">
                <a:latin typeface="Lucida Sans Unicode"/>
                <a:cs typeface="Lucida Sans Unicode"/>
              </a:rPr>
              <a:t>g</a:t>
            </a:r>
            <a:r>
              <a:rPr sz="2700" spc="0" dirty="0" smtClean="0">
                <a:latin typeface="Lucida Sans Unicode"/>
                <a:cs typeface="Lucida Sans Unicode"/>
              </a:rPr>
              <a:t>anisasian</a:t>
            </a:r>
            <a:r>
              <a:rPr sz="2700" spc="-19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paling</a:t>
            </a:r>
            <a:r>
              <a:rPr sz="2700" spc="-9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simple </a:t>
            </a:r>
            <a:r>
              <a:rPr lang="en-US" sz="2700" spc="0" dirty="0" err="1" smtClean="0">
                <a:latin typeface="Lucida Sans Unicode"/>
                <a:cs typeface="Lucida Sans Unicode"/>
              </a:rPr>
              <a:t>dimana</a:t>
            </a:r>
            <a:r>
              <a:rPr lang="en-US" sz="2700" spc="0" dirty="0" smtClean="0">
                <a:latin typeface="Lucida Sans Unicode"/>
                <a:cs typeface="Lucida Sans Unicode"/>
              </a:rPr>
              <a:t> </a:t>
            </a:r>
            <a:r>
              <a:rPr lang="en-US" sz="2700" spc="0" dirty="0" err="1" smtClean="0">
                <a:latin typeface="Lucida Sans Unicode"/>
                <a:cs typeface="Lucida Sans Unicode"/>
              </a:rPr>
              <a:t>terdiri</a:t>
            </a:r>
            <a:r>
              <a:rPr lang="en-US" sz="2700" spc="0" dirty="0" smtClean="0">
                <a:latin typeface="Lucida Sans Unicode"/>
                <a:cs typeface="Lucida Sans Unicode"/>
              </a:rPr>
              <a:t> </a:t>
            </a:r>
            <a:r>
              <a:rPr lang="en-US" sz="2700" spc="0" dirty="0" err="1" smtClean="0">
                <a:latin typeface="Lucida Sans Unicode"/>
                <a:cs typeface="Lucida Sans Unicode"/>
              </a:rPr>
              <a:t>atas</a:t>
            </a:r>
            <a:r>
              <a:rPr lang="en-US" sz="2700" spc="0" dirty="0" smtClean="0">
                <a:latin typeface="Lucida Sans Unicode"/>
                <a:cs typeface="Lucida Sans Unicode"/>
              </a:rPr>
              <a:t> 2 type </a:t>
            </a:r>
            <a:r>
              <a:rPr lang="en-US" sz="2700" spc="0" dirty="0" err="1" smtClean="0">
                <a:latin typeface="Lucida Sans Unicode"/>
                <a:cs typeface="Lucida Sans Unicode"/>
              </a:rPr>
              <a:t>mesin</a:t>
            </a:r>
            <a:r>
              <a:rPr lang="en-US" sz="2700" spc="0" dirty="0" smtClean="0">
                <a:latin typeface="Lucida Sans Unicode"/>
                <a:cs typeface="Lucida Sans Unicode"/>
              </a:rPr>
              <a:t> : </a:t>
            </a:r>
          </a:p>
          <a:p>
            <a:pPr marL="269036" indent="-256336">
              <a:lnSpc>
                <a:spcPts val="4148"/>
              </a:lnSpc>
              <a:tabLst>
                <a:tab pos="266700" algn="l"/>
              </a:tabLst>
            </a:pPr>
            <a:endParaRPr lang="en-US" sz="2700" spc="0" dirty="0" smtClean="0">
              <a:latin typeface="Lucida Sans Unicode"/>
              <a:cs typeface="Lucida Sans Unicode"/>
            </a:endParaRPr>
          </a:p>
          <a:p>
            <a:pPr marL="269036" indent="-256336">
              <a:lnSpc>
                <a:spcPts val="4148"/>
              </a:lnSpc>
              <a:tabLst>
                <a:tab pos="266700" algn="l"/>
              </a:tabLst>
            </a:pPr>
            <a:endParaRPr sz="2700" dirty="0">
              <a:latin typeface="Lucida Sans Unicode"/>
              <a:cs typeface="Lucida Sans Unicode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75088" y="2835525"/>
            <a:ext cx="7162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Client yang </a:t>
            </a:r>
            <a:r>
              <a:rPr lang="en-US" sz="2400" dirty="0" err="1" smtClean="0"/>
              <a:t>berisi</a:t>
            </a:r>
            <a:r>
              <a:rPr lang="en-US" sz="2400" dirty="0" smtClean="0"/>
              <a:t> </a:t>
            </a:r>
            <a:r>
              <a:rPr lang="en-US" sz="2400" dirty="0" err="1" smtClean="0"/>
              <a:t>implementasi</a:t>
            </a:r>
            <a:r>
              <a:rPr lang="en-US" sz="2400" dirty="0" smtClean="0"/>
              <a:t> program </a:t>
            </a:r>
            <a:r>
              <a:rPr lang="en-US" sz="2400" dirty="0" err="1" smtClean="0"/>
              <a:t>pada</a:t>
            </a:r>
            <a:r>
              <a:rPr lang="en-US" sz="2400" dirty="0" smtClean="0"/>
              <a:t> user interface level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Server yang </a:t>
            </a:r>
            <a:r>
              <a:rPr lang="en-US" sz="2400" dirty="0" err="1" smtClean="0"/>
              <a:t>berisi</a:t>
            </a:r>
            <a:r>
              <a:rPr lang="en-US" sz="2400" dirty="0" smtClean="0"/>
              <a:t> </a:t>
            </a:r>
            <a:r>
              <a:rPr lang="en-US" sz="2400" dirty="0" err="1" smtClean="0"/>
              <a:t>implementasi</a:t>
            </a:r>
            <a:r>
              <a:rPr lang="en-US" sz="2400" dirty="0" smtClean="0"/>
              <a:t> program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prosess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data level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3024" y="568451"/>
            <a:ext cx="5344668" cy="457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69976" y="1341120"/>
            <a:ext cx="7962900" cy="271424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721868" y="4268565"/>
            <a:ext cx="7811008" cy="24370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845">
              <a:lnSpc>
                <a:spcPts val="2410"/>
              </a:lnSpc>
              <a:spcBef>
                <a:spcPts val="120"/>
              </a:spcBef>
            </a:pPr>
            <a:r>
              <a:rPr sz="2025" spc="0" baseline="17347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025" spc="0" baseline="17178" dirty="0" smtClean="0">
                <a:solidFill>
                  <a:srgbClr val="2CA1BE"/>
                </a:solidFill>
                <a:latin typeface="Times New Roman"/>
                <a:cs typeface="Times New Roman"/>
              </a:rPr>
              <a:t>  </a:t>
            </a:r>
            <a:r>
              <a:rPr sz="2025" spc="287" baseline="17178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000" spc="0" baseline="8677" dirty="0" smtClean="0">
                <a:latin typeface="Lucida Sans Unicode"/>
                <a:cs typeface="Lucida Sans Unicode"/>
              </a:rPr>
              <a:t>3 t</a:t>
            </a:r>
            <a:r>
              <a:rPr sz="3000" spc="-9" baseline="8677" dirty="0" smtClean="0">
                <a:latin typeface="Lucida Sans Unicode"/>
                <a:cs typeface="Lucida Sans Unicode"/>
              </a:rPr>
              <a:t>i</a:t>
            </a:r>
            <a:r>
              <a:rPr sz="3000" spc="0" baseline="8677" dirty="0" smtClean="0">
                <a:latin typeface="Lucida Sans Unicode"/>
                <a:cs typeface="Lucida Sans Unicode"/>
              </a:rPr>
              <a:t>er a</a:t>
            </a:r>
            <a:r>
              <a:rPr sz="3000" spc="-4" baseline="8677" dirty="0" smtClean="0">
                <a:latin typeface="Lucida Sans Unicode"/>
                <a:cs typeface="Lucida Sans Unicode"/>
              </a:rPr>
              <a:t>r</a:t>
            </a:r>
            <a:r>
              <a:rPr sz="3000" spc="0" baseline="8677" dirty="0" smtClean="0">
                <a:latin typeface="Lucida Sans Unicode"/>
                <a:cs typeface="Lucida Sans Unicode"/>
              </a:rPr>
              <a:t>c</a:t>
            </a:r>
            <a:r>
              <a:rPr sz="3000" spc="9" baseline="8677" dirty="0" smtClean="0">
                <a:latin typeface="Lucida Sans Unicode"/>
                <a:cs typeface="Lucida Sans Unicode"/>
              </a:rPr>
              <a:t>h</a:t>
            </a:r>
            <a:r>
              <a:rPr sz="3000" spc="0" baseline="8677" dirty="0" smtClean="0">
                <a:latin typeface="Lucida Sans Unicode"/>
                <a:cs typeface="Lucida Sans Unicode"/>
              </a:rPr>
              <a:t>i</a:t>
            </a:r>
            <a:r>
              <a:rPr sz="3000" spc="-9" baseline="8677" dirty="0" smtClean="0">
                <a:latin typeface="Lucida Sans Unicode"/>
                <a:cs typeface="Lucida Sans Unicode"/>
              </a:rPr>
              <a:t>t</a:t>
            </a:r>
            <a:r>
              <a:rPr sz="3000" spc="0" baseline="8677" dirty="0" smtClean="0">
                <a:latin typeface="Lucida Sans Unicode"/>
                <a:cs typeface="Lucida Sans Unicode"/>
              </a:rPr>
              <a:t>ecture</a:t>
            </a:r>
            <a:endParaRPr sz="2000" dirty="0">
              <a:latin typeface="Lucida Sans Unicode"/>
              <a:cs typeface="Lucida Sans Unicode"/>
            </a:endParaRPr>
          </a:p>
          <a:p>
            <a:pPr marL="269036" indent="-256336">
              <a:lnSpc>
                <a:spcPts val="3073"/>
              </a:lnSpc>
              <a:spcBef>
                <a:spcPts val="14"/>
              </a:spcBef>
              <a:tabLst>
                <a:tab pos="266700" algn="l"/>
              </a:tabLst>
            </a:pPr>
            <a:r>
              <a:rPr sz="1350" spc="0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1350" spc="0" dirty="0" smtClean="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sz="2000" spc="0" dirty="0" smtClean="0">
                <a:latin typeface="Lucida Sans Unicode"/>
                <a:cs typeface="Lucida Sans Unicode"/>
              </a:rPr>
              <a:t>P</a:t>
            </a:r>
            <a:r>
              <a:rPr sz="2000" spc="-4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da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keperluan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k</a:t>
            </a:r>
            <a:r>
              <a:rPr sz="2000" spc="9" dirty="0" smtClean="0">
                <a:latin typeface="Lucida Sans Unicode"/>
                <a:cs typeface="Lucida Sans Unicode"/>
              </a:rPr>
              <a:t>h</a:t>
            </a:r>
            <a:r>
              <a:rPr sz="2000" spc="0" dirty="0" smtClean="0">
                <a:latin typeface="Lucida Sans Unicode"/>
                <a:cs typeface="Lucida Sans Unicode"/>
              </a:rPr>
              <a:t>usus,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kadang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ser</a:t>
            </a:r>
            <a:r>
              <a:rPr sz="2000" spc="-9" dirty="0" smtClean="0">
                <a:latin typeface="Lucida Sans Unicode"/>
                <a:cs typeface="Lucida Sans Unicode"/>
              </a:rPr>
              <a:t>v</a:t>
            </a:r>
            <a:r>
              <a:rPr sz="2000" spc="0" dirty="0" smtClean="0">
                <a:latin typeface="Lucida Sans Unicode"/>
                <a:cs typeface="Lucida Sans Unicode"/>
              </a:rPr>
              <a:t>er juga per</a:t>
            </a:r>
            <a:r>
              <a:rPr sz="2000" spc="-9" dirty="0" smtClean="0">
                <a:latin typeface="Lucida Sans Unicode"/>
                <a:cs typeface="Lucida Sans Unicode"/>
              </a:rPr>
              <a:t>l</a:t>
            </a:r>
            <a:r>
              <a:rPr sz="2000" spc="0" dirty="0" smtClean="0">
                <a:latin typeface="Lucida Sans Unicode"/>
                <a:cs typeface="Lucida Sans Unicode"/>
              </a:rPr>
              <a:t>u </a:t>
            </a:r>
            <a:r>
              <a:rPr sz="2000" spc="-4" dirty="0" smtClean="0">
                <a:latin typeface="Lucida Sans Unicode"/>
                <a:cs typeface="Lucida Sans Unicode"/>
              </a:rPr>
              <a:t>b</a:t>
            </a:r>
            <a:r>
              <a:rPr sz="2000" spc="0" dirty="0" smtClean="0">
                <a:latin typeface="Lucida Sans Unicode"/>
                <a:cs typeface="Lucida Sans Unicode"/>
              </a:rPr>
              <a:t>er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indak </a:t>
            </a:r>
            <a:endParaRPr sz="2000" dirty="0">
              <a:latin typeface="Lucida Sans Unicode"/>
              <a:cs typeface="Lucida Sans Unicode"/>
            </a:endParaRPr>
          </a:p>
          <a:p>
            <a:pPr marL="269036">
              <a:lnSpc>
                <a:spcPts val="3073"/>
              </a:lnSpc>
              <a:tabLst>
                <a:tab pos="266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seba</a:t>
            </a:r>
            <a:r>
              <a:rPr sz="2000" spc="-9" dirty="0" smtClean="0">
                <a:latin typeface="Lucida Sans Unicode"/>
                <a:cs typeface="Lucida Sans Unicode"/>
              </a:rPr>
              <a:t>g</a:t>
            </a:r>
            <a:r>
              <a:rPr sz="2000" spc="0" dirty="0" smtClean="0">
                <a:latin typeface="Lucida Sans Unicode"/>
                <a:cs typeface="Lucida Sans Unicode"/>
              </a:rPr>
              <a:t>ai client</a:t>
            </a:r>
            <a:endParaRPr sz="2000" dirty="0">
              <a:latin typeface="Lucida Sans Unicode"/>
              <a:cs typeface="Lucida Sans Unicode"/>
            </a:endParaRPr>
          </a:p>
          <a:p>
            <a:pPr marL="269036" marR="387227" indent="-256336" algn="just">
              <a:lnSpc>
                <a:spcPts val="3073"/>
              </a:lnSpc>
              <a:tabLst>
                <a:tab pos="266700" algn="l"/>
              </a:tabLst>
            </a:pPr>
            <a:r>
              <a:rPr sz="1350" spc="0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1350" spc="0" dirty="0" smtClean="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sz="2000" spc="0" dirty="0" smtClean="0">
                <a:latin typeface="Lucida Sans Unicode"/>
                <a:cs typeface="Lucida Sans Unicode"/>
              </a:rPr>
              <a:t>P</a:t>
            </a:r>
            <a:r>
              <a:rPr sz="2000" spc="-9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da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a</a:t>
            </a:r>
            <a:r>
              <a:rPr sz="2000" spc="-9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s</a:t>
            </a:r>
            <a:r>
              <a:rPr sz="2000" spc="-9" dirty="0" smtClean="0">
                <a:latin typeface="Lucida Sans Unicode"/>
                <a:cs typeface="Lucida Sans Unicode"/>
              </a:rPr>
              <a:t>i</a:t>
            </a:r>
            <a:r>
              <a:rPr sz="2000" spc="-4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ektur ini,</a:t>
            </a:r>
            <a:r>
              <a:rPr sz="2000" spc="-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p</a:t>
            </a:r>
            <a:r>
              <a:rPr sz="2000" spc="-4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ogr</a:t>
            </a:r>
            <a:r>
              <a:rPr sz="2000" spc="-9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m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pa</a:t>
            </a:r>
            <a:r>
              <a:rPr sz="2000" spc="-9" dirty="0" smtClean="0">
                <a:latin typeface="Lucida Sans Unicode"/>
                <a:cs typeface="Lucida Sans Unicode"/>
              </a:rPr>
              <a:t>d</a:t>
            </a:r>
            <a:r>
              <a:rPr sz="2000" spc="0" dirty="0" smtClean="0">
                <a:latin typeface="Lucida Sans Unicode"/>
                <a:cs typeface="Lucida Sans Unicode"/>
              </a:rPr>
              <a:t>a p</a:t>
            </a:r>
            <a:r>
              <a:rPr sz="2000" spc="-9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o</a:t>
            </a:r>
            <a:r>
              <a:rPr sz="2000" spc="4" dirty="0" smtClean="0">
                <a:latin typeface="Lucida Sans Unicode"/>
                <a:cs typeface="Lucida Sans Unicode"/>
              </a:rPr>
              <a:t>c</a:t>
            </a:r>
            <a:r>
              <a:rPr sz="2000" spc="0" dirty="0" smtClean="0">
                <a:latin typeface="Lucida Sans Unicode"/>
                <a:cs typeface="Lucida Sans Unicode"/>
              </a:rPr>
              <a:t>es</a:t>
            </a:r>
            <a:r>
              <a:rPr sz="2000" spc="-4" dirty="0" smtClean="0">
                <a:latin typeface="Lucida Sans Unicode"/>
                <a:cs typeface="Lucida Sans Unicode"/>
              </a:rPr>
              <a:t>s</a:t>
            </a:r>
            <a:r>
              <a:rPr sz="2000" spc="0" dirty="0" smtClean="0">
                <a:latin typeface="Lucida Sans Unicode"/>
                <a:cs typeface="Lucida Sans Unicode"/>
              </a:rPr>
              <a:t>ing</a:t>
            </a:r>
            <a:r>
              <a:rPr sz="2000" spc="-25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le</a:t>
            </a:r>
            <a:r>
              <a:rPr sz="2000" spc="-9" dirty="0" smtClean="0">
                <a:latin typeface="Lucida Sans Unicode"/>
                <a:cs typeface="Lucida Sans Unicode"/>
              </a:rPr>
              <a:t>v</a:t>
            </a:r>
            <a:r>
              <a:rPr sz="2000" spc="0" dirty="0" smtClean="0">
                <a:latin typeface="Lucida Sans Unicode"/>
                <a:cs typeface="Lucida Sans Unicode"/>
              </a:rPr>
              <a:t>el 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id</a:t>
            </a:r>
            <a:r>
              <a:rPr sz="2000" spc="-9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k </a:t>
            </a:r>
            <a:endParaRPr sz="2000" dirty="0">
              <a:latin typeface="Lucida Sans Unicode"/>
              <a:cs typeface="Lucida Sans Unicode"/>
            </a:endParaRPr>
          </a:p>
          <a:p>
            <a:pPr marL="269036" marR="387227" algn="just">
              <a:lnSpc>
                <a:spcPts val="3073"/>
              </a:lnSpc>
              <a:tabLst>
                <a:tab pos="266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hanya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te</a:t>
            </a:r>
            <a:r>
              <a:rPr sz="2000" spc="-9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dapat pada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ser</a:t>
            </a:r>
            <a:r>
              <a:rPr sz="2000" spc="-9" dirty="0" smtClean="0">
                <a:latin typeface="Lucida Sans Unicode"/>
                <a:cs typeface="Lucida Sans Unicode"/>
              </a:rPr>
              <a:t>v</a:t>
            </a:r>
            <a:r>
              <a:rPr sz="2000" spc="0" dirty="0" smtClean="0">
                <a:latin typeface="Lucida Sans Unicode"/>
                <a:cs typeface="Lucida Sans Unicode"/>
              </a:rPr>
              <a:t>er yang 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erp</a:t>
            </a:r>
            <a:r>
              <a:rPr sz="2000" spc="-9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sah,</a:t>
            </a:r>
            <a:r>
              <a:rPr sz="2000" spc="-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bah</a:t>
            </a:r>
            <a:r>
              <a:rPr sz="2000" spc="4" dirty="0" smtClean="0">
                <a:latin typeface="Lucida Sans Unicode"/>
                <a:cs typeface="Lucida Sans Unicode"/>
              </a:rPr>
              <a:t>k</a:t>
            </a:r>
            <a:r>
              <a:rPr sz="2000" spc="0" dirty="0" smtClean="0">
                <a:latin typeface="Lucida Sans Unicode"/>
                <a:cs typeface="Lucida Sans Unicode"/>
              </a:rPr>
              <a:t>an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dapat </a:t>
            </a:r>
            <a:endParaRPr sz="2000" dirty="0">
              <a:latin typeface="Lucida Sans Unicode"/>
              <a:cs typeface="Lucida Sans Unicode"/>
            </a:endParaRPr>
          </a:p>
          <a:p>
            <a:pPr marL="269036" marR="387227" algn="just">
              <a:lnSpc>
                <a:spcPts val="3073"/>
              </a:lnSpc>
              <a:tabLst>
                <a:tab pos="266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te</a:t>
            </a:r>
            <a:r>
              <a:rPr sz="2000" spc="-9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dis</a:t>
            </a:r>
            <a:r>
              <a:rPr sz="2000" spc="-14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r</a:t>
            </a:r>
            <a:r>
              <a:rPr sz="2000" spc="-4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busi pada client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dan</a:t>
            </a:r>
            <a:r>
              <a:rPr sz="2000" spc="-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ser</a:t>
            </a:r>
            <a:r>
              <a:rPr sz="2000" spc="-9" dirty="0" smtClean="0">
                <a:latin typeface="Lucida Sans Unicode"/>
                <a:cs typeface="Lucida Sans Unicode"/>
              </a:rPr>
              <a:t>v</a:t>
            </a:r>
            <a:r>
              <a:rPr sz="2000" spc="0" dirty="0" smtClean="0">
                <a:latin typeface="Lucida Sans Unicode"/>
                <a:cs typeface="Lucida Sans Unicode"/>
              </a:rPr>
              <a:t>er mes</a:t>
            </a:r>
            <a:r>
              <a:rPr sz="2000" spc="-4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n</a:t>
            </a:r>
            <a:endParaRPr sz="20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73024" y="568451"/>
            <a:ext cx="5344668" cy="457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67868" y="1412748"/>
            <a:ext cx="8436864" cy="30236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130933" y="4647747"/>
            <a:ext cx="44531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Arial"/>
                <a:cs typeface="Arial"/>
              </a:rPr>
              <a:t>Gam</a:t>
            </a:r>
            <a:r>
              <a:rPr sz="1800" spc="-4" dirty="0" smtClean="0">
                <a:latin typeface="Arial"/>
                <a:cs typeface="Arial"/>
              </a:rPr>
              <a:t>b</a:t>
            </a:r>
            <a:r>
              <a:rPr sz="1800" spc="0" dirty="0" smtClean="0">
                <a:latin typeface="Arial"/>
                <a:cs typeface="Arial"/>
              </a:rPr>
              <a:t>ar :</a:t>
            </a:r>
            <a:r>
              <a:rPr sz="1800" spc="-9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Alt</a:t>
            </a:r>
            <a:r>
              <a:rPr sz="1800" spc="-4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rn</a:t>
            </a:r>
            <a:r>
              <a:rPr sz="1800" spc="-9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tif</a:t>
            </a:r>
            <a:r>
              <a:rPr sz="1800" spc="1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or</a:t>
            </a:r>
            <a:r>
              <a:rPr sz="1800" spc="-9" dirty="0" smtClean="0">
                <a:latin typeface="Arial"/>
                <a:cs typeface="Arial"/>
              </a:rPr>
              <a:t>g</a:t>
            </a:r>
            <a:r>
              <a:rPr sz="1800" spc="0" dirty="0" smtClean="0">
                <a:latin typeface="Arial"/>
                <a:cs typeface="Arial"/>
              </a:rPr>
              <a:t>a</a:t>
            </a:r>
            <a:r>
              <a:rPr sz="1800" spc="-9" dirty="0" smtClean="0">
                <a:latin typeface="Arial"/>
                <a:cs typeface="Arial"/>
              </a:rPr>
              <a:t>n</a:t>
            </a:r>
            <a:r>
              <a:rPr sz="1800" spc="0" dirty="0" smtClean="0">
                <a:latin typeface="Arial"/>
                <a:cs typeface="Arial"/>
              </a:rPr>
              <a:t>is</a:t>
            </a:r>
            <a:r>
              <a:rPr sz="1800" spc="-9" dirty="0" smtClean="0">
                <a:latin typeface="Arial"/>
                <a:cs typeface="Arial"/>
              </a:rPr>
              <a:t>a</a:t>
            </a:r>
            <a:r>
              <a:rPr sz="1800" spc="0" dirty="0" smtClean="0">
                <a:latin typeface="Arial"/>
                <a:cs typeface="Arial"/>
              </a:rPr>
              <a:t>si</a:t>
            </a:r>
            <a:r>
              <a:rPr sz="1800" spc="2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C</a:t>
            </a:r>
            <a:r>
              <a:rPr sz="1800" spc="-4" dirty="0" smtClean="0">
                <a:latin typeface="Arial"/>
                <a:cs typeface="Arial"/>
              </a:rPr>
              <a:t>l</a:t>
            </a:r>
            <a:r>
              <a:rPr sz="1800" spc="0" dirty="0" smtClean="0">
                <a:latin typeface="Arial"/>
                <a:cs typeface="Arial"/>
              </a:rPr>
              <a:t>i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nt</a:t>
            </a:r>
            <a:r>
              <a:rPr sz="1800" spc="1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S</a:t>
            </a:r>
            <a:r>
              <a:rPr sz="1800" spc="-4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rver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21868" y="5168431"/>
            <a:ext cx="6766389" cy="3686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00"/>
              </a:lnSpc>
              <a:spcBef>
                <a:spcPts val="145"/>
              </a:spcBef>
            </a:pPr>
            <a:r>
              <a:rPr sz="2700" spc="0" baseline="9757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700" spc="0" baseline="9662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700" spc="163" baseline="9662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4050" spc="0" baseline="4820" dirty="0" smtClean="0">
                <a:latin typeface="Lucida Sans Unicode"/>
                <a:cs typeface="Lucida Sans Unicode"/>
              </a:rPr>
              <a:t>Tr</a:t>
            </a:r>
            <a:r>
              <a:rPr sz="4050" spc="-14" baseline="4820" dirty="0" smtClean="0">
                <a:latin typeface="Lucida Sans Unicode"/>
                <a:cs typeface="Lucida Sans Unicode"/>
              </a:rPr>
              <a:t>e</a:t>
            </a:r>
            <a:r>
              <a:rPr sz="4050" spc="0" baseline="4820" dirty="0" smtClean="0">
                <a:latin typeface="Lucida Sans Unicode"/>
                <a:cs typeface="Lucida Sans Unicode"/>
              </a:rPr>
              <a:t>nd p</a:t>
            </a:r>
            <a:r>
              <a:rPr sz="4050" spc="-9" baseline="4820" dirty="0" smtClean="0">
                <a:latin typeface="Lucida Sans Unicode"/>
                <a:cs typeface="Lucida Sans Unicode"/>
              </a:rPr>
              <a:t>e</a:t>
            </a:r>
            <a:r>
              <a:rPr sz="4050" spc="0" baseline="4820" dirty="0" smtClean="0">
                <a:latin typeface="Lucida Sans Unicode"/>
                <a:cs typeface="Lucida Sans Unicode"/>
              </a:rPr>
              <a:t>rkemban</a:t>
            </a:r>
            <a:r>
              <a:rPr sz="4050" spc="-9" baseline="4820" dirty="0" smtClean="0">
                <a:latin typeface="Lucida Sans Unicode"/>
                <a:cs typeface="Lucida Sans Unicode"/>
              </a:rPr>
              <a:t>g</a:t>
            </a:r>
            <a:r>
              <a:rPr sz="4050" spc="0" baseline="4820" dirty="0" smtClean="0">
                <a:latin typeface="Lucida Sans Unicode"/>
                <a:cs typeface="Lucida Sans Unicode"/>
              </a:rPr>
              <a:t>an</a:t>
            </a:r>
            <a:r>
              <a:rPr sz="4050" spc="-14" baseline="4820" dirty="0" smtClean="0">
                <a:latin typeface="Lucida Sans Unicode"/>
                <a:cs typeface="Lucida Sans Unicode"/>
              </a:rPr>
              <a:t> </a:t>
            </a:r>
            <a:r>
              <a:rPr sz="4050" spc="0" baseline="4820" dirty="0" smtClean="0">
                <a:latin typeface="Lucida Sans Unicode"/>
                <a:cs typeface="Lucida Sans Unicode"/>
              </a:rPr>
              <a:t>mod</a:t>
            </a:r>
            <a:r>
              <a:rPr sz="4050" spc="-9" baseline="4820" dirty="0" smtClean="0">
                <a:latin typeface="Lucida Sans Unicode"/>
                <a:cs typeface="Lucida Sans Unicode"/>
              </a:rPr>
              <a:t>e</a:t>
            </a:r>
            <a:r>
              <a:rPr sz="4050" spc="0" baseline="4820" dirty="0" smtClean="0">
                <a:latin typeface="Lucida Sans Unicode"/>
                <a:cs typeface="Lucida Sans Unicode"/>
              </a:rPr>
              <a:t>l arsi</a:t>
            </a:r>
            <a:r>
              <a:rPr sz="4050" spc="-9" baseline="4820" dirty="0" smtClean="0">
                <a:latin typeface="Lucida Sans Unicode"/>
                <a:cs typeface="Lucida Sans Unicode"/>
              </a:rPr>
              <a:t>t</a:t>
            </a:r>
            <a:r>
              <a:rPr sz="4050" spc="0" baseline="4820" dirty="0" smtClean="0">
                <a:latin typeface="Lucida Sans Unicode"/>
                <a:cs typeface="Lucida Sans Unicode"/>
              </a:rPr>
              <a:t>ektur</a:t>
            </a:r>
            <a:endParaRPr sz="27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46"/>
          <p:cNvSpPr/>
          <p:nvPr/>
        </p:nvSpPr>
        <p:spPr>
          <a:xfrm>
            <a:off x="2362200" y="381000"/>
            <a:ext cx="5344668" cy="457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62000" y="1295400"/>
            <a:ext cx="7467600" cy="4196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2400" dirty="0" err="1" smtClean="0"/>
              <a:t>Ringkasan</a:t>
            </a:r>
            <a:r>
              <a:rPr lang="en-US" sz="2400" dirty="0" smtClean="0"/>
              <a:t> </a:t>
            </a:r>
          </a:p>
          <a:p>
            <a:pPr algn="just"/>
            <a:endParaRPr lang="en-US" sz="2400" dirty="0" smtClean="0"/>
          </a:p>
          <a:p>
            <a:pPr marL="685800" indent="-400050" algn="just">
              <a:buFont typeface="Arial" panose="020B0604020202020204" pitchFamily="34" charset="0"/>
              <a:buChar char="•"/>
            </a:pPr>
            <a:r>
              <a:rPr lang="en-US" sz="3200" spc="0" baseline="8488" dirty="0" err="1" smtClean="0">
                <a:cs typeface="Lucida Sans Unicode"/>
              </a:rPr>
              <a:t>Per</a:t>
            </a:r>
            <a:r>
              <a:rPr lang="en-US" sz="3200" spc="4" baseline="8488" dirty="0" err="1" smtClean="0">
                <a:cs typeface="Lucida Sans Unicode"/>
              </a:rPr>
              <a:t>b</a:t>
            </a:r>
            <a:r>
              <a:rPr lang="en-US" sz="3200" spc="0" baseline="8488" dirty="0" err="1" smtClean="0">
                <a:cs typeface="Lucida Sans Unicode"/>
              </a:rPr>
              <a:t>edaan</a:t>
            </a:r>
            <a:r>
              <a:rPr lang="en-US" sz="3200" spc="0" baseline="8488" dirty="0" smtClean="0">
                <a:cs typeface="Lucida Sans Unicode"/>
              </a:rPr>
              <a:t> </a:t>
            </a:r>
            <a:r>
              <a:rPr lang="en-US" sz="3200" spc="0" baseline="4715" dirty="0" smtClean="0">
                <a:cs typeface="Lucida Sans Unicode"/>
              </a:rPr>
              <a:t>t</a:t>
            </a:r>
            <a:r>
              <a:rPr lang="en-US" sz="3200" spc="4" baseline="4715" dirty="0" smtClean="0">
                <a:cs typeface="Lucida Sans Unicode"/>
              </a:rPr>
              <a:t>i</a:t>
            </a:r>
            <a:r>
              <a:rPr lang="en-US" sz="3200" spc="-9" baseline="4715" dirty="0" smtClean="0">
                <a:cs typeface="Lucida Sans Unicode"/>
              </a:rPr>
              <a:t>e</a:t>
            </a:r>
            <a:r>
              <a:rPr lang="en-US" sz="3200" spc="0" baseline="4715" dirty="0" smtClean="0">
                <a:cs typeface="Lucida Sans Unicode"/>
              </a:rPr>
              <a:t>r </a:t>
            </a:r>
            <a:r>
              <a:rPr lang="en-US" sz="3200" spc="-9" baseline="4715" dirty="0" err="1" smtClean="0">
                <a:cs typeface="Lucida Sans Unicode"/>
              </a:rPr>
              <a:t>b</a:t>
            </a:r>
            <a:r>
              <a:rPr lang="en-US" sz="3200" spc="0" baseline="4715" dirty="0" err="1" smtClean="0">
                <a:cs typeface="Lucida Sans Unicode"/>
              </a:rPr>
              <a:t>erka</a:t>
            </a:r>
            <a:r>
              <a:rPr lang="en-US" sz="3200" spc="4" baseline="4715" dirty="0" err="1" smtClean="0">
                <a:cs typeface="Lucida Sans Unicode"/>
              </a:rPr>
              <a:t>i</a:t>
            </a:r>
            <a:r>
              <a:rPr lang="en-US" sz="3200" spc="0" baseline="4715" dirty="0" err="1" smtClean="0">
                <a:cs typeface="Lucida Sans Unicode"/>
              </a:rPr>
              <a:t>tan</a:t>
            </a:r>
            <a:r>
              <a:rPr lang="en-US" sz="3200" spc="0" baseline="4715" dirty="0" smtClean="0">
                <a:cs typeface="Lucida Sans Unicode"/>
              </a:rPr>
              <a:t> </a:t>
            </a:r>
            <a:r>
              <a:rPr lang="en-US" sz="3200" spc="-9" baseline="4715" dirty="0" err="1" smtClean="0">
                <a:cs typeface="Lucida Sans Unicode"/>
              </a:rPr>
              <a:t>d</a:t>
            </a:r>
            <a:r>
              <a:rPr lang="en-US" sz="3200" spc="0" baseline="4715" dirty="0" err="1" smtClean="0">
                <a:cs typeface="Lucida Sans Unicode"/>
              </a:rPr>
              <a:t>engan</a:t>
            </a:r>
            <a:r>
              <a:rPr lang="en-US" sz="3200" spc="0" baseline="4715" dirty="0" smtClean="0">
                <a:cs typeface="Lucida Sans Unicode"/>
              </a:rPr>
              <a:t> </a:t>
            </a:r>
            <a:r>
              <a:rPr lang="en-US" sz="3200" spc="0" baseline="4715" dirty="0" err="1" smtClean="0">
                <a:cs typeface="Lucida Sans Unicode"/>
              </a:rPr>
              <a:t>a</a:t>
            </a:r>
            <a:r>
              <a:rPr lang="en-US" sz="3200" spc="-9" baseline="4715" dirty="0" err="1" smtClean="0">
                <a:cs typeface="Lucida Sans Unicode"/>
              </a:rPr>
              <a:t>p</a:t>
            </a:r>
            <a:r>
              <a:rPr lang="en-US" sz="3200" spc="0" baseline="4715" dirty="0" err="1" smtClean="0">
                <a:cs typeface="Lucida Sans Unicode"/>
              </a:rPr>
              <a:t>likasi</a:t>
            </a:r>
            <a:r>
              <a:rPr lang="en-US" sz="3200" spc="0" baseline="4715" dirty="0" smtClean="0">
                <a:cs typeface="Lucida Sans Unicode"/>
              </a:rPr>
              <a:t> </a:t>
            </a:r>
            <a:r>
              <a:rPr lang="en-US" sz="3200" spc="0" baseline="4715" dirty="0" err="1" smtClean="0">
                <a:cs typeface="Lucida Sans Unicode"/>
              </a:rPr>
              <a:t>lo</a:t>
            </a:r>
            <a:r>
              <a:rPr lang="en-US" sz="3200" spc="-14" baseline="4715" dirty="0" err="1" smtClean="0">
                <a:cs typeface="Lucida Sans Unicode"/>
              </a:rPr>
              <a:t>g</a:t>
            </a:r>
            <a:r>
              <a:rPr lang="en-US" sz="3200" spc="0" baseline="4715" dirty="0" err="1" smtClean="0">
                <a:cs typeface="Lucida Sans Unicode"/>
              </a:rPr>
              <a:t>is</a:t>
            </a:r>
            <a:r>
              <a:rPr lang="en-US" sz="3200" spc="0" baseline="4715" dirty="0" smtClean="0">
                <a:cs typeface="Lucida Sans Unicode"/>
              </a:rPr>
              <a:t> </a:t>
            </a:r>
            <a:r>
              <a:rPr lang="en-US" sz="3200" spc="0" baseline="4715" dirty="0" err="1" smtClean="0">
                <a:cs typeface="Lucida Sans Unicode"/>
              </a:rPr>
              <a:t>o</a:t>
            </a:r>
            <a:r>
              <a:rPr lang="en-US" sz="3200" spc="4" baseline="4715" dirty="0" err="1" smtClean="0">
                <a:cs typeface="Lucida Sans Unicode"/>
              </a:rPr>
              <a:t>r</a:t>
            </a:r>
            <a:r>
              <a:rPr lang="en-US" sz="3200" spc="0" baseline="4715" dirty="0" err="1" smtClean="0">
                <a:cs typeface="Lucida Sans Unicode"/>
              </a:rPr>
              <a:t>ganis</a:t>
            </a:r>
            <a:r>
              <a:rPr lang="en-US" sz="3200" spc="4" baseline="4715" dirty="0" err="1" smtClean="0">
                <a:cs typeface="Lucida Sans Unicode"/>
              </a:rPr>
              <a:t>a</a:t>
            </a:r>
            <a:r>
              <a:rPr lang="en-US" sz="3200" spc="0" baseline="4715" dirty="0" err="1" smtClean="0">
                <a:cs typeface="Lucida Sans Unicode"/>
              </a:rPr>
              <a:t>s</a:t>
            </a:r>
            <a:r>
              <a:rPr lang="en-US" sz="3200" spc="9" baseline="4715" dirty="0" err="1" smtClean="0">
                <a:cs typeface="Lucida Sans Unicode"/>
              </a:rPr>
              <a:t>i</a:t>
            </a:r>
            <a:endParaRPr lang="en-US" sz="3200" spc="9" baseline="4715" dirty="0" smtClean="0">
              <a:cs typeface="Lucida Sans Unicode"/>
            </a:endParaRPr>
          </a:p>
          <a:p>
            <a:pPr marL="685800" indent="-400050" algn="just">
              <a:buFont typeface="Arial" panose="020B0604020202020204" pitchFamily="34" charset="0"/>
              <a:buChar char="•"/>
            </a:pPr>
            <a:r>
              <a:rPr lang="en-US" sz="3200" spc="9" baseline="4715" dirty="0" err="1" smtClean="0">
                <a:cs typeface="Lucida Sans Unicode"/>
              </a:rPr>
              <a:t>Disebut</a:t>
            </a:r>
            <a:r>
              <a:rPr lang="en-US" sz="3200" spc="9" baseline="4715" dirty="0" smtClean="0">
                <a:cs typeface="Lucida Sans Unicode"/>
              </a:rPr>
              <a:t> </a:t>
            </a:r>
            <a:r>
              <a:rPr lang="en-US" sz="3200" spc="9" baseline="4715" dirty="0" err="1" smtClean="0">
                <a:cs typeface="Lucida Sans Unicode"/>
              </a:rPr>
              <a:t>sebagai</a:t>
            </a:r>
            <a:r>
              <a:rPr lang="en-US" sz="3200" spc="9" baseline="4715" dirty="0" smtClean="0">
                <a:cs typeface="Lucida Sans Unicode"/>
              </a:rPr>
              <a:t> vertical distribution  </a:t>
            </a:r>
            <a:r>
              <a:rPr lang="en-US" sz="3200" spc="9" baseline="4715" dirty="0" err="1" smtClean="0">
                <a:cs typeface="Lucida Sans Unicode"/>
              </a:rPr>
              <a:t>dimana</a:t>
            </a:r>
            <a:r>
              <a:rPr lang="en-US" sz="3200" spc="9" baseline="4715" dirty="0" smtClean="0">
                <a:cs typeface="Lucida Sans Unicode"/>
              </a:rPr>
              <a:t> </a:t>
            </a:r>
            <a:r>
              <a:rPr lang="en-US" sz="3200" spc="9" baseline="4715" dirty="0" err="1" smtClean="0">
                <a:cs typeface="Lucida Sans Unicode"/>
              </a:rPr>
              <a:t>karakteristik</a:t>
            </a:r>
            <a:r>
              <a:rPr lang="en-US" sz="3200" spc="9" baseline="4715" dirty="0" smtClean="0">
                <a:cs typeface="Lucida Sans Unicode"/>
              </a:rPr>
              <a:t> </a:t>
            </a:r>
            <a:r>
              <a:rPr lang="en-US" sz="3200" spc="9" baseline="4715" dirty="0" err="1" smtClean="0">
                <a:cs typeface="Lucida Sans Unicode"/>
              </a:rPr>
              <a:t>tipe</a:t>
            </a:r>
            <a:r>
              <a:rPr lang="en-US" sz="3200" spc="9" baseline="4715" dirty="0" smtClean="0">
                <a:cs typeface="Lucida Sans Unicode"/>
              </a:rPr>
              <a:t> </a:t>
            </a:r>
            <a:r>
              <a:rPr lang="en-US" sz="3200" spc="9" baseline="4715" dirty="0" err="1" smtClean="0">
                <a:cs typeface="Lucida Sans Unicode"/>
              </a:rPr>
              <a:t>ini</a:t>
            </a:r>
            <a:r>
              <a:rPr lang="en-US" sz="3200" spc="9" baseline="4715" dirty="0" smtClean="0">
                <a:cs typeface="Lucida Sans Unicode"/>
              </a:rPr>
              <a:t> </a:t>
            </a:r>
            <a:r>
              <a:rPr lang="en-US" sz="3200" spc="9" baseline="4715" dirty="0" err="1" smtClean="0">
                <a:cs typeface="Lucida Sans Unicode"/>
              </a:rPr>
              <a:t>adalah</a:t>
            </a:r>
            <a:r>
              <a:rPr lang="en-US" sz="3200" spc="9" baseline="4715" dirty="0" smtClean="0">
                <a:cs typeface="Lucida Sans Unicode"/>
              </a:rPr>
              <a:t>  </a:t>
            </a:r>
            <a:r>
              <a:rPr lang="en-US" sz="3200" spc="9" baseline="4715" dirty="0" err="1" smtClean="0">
                <a:cs typeface="Lucida Sans Unicode"/>
              </a:rPr>
              <a:t>menempatkan</a:t>
            </a:r>
            <a:r>
              <a:rPr lang="en-US" sz="3200" spc="9" dirty="0" smtClean="0">
                <a:cs typeface="Lucida Sans Unicode"/>
              </a:rPr>
              <a:t> </a:t>
            </a:r>
            <a:r>
              <a:rPr lang="en-US" sz="2400" spc="9" dirty="0" err="1" smtClean="0">
                <a:cs typeface="Lucida Sans Unicode"/>
              </a:rPr>
              <a:t>secara</a:t>
            </a:r>
            <a:r>
              <a:rPr lang="en-US" sz="3200" spc="9" dirty="0" smtClean="0">
                <a:cs typeface="Lucida Sans Unicode"/>
              </a:rPr>
              <a:t> </a:t>
            </a:r>
            <a:r>
              <a:rPr lang="en-US" sz="2400" spc="9" dirty="0" err="1" smtClean="0">
                <a:cs typeface="Lucida Sans Unicode"/>
              </a:rPr>
              <a:t>logis</a:t>
            </a:r>
            <a:r>
              <a:rPr lang="en-US" sz="2400" spc="9" dirty="0" smtClean="0">
                <a:cs typeface="Lucida Sans Unicode"/>
              </a:rPr>
              <a:t> </a:t>
            </a:r>
            <a:r>
              <a:rPr lang="en-US" sz="2400" spc="9" dirty="0" err="1" smtClean="0">
                <a:cs typeface="Lucida Sans Unicode"/>
              </a:rPr>
              <a:t>komponen</a:t>
            </a:r>
            <a:r>
              <a:rPr lang="en-US" sz="2400" spc="9" dirty="0" smtClean="0">
                <a:cs typeface="Lucida Sans Unicode"/>
              </a:rPr>
              <a:t> yang </a:t>
            </a:r>
            <a:r>
              <a:rPr lang="en-US" sz="2400" spc="9" dirty="0" err="1" smtClean="0">
                <a:cs typeface="Lucida Sans Unicode"/>
              </a:rPr>
              <a:t>berbeda</a:t>
            </a:r>
            <a:r>
              <a:rPr lang="en-US" sz="2400" spc="9" dirty="0" smtClean="0">
                <a:cs typeface="Lucida Sans Unicode"/>
              </a:rPr>
              <a:t> </a:t>
            </a:r>
            <a:r>
              <a:rPr lang="en-US" sz="2400" spc="9" dirty="0" err="1" smtClean="0">
                <a:cs typeface="Lucida Sans Unicode"/>
              </a:rPr>
              <a:t>pada</a:t>
            </a:r>
            <a:r>
              <a:rPr lang="en-US" sz="2400" spc="9" dirty="0" smtClean="0">
                <a:cs typeface="Lucida Sans Unicode"/>
              </a:rPr>
              <a:t> </a:t>
            </a:r>
            <a:r>
              <a:rPr lang="en-US" sz="2400" spc="9" dirty="0" err="1" smtClean="0">
                <a:cs typeface="Lucida Sans Unicode"/>
              </a:rPr>
              <a:t>mesin</a:t>
            </a:r>
            <a:r>
              <a:rPr lang="en-US" sz="2400" spc="9" dirty="0" smtClean="0">
                <a:cs typeface="Lucida Sans Unicode"/>
              </a:rPr>
              <a:t> yang </a:t>
            </a:r>
            <a:r>
              <a:rPr lang="en-US" sz="2400" spc="9" dirty="0" err="1" smtClean="0">
                <a:cs typeface="Lucida Sans Unicode"/>
              </a:rPr>
              <a:t>berbeda</a:t>
            </a:r>
            <a:r>
              <a:rPr lang="en-US" sz="2400" spc="9" dirty="0" smtClean="0">
                <a:cs typeface="Lucida Sans Unicode"/>
              </a:rPr>
              <a:t> </a:t>
            </a:r>
            <a:r>
              <a:rPr lang="en-US" sz="2400" spc="9" dirty="0" err="1" smtClean="0">
                <a:cs typeface="Lucida Sans Unicode"/>
              </a:rPr>
              <a:t>juga</a:t>
            </a:r>
            <a:r>
              <a:rPr lang="en-US" sz="2400" spc="9" dirty="0" smtClean="0">
                <a:cs typeface="Lucida Sans Unicode"/>
              </a:rPr>
              <a:t> . </a:t>
            </a:r>
          </a:p>
          <a:p>
            <a:pPr marL="685800" indent="-400050" algn="just">
              <a:buFont typeface="Arial" panose="020B0604020202020204" pitchFamily="34" charset="0"/>
              <a:buChar char="•"/>
            </a:pPr>
            <a:r>
              <a:rPr lang="en-US" sz="2400" spc="9" dirty="0" err="1" smtClean="0">
                <a:cs typeface="Lucida Sans Unicode"/>
              </a:rPr>
              <a:t>Memiliki</a:t>
            </a:r>
            <a:r>
              <a:rPr lang="en-US" sz="2400" spc="9" dirty="0" smtClean="0">
                <a:cs typeface="Lucida Sans Unicode"/>
              </a:rPr>
              <a:t> vertical distribution </a:t>
            </a:r>
            <a:r>
              <a:rPr lang="en-US" sz="2400" spc="9" dirty="0" err="1" smtClean="0">
                <a:cs typeface="Lucida Sans Unicode"/>
              </a:rPr>
              <a:t>dapat</a:t>
            </a:r>
            <a:r>
              <a:rPr lang="en-US" sz="2400" spc="9" dirty="0" smtClean="0">
                <a:cs typeface="Lucida Sans Unicode"/>
              </a:rPr>
              <a:t> </a:t>
            </a:r>
            <a:r>
              <a:rPr lang="en-US" sz="2400" spc="9" dirty="0" err="1" smtClean="0">
                <a:cs typeface="Lucida Sans Unicode"/>
              </a:rPr>
              <a:t>membagi</a:t>
            </a:r>
            <a:r>
              <a:rPr lang="en-US" sz="2400" spc="9" dirty="0" smtClean="0">
                <a:cs typeface="Lucida Sans Unicode"/>
              </a:rPr>
              <a:t> </a:t>
            </a:r>
            <a:r>
              <a:rPr lang="en-US" sz="2400" spc="9" dirty="0" err="1" smtClean="0">
                <a:cs typeface="Lucida Sans Unicode"/>
              </a:rPr>
              <a:t>secara</a:t>
            </a:r>
            <a:r>
              <a:rPr lang="en-US" sz="2400" spc="9" dirty="0" smtClean="0">
                <a:cs typeface="Lucida Sans Unicode"/>
              </a:rPr>
              <a:t> </a:t>
            </a:r>
            <a:r>
              <a:rPr lang="en-US" sz="2400" spc="9" dirty="0" err="1" smtClean="0">
                <a:cs typeface="Lucida Sans Unicode"/>
              </a:rPr>
              <a:t>logis</a:t>
            </a:r>
            <a:r>
              <a:rPr lang="en-US" sz="2400" spc="9" dirty="0" smtClean="0">
                <a:cs typeface="Lucida Sans Unicode"/>
              </a:rPr>
              <a:t> </a:t>
            </a:r>
            <a:r>
              <a:rPr lang="en-US" sz="2400" spc="0" baseline="4715" dirty="0" smtClean="0">
                <a:cs typeface="Lucida Sans Unicode"/>
              </a:rPr>
              <a:t> </a:t>
            </a:r>
            <a:r>
              <a:rPr lang="en-US" sz="2400" spc="0" baseline="4715" dirty="0" err="1" smtClean="0">
                <a:cs typeface="Lucida Sans Unicode"/>
              </a:rPr>
              <a:t>maupun</a:t>
            </a:r>
            <a:r>
              <a:rPr lang="en-US" sz="2400" spc="0" baseline="4715" dirty="0" smtClean="0">
                <a:cs typeface="Lucida Sans Unicode"/>
              </a:rPr>
              <a:t> </a:t>
            </a:r>
            <a:r>
              <a:rPr lang="en-US" sz="2400" spc="0" baseline="4715" dirty="0" err="1" smtClean="0">
                <a:cs typeface="Lucida Sans Unicode"/>
              </a:rPr>
              <a:t>fisik</a:t>
            </a:r>
            <a:r>
              <a:rPr lang="en-US" sz="2400" spc="0" baseline="4715" dirty="0" smtClean="0">
                <a:cs typeface="Lucida Sans Unicode"/>
              </a:rPr>
              <a:t>  </a:t>
            </a:r>
            <a:r>
              <a:rPr lang="en-US" sz="2400" spc="0" baseline="4715" dirty="0" err="1" smtClean="0">
                <a:cs typeface="Lucida Sans Unicode"/>
              </a:rPr>
              <a:t>dalam</a:t>
            </a:r>
            <a:r>
              <a:rPr lang="en-US" sz="2400" spc="0" baseline="4715" dirty="0" smtClean="0">
                <a:cs typeface="Lucida Sans Unicode"/>
              </a:rPr>
              <a:t> </a:t>
            </a:r>
            <a:r>
              <a:rPr lang="en-US" sz="2400" spc="0" baseline="4715" dirty="0" err="1" smtClean="0">
                <a:cs typeface="Lucida Sans Unicode"/>
              </a:rPr>
              <a:t>beberapa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mesin</a:t>
            </a:r>
            <a:r>
              <a:rPr lang="en-US" sz="2400" spc="0" dirty="0" smtClean="0">
                <a:cs typeface="Lucida Sans Unicode"/>
              </a:rPr>
              <a:t> yang </a:t>
            </a:r>
            <a:r>
              <a:rPr lang="en-US" sz="2400" spc="0" dirty="0" err="1" smtClean="0">
                <a:cs typeface="Lucida Sans Unicode"/>
              </a:rPr>
              <a:t>berbeda</a:t>
            </a:r>
            <a:r>
              <a:rPr lang="en-US" sz="2400" spc="0" dirty="0" smtClean="0">
                <a:cs typeface="Lucida Sans Unicode"/>
              </a:rPr>
              <a:t> , </a:t>
            </a:r>
            <a:r>
              <a:rPr lang="en-US" sz="2400" spc="0" dirty="0" err="1" smtClean="0">
                <a:cs typeface="Lucida Sans Unicode"/>
              </a:rPr>
              <a:t>dimana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masing-masing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mesin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dapan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menjalankan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fungsi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khusus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atau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tergabung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pada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sebuah</a:t>
            </a:r>
            <a:r>
              <a:rPr lang="en-US" sz="2400" spc="0" dirty="0" smtClean="0">
                <a:cs typeface="Lucida Sans Unicode"/>
              </a:rPr>
              <a:t> group </a:t>
            </a:r>
            <a:r>
              <a:rPr lang="en-US" sz="2400" spc="0" dirty="0" err="1" smtClean="0">
                <a:cs typeface="Lucida Sans Unicode"/>
              </a:rPr>
              <a:t>untuk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fungsi</a:t>
            </a:r>
            <a:r>
              <a:rPr lang="en-US" sz="2400" spc="0" dirty="0" smtClean="0">
                <a:cs typeface="Lucida Sans Unicode"/>
              </a:rPr>
              <a:t> </a:t>
            </a:r>
            <a:r>
              <a:rPr lang="en-US" sz="2400" spc="0" dirty="0" err="1" smtClean="0">
                <a:cs typeface="Lucida Sans Unicode"/>
              </a:rPr>
              <a:t>tertentu</a:t>
            </a:r>
            <a:r>
              <a:rPr lang="en-US" sz="2400" spc="0" dirty="0" smtClean="0">
                <a:cs typeface="Lucida Sans Unicode"/>
              </a:rPr>
              <a:t>. </a:t>
            </a:r>
            <a:r>
              <a:rPr lang="en-US" sz="2400" dirty="0" smtClean="0"/>
              <a:t> 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1029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3024" y="568451"/>
            <a:ext cx="7446264" cy="457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9436" y="1522481"/>
            <a:ext cx="173167" cy="14842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90"/>
              </a:lnSpc>
              <a:spcBef>
                <a:spcPts val="124"/>
              </a:spcBef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40"/>
              </a:spcBef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265"/>
              </a:spcBef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265"/>
              </a:spcBef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58036" y="1555704"/>
            <a:ext cx="6272650" cy="14842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9631">
              <a:lnSpc>
                <a:spcPts val="2755"/>
              </a:lnSpc>
              <a:spcBef>
                <a:spcPts val="137"/>
              </a:spcBef>
            </a:pP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Structured</a:t>
            </a:r>
            <a:r>
              <a:rPr sz="3450" spc="-2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P2P</a:t>
            </a:r>
            <a:r>
              <a:rPr sz="3450" spc="-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(Pee</a:t>
            </a:r>
            <a:r>
              <a:rPr sz="3450" spc="4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450" spc="0" baseline="848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-to-Peer) Architectures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43891">
              <a:lnSpc>
                <a:spcPts val="3065"/>
              </a:lnSpc>
              <a:spcBef>
                <a:spcPts val="15"/>
              </a:spcBef>
            </a:pP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Unstructu</a:t>
            </a:r>
            <a:r>
              <a:rPr sz="3450" spc="-4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ed</a:t>
            </a:r>
            <a:r>
              <a:rPr sz="3450" spc="-29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P2P</a:t>
            </a:r>
            <a:r>
              <a:rPr sz="3450" spc="-4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Architectu</a:t>
            </a:r>
            <a:r>
              <a:rPr sz="3450" spc="4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es</a:t>
            </a:r>
            <a:endParaRPr sz="2300" dirty="0">
              <a:latin typeface="Lucida Sans Unicode"/>
              <a:cs typeface="Lucida Sans Unicode"/>
            </a:endParaRPr>
          </a:p>
          <a:p>
            <a:pPr marL="12700">
              <a:lnSpc>
                <a:spcPts val="3060"/>
              </a:lnSpc>
            </a:pP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Topology</a:t>
            </a:r>
            <a:r>
              <a:rPr sz="3450" spc="-29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Manage</a:t>
            </a:r>
            <a:r>
              <a:rPr sz="3450" spc="-4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m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ent of O</a:t>
            </a:r>
            <a:r>
              <a:rPr sz="3450" spc="-4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v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er</a:t>
            </a:r>
            <a:r>
              <a:rPr sz="3450" spc="9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ay</a:t>
            </a:r>
            <a:r>
              <a:rPr sz="3450" spc="-25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Netwo</a:t>
            </a:r>
            <a:r>
              <a:rPr sz="3450" spc="9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450" spc="0" baseline="7545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ks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43891">
              <a:lnSpc>
                <a:spcPts val="2810"/>
              </a:lnSpc>
            </a:pPr>
            <a:r>
              <a:rPr sz="3450" spc="0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</a:t>
            </a:r>
            <a:r>
              <a:rPr sz="3450" spc="-4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u</a:t>
            </a:r>
            <a:r>
              <a:rPr sz="3450" spc="0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pe</a:t>
            </a:r>
            <a:r>
              <a:rPr sz="3450" spc="4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450" spc="0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pee</a:t>
            </a:r>
            <a:r>
              <a:rPr sz="3450" spc="4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450" spc="0" baseline="3772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</a:t>
            </a:r>
            <a:endParaRPr sz="23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3024" y="568451"/>
            <a:ext cx="6702552" cy="457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645668" y="1564007"/>
            <a:ext cx="7998991" cy="294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1434">
              <a:lnSpc>
                <a:spcPts val="3215"/>
              </a:lnSpc>
              <a:spcBef>
                <a:spcPts val="160"/>
              </a:spcBef>
            </a:pPr>
            <a:r>
              <a:rPr sz="2700" spc="0" baseline="17889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700" spc="0" baseline="17714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700" spc="163" baseline="17714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Di</a:t>
            </a:r>
            <a:r>
              <a:rPr sz="4050" spc="4" baseline="8837" dirty="0" smtClean="0">
                <a:latin typeface="Lucida Sans Unicode"/>
                <a:cs typeface="Lucida Sans Unicode"/>
              </a:rPr>
              <a:t>s</a:t>
            </a:r>
            <a:r>
              <a:rPr sz="4050" spc="0" baseline="8837" dirty="0" smtClean="0">
                <a:latin typeface="Lucida Sans Unicode"/>
                <a:cs typeface="Lucida Sans Unicode"/>
              </a:rPr>
              <a:t>ebut</a:t>
            </a:r>
            <a:r>
              <a:rPr sz="4050" spc="-19" baseline="8837" dirty="0" smtClean="0"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sebagai Horizont</a:t>
            </a:r>
            <a:r>
              <a:rPr sz="4050" spc="-9" baseline="8837" dirty="0" smtClean="0">
                <a:latin typeface="Lucida Sans Unicode"/>
                <a:cs typeface="Lucida Sans Unicode"/>
              </a:rPr>
              <a:t>a</a:t>
            </a:r>
            <a:r>
              <a:rPr sz="4050" spc="0" baseline="8837" dirty="0" smtClean="0">
                <a:latin typeface="Lucida Sans Unicode"/>
                <a:cs typeface="Lucida Sans Unicode"/>
              </a:rPr>
              <a:t>l distri</a:t>
            </a:r>
            <a:r>
              <a:rPr sz="4050" spc="4" baseline="8837" dirty="0" smtClean="0">
                <a:latin typeface="Lucida Sans Unicode"/>
                <a:cs typeface="Lucida Sans Unicode"/>
              </a:rPr>
              <a:t>b</a:t>
            </a:r>
            <a:r>
              <a:rPr sz="4050" spc="0" baseline="8837" dirty="0" smtClean="0">
                <a:latin typeface="Lucida Sans Unicode"/>
                <a:cs typeface="Lucida Sans Unicode"/>
              </a:rPr>
              <a:t>ution</a:t>
            </a:r>
            <a:endParaRPr sz="2700" dirty="0">
              <a:latin typeface="Lucida Sans Unicode"/>
              <a:cs typeface="Lucida Sans Unicode"/>
            </a:endParaRPr>
          </a:p>
          <a:p>
            <a:pPr marL="12700" marR="51434">
              <a:lnSpc>
                <a:spcPts val="3640"/>
              </a:lnSpc>
              <a:spcBef>
                <a:spcPts val="21"/>
              </a:spcBef>
            </a:pPr>
            <a:r>
              <a:rPr sz="2700" spc="0" baseline="1463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700" spc="0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700" spc="163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4050" spc="0" baseline="7230" dirty="0" smtClean="0">
                <a:latin typeface="Lucida Sans Unicode"/>
                <a:cs typeface="Lucida Sans Unicode"/>
              </a:rPr>
              <a:t>Pada</a:t>
            </a:r>
            <a:r>
              <a:rPr sz="4050" spc="-19" baseline="7230" dirty="0" smtClean="0">
                <a:latin typeface="Lucida Sans Unicode"/>
                <a:cs typeface="Lucida Sans Unicode"/>
              </a:rPr>
              <a:t> </a:t>
            </a:r>
            <a:r>
              <a:rPr sz="4050" spc="0" baseline="7230" dirty="0" smtClean="0">
                <a:latin typeface="Lucida Sans Unicode"/>
                <a:cs typeface="Lucida Sans Unicode"/>
              </a:rPr>
              <a:t>arsitektur</a:t>
            </a:r>
            <a:r>
              <a:rPr sz="4050" spc="-24" baseline="7230" dirty="0" smtClean="0">
                <a:latin typeface="Lucida Sans Unicode"/>
                <a:cs typeface="Lucida Sans Unicode"/>
              </a:rPr>
              <a:t> </a:t>
            </a:r>
            <a:r>
              <a:rPr sz="4050" spc="0" baseline="7230" dirty="0" smtClean="0">
                <a:latin typeface="Lucida Sans Unicode"/>
                <a:cs typeface="Lucida Sans Unicode"/>
              </a:rPr>
              <a:t>ini,</a:t>
            </a:r>
            <a:r>
              <a:rPr sz="4050" spc="-9" baseline="7230" dirty="0" smtClean="0">
                <a:latin typeface="Lucida Sans Unicode"/>
                <a:cs typeface="Lucida Sans Unicode"/>
              </a:rPr>
              <a:t> </a:t>
            </a:r>
            <a:r>
              <a:rPr sz="4050" spc="0" baseline="7230" dirty="0" smtClean="0">
                <a:latin typeface="Lucida Sans Unicode"/>
                <a:cs typeface="Lucida Sans Unicode"/>
              </a:rPr>
              <a:t>secara</a:t>
            </a:r>
            <a:r>
              <a:rPr sz="4050" spc="-25" baseline="7230" dirty="0" smtClean="0">
                <a:latin typeface="Lucida Sans Unicode"/>
                <a:cs typeface="Lucida Sans Unicode"/>
              </a:rPr>
              <a:t> </a:t>
            </a:r>
            <a:r>
              <a:rPr sz="4050" spc="0" baseline="7230" dirty="0" smtClean="0">
                <a:latin typeface="Lucida Sans Unicode"/>
                <a:cs typeface="Lucida Sans Unicode"/>
              </a:rPr>
              <a:t>fisik</a:t>
            </a:r>
            <a:r>
              <a:rPr sz="4050" spc="-29" baseline="7230" dirty="0" smtClean="0">
                <a:latin typeface="Lucida Sans Unicode"/>
                <a:cs typeface="Lucida Sans Unicode"/>
              </a:rPr>
              <a:t> </a:t>
            </a:r>
            <a:r>
              <a:rPr sz="4050" spc="0" baseline="7230" dirty="0" smtClean="0">
                <a:latin typeface="Lucida Sans Unicode"/>
                <a:cs typeface="Lucida Sans Unicode"/>
              </a:rPr>
              <a:t>terpisah</a:t>
            </a:r>
            <a:endParaRPr sz="2700" dirty="0">
              <a:latin typeface="Lucida Sans Unicode"/>
              <a:cs typeface="Lucida Sans Unicode"/>
            </a:endParaRPr>
          </a:p>
          <a:p>
            <a:pPr marL="269036">
              <a:lnSpc>
                <a:spcPts val="3240"/>
              </a:lnSpc>
            </a:pPr>
            <a:r>
              <a:rPr sz="4050" spc="0" baseline="8837" dirty="0" smtClean="0">
                <a:latin typeface="Lucida Sans Unicode"/>
                <a:cs typeface="Lucida Sans Unicode"/>
              </a:rPr>
              <a:t>namun s</a:t>
            </a:r>
            <a:r>
              <a:rPr sz="4050" spc="-9" baseline="8837" dirty="0" smtClean="0">
                <a:latin typeface="Lucida Sans Unicode"/>
                <a:cs typeface="Lucida Sans Unicode"/>
              </a:rPr>
              <a:t>e</a:t>
            </a:r>
            <a:r>
              <a:rPr sz="4050" spc="0" baseline="8837" dirty="0" smtClean="0">
                <a:latin typeface="Lucida Sans Unicode"/>
                <a:cs typeface="Lucida Sans Unicode"/>
              </a:rPr>
              <a:t>cara</a:t>
            </a:r>
            <a:r>
              <a:rPr sz="4050" spc="-9" baseline="8837" dirty="0" smtClean="0"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logis</a:t>
            </a:r>
            <a:r>
              <a:rPr sz="4050" spc="-14" baseline="8837" dirty="0" smtClean="0"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memi</a:t>
            </a:r>
            <a:r>
              <a:rPr sz="4050" spc="-4" baseline="8837" dirty="0" smtClean="0">
                <a:latin typeface="Lucida Sans Unicode"/>
                <a:cs typeface="Lucida Sans Unicode"/>
              </a:rPr>
              <a:t>l</a:t>
            </a:r>
            <a:r>
              <a:rPr sz="4050" spc="0" baseline="8837" dirty="0" smtClean="0">
                <a:latin typeface="Lucida Sans Unicode"/>
                <a:cs typeface="Lucida Sans Unicode"/>
              </a:rPr>
              <a:t>iki fungsi</a:t>
            </a:r>
            <a:r>
              <a:rPr sz="4050" spc="-19" baseline="8837" dirty="0" smtClean="0"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le</a:t>
            </a:r>
            <a:r>
              <a:rPr sz="4050" spc="-9" baseline="8837" dirty="0" smtClean="0">
                <a:latin typeface="Lucida Sans Unicode"/>
                <a:cs typeface="Lucida Sans Unicode"/>
              </a:rPr>
              <a:t>v</a:t>
            </a:r>
            <a:r>
              <a:rPr sz="4050" spc="0" baseline="8837" dirty="0" smtClean="0">
                <a:latin typeface="Lucida Sans Unicode"/>
                <a:cs typeface="Lucida Sans Unicode"/>
              </a:rPr>
              <a:t>el</a:t>
            </a:r>
            <a:r>
              <a:rPr sz="4050" spc="-14" baseline="8837" dirty="0" smtClean="0"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yang</a:t>
            </a:r>
            <a:endParaRPr sz="2700" dirty="0">
              <a:latin typeface="Lucida Sans Unicode"/>
              <a:cs typeface="Lucida Sans Unicode"/>
            </a:endParaRPr>
          </a:p>
          <a:p>
            <a:pPr marL="269036" marR="51434">
              <a:lnSpc>
                <a:spcPts val="3240"/>
              </a:lnSpc>
            </a:pPr>
            <a:r>
              <a:rPr sz="4050" spc="0" baseline="8837" dirty="0" smtClean="0">
                <a:latin typeface="Lucida Sans Unicode"/>
                <a:cs typeface="Lucida Sans Unicode"/>
              </a:rPr>
              <a:t>sama (</a:t>
            </a:r>
            <a:r>
              <a:rPr sz="4050" spc="-9" baseline="8837" dirty="0" smtClean="0">
                <a:latin typeface="Lucida Sans Unicode"/>
                <a:cs typeface="Lucida Sans Unicode"/>
              </a:rPr>
              <a:t>e</a:t>
            </a:r>
            <a:r>
              <a:rPr sz="4050" spc="0" baseline="8837" dirty="0" smtClean="0">
                <a:latin typeface="Lucida Sans Unicode"/>
                <a:cs typeface="Lucida Sans Unicode"/>
              </a:rPr>
              <a:t>q</a:t>
            </a:r>
            <a:r>
              <a:rPr sz="4050" spc="4" baseline="8837" dirty="0" smtClean="0">
                <a:latin typeface="Lucida Sans Unicode"/>
                <a:cs typeface="Lucida Sans Unicode"/>
              </a:rPr>
              <a:t>u</a:t>
            </a:r>
            <a:r>
              <a:rPr sz="4050" spc="0" baseline="8837" dirty="0" smtClean="0">
                <a:latin typeface="Lucida Sans Unicode"/>
                <a:cs typeface="Lucida Sans Unicode"/>
              </a:rPr>
              <a:t>iv</a:t>
            </a:r>
            <a:r>
              <a:rPr sz="4050" spc="-9" baseline="8837" dirty="0" smtClean="0">
                <a:latin typeface="Lucida Sans Unicode"/>
                <a:cs typeface="Lucida Sans Unicode"/>
              </a:rPr>
              <a:t>a</a:t>
            </a:r>
            <a:r>
              <a:rPr sz="4050" spc="0" baseline="8837" dirty="0" smtClean="0">
                <a:latin typeface="Lucida Sans Unicode"/>
                <a:cs typeface="Lucida Sans Unicode"/>
              </a:rPr>
              <a:t>lent),</a:t>
            </a:r>
            <a:r>
              <a:rPr sz="4050" spc="-29" baseline="8837" dirty="0" smtClean="0"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dimana</a:t>
            </a:r>
            <a:r>
              <a:rPr sz="4050" spc="-9" baseline="8837" dirty="0" smtClean="0"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setiap</a:t>
            </a:r>
            <a:r>
              <a:rPr sz="4050" spc="-14" baseline="8837" dirty="0" smtClean="0"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mesin</a:t>
            </a:r>
            <a:endParaRPr sz="2700" dirty="0">
              <a:latin typeface="Lucida Sans Unicode"/>
              <a:cs typeface="Lucida Sans Unicode"/>
            </a:endParaRPr>
          </a:p>
          <a:p>
            <a:pPr marL="269036" marR="51434">
              <a:lnSpc>
                <a:spcPts val="3240"/>
              </a:lnSpc>
            </a:pPr>
            <a:r>
              <a:rPr sz="4050" spc="0" baseline="8837" dirty="0" smtClean="0">
                <a:latin typeface="Lucida Sans Unicode"/>
                <a:cs typeface="Lucida Sans Unicode"/>
              </a:rPr>
              <a:t>m</a:t>
            </a:r>
            <a:r>
              <a:rPr sz="4050" spc="-4" baseline="8837" dirty="0" smtClean="0">
                <a:latin typeface="Lucida Sans Unicode"/>
                <a:cs typeface="Lucida Sans Unicode"/>
              </a:rPr>
              <a:t>e</a:t>
            </a:r>
            <a:r>
              <a:rPr sz="4050" spc="0" baseline="8837" dirty="0" smtClean="0">
                <a:latin typeface="Lucida Sans Unicode"/>
                <a:cs typeface="Lucida Sans Unicode"/>
              </a:rPr>
              <a:t>mproses ba</a:t>
            </a:r>
            <a:r>
              <a:rPr sz="4050" spc="-14" baseline="8837" dirty="0" smtClean="0">
                <a:latin typeface="Lucida Sans Unicode"/>
                <a:cs typeface="Lucida Sans Unicode"/>
              </a:rPr>
              <a:t>g</a:t>
            </a:r>
            <a:r>
              <a:rPr sz="4050" spc="0" baseline="8837" dirty="0" smtClean="0">
                <a:latin typeface="Lucida Sans Unicode"/>
                <a:cs typeface="Lucida Sans Unicode"/>
              </a:rPr>
              <a:t>iannya</a:t>
            </a:r>
            <a:r>
              <a:rPr sz="4050" spc="-25" baseline="8837" dirty="0" smtClean="0"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sendiri</a:t>
            </a:r>
            <a:r>
              <a:rPr sz="4050" spc="-25" baseline="8837" dirty="0" smtClean="0"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kemudian</a:t>
            </a:r>
            <a:endParaRPr sz="2700" dirty="0">
              <a:latin typeface="Lucida Sans Unicode"/>
              <a:cs typeface="Lucida Sans Unicode"/>
            </a:endParaRPr>
          </a:p>
          <a:p>
            <a:pPr marL="269036" marR="51434">
              <a:lnSpc>
                <a:spcPts val="3310"/>
              </a:lnSpc>
              <a:spcBef>
                <a:spcPts val="3"/>
              </a:spcBef>
            </a:pPr>
            <a:r>
              <a:rPr sz="4050" spc="0" baseline="9641" dirty="0" smtClean="0">
                <a:latin typeface="Lucida Sans Unicode"/>
                <a:cs typeface="Lucida Sans Unicode"/>
              </a:rPr>
              <a:t>mel</a:t>
            </a:r>
            <a:r>
              <a:rPr sz="4050" spc="-9" baseline="9641" dirty="0" smtClean="0">
                <a:latin typeface="Lucida Sans Unicode"/>
                <a:cs typeface="Lucida Sans Unicode"/>
              </a:rPr>
              <a:t>a</a:t>
            </a:r>
            <a:r>
              <a:rPr sz="4050" spc="0" baseline="9641" dirty="0" smtClean="0">
                <a:latin typeface="Lucida Sans Unicode"/>
                <a:cs typeface="Lucida Sans Unicode"/>
              </a:rPr>
              <a:t>k</a:t>
            </a:r>
            <a:r>
              <a:rPr sz="4050" spc="9" baseline="9641" dirty="0" smtClean="0">
                <a:latin typeface="Lucida Sans Unicode"/>
                <a:cs typeface="Lucida Sans Unicode"/>
              </a:rPr>
              <a:t>u</a:t>
            </a:r>
            <a:r>
              <a:rPr sz="4050" spc="0" baseline="9641" dirty="0" smtClean="0">
                <a:latin typeface="Lucida Sans Unicode"/>
                <a:cs typeface="Lucida Sans Unicode"/>
              </a:rPr>
              <a:t>kan</a:t>
            </a:r>
            <a:r>
              <a:rPr sz="4050" spc="-24" baseline="9641" dirty="0" smtClean="0">
                <a:latin typeface="Lucida Sans Unicode"/>
                <a:cs typeface="Lucida Sans Unicode"/>
              </a:rPr>
              <a:t> </a:t>
            </a:r>
            <a:r>
              <a:rPr sz="4275" spc="0" baseline="9133" dirty="0" smtClean="0">
                <a:latin typeface="Lucida Sans Unicode"/>
                <a:cs typeface="Lucida Sans Unicode"/>
              </a:rPr>
              <a:t>balancing</a:t>
            </a:r>
            <a:r>
              <a:rPr sz="4275" spc="-5" baseline="9133" dirty="0" smtClean="0">
                <a:latin typeface="Lucida Sans Unicode"/>
                <a:cs typeface="Lucida Sans Unicode"/>
              </a:rPr>
              <a:t> </a:t>
            </a:r>
            <a:r>
              <a:rPr sz="4050" spc="0" baseline="9641" dirty="0" smtClean="0">
                <a:latin typeface="Lucida Sans Unicode"/>
                <a:cs typeface="Lucida Sans Unicode"/>
              </a:rPr>
              <a:t>terhadap</a:t>
            </a:r>
            <a:r>
              <a:rPr sz="4050" spc="-9" baseline="9641" dirty="0" smtClean="0">
                <a:latin typeface="Lucida Sans Unicode"/>
                <a:cs typeface="Lucida Sans Unicode"/>
              </a:rPr>
              <a:t> </a:t>
            </a:r>
            <a:r>
              <a:rPr sz="4050" spc="0" baseline="9641" dirty="0" smtClean="0">
                <a:latin typeface="Lucida Sans Unicode"/>
                <a:cs typeface="Lucida Sans Unicode"/>
              </a:rPr>
              <a:t>hasil</a:t>
            </a:r>
            <a:r>
              <a:rPr sz="4050" spc="-19" baseline="9641" dirty="0" smtClean="0">
                <a:latin typeface="Lucida Sans Unicode"/>
                <a:cs typeface="Lucida Sans Unicode"/>
              </a:rPr>
              <a:t> </a:t>
            </a:r>
            <a:r>
              <a:rPr sz="4050" spc="0" baseline="9641" dirty="0" smtClean="0">
                <a:latin typeface="Lucida Sans Unicode"/>
                <a:cs typeface="Lucida Sans Unicode"/>
              </a:rPr>
              <a:t>proses.</a:t>
            </a:r>
            <a:endParaRPr sz="2700" dirty="0">
              <a:latin typeface="Lucida Sans Unicode"/>
              <a:cs typeface="Lucida Sans Unicode"/>
            </a:endParaRPr>
          </a:p>
          <a:p>
            <a:pPr marL="12700" marR="51434">
              <a:lnSpc>
                <a:spcPts val="3295"/>
              </a:lnSpc>
            </a:pPr>
            <a:r>
              <a:rPr sz="2700" spc="0" baseline="8131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700" spc="0" baseline="8052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700" spc="163" baseline="8052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4050" spc="0" baseline="4017" dirty="0" smtClean="0">
                <a:latin typeface="Lucida Sans Unicode"/>
                <a:cs typeface="Lucida Sans Unicode"/>
              </a:rPr>
              <a:t>Nama lain</a:t>
            </a:r>
            <a:r>
              <a:rPr sz="4050" spc="-19" baseline="4017" dirty="0" smtClean="0">
                <a:latin typeface="Lucida Sans Unicode"/>
                <a:cs typeface="Lucida Sans Unicode"/>
              </a:rPr>
              <a:t> </a:t>
            </a:r>
            <a:r>
              <a:rPr sz="4275" spc="0" baseline="3805" dirty="0" smtClean="0">
                <a:latin typeface="Lucida Sans Unicode"/>
                <a:cs typeface="Lucida Sans Unicode"/>
              </a:rPr>
              <a:t>Pee</a:t>
            </a:r>
            <a:r>
              <a:rPr sz="4275" spc="-9" baseline="3805" dirty="0" smtClean="0">
                <a:latin typeface="Lucida Sans Unicode"/>
                <a:cs typeface="Lucida Sans Unicode"/>
              </a:rPr>
              <a:t>r</a:t>
            </a:r>
            <a:r>
              <a:rPr sz="4275" spc="0" baseline="3805" dirty="0" smtClean="0">
                <a:latin typeface="Lucida Sans Unicode"/>
                <a:cs typeface="Lucida Sans Unicode"/>
              </a:rPr>
              <a:t>-t</a:t>
            </a:r>
            <a:r>
              <a:rPr sz="4275" spc="-4" baseline="3805" dirty="0" smtClean="0">
                <a:latin typeface="Lucida Sans Unicode"/>
                <a:cs typeface="Lucida Sans Unicode"/>
              </a:rPr>
              <a:t>o</a:t>
            </a:r>
            <a:r>
              <a:rPr sz="4275" spc="0" baseline="3805" dirty="0" smtClean="0">
                <a:latin typeface="Lucida Sans Unicode"/>
                <a:cs typeface="Lucida Sans Unicode"/>
              </a:rPr>
              <a:t>-peer</a:t>
            </a:r>
            <a:r>
              <a:rPr sz="4275" spc="8" baseline="3805" dirty="0" smtClean="0">
                <a:latin typeface="Lucida Sans Unicode"/>
                <a:cs typeface="Lucida Sans Unicode"/>
              </a:rPr>
              <a:t> </a:t>
            </a:r>
            <a:r>
              <a:rPr sz="4275" spc="0" baseline="3805" dirty="0" smtClean="0">
                <a:latin typeface="Lucida Sans Unicode"/>
                <a:cs typeface="Lucida Sans Unicode"/>
              </a:rPr>
              <a:t>archite</a:t>
            </a:r>
            <a:r>
              <a:rPr sz="4275" spc="-14" baseline="3805" dirty="0" smtClean="0">
                <a:latin typeface="Lucida Sans Unicode"/>
                <a:cs typeface="Lucida Sans Unicode"/>
              </a:rPr>
              <a:t>c</a:t>
            </a:r>
            <a:r>
              <a:rPr sz="4275" spc="0" baseline="3805" dirty="0" smtClean="0">
                <a:latin typeface="Lucida Sans Unicode"/>
                <a:cs typeface="Lucida Sans Unicode"/>
              </a:rPr>
              <a:t>ture</a:t>
            </a:r>
            <a:endParaRPr sz="285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86156" y="1207008"/>
            <a:ext cx="4704588" cy="46268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73024" y="568451"/>
            <a:ext cx="6477000" cy="5486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431663" y="1496711"/>
            <a:ext cx="3146265" cy="1318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80"/>
              </a:lnSpc>
              <a:spcBef>
                <a:spcPts val="139"/>
              </a:spcBef>
            </a:pPr>
            <a:r>
              <a:rPr sz="2400" spc="0" baseline="1463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400" spc="0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400" spc="366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Perkembangan </a:t>
            </a:r>
            <a:r>
              <a:rPr sz="3600" spc="4" baseline="7230" dirty="0" smtClean="0">
                <a:latin typeface="Lucida Sans Unicode"/>
                <a:cs typeface="Lucida Sans Unicode"/>
              </a:rPr>
              <a:t>P</a:t>
            </a:r>
            <a:r>
              <a:rPr sz="3600" spc="0" baseline="7230" dirty="0" smtClean="0">
                <a:latin typeface="Lucida Sans Unicode"/>
                <a:cs typeface="Lucida Sans Unicode"/>
              </a:rPr>
              <a:t>2P</a:t>
            </a:r>
            <a:endParaRPr sz="2400" dirty="0">
              <a:latin typeface="Lucida Sans Unicode"/>
              <a:cs typeface="Lucida Sans Unicode"/>
            </a:endParaRPr>
          </a:p>
          <a:p>
            <a:pPr marL="268732" marR="45720">
              <a:lnSpc>
                <a:spcPts val="2595"/>
              </a:lnSpc>
            </a:pPr>
            <a:r>
              <a:rPr sz="3600" spc="0" baseline="8134" dirty="0" smtClean="0">
                <a:latin typeface="Lucida Sans Unicode"/>
                <a:cs typeface="Lucida Sans Unicode"/>
              </a:rPr>
              <a:t>arsit</a:t>
            </a:r>
            <a:r>
              <a:rPr sz="3600" spc="-9" baseline="8134" dirty="0" smtClean="0">
                <a:latin typeface="Lucida Sans Unicode"/>
                <a:cs typeface="Lucida Sans Unicode"/>
              </a:rPr>
              <a:t>e</a:t>
            </a:r>
            <a:r>
              <a:rPr sz="3600" spc="0" baseline="8134" dirty="0" smtClean="0">
                <a:latin typeface="Lucida Sans Unicode"/>
                <a:cs typeface="Lucida Sans Unicode"/>
              </a:rPr>
              <a:t>ktur</a:t>
            </a:r>
            <a:r>
              <a:rPr sz="3600" spc="19" baseline="8134" dirty="0" smtClean="0">
                <a:latin typeface="Lucida Sans Unicode"/>
                <a:cs typeface="Lucida Sans Unicode"/>
              </a:rPr>
              <a:t> </a:t>
            </a:r>
            <a:r>
              <a:rPr sz="3600" spc="0" baseline="8134" dirty="0" smtClean="0">
                <a:latin typeface="Lucida Sans Unicode"/>
                <a:cs typeface="Lucida Sans Unicode"/>
              </a:rPr>
              <a:t>tidak</a:t>
            </a:r>
            <a:endParaRPr sz="2400" dirty="0">
              <a:latin typeface="Lucida Sans Unicode"/>
              <a:cs typeface="Lucida Sans Unicode"/>
            </a:endParaRPr>
          </a:p>
          <a:p>
            <a:pPr marL="268732" marR="45720">
              <a:lnSpc>
                <a:spcPts val="2595"/>
              </a:lnSpc>
            </a:pPr>
            <a:r>
              <a:rPr sz="3600" spc="0" baseline="8134" dirty="0" smtClean="0">
                <a:latin typeface="Lucida Sans Unicode"/>
                <a:cs typeface="Lucida Sans Unicode"/>
              </a:rPr>
              <a:t>lepas</a:t>
            </a:r>
            <a:r>
              <a:rPr sz="3600" spc="14" baseline="8134" dirty="0" smtClean="0">
                <a:latin typeface="Lucida Sans Unicode"/>
                <a:cs typeface="Lucida Sans Unicode"/>
              </a:rPr>
              <a:t> </a:t>
            </a:r>
            <a:r>
              <a:rPr sz="3600" spc="0" baseline="8134" dirty="0" smtClean="0">
                <a:latin typeface="Lucida Sans Unicode"/>
                <a:cs typeface="Lucida Sans Unicode"/>
              </a:rPr>
              <a:t>dari</a:t>
            </a:r>
            <a:endParaRPr sz="2400" dirty="0">
              <a:latin typeface="Lucida Sans Unicode"/>
              <a:cs typeface="Lucida Sans Unicode"/>
            </a:endParaRPr>
          </a:p>
          <a:p>
            <a:pPr marL="268732" marR="45720">
              <a:lnSpc>
                <a:spcPts val="2410"/>
              </a:lnSpc>
            </a:pPr>
            <a:r>
              <a:rPr sz="3600" spc="0" baseline="5423" dirty="0" smtClean="0">
                <a:latin typeface="Lucida Sans Unicode"/>
                <a:cs typeface="Lucida Sans Unicode"/>
              </a:rPr>
              <a:t>pertan</a:t>
            </a:r>
            <a:r>
              <a:rPr sz="3600" spc="-9" baseline="5423" dirty="0" smtClean="0">
                <a:latin typeface="Lucida Sans Unicode"/>
                <a:cs typeface="Lucida Sans Unicode"/>
              </a:rPr>
              <a:t>y</a:t>
            </a:r>
            <a:r>
              <a:rPr sz="3600" spc="0" baseline="5423" dirty="0" smtClean="0">
                <a:latin typeface="Lucida Sans Unicode"/>
                <a:cs typeface="Lucida Sans Unicode"/>
              </a:rPr>
              <a:t>a</a:t>
            </a:r>
            <a:r>
              <a:rPr sz="3600" spc="-9" baseline="5423" dirty="0" smtClean="0">
                <a:latin typeface="Lucida Sans Unicode"/>
                <a:cs typeface="Lucida Sans Unicode"/>
              </a:rPr>
              <a:t>a</a:t>
            </a:r>
            <a:r>
              <a:rPr sz="3600" spc="0" baseline="5423" dirty="0" smtClean="0">
                <a:latin typeface="Lucida Sans Unicode"/>
                <a:cs typeface="Lucida Sans Unicode"/>
              </a:rPr>
              <a:t>n</a:t>
            </a:r>
            <a:endParaRPr sz="2400" dirty="0"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15127" y="2820823"/>
            <a:ext cx="15392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43727" y="2849721"/>
            <a:ext cx="2562907" cy="3099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845">
              <a:lnSpc>
                <a:spcPts val="2335"/>
              </a:lnSpc>
              <a:spcBef>
                <a:spcPts val="116"/>
              </a:spcBef>
            </a:pPr>
            <a:r>
              <a:rPr sz="3000" spc="0" baseline="7592" dirty="0" smtClean="0">
                <a:latin typeface="Lucida Sans Unicode"/>
                <a:cs typeface="Lucida Sans Unicode"/>
              </a:rPr>
              <a:t>Bag</a:t>
            </a:r>
            <a:r>
              <a:rPr sz="3000" spc="-9" baseline="7592" dirty="0" smtClean="0">
                <a:latin typeface="Lucida Sans Unicode"/>
                <a:cs typeface="Lucida Sans Unicode"/>
              </a:rPr>
              <a:t>a</a:t>
            </a:r>
            <a:r>
              <a:rPr sz="3000" spc="0" baseline="7592" dirty="0" smtClean="0">
                <a:latin typeface="Lucida Sans Unicode"/>
                <a:cs typeface="Lucida Sans Unicode"/>
              </a:rPr>
              <a:t>imana</a:t>
            </a:r>
            <a:endParaRPr sz="2000" dirty="0">
              <a:latin typeface="Lucida Sans Unicode"/>
              <a:cs typeface="Lucida Sans Unicode"/>
            </a:endParaRPr>
          </a:p>
          <a:p>
            <a:pPr marL="12700" marR="45845">
              <a:lnSpc>
                <a:spcPts val="2160"/>
              </a:lnSpc>
            </a:pPr>
            <a:r>
              <a:rPr sz="3000" spc="0" baseline="7592" dirty="0" smtClean="0">
                <a:latin typeface="Lucida Sans Unicode"/>
                <a:cs typeface="Lucida Sans Unicode"/>
              </a:rPr>
              <a:t>organis</a:t>
            </a:r>
            <a:r>
              <a:rPr sz="3000" spc="-4" baseline="7592" dirty="0" smtClean="0">
                <a:latin typeface="Lucida Sans Unicode"/>
                <a:cs typeface="Lucida Sans Unicode"/>
              </a:rPr>
              <a:t>a</a:t>
            </a:r>
            <a:r>
              <a:rPr sz="3000" spc="0" baseline="7592" dirty="0" smtClean="0">
                <a:latin typeface="Lucida Sans Unicode"/>
                <a:cs typeface="Lucida Sans Unicode"/>
              </a:rPr>
              <a:t>si</a:t>
            </a:r>
            <a:r>
              <a:rPr sz="3000" spc="-25" baseline="7592" dirty="0" smtClean="0">
                <a:latin typeface="Lucida Sans Unicode"/>
                <a:cs typeface="Lucida Sans Unicode"/>
              </a:rPr>
              <a:t> </a:t>
            </a:r>
            <a:r>
              <a:rPr sz="3000" spc="0" baseline="7592" dirty="0" smtClean="0">
                <a:latin typeface="Lucida Sans Unicode"/>
                <a:cs typeface="Lucida Sans Unicode"/>
              </a:rPr>
              <a:t>proses</a:t>
            </a:r>
            <a:endParaRPr sz="2000" dirty="0">
              <a:latin typeface="Lucida Sans Unicode"/>
              <a:cs typeface="Lucida Sans Unicode"/>
            </a:endParaRPr>
          </a:p>
          <a:p>
            <a:pPr marL="12700" marR="45845">
              <a:lnSpc>
                <a:spcPts val="2235"/>
              </a:lnSpc>
              <a:spcBef>
                <a:spcPts val="3"/>
              </a:spcBef>
            </a:pPr>
            <a:r>
              <a:rPr sz="3000" spc="0" baseline="9761" dirty="0" smtClean="0">
                <a:latin typeface="Lucida Sans Unicode"/>
                <a:cs typeface="Lucida Sans Unicode"/>
              </a:rPr>
              <a:t>dal</a:t>
            </a:r>
            <a:r>
              <a:rPr sz="3000" spc="-9" baseline="9761" dirty="0" smtClean="0">
                <a:latin typeface="Lucida Sans Unicode"/>
                <a:cs typeface="Lucida Sans Unicode"/>
              </a:rPr>
              <a:t>a</a:t>
            </a:r>
            <a:r>
              <a:rPr sz="3000" spc="0" baseline="9761" dirty="0" smtClean="0">
                <a:latin typeface="Lucida Sans Unicode"/>
                <a:cs typeface="Lucida Sans Unicode"/>
              </a:rPr>
              <a:t>m jar</a:t>
            </a:r>
            <a:r>
              <a:rPr sz="3000" spc="-4" baseline="9761" dirty="0" smtClean="0">
                <a:latin typeface="Lucida Sans Unicode"/>
                <a:cs typeface="Lucida Sans Unicode"/>
              </a:rPr>
              <a:t>i</a:t>
            </a:r>
            <a:r>
              <a:rPr sz="3000" spc="0" baseline="9761" dirty="0" smtClean="0">
                <a:latin typeface="Lucida Sans Unicode"/>
                <a:cs typeface="Lucida Sans Unicode"/>
              </a:rPr>
              <a:t>ngan</a:t>
            </a:r>
            <a:endParaRPr sz="2000" dirty="0">
              <a:latin typeface="Lucida Sans Unicode"/>
              <a:cs typeface="Lucida Sans Unicode"/>
            </a:endParaRPr>
          </a:p>
          <a:p>
            <a:pPr marL="12700">
              <a:lnSpc>
                <a:spcPts val="3073"/>
              </a:lnSpc>
            </a:pPr>
            <a:r>
              <a:rPr sz="2000" spc="0" dirty="0" smtClean="0">
                <a:latin typeface="Lucida Sans Unicode"/>
                <a:cs typeface="Lucida Sans Unicode"/>
              </a:rPr>
              <a:t>Sebuah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proses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t</a:t>
            </a:r>
            <a:r>
              <a:rPr sz="2000" spc="-9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dak </a:t>
            </a:r>
            <a:endParaRPr sz="2000" dirty="0">
              <a:latin typeface="Lucida Sans Unicode"/>
              <a:cs typeface="Lucida Sans Unicode"/>
            </a:endParaRPr>
          </a:p>
          <a:p>
            <a:pPr marL="12700">
              <a:lnSpc>
                <a:spcPts val="3073"/>
              </a:lnSpc>
            </a:pPr>
            <a:r>
              <a:rPr sz="2000" spc="0" dirty="0" smtClean="0">
                <a:latin typeface="Lucida Sans Unicode"/>
                <a:cs typeface="Lucida Sans Unicode"/>
              </a:rPr>
              <a:t>dapat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berhub</a:t>
            </a:r>
            <a:r>
              <a:rPr sz="2000" spc="4" dirty="0" smtClean="0">
                <a:latin typeface="Lucida Sans Unicode"/>
                <a:cs typeface="Lucida Sans Unicode"/>
              </a:rPr>
              <a:t>u</a:t>
            </a:r>
            <a:r>
              <a:rPr sz="2000" spc="0" dirty="0" smtClean="0">
                <a:latin typeface="Lucida Sans Unicode"/>
                <a:cs typeface="Lucida Sans Unicode"/>
              </a:rPr>
              <a:t>ngan </a:t>
            </a:r>
            <a:endParaRPr sz="2000" dirty="0">
              <a:latin typeface="Lucida Sans Unicode"/>
              <a:cs typeface="Lucida Sans Unicode"/>
            </a:endParaRPr>
          </a:p>
          <a:p>
            <a:pPr marL="12700">
              <a:lnSpc>
                <a:spcPts val="3073"/>
              </a:lnSpc>
            </a:pPr>
            <a:r>
              <a:rPr sz="2000" spc="0" dirty="0" smtClean="0">
                <a:latin typeface="Lucida Sans Unicode"/>
                <a:cs typeface="Lucida Sans Unicode"/>
              </a:rPr>
              <a:t>secara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lang</a:t>
            </a:r>
            <a:r>
              <a:rPr sz="2000" spc="-4" dirty="0" smtClean="0">
                <a:latin typeface="Lucida Sans Unicode"/>
                <a:cs typeface="Lucida Sans Unicode"/>
              </a:rPr>
              <a:t>s</a:t>
            </a:r>
            <a:r>
              <a:rPr sz="2000" spc="0" dirty="0" smtClean="0">
                <a:latin typeface="Lucida Sans Unicode"/>
                <a:cs typeface="Lucida Sans Unicode"/>
              </a:rPr>
              <a:t>u</a:t>
            </a:r>
            <a:r>
              <a:rPr sz="2000" spc="9" dirty="0" smtClean="0">
                <a:latin typeface="Lucida Sans Unicode"/>
                <a:cs typeface="Lucida Sans Unicode"/>
              </a:rPr>
              <a:t>n</a:t>
            </a:r>
            <a:r>
              <a:rPr sz="2000" spc="0" dirty="0" smtClean="0">
                <a:latin typeface="Lucida Sans Unicode"/>
                <a:cs typeface="Lucida Sans Unicode"/>
              </a:rPr>
              <a:t>g </a:t>
            </a:r>
            <a:endParaRPr sz="2000" dirty="0">
              <a:latin typeface="Lucida Sans Unicode"/>
              <a:cs typeface="Lucida Sans Unicode"/>
            </a:endParaRPr>
          </a:p>
          <a:p>
            <a:pPr marL="12700">
              <a:lnSpc>
                <a:spcPts val="3073"/>
              </a:lnSpc>
            </a:pPr>
            <a:r>
              <a:rPr sz="2000" spc="0" dirty="0" smtClean="0">
                <a:latin typeface="Lucida Sans Unicode"/>
                <a:cs typeface="Lucida Sans Unicode"/>
              </a:rPr>
              <a:t>dengan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proses la</a:t>
            </a:r>
            <a:r>
              <a:rPr sz="2000" spc="-9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n </a:t>
            </a:r>
            <a:endParaRPr sz="2000" dirty="0">
              <a:latin typeface="Lucida Sans Unicode"/>
              <a:cs typeface="Lucida Sans Unicode"/>
            </a:endParaRPr>
          </a:p>
          <a:p>
            <a:pPr marL="12700">
              <a:lnSpc>
                <a:spcPts val="3073"/>
              </a:lnSpc>
            </a:pPr>
            <a:r>
              <a:rPr sz="2000" spc="0" dirty="0" smtClean="0">
                <a:latin typeface="Lucida Sans Unicode"/>
                <a:cs typeface="Lucida Sans Unicode"/>
              </a:rPr>
              <a:t>di jar</a:t>
            </a:r>
            <a:r>
              <a:rPr sz="2000" spc="-9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ngan</a:t>
            </a:r>
            <a:endParaRPr sz="2000" dirty="0">
              <a:latin typeface="Lucida Sans Unicode"/>
              <a:cs typeface="Lucida Sans Unicode"/>
            </a:endParaRPr>
          </a:p>
          <a:p>
            <a:pPr marL="12700" marR="511">
              <a:lnSpc>
                <a:spcPts val="3073"/>
              </a:lnSpc>
            </a:pPr>
            <a:r>
              <a:rPr sz="2000" spc="0" dirty="0" smtClean="0">
                <a:latin typeface="Lucida Sans Unicode"/>
                <a:cs typeface="Lucida Sans Unicode"/>
              </a:rPr>
              <a:t>Dipe</a:t>
            </a:r>
            <a:r>
              <a:rPr sz="2000" spc="-9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lu</a:t>
            </a:r>
            <a:r>
              <a:rPr sz="2000" spc="4" dirty="0" smtClean="0">
                <a:latin typeface="Lucida Sans Unicode"/>
                <a:cs typeface="Lucida Sans Unicode"/>
              </a:rPr>
              <a:t>k</a:t>
            </a:r>
            <a:r>
              <a:rPr sz="2000" spc="0" dirty="0" smtClean="0">
                <a:latin typeface="Lucida Sans Unicode"/>
                <a:cs typeface="Lucida Sans Unicode"/>
              </a:rPr>
              <a:t>an</a:t>
            </a:r>
            <a:r>
              <a:rPr sz="2000" spc="-2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sebuah </a:t>
            </a:r>
            <a:endParaRPr sz="2000" dirty="0">
              <a:latin typeface="Lucida Sans Unicode"/>
              <a:cs typeface="Lucida Sans Unicode"/>
            </a:endParaRPr>
          </a:p>
          <a:p>
            <a:pPr marL="12700" marR="511">
              <a:lnSpc>
                <a:spcPts val="3073"/>
              </a:lnSpc>
            </a:pPr>
            <a:r>
              <a:rPr sz="2000" spc="0" dirty="0" smtClean="0">
                <a:latin typeface="Lucida Sans Unicode"/>
                <a:cs typeface="Lucida Sans Unicode"/>
              </a:rPr>
              <a:t>pesan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k</a:t>
            </a:r>
            <a:r>
              <a:rPr sz="2000" spc="9" dirty="0" smtClean="0">
                <a:latin typeface="Lucida Sans Unicode"/>
                <a:cs typeface="Lucida Sans Unicode"/>
              </a:rPr>
              <a:t>h</a:t>
            </a:r>
            <a:r>
              <a:rPr sz="2000" spc="0" dirty="0" smtClean="0">
                <a:latin typeface="Lucida Sans Unicode"/>
                <a:cs typeface="Lucida Sans Unicode"/>
              </a:rPr>
              <a:t>usus u</a:t>
            </a:r>
            <a:r>
              <a:rPr sz="2000" spc="9" dirty="0" smtClean="0">
                <a:latin typeface="Lucida Sans Unicode"/>
                <a:cs typeface="Lucida Sans Unicode"/>
              </a:rPr>
              <a:t>n</a:t>
            </a:r>
            <a:r>
              <a:rPr sz="2000" spc="0" dirty="0" smtClean="0">
                <a:latin typeface="Lucida Sans Unicode"/>
                <a:cs typeface="Lucida Sans Unicode"/>
              </a:rPr>
              <a:t>tuk </a:t>
            </a:r>
            <a:endParaRPr sz="2000" dirty="0">
              <a:latin typeface="Lucida Sans Unicode"/>
              <a:cs typeface="Lucida Sans Unicode"/>
            </a:endParaRPr>
          </a:p>
          <a:p>
            <a:pPr marL="12700" marR="511">
              <a:lnSpc>
                <a:spcPts val="3073"/>
              </a:lnSpc>
            </a:pPr>
            <a:r>
              <a:rPr sz="2000" spc="0" dirty="0" smtClean="0">
                <a:latin typeface="Lucida Sans Unicode"/>
                <a:cs typeface="Lucida Sans Unicode"/>
              </a:rPr>
              <a:t>k</a:t>
            </a:r>
            <a:r>
              <a:rPr sz="2000" spc="9" dirty="0" smtClean="0">
                <a:latin typeface="Lucida Sans Unicode"/>
                <a:cs typeface="Lucida Sans Unicode"/>
              </a:rPr>
              <a:t>o</a:t>
            </a:r>
            <a:r>
              <a:rPr sz="2000" spc="0" dirty="0" smtClean="0">
                <a:latin typeface="Lucida Sans Unicode"/>
                <a:cs typeface="Lucida Sans Unicode"/>
              </a:rPr>
              <a:t>mun</a:t>
            </a:r>
            <a:r>
              <a:rPr sz="2000" spc="-4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kasi</a:t>
            </a:r>
            <a:r>
              <a:rPr sz="2000" spc="-3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proses</a:t>
            </a:r>
            <a:endParaRPr sz="2000" dirty="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715127" y="3682137"/>
            <a:ext cx="15392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715127" y="5092218"/>
            <a:ext cx="15392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0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0138" y="306323"/>
            <a:ext cx="6477000" cy="5486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542628" y="1212498"/>
            <a:ext cx="1600200" cy="15438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737487" y="4675630"/>
            <a:ext cx="2371344" cy="222808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520138" y="1123622"/>
            <a:ext cx="7951017" cy="32653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845">
              <a:lnSpc>
                <a:spcPts val="2870"/>
              </a:lnSpc>
              <a:spcBef>
                <a:spcPts val="143"/>
              </a:spcBef>
            </a:pPr>
            <a:r>
              <a:rPr sz="2400" spc="0" baseline="1829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400" spc="0" baseline="18117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400" spc="371" baseline="18117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St</a:t>
            </a:r>
            <a:r>
              <a:rPr sz="3600" spc="4" baseline="9038" dirty="0" smtClean="0">
                <a:latin typeface="Lucida Sans Unicode"/>
                <a:cs typeface="Lucida Sans Unicode"/>
              </a:rPr>
              <a:t>r</a:t>
            </a:r>
            <a:r>
              <a:rPr sz="3600" spc="0" baseline="9038" dirty="0" smtClean="0">
                <a:latin typeface="Lucida Sans Unicode"/>
                <a:cs typeface="Lucida Sans Unicode"/>
              </a:rPr>
              <a:t>u</a:t>
            </a:r>
            <a:r>
              <a:rPr sz="3600" spc="-4" baseline="9038" dirty="0" smtClean="0">
                <a:latin typeface="Lucida Sans Unicode"/>
                <a:cs typeface="Lucida Sans Unicode"/>
              </a:rPr>
              <a:t>c</a:t>
            </a:r>
            <a:r>
              <a:rPr sz="3600" spc="0" baseline="9038" dirty="0" smtClean="0">
                <a:latin typeface="Lucida Sans Unicode"/>
                <a:cs typeface="Lucida Sans Unicode"/>
              </a:rPr>
              <a:t>tured pe</a:t>
            </a:r>
            <a:r>
              <a:rPr sz="3600" spc="-9" baseline="9038" dirty="0" smtClean="0">
                <a:latin typeface="Lucida Sans Unicode"/>
                <a:cs typeface="Lucida Sans Unicode"/>
              </a:rPr>
              <a:t>e</a:t>
            </a:r>
            <a:r>
              <a:rPr sz="3600" spc="9" baseline="9038" dirty="0" smtClean="0">
                <a:latin typeface="Lucida Sans Unicode"/>
                <a:cs typeface="Lucida Sans Unicode"/>
              </a:rPr>
              <a:t>r</a:t>
            </a:r>
            <a:r>
              <a:rPr sz="3600" spc="4" baseline="9038" dirty="0" smtClean="0">
                <a:latin typeface="Lucida Sans Unicode"/>
                <a:cs typeface="Lucida Sans Unicode"/>
              </a:rPr>
              <a:t>-</a:t>
            </a:r>
            <a:r>
              <a:rPr sz="3600" spc="0" baseline="9038" dirty="0" smtClean="0">
                <a:latin typeface="Lucida Sans Unicode"/>
                <a:cs typeface="Lucida Sans Unicode"/>
              </a:rPr>
              <a:t>to</a:t>
            </a:r>
            <a:r>
              <a:rPr sz="3600" spc="4" baseline="9038" dirty="0" smtClean="0">
                <a:latin typeface="Lucida Sans Unicode"/>
                <a:cs typeface="Lucida Sans Unicode"/>
              </a:rPr>
              <a:t>-</a:t>
            </a:r>
            <a:r>
              <a:rPr sz="3600" spc="0" baseline="9038" dirty="0" smtClean="0">
                <a:latin typeface="Lucida Sans Unicode"/>
                <a:cs typeface="Lucida Sans Unicode"/>
              </a:rPr>
              <a:t>pe</a:t>
            </a:r>
            <a:r>
              <a:rPr sz="3600" spc="-9" baseline="9038" dirty="0" smtClean="0">
                <a:latin typeface="Lucida Sans Unicode"/>
                <a:cs typeface="Lucida Sans Unicode"/>
              </a:rPr>
              <a:t>e</a:t>
            </a:r>
            <a:r>
              <a:rPr sz="3600" spc="0" baseline="9038" dirty="0" smtClean="0">
                <a:latin typeface="Lucida Sans Unicode"/>
                <a:cs typeface="Lucida Sans Unicode"/>
              </a:rPr>
              <a:t>r</a:t>
            </a:r>
            <a:r>
              <a:rPr sz="3600" spc="19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ar</a:t>
            </a:r>
            <a:r>
              <a:rPr sz="3600" spc="-9" baseline="9038" dirty="0" smtClean="0">
                <a:latin typeface="Lucida Sans Unicode"/>
                <a:cs typeface="Lucida Sans Unicode"/>
              </a:rPr>
              <a:t>c</a:t>
            </a:r>
            <a:r>
              <a:rPr sz="3600" spc="0" baseline="9038" dirty="0" smtClean="0">
                <a:latin typeface="Lucida Sans Unicode"/>
                <a:cs typeface="Lucida Sans Unicode"/>
              </a:rPr>
              <a:t>hite</a:t>
            </a:r>
            <a:r>
              <a:rPr sz="3600" spc="-4" baseline="9038" dirty="0" smtClean="0">
                <a:latin typeface="Lucida Sans Unicode"/>
                <a:cs typeface="Lucida Sans Unicode"/>
              </a:rPr>
              <a:t>c</a:t>
            </a:r>
            <a:r>
              <a:rPr sz="3600" spc="0" baseline="9038" dirty="0" smtClean="0">
                <a:latin typeface="Lucida Sans Unicode"/>
                <a:cs typeface="Lucida Sans Unicode"/>
              </a:rPr>
              <a:t>ture</a:t>
            </a:r>
            <a:endParaRPr sz="2400" dirty="0">
              <a:latin typeface="Lucida Sans Unicode"/>
              <a:cs typeface="Lucida Sans Unicode"/>
            </a:endParaRPr>
          </a:p>
          <a:p>
            <a:pPr marL="525068" marR="1582263" indent="-228600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solidFill>
                  <a:srgbClr val="2CA1BE"/>
                </a:solidFill>
                <a:latin typeface="Verdana"/>
                <a:cs typeface="Verdana"/>
              </a:rPr>
              <a:t>◦	</a:t>
            </a:r>
            <a:r>
              <a:rPr sz="2000" spc="0" dirty="0" smtClean="0">
                <a:latin typeface="Lucida Sans Unicode"/>
                <a:cs typeface="Lucida Sans Unicode"/>
              </a:rPr>
              <a:t>Da</a:t>
            </a:r>
            <a:r>
              <a:rPr sz="2000" spc="-4" dirty="0" smtClean="0">
                <a:latin typeface="Lucida Sans Unicode"/>
                <a:cs typeface="Lucida Sans Unicode"/>
              </a:rPr>
              <a:t>l</a:t>
            </a:r>
            <a:r>
              <a:rPr sz="2000" spc="0" dirty="0" smtClean="0">
                <a:latin typeface="Lucida Sans Unicode"/>
                <a:cs typeface="Lucida Sans Unicode"/>
              </a:rPr>
              <a:t>am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s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ruktur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ini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lap</a:t>
            </a:r>
            <a:r>
              <a:rPr sz="2000" spc="-9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san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jar</a:t>
            </a:r>
            <a:r>
              <a:rPr sz="2000" spc="-4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ngan</a:t>
            </a:r>
            <a:r>
              <a:rPr sz="2000" spc="-25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di</a:t>
            </a:r>
            <a:r>
              <a:rPr sz="2000" spc="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bangun </a:t>
            </a:r>
            <a:endParaRPr sz="2000" dirty="0">
              <a:latin typeface="Lucida Sans Unicode"/>
              <a:cs typeface="Lucida Sans Unicode"/>
            </a:endParaRPr>
          </a:p>
          <a:p>
            <a:pPr marL="525068" marR="1582263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menggun</a:t>
            </a:r>
            <a:r>
              <a:rPr sz="2000" spc="-4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kan</a:t>
            </a:r>
            <a:r>
              <a:rPr sz="2000" spc="-3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de</a:t>
            </a:r>
            <a:r>
              <a:rPr sz="2000" spc="-4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erm</a:t>
            </a:r>
            <a:r>
              <a:rPr sz="2000" spc="-4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nis</a:t>
            </a:r>
            <a:r>
              <a:rPr sz="2000" spc="-4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ic pro</a:t>
            </a:r>
            <a:r>
              <a:rPr sz="2000" spc="4" dirty="0" smtClean="0">
                <a:latin typeface="Lucida Sans Unicode"/>
                <a:cs typeface="Lucida Sans Unicode"/>
              </a:rPr>
              <a:t>c</a:t>
            </a:r>
            <a:r>
              <a:rPr sz="2000" spc="0" dirty="0" smtClean="0">
                <a:latin typeface="Lucida Sans Unicode"/>
                <a:cs typeface="Lucida Sans Unicode"/>
              </a:rPr>
              <a:t>edur</a:t>
            </a:r>
            <a:r>
              <a:rPr sz="2000" spc="-14" dirty="0" smtClean="0">
                <a:latin typeface="Lucida Sans Unicode"/>
                <a:cs typeface="Lucida Sans Unicode"/>
              </a:rPr>
              <a:t>e</a:t>
            </a:r>
            <a:r>
              <a:rPr sz="2000" spc="0" dirty="0" smtClean="0">
                <a:latin typeface="Lucida Sans Unicode"/>
                <a:cs typeface="Lucida Sans Unicode"/>
              </a:rPr>
              <a:t>,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sepe</a:t>
            </a:r>
            <a:r>
              <a:rPr sz="2000" spc="-4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ti </a:t>
            </a:r>
            <a:endParaRPr sz="2000" dirty="0">
              <a:latin typeface="Lucida Sans Unicode"/>
              <a:cs typeface="Lucida Sans Unicode"/>
            </a:endParaRPr>
          </a:p>
          <a:p>
            <a:pPr marL="525068" marR="1582263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menggun</a:t>
            </a:r>
            <a:r>
              <a:rPr sz="2000" spc="-4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kan</a:t>
            </a:r>
            <a:r>
              <a:rPr sz="2000" spc="-3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dis</a:t>
            </a:r>
            <a:r>
              <a:rPr sz="2000" spc="-14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r</a:t>
            </a:r>
            <a:r>
              <a:rPr sz="2000" spc="-4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butes</a:t>
            </a:r>
            <a:r>
              <a:rPr sz="2000" spc="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hash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t</a:t>
            </a:r>
            <a:r>
              <a:rPr sz="2000" spc="-9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ble (DH</a:t>
            </a:r>
            <a:r>
              <a:rPr sz="2000" spc="4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).</a:t>
            </a:r>
            <a:endParaRPr sz="2000" dirty="0">
              <a:latin typeface="Lucida Sans Unicode"/>
              <a:cs typeface="Lucida Sans Unicode"/>
            </a:endParaRPr>
          </a:p>
          <a:p>
            <a:pPr marL="12700" marR="45845">
              <a:lnSpc>
                <a:spcPts val="3515"/>
              </a:lnSpc>
            </a:pPr>
            <a:r>
              <a:rPr sz="2400" spc="0" baseline="12807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400" spc="0" baseline="12682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400" spc="371" baseline="12682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600" spc="0" baseline="6327" dirty="0" smtClean="0">
                <a:latin typeface="Lucida Sans Unicode"/>
                <a:cs typeface="Lucida Sans Unicode"/>
              </a:rPr>
              <a:t>Unst</a:t>
            </a:r>
            <a:r>
              <a:rPr sz="3600" spc="4" baseline="6327" dirty="0" smtClean="0">
                <a:latin typeface="Lucida Sans Unicode"/>
                <a:cs typeface="Lucida Sans Unicode"/>
              </a:rPr>
              <a:t>r</a:t>
            </a:r>
            <a:r>
              <a:rPr sz="3600" spc="0" baseline="6327" dirty="0" smtClean="0">
                <a:latin typeface="Lucida Sans Unicode"/>
                <a:cs typeface="Lucida Sans Unicode"/>
              </a:rPr>
              <a:t>u</a:t>
            </a:r>
            <a:r>
              <a:rPr sz="3600" spc="-4" baseline="6327" dirty="0" smtClean="0">
                <a:latin typeface="Lucida Sans Unicode"/>
                <a:cs typeface="Lucida Sans Unicode"/>
              </a:rPr>
              <a:t>c</a:t>
            </a:r>
            <a:r>
              <a:rPr sz="3600" spc="0" baseline="6327" dirty="0" smtClean="0">
                <a:latin typeface="Lucida Sans Unicode"/>
                <a:cs typeface="Lucida Sans Unicode"/>
              </a:rPr>
              <a:t>tured</a:t>
            </a:r>
            <a:r>
              <a:rPr sz="3600" spc="14" baseline="6327" dirty="0" smtClean="0">
                <a:latin typeface="Lucida Sans Unicode"/>
                <a:cs typeface="Lucida Sans Unicode"/>
              </a:rPr>
              <a:t> </a:t>
            </a:r>
            <a:r>
              <a:rPr sz="3600" spc="0" baseline="6327" dirty="0" smtClean="0">
                <a:latin typeface="Lucida Sans Unicode"/>
                <a:cs typeface="Lucida Sans Unicode"/>
              </a:rPr>
              <a:t>pe</a:t>
            </a:r>
            <a:r>
              <a:rPr sz="3600" spc="-9" baseline="6327" dirty="0" smtClean="0">
                <a:latin typeface="Lucida Sans Unicode"/>
                <a:cs typeface="Lucida Sans Unicode"/>
              </a:rPr>
              <a:t>e</a:t>
            </a:r>
            <a:r>
              <a:rPr sz="3600" spc="0" baseline="6327" dirty="0" smtClean="0">
                <a:latin typeface="Lucida Sans Unicode"/>
                <a:cs typeface="Lucida Sans Unicode"/>
              </a:rPr>
              <a:t>r</a:t>
            </a:r>
            <a:r>
              <a:rPr sz="3600" spc="4" baseline="6327" dirty="0" smtClean="0">
                <a:latin typeface="Lucida Sans Unicode"/>
                <a:cs typeface="Lucida Sans Unicode"/>
              </a:rPr>
              <a:t>-</a:t>
            </a:r>
            <a:r>
              <a:rPr sz="3600" spc="0" baseline="6327" dirty="0" smtClean="0">
                <a:latin typeface="Lucida Sans Unicode"/>
                <a:cs typeface="Lucida Sans Unicode"/>
              </a:rPr>
              <a:t>to</a:t>
            </a:r>
            <a:r>
              <a:rPr sz="3600" spc="4" baseline="6327" dirty="0" smtClean="0">
                <a:latin typeface="Lucida Sans Unicode"/>
                <a:cs typeface="Lucida Sans Unicode"/>
              </a:rPr>
              <a:t>-</a:t>
            </a:r>
            <a:r>
              <a:rPr sz="3600" spc="0" baseline="6327" dirty="0" smtClean="0">
                <a:latin typeface="Lucida Sans Unicode"/>
                <a:cs typeface="Lucida Sans Unicode"/>
              </a:rPr>
              <a:t>pe</a:t>
            </a:r>
            <a:r>
              <a:rPr sz="3600" spc="-9" baseline="6327" dirty="0" smtClean="0">
                <a:latin typeface="Lucida Sans Unicode"/>
                <a:cs typeface="Lucida Sans Unicode"/>
              </a:rPr>
              <a:t>e</a:t>
            </a:r>
            <a:r>
              <a:rPr sz="3600" spc="0" baseline="6327" dirty="0" smtClean="0">
                <a:latin typeface="Lucida Sans Unicode"/>
                <a:cs typeface="Lucida Sans Unicode"/>
              </a:rPr>
              <a:t>r</a:t>
            </a:r>
            <a:r>
              <a:rPr sz="3600" spc="19" baseline="6327" dirty="0" smtClean="0">
                <a:latin typeface="Lucida Sans Unicode"/>
                <a:cs typeface="Lucida Sans Unicode"/>
              </a:rPr>
              <a:t> </a:t>
            </a:r>
            <a:r>
              <a:rPr sz="3600" spc="0" baseline="6327" dirty="0" smtClean="0">
                <a:latin typeface="Lucida Sans Unicode"/>
                <a:cs typeface="Lucida Sans Unicode"/>
              </a:rPr>
              <a:t>ar</a:t>
            </a:r>
            <a:r>
              <a:rPr sz="3600" spc="-9" baseline="6327" dirty="0" smtClean="0">
                <a:latin typeface="Lucida Sans Unicode"/>
                <a:cs typeface="Lucida Sans Unicode"/>
              </a:rPr>
              <a:t>c</a:t>
            </a:r>
            <a:r>
              <a:rPr sz="3600" spc="0" baseline="6327" dirty="0" smtClean="0">
                <a:latin typeface="Lucida Sans Unicode"/>
                <a:cs typeface="Lucida Sans Unicode"/>
              </a:rPr>
              <a:t>hite</a:t>
            </a:r>
            <a:r>
              <a:rPr sz="3600" spc="-4" baseline="6327" dirty="0" smtClean="0">
                <a:latin typeface="Lucida Sans Unicode"/>
                <a:cs typeface="Lucida Sans Unicode"/>
              </a:rPr>
              <a:t>c</a:t>
            </a:r>
            <a:r>
              <a:rPr sz="3600" spc="0" baseline="6327" dirty="0" smtClean="0">
                <a:latin typeface="Lucida Sans Unicode"/>
                <a:cs typeface="Lucida Sans Unicode"/>
              </a:rPr>
              <a:t>ture</a:t>
            </a:r>
            <a:endParaRPr sz="2400" dirty="0">
              <a:latin typeface="Lucida Sans Unicode"/>
              <a:cs typeface="Lucida Sans Unicode"/>
            </a:endParaRPr>
          </a:p>
          <a:p>
            <a:pPr marL="525068" indent="-228600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solidFill>
                  <a:srgbClr val="2CA1BE"/>
                </a:solidFill>
                <a:latin typeface="Verdana"/>
                <a:cs typeface="Verdana"/>
              </a:rPr>
              <a:t>◦	</a:t>
            </a:r>
            <a:r>
              <a:rPr sz="2000" spc="0" dirty="0" smtClean="0">
                <a:latin typeface="Lucida Sans Unicode"/>
                <a:cs typeface="Lucida Sans Unicode"/>
              </a:rPr>
              <a:t>D</a:t>
            </a:r>
            <a:r>
              <a:rPr sz="2000" spc="-4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l</a:t>
            </a:r>
            <a:r>
              <a:rPr sz="2000" spc="-9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m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s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ruktur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ini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menug</a:t>
            </a:r>
            <a:r>
              <a:rPr sz="2000" spc="-4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skan</a:t>
            </a:r>
            <a:r>
              <a:rPr sz="2000" spc="-4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se</a:t>
            </a:r>
            <a:r>
              <a:rPr sz="2000" spc="-4" dirty="0" smtClean="0">
                <a:latin typeface="Lucida Sans Unicode"/>
                <a:cs typeface="Lucida Sans Unicode"/>
              </a:rPr>
              <a:t>b</a:t>
            </a:r>
            <a:r>
              <a:rPr sz="2000" spc="0" dirty="0" smtClean="0">
                <a:latin typeface="Lucida Sans Unicode"/>
                <a:cs typeface="Lucida Sans Unicode"/>
              </a:rPr>
              <a:t>a</a:t>
            </a:r>
            <a:r>
              <a:rPr sz="2000" spc="-9" dirty="0" smtClean="0">
                <a:latin typeface="Lucida Sans Unicode"/>
                <a:cs typeface="Lucida Sans Unicode"/>
              </a:rPr>
              <a:t>g</a:t>
            </a:r>
            <a:r>
              <a:rPr sz="2000" spc="0" dirty="0" smtClean="0">
                <a:latin typeface="Lucida Sans Unicode"/>
                <a:cs typeface="Lucida Sans Unicode"/>
              </a:rPr>
              <a:t>i</a:t>
            </a:r>
            <a:r>
              <a:rPr sz="2000" spc="-9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n be</a:t>
            </a:r>
            <a:r>
              <a:rPr sz="2000" spc="-4" dirty="0" smtClean="0">
                <a:latin typeface="Lucida Sans Unicode"/>
                <a:cs typeface="Lucida Sans Unicode"/>
              </a:rPr>
              <a:t>s</a:t>
            </a:r>
            <a:r>
              <a:rPr sz="2000" spc="0" dirty="0" smtClean="0">
                <a:latin typeface="Lucida Sans Unicode"/>
                <a:cs typeface="Lucida Sans Unicode"/>
              </a:rPr>
              <a:t>ar</a:t>
            </a:r>
            <a:r>
              <a:rPr sz="2000" spc="-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pada </a:t>
            </a:r>
            <a:endParaRPr sz="2000" dirty="0">
              <a:latin typeface="Lucida Sans Unicode"/>
              <a:cs typeface="Lucida Sans Unicode"/>
            </a:endParaRPr>
          </a:p>
          <a:p>
            <a:pPr marL="525068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al</a:t>
            </a:r>
            <a:r>
              <a:rPr sz="2000" spc="-9" dirty="0" smtClean="0">
                <a:latin typeface="Lucida Sans Unicode"/>
                <a:cs typeface="Lucida Sans Unicode"/>
              </a:rPr>
              <a:t>g</a:t>
            </a:r>
            <a:r>
              <a:rPr sz="2000" spc="0" dirty="0" smtClean="0">
                <a:latin typeface="Lucida Sans Unicode"/>
                <a:cs typeface="Lucida Sans Unicode"/>
              </a:rPr>
              <a:t>ori</a:t>
            </a:r>
            <a:r>
              <a:rPr sz="2000" spc="-4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ma</a:t>
            </a:r>
            <a:r>
              <a:rPr sz="2000" spc="-2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secara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acak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u</a:t>
            </a:r>
            <a:r>
              <a:rPr sz="2000" spc="9" dirty="0" smtClean="0">
                <a:latin typeface="Lucida Sans Unicode"/>
                <a:cs typeface="Lucida Sans Unicode"/>
              </a:rPr>
              <a:t>n</a:t>
            </a:r>
            <a:r>
              <a:rPr sz="2000" spc="0" dirty="0" smtClean="0">
                <a:latin typeface="Lucida Sans Unicode"/>
                <a:cs typeface="Lucida Sans Unicode"/>
              </a:rPr>
              <a:t>tuk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membangun</a:t>
            </a:r>
            <a:r>
              <a:rPr sz="2000" spc="-3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lap</a:t>
            </a:r>
            <a:r>
              <a:rPr sz="2000" spc="-9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san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jar</a:t>
            </a:r>
            <a:r>
              <a:rPr sz="2000" spc="-4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ngan. </a:t>
            </a:r>
            <a:endParaRPr sz="2000" dirty="0">
              <a:latin typeface="Lucida Sans Unicode"/>
              <a:cs typeface="Lucida Sans Unicode"/>
            </a:endParaRPr>
          </a:p>
          <a:p>
            <a:pPr marL="525068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P</a:t>
            </a:r>
            <a:r>
              <a:rPr sz="2000" spc="-4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da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int</a:t>
            </a:r>
            <a:r>
              <a:rPr sz="2000" spc="-9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nya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se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iap</a:t>
            </a:r>
            <a:r>
              <a:rPr sz="2000" spc="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n</a:t>
            </a:r>
            <a:r>
              <a:rPr sz="2000" spc="9" dirty="0" smtClean="0">
                <a:latin typeface="Lucida Sans Unicode"/>
                <a:cs typeface="Lucida Sans Unicode"/>
              </a:rPr>
              <a:t>o</a:t>
            </a:r>
            <a:r>
              <a:rPr sz="2000" spc="0" dirty="0" smtClean="0">
                <a:latin typeface="Lucida Sans Unicode"/>
                <a:cs typeface="Lucida Sans Unicode"/>
              </a:rPr>
              <a:t>de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mendata</a:t>
            </a:r>
            <a:r>
              <a:rPr sz="2000" spc="-25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jar</a:t>
            </a:r>
            <a:r>
              <a:rPr sz="2000" spc="-4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ngan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n</a:t>
            </a:r>
            <a:r>
              <a:rPr sz="2000" spc="9" dirty="0" smtClean="0">
                <a:latin typeface="Lucida Sans Unicode"/>
                <a:cs typeface="Lucida Sans Unicode"/>
              </a:rPr>
              <a:t>o</a:t>
            </a:r>
            <a:r>
              <a:rPr sz="2000" spc="0" dirty="0" smtClean="0">
                <a:latin typeface="Lucida Sans Unicode"/>
                <a:cs typeface="Lucida Sans Unicode"/>
              </a:rPr>
              <a:t>de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neighb</a:t>
            </a:r>
            <a:r>
              <a:rPr sz="2000" spc="4" dirty="0" smtClean="0">
                <a:latin typeface="Lucida Sans Unicode"/>
                <a:cs typeface="Lucida Sans Unicode"/>
              </a:rPr>
              <a:t>o</a:t>
            </a:r>
            <a:r>
              <a:rPr sz="2000" spc="-4" dirty="0" smtClean="0">
                <a:latin typeface="Lucida Sans Unicode"/>
                <a:cs typeface="Lucida Sans Unicode"/>
              </a:rPr>
              <a:t>o</a:t>
            </a:r>
            <a:r>
              <a:rPr sz="2000" spc="0" dirty="0" smtClean="0">
                <a:latin typeface="Lucida Sans Unicode"/>
                <a:cs typeface="Lucida Sans Unicode"/>
              </a:rPr>
              <a:t>r, </a:t>
            </a:r>
            <a:endParaRPr sz="2000" dirty="0">
              <a:latin typeface="Lucida Sans Unicode"/>
              <a:cs typeface="Lucida Sans Unicode"/>
            </a:endParaRPr>
          </a:p>
          <a:p>
            <a:pPr marL="525068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te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api da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a n</a:t>
            </a:r>
            <a:r>
              <a:rPr sz="2000" spc="9" dirty="0" smtClean="0">
                <a:latin typeface="Lucida Sans Unicode"/>
                <a:cs typeface="Lucida Sans Unicode"/>
              </a:rPr>
              <a:t>o</a:t>
            </a:r>
            <a:r>
              <a:rPr sz="2000" spc="0" dirty="0" smtClean="0">
                <a:latin typeface="Lucida Sans Unicode"/>
                <a:cs typeface="Lucida Sans Unicode"/>
              </a:rPr>
              <a:t>de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te</a:t>
            </a:r>
            <a:r>
              <a:rPr sz="2000" spc="-9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sebut</a:t>
            </a:r>
            <a:r>
              <a:rPr sz="2000" spc="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di tempuh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dengan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proses acak </a:t>
            </a:r>
            <a:endParaRPr sz="2000" dirty="0">
              <a:latin typeface="Lucida Sans Unicode"/>
              <a:cs typeface="Lucida Sans Unicode"/>
            </a:endParaRPr>
          </a:p>
          <a:p>
            <a:pPr marL="525068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sede</a:t>
            </a:r>
            <a:r>
              <a:rPr sz="2000" spc="-4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hana.</a:t>
            </a:r>
            <a:endParaRPr sz="20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32504" y="4536478"/>
            <a:ext cx="5111496" cy="24917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07580" y="169631"/>
            <a:ext cx="6477000" cy="5486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702891" y="928092"/>
            <a:ext cx="7826820" cy="34527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845" algn="just">
              <a:lnSpc>
                <a:spcPts val="2805"/>
              </a:lnSpc>
              <a:spcBef>
                <a:spcPts val="140"/>
              </a:spcBef>
            </a:pPr>
            <a:r>
              <a:rPr sz="2400" spc="0" baseline="1646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400" spc="0" baseline="16305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400" spc="371" baseline="16305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600" spc="0" baseline="8134" dirty="0" smtClean="0">
                <a:latin typeface="Lucida Sans Unicode"/>
                <a:cs typeface="Lucida Sans Unicode"/>
              </a:rPr>
              <a:t>Topolo</a:t>
            </a:r>
            <a:r>
              <a:rPr sz="3600" spc="4" baseline="8134" dirty="0" smtClean="0">
                <a:latin typeface="Lucida Sans Unicode"/>
                <a:cs typeface="Lucida Sans Unicode"/>
              </a:rPr>
              <a:t>g</a:t>
            </a:r>
            <a:r>
              <a:rPr sz="3600" spc="0" baseline="8134" dirty="0" smtClean="0">
                <a:latin typeface="Lucida Sans Unicode"/>
                <a:cs typeface="Lucida Sans Unicode"/>
              </a:rPr>
              <a:t>y Man</a:t>
            </a:r>
            <a:r>
              <a:rPr sz="3600" spc="-9" baseline="8134" dirty="0" smtClean="0">
                <a:latin typeface="Lucida Sans Unicode"/>
                <a:cs typeface="Lucida Sans Unicode"/>
              </a:rPr>
              <a:t>a</a:t>
            </a:r>
            <a:r>
              <a:rPr sz="3600" spc="0" baseline="8134" dirty="0" smtClean="0">
                <a:latin typeface="Lucida Sans Unicode"/>
                <a:cs typeface="Lucida Sans Unicode"/>
              </a:rPr>
              <a:t>geme</a:t>
            </a:r>
            <a:r>
              <a:rPr sz="3600" spc="-4" baseline="8134" dirty="0" smtClean="0">
                <a:latin typeface="Lucida Sans Unicode"/>
                <a:cs typeface="Lucida Sans Unicode"/>
              </a:rPr>
              <a:t>n</a:t>
            </a:r>
            <a:r>
              <a:rPr sz="3600" spc="0" baseline="8134" dirty="0" smtClean="0">
                <a:latin typeface="Lucida Sans Unicode"/>
                <a:cs typeface="Lucida Sans Unicode"/>
              </a:rPr>
              <a:t>t</a:t>
            </a:r>
            <a:r>
              <a:rPr sz="3600" spc="9" baseline="8134" dirty="0" smtClean="0">
                <a:latin typeface="Lucida Sans Unicode"/>
                <a:cs typeface="Lucida Sans Unicode"/>
              </a:rPr>
              <a:t> </a:t>
            </a:r>
            <a:r>
              <a:rPr sz="3600" spc="0" baseline="8134" dirty="0" smtClean="0">
                <a:latin typeface="Lucida Sans Unicode"/>
                <a:cs typeface="Lucida Sans Unicode"/>
              </a:rPr>
              <a:t>of</a:t>
            </a:r>
            <a:r>
              <a:rPr sz="3600" spc="9" baseline="8134" dirty="0" smtClean="0">
                <a:latin typeface="Lucida Sans Unicode"/>
                <a:cs typeface="Lucida Sans Unicode"/>
              </a:rPr>
              <a:t> </a:t>
            </a:r>
            <a:r>
              <a:rPr sz="3600" spc="0" baseline="8134" dirty="0" smtClean="0">
                <a:latin typeface="Lucida Sans Unicode"/>
                <a:cs typeface="Lucida Sans Unicode"/>
              </a:rPr>
              <a:t>Overlay</a:t>
            </a:r>
            <a:r>
              <a:rPr sz="3600" spc="14" baseline="8134" dirty="0" smtClean="0">
                <a:latin typeface="Lucida Sans Unicode"/>
                <a:cs typeface="Lucida Sans Unicode"/>
              </a:rPr>
              <a:t> </a:t>
            </a:r>
            <a:r>
              <a:rPr sz="3600" spc="0" baseline="8134" dirty="0" smtClean="0">
                <a:latin typeface="Lucida Sans Unicode"/>
                <a:cs typeface="Lucida Sans Unicode"/>
              </a:rPr>
              <a:t>Networks</a:t>
            </a:r>
            <a:endParaRPr sz="2400" dirty="0">
              <a:latin typeface="Lucida Sans Unicode"/>
              <a:cs typeface="Lucida Sans Unicode"/>
            </a:endParaRPr>
          </a:p>
          <a:p>
            <a:pPr marL="525068" indent="-228600" algn="just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solidFill>
                  <a:srgbClr val="9999CC"/>
                </a:solidFill>
                <a:latin typeface="Verdana"/>
                <a:cs typeface="Verdana"/>
              </a:rPr>
              <a:t>◦	</a:t>
            </a:r>
            <a:r>
              <a:rPr sz="2000" spc="0" dirty="0" smtClean="0">
                <a:latin typeface="Lucida Sans Unicode"/>
                <a:cs typeface="Lucida Sans Unicode"/>
              </a:rPr>
              <a:t>Wa</a:t>
            </a:r>
            <a:r>
              <a:rPr sz="2000" spc="-9" dirty="0" smtClean="0">
                <a:latin typeface="Lucida Sans Unicode"/>
                <a:cs typeface="Lucida Sans Unicode"/>
              </a:rPr>
              <a:t>l</a:t>
            </a:r>
            <a:r>
              <a:rPr sz="2000" spc="0" dirty="0" smtClean="0">
                <a:latin typeface="Lucida Sans Unicode"/>
                <a:cs typeface="Lucida Sans Unicode"/>
              </a:rPr>
              <a:t>aupun</a:t>
            </a:r>
            <a:r>
              <a:rPr sz="2000" spc="-2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pa</a:t>
            </a:r>
            <a:r>
              <a:rPr sz="2000" spc="-9" dirty="0" smtClean="0">
                <a:latin typeface="Lucida Sans Unicode"/>
                <a:cs typeface="Lucida Sans Unicode"/>
              </a:rPr>
              <a:t>d</a:t>
            </a:r>
            <a:r>
              <a:rPr sz="2000" spc="0" dirty="0" smtClean="0">
                <a:latin typeface="Lucida Sans Unicode"/>
                <a:cs typeface="Lucida Sans Unicode"/>
              </a:rPr>
              <a:t>a s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ructu</a:t>
            </a:r>
            <a:r>
              <a:rPr sz="2000" spc="-4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ed</a:t>
            </a:r>
            <a:r>
              <a:rPr sz="2000" spc="-2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dan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unst</a:t>
            </a:r>
            <a:r>
              <a:rPr sz="2000" spc="-9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us</a:t>
            </a:r>
            <a:r>
              <a:rPr sz="2000" spc="-4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ured</a:t>
            </a:r>
            <a:r>
              <a:rPr sz="2000" spc="-25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pee</a:t>
            </a:r>
            <a:r>
              <a:rPr sz="2000" spc="-4" dirty="0" smtClean="0">
                <a:latin typeface="Lucida Sans Unicode"/>
                <a:cs typeface="Lucida Sans Unicode"/>
              </a:rPr>
              <a:t>r</a:t>
            </a:r>
            <a:r>
              <a:rPr sz="2000" spc="4" dirty="0" smtClean="0">
                <a:latin typeface="Lucida Sans Unicode"/>
                <a:cs typeface="Lucida Sans Unicode"/>
              </a:rPr>
              <a:t>-</a:t>
            </a:r>
            <a:r>
              <a:rPr sz="2000" spc="-4" dirty="0" smtClean="0">
                <a:latin typeface="Lucida Sans Unicode"/>
                <a:cs typeface="Lucida Sans Unicode"/>
              </a:rPr>
              <a:t>t</a:t>
            </a:r>
            <a:r>
              <a:rPr sz="2000" spc="4" dirty="0" smtClean="0">
                <a:latin typeface="Lucida Sans Unicode"/>
                <a:cs typeface="Lucida Sans Unicode"/>
              </a:rPr>
              <a:t>o-</a:t>
            </a:r>
            <a:r>
              <a:rPr sz="2000" spc="0" dirty="0" smtClean="0">
                <a:latin typeface="Lucida Sans Unicode"/>
                <a:cs typeface="Lucida Sans Unicode"/>
              </a:rPr>
              <a:t>peer </a:t>
            </a:r>
            <a:endParaRPr sz="2000" dirty="0">
              <a:latin typeface="Lucida Sans Unicode"/>
              <a:cs typeface="Lucida Sans Unicode"/>
            </a:endParaRPr>
          </a:p>
          <a:p>
            <a:pPr marL="525068" algn="just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Sys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em </a:t>
            </a:r>
            <a:r>
              <a:rPr sz="2000" spc="4" dirty="0" smtClean="0">
                <a:latin typeface="Lucida Sans Unicode"/>
                <a:cs typeface="Lucida Sans Unicode"/>
              </a:rPr>
              <a:t>c</a:t>
            </a:r>
            <a:r>
              <a:rPr sz="2000" spc="0" dirty="0" smtClean="0">
                <a:latin typeface="Lucida Sans Unicode"/>
                <a:cs typeface="Lucida Sans Unicode"/>
              </a:rPr>
              <a:t>u</a:t>
            </a:r>
            <a:r>
              <a:rPr sz="2000" spc="9" dirty="0" smtClean="0">
                <a:latin typeface="Lucida Sans Unicode"/>
                <a:cs typeface="Lucida Sans Unicode"/>
              </a:rPr>
              <a:t>k</a:t>
            </a:r>
            <a:r>
              <a:rPr sz="2000" spc="0" dirty="0" smtClean="0">
                <a:latin typeface="Lucida Sans Unicode"/>
                <a:cs typeface="Lucida Sans Unicode"/>
              </a:rPr>
              <a:t>up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jelas,</a:t>
            </a:r>
            <a:r>
              <a:rPr sz="2000" spc="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namun</a:t>
            </a:r>
            <a:r>
              <a:rPr sz="2000" spc="-2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dal</a:t>
            </a:r>
            <a:r>
              <a:rPr sz="2000" spc="-9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m beber</a:t>
            </a:r>
            <a:r>
              <a:rPr sz="2000" spc="-9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pa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kasus masih </a:t>
            </a:r>
            <a:endParaRPr sz="2000" dirty="0">
              <a:latin typeface="Lucida Sans Unicode"/>
              <a:cs typeface="Lucida Sans Unicode"/>
            </a:endParaRPr>
          </a:p>
          <a:p>
            <a:pPr marL="525068" algn="just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belum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lengkap. </a:t>
            </a:r>
            <a:r>
              <a:rPr sz="2000" spc="-4" dirty="0" smtClean="0">
                <a:latin typeface="Lucida Sans Unicode"/>
                <a:cs typeface="Lucida Sans Unicode"/>
              </a:rPr>
              <a:t>S</a:t>
            </a:r>
            <a:r>
              <a:rPr sz="2000" spc="0" dirty="0" smtClean="0">
                <a:latin typeface="Lucida Sans Unicode"/>
                <a:cs typeface="Lucida Sans Unicode"/>
              </a:rPr>
              <a:t>a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u ku</a:t>
            </a:r>
            <a:r>
              <a:rPr sz="2000" spc="4" dirty="0" smtClean="0">
                <a:latin typeface="Lucida Sans Unicode"/>
                <a:cs typeface="Lucida Sans Unicode"/>
              </a:rPr>
              <a:t>n</a:t>
            </a:r>
            <a:r>
              <a:rPr sz="2000" spc="0" dirty="0" smtClean="0">
                <a:latin typeface="Lucida Sans Unicode"/>
                <a:cs typeface="Lucida Sans Unicode"/>
              </a:rPr>
              <a:t>ci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da</a:t>
            </a:r>
            <a:r>
              <a:rPr sz="2000" spc="-9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i obser</a:t>
            </a:r>
            <a:r>
              <a:rPr sz="2000" spc="-9" dirty="0" smtClean="0">
                <a:latin typeface="Lucida Sans Unicode"/>
                <a:cs typeface="Lucida Sans Unicode"/>
              </a:rPr>
              <a:t>v</a:t>
            </a:r>
            <a:r>
              <a:rPr sz="2000" spc="0" dirty="0" smtClean="0">
                <a:latin typeface="Lucida Sans Unicode"/>
                <a:cs typeface="Lucida Sans Unicode"/>
              </a:rPr>
              <a:t>asi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ada</a:t>
            </a:r>
            <a:r>
              <a:rPr sz="2000" spc="-9" dirty="0" smtClean="0">
                <a:latin typeface="Lucida Sans Unicode"/>
                <a:cs typeface="Lucida Sans Unicode"/>
              </a:rPr>
              <a:t>l</a:t>
            </a:r>
            <a:r>
              <a:rPr sz="2000" spc="0" dirty="0" smtClean="0">
                <a:latin typeface="Lucida Sans Unicode"/>
                <a:cs typeface="Lucida Sans Unicode"/>
              </a:rPr>
              <a:t>ah</a:t>
            </a:r>
            <a:r>
              <a:rPr sz="2000" spc="-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ke</a:t>
            </a:r>
            <a:r>
              <a:rPr sz="2000" spc="4" dirty="0" smtClean="0">
                <a:latin typeface="Lucida Sans Unicode"/>
                <a:cs typeface="Lucida Sans Unicode"/>
              </a:rPr>
              <a:t>h</a:t>
            </a:r>
            <a:r>
              <a:rPr sz="2000" spc="0" dirty="0" smtClean="0">
                <a:latin typeface="Lucida Sans Unicode"/>
                <a:cs typeface="Lucida Sans Unicode"/>
              </a:rPr>
              <a:t>a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14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- </a:t>
            </a:r>
            <a:endParaRPr sz="2000" dirty="0">
              <a:latin typeface="Lucida Sans Unicode"/>
              <a:cs typeface="Lucida Sans Unicode"/>
            </a:endParaRPr>
          </a:p>
          <a:p>
            <a:pPr marL="525068" algn="just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hat</a:t>
            </a:r>
            <a:r>
              <a:rPr sz="2000" spc="-9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an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da</a:t>
            </a:r>
            <a:r>
              <a:rPr sz="2000" spc="-9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i proses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per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u</a:t>
            </a:r>
            <a:r>
              <a:rPr sz="2000" spc="9" dirty="0" smtClean="0">
                <a:latin typeface="Lucida Sans Unicode"/>
                <a:cs typeface="Lucida Sans Unicode"/>
              </a:rPr>
              <a:t>k</a:t>
            </a:r>
            <a:r>
              <a:rPr sz="2000" spc="0" dirty="0" smtClean="0">
                <a:latin typeface="Lucida Sans Unicode"/>
                <a:cs typeface="Lucida Sans Unicode"/>
              </a:rPr>
              <a:t>ar</a:t>
            </a:r>
            <a:r>
              <a:rPr sz="2000" spc="-9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n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dan</a:t>
            </a:r>
            <a:r>
              <a:rPr sz="2000" spc="-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pemi</a:t>
            </a:r>
            <a:r>
              <a:rPr sz="2000" spc="-4" dirty="0" smtClean="0">
                <a:latin typeface="Lucida Sans Unicode"/>
                <a:cs typeface="Lucida Sans Unicode"/>
              </a:rPr>
              <a:t>l</a:t>
            </a:r>
            <a:r>
              <a:rPr sz="2000" spc="0" dirty="0" smtClean="0">
                <a:latin typeface="Lucida Sans Unicode"/>
                <a:cs typeface="Lucida Sans Unicode"/>
              </a:rPr>
              <a:t>ihan</a:t>
            </a:r>
            <a:r>
              <a:rPr sz="2000" spc="-2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entr</a:t>
            </a:r>
            <a:r>
              <a:rPr sz="2000" spc="-9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es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da</a:t>
            </a:r>
            <a:r>
              <a:rPr sz="2000" spc="-9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i </a:t>
            </a:r>
            <a:endParaRPr sz="2000" dirty="0">
              <a:latin typeface="Lucida Sans Unicode"/>
              <a:cs typeface="Lucida Sans Unicode"/>
            </a:endParaRPr>
          </a:p>
          <a:p>
            <a:pPr marL="525068" algn="just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pandangan</a:t>
            </a:r>
            <a:r>
              <a:rPr sz="2000" spc="-2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pa</a:t>
            </a:r>
            <a:r>
              <a:rPr sz="2000" spc="-9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si</a:t>
            </a:r>
            <a:r>
              <a:rPr sz="2000" spc="-9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l dim</a:t>
            </a:r>
            <a:r>
              <a:rPr sz="2000" spc="-4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na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topol</a:t>
            </a:r>
            <a:r>
              <a:rPr sz="2000" spc="4" dirty="0" smtClean="0">
                <a:latin typeface="Lucida Sans Unicode"/>
                <a:cs typeface="Lucida Sans Unicode"/>
              </a:rPr>
              <a:t>o</a:t>
            </a:r>
            <a:r>
              <a:rPr sz="2000" spc="0" dirty="0" smtClean="0">
                <a:latin typeface="Lucida Sans Unicode"/>
                <a:cs typeface="Lucida Sans Unicode"/>
              </a:rPr>
              <a:t>gi</a:t>
            </a:r>
            <a:r>
              <a:rPr sz="2000" spc="-25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te</a:t>
            </a:r>
            <a:r>
              <a:rPr sz="2000" spc="-9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ten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u </a:t>
            </a:r>
            <a:r>
              <a:rPr sz="2000" spc="-4" dirty="0" smtClean="0">
                <a:latin typeface="Lucida Sans Unicode"/>
                <a:cs typeface="Lucida Sans Unicode"/>
              </a:rPr>
              <a:t>d</a:t>
            </a:r>
            <a:r>
              <a:rPr sz="2000" spc="0" dirty="0" smtClean="0">
                <a:latin typeface="Lucida Sans Unicode"/>
                <a:cs typeface="Lucida Sans Unicode"/>
              </a:rPr>
              <a:t>apat </a:t>
            </a:r>
            <a:endParaRPr sz="2000" dirty="0">
              <a:latin typeface="Lucida Sans Unicode"/>
              <a:cs typeface="Lucida Sans Unicode"/>
            </a:endParaRPr>
          </a:p>
          <a:p>
            <a:pPr marL="525068" algn="just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di</a:t>
            </a:r>
            <a:r>
              <a:rPr sz="2000" spc="-9" dirty="0" smtClean="0">
                <a:latin typeface="Lucida Sans Unicode"/>
                <a:cs typeface="Lucida Sans Unicode"/>
              </a:rPr>
              <a:t>b</a:t>
            </a:r>
            <a:r>
              <a:rPr sz="2000" spc="0" dirty="0" smtClean="0">
                <a:latin typeface="Lucida Sans Unicode"/>
                <a:cs typeface="Lucida Sans Unicode"/>
              </a:rPr>
              <a:t>angun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dan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dij</a:t>
            </a:r>
            <a:r>
              <a:rPr sz="2000" spc="-9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ga </a:t>
            </a:r>
            <a:r>
              <a:rPr sz="2000" spc="4" dirty="0" smtClean="0">
                <a:latin typeface="Lucida Sans Unicode"/>
                <a:cs typeface="Lucida Sans Unicode"/>
              </a:rPr>
              <a:t>k</a:t>
            </a:r>
            <a:r>
              <a:rPr sz="2000" spc="0" dirty="0" smtClean="0">
                <a:latin typeface="Lucida Sans Unicode"/>
                <a:cs typeface="Lucida Sans Unicode"/>
              </a:rPr>
              <a:t>o</a:t>
            </a:r>
            <a:r>
              <a:rPr sz="2000" spc="4" dirty="0" smtClean="0">
                <a:latin typeface="Lucida Sans Unicode"/>
                <a:cs typeface="Lucida Sans Unicode"/>
              </a:rPr>
              <a:t>n</a:t>
            </a:r>
            <a:r>
              <a:rPr sz="2000" spc="0" dirty="0" smtClean="0">
                <a:latin typeface="Lucida Sans Unicode"/>
                <a:cs typeface="Lucida Sans Unicode"/>
              </a:rPr>
              <a:t>ekt</a:t>
            </a:r>
            <a:r>
              <a:rPr sz="2000" spc="-9" dirty="0" smtClean="0">
                <a:latin typeface="Lucida Sans Unicode"/>
                <a:cs typeface="Lucida Sans Unicode"/>
              </a:rPr>
              <a:t>i</a:t>
            </a:r>
            <a:r>
              <a:rPr sz="2000" spc="-4" dirty="0" smtClean="0">
                <a:latin typeface="Lucida Sans Unicode"/>
                <a:cs typeface="Lucida Sans Unicode"/>
              </a:rPr>
              <a:t>v</a:t>
            </a:r>
            <a:r>
              <a:rPr sz="2000" spc="0" dirty="0" smtClean="0">
                <a:latin typeface="Lucida Sans Unicode"/>
                <a:cs typeface="Lucida Sans Unicode"/>
              </a:rPr>
              <a:t>i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a</a:t>
            </a:r>
            <a:r>
              <a:rPr sz="2000" spc="-4" dirty="0" smtClean="0">
                <a:latin typeface="Lucida Sans Unicode"/>
                <a:cs typeface="Lucida Sans Unicode"/>
              </a:rPr>
              <a:t>s</a:t>
            </a:r>
            <a:r>
              <a:rPr sz="2000" spc="0" dirty="0" smtClean="0">
                <a:latin typeface="Lucida Sans Unicode"/>
                <a:cs typeface="Lucida Sans Unicode"/>
              </a:rPr>
              <a:t>nya.</a:t>
            </a:r>
            <a:endParaRPr sz="2000" dirty="0">
              <a:latin typeface="Lucida Sans Unicode"/>
              <a:cs typeface="Lucida Sans Unicode"/>
            </a:endParaRPr>
          </a:p>
          <a:p>
            <a:pPr marL="525068" marR="153708" indent="-228600" algn="just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solidFill>
                  <a:srgbClr val="9999CC"/>
                </a:solidFill>
                <a:latin typeface="Verdana"/>
                <a:cs typeface="Verdana"/>
              </a:rPr>
              <a:t>◦	</a:t>
            </a:r>
            <a:r>
              <a:rPr sz="2000" spc="0" dirty="0" smtClean="0">
                <a:latin typeface="Lucida Sans Unicode"/>
                <a:cs typeface="Lucida Sans Unicode"/>
              </a:rPr>
              <a:t>Pendekatan</a:t>
            </a:r>
            <a:r>
              <a:rPr sz="2000" spc="-3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T</a:t>
            </a:r>
            <a:r>
              <a:rPr sz="2000" spc="4" dirty="0" smtClean="0">
                <a:latin typeface="Lucida Sans Unicode"/>
                <a:cs typeface="Lucida Sans Unicode"/>
              </a:rPr>
              <a:t>M</a:t>
            </a:r>
            <a:r>
              <a:rPr sz="2000" spc="0" dirty="0" smtClean="0">
                <a:latin typeface="Lucida Sans Unicode"/>
                <a:cs typeface="Lucida Sans Unicode"/>
              </a:rPr>
              <a:t>OOD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in dipe</a:t>
            </a:r>
            <a:r>
              <a:rPr sz="2000" spc="-9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oleh</a:t>
            </a:r>
            <a:r>
              <a:rPr sz="2000" spc="-14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dengan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mengambil</a:t>
            </a:r>
            <a:r>
              <a:rPr sz="2000" spc="-3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dua </a:t>
            </a:r>
            <a:endParaRPr sz="2000" dirty="0">
              <a:latin typeface="Lucida Sans Unicode"/>
              <a:cs typeface="Lucida Sans Unicode"/>
            </a:endParaRPr>
          </a:p>
          <a:p>
            <a:pPr marL="525068" marR="153708" algn="just">
              <a:lnSpc>
                <a:spcPts val="3073"/>
              </a:lnSpc>
              <a:tabLst>
                <a:tab pos="520700" algn="l"/>
              </a:tabLst>
            </a:pPr>
            <a:r>
              <a:rPr sz="2000" spc="0" dirty="0" smtClean="0">
                <a:latin typeface="Lucida Sans Unicode"/>
                <a:cs typeface="Lucida Sans Unicode"/>
              </a:rPr>
              <a:t>pende</a:t>
            </a:r>
            <a:r>
              <a:rPr sz="2000" spc="4" dirty="0" smtClean="0">
                <a:latin typeface="Lucida Sans Unicode"/>
                <a:cs typeface="Lucida Sans Unicode"/>
              </a:rPr>
              <a:t>k</a:t>
            </a:r>
            <a:r>
              <a:rPr sz="2000" spc="0" dirty="0" smtClean="0">
                <a:latin typeface="Lucida Sans Unicode"/>
                <a:cs typeface="Lucida Sans Unicode"/>
              </a:rPr>
              <a:t>a</a:t>
            </a:r>
            <a:r>
              <a:rPr sz="2000" spc="-9" dirty="0" smtClean="0">
                <a:latin typeface="Lucida Sans Unicode"/>
                <a:cs typeface="Lucida Sans Unicode"/>
              </a:rPr>
              <a:t>t</a:t>
            </a:r>
            <a:r>
              <a:rPr sz="2000" spc="0" dirty="0" smtClean="0">
                <a:latin typeface="Lucida Sans Unicode"/>
                <a:cs typeface="Lucida Sans Unicode"/>
              </a:rPr>
              <a:t>an</a:t>
            </a:r>
            <a:r>
              <a:rPr sz="2000" spc="-1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Laye</a:t>
            </a:r>
            <a:r>
              <a:rPr sz="2000" spc="-9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ing, ya</a:t>
            </a:r>
            <a:r>
              <a:rPr sz="2000" spc="-9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tu</a:t>
            </a:r>
            <a:r>
              <a:rPr sz="2000" spc="-9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sepe</a:t>
            </a:r>
            <a:r>
              <a:rPr sz="2000" spc="-4" dirty="0" smtClean="0">
                <a:latin typeface="Lucida Sans Unicode"/>
                <a:cs typeface="Lucida Sans Unicode"/>
              </a:rPr>
              <a:t>r</a:t>
            </a:r>
            <a:r>
              <a:rPr sz="2000" spc="0" dirty="0" smtClean="0">
                <a:latin typeface="Lucida Sans Unicode"/>
                <a:cs typeface="Lucida Sans Unicode"/>
              </a:rPr>
              <a:t>ti gamb</a:t>
            </a:r>
            <a:r>
              <a:rPr sz="2000" spc="-9" dirty="0" smtClean="0">
                <a:latin typeface="Lucida Sans Unicode"/>
                <a:cs typeface="Lucida Sans Unicode"/>
              </a:rPr>
              <a:t>a</a:t>
            </a:r>
            <a:r>
              <a:rPr sz="2000" spc="0" dirty="0" smtClean="0">
                <a:latin typeface="Lucida Sans Unicode"/>
                <a:cs typeface="Lucida Sans Unicode"/>
              </a:rPr>
              <a:t>r</a:t>
            </a:r>
            <a:r>
              <a:rPr sz="2000" spc="-25" dirty="0" smtClean="0">
                <a:latin typeface="Lucida Sans Unicode"/>
                <a:cs typeface="Lucida Sans Unicode"/>
              </a:rPr>
              <a:t> </a:t>
            </a:r>
            <a:r>
              <a:rPr sz="2000" spc="0" dirty="0" smtClean="0">
                <a:latin typeface="Lucida Sans Unicode"/>
                <a:cs typeface="Lucida Sans Unicode"/>
              </a:rPr>
              <a:t>ber</a:t>
            </a:r>
            <a:r>
              <a:rPr sz="2000" spc="-9" dirty="0" smtClean="0">
                <a:latin typeface="Lucida Sans Unicode"/>
                <a:cs typeface="Lucida Sans Unicode"/>
              </a:rPr>
              <a:t>i</a:t>
            </a:r>
            <a:r>
              <a:rPr sz="2000" spc="0" dirty="0" smtClean="0">
                <a:latin typeface="Lucida Sans Unicode"/>
                <a:cs typeface="Lucida Sans Unicode"/>
              </a:rPr>
              <a:t>k</a:t>
            </a:r>
            <a:r>
              <a:rPr sz="2000" spc="9" dirty="0" smtClean="0">
                <a:latin typeface="Lucida Sans Unicode"/>
                <a:cs typeface="Lucida Sans Unicode"/>
              </a:rPr>
              <a:t>u</a:t>
            </a:r>
            <a:r>
              <a:rPr sz="2000" spc="0" dirty="0" smtClean="0">
                <a:latin typeface="Lucida Sans Unicode"/>
                <a:cs typeface="Lucida Sans Unicode"/>
              </a:rPr>
              <a:t>t :</a:t>
            </a:r>
            <a:endParaRPr sz="20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388864" y="4434839"/>
            <a:ext cx="3755136" cy="24231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73024" y="568451"/>
            <a:ext cx="6477000" cy="5486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73024" y="1508504"/>
            <a:ext cx="225927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50" spc="0" baseline="9244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850" spc="0" baseline="9154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850" spc="54" baseline="9154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4200" spc="0" baseline="4648" dirty="0" smtClean="0">
                <a:latin typeface="Lucida Sans Unicode"/>
                <a:cs typeface="Lucida Sans Unicode"/>
              </a:rPr>
              <a:t>Superp</a:t>
            </a:r>
            <a:r>
              <a:rPr sz="4200" spc="4" baseline="4648" dirty="0" smtClean="0">
                <a:latin typeface="Lucida Sans Unicode"/>
                <a:cs typeface="Lucida Sans Unicode"/>
              </a:rPr>
              <a:t>e</a:t>
            </a:r>
            <a:r>
              <a:rPr sz="4200" spc="0" baseline="4648" dirty="0" smtClean="0">
                <a:latin typeface="Lucida Sans Unicode"/>
                <a:cs typeface="Lucida Sans Unicode"/>
              </a:rPr>
              <a:t>ers</a:t>
            </a:r>
            <a:endParaRPr sz="2800"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29436" y="1987682"/>
            <a:ext cx="173167" cy="3180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90"/>
              </a:lnSpc>
              <a:spcBef>
                <a:spcPts val="124"/>
              </a:spcBef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70110" y="1977752"/>
            <a:ext cx="7225419" cy="285589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55"/>
              </a:lnSpc>
              <a:spcBef>
                <a:spcPts val="137"/>
              </a:spcBef>
            </a:pPr>
            <a:r>
              <a:rPr sz="3450" spc="0" baseline="8488" dirty="0" smtClean="0">
                <a:latin typeface="Lucida Sans Unicode"/>
                <a:cs typeface="Lucida Sans Unicode"/>
              </a:rPr>
              <a:t>Mena</a:t>
            </a:r>
            <a:r>
              <a:rPr sz="3450" spc="-9" baseline="8488" dirty="0" smtClean="0">
                <a:latin typeface="Lucida Sans Unicode"/>
                <a:cs typeface="Lucida Sans Unicode"/>
              </a:rPr>
              <a:t>n</a:t>
            </a:r>
            <a:r>
              <a:rPr sz="3450" spc="0" baseline="8488" dirty="0" smtClean="0">
                <a:latin typeface="Lucida Sans Unicode"/>
                <a:cs typeface="Lucida Sans Unicode"/>
              </a:rPr>
              <a:t>gani</a:t>
            </a:r>
            <a:r>
              <a:rPr sz="3450" spc="-9" baseline="8488" dirty="0" smtClean="0"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latin typeface="Lucida Sans Unicode"/>
                <a:cs typeface="Lucida Sans Unicode"/>
              </a:rPr>
              <a:t>masalah yang</a:t>
            </a:r>
            <a:r>
              <a:rPr sz="3450" spc="-9" baseline="8488" dirty="0" smtClean="0"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latin typeface="Lucida Sans Unicode"/>
                <a:cs typeface="Lucida Sans Unicode"/>
              </a:rPr>
              <a:t>d</a:t>
            </a:r>
            <a:r>
              <a:rPr sz="3450" spc="4" baseline="8488" dirty="0" smtClean="0">
                <a:latin typeface="Lucida Sans Unicode"/>
                <a:cs typeface="Lucida Sans Unicode"/>
              </a:rPr>
              <a:t>i</a:t>
            </a:r>
            <a:r>
              <a:rPr sz="3450" spc="0" baseline="8488" dirty="0" smtClean="0">
                <a:latin typeface="Lucida Sans Unicode"/>
                <a:cs typeface="Lucida Sans Unicode"/>
              </a:rPr>
              <a:t>sebabkan penempatan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43891">
              <a:lnSpc>
                <a:spcPts val="2760"/>
              </a:lnSpc>
              <a:spcBef>
                <a:spcPts val="0"/>
              </a:spcBef>
            </a:pPr>
            <a:r>
              <a:rPr sz="3450" spc="0" baseline="8488" dirty="0" smtClean="0">
                <a:latin typeface="Lucida Sans Unicode"/>
                <a:cs typeface="Lucida Sans Unicode"/>
              </a:rPr>
              <a:t>i</a:t>
            </a:r>
            <a:r>
              <a:rPr sz="3450" spc="4" baseline="8488" dirty="0" smtClean="0">
                <a:latin typeface="Lucida Sans Unicode"/>
                <a:cs typeface="Lucida Sans Unicode"/>
              </a:rPr>
              <a:t>t</a:t>
            </a:r>
            <a:r>
              <a:rPr sz="3450" spc="0" baseline="8488" dirty="0" smtClean="0">
                <a:latin typeface="Lucida Sans Unicode"/>
                <a:cs typeface="Lucida Sans Unicode"/>
              </a:rPr>
              <a:t>em</a:t>
            </a:r>
            <a:r>
              <a:rPr sz="3450" spc="-9" baseline="8488" dirty="0" smtClean="0"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latin typeface="Lucida Sans Unicode"/>
                <a:cs typeface="Lucida Sans Unicode"/>
              </a:rPr>
              <a:t>data ket</a:t>
            </a:r>
            <a:r>
              <a:rPr sz="3450" spc="4" baseline="8488" dirty="0" smtClean="0">
                <a:latin typeface="Lucida Sans Unicode"/>
                <a:cs typeface="Lucida Sans Unicode"/>
              </a:rPr>
              <a:t>i</a:t>
            </a:r>
            <a:r>
              <a:rPr sz="3450" spc="0" baseline="8488" dirty="0" smtClean="0">
                <a:latin typeface="Lucida Sans Unicode"/>
                <a:cs typeface="Lucida Sans Unicode"/>
              </a:rPr>
              <a:t>ka jar</a:t>
            </a:r>
            <a:r>
              <a:rPr sz="3450" spc="4" baseline="8488" dirty="0" smtClean="0">
                <a:latin typeface="Lucida Sans Unicode"/>
                <a:cs typeface="Lucida Sans Unicode"/>
              </a:rPr>
              <a:t>i</a:t>
            </a:r>
            <a:r>
              <a:rPr sz="3450" spc="0" baseline="8488" dirty="0" smtClean="0">
                <a:latin typeface="Lucida Sans Unicode"/>
                <a:cs typeface="Lucida Sans Unicode"/>
              </a:rPr>
              <a:t>ngan</a:t>
            </a:r>
            <a:r>
              <a:rPr sz="3450" spc="-19" baseline="8488" dirty="0" smtClean="0">
                <a:latin typeface="Lucida Sans Unicode"/>
                <a:cs typeface="Lucida Sans Unicode"/>
              </a:rPr>
              <a:t> </a:t>
            </a:r>
            <a:r>
              <a:rPr sz="3450" spc="0" baseline="8488" dirty="0" smtClean="0">
                <a:latin typeface="Lucida Sans Unicode"/>
                <a:cs typeface="Lucida Sans Unicode"/>
              </a:rPr>
              <a:t>be</a:t>
            </a:r>
            <a:r>
              <a:rPr sz="3450" spc="4" baseline="8488" dirty="0" smtClean="0">
                <a:latin typeface="Lucida Sans Unicode"/>
                <a:cs typeface="Lucida Sans Unicode"/>
              </a:rPr>
              <a:t>r</a:t>
            </a:r>
            <a:r>
              <a:rPr sz="3450" spc="0" baseline="8488" dirty="0" smtClean="0">
                <a:latin typeface="Lucida Sans Unicode"/>
                <a:cs typeface="Lucida Sans Unicode"/>
              </a:rPr>
              <a:t>kembang.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13272">
              <a:lnSpc>
                <a:spcPts val="3534"/>
              </a:lnSpc>
            </a:pPr>
            <a:r>
              <a:rPr sz="2300" spc="0" dirty="0" smtClean="0">
                <a:latin typeface="Lucida Sans Unicode"/>
                <a:cs typeface="Lucida Sans Unicode"/>
              </a:rPr>
              <a:t>Tek</a:t>
            </a:r>
            <a:r>
              <a:rPr sz="2300" spc="-9" dirty="0" smtClean="0">
                <a:latin typeface="Lucida Sans Unicode"/>
                <a:cs typeface="Lucida Sans Unicode"/>
              </a:rPr>
              <a:t>n</a:t>
            </a:r>
            <a:r>
              <a:rPr sz="2300" spc="0" dirty="0" smtClean="0">
                <a:latin typeface="Lucida Sans Unicode"/>
                <a:cs typeface="Lucida Sans Unicode"/>
              </a:rPr>
              <a:t>ik </a:t>
            </a:r>
            <a:r>
              <a:rPr sz="2300" spc="-9" dirty="0" smtClean="0">
                <a:latin typeface="Lucida Sans Unicode"/>
                <a:cs typeface="Lucida Sans Unicode"/>
              </a:rPr>
              <a:t>S</a:t>
            </a:r>
            <a:r>
              <a:rPr sz="2300" spc="0" dirty="0" smtClean="0">
                <a:latin typeface="Lucida Sans Unicode"/>
                <a:cs typeface="Lucida Sans Unicode"/>
              </a:rPr>
              <a:t>uper</a:t>
            </a:r>
            <a:r>
              <a:rPr sz="2300" spc="4" dirty="0" smtClean="0">
                <a:latin typeface="Lucida Sans Unicode"/>
                <a:cs typeface="Lucida Sans Unicode"/>
              </a:rPr>
              <a:t>s</a:t>
            </a:r>
            <a:r>
              <a:rPr sz="2300" spc="0" dirty="0" smtClean="0">
                <a:latin typeface="Lucida Sans Unicode"/>
                <a:cs typeface="Lucida Sans Unicode"/>
              </a:rPr>
              <a:t>pee</a:t>
            </a:r>
            <a:r>
              <a:rPr sz="2300" spc="4" dirty="0" smtClean="0">
                <a:latin typeface="Lucida Sans Unicode"/>
                <a:cs typeface="Lucida Sans Unicode"/>
              </a:rPr>
              <a:t>r</a:t>
            </a:r>
            <a:r>
              <a:rPr sz="2300" spc="0" dirty="0" smtClean="0">
                <a:latin typeface="Lucida Sans Unicode"/>
                <a:cs typeface="Lucida Sans Unicode"/>
              </a:rPr>
              <a:t>s</a:t>
            </a:r>
            <a:r>
              <a:rPr sz="2300" spc="-14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dapat menangani </a:t>
            </a:r>
            <a:r>
              <a:rPr sz="2300" spc="-9" dirty="0" smtClean="0">
                <a:latin typeface="Lucida Sans Unicode"/>
                <a:cs typeface="Lucida Sans Unicode"/>
              </a:rPr>
              <a:t>m</a:t>
            </a:r>
            <a:r>
              <a:rPr sz="2300" spc="0" dirty="0" smtClean="0">
                <a:latin typeface="Lucida Sans Unicode"/>
                <a:cs typeface="Lucida Sans Unicode"/>
              </a:rPr>
              <a:t>asa</a:t>
            </a:r>
            <a:r>
              <a:rPr sz="2300" spc="4" dirty="0" smtClean="0">
                <a:latin typeface="Lucida Sans Unicode"/>
                <a:cs typeface="Lucida Sans Unicode"/>
              </a:rPr>
              <a:t>l</a:t>
            </a:r>
            <a:r>
              <a:rPr sz="2300" spc="0" dirty="0" smtClean="0">
                <a:latin typeface="Lucida Sans Unicode"/>
                <a:cs typeface="Lucida Sans Unicode"/>
              </a:rPr>
              <a:t>ah</a:t>
            </a:r>
            <a:r>
              <a:rPr sz="2300" spc="-9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yg 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13272">
              <a:lnSpc>
                <a:spcPts val="3534"/>
              </a:lnSpc>
            </a:pPr>
            <a:r>
              <a:rPr sz="2300" spc="0" dirty="0" smtClean="0">
                <a:latin typeface="Lucida Sans Unicode"/>
                <a:cs typeface="Lucida Sans Unicode"/>
              </a:rPr>
              <a:t>terkait dengan</a:t>
            </a:r>
            <a:r>
              <a:rPr sz="2300" spc="-14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scalabi</a:t>
            </a:r>
            <a:r>
              <a:rPr sz="2300" spc="4" dirty="0" smtClean="0">
                <a:latin typeface="Lucida Sans Unicode"/>
                <a:cs typeface="Lucida Sans Unicode"/>
              </a:rPr>
              <a:t>l</a:t>
            </a:r>
            <a:r>
              <a:rPr sz="2300" spc="0" dirty="0" smtClean="0">
                <a:latin typeface="Lucida Sans Unicode"/>
                <a:cs typeface="Lucida Sans Unicode"/>
              </a:rPr>
              <a:t>ity,</a:t>
            </a:r>
            <a:r>
              <a:rPr sz="2300" spc="-50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karena dapat 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13272">
              <a:lnSpc>
                <a:spcPts val="3534"/>
              </a:lnSpc>
            </a:pPr>
            <a:r>
              <a:rPr sz="2300" spc="0" dirty="0" smtClean="0">
                <a:latin typeface="Lucida Sans Unicode"/>
                <a:cs typeface="Lucida Sans Unicode"/>
              </a:rPr>
              <a:t>me</a:t>
            </a:r>
            <a:r>
              <a:rPr sz="2300" spc="-4" dirty="0" smtClean="0">
                <a:latin typeface="Lucida Sans Unicode"/>
                <a:cs typeface="Lucida Sans Unicode"/>
              </a:rPr>
              <a:t>m</a:t>
            </a:r>
            <a:r>
              <a:rPr sz="2300" spc="0" dirty="0" smtClean="0">
                <a:latin typeface="Lucida Sans Unicode"/>
                <a:cs typeface="Lucida Sans Unicode"/>
              </a:rPr>
              <a:t>pe</a:t>
            </a:r>
            <a:r>
              <a:rPr sz="2300" spc="4" dirty="0" smtClean="0">
                <a:latin typeface="Lucida Sans Unicode"/>
                <a:cs typeface="Lucida Sans Unicode"/>
              </a:rPr>
              <a:t>r</a:t>
            </a:r>
            <a:r>
              <a:rPr sz="2300" spc="0" dirty="0" smtClean="0">
                <a:latin typeface="Lucida Sans Unicode"/>
                <a:cs typeface="Lucida Sans Unicode"/>
              </a:rPr>
              <a:t>tahankan konekt</a:t>
            </a:r>
            <a:r>
              <a:rPr sz="2300" spc="4" dirty="0" smtClean="0">
                <a:latin typeface="Lucida Sans Unicode"/>
                <a:cs typeface="Lucida Sans Unicode"/>
              </a:rPr>
              <a:t>i</a:t>
            </a:r>
            <a:r>
              <a:rPr sz="2300" spc="0" dirty="0" smtClean="0">
                <a:latin typeface="Lucida Sans Unicode"/>
                <a:cs typeface="Lucida Sans Unicode"/>
              </a:rPr>
              <a:t>f</a:t>
            </a:r>
            <a:r>
              <a:rPr sz="2300" spc="9" dirty="0" smtClean="0">
                <a:latin typeface="Lucida Sans Unicode"/>
                <a:cs typeface="Lucida Sans Unicode"/>
              </a:rPr>
              <a:t>i</a:t>
            </a:r>
            <a:r>
              <a:rPr sz="2300" spc="0" dirty="0" smtClean="0">
                <a:latin typeface="Lucida Sans Unicode"/>
                <a:cs typeface="Lucida Sans Unicode"/>
              </a:rPr>
              <a:t>tas</a:t>
            </a:r>
            <a:r>
              <a:rPr sz="2300" spc="-14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te</a:t>
            </a:r>
            <a:r>
              <a:rPr sz="2300" spc="4" dirty="0" smtClean="0">
                <a:latin typeface="Lucida Sans Unicode"/>
                <a:cs typeface="Lucida Sans Unicode"/>
              </a:rPr>
              <a:t>r</a:t>
            </a:r>
            <a:r>
              <a:rPr sz="2300" spc="0" dirty="0" smtClean="0">
                <a:latin typeface="Lucida Sans Unicode"/>
                <a:cs typeface="Lucida Sans Unicode"/>
              </a:rPr>
              <a:t>hadap item data. 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13272">
              <a:lnSpc>
                <a:spcPts val="3534"/>
              </a:lnSpc>
            </a:pPr>
            <a:r>
              <a:rPr sz="2300" spc="0" dirty="0" smtClean="0">
                <a:latin typeface="Lucida Sans Unicode"/>
                <a:cs typeface="Lucida Sans Unicode"/>
              </a:rPr>
              <a:t>Um</a:t>
            </a:r>
            <a:r>
              <a:rPr sz="2300" spc="-4" dirty="0" smtClean="0">
                <a:latin typeface="Lucida Sans Unicode"/>
                <a:cs typeface="Lucida Sans Unicode"/>
              </a:rPr>
              <a:t>u</a:t>
            </a:r>
            <a:r>
              <a:rPr sz="2300" spc="0" dirty="0" smtClean="0">
                <a:latin typeface="Lucida Sans Unicode"/>
                <a:cs typeface="Lucida Sans Unicode"/>
              </a:rPr>
              <a:t>mn</a:t>
            </a:r>
            <a:r>
              <a:rPr sz="2300" spc="-9" dirty="0" smtClean="0">
                <a:latin typeface="Lucida Sans Unicode"/>
                <a:cs typeface="Lucida Sans Unicode"/>
              </a:rPr>
              <a:t>y</a:t>
            </a:r>
            <a:r>
              <a:rPr sz="2300" spc="0" dirty="0" smtClean="0">
                <a:latin typeface="Lucida Sans Unicode"/>
                <a:cs typeface="Lucida Sans Unicode"/>
              </a:rPr>
              <a:t>a S</a:t>
            </a:r>
            <a:r>
              <a:rPr sz="2300" spc="-4" dirty="0" smtClean="0">
                <a:latin typeface="Lucida Sans Unicode"/>
                <a:cs typeface="Lucida Sans Unicode"/>
              </a:rPr>
              <a:t>u</a:t>
            </a:r>
            <a:r>
              <a:rPr sz="2300" spc="0" dirty="0" smtClean="0">
                <a:latin typeface="Lucida Sans Unicode"/>
                <a:cs typeface="Lucida Sans Unicode"/>
              </a:rPr>
              <a:t>pe</a:t>
            </a:r>
            <a:r>
              <a:rPr sz="2300" spc="4" dirty="0" smtClean="0">
                <a:latin typeface="Lucida Sans Unicode"/>
                <a:cs typeface="Lucida Sans Unicode"/>
              </a:rPr>
              <a:t>r</a:t>
            </a:r>
            <a:r>
              <a:rPr sz="2300" spc="0" dirty="0" smtClean="0">
                <a:latin typeface="Lucida Sans Unicode"/>
                <a:cs typeface="Lucida Sans Unicode"/>
              </a:rPr>
              <a:t>spee</a:t>
            </a:r>
            <a:r>
              <a:rPr sz="2300" spc="9" dirty="0" smtClean="0">
                <a:latin typeface="Lucida Sans Unicode"/>
                <a:cs typeface="Lucida Sans Unicode"/>
              </a:rPr>
              <a:t>r</a:t>
            </a:r>
            <a:r>
              <a:rPr sz="2300" spc="0" dirty="0" smtClean="0">
                <a:latin typeface="Lucida Sans Unicode"/>
                <a:cs typeface="Lucida Sans Unicode"/>
              </a:rPr>
              <a:t>s</a:t>
            </a:r>
            <a:r>
              <a:rPr sz="2300" spc="-14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d</a:t>
            </a:r>
            <a:r>
              <a:rPr sz="2300" spc="4" dirty="0" smtClean="0">
                <a:latin typeface="Lucida Sans Unicode"/>
                <a:cs typeface="Lucida Sans Unicode"/>
              </a:rPr>
              <a:t>i</a:t>
            </a:r>
            <a:r>
              <a:rPr sz="2300" spc="0" dirty="0" smtClean="0">
                <a:latin typeface="Lucida Sans Unicode"/>
                <a:cs typeface="Lucida Sans Unicode"/>
              </a:rPr>
              <a:t>gunakan</a:t>
            </a:r>
            <a:r>
              <a:rPr sz="2300" spc="-25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pada peer to </a:t>
            </a:r>
            <a:endParaRPr sz="2300" dirty="0">
              <a:latin typeface="Lucida Sans Unicode"/>
              <a:cs typeface="Lucida Sans Unicode"/>
            </a:endParaRPr>
          </a:p>
          <a:p>
            <a:pPr marL="12700" marR="13272">
              <a:lnSpc>
                <a:spcPts val="3534"/>
              </a:lnSpc>
            </a:pPr>
            <a:r>
              <a:rPr sz="2300" spc="0" dirty="0" smtClean="0">
                <a:latin typeface="Lucida Sans Unicode"/>
                <a:cs typeface="Lucida Sans Unicode"/>
              </a:rPr>
              <a:t>peer network</a:t>
            </a:r>
            <a:endParaRPr sz="2300" dirty="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436" y="2726822"/>
            <a:ext cx="173167" cy="3180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90"/>
              </a:lnSpc>
              <a:spcBef>
                <a:spcPts val="124"/>
              </a:spcBef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929436" y="3816736"/>
            <a:ext cx="173167" cy="3180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90"/>
              </a:lnSpc>
              <a:spcBef>
                <a:spcPts val="124"/>
              </a:spcBef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endParaRPr sz="2300">
              <a:latin typeface="Verdana"/>
              <a:cs typeface="Verdan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04581" y="4181707"/>
            <a:ext cx="7516368" cy="23911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3024" y="568451"/>
            <a:ext cx="4902708" cy="5486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721868" y="1530478"/>
            <a:ext cx="8041132" cy="22378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4627">
              <a:lnSpc>
                <a:spcPts val="3215"/>
              </a:lnSpc>
              <a:spcBef>
                <a:spcPts val="160"/>
              </a:spcBef>
            </a:pPr>
            <a:r>
              <a:rPr sz="2700" spc="0" baseline="17889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700" spc="0" baseline="17714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700" spc="163" baseline="17714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Edg</a:t>
            </a:r>
            <a:r>
              <a:rPr sz="4050" spc="-4" baseline="8837" dirty="0" smtClean="0">
                <a:latin typeface="Lucida Sans Unicode"/>
                <a:cs typeface="Lucida Sans Unicode"/>
              </a:rPr>
              <a:t>e</a:t>
            </a:r>
            <a:r>
              <a:rPr sz="4050" spc="0" baseline="8837" dirty="0" smtClean="0">
                <a:latin typeface="Lucida Sans Unicode"/>
                <a:cs typeface="Lucida Sans Unicode"/>
              </a:rPr>
              <a:t>-Ser</a:t>
            </a:r>
            <a:r>
              <a:rPr sz="4050" spc="-9" baseline="8837" dirty="0" smtClean="0">
                <a:latin typeface="Lucida Sans Unicode"/>
                <a:cs typeface="Lucida Sans Unicode"/>
              </a:rPr>
              <a:t>v</a:t>
            </a:r>
            <a:r>
              <a:rPr sz="4050" spc="0" baseline="8837" dirty="0" smtClean="0">
                <a:latin typeface="Lucida Sans Unicode"/>
                <a:cs typeface="Lucida Sans Unicode"/>
              </a:rPr>
              <a:t>er Systems</a:t>
            </a:r>
            <a:endParaRPr sz="2700" dirty="0">
              <a:latin typeface="Lucida Sans Unicode"/>
              <a:cs typeface="Lucida Sans Unicode"/>
            </a:endParaRPr>
          </a:p>
          <a:p>
            <a:pPr marL="525068" indent="-228600">
              <a:lnSpc>
                <a:spcPts val="3534"/>
              </a:lnSpc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r>
              <a:rPr sz="2300" spc="175" dirty="0" smtClean="0">
                <a:solidFill>
                  <a:srgbClr val="2CA1BE"/>
                </a:solidFill>
                <a:latin typeface="Verdana"/>
                <a:cs typeface="Verdana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Sistem ini</a:t>
            </a:r>
            <a:r>
              <a:rPr sz="2300" spc="-9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d</a:t>
            </a:r>
            <a:r>
              <a:rPr sz="2300" spc="4" dirty="0" smtClean="0">
                <a:latin typeface="Lucida Sans Unicode"/>
                <a:cs typeface="Lucida Sans Unicode"/>
              </a:rPr>
              <a:t>i</a:t>
            </a:r>
            <a:r>
              <a:rPr sz="2300" spc="0" dirty="0" smtClean="0">
                <a:latin typeface="Lucida Sans Unicode"/>
                <a:cs typeface="Lucida Sans Unicode"/>
              </a:rPr>
              <a:t>bangun</a:t>
            </a:r>
            <a:r>
              <a:rPr sz="2300" spc="-29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di jar</a:t>
            </a:r>
            <a:r>
              <a:rPr sz="2300" spc="4" dirty="0" smtClean="0">
                <a:latin typeface="Lucida Sans Unicode"/>
                <a:cs typeface="Lucida Sans Unicode"/>
              </a:rPr>
              <a:t>i</a:t>
            </a:r>
            <a:r>
              <a:rPr sz="2300" spc="0" dirty="0" smtClean="0">
                <a:latin typeface="Lucida Sans Unicode"/>
                <a:cs typeface="Lucida Sans Unicode"/>
              </a:rPr>
              <a:t>ngan</a:t>
            </a:r>
            <a:r>
              <a:rPr sz="2300" spc="-19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inte</a:t>
            </a:r>
            <a:r>
              <a:rPr sz="2300" spc="9" dirty="0" smtClean="0">
                <a:latin typeface="Lucida Sans Unicode"/>
                <a:cs typeface="Lucida Sans Unicode"/>
              </a:rPr>
              <a:t>r</a:t>
            </a:r>
            <a:r>
              <a:rPr sz="2300" spc="0" dirty="0" smtClean="0">
                <a:latin typeface="Lucida Sans Unicode"/>
                <a:cs typeface="Lucida Sans Unicode"/>
              </a:rPr>
              <a:t>net</a:t>
            </a:r>
            <a:r>
              <a:rPr sz="2300" spc="-29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d</a:t>
            </a:r>
            <a:r>
              <a:rPr sz="2300" spc="4" dirty="0" smtClean="0">
                <a:latin typeface="Lucida Sans Unicode"/>
                <a:cs typeface="Lucida Sans Unicode"/>
              </a:rPr>
              <a:t>i</a:t>
            </a:r>
            <a:r>
              <a:rPr sz="2300" spc="0" dirty="0" smtClean="0">
                <a:latin typeface="Lucida Sans Unicode"/>
                <a:cs typeface="Lucida Sans Unicode"/>
              </a:rPr>
              <a:t>mana </a:t>
            </a:r>
            <a:endParaRPr sz="2300" dirty="0">
              <a:latin typeface="Lucida Sans Unicode"/>
              <a:cs typeface="Lucida Sans Unicode"/>
            </a:endParaRPr>
          </a:p>
          <a:p>
            <a:pPr marL="525068">
              <a:lnSpc>
                <a:spcPts val="3534"/>
              </a:lnSpc>
            </a:pPr>
            <a:r>
              <a:rPr sz="2300" spc="0" dirty="0" smtClean="0">
                <a:latin typeface="Lucida Sans Unicode"/>
                <a:cs typeface="Lucida Sans Unicode"/>
              </a:rPr>
              <a:t>se</a:t>
            </a:r>
            <a:r>
              <a:rPr sz="2300" spc="4" dirty="0" smtClean="0">
                <a:latin typeface="Lucida Sans Unicode"/>
                <a:cs typeface="Lucida Sans Unicode"/>
              </a:rPr>
              <a:t>r</a:t>
            </a:r>
            <a:r>
              <a:rPr sz="2300" spc="0" dirty="0" smtClean="0">
                <a:latin typeface="Lucida Sans Unicode"/>
                <a:cs typeface="Lucida Sans Unicode"/>
              </a:rPr>
              <a:t>ver</a:t>
            </a:r>
            <a:r>
              <a:rPr sz="2300" spc="-14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di tempat kan p</a:t>
            </a:r>
            <a:r>
              <a:rPr sz="2300" spc="4" dirty="0" smtClean="0">
                <a:latin typeface="Lucida Sans Unicode"/>
                <a:cs typeface="Lucida Sans Unicode"/>
              </a:rPr>
              <a:t>a</a:t>
            </a:r>
            <a:r>
              <a:rPr sz="2300" spc="0" dirty="0" smtClean="0">
                <a:latin typeface="Lucida Sans Unicode"/>
                <a:cs typeface="Lucida Sans Unicode"/>
              </a:rPr>
              <a:t>da edge (tepi) </a:t>
            </a:r>
            <a:r>
              <a:rPr sz="2300" spc="4" dirty="0" smtClean="0">
                <a:latin typeface="Lucida Sans Unicode"/>
                <a:cs typeface="Lucida Sans Unicode"/>
              </a:rPr>
              <a:t>d</a:t>
            </a:r>
            <a:r>
              <a:rPr sz="2300" spc="0" dirty="0" smtClean="0">
                <a:latin typeface="Lucida Sans Unicode"/>
                <a:cs typeface="Lucida Sans Unicode"/>
              </a:rPr>
              <a:t>ari</a:t>
            </a:r>
            <a:r>
              <a:rPr sz="2300" spc="-9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jar</a:t>
            </a:r>
            <a:r>
              <a:rPr sz="2300" spc="4" dirty="0" smtClean="0">
                <a:latin typeface="Lucida Sans Unicode"/>
                <a:cs typeface="Lucida Sans Unicode"/>
              </a:rPr>
              <a:t>i</a:t>
            </a:r>
            <a:r>
              <a:rPr sz="2300" spc="0" dirty="0" smtClean="0">
                <a:latin typeface="Lucida Sans Unicode"/>
                <a:cs typeface="Lucida Sans Unicode"/>
              </a:rPr>
              <a:t>ngan.</a:t>
            </a:r>
            <a:endParaRPr sz="2300" dirty="0">
              <a:latin typeface="Lucida Sans Unicode"/>
              <a:cs typeface="Lucida Sans Unicode"/>
            </a:endParaRPr>
          </a:p>
          <a:p>
            <a:pPr marL="525068" marR="323214" indent="-228600">
              <a:lnSpc>
                <a:spcPts val="3534"/>
              </a:lnSpc>
            </a:pPr>
            <a:r>
              <a:rPr sz="2300" spc="0" dirty="0" smtClean="0">
                <a:solidFill>
                  <a:srgbClr val="2CA1BE"/>
                </a:solidFill>
                <a:latin typeface="Verdana"/>
                <a:cs typeface="Verdana"/>
              </a:rPr>
              <a:t>◦</a:t>
            </a:r>
            <a:r>
              <a:rPr sz="2300" spc="175" dirty="0" smtClean="0">
                <a:solidFill>
                  <a:srgbClr val="2CA1BE"/>
                </a:solidFill>
                <a:latin typeface="Verdana"/>
                <a:cs typeface="Verdana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Tu</a:t>
            </a:r>
            <a:r>
              <a:rPr sz="2300" spc="-9" dirty="0" smtClean="0">
                <a:latin typeface="Lucida Sans Unicode"/>
                <a:cs typeface="Lucida Sans Unicode"/>
              </a:rPr>
              <a:t>j</a:t>
            </a:r>
            <a:r>
              <a:rPr sz="2300" spc="0" dirty="0" smtClean="0">
                <a:latin typeface="Lucida Sans Unicode"/>
                <a:cs typeface="Lucida Sans Unicode"/>
              </a:rPr>
              <a:t>uan</a:t>
            </a:r>
            <a:r>
              <a:rPr sz="2300" spc="-9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Edge</a:t>
            </a:r>
            <a:r>
              <a:rPr sz="2300" spc="9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se</a:t>
            </a:r>
            <a:r>
              <a:rPr sz="2300" spc="4" dirty="0" smtClean="0">
                <a:latin typeface="Lucida Sans Unicode"/>
                <a:cs typeface="Lucida Sans Unicode"/>
              </a:rPr>
              <a:t>r</a:t>
            </a:r>
            <a:r>
              <a:rPr sz="2300" spc="0" dirty="0" smtClean="0">
                <a:latin typeface="Lucida Sans Unicode"/>
                <a:cs typeface="Lucida Sans Unicode"/>
              </a:rPr>
              <a:t>ver</a:t>
            </a:r>
            <a:r>
              <a:rPr sz="2300" spc="-14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ada</a:t>
            </a:r>
            <a:r>
              <a:rPr sz="2300" spc="4" dirty="0" smtClean="0">
                <a:latin typeface="Lucida Sans Unicode"/>
                <a:cs typeface="Lucida Sans Unicode"/>
              </a:rPr>
              <a:t>l</a:t>
            </a:r>
            <a:r>
              <a:rPr sz="2300" spc="0" dirty="0" smtClean="0">
                <a:latin typeface="Lucida Sans Unicode"/>
                <a:cs typeface="Lucida Sans Unicode"/>
              </a:rPr>
              <a:t>ah</a:t>
            </a:r>
            <a:r>
              <a:rPr sz="2300" spc="-9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melayani</a:t>
            </a:r>
            <a:r>
              <a:rPr sz="2300" spc="-14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content</a:t>
            </a:r>
            <a:r>
              <a:rPr sz="2300" spc="-9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(is</a:t>
            </a:r>
            <a:r>
              <a:rPr sz="2300" spc="4" dirty="0" smtClean="0">
                <a:latin typeface="Lucida Sans Unicode"/>
                <a:cs typeface="Lucida Sans Unicode"/>
              </a:rPr>
              <a:t>i</a:t>
            </a:r>
            <a:r>
              <a:rPr sz="2300" spc="0" dirty="0" smtClean="0">
                <a:latin typeface="Lucida Sans Unicode"/>
                <a:cs typeface="Lucida Sans Unicode"/>
              </a:rPr>
              <a:t>), </a:t>
            </a:r>
            <a:endParaRPr sz="2300" dirty="0">
              <a:latin typeface="Lucida Sans Unicode"/>
              <a:cs typeface="Lucida Sans Unicode"/>
            </a:endParaRPr>
          </a:p>
          <a:p>
            <a:pPr marL="525068" marR="323214">
              <a:lnSpc>
                <a:spcPts val="3534"/>
              </a:lnSpc>
            </a:pPr>
            <a:r>
              <a:rPr sz="2300" spc="0" dirty="0" smtClean="0">
                <a:latin typeface="Lucida Sans Unicode"/>
                <a:cs typeface="Lucida Sans Unicode"/>
              </a:rPr>
              <a:t>pada</a:t>
            </a:r>
            <a:r>
              <a:rPr sz="2300" spc="9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saat pros</a:t>
            </a:r>
            <a:r>
              <a:rPr sz="2300" spc="4" dirty="0" smtClean="0">
                <a:latin typeface="Lucida Sans Unicode"/>
                <a:cs typeface="Lucida Sans Unicode"/>
              </a:rPr>
              <a:t>e</a:t>
            </a:r>
            <a:r>
              <a:rPr sz="2300" spc="0" dirty="0" smtClean="0">
                <a:latin typeface="Lucida Sans Unicode"/>
                <a:cs typeface="Lucida Sans Unicode"/>
              </a:rPr>
              <a:t>s f</a:t>
            </a:r>
            <a:r>
              <a:rPr sz="2300" spc="9" dirty="0" smtClean="0">
                <a:latin typeface="Lucida Sans Unicode"/>
                <a:cs typeface="Lucida Sans Unicode"/>
              </a:rPr>
              <a:t>i</a:t>
            </a:r>
            <a:r>
              <a:rPr sz="2300" spc="0" dirty="0" smtClean="0">
                <a:latin typeface="Lucida Sans Unicode"/>
                <a:cs typeface="Lucida Sans Unicode"/>
              </a:rPr>
              <a:t>l</a:t>
            </a:r>
            <a:r>
              <a:rPr sz="2300" spc="4" dirty="0" smtClean="0">
                <a:latin typeface="Lucida Sans Unicode"/>
                <a:cs typeface="Lucida Sans Unicode"/>
              </a:rPr>
              <a:t>t</a:t>
            </a:r>
            <a:r>
              <a:rPr sz="2300" spc="0" dirty="0" smtClean="0">
                <a:latin typeface="Lucida Sans Unicode"/>
                <a:cs typeface="Lucida Sans Unicode"/>
              </a:rPr>
              <a:t>ering</a:t>
            </a:r>
            <a:r>
              <a:rPr sz="2300" spc="-39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dan fungsi</a:t>
            </a:r>
            <a:r>
              <a:rPr sz="2300" spc="-9" dirty="0" smtClean="0">
                <a:latin typeface="Lucida Sans Unicode"/>
                <a:cs typeface="Lucida Sans Unicode"/>
              </a:rPr>
              <a:t> </a:t>
            </a:r>
            <a:r>
              <a:rPr sz="2300" spc="0" dirty="0" smtClean="0">
                <a:latin typeface="Lucida Sans Unicode"/>
                <a:cs typeface="Lucida Sans Unicode"/>
              </a:rPr>
              <a:t>t</a:t>
            </a:r>
            <a:r>
              <a:rPr sz="2300" spc="4" dirty="0" smtClean="0">
                <a:latin typeface="Lucida Sans Unicode"/>
                <a:cs typeface="Lucida Sans Unicode"/>
              </a:rPr>
              <a:t>r</a:t>
            </a:r>
            <a:r>
              <a:rPr sz="2300" spc="0" dirty="0" smtClean="0">
                <a:latin typeface="Lucida Sans Unicode"/>
                <a:cs typeface="Lucida Sans Unicode"/>
              </a:rPr>
              <a:t>anscoding</a:t>
            </a:r>
            <a:endParaRPr sz="23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47800" y="1186160"/>
            <a:ext cx="6553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smtClean="0"/>
              <a:t>NOTE : </a:t>
            </a:r>
          </a:p>
          <a:p>
            <a:pPr algn="just"/>
            <a:r>
              <a:rPr lang="en-US" sz="2400" b="1" dirty="0" smtClean="0"/>
              <a:t>Transcoding</a:t>
            </a:r>
            <a:r>
              <a:rPr lang="en-US" sz="2400" dirty="0"/>
              <a:t> 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konversi</a:t>
            </a:r>
            <a:r>
              <a:rPr lang="en-US" sz="2400" dirty="0"/>
              <a:t> digital-</a:t>
            </a:r>
            <a:r>
              <a:rPr lang="en-US" sz="2400" dirty="0" err="1"/>
              <a:t>ke</a:t>
            </a:r>
            <a:r>
              <a:rPr lang="en-US" sz="2400" dirty="0"/>
              <a:t>-digital </a:t>
            </a:r>
            <a:r>
              <a:rPr lang="en-US" sz="2400" dirty="0" err="1"/>
              <a:t>langsung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 </a:t>
            </a:r>
            <a:r>
              <a:rPr lang="en-US" sz="2400" dirty="0">
                <a:hlinkClick r:id="rId2" tooltip="Encoder"/>
              </a:rPr>
              <a:t>encoding</a:t>
            </a:r>
            <a:r>
              <a:rPr lang="en-US" sz="2400" dirty="0"/>
              <a:t> </a:t>
            </a:r>
            <a:r>
              <a:rPr lang="en-US" sz="2400" dirty="0" err="1"/>
              <a:t>ke</a:t>
            </a:r>
            <a:r>
              <a:rPr lang="en-US" sz="2400" dirty="0"/>
              <a:t> yang </a:t>
            </a:r>
            <a:r>
              <a:rPr lang="en-US" sz="2400" dirty="0" err="1"/>
              <a:t>lainnya</a:t>
            </a:r>
            <a:r>
              <a:rPr lang="en-US" sz="2400" dirty="0"/>
              <a:t>.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biasanya</a:t>
            </a:r>
            <a:r>
              <a:rPr lang="en-US" sz="2400" dirty="0"/>
              <a:t> </a:t>
            </a:r>
            <a:r>
              <a:rPr lang="en-US" sz="2400" dirty="0" err="1"/>
              <a:t>dilakukan</a:t>
            </a:r>
            <a:r>
              <a:rPr lang="en-US" sz="2400" dirty="0"/>
              <a:t> </a:t>
            </a:r>
            <a:r>
              <a:rPr lang="en-US" sz="2400" dirty="0" err="1"/>
              <a:t>kepada</a:t>
            </a:r>
            <a:r>
              <a:rPr lang="en-US" sz="2400" dirty="0"/>
              <a:t> data yang </a:t>
            </a:r>
            <a:r>
              <a:rPr lang="en-US" sz="2400" dirty="0" err="1"/>
              <a:t>obsolet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kompatibel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mengubahnya</a:t>
            </a:r>
            <a:r>
              <a:rPr lang="en-US" sz="2400" dirty="0"/>
              <a:t> </a:t>
            </a:r>
            <a:r>
              <a:rPr lang="en-US" sz="2400" dirty="0" err="1"/>
              <a:t>menjadi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format yang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cocok</a:t>
            </a:r>
            <a:r>
              <a:rPr lang="en-US" sz="2400" dirty="0"/>
              <a:t>. </a:t>
            </a:r>
            <a:endParaRPr lang="en-US" sz="2400" dirty="0" smtClean="0"/>
          </a:p>
          <a:p>
            <a:pPr algn="just"/>
            <a:r>
              <a:rPr lang="en-US" sz="2400" dirty="0" err="1" smtClean="0"/>
              <a:t>Ketika</a:t>
            </a:r>
            <a:r>
              <a:rPr lang="en-US" sz="2400" dirty="0" smtClean="0"/>
              <a:t> </a:t>
            </a:r>
            <a:r>
              <a:rPr lang="en-US" sz="2400" dirty="0"/>
              <a:t>transcoding </a:t>
            </a:r>
            <a:r>
              <a:rPr lang="en-US" sz="2400" dirty="0" err="1"/>
              <a:t>dilakukan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berkas</a:t>
            </a:r>
            <a:r>
              <a:rPr lang="en-US" sz="2400" dirty="0"/>
              <a:t> </a:t>
            </a:r>
            <a:r>
              <a:rPr lang="en-US" sz="2400" dirty="0" err="1">
                <a:hlinkClick r:id="rId3" tooltip="Lossy compression (halaman belum tersedia)"/>
              </a:rPr>
              <a:t>lossy</a:t>
            </a:r>
            <a:r>
              <a:rPr lang="en-US" sz="2400" dirty="0"/>
              <a:t> </a:t>
            </a:r>
            <a:r>
              <a:rPr lang="en-US" sz="2400" dirty="0" err="1"/>
              <a:t>ke</a:t>
            </a:r>
            <a:r>
              <a:rPr lang="en-US" sz="2400" dirty="0"/>
              <a:t> yang </a:t>
            </a:r>
            <a:r>
              <a:rPr lang="en-US" sz="2400" dirty="0" err="1"/>
              <a:t>lainnya</a:t>
            </a:r>
            <a:r>
              <a:rPr lang="en-US" sz="2400" dirty="0"/>
              <a:t>, proses </a:t>
            </a:r>
            <a:r>
              <a:rPr lang="en-US" sz="2400" dirty="0" err="1"/>
              <a:t>itu</a:t>
            </a:r>
            <a:r>
              <a:rPr lang="en-US" sz="2400" dirty="0"/>
              <a:t> </a:t>
            </a:r>
            <a:r>
              <a:rPr lang="en-US" sz="2400" dirty="0" err="1"/>
              <a:t>hampir</a:t>
            </a:r>
            <a:r>
              <a:rPr lang="en-US" sz="2400" dirty="0"/>
              <a:t> </a:t>
            </a:r>
            <a:r>
              <a:rPr lang="en-US" sz="2400" dirty="0" err="1"/>
              <a:t>selalu</a:t>
            </a:r>
            <a:r>
              <a:rPr lang="en-US" sz="2400" dirty="0"/>
              <a:t> </a:t>
            </a:r>
            <a:r>
              <a:rPr lang="en-US" sz="2400" dirty="0" err="1"/>
              <a:t>memperkenalkan</a:t>
            </a:r>
            <a:r>
              <a:rPr lang="en-US" sz="2400" dirty="0"/>
              <a:t> </a:t>
            </a:r>
            <a:r>
              <a:rPr lang="en-US" sz="2400" i="1" dirty="0">
                <a:hlinkClick r:id="rId4" tooltip="Generation loss (halaman belum tersedia)"/>
              </a:rPr>
              <a:t>generation </a:t>
            </a:r>
            <a:r>
              <a:rPr lang="en-US" sz="2400" i="1" dirty="0" smtClean="0">
                <a:hlinkClick r:id="rId4" tooltip="Generation loss (halaman belum tersedia)"/>
              </a:rPr>
              <a:t>loss</a:t>
            </a:r>
            <a:r>
              <a:rPr lang="en-US" sz="2400" i="1" dirty="0" smtClean="0"/>
              <a:t> (Wikipedia)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58566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29468" y="3810273"/>
            <a:ext cx="7688580" cy="23362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37463" y="181490"/>
            <a:ext cx="4902708" cy="5486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70800" y="1219200"/>
            <a:ext cx="7891853" cy="24152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600"/>
              </a:lnSpc>
              <a:spcBef>
                <a:spcPts val="130"/>
              </a:spcBef>
            </a:pPr>
            <a:r>
              <a:rPr sz="2400" spc="0" baseline="9148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400" spc="0" baseline="9058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400" spc="371" baseline="9058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600" spc="0" baseline="4519" dirty="0" smtClean="0">
                <a:latin typeface="Lucida Sans Unicode"/>
                <a:cs typeface="Lucida Sans Unicode"/>
              </a:rPr>
              <a:t>Collaborati</a:t>
            </a:r>
            <a:r>
              <a:rPr sz="3600" spc="4" baseline="4519" dirty="0" smtClean="0">
                <a:latin typeface="Lucida Sans Unicode"/>
                <a:cs typeface="Lucida Sans Unicode"/>
              </a:rPr>
              <a:t>v</a:t>
            </a:r>
            <a:r>
              <a:rPr sz="3600" spc="0" baseline="4519" dirty="0" smtClean="0">
                <a:latin typeface="Lucida Sans Unicode"/>
                <a:cs typeface="Lucida Sans Unicode"/>
              </a:rPr>
              <a:t>e</a:t>
            </a:r>
            <a:r>
              <a:rPr sz="3600" spc="25" baseline="4519" dirty="0" smtClean="0">
                <a:latin typeface="Lucida Sans Unicode"/>
                <a:cs typeface="Lucida Sans Unicode"/>
              </a:rPr>
              <a:t> </a:t>
            </a:r>
            <a:r>
              <a:rPr sz="3600" spc="0" baseline="4519" dirty="0" smtClean="0">
                <a:latin typeface="Lucida Sans Unicode"/>
                <a:cs typeface="Lucida Sans Unicode"/>
              </a:rPr>
              <a:t>Dis</a:t>
            </a:r>
            <a:r>
              <a:rPr sz="3600" spc="4" baseline="4519" dirty="0" smtClean="0">
                <a:latin typeface="Lucida Sans Unicode"/>
                <a:cs typeface="Lucida Sans Unicode"/>
              </a:rPr>
              <a:t>t</a:t>
            </a:r>
            <a:r>
              <a:rPr sz="3600" spc="0" baseline="4519" dirty="0" smtClean="0">
                <a:latin typeface="Lucida Sans Unicode"/>
                <a:cs typeface="Lucida Sans Unicode"/>
              </a:rPr>
              <a:t>ributed</a:t>
            </a:r>
            <a:r>
              <a:rPr sz="3600" spc="34" baseline="4519" dirty="0" smtClean="0">
                <a:latin typeface="Lucida Sans Unicode"/>
                <a:cs typeface="Lucida Sans Unicode"/>
              </a:rPr>
              <a:t> </a:t>
            </a:r>
            <a:r>
              <a:rPr sz="3600" spc="0" baseline="4519" dirty="0" smtClean="0">
                <a:latin typeface="Lucida Sans Unicode"/>
                <a:cs typeface="Lucida Sans Unicode"/>
              </a:rPr>
              <a:t>Systems</a:t>
            </a:r>
            <a:r>
              <a:rPr lang="en-US" sz="3600" spc="0" baseline="4519" dirty="0" smtClean="0">
                <a:latin typeface="Lucida Sans Unicode"/>
                <a:cs typeface="Lucida Sans Unicode"/>
              </a:rPr>
              <a:t> </a:t>
            </a:r>
          </a:p>
          <a:p>
            <a:pPr marL="628650" indent="-342900" algn="just">
              <a:lnSpc>
                <a:spcPts val="2600"/>
              </a:lnSpc>
              <a:spcBef>
                <a:spcPts val="130"/>
              </a:spcBef>
              <a:buFont typeface="Arial" panose="020B0604020202020204" pitchFamily="34" charset="0"/>
              <a:buChar char="•"/>
            </a:pPr>
            <a:r>
              <a:rPr lang="en-US" sz="3200" baseline="4519" dirty="0" err="1" smtClean="0">
                <a:latin typeface="Lucida Sans Unicode"/>
                <a:cs typeface="Lucida Sans Unicode"/>
              </a:rPr>
              <a:t>Bentuk</a:t>
            </a:r>
            <a:r>
              <a:rPr lang="en-US" sz="3200" baseline="4519" dirty="0" smtClean="0">
                <a:latin typeface="Lucida Sans Unicode"/>
                <a:cs typeface="Lucida Sans Unicode"/>
              </a:rPr>
              <a:t> lain </a:t>
            </a:r>
            <a:r>
              <a:rPr lang="en-US" sz="3200" baseline="4519" dirty="0" err="1" smtClean="0">
                <a:latin typeface="Lucida Sans Unicode"/>
                <a:cs typeface="Lucida Sans Unicode"/>
              </a:rPr>
              <a:t>adalah</a:t>
            </a:r>
            <a:r>
              <a:rPr lang="en-US" sz="3200" baseline="4519" dirty="0" smtClean="0">
                <a:latin typeface="Lucida Sans Unicode"/>
                <a:cs typeface="Lucida Sans Unicode"/>
              </a:rPr>
              <a:t> CBS </a:t>
            </a:r>
            <a:r>
              <a:rPr lang="en-US" sz="3200" baseline="4519" dirty="0" err="1" smtClean="0">
                <a:latin typeface="Lucida Sans Unicode"/>
                <a:cs typeface="Lucida Sans Unicode"/>
              </a:rPr>
              <a:t>ini</a:t>
            </a:r>
            <a:r>
              <a:rPr lang="en-US" sz="32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200" baseline="4519" dirty="0" err="1" smtClean="0">
                <a:latin typeface="Lucida Sans Unicode"/>
                <a:cs typeface="Lucida Sans Unicode"/>
              </a:rPr>
              <a:t>dibangun</a:t>
            </a:r>
            <a:r>
              <a:rPr lang="en-US" sz="32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200" baseline="4519" dirty="0" err="1" smtClean="0">
                <a:latin typeface="Lucida Sans Unicode"/>
                <a:cs typeface="Lucida Sans Unicode"/>
              </a:rPr>
              <a:t>dari</a:t>
            </a:r>
            <a:r>
              <a:rPr lang="en-US" sz="32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200" baseline="4519" dirty="0" err="1" smtClean="0">
                <a:latin typeface="Lucida Sans Unicode"/>
                <a:cs typeface="Lucida Sans Unicode"/>
              </a:rPr>
              <a:t>beberapa</a:t>
            </a:r>
            <a:r>
              <a:rPr lang="en-US" sz="3200" baseline="4519" dirty="0" smtClean="0">
                <a:latin typeface="Lucida Sans Unicode"/>
                <a:cs typeface="Lucida Sans Unicode"/>
              </a:rPr>
              <a:t> </a:t>
            </a:r>
            <a:r>
              <a:rPr lang="en-US" sz="3200" baseline="4519" dirty="0" err="1" smtClean="0">
                <a:latin typeface="Lucida Sans Unicode"/>
                <a:cs typeface="Lucida Sans Unicode"/>
              </a:rPr>
              <a:t>jaringan</a:t>
            </a:r>
            <a:r>
              <a:rPr lang="en-US" sz="3200" baseline="4519" dirty="0" smtClean="0">
                <a:latin typeface="Lucida Sans Unicode"/>
                <a:cs typeface="Lucida Sans Unicode"/>
              </a:rPr>
              <a:t> system </a:t>
            </a:r>
            <a:r>
              <a:rPr lang="en-US" sz="3200" baseline="4519" dirty="0" err="1" smtClean="0">
                <a:latin typeface="Lucida Sans Unicode"/>
                <a:cs typeface="Lucida Sans Unicode"/>
              </a:rPr>
              <a:t>tersebar</a:t>
            </a:r>
            <a:r>
              <a:rPr lang="en-US" sz="3200" baseline="4519" dirty="0" smtClean="0">
                <a:latin typeface="Lucida Sans Unicode"/>
                <a:cs typeface="Lucida Sans Unicode"/>
              </a:rPr>
              <a:t> yang </a:t>
            </a:r>
            <a:r>
              <a:rPr lang="en-US" sz="3200" baseline="4519" dirty="0" err="1" smtClean="0">
                <a:latin typeface="Lucida Sans Unicode"/>
                <a:cs typeface="Lucida Sans Unicode"/>
              </a:rPr>
              <a:t>ada</a:t>
            </a:r>
            <a:endParaRPr lang="en-US" sz="3200" baseline="4519" dirty="0" smtClean="0">
              <a:latin typeface="Lucida Sans Unicode"/>
              <a:cs typeface="Lucida Sans Unicode"/>
            </a:endParaRPr>
          </a:p>
          <a:p>
            <a:pPr marL="628650" marR="58545" indent="-342900" algn="just">
              <a:lnSpc>
                <a:spcPts val="2410"/>
              </a:lnSpc>
              <a:spcBef>
                <a:spcPts val="120"/>
              </a:spcBef>
              <a:buFont typeface="Arial" panose="020B0604020202020204" pitchFamily="34" charset="0"/>
              <a:buChar char="•"/>
            </a:pPr>
            <a:r>
              <a:rPr lang="en-US" sz="3200" spc="0" baseline="8677" dirty="0" err="1" smtClean="0">
                <a:latin typeface="Lucida Sans Unicode"/>
                <a:cs typeface="Lucida Sans Unicode"/>
              </a:rPr>
              <a:t>Ko</a:t>
            </a:r>
            <a:r>
              <a:rPr lang="en-US" sz="3200" spc="4" baseline="8677" dirty="0" err="1" smtClean="0">
                <a:latin typeface="Lucida Sans Unicode"/>
                <a:cs typeface="Lucida Sans Unicode"/>
              </a:rPr>
              <a:t>n</a:t>
            </a:r>
            <a:r>
              <a:rPr lang="en-US" sz="3200" spc="0" baseline="8677" dirty="0" err="1" smtClean="0">
                <a:latin typeface="Lucida Sans Unicode"/>
                <a:cs typeface="Lucida Sans Unicode"/>
              </a:rPr>
              <a:t>sep</a:t>
            </a:r>
            <a:r>
              <a:rPr lang="en-US" sz="3200" spc="-25" baseline="8677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8677" dirty="0" err="1" smtClean="0">
                <a:latin typeface="Lucida Sans Unicode"/>
                <a:cs typeface="Lucida Sans Unicode"/>
              </a:rPr>
              <a:t>sama</a:t>
            </a:r>
            <a:r>
              <a:rPr lang="en-US" sz="3200" spc="-14" baseline="8677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8677" dirty="0" err="1" smtClean="0">
                <a:latin typeface="Lucida Sans Unicode"/>
                <a:cs typeface="Lucida Sans Unicode"/>
              </a:rPr>
              <a:t>dengan</a:t>
            </a:r>
            <a:r>
              <a:rPr lang="en-US" sz="3200" spc="-19" baseline="8677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8677" dirty="0" err="1" smtClean="0">
                <a:latin typeface="Lucida Sans Unicode"/>
                <a:cs typeface="Lucida Sans Unicode"/>
              </a:rPr>
              <a:t>Bi</a:t>
            </a:r>
            <a:r>
              <a:rPr lang="en-US" sz="3200" spc="-9" baseline="8677" dirty="0" err="1" smtClean="0">
                <a:latin typeface="Lucida Sans Unicode"/>
                <a:cs typeface="Lucida Sans Unicode"/>
              </a:rPr>
              <a:t>t</a:t>
            </a:r>
            <a:r>
              <a:rPr lang="en-US" sz="3200" spc="0" baseline="8677" dirty="0" err="1" smtClean="0">
                <a:latin typeface="Lucida Sans Unicode"/>
                <a:cs typeface="Lucida Sans Unicode"/>
              </a:rPr>
              <a:t>T</a:t>
            </a:r>
            <a:r>
              <a:rPr lang="en-US" sz="3200" spc="4" baseline="8677" dirty="0" err="1" smtClean="0">
                <a:latin typeface="Lucida Sans Unicode"/>
                <a:cs typeface="Lucida Sans Unicode"/>
              </a:rPr>
              <a:t>o</a:t>
            </a:r>
            <a:r>
              <a:rPr lang="en-US" sz="3200" spc="0" baseline="8677" dirty="0" err="1" smtClean="0">
                <a:latin typeface="Lucida Sans Unicode"/>
                <a:cs typeface="Lucida Sans Unicode"/>
              </a:rPr>
              <a:t>r</a:t>
            </a:r>
            <a:r>
              <a:rPr lang="en-US" sz="3200" spc="-9" baseline="8677" dirty="0" err="1" smtClean="0">
                <a:latin typeface="Lucida Sans Unicode"/>
                <a:cs typeface="Lucida Sans Unicode"/>
              </a:rPr>
              <a:t>r</a:t>
            </a:r>
            <a:r>
              <a:rPr lang="en-US" sz="3200" spc="0" baseline="8677" dirty="0" err="1" smtClean="0">
                <a:latin typeface="Lucida Sans Unicode"/>
                <a:cs typeface="Lucida Sans Unicode"/>
              </a:rPr>
              <a:t>ent</a:t>
            </a:r>
            <a:r>
              <a:rPr lang="en-US" sz="3200" spc="-19" baseline="8677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8677" dirty="0" smtClean="0">
                <a:latin typeface="Lucida Sans Unicode"/>
                <a:cs typeface="Lucida Sans Unicode"/>
              </a:rPr>
              <a:t>f</a:t>
            </a:r>
            <a:r>
              <a:rPr lang="en-US" sz="3200" spc="-4" baseline="8677" dirty="0" smtClean="0">
                <a:latin typeface="Lucida Sans Unicode"/>
                <a:cs typeface="Lucida Sans Unicode"/>
              </a:rPr>
              <a:t>i</a:t>
            </a:r>
            <a:r>
              <a:rPr lang="en-US" sz="3200" spc="0" baseline="8677" dirty="0" smtClean="0">
                <a:latin typeface="Lucida Sans Unicode"/>
                <a:cs typeface="Lucida Sans Unicode"/>
              </a:rPr>
              <a:t>l</a:t>
            </a:r>
            <a:r>
              <a:rPr lang="en-US" sz="3200" spc="4" baseline="8677" dirty="0" smtClean="0">
                <a:latin typeface="Lucida Sans Unicode"/>
                <a:cs typeface="Lucida Sans Unicode"/>
              </a:rPr>
              <a:t>e-</a:t>
            </a:r>
            <a:r>
              <a:rPr lang="en-US" sz="3200" spc="0" baseline="8677" dirty="0" smtClean="0">
                <a:latin typeface="Lucida Sans Unicode"/>
                <a:cs typeface="Lucida Sans Unicode"/>
              </a:rPr>
              <a:t>shar</a:t>
            </a:r>
            <a:r>
              <a:rPr lang="en-US" sz="3200" spc="-9" baseline="8677" dirty="0" smtClean="0">
                <a:latin typeface="Lucida Sans Unicode"/>
                <a:cs typeface="Lucida Sans Unicode"/>
              </a:rPr>
              <a:t>i</a:t>
            </a:r>
            <a:r>
              <a:rPr lang="en-US" sz="3200" spc="0" baseline="8677" dirty="0" smtClean="0">
                <a:latin typeface="Lucida Sans Unicode"/>
                <a:cs typeface="Lucida Sans Unicode"/>
              </a:rPr>
              <a:t>ng</a:t>
            </a:r>
            <a:r>
              <a:rPr lang="en-US" sz="3200" spc="-14" baseline="8677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8677" dirty="0" smtClean="0">
                <a:latin typeface="Lucida Sans Unicode"/>
                <a:cs typeface="Lucida Sans Unicode"/>
              </a:rPr>
              <a:t>sy</a:t>
            </a:r>
            <a:r>
              <a:rPr lang="en-US" sz="3200" spc="-4" baseline="8677" dirty="0" smtClean="0">
                <a:latin typeface="Lucida Sans Unicode"/>
                <a:cs typeface="Lucida Sans Unicode"/>
              </a:rPr>
              <a:t>s</a:t>
            </a:r>
            <a:r>
              <a:rPr lang="en-US" sz="3200" spc="0" baseline="8677" dirty="0" smtClean="0">
                <a:latin typeface="Lucida Sans Unicode"/>
                <a:cs typeface="Lucida Sans Unicode"/>
              </a:rPr>
              <a:t>tem</a:t>
            </a:r>
            <a:endParaRPr lang="en-US" sz="3200" dirty="0" smtClean="0">
              <a:latin typeface="Lucida Sans Unicode"/>
              <a:cs typeface="Lucida Sans Unicode"/>
            </a:endParaRPr>
          </a:p>
          <a:p>
            <a:pPr marL="628650" indent="-342900" algn="just">
              <a:lnSpc>
                <a:spcPts val="2745"/>
              </a:lnSpc>
              <a:spcBef>
                <a:spcPts val="16"/>
              </a:spcBef>
              <a:buFont typeface="Arial" panose="020B0604020202020204" pitchFamily="34" charset="0"/>
              <a:buChar char="•"/>
            </a:pPr>
            <a:r>
              <a:rPr lang="en-US" sz="3200" spc="0" baseline="7592" dirty="0" smtClean="0">
                <a:latin typeface="Lucida Sans Unicode"/>
                <a:cs typeface="Lucida Sans Unicode"/>
              </a:rPr>
              <a:t>C</a:t>
            </a:r>
            <a:r>
              <a:rPr lang="en-US" sz="3200" spc="9" baseline="7592" dirty="0" smtClean="0">
                <a:latin typeface="Lucida Sans Unicode"/>
                <a:cs typeface="Lucida Sans Unicode"/>
              </a:rPr>
              <a:t>o</a:t>
            </a:r>
            <a:r>
              <a:rPr lang="en-US" sz="3200" spc="0" baseline="7592" dirty="0" smtClean="0">
                <a:latin typeface="Lucida Sans Unicode"/>
                <a:cs typeface="Lucida Sans Unicode"/>
              </a:rPr>
              <a:t>mpone</a:t>
            </a:r>
            <a:r>
              <a:rPr lang="en-US" sz="3200" spc="-9" baseline="7592" dirty="0" smtClean="0">
                <a:latin typeface="Lucida Sans Unicode"/>
                <a:cs typeface="Lucida Sans Unicode"/>
              </a:rPr>
              <a:t>n</a:t>
            </a:r>
            <a:r>
              <a:rPr lang="en-US" sz="3200" spc="0" baseline="7592" dirty="0" smtClean="0">
                <a:latin typeface="Lucida Sans Unicode"/>
                <a:cs typeface="Lucida Sans Unicode"/>
              </a:rPr>
              <a:t>t</a:t>
            </a:r>
            <a:r>
              <a:rPr lang="en-US" sz="3200" spc="-24" baseline="7592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7592" dirty="0" err="1" smtClean="0">
                <a:latin typeface="Lucida Sans Unicode"/>
                <a:cs typeface="Lucida Sans Unicode"/>
              </a:rPr>
              <a:t>dapat</a:t>
            </a:r>
            <a:r>
              <a:rPr lang="en-US" sz="3200" spc="0" baseline="7592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7230" dirty="0" smtClean="0">
                <a:latin typeface="Lucida Sans Unicode"/>
                <a:cs typeface="Lucida Sans Unicode"/>
              </a:rPr>
              <a:t>red</a:t>
            </a:r>
            <a:r>
              <a:rPr lang="en-US" sz="3200" spc="-9" baseline="7230" dirty="0" smtClean="0">
                <a:latin typeface="Lucida Sans Unicode"/>
                <a:cs typeface="Lucida Sans Unicode"/>
              </a:rPr>
              <a:t>i</a:t>
            </a:r>
            <a:r>
              <a:rPr lang="en-US" sz="3200" spc="0" baseline="7230" dirty="0" smtClean="0">
                <a:latin typeface="Lucida Sans Unicode"/>
                <a:cs typeface="Lucida Sans Unicode"/>
              </a:rPr>
              <a:t>rect</a:t>
            </a:r>
            <a:r>
              <a:rPr lang="en-US" sz="3200" spc="-7" baseline="7230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7592" dirty="0" smtClean="0">
                <a:latin typeface="Lucida Sans Unicode"/>
                <a:cs typeface="Lucida Sans Unicode"/>
              </a:rPr>
              <a:t>client</a:t>
            </a:r>
            <a:r>
              <a:rPr lang="en-US" sz="3200" spc="-9" baseline="7592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7592" dirty="0" err="1" smtClean="0">
                <a:latin typeface="Lucida Sans Unicode"/>
                <a:cs typeface="Lucida Sans Unicode"/>
              </a:rPr>
              <a:t>u</a:t>
            </a:r>
            <a:r>
              <a:rPr lang="en-US" sz="3200" spc="9" baseline="7592" dirty="0" err="1" smtClean="0">
                <a:latin typeface="Lucida Sans Unicode"/>
                <a:cs typeface="Lucida Sans Unicode"/>
              </a:rPr>
              <a:t>n</a:t>
            </a:r>
            <a:r>
              <a:rPr lang="en-US" sz="3200" spc="0" baseline="7592" dirty="0" err="1" smtClean="0">
                <a:latin typeface="Lucida Sans Unicode"/>
                <a:cs typeface="Lucida Sans Unicode"/>
              </a:rPr>
              <a:t>tuk</a:t>
            </a:r>
            <a:r>
              <a:rPr lang="en-US" sz="3200" spc="-14" baseline="7592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7592" dirty="0" err="1" smtClean="0">
                <a:latin typeface="Lucida Sans Unicode"/>
                <a:cs typeface="Lucida Sans Unicode"/>
              </a:rPr>
              <a:t>akses</a:t>
            </a:r>
            <a:r>
              <a:rPr lang="en-US" sz="3200" spc="0" baseline="7592" dirty="0" smtClean="0">
                <a:latin typeface="Lucida Sans Unicode"/>
                <a:cs typeface="Lucida Sans Unicode"/>
              </a:rPr>
              <a:t> ser</a:t>
            </a:r>
            <a:r>
              <a:rPr lang="en-US" sz="3200" spc="-9" baseline="7592" dirty="0" smtClean="0">
                <a:latin typeface="Lucida Sans Unicode"/>
                <a:cs typeface="Lucida Sans Unicode"/>
              </a:rPr>
              <a:t>v</a:t>
            </a:r>
            <a:r>
              <a:rPr lang="en-US" sz="3200" spc="0" baseline="7592" dirty="0" smtClean="0">
                <a:latin typeface="Lucida Sans Unicode"/>
                <a:cs typeface="Lucida Sans Unicode"/>
              </a:rPr>
              <a:t>er l</a:t>
            </a:r>
            <a:r>
              <a:rPr lang="en-US" sz="3200" spc="-4" baseline="7592" dirty="0" smtClean="0">
                <a:latin typeface="Lucida Sans Unicode"/>
                <a:cs typeface="Lucida Sans Unicode"/>
              </a:rPr>
              <a:t>a</a:t>
            </a:r>
            <a:r>
              <a:rPr lang="en-US" sz="3200" spc="0" baseline="7592" dirty="0" smtClean="0">
                <a:latin typeface="Lucida Sans Unicode"/>
                <a:cs typeface="Lucida Sans Unicode"/>
              </a:rPr>
              <a:t>in, </a:t>
            </a:r>
            <a:r>
              <a:rPr lang="en-US" sz="3200" spc="0" baseline="5423" dirty="0" err="1" smtClean="0">
                <a:latin typeface="Lucida Sans Unicode"/>
                <a:cs typeface="Lucida Sans Unicode"/>
              </a:rPr>
              <a:t>ana</a:t>
            </a:r>
            <a:r>
              <a:rPr lang="en-US" sz="3200" spc="-9" baseline="5423" dirty="0" err="1" smtClean="0">
                <a:latin typeface="Lucida Sans Unicode"/>
                <a:cs typeface="Lucida Sans Unicode"/>
              </a:rPr>
              <a:t>l</a:t>
            </a:r>
            <a:r>
              <a:rPr lang="en-US" sz="3200" spc="0" baseline="5423" dirty="0" err="1" smtClean="0">
                <a:latin typeface="Lucida Sans Unicode"/>
                <a:cs typeface="Lucida Sans Unicode"/>
              </a:rPr>
              <a:t>i</a:t>
            </a:r>
            <a:r>
              <a:rPr lang="en-US" sz="3200" spc="-9" baseline="5423" dirty="0" err="1" smtClean="0">
                <a:latin typeface="Lucida Sans Unicode"/>
                <a:cs typeface="Lucida Sans Unicode"/>
              </a:rPr>
              <a:t>s</a:t>
            </a:r>
            <a:r>
              <a:rPr lang="en-US" sz="3200" spc="0" baseline="5423" dirty="0" err="1" smtClean="0">
                <a:latin typeface="Lucida Sans Unicode"/>
                <a:cs typeface="Lucida Sans Unicode"/>
              </a:rPr>
              <a:t>a</a:t>
            </a:r>
            <a:r>
              <a:rPr lang="en-US" sz="3200" spc="-24" baseline="5423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5423" dirty="0" err="1" smtClean="0">
                <a:latin typeface="Lucida Sans Unicode"/>
                <a:cs typeface="Lucida Sans Unicode"/>
              </a:rPr>
              <a:t>pola</a:t>
            </a:r>
            <a:r>
              <a:rPr lang="en-US" sz="3200" spc="-14" baseline="5423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5423" dirty="0" err="1" smtClean="0">
                <a:latin typeface="Lucida Sans Unicode"/>
                <a:cs typeface="Lucida Sans Unicode"/>
              </a:rPr>
              <a:t>akses</a:t>
            </a:r>
            <a:r>
              <a:rPr lang="en-US" sz="3200" spc="0" baseline="5423" dirty="0" smtClean="0">
                <a:latin typeface="Lucida Sans Unicode"/>
                <a:cs typeface="Lucida Sans Unicode"/>
              </a:rPr>
              <a:t> clien</a:t>
            </a:r>
            <a:r>
              <a:rPr lang="en-US" sz="3200" spc="-9" baseline="5423" dirty="0" smtClean="0">
                <a:latin typeface="Lucida Sans Unicode"/>
                <a:cs typeface="Lucida Sans Unicode"/>
              </a:rPr>
              <a:t>t</a:t>
            </a:r>
            <a:r>
              <a:rPr lang="en-US" sz="3200" spc="0" baseline="5423" dirty="0" smtClean="0">
                <a:latin typeface="Lucida Sans Unicode"/>
                <a:cs typeface="Lucida Sans Unicode"/>
              </a:rPr>
              <a:t>,</a:t>
            </a:r>
            <a:r>
              <a:rPr lang="en-US" sz="3200" spc="-4" baseline="5423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5423" dirty="0" err="1" smtClean="0">
                <a:latin typeface="Lucida Sans Unicode"/>
                <a:cs typeface="Lucida Sans Unicode"/>
              </a:rPr>
              <a:t>mem</a:t>
            </a:r>
            <a:r>
              <a:rPr lang="en-US" sz="3200" spc="-9" baseline="5423" dirty="0" err="1" smtClean="0">
                <a:latin typeface="Lucida Sans Unicode"/>
                <a:cs typeface="Lucida Sans Unicode"/>
              </a:rPr>
              <a:t>a</a:t>
            </a:r>
            <a:r>
              <a:rPr lang="en-US" sz="3200" spc="0" baseline="5423" dirty="0" err="1" smtClean="0">
                <a:latin typeface="Lucida Sans Unicode"/>
                <a:cs typeface="Lucida Sans Unicode"/>
              </a:rPr>
              <a:t>n</a:t>
            </a:r>
            <a:r>
              <a:rPr lang="en-US" sz="3200" spc="-14" baseline="5423" dirty="0" err="1" smtClean="0">
                <a:latin typeface="Lucida Sans Unicode"/>
                <a:cs typeface="Lucida Sans Unicode"/>
              </a:rPr>
              <a:t>a</a:t>
            </a:r>
            <a:r>
              <a:rPr lang="en-US" sz="3200" spc="0" baseline="5423" dirty="0" err="1" smtClean="0">
                <a:latin typeface="Lucida Sans Unicode"/>
                <a:cs typeface="Lucida Sans Unicode"/>
              </a:rPr>
              <a:t>ge</a:t>
            </a:r>
            <a:r>
              <a:rPr lang="en-US" sz="3200" spc="-34" baseline="5423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5423" dirty="0" smtClean="0">
                <a:latin typeface="Lucida Sans Unicode"/>
                <a:cs typeface="Lucida Sans Unicode"/>
              </a:rPr>
              <a:t>r</a:t>
            </a:r>
            <a:r>
              <a:rPr lang="en-US" sz="3200" spc="-4" baseline="5423" dirty="0" smtClean="0">
                <a:latin typeface="Lucida Sans Unicode"/>
                <a:cs typeface="Lucida Sans Unicode"/>
              </a:rPr>
              <a:t>e</a:t>
            </a:r>
            <a:r>
              <a:rPr lang="en-US" sz="3200" spc="0" baseline="5423" dirty="0" smtClean="0">
                <a:latin typeface="Lucida Sans Unicode"/>
                <a:cs typeface="Lucida Sans Unicode"/>
              </a:rPr>
              <a:t>pl</a:t>
            </a:r>
            <a:r>
              <a:rPr lang="en-US" sz="3200" spc="-9" baseline="5423" dirty="0" smtClean="0">
                <a:latin typeface="Lucida Sans Unicode"/>
                <a:cs typeface="Lucida Sans Unicode"/>
              </a:rPr>
              <a:t>i</a:t>
            </a:r>
            <a:r>
              <a:rPr lang="en-US" sz="3200" spc="0" baseline="5423" dirty="0" smtClean="0">
                <a:latin typeface="Lucida Sans Unicode"/>
                <a:cs typeface="Lucida Sans Unicode"/>
              </a:rPr>
              <a:t>cat</a:t>
            </a:r>
            <a:r>
              <a:rPr lang="en-US" sz="3200" spc="-9" baseline="5423" dirty="0" smtClean="0">
                <a:latin typeface="Lucida Sans Unicode"/>
                <a:cs typeface="Lucida Sans Unicode"/>
              </a:rPr>
              <a:t>i</a:t>
            </a:r>
            <a:r>
              <a:rPr lang="en-US" sz="3200" spc="0" baseline="5423" dirty="0" smtClean="0">
                <a:latin typeface="Lucida Sans Unicode"/>
                <a:cs typeface="Lucida Sans Unicode"/>
              </a:rPr>
              <a:t>on</a:t>
            </a:r>
            <a:r>
              <a:rPr lang="en-US" sz="3200" spc="-29" baseline="5423" dirty="0" smtClean="0">
                <a:latin typeface="Lucida Sans Unicode"/>
                <a:cs typeface="Lucida Sans Unicode"/>
              </a:rPr>
              <a:t> </a:t>
            </a:r>
            <a:r>
              <a:rPr lang="en-US" sz="3200" spc="0" baseline="5423" dirty="0" smtClean="0">
                <a:latin typeface="Lucida Sans Unicode"/>
                <a:cs typeface="Lucida Sans Unicode"/>
              </a:rPr>
              <a:t>da</a:t>
            </a:r>
            <a:r>
              <a:rPr lang="en-US" sz="3200" spc="-14" baseline="5423" dirty="0" smtClean="0">
                <a:latin typeface="Lucida Sans Unicode"/>
                <a:cs typeface="Lucida Sans Unicode"/>
              </a:rPr>
              <a:t>t</a:t>
            </a:r>
            <a:r>
              <a:rPr lang="en-US" sz="3200" spc="0" baseline="5423" dirty="0" smtClean="0">
                <a:latin typeface="Lucida Sans Unicode"/>
                <a:cs typeface="Lucida Sans Unicode"/>
              </a:rPr>
              <a:t>a</a:t>
            </a:r>
            <a:endParaRPr lang="en-US" sz="3200" dirty="0" smtClean="0">
              <a:latin typeface="Lucida Sans Unicode"/>
              <a:cs typeface="Lucida Sans Unicode"/>
            </a:endParaRPr>
          </a:p>
          <a:p>
            <a:pPr marL="12700">
              <a:lnSpc>
                <a:spcPts val="2600"/>
              </a:lnSpc>
              <a:spcBef>
                <a:spcPts val="130"/>
              </a:spcBef>
            </a:pPr>
            <a:endParaRPr lang="en-US" spc="0" baseline="4519" dirty="0" smtClean="0">
              <a:latin typeface="Lucida Sans Unicode"/>
              <a:cs typeface="Lucida Sans Unicode"/>
            </a:endParaRPr>
          </a:p>
          <a:p>
            <a:pPr marL="12700">
              <a:lnSpc>
                <a:spcPts val="2600"/>
              </a:lnSpc>
              <a:spcBef>
                <a:spcPts val="130"/>
              </a:spcBef>
            </a:pPr>
            <a:r>
              <a:rPr lang="en-US" sz="3600" baseline="4519" dirty="0">
                <a:latin typeface="Lucida Sans Unicode"/>
                <a:cs typeface="Lucida Sans Unicode"/>
              </a:rPr>
              <a:t> </a:t>
            </a:r>
            <a:r>
              <a:rPr lang="en-US" sz="3600" baseline="4519" dirty="0" smtClean="0">
                <a:latin typeface="Lucida Sans Unicode"/>
                <a:cs typeface="Lucida Sans Unicode"/>
              </a:rPr>
              <a:t>   </a:t>
            </a:r>
            <a:endParaRPr sz="24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0352" y="568451"/>
            <a:ext cx="8023859" cy="457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45668" y="1564006"/>
            <a:ext cx="8041132" cy="419799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6336">
              <a:lnSpc>
                <a:spcPts val="3215"/>
              </a:lnSpc>
              <a:spcBef>
                <a:spcPts val="160"/>
              </a:spcBef>
            </a:pPr>
            <a:r>
              <a:rPr sz="2700" spc="0" baseline="17889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700" spc="0" baseline="17714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700" spc="163" baseline="17714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Tidak m</a:t>
            </a:r>
            <a:r>
              <a:rPr sz="4050" spc="-9" baseline="8837" dirty="0" smtClean="0">
                <a:latin typeface="Lucida Sans Unicode"/>
                <a:cs typeface="Lucida Sans Unicode"/>
              </a:rPr>
              <a:t>e</a:t>
            </a:r>
            <a:r>
              <a:rPr sz="4050" spc="0" baseline="8837" dirty="0" smtClean="0">
                <a:latin typeface="Lucida Sans Unicode"/>
                <a:cs typeface="Lucida Sans Unicode"/>
              </a:rPr>
              <a:t>mbahas perbandi</a:t>
            </a:r>
            <a:r>
              <a:rPr sz="4050" spc="4" baseline="8837" dirty="0" smtClean="0">
                <a:latin typeface="Lucida Sans Unicode"/>
                <a:cs typeface="Lucida Sans Unicode"/>
              </a:rPr>
              <a:t>n</a:t>
            </a:r>
            <a:r>
              <a:rPr sz="4050" spc="0" baseline="8837" dirty="0" smtClean="0">
                <a:latin typeface="Lucida Sans Unicode"/>
                <a:cs typeface="Lucida Sans Unicode"/>
              </a:rPr>
              <a:t>gan</a:t>
            </a:r>
            <a:r>
              <a:rPr sz="4050" spc="-29" baseline="8837" dirty="0" smtClean="0">
                <a:latin typeface="Lucida Sans Unicode"/>
                <a:cs typeface="Lucida Sans Unicode"/>
              </a:rPr>
              <a:t> </a:t>
            </a:r>
            <a:r>
              <a:rPr sz="4050" spc="0" baseline="8837" dirty="0" smtClean="0">
                <a:latin typeface="Lucida Sans Unicode"/>
                <a:cs typeface="Lucida Sans Unicode"/>
              </a:rPr>
              <a:t>Arsitektur</a:t>
            </a:r>
            <a:endParaRPr sz="2700" dirty="0">
              <a:latin typeface="Lucida Sans Unicode"/>
              <a:cs typeface="Lucida Sans Unicode"/>
            </a:endParaRPr>
          </a:p>
          <a:p>
            <a:pPr marL="269036" marR="66336">
              <a:lnSpc>
                <a:spcPts val="3245"/>
              </a:lnSpc>
              <a:spcBef>
                <a:spcPts val="1"/>
              </a:spcBef>
            </a:pPr>
            <a:r>
              <a:rPr sz="4050" spc="0" baseline="8837" dirty="0" smtClean="0">
                <a:latin typeface="Lucida Sans Unicode"/>
                <a:cs typeface="Lucida Sans Unicode"/>
              </a:rPr>
              <a:t>dan Middleware</a:t>
            </a:r>
            <a:endParaRPr sz="2700" dirty="0">
              <a:latin typeface="Lucida Sans Unicode"/>
              <a:cs typeface="Lucida Sans Unicode"/>
            </a:endParaRPr>
          </a:p>
          <a:p>
            <a:pPr marL="269036" marR="33605" indent="-256336">
              <a:lnSpc>
                <a:spcPts val="4148"/>
              </a:lnSpc>
              <a:tabLst>
                <a:tab pos="266700" algn="l"/>
              </a:tabLst>
            </a:pPr>
            <a:r>
              <a:rPr sz="1800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1800" dirty="0" smtClean="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sz="2700" spc="0" dirty="0" smtClean="0">
                <a:latin typeface="Lucida Sans Unicode"/>
                <a:cs typeface="Lucida Sans Unicode"/>
              </a:rPr>
              <a:t>Mi</a:t>
            </a:r>
            <a:r>
              <a:rPr sz="2700" spc="4" dirty="0" smtClean="0">
                <a:latin typeface="Lucida Sans Unicode"/>
                <a:cs typeface="Lucida Sans Unicode"/>
              </a:rPr>
              <a:t>d</a:t>
            </a:r>
            <a:r>
              <a:rPr sz="2700" spc="0" dirty="0" smtClean="0">
                <a:latin typeface="Lucida Sans Unicode"/>
                <a:cs typeface="Lucida Sans Unicode"/>
              </a:rPr>
              <a:t>dleware</a:t>
            </a:r>
            <a:r>
              <a:rPr sz="2700" spc="-34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mengikuti</a:t>
            </a:r>
            <a:r>
              <a:rPr sz="2700" spc="-14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bentuk arsitektur</a:t>
            </a:r>
            <a:r>
              <a:rPr sz="2700" spc="-19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yang </a:t>
            </a:r>
            <a:endParaRPr sz="2700" dirty="0">
              <a:latin typeface="Lucida Sans Unicode"/>
              <a:cs typeface="Lucida Sans Unicode"/>
            </a:endParaRPr>
          </a:p>
          <a:p>
            <a:pPr marL="269036" marR="33605">
              <a:lnSpc>
                <a:spcPts val="4148"/>
              </a:lnSpc>
              <a:tabLst>
                <a:tab pos="266700" algn="l"/>
              </a:tabLst>
            </a:pPr>
            <a:r>
              <a:rPr sz="2700" spc="0" dirty="0" smtClean="0">
                <a:latin typeface="Lucida Sans Unicode"/>
                <a:cs typeface="Lucida Sans Unicode"/>
              </a:rPr>
              <a:t>ada.</a:t>
            </a:r>
            <a:endParaRPr sz="2700" dirty="0">
              <a:latin typeface="Lucida Sans Unicode"/>
              <a:cs typeface="Lucida Sans Unicode"/>
            </a:endParaRPr>
          </a:p>
          <a:p>
            <a:pPr marL="269036" indent="-256336">
              <a:lnSpc>
                <a:spcPts val="4148"/>
              </a:lnSpc>
              <a:tabLst>
                <a:tab pos="266700" algn="l"/>
              </a:tabLst>
            </a:pPr>
            <a:r>
              <a:rPr sz="1800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1800" dirty="0" smtClean="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sz="2700" spc="0" dirty="0" smtClean="0">
                <a:latin typeface="Lucida Sans Unicode"/>
                <a:cs typeface="Lucida Sans Unicode"/>
              </a:rPr>
              <a:t>Mi</a:t>
            </a:r>
            <a:r>
              <a:rPr sz="2700" spc="4" dirty="0" smtClean="0">
                <a:latin typeface="Lucida Sans Unicode"/>
                <a:cs typeface="Lucida Sans Unicode"/>
              </a:rPr>
              <a:t>d</a:t>
            </a:r>
            <a:r>
              <a:rPr sz="2700" spc="0" dirty="0" smtClean="0">
                <a:latin typeface="Lucida Sans Unicode"/>
                <a:cs typeface="Lucida Sans Unicode"/>
              </a:rPr>
              <a:t>dleware</a:t>
            </a:r>
            <a:r>
              <a:rPr sz="2700" spc="-34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dan </a:t>
            </a:r>
            <a:r>
              <a:rPr sz="2700" spc="-9" dirty="0" smtClean="0">
                <a:latin typeface="Lucida Sans Unicode"/>
                <a:cs typeface="Lucida Sans Unicode"/>
              </a:rPr>
              <a:t>a</a:t>
            </a:r>
            <a:r>
              <a:rPr sz="2700" spc="0" dirty="0" smtClean="0">
                <a:latin typeface="Lucida Sans Unicode"/>
                <a:cs typeface="Lucida Sans Unicode"/>
              </a:rPr>
              <a:t>pli</a:t>
            </a:r>
            <a:r>
              <a:rPr sz="2700" spc="9" dirty="0" smtClean="0">
                <a:latin typeface="Lucida Sans Unicode"/>
                <a:cs typeface="Lucida Sans Unicode"/>
              </a:rPr>
              <a:t>k</a:t>
            </a:r>
            <a:r>
              <a:rPr sz="2700" spc="0" dirty="0" smtClean="0">
                <a:latin typeface="Lucida Sans Unicode"/>
                <a:cs typeface="Lucida Sans Unicode"/>
              </a:rPr>
              <a:t>asi</a:t>
            </a:r>
            <a:r>
              <a:rPr sz="2700" spc="-39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menang</a:t>
            </a:r>
            <a:r>
              <a:rPr sz="2700" spc="-4" dirty="0" smtClean="0">
                <a:latin typeface="Lucida Sans Unicode"/>
                <a:cs typeface="Lucida Sans Unicode"/>
              </a:rPr>
              <a:t>a</a:t>
            </a:r>
            <a:r>
              <a:rPr sz="2700" spc="0" dirty="0" smtClean="0">
                <a:latin typeface="Lucida Sans Unicode"/>
                <a:cs typeface="Lucida Sans Unicode"/>
              </a:rPr>
              <a:t>ni </a:t>
            </a:r>
            <a:endParaRPr sz="2700" dirty="0">
              <a:latin typeface="Lucida Sans Unicode"/>
              <a:cs typeface="Lucida Sans Unicode"/>
            </a:endParaRPr>
          </a:p>
          <a:p>
            <a:pPr marL="269036">
              <a:lnSpc>
                <a:spcPts val="4148"/>
              </a:lnSpc>
              <a:tabLst>
                <a:tab pos="266700" algn="l"/>
              </a:tabLst>
            </a:pPr>
            <a:r>
              <a:rPr sz="2700" spc="0" dirty="0" smtClean="0">
                <a:latin typeface="Lucida Sans Unicode"/>
                <a:cs typeface="Lucida Sans Unicode"/>
              </a:rPr>
              <a:t>ke</a:t>
            </a:r>
            <a:r>
              <a:rPr sz="2700" spc="4" dirty="0" smtClean="0">
                <a:latin typeface="Lucida Sans Unicode"/>
                <a:cs typeface="Lucida Sans Unicode"/>
              </a:rPr>
              <a:t>b</a:t>
            </a:r>
            <a:r>
              <a:rPr sz="2700" spc="0" dirty="0" smtClean="0">
                <a:latin typeface="Lucida Sans Unicode"/>
                <a:cs typeface="Lucida Sans Unicode"/>
              </a:rPr>
              <a:t>utuhan</a:t>
            </a:r>
            <a:r>
              <a:rPr sz="2700" spc="-29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berbeda</a:t>
            </a:r>
            <a:r>
              <a:rPr sz="2700" spc="-14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namun nantinya</a:t>
            </a:r>
            <a:r>
              <a:rPr sz="2700" spc="-25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tet</a:t>
            </a:r>
            <a:r>
              <a:rPr sz="2700" spc="-9" dirty="0" smtClean="0">
                <a:latin typeface="Lucida Sans Unicode"/>
                <a:cs typeface="Lucida Sans Unicode"/>
              </a:rPr>
              <a:t>a</a:t>
            </a:r>
            <a:r>
              <a:rPr sz="2700" spc="0" dirty="0" smtClean="0">
                <a:latin typeface="Lucida Sans Unicode"/>
                <a:cs typeface="Lucida Sans Unicode"/>
              </a:rPr>
              <a:t>p </a:t>
            </a:r>
            <a:endParaRPr sz="2700" dirty="0">
              <a:latin typeface="Lucida Sans Unicode"/>
              <a:cs typeface="Lucida Sans Unicode"/>
            </a:endParaRPr>
          </a:p>
          <a:p>
            <a:pPr marL="269036">
              <a:lnSpc>
                <a:spcPts val="4148"/>
              </a:lnSpc>
              <a:tabLst>
                <a:tab pos="266700" algn="l"/>
              </a:tabLst>
            </a:pPr>
            <a:r>
              <a:rPr sz="2700" spc="0" dirty="0" smtClean="0">
                <a:latin typeface="Lucida Sans Unicode"/>
                <a:cs typeface="Lucida Sans Unicode"/>
              </a:rPr>
              <a:t>di</a:t>
            </a:r>
            <a:r>
              <a:rPr sz="2700" spc="4" dirty="0" smtClean="0">
                <a:latin typeface="Lucida Sans Unicode"/>
                <a:cs typeface="Lucida Sans Unicode"/>
              </a:rPr>
              <a:t>b</a:t>
            </a:r>
            <a:r>
              <a:rPr sz="2700" spc="0" dirty="0" smtClean="0">
                <a:latin typeface="Lucida Sans Unicode"/>
                <a:cs typeface="Lucida Sans Unicode"/>
              </a:rPr>
              <a:t>utuh</a:t>
            </a:r>
            <a:r>
              <a:rPr sz="2700" spc="14" dirty="0" smtClean="0">
                <a:latin typeface="Lucida Sans Unicode"/>
                <a:cs typeface="Lucida Sans Unicode"/>
              </a:rPr>
              <a:t>k</a:t>
            </a:r>
            <a:r>
              <a:rPr sz="2700" spc="0" dirty="0" smtClean="0">
                <a:latin typeface="Lucida Sans Unicode"/>
                <a:cs typeface="Lucida Sans Unicode"/>
              </a:rPr>
              <a:t>an</a:t>
            </a:r>
            <a:r>
              <a:rPr sz="2700" spc="-34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solusi</a:t>
            </a:r>
            <a:r>
              <a:rPr sz="2700" spc="-19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dimana</a:t>
            </a:r>
            <a:r>
              <a:rPr sz="2700" spc="-9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mid</a:t>
            </a:r>
            <a:r>
              <a:rPr sz="2700" spc="4" dirty="0" smtClean="0">
                <a:latin typeface="Lucida Sans Unicode"/>
                <a:cs typeface="Lucida Sans Unicode"/>
              </a:rPr>
              <a:t>d</a:t>
            </a:r>
            <a:r>
              <a:rPr sz="2700" spc="0" dirty="0" smtClean="0">
                <a:latin typeface="Lucida Sans Unicode"/>
                <a:cs typeface="Lucida Sans Unicode"/>
              </a:rPr>
              <a:t>le</a:t>
            </a:r>
            <a:r>
              <a:rPr sz="2700" spc="-9" dirty="0" smtClean="0">
                <a:latin typeface="Lucida Sans Unicode"/>
                <a:cs typeface="Lucida Sans Unicode"/>
              </a:rPr>
              <a:t>w</a:t>
            </a:r>
            <a:r>
              <a:rPr sz="2700" spc="0" dirty="0" smtClean="0">
                <a:latin typeface="Lucida Sans Unicode"/>
                <a:cs typeface="Lucida Sans Unicode"/>
              </a:rPr>
              <a:t>are</a:t>
            </a:r>
            <a:r>
              <a:rPr sz="2700" spc="-34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mudah </a:t>
            </a:r>
            <a:endParaRPr sz="2700" dirty="0">
              <a:latin typeface="Lucida Sans Unicode"/>
              <a:cs typeface="Lucida Sans Unicode"/>
            </a:endParaRPr>
          </a:p>
          <a:p>
            <a:pPr marL="269036">
              <a:lnSpc>
                <a:spcPts val="4148"/>
              </a:lnSpc>
              <a:tabLst>
                <a:tab pos="266700" algn="l"/>
              </a:tabLst>
            </a:pPr>
            <a:r>
              <a:rPr sz="2700" spc="0" dirty="0" smtClean="0">
                <a:latin typeface="Lucida Sans Unicode"/>
                <a:cs typeface="Lucida Sans Unicode"/>
              </a:rPr>
              <a:t>untuk</a:t>
            </a:r>
            <a:r>
              <a:rPr sz="2700" spc="-19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di</a:t>
            </a:r>
            <a:r>
              <a:rPr sz="2700" spc="-9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konfigurasi,</a:t>
            </a:r>
            <a:r>
              <a:rPr sz="2700" spc="-39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disesuaikan</a:t>
            </a:r>
            <a:r>
              <a:rPr sz="2700" spc="-50" dirty="0" smtClean="0">
                <a:latin typeface="Lucida Sans Unicode"/>
                <a:cs typeface="Lucida Sans Unicode"/>
              </a:rPr>
              <a:t> </a:t>
            </a:r>
            <a:r>
              <a:rPr sz="2700" spc="0" dirty="0" err="1" smtClean="0">
                <a:latin typeface="Lucida Sans Unicode"/>
                <a:cs typeface="Lucida Sans Unicode"/>
              </a:rPr>
              <a:t>dan</a:t>
            </a:r>
            <a:r>
              <a:rPr sz="2700" spc="-9" dirty="0" smtClean="0">
                <a:latin typeface="Lucida Sans Unicode"/>
                <a:cs typeface="Lucida Sans Unicode"/>
              </a:rPr>
              <a:t> </a:t>
            </a:r>
            <a:r>
              <a:rPr sz="2700" spc="0" dirty="0" smtClean="0">
                <a:latin typeface="Lucida Sans Unicode"/>
                <a:cs typeface="Lucida Sans Unicode"/>
              </a:rPr>
              <a:t>di</a:t>
            </a:r>
            <a:r>
              <a:rPr lang="en-US" sz="2700" spc="0" dirty="0" smtClean="0">
                <a:latin typeface="Lucida Sans Unicode"/>
                <a:cs typeface="Lucida Sans Unicode"/>
              </a:rPr>
              <a:t> </a:t>
            </a:r>
            <a:r>
              <a:rPr lang="en-US" sz="2700" spc="0" dirty="0" err="1" smtClean="0">
                <a:latin typeface="Lucida Sans Unicode"/>
                <a:cs typeface="Lucida Sans Unicode"/>
              </a:rPr>
              <a:t>kostumisasi</a:t>
            </a:r>
            <a:r>
              <a:rPr lang="en-US" sz="2700" spc="0" dirty="0" smtClean="0">
                <a:latin typeface="Lucida Sans Unicode"/>
                <a:cs typeface="Lucida Sans Unicode"/>
              </a:rPr>
              <a:t> </a:t>
            </a:r>
            <a:r>
              <a:rPr lang="en-US" sz="2700" spc="0" dirty="0" err="1" smtClean="0">
                <a:latin typeface="Lucida Sans Unicode"/>
                <a:cs typeface="Lucida Sans Unicode"/>
              </a:rPr>
              <a:t>sesuai</a:t>
            </a:r>
            <a:r>
              <a:rPr lang="en-US" sz="2700" spc="0" dirty="0" smtClean="0">
                <a:latin typeface="Lucida Sans Unicode"/>
                <a:cs typeface="Lucida Sans Unicode"/>
              </a:rPr>
              <a:t> </a:t>
            </a:r>
            <a:r>
              <a:rPr lang="en-US" sz="2700" spc="0" dirty="0" err="1" smtClean="0">
                <a:latin typeface="Lucida Sans Unicode"/>
                <a:cs typeface="Lucida Sans Unicode"/>
              </a:rPr>
              <a:t>kebutuhan</a:t>
            </a:r>
            <a:r>
              <a:rPr lang="en-US" sz="2700" spc="0" dirty="0" smtClean="0">
                <a:latin typeface="Lucida Sans Unicode"/>
                <a:cs typeface="Lucida Sans Unicode"/>
              </a:rPr>
              <a:t> </a:t>
            </a:r>
            <a:r>
              <a:rPr lang="en-US" sz="2700" spc="0" dirty="0" err="1" smtClean="0">
                <a:latin typeface="Lucida Sans Unicode"/>
                <a:cs typeface="Lucida Sans Unicode"/>
              </a:rPr>
              <a:t>aplikasi</a:t>
            </a:r>
            <a:endParaRPr sz="27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208106" y="3888549"/>
            <a:ext cx="5183124" cy="298399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3024" y="592835"/>
            <a:ext cx="3022091" cy="5242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 txBox="1"/>
          <p:nvPr/>
        </p:nvSpPr>
        <p:spPr>
          <a:xfrm>
            <a:off x="685800" y="1397094"/>
            <a:ext cx="7336914" cy="22114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5720">
              <a:lnSpc>
                <a:spcPts val="2870"/>
              </a:lnSpc>
              <a:spcBef>
                <a:spcPts val="143"/>
              </a:spcBef>
            </a:pPr>
            <a:r>
              <a:rPr sz="2400" spc="0" baseline="1829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400" spc="0" baseline="18117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400" spc="371" baseline="18117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600" spc="0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Interceptors</a:t>
            </a:r>
            <a:r>
              <a:rPr sz="3600" spc="9" baseline="9038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merupakan</a:t>
            </a:r>
            <a:r>
              <a:rPr sz="3600" spc="9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pera</a:t>
            </a:r>
            <a:r>
              <a:rPr sz="3600" spc="-9" baseline="9038" dirty="0" smtClean="0">
                <a:latin typeface="Lucida Sans Unicode"/>
                <a:cs typeface="Lucida Sans Unicode"/>
              </a:rPr>
              <a:t>n</a:t>
            </a:r>
            <a:r>
              <a:rPr sz="3600" spc="0" baseline="9038" dirty="0" smtClean="0">
                <a:latin typeface="Lucida Sans Unicode"/>
                <a:cs typeface="Lucida Sans Unicode"/>
              </a:rPr>
              <a:t>gkat</a:t>
            </a:r>
            <a:r>
              <a:rPr sz="3600" spc="9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lun</a:t>
            </a:r>
            <a:r>
              <a:rPr sz="3600" spc="-4" baseline="9038" dirty="0" smtClean="0">
                <a:latin typeface="Lucida Sans Unicode"/>
                <a:cs typeface="Lucida Sans Unicode"/>
              </a:rPr>
              <a:t>a</a:t>
            </a:r>
            <a:r>
              <a:rPr sz="3600" spc="0" baseline="9038" dirty="0" smtClean="0">
                <a:latin typeface="Lucida Sans Unicode"/>
                <a:cs typeface="Lucida Sans Unicode"/>
              </a:rPr>
              <a:t>k</a:t>
            </a:r>
            <a:r>
              <a:rPr sz="3600" spc="9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y</a:t>
            </a:r>
            <a:r>
              <a:rPr sz="3600" spc="-9" baseline="9038" dirty="0" smtClean="0">
                <a:latin typeface="Lucida Sans Unicode"/>
                <a:cs typeface="Lucida Sans Unicode"/>
              </a:rPr>
              <a:t>a</a:t>
            </a:r>
            <a:r>
              <a:rPr sz="3600" spc="0" baseline="9038" dirty="0" smtClean="0">
                <a:latin typeface="Lucida Sans Unicode"/>
                <a:cs typeface="Lucida Sans Unicode"/>
              </a:rPr>
              <a:t>ng</a:t>
            </a:r>
            <a:endParaRPr sz="2400" dirty="0">
              <a:latin typeface="Lucida Sans Unicode"/>
              <a:cs typeface="Lucida Sans Unicode"/>
            </a:endParaRPr>
          </a:p>
          <a:p>
            <a:pPr marL="269036">
              <a:lnSpc>
                <a:spcPts val="2885"/>
              </a:lnSpc>
              <a:spcBef>
                <a:spcPts val="0"/>
              </a:spcBef>
            </a:pPr>
            <a:r>
              <a:rPr sz="3600" spc="0" baseline="9038" dirty="0" smtClean="0">
                <a:latin typeface="Lucida Sans Unicode"/>
                <a:cs typeface="Lucida Sans Unicode"/>
              </a:rPr>
              <a:t>meme</a:t>
            </a:r>
            <a:r>
              <a:rPr sz="3600" spc="-9" baseline="9038" dirty="0" smtClean="0">
                <a:latin typeface="Lucida Sans Unicode"/>
                <a:cs typeface="Lucida Sans Unicode"/>
              </a:rPr>
              <a:t>c</a:t>
            </a:r>
            <a:r>
              <a:rPr sz="3600" spc="0" baseline="9038" dirty="0" smtClean="0">
                <a:latin typeface="Lucida Sans Unicode"/>
                <a:cs typeface="Lucida Sans Unicode"/>
              </a:rPr>
              <a:t>ah aliran</a:t>
            </a:r>
            <a:r>
              <a:rPr sz="3600" spc="19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peng</a:t>
            </a:r>
            <a:r>
              <a:rPr sz="3600" spc="-4" baseline="9038" dirty="0" smtClean="0">
                <a:latin typeface="Lucida Sans Unicode"/>
                <a:cs typeface="Lucida Sans Unicode"/>
              </a:rPr>
              <a:t>e</a:t>
            </a:r>
            <a:r>
              <a:rPr sz="3600" spc="0" baseline="9038" dirty="0" smtClean="0">
                <a:latin typeface="Lucida Sans Unicode"/>
                <a:cs typeface="Lucida Sans Unicode"/>
              </a:rPr>
              <a:t>ndalian</a:t>
            </a:r>
            <a:r>
              <a:rPr sz="3600" spc="29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dan </a:t>
            </a:r>
            <a:r>
              <a:rPr sz="3600" spc="4" baseline="9038" dirty="0" smtClean="0">
                <a:latin typeface="Lucida Sans Unicode"/>
                <a:cs typeface="Lucida Sans Unicode"/>
              </a:rPr>
              <a:t>m</a:t>
            </a:r>
            <a:r>
              <a:rPr sz="3600" spc="0" baseline="9038" dirty="0" smtClean="0">
                <a:latin typeface="Lucida Sans Unicode"/>
                <a:cs typeface="Lucida Sans Unicode"/>
              </a:rPr>
              <a:t>e</a:t>
            </a:r>
            <a:r>
              <a:rPr sz="3600" spc="-4" baseline="9038" dirty="0" smtClean="0">
                <a:latin typeface="Lucida Sans Unicode"/>
                <a:cs typeface="Lucida Sans Unicode"/>
              </a:rPr>
              <a:t>n</a:t>
            </a:r>
            <a:r>
              <a:rPr sz="3600" spc="0" baseline="9038" dirty="0" smtClean="0">
                <a:latin typeface="Lucida Sans Unicode"/>
                <a:cs typeface="Lucida Sans Unicode"/>
              </a:rPr>
              <a:t>gi</a:t>
            </a:r>
            <a:r>
              <a:rPr sz="3600" spc="4" baseline="9038" dirty="0" smtClean="0">
                <a:latin typeface="Lucida Sans Unicode"/>
                <a:cs typeface="Lucida Sans Unicode"/>
              </a:rPr>
              <a:t>j</a:t>
            </a:r>
            <a:r>
              <a:rPr sz="3600" spc="0" baseline="9038" dirty="0" smtClean="0">
                <a:latin typeface="Lucida Sans Unicode"/>
                <a:cs typeface="Lucida Sans Unicode"/>
              </a:rPr>
              <a:t>inkan</a:t>
            </a:r>
            <a:endParaRPr sz="2400" dirty="0">
              <a:latin typeface="Lucida Sans Unicode"/>
              <a:cs typeface="Lucida Sans Unicode"/>
            </a:endParaRPr>
          </a:p>
          <a:p>
            <a:pPr marL="269036" marR="45720">
              <a:lnSpc>
                <a:spcPts val="2880"/>
              </a:lnSpc>
            </a:pPr>
            <a:r>
              <a:rPr sz="3600" spc="0" baseline="9038" dirty="0" smtClean="0">
                <a:latin typeface="Lucida Sans Unicode"/>
                <a:cs typeface="Lucida Sans Unicode"/>
              </a:rPr>
              <a:t>kode lain</a:t>
            </a:r>
            <a:r>
              <a:rPr sz="3600" spc="9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untuk di eks</a:t>
            </a:r>
            <a:r>
              <a:rPr sz="3600" spc="-9" baseline="9038" dirty="0" smtClean="0">
                <a:latin typeface="Lucida Sans Unicode"/>
                <a:cs typeface="Lucida Sans Unicode"/>
              </a:rPr>
              <a:t>e</a:t>
            </a:r>
            <a:r>
              <a:rPr sz="3600" spc="0" baseline="9038" dirty="0" smtClean="0">
                <a:latin typeface="Lucida Sans Unicode"/>
                <a:cs typeface="Lucida Sans Unicode"/>
              </a:rPr>
              <a:t>kusi/</a:t>
            </a:r>
            <a:r>
              <a:rPr sz="3600" spc="4" baseline="9038" dirty="0" smtClean="0">
                <a:latin typeface="Lucida Sans Unicode"/>
                <a:cs typeface="Lucida Sans Unicode"/>
              </a:rPr>
              <a:t>p</a:t>
            </a:r>
            <a:r>
              <a:rPr sz="3600" spc="0" baseline="9038" dirty="0" smtClean="0">
                <a:latin typeface="Lucida Sans Unicode"/>
                <a:cs typeface="Lucida Sans Unicode"/>
              </a:rPr>
              <a:t>roses.</a:t>
            </a:r>
            <a:endParaRPr sz="2400" dirty="0">
              <a:latin typeface="Lucida Sans Unicode"/>
              <a:cs typeface="Lucida Sans Unicode"/>
            </a:endParaRPr>
          </a:p>
          <a:p>
            <a:pPr marL="269036" marR="396506" indent="-256336">
              <a:lnSpc>
                <a:spcPts val="3687"/>
              </a:lnSpc>
              <a:spcBef>
                <a:spcPts val="70"/>
              </a:spcBef>
              <a:tabLst>
                <a:tab pos="266700" algn="l"/>
              </a:tabLst>
            </a:pPr>
            <a:r>
              <a:rPr sz="1600" spc="0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1600" spc="-1583" dirty="0" smtClean="0">
                <a:solidFill>
                  <a:srgbClr val="2CA1BE"/>
                </a:solidFill>
                <a:latin typeface="Wingdings 3"/>
                <a:cs typeface="Wingdings 3"/>
              </a:rPr>
              <a:t></a:t>
            </a:r>
            <a:r>
              <a:rPr sz="1600" spc="0" dirty="0" smtClean="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sz="2400" spc="0" dirty="0" smtClean="0">
                <a:latin typeface="Lucida Sans Unicode"/>
                <a:cs typeface="Lucida Sans Unicode"/>
              </a:rPr>
              <a:t>Interceptors sa</a:t>
            </a:r>
            <a:r>
              <a:rPr sz="2400" spc="-4" dirty="0" smtClean="0">
                <a:latin typeface="Lucida Sans Unicode"/>
                <a:cs typeface="Lucida Sans Unicode"/>
              </a:rPr>
              <a:t>n</a:t>
            </a:r>
            <a:r>
              <a:rPr sz="2400" spc="0" dirty="0" smtClean="0">
                <a:latin typeface="Lucida Sans Unicode"/>
                <a:cs typeface="Lucida Sans Unicode"/>
              </a:rPr>
              <a:t>gat</a:t>
            </a:r>
            <a:r>
              <a:rPr sz="2400" spc="19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baik untuk m</a:t>
            </a:r>
            <a:r>
              <a:rPr sz="2400" spc="-4" dirty="0" smtClean="0">
                <a:latin typeface="Lucida Sans Unicode"/>
                <a:cs typeface="Lucida Sans Unicode"/>
              </a:rPr>
              <a:t>e</a:t>
            </a:r>
            <a:r>
              <a:rPr sz="2400" spc="0" dirty="0" smtClean="0">
                <a:latin typeface="Lucida Sans Unicode"/>
                <a:cs typeface="Lucida Sans Unicode"/>
              </a:rPr>
              <a:t>n</a:t>
            </a:r>
            <a:r>
              <a:rPr sz="2400" spc="-4" dirty="0" smtClean="0">
                <a:latin typeface="Lucida Sans Unicode"/>
                <a:cs typeface="Lucida Sans Unicode"/>
              </a:rPr>
              <a:t>y</a:t>
            </a:r>
            <a:r>
              <a:rPr sz="2400" spc="0" dirty="0" smtClean="0">
                <a:latin typeface="Lucida Sans Unicode"/>
                <a:cs typeface="Lucida Sans Unicode"/>
              </a:rPr>
              <a:t>ediak</a:t>
            </a:r>
            <a:r>
              <a:rPr sz="2400" spc="-9" dirty="0" smtClean="0">
                <a:latin typeface="Lucida Sans Unicode"/>
                <a:cs typeface="Lucida Sans Unicode"/>
              </a:rPr>
              <a:t>a</a:t>
            </a:r>
            <a:r>
              <a:rPr sz="2400" spc="0" dirty="0" smtClean="0">
                <a:latin typeface="Lucida Sans Unicode"/>
                <a:cs typeface="Lucida Sans Unicode"/>
              </a:rPr>
              <a:t>n </a:t>
            </a:r>
            <a:endParaRPr sz="2400" dirty="0">
              <a:latin typeface="Lucida Sans Unicode"/>
              <a:cs typeface="Lucida Sans Unicode"/>
            </a:endParaRPr>
          </a:p>
          <a:p>
            <a:pPr marL="269036" marR="396506">
              <a:lnSpc>
                <a:spcPts val="3841"/>
              </a:lnSpc>
              <a:tabLst>
                <a:tab pos="266700" algn="l"/>
              </a:tabLst>
            </a:pPr>
            <a:r>
              <a:rPr sz="2400" spc="0" dirty="0" smtClean="0">
                <a:latin typeface="Lucida Sans Unicode"/>
                <a:cs typeface="Lucida Sans Unicode"/>
              </a:rPr>
              <a:t>pr</a:t>
            </a:r>
            <a:r>
              <a:rPr sz="2400" spc="4" dirty="0" smtClean="0">
                <a:latin typeface="Lucida Sans Unicode"/>
                <a:cs typeface="Lucida Sans Unicode"/>
              </a:rPr>
              <a:t>o</a:t>
            </a:r>
            <a:r>
              <a:rPr sz="2400" spc="0" dirty="0" smtClean="0">
                <a:latin typeface="Lucida Sans Unicode"/>
                <a:cs typeface="Lucida Sans Unicode"/>
              </a:rPr>
              <a:t>ses</a:t>
            </a:r>
            <a:r>
              <a:rPr sz="2400" spc="9" dirty="0" smtClean="0">
                <a:latin typeface="Lucida Sans Unicode"/>
                <a:cs typeface="Lucida Sans Unicode"/>
              </a:rPr>
              <a:t> </a:t>
            </a:r>
            <a:r>
              <a:rPr sz="2500" spc="0" dirty="0" smtClean="0">
                <a:latin typeface="Lucida Sans Unicode"/>
                <a:cs typeface="Lucida Sans Unicode"/>
              </a:rPr>
              <a:t>transpar</a:t>
            </a:r>
            <a:r>
              <a:rPr sz="2500" spc="-9" dirty="0" smtClean="0">
                <a:latin typeface="Lucida Sans Unicode"/>
                <a:cs typeface="Lucida Sans Unicode"/>
              </a:rPr>
              <a:t>e</a:t>
            </a:r>
            <a:r>
              <a:rPr sz="2500" spc="0" dirty="0" smtClean="0">
                <a:latin typeface="Lucida Sans Unicode"/>
                <a:cs typeface="Lucida Sans Unicode"/>
              </a:rPr>
              <a:t>n</a:t>
            </a:r>
            <a:r>
              <a:rPr sz="2500" spc="-4" dirty="0" smtClean="0">
                <a:latin typeface="Lucida Sans Unicode"/>
                <a:cs typeface="Lucida Sans Unicode"/>
              </a:rPr>
              <a:t>c</a:t>
            </a:r>
            <a:r>
              <a:rPr sz="2500" spc="0" dirty="0" smtClean="0">
                <a:latin typeface="Lucida Sans Unicode"/>
                <a:cs typeface="Lucida Sans Unicode"/>
              </a:rPr>
              <a:t>y</a:t>
            </a:r>
            <a:r>
              <a:rPr sz="2500" spc="30" dirty="0" smtClean="0">
                <a:latin typeface="Lucida Sans Unicode"/>
                <a:cs typeface="Lucida Sans Unicode"/>
              </a:rPr>
              <a:t> </a:t>
            </a:r>
            <a:r>
              <a:rPr sz="2400" spc="0" dirty="0" err="1" smtClean="0">
                <a:latin typeface="Lucida Sans Unicode"/>
                <a:cs typeface="Lucida Sans Unicode"/>
              </a:rPr>
              <a:t>dari</a:t>
            </a:r>
            <a:r>
              <a:rPr sz="2400" spc="25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R</a:t>
            </a:r>
            <a:r>
              <a:rPr sz="2400" spc="-9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e</a:t>
            </a:r>
            <a:r>
              <a:rPr sz="2400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plication</a:t>
            </a:r>
            <a:r>
              <a:rPr sz="2400" spc="25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2400" spc="0" dirty="0" err="1" smtClean="0">
                <a:solidFill>
                  <a:srgbClr val="FF0000"/>
                </a:solidFill>
                <a:latin typeface="Lucida Sans Unicode"/>
                <a:cs typeface="Lucida Sans Unicode"/>
              </a:rPr>
              <a:t>dan</a:t>
            </a:r>
            <a:r>
              <a:rPr sz="2400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lang="en-US" sz="2400" spc="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performance</a:t>
            </a:r>
            <a:endParaRPr sz="24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8640" y="313944"/>
            <a:ext cx="7339583" cy="9799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56269" y="1443292"/>
            <a:ext cx="7834001" cy="31167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80"/>
              </a:lnSpc>
              <a:spcBef>
                <a:spcPts val="139"/>
              </a:spcBef>
            </a:pPr>
            <a:r>
              <a:rPr sz="2400" spc="0" baseline="1463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400" spc="0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400" spc="371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Kebutuh</a:t>
            </a:r>
            <a:r>
              <a:rPr sz="3600" spc="-4" baseline="7230" dirty="0" smtClean="0">
                <a:latin typeface="Lucida Sans Unicode"/>
                <a:cs typeface="Lucida Sans Unicode"/>
              </a:rPr>
              <a:t>a</a:t>
            </a:r>
            <a:r>
              <a:rPr sz="3600" spc="0" baseline="7230" dirty="0" smtClean="0">
                <a:latin typeface="Lucida Sans Unicode"/>
                <a:cs typeface="Lucida Sans Unicode"/>
              </a:rPr>
              <a:t>n ak</a:t>
            </a:r>
            <a:r>
              <a:rPr sz="3600" spc="-9" baseline="7230" dirty="0" smtClean="0">
                <a:latin typeface="Lucida Sans Unicode"/>
                <a:cs typeface="Lucida Sans Unicode"/>
              </a:rPr>
              <a:t>a</a:t>
            </a:r>
            <a:r>
              <a:rPr sz="3600" spc="0" baseline="7230" dirty="0" smtClean="0">
                <a:latin typeface="Lucida Sans Unicode"/>
                <a:cs typeface="Lucida Sans Unicode"/>
              </a:rPr>
              <a:t>n pen</a:t>
            </a:r>
            <a:r>
              <a:rPr sz="3600" spc="-9" baseline="7230" dirty="0" smtClean="0">
                <a:latin typeface="Lucida Sans Unicode"/>
                <a:cs typeface="Lucida Sans Unicode"/>
              </a:rPr>
              <a:t>y</a:t>
            </a:r>
            <a:r>
              <a:rPr sz="3600" spc="0" baseline="7230" dirty="0" smtClean="0">
                <a:latin typeface="Lucida Sans Unicode"/>
                <a:cs typeface="Lucida Sans Unicode"/>
              </a:rPr>
              <a:t>esu</a:t>
            </a:r>
            <a:r>
              <a:rPr sz="3600" spc="-9" baseline="7230" dirty="0" smtClean="0">
                <a:latin typeface="Lucida Sans Unicode"/>
                <a:cs typeface="Lucida Sans Unicode"/>
              </a:rPr>
              <a:t>a</a:t>
            </a:r>
            <a:r>
              <a:rPr sz="3600" spc="0" baseline="7230" dirty="0" smtClean="0">
                <a:latin typeface="Lucida Sans Unicode"/>
                <a:cs typeface="Lucida Sans Unicode"/>
              </a:rPr>
              <a:t>ian</a:t>
            </a:r>
            <a:r>
              <a:rPr sz="3600" spc="25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terh</a:t>
            </a:r>
            <a:r>
              <a:rPr sz="3600" spc="-9" baseline="7230" dirty="0" smtClean="0">
                <a:latin typeface="Lucida Sans Unicode"/>
                <a:cs typeface="Lucida Sans Unicode"/>
              </a:rPr>
              <a:t>a</a:t>
            </a:r>
            <a:r>
              <a:rPr sz="3600" spc="0" baseline="7230" dirty="0" smtClean="0">
                <a:latin typeface="Lucida Sans Unicode"/>
                <a:cs typeface="Lucida Sans Unicode"/>
              </a:rPr>
              <a:t>dap</a:t>
            </a:r>
            <a:r>
              <a:rPr sz="3600" spc="19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ling</a:t>
            </a:r>
            <a:r>
              <a:rPr sz="3600" spc="4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k</a:t>
            </a:r>
            <a:r>
              <a:rPr sz="3600" spc="0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ung</a:t>
            </a:r>
            <a:r>
              <a:rPr sz="3600" spc="-4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a</a:t>
            </a:r>
            <a:r>
              <a:rPr sz="3600" spc="0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n</a:t>
            </a:r>
            <a:endParaRPr sz="2400" dirty="0">
              <a:latin typeface="Lucida Sans Unicode"/>
              <a:cs typeface="Lucida Sans Unicode"/>
            </a:endParaRPr>
          </a:p>
          <a:p>
            <a:pPr marL="269036" marR="45720">
              <a:lnSpc>
                <a:spcPts val="2595"/>
              </a:lnSpc>
            </a:pPr>
            <a:r>
              <a:rPr sz="3600" spc="0" baseline="8134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aplika</a:t>
            </a:r>
            <a:r>
              <a:rPr sz="3600" spc="-9" baseline="8134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s</a:t>
            </a:r>
            <a:r>
              <a:rPr sz="3600" spc="0" baseline="8134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i</a:t>
            </a:r>
            <a:r>
              <a:rPr sz="3600" spc="19" baseline="8134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3600" spc="0" baseline="8134" dirty="0" smtClean="0">
                <a:latin typeface="Lucida Sans Unicode"/>
                <a:cs typeface="Lucida Sans Unicode"/>
              </a:rPr>
              <a:t>di</a:t>
            </a:r>
            <a:r>
              <a:rPr sz="3600" spc="9" baseline="8134" dirty="0" smtClean="0">
                <a:latin typeface="Lucida Sans Unicode"/>
                <a:cs typeface="Lucida Sans Unicode"/>
              </a:rPr>
              <a:t> </a:t>
            </a:r>
            <a:r>
              <a:rPr sz="3600" spc="0" baseline="8134" dirty="0" smtClean="0">
                <a:latin typeface="Lucida Sans Unicode"/>
                <a:cs typeface="Lucida Sans Unicode"/>
              </a:rPr>
              <a:t>sistem</a:t>
            </a:r>
            <a:r>
              <a:rPr sz="3600" spc="9" baseline="8134" dirty="0" smtClean="0">
                <a:latin typeface="Lucida Sans Unicode"/>
                <a:cs typeface="Lucida Sans Unicode"/>
              </a:rPr>
              <a:t> </a:t>
            </a:r>
            <a:r>
              <a:rPr sz="3600" spc="0" baseline="8134" dirty="0" smtClean="0">
                <a:latin typeface="Lucida Sans Unicode"/>
                <a:cs typeface="Lucida Sans Unicode"/>
              </a:rPr>
              <a:t>ters</a:t>
            </a:r>
            <a:r>
              <a:rPr sz="3600" spc="-9" baseline="8134" dirty="0" smtClean="0">
                <a:latin typeface="Lucida Sans Unicode"/>
                <a:cs typeface="Lucida Sans Unicode"/>
              </a:rPr>
              <a:t>e</a:t>
            </a:r>
            <a:r>
              <a:rPr sz="3600" spc="0" baseline="8134" dirty="0" smtClean="0">
                <a:latin typeface="Lucida Sans Unicode"/>
                <a:cs typeface="Lucida Sans Unicode"/>
              </a:rPr>
              <a:t>bar</a:t>
            </a:r>
            <a:r>
              <a:rPr sz="3600" spc="29" baseline="8134" dirty="0" smtClean="0">
                <a:latin typeface="Lucida Sans Unicode"/>
                <a:cs typeface="Lucida Sans Unicode"/>
              </a:rPr>
              <a:t> </a:t>
            </a:r>
            <a:r>
              <a:rPr sz="3600" spc="0" baseline="8134" dirty="0" smtClean="0">
                <a:latin typeface="Lucida Sans Unicode"/>
                <a:cs typeface="Lucida Sans Unicode"/>
              </a:rPr>
              <a:t>ad</a:t>
            </a:r>
            <a:r>
              <a:rPr sz="3600" spc="-14" baseline="8134" dirty="0" smtClean="0">
                <a:latin typeface="Lucida Sans Unicode"/>
                <a:cs typeface="Lucida Sans Unicode"/>
              </a:rPr>
              <a:t>a</a:t>
            </a:r>
            <a:r>
              <a:rPr sz="3600" spc="0" baseline="8134" dirty="0" smtClean="0">
                <a:latin typeface="Lucida Sans Unicode"/>
                <a:cs typeface="Lucida Sans Unicode"/>
              </a:rPr>
              <a:t>lah</a:t>
            </a:r>
            <a:r>
              <a:rPr sz="3600" spc="14" baseline="8134" dirty="0" smtClean="0">
                <a:latin typeface="Lucida Sans Unicode"/>
                <a:cs typeface="Lucida Sans Unicode"/>
              </a:rPr>
              <a:t> </a:t>
            </a:r>
            <a:r>
              <a:rPr sz="3600" spc="0" baseline="8134" dirty="0" smtClean="0">
                <a:latin typeface="Lucida Sans Unicode"/>
                <a:cs typeface="Lucida Sans Unicode"/>
              </a:rPr>
              <a:t>per</a:t>
            </a:r>
            <a:r>
              <a:rPr sz="3600" spc="-9" baseline="8134" dirty="0" smtClean="0">
                <a:latin typeface="Lucida Sans Unicode"/>
                <a:cs typeface="Lucida Sans Unicode"/>
              </a:rPr>
              <a:t>u</a:t>
            </a:r>
            <a:r>
              <a:rPr sz="3600" spc="0" baseline="8134" dirty="0" smtClean="0">
                <a:latin typeface="Lucida Sans Unicode"/>
                <a:cs typeface="Lucida Sans Unicode"/>
              </a:rPr>
              <a:t>ba</a:t>
            </a:r>
            <a:r>
              <a:rPr sz="3600" spc="-9" baseline="8134" dirty="0" smtClean="0">
                <a:latin typeface="Lucida Sans Unicode"/>
                <a:cs typeface="Lucida Sans Unicode"/>
              </a:rPr>
              <a:t>h</a:t>
            </a:r>
            <a:r>
              <a:rPr sz="3600" spc="0" baseline="8134" dirty="0" smtClean="0">
                <a:latin typeface="Lucida Sans Unicode"/>
                <a:cs typeface="Lucida Sans Unicode"/>
              </a:rPr>
              <a:t>an</a:t>
            </a:r>
            <a:endParaRPr sz="2400" dirty="0">
              <a:latin typeface="Lucida Sans Unicode"/>
              <a:cs typeface="Lucida Sans Unicode"/>
            </a:endParaRPr>
          </a:p>
          <a:p>
            <a:pPr marL="269036" marR="45720">
              <a:lnSpc>
                <a:spcPts val="2680"/>
              </a:lnSpc>
              <a:spcBef>
                <a:spcPts val="4"/>
              </a:spcBef>
            </a:pPr>
            <a:r>
              <a:rPr sz="3600" spc="0" baseline="9038" dirty="0" smtClean="0">
                <a:latin typeface="Lucida Sans Unicode"/>
                <a:cs typeface="Lucida Sans Unicode"/>
              </a:rPr>
              <a:t>se</a:t>
            </a:r>
            <a:r>
              <a:rPr sz="3600" spc="-9" baseline="9038" dirty="0" smtClean="0">
                <a:latin typeface="Lucida Sans Unicode"/>
                <a:cs typeface="Lucida Sans Unicode"/>
              </a:rPr>
              <a:t>c</a:t>
            </a:r>
            <a:r>
              <a:rPr sz="3600" spc="0" baseline="9038" dirty="0" smtClean="0">
                <a:latin typeface="Lucida Sans Unicode"/>
                <a:cs typeface="Lucida Sans Unicode"/>
              </a:rPr>
              <a:t>ara</a:t>
            </a:r>
            <a:r>
              <a:rPr sz="3600" spc="9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terus</a:t>
            </a:r>
            <a:r>
              <a:rPr sz="3600" spc="19" baseline="9038" dirty="0" smtClean="0">
                <a:latin typeface="Lucida Sans Unicode"/>
                <a:cs typeface="Lucida Sans Unicode"/>
              </a:rPr>
              <a:t> </a:t>
            </a:r>
            <a:r>
              <a:rPr sz="3600" spc="0" baseline="9038" dirty="0" smtClean="0">
                <a:latin typeface="Lucida Sans Unicode"/>
                <a:cs typeface="Lucida Sans Unicode"/>
              </a:rPr>
              <a:t>men</a:t>
            </a:r>
            <a:r>
              <a:rPr sz="3600" spc="-9" baseline="9038" dirty="0" smtClean="0">
                <a:latin typeface="Lucida Sans Unicode"/>
                <a:cs typeface="Lucida Sans Unicode"/>
              </a:rPr>
              <a:t>e</a:t>
            </a:r>
            <a:r>
              <a:rPr sz="3600" spc="0" baseline="9038" dirty="0" smtClean="0">
                <a:latin typeface="Lucida Sans Unicode"/>
                <a:cs typeface="Lucida Sans Unicode"/>
              </a:rPr>
              <a:t>rus.</a:t>
            </a:r>
            <a:endParaRPr sz="2400" dirty="0">
              <a:latin typeface="Lucida Sans Unicode"/>
              <a:cs typeface="Lucida Sans Unicode"/>
            </a:endParaRPr>
          </a:p>
          <a:p>
            <a:pPr marL="269036" marR="110508" indent="-256336">
              <a:lnSpc>
                <a:spcPts val="3841"/>
              </a:lnSpc>
              <a:tabLst>
                <a:tab pos="266700" algn="l"/>
              </a:tabLst>
            </a:pPr>
            <a:r>
              <a:rPr sz="1600" spc="0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1600" spc="-1583" dirty="0" smtClean="0">
                <a:solidFill>
                  <a:srgbClr val="2CA1BE"/>
                </a:solidFill>
                <a:latin typeface="Wingdings 3"/>
                <a:cs typeface="Wingdings 3"/>
              </a:rPr>
              <a:t></a:t>
            </a:r>
            <a:r>
              <a:rPr sz="1600" spc="0" dirty="0" smtClean="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sz="2400" spc="0" dirty="0" smtClean="0">
                <a:latin typeface="Lucida Sans Unicode"/>
                <a:cs typeface="Lucida Sans Unicode"/>
              </a:rPr>
              <a:t>Perubah</a:t>
            </a:r>
            <a:r>
              <a:rPr sz="2400" spc="-9" dirty="0" smtClean="0">
                <a:latin typeface="Lucida Sans Unicode"/>
                <a:cs typeface="Lucida Sans Unicode"/>
              </a:rPr>
              <a:t>a</a:t>
            </a:r>
            <a:r>
              <a:rPr sz="2400" spc="0" dirty="0" smtClean="0">
                <a:latin typeface="Lucida Sans Unicode"/>
                <a:cs typeface="Lucida Sans Unicode"/>
              </a:rPr>
              <a:t>n</a:t>
            </a:r>
            <a:r>
              <a:rPr sz="2400" spc="9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ini</a:t>
            </a:r>
            <a:r>
              <a:rPr sz="2400" spc="19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sebag</a:t>
            </a:r>
            <a:r>
              <a:rPr sz="2400" spc="-9" dirty="0" smtClean="0">
                <a:latin typeface="Lucida Sans Unicode"/>
                <a:cs typeface="Lucida Sans Unicode"/>
              </a:rPr>
              <a:t>a</a:t>
            </a:r>
            <a:r>
              <a:rPr sz="2400" spc="0" dirty="0" smtClean="0">
                <a:latin typeface="Lucida Sans Unicode"/>
                <a:cs typeface="Lucida Sans Unicode"/>
              </a:rPr>
              <a:t>i</a:t>
            </a:r>
            <a:r>
              <a:rPr sz="2400" spc="29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hasil</a:t>
            </a:r>
            <a:r>
              <a:rPr sz="2400" spc="19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dari</a:t>
            </a:r>
            <a:r>
              <a:rPr sz="2400" spc="9" dirty="0" smtClean="0">
                <a:latin typeface="Lucida Sans Unicode"/>
                <a:cs typeface="Lucida Sans Unicode"/>
              </a:rPr>
              <a:t> </a:t>
            </a:r>
            <a:r>
              <a:rPr sz="2500" spc="0" dirty="0" smtClean="0">
                <a:latin typeface="Lucida Sans Unicode"/>
                <a:cs typeface="Lucida Sans Unicode"/>
              </a:rPr>
              <a:t>mobilit</a:t>
            </a:r>
            <a:r>
              <a:rPr sz="2500" spc="-4" dirty="0" smtClean="0">
                <a:latin typeface="Lucida Sans Unicode"/>
                <a:cs typeface="Lucida Sans Unicode"/>
              </a:rPr>
              <a:t>y</a:t>
            </a:r>
            <a:r>
              <a:rPr sz="2500" spc="0" dirty="0" smtClean="0">
                <a:latin typeface="Lucida Sans Unicode"/>
                <a:cs typeface="Lucida Sans Unicode"/>
              </a:rPr>
              <a:t>,</a:t>
            </a:r>
            <a:r>
              <a:rPr sz="2500" spc="16" dirty="0" smtClean="0">
                <a:latin typeface="Lucida Sans Unicode"/>
                <a:cs typeface="Lucida Sans Unicode"/>
              </a:rPr>
              <a:t> </a:t>
            </a:r>
            <a:r>
              <a:rPr sz="2500" spc="0" dirty="0" smtClean="0">
                <a:latin typeface="Lucida Sans Unicode"/>
                <a:cs typeface="Lucida Sans Unicode"/>
              </a:rPr>
              <a:t>qu</a:t>
            </a:r>
            <a:r>
              <a:rPr sz="2500" spc="-9" dirty="0" smtClean="0">
                <a:latin typeface="Lucida Sans Unicode"/>
                <a:cs typeface="Lucida Sans Unicode"/>
              </a:rPr>
              <a:t>a</a:t>
            </a:r>
            <a:r>
              <a:rPr sz="2500" spc="0" dirty="0" smtClean="0">
                <a:latin typeface="Lucida Sans Unicode"/>
                <a:cs typeface="Lucida Sans Unicode"/>
              </a:rPr>
              <a:t>lity- </a:t>
            </a:r>
            <a:endParaRPr sz="2500" dirty="0">
              <a:latin typeface="Lucida Sans Unicode"/>
              <a:cs typeface="Lucida Sans Unicode"/>
            </a:endParaRPr>
          </a:p>
          <a:p>
            <a:pPr marL="269036" marR="110508">
              <a:lnSpc>
                <a:spcPts val="3841"/>
              </a:lnSpc>
              <a:tabLst>
                <a:tab pos="266700" algn="l"/>
              </a:tabLst>
            </a:pPr>
            <a:r>
              <a:rPr sz="2500" spc="0" dirty="0" smtClean="0">
                <a:latin typeface="Lucida Sans Unicode"/>
                <a:cs typeface="Lucida Sans Unicode"/>
              </a:rPr>
              <a:t>o</a:t>
            </a:r>
            <a:r>
              <a:rPr sz="2500" spc="4" dirty="0" smtClean="0">
                <a:latin typeface="Lucida Sans Unicode"/>
                <a:cs typeface="Lucida Sans Unicode"/>
              </a:rPr>
              <a:t>f-</a:t>
            </a:r>
            <a:r>
              <a:rPr sz="2500" spc="0" dirty="0" smtClean="0">
                <a:latin typeface="Lucida Sans Unicode"/>
                <a:cs typeface="Lucida Sans Unicode"/>
              </a:rPr>
              <a:t>service</a:t>
            </a:r>
            <a:r>
              <a:rPr sz="2500" spc="1" dirty="0" smtClean="0">
                <a:latin typeface="Lucida Sans Unicode"/>
                <a:cs typeface="Lucida Sans Unicode"/>
              </a:rPr>
              <a:t> </a:t>
            </a:r>
            <a:r>
              <a:rPr sz="2500" spc="0" dirty="0" smtClean="0">
                <a:latin typeface="Lucida Sans Unicode"/>
                <a:cs typeface="Lucida Sans Unicode"/>
              </a:rPr>
              <a:t>networks,</a:t>
            </a:r>
            <a:r>
              <a:rPr sz="2500" spc="21" dirty="0" smtClean="0">
                <a:latin typeface="Lucida Sans Unicode"/>
                <a:cs typeface="Lucida Sans Unicode"/>
              </a:rPr>
              <a:t> </a:t>
            </a:r>
            <a:r>
              <a:rPr sz="2500" spc="0" dirty="0" smtClean="0">
                <a:latin typeface="Lucida Sans Unicode"/>
                <a:cs typeface="Lucida Sans Unicode"/>
              </a:rPr>
              <a:t>kerus</a:t>
            </a:r>
            <a:r>
              <a:rPr sz="2500" spc="-9" dirty="0" smtClean="0">
                <a:latin typeface="Lucida Sans Unicode"/>
                <a:cs typeface="Lucida Sans Unicode"/>
              </a:rPr>
              <a:t>a</a:t>
            </a:r>
            <a:r>
              <a:rPr sz="2500" spc="0" dirty="0" smtClean="0">
                <a:latin typeface="Lucida Sans Unicode"/>
                <a:cs typeface="Lucida Sans Unicode"/>
              </a:rPr>
              <a:t>kan</a:t>
            </a:r>
            <a:r>
              <a:rPr sz="2500" spc="1" dirty="0" smtClean="0">
                <a:latin typeface="Lucida Sans Unicode"/>
                <a:cs typeface="Lucida Sans Unicode"/>
              </a:rPr>
              <a:t> </a:t>
            </a:r>
            <a:r>
              <a:rPr sz="2500" spc="0" dirty="0" smtClean="0">
                <a:latin typeface="Lucida Sans Unicode"/>
                <a:cs typeface="Lucida Sans Unicode"/>
              </a:rPr>
              <a:t>hardware,</a:t>
            </a:r>
            <a:r>
              <a:rPr sz="2500" spc="21" dirty="0" smtClean="0">
                <a:latin typeface="Lucida Sans Unicode"/>
                <a:cs typeface="Lucida Sans Unicode"/>
              </a:rPr>
              <a:t> </a:t>
            </a:r>
            <a:r>
              <a:rPr sz="2500" spc="0" dirty="0" smtClean="0">
                <a:latin typeface="Lucida Sans Unicode"/>
                <a:cs typeface="Lucida Sans Unicode"/>
              </a:rPr>
              <a:t>dan </a:t>
            </a:r>
            <a:endParaRPr sz="2500" dirty="0">
              <a:latin typeface="Lucida Sans Unicode"/>
              <a:cs typeface="Lucida Sans Unicode"/>
            </a:endParaRPr>
          </a:p>
          <a:p>
            <a:pPr marL="269036" marR="110508">
              <a:lnSpc>
                <a:spcPts val="3841"/>
              </a:lnSpc>
              <a:tabLst>
                <a:tab pos="266700" algn="l"/>
              </a:tabLst>
            </a:pPr>
            <a:r>
              <a:rPr sz="2500" spc="0" dirty="0" smtClean="0">
                <a:latin typeface="Lucida Sans Unicode"/>
                <a:cs typeface="Lucida Sans Unicode"/>
              </a:rPr>
              <a:t>batt</a:t>
            </a:r>
            <a:r>
              <a:rPr sz="2500" spc="-9" dirty="0" smtClean="0">
                <a:latin typeface="Lucida Sans Unicode"/>
                <a:cs typeface="Lucida Sans Unicode"/>
              </a:rPr>
              <a:t>e</a:t>
            </a:r>
            <a:r>
              <a:rPr sz="2500" spc="0" dirty="0" smtClean="0">
                <a:latin typeface="Lucida Sans Unicode"/>
                <a:cs typeface="Lucida Sans Unicode"/>
              </a:rPr>
              <a:t>ry</a:t>
            </a:r>
            <a:r>
              <a:rPr sz="2500" spc="11" dirty="0" smtClean="0">
                <a:latin typeface="Lucida Sans Unicode"/>
                <a:cs typeface="Lucida Sans Unicode"/>
              </a:rPr>
              <a:t> </a:t>
            </a:r>
            <a:r>
              <a:rPr sz="2500" spc="0" dirty="0" smtClean="0">
                <a:latin typeface="Lucida Sans Unicode"/>
                <a:cs typeface="Lucida Sans Unicode"/>
              </a:rPr>
              <a:t>drain</a:t>
            </a:r>
            <a:r>
              <a:rPr sz="2500" spc="-14" dirty="0" smtClean="0">
                <a:latin typeface="Lucida Sans Unicode"/>
                <a:cs typeface="Lucida Sans Unicode"/>
              </a:rPr>
              <a:t>a</a:t>
            </a:r>
            <a:r>
              <a:rPr sz="2500" spc="0" dirty="0" smtClean="0">
                <a:latin typeface="Lucida Sans Unicode"/>
                <a:cs typeface="Lucida Sans Unicode"/>
              </a:rPr>
              <a:t>ge</a:t>
            </a:r>
            <a:r>
              <a:rPr sz="2500" spc="11" dirty="0" smtClean="0">
                <a:latin typeface="Lucida Sans Unicode"/>
                <a:cs typeface="Lucida Sans Unicode"/>
              </a:rPr>
              <a:t> </a:t>
            </a:r>
            <a:r>
              <a:rPr sz="2500" spc="0" dirty="0" smtClean="0">
                <a:latin typeface="Lucida Sans Unicode"/>
                <a:cs typeface="Lucida Sans Unicode"/>
              </a:rPr>
              <a:t>dll.</a:t>
            </a:r>
            <a:endParaRPr sz="2500" dirty="0">
              <a:latin typeface="Lucida Sans Unicode"/>
              <a:cs typeface="Lucida Sans Unicode"/>
            </a:endParaRPr>
          </a:p>
          <a:p>
            <a:pPr marL="12700" marR="45720">
              <a:lnSpc>
                <a:spcPts val="3304"/>
              </a:lnSpc>
            </a:pPr>
            <a:r>
              <a:rPr sz="2400" spc="0" baseline="14636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2400" spc="0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2400" spc="371" baseline="14493" dirty="0" smtClean="0">
                <a:solidFill>
                  <a:srgbClr val="2CA1BE"/>
                </a:solidFill>
                <a:latin typeface="Times New Roman"/>
                <a:cs typeface="Times New Roman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K</a:t>
            </a:r>
            <a:r>
              <a:rPr sz="3600" spc="4" baseline="7230" dirty="0" smtClean="0">
                <a:latin typeface="Lucida Sans Unicode"/>
                <a:cs typeface="Lucida Sans Unicode"/>
              </a:rPr>
              <a:t>o</a:t>
            </a:r>
            <a:r>
              <a:rPr sz="3600" spc="0" baseline="7230" dirty="0" smtClean="0">
                <a:latin typeface="Lucida Sans Unicode"/>
                <a:cs typeface="Lucida Sans Unicode"/>
              </a:rPr>
              <a:t>ns</a:t>
            </a:r>
            <a:r>
              <a:rPr sz="3600" spc="-4" baseline="7230" dirty="0" smtClean="0">
                <a:latin typeface="Lucida Sans Unicode"/>
                <a:cs typeface="Lucida Sans Unicode"/>
              </a:rPr>
              <a:t>e</a:t>
            </a:r>
            <a:r>
              <a:rPr sz="3600" spc="0" baseline="7230" dirty="0" smtClean="0">
                <a:latin typeface="Lucida Sans Unicode"/>
                <a:cs typeface="Lucida Sans Unicode"/>
              </a:rPr>
              <a:t>p ini</a:t>
            </a:r>
            <a:r>
              <a:rPr sz="3600" spc="9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disebut</a:t>
            </a:r>
            <a:r>
              <a:rPr sz="3600" spc="19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latin typeface="Lucida Sans Unicode"/>
                <a:cs typeface="Lucida Sans Unicode"/>
              </a:rPr>
              <a:t>sebag</a:t>
            </a:r>
            <a:r>
              <a:rPr sz="3600" spc="-9" baseline="7230" dirty="0" smtClean="0">
                <a:latin typeface="Lucida Sans Unicode"/>
                <a:cs typeface="Lucida Sans Unicode"/>
              </a:rPr>
              <a:t>a</a:t>
            </a:r>
            <a:r>
              <a:rPr sz="3600" spc="0" baseline="7230" dirty="0" smtClean="0">
                <a:latin typeface="Lucida Sans Unicode"/>
                <a:cs typeface="Lucida Sans Unicode"/>
              </a:rPr>
              <a:t>i</a:t>
            </a:r>
            <a:r>
              <a:rPr sz="3600" spc="34" baseline="7230" dirty="0" smtClean="0"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ad</a:t>
            </a:r>
            <a:r>
              <a:rPr sz="3600" spc="-9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a</a:t>
            </a:r>
            <a:r>
              <a:rPr sz="3600" spc="0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pti</a:t>
            </a:r>
            <a:r>
              <a:rPr sz="3600" spc="9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v</a:t>
            </a:r>
            <a:r>
              <a:rPr sz="3600" spc="0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e</a:t>
            </a:r>
            <a:r>
              <a:rPr sz="3600" spc="14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 </a:t>
            </a:r>
            <a:r>
              <a:rPr sz="3600" spc="0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sof</a:t>
            </a:r>
            <a:r>
              <a:rPr sz="3600" spc="9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t</a:t>
            </a:r>
            <a:r>
              <a:rPr sz="3600" spc="0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w</a:t>
            </a:r>
            <a:r>
              <a:rPr sz="3600" spc="-4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a</a:t>
            </a:r>
            <a:r>
              <a:rPr sz="3600" spc="0" baseline="7230" dirty="0" smtClean="0">
                <a:solidFill>
                  <a:srgbClr val="FF0000"/>
                </a:solidFill>
                <a:latin typeface="Lucida Sans Unicode"/>
                <a:cs typeface="Lucida Sans Unicode"/>
              </a:rPr>
              <a:t>re</a:t>
            </a:r>
            <a:endParaRPr sz="2400" dirty="0">
              <a:latin typeface="Lucida Sans Unicode"/>
              <a:cs typeface="Lucida Sans Unicode"/>
            </a:endParaRPr>
          </a:p>
          <a:p>
            <a:pPr marL="269036" marR="606760" indent="-256336">
              <a:lnSpc>
                <a:spcPts val="3687"/>
              </a:lnSpc>
              <a:tabLst>
                <a:tab pos="266700" algn="l"/>
              </a:tabLst>
            </a:pPr>
            <a:r>
              <a:rPr sz="1600" spc="0" dirty="0" smtClean="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sz="1600" spc="-1583" dirty="0" smtClean="0">
                <a:solidFill>
                  <a:srgbClr val="2CA1BE"/>
                </a:solidFill>
                <a:latin typeface="Wingdings 3"/>
                <a:cs typeface="Wingdings 3"/>
              </a:rPr>
              <a:t></a:t>
            </a:r>
            <a:r>
              <a:rPr sz="1600" spc="0" dirty="0" smtClean="0">
                <a:solidFill>
                  <a:srgbClr val="2CA1BE"/>
                </a:solidFill>
                <a:latin typeface="Times New Roman"/>
                <a:cs typeface="Times New Roman"/>
              </a:rPr>
              <a:t>	</a:t>
            </a:r>
            <a:r>
              <a:rPr sz="2400" spc="0" dirty="0" smtClean="0">
                <a:latin typeface="Lucida Sans Unicode"/>
                <a:cs typeface="Lucida Sans Unicode"/>
              </a:rPr>
              <a:t>M</a:t>
            </a:r>
            <a:r>
              <a:rPr sz="2400" spc="-9" dirty="0" smtClean="0">
                <a:latin typeface="Lucida Sans Unicode"/>
                <a:cs typeface="Lucida Sans Unicode"/>
              </a:rPr>
              <a:t>c</a:t>
            </a:r>
            <a:r>
              <a:rPr sz="2400" spc="0" dirty="0" smtClean="0">
                <a:latin typeface="Lucida Sans Unicode"/>
                <a:cs typeface="Lucida Sans Unicode"/>
              </a:rPr>
              <a:t>K</a:t>
            </a:r>
            <a:r>
              <a:rPr sz="2400" spc="4" dirty="0" smtClean="0">
                <a:latin typeface="Lucida Sans Unicode"/>
                <a:cs typeface="Lucida Sans Unicode"/>
              </a:rPr>
              <a:t>i</a:t>
            </a:r>
            <a:r>
              <a:rPr sz="2400" spc="0" dirty="0" smtClean="0">
                <a:latin typeface="Lucida Sans Unicode"/>
                <a:cs typeface="Lucida Sans Unicode"/>
              </a:rPr>
              <a:t>nley et al.</a:t>
            </a:r>
            <a:r>
              <a:rPr sz="2400" spc="14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(2</a:t>
            </a:r>
            <a:r>
              <a:rPr sz="2400" spc="-9" dirty="0" smtClean="0">
                <a:latin typeface="Lucida Sans Unicode"/>
                <a:cs typeface="Lucida Sans Unicode"/>
              </a:rPr>
              <a:t>0</a:t>
            </a:r>
            <a:r>
              <a:rPr sz="2400" spc="0" dirty="0" smtClean="0">
                <a:latin typeface="Lucida Sans Unicode"/>
                <a:cs typeface="Lucida Sans Unicode"/>
              </a:rPr>
              <a:t>0</a:t>
            </a:r>
            <a:r>
              <a:rPr sz="2400" spc="-9" dirty="0" smtClean="0">
                <a:latin typeface="Lucida Sans Unicode"/>
                <a:cs typeface="Lucida Sans Unicode"/>
              </a:rPr>
              <a:t>4</a:t>
            </a:r>
            <a:r>
              <a:rPr sz="2400" spc="0" dirty="0" smtClean="0">
                <a:latin typeface="Lucida Sans Unicode"/>
                <a:cs typeface="Lucida Sans Unicode"/>
              </a:rPr>
              <a:t>) membagi 3 teknik</a:t>
            </a:r>
            <a:r>
              <a:rPr sz="2400" spc="9" dirty="0" smtClean="0">
                <a:latin typeface="Lucida Sans Unicode"/>
                <a:cs typeface="Lucida Sans Unicode"/>
              </a:rPr>
              <a:t> </a:t>
            </a:r>
            <a:r>
              <a:rPr sz="2400" spc="0" dirty="0" smtClean="0">
                <a:latin typeface="Lucida Sans Unicode"/>
                <a:cs typeface="Lucida Sans Unicode"/>
              </a:rPr>
              <a:t>das</a:t>
            </a:r>
            <a:r>
              <a:rPr sz="2400" spc="-9" dirty="0" smtClean="0">
                <a:latin typeface="Lucida Sans Unicode"/>
                <a:cs typeface="Lucida Sans Unicode"/>
              </a:rPr>
              <a:t>a</a:t>
            </a:r>
            <a:r>
              <a:rPr sz="2400" spc="0" dirty="0" smtClean="0">
                <a:latin typeface="Lucida Sans Unicode"/>
                <a:cs typeface="Lucida Sans Unicode"/>
              </a:rPr>
              <a:t>r </a:t>
            </a:r>
            <a:endParaRPr sz="2400" dirty="0">
              <a:latin typeface="Lucida Sans Unicode"/>
              <a:cs typeface="Lucida Sans Unicode"/>
            </a:endParaRPr>
          </a:p>
          <a:p>
            <a:pPr marL="269036" marR="606760">
              <a:lnSpc>
                <a:spcPts val="3687"/>
              </a:lnSpc>
              <a:tabLst>
                <a:tab pos="266700" algn="l"/>
              </a:tabLst>
            </a:pPr>
            <a:r>
              <a:rPr sz="2400" spc="0" dirty="0" smtClean="0">
                <a:latin typeface="Lucida Sans Unicode"/>
                <a:cs typeface="Lucida Sans Unicode"/>
              </a:rPr>
              <a:t>men</a:t>
            </a:r>
            <a:r>
              <a:rPr sz="2400" spc="-4" dirty="0" smtClean="0">
                <a:latin typeface="Lucida Sans Unicode"/>
                <a:cs typeface="Lucida Sans Unicode"/>
              </a:rPr>
              <a:t>u</a:t>
            </a:r>
            <a:r>
              <a:rPr sz="2400" spc="0" dirty="0" smtClean="0">
                <a:latin typeface="Lucida Sans Unicode"/>
                <a:cs typeface="Lucida Sans Unicode"/>
              </a:rPr>
              <a:t>ju </a:t>
            </a:r>
            <a:r>
              <a:rPr sz="2400" spc="-9" dirty="0" smtClean="0">
                <a:latin typeface="Lucida Sans Unicode"/>
                <a:cs typeface="Lucida Sans Unicode"/>
              </a:rPr>
              <a:t>a</a:t>
            </a:r>
            <a:r>
              <a:rPr sz="2400" spc="0" dirty="0" smtClean="0">
                <a:latin typeface="Lucida Sans Unicode"/>
                <a:cs typeface="Lucida Sans Unicode"/>
              </a:rPr>
              <a:t>dapti</a:t>
            </a:r>
            <a:r>
              <a:rPr sz="2400" spc="4" dirty="0" smtClean="0">
                <a:latin typeface="Lucida Sans Unicode"/>
                <a:cs typeface="Lucida Sans Unicode"/>
              </a:rPr>
              <a:t>v</a:t>
            </a:r>
            <a:r>
              <a:rPr sz="2400" spc="0" dirty="0" smtClean="0">
                <a:latin typeface="Lucida Sans Unicode"/>
                <a:cs typeface="Lucida Sans Unicode"/>
              </a:rPr>
              <a:t>e system</a:t>
            </a:r>
            <a:endParaRPr sz="2400" dirty="0">
              <a:latin typeface="Lucida Sans Unicode"/>
              <a:cs typeface="Lucida Sans Unicode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438525" y="5725414"/>
            <a:ext cx="5027933" cy="9053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410"/>
              </a:lnSpc>
              <a:spcBef>
                <a:spcPts val="120"/>
              </a:spcBef>
            </a:pP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Sep</a:t>
            </a:r>
            <a:r>
              <a:rPr sz="3000" spc="-9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000" spc="-9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</a:t>
            </a:r>
            <a:r>
              <a:rPr sz="3000" spc="-4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ion</a:t>
            </a:r>
            <a:r>
              <a:rPr sz="3000" spc="-29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of c</a:t>
            </a:r>
            <a:r>
              <a:rPr sz="3000" spc="4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o</a:t>
            </a: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n</a:t>
            </a:r>
            <a:r>
              <a:rPr sz="3000" spc="4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c</a:t>
            </a: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e</a:t>
            </a:r>
            <a:r>
              <a:rPr sz="3000" spc="-19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</a:t>
            </a: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ns:</a:t>
            </a:r>
            <a:endParaRPr sz="2000" dirty="0">
              <a:latin typeface="Lucida Sans Unicode"/>
              <a:cs typeface="Lucida Sans Unicode"/>
            </a:endParaRPr>
          </a:p>
          <a:p>
            <a:pPr marL="12700" marR="38176">
              <a:lnSpc>
                <a:spcPts val="2465"/>
              </a:lnSpc>
              <a:spcBef>
                <a:spcPts val="2"/>
              </a:spcBef>
            </a:pP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C</a:t>
            </a:r>
            <a:r>
              <a:rPr sz="3000" spc="9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o</a:t>
            </a: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mputa</a:t>
            </a:r>
            <a:r>
              <a:rPr sz="3000" spc="-9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io</a:t>
            </a:r>
            <a:r>
              <a:rPr sz="3000" spc="-4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n</a:t>
            </a: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al</a:t>
            </a:r>
            <a:r>
              <a:rPr sz="3000" spc="-34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re</a:t>
            </a:r>
            <a:r>
              <a:rPr sz="3000" spc="-9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f</a:t>
            </a: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lect</a:t>
            </a:r>
            <a:r>
              <a:rPr sz="3000" spc="-4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i</a:t>
            </a:r>
            <a:r>
              <a:rPr sz="3000" spc="0" baseline="8677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on</a:t>
            </a:r>
            <a:endParaRPr sz="2000" dirty="0">
              <a:latin typeface="Lucida Sans Unicode"/>
              <a:cs typeface="Lucida Sans Unicode"/>
            </a:endParaRPr>
          </a:p>
          <a:p>
            <a:pPr marL="12700">
              <a:lnSpc>
                <a:spcPts val="2255"/>
              </a:lnSpc>
            </a:pPr>
            <a:r>
              <a:rPr sz="3000" spc="0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C</a:t>
            </a:r>
            <a:r>
              <a:rPr sz="3000" spc="9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o</a:t>
            </a:r>
            <a:r>
              <a:rPr sz="3000" spc="0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mpone</a:t>
            </a:r>
            <a:r>
              <a:rPr sz="3000" spc="-9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n</a:t>
            </a:r>
            <a:r>
              <a:rPr sz="3000" spc="-4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sz="3000" spc="4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-</a:t>
            </a:r>
            <a:r>
              <a:rPr sz="3000" spc="0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based</a:t>
            </a:r>
            <a:r>
              <a:rPr sz="3000" spc="-25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 </a:t>
            </a:r>
            <a:r>
              <a:rPr sz="3000" spc="0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desi</a:t>
            </a:r>
            <a:r>
              <a:rPr sz="3000" spc="-9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g</a:t>
            </a:r>
            <a:r>
              <a:rPr sz="3000" spc="0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n (s</a:t>
            </a:r>
            <a:r>
              <a:rPr sz="3000" spc="-9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t</a:t>
            </a:r>
            <a:r>
              <a:rPr sz="3000" spc="0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an</a:t>
            </a:r>
            <a:r>
              <a:rPr sz="3000" spc="4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d-</a:t>
            </a:r>
            <a:r>
              <a:rPr sz="3000" spc="0" baseline="4338" dirty="0" smtClean="0">
                <a:solidFill>
                  <a:srgbClr val="006FC0"/>
                </a:solidFill>
                <a:latin typeface="Lucida Sans Unicode"/>
                <a:cs typeface="Lucida Sans Unicode"/>
              </a:rPr>
              <a:t>alone)</a:t>
            </a:r>
            <a:endParaRPr sz="200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99097" y="5944781"/>
            <a:ext cx="4941074" cy="921155"/>
          </a:xfrm>
          <a:custGeom>
            <a:avLst/>
            <a:gdLst/>
            <a:ahLst/>
            <a:cxnLst/>
            <a:rect l="l" t="t" r="r" b="b"/>
            <a:pathLst>
              <a:path w="4941074" h="921155">
                <a:moveTo>
                  <a:pt x="660" y="0"/>
                </a:moveTo>
                <a:lnTo>
                  <a:pt x="0" y="5473"/>
                </a:lnTo>
                <a:lnTo>
                  <a:pt x="85724" y="21360"/>
                </a:lnTo>
                <a:lnTo>
                  <a:pt x="660" y="0"/>
                </a:lnTo>
                <a:close/>
              </a:path>
              <a:path w="4941074" h="921155">
                <a:moveTo>
                  <a:pt x="85724" y="21360"/>
                </a:moveTo>
                <a:lnTo>
                  <a:pt x="3637423" y="913215"/>
                </a:lnTo>
                <a:lnTo>
                  <a:pt x="4898230" y="913215"/>
                </a:lnTo>
                <a:lnTo>
                  <a:pt x="85724" y="2136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85990" y="5939091"/>
            <a:ext cx="3690785" cy="933450"/>
          </a:xfrm>
          <a:custGeom>
            <a:avLst/>
            <a:gdLst/>
            <a:ahLst/>
            <a:cxnLst/>
            <a:rect l="l" t="t" r="r" b="b"/>
            <a:pathLst>
              <a:path w="3690785" h="933450">
                <a:moveTo>
                  <a:pt x="0" y="0"/>
                </a:moveTo>
                <a:lnTo>
                  <a:pt x="7924" y="6350"/>
                </a:lnTo>
                <a:lnTo>
                  <a:pt x="2868838" y="918906"/>
                </a:lnTo>
                <a:lnTo>
                  <a:pt x="3651914" y="91890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-10993" y="5782348"/>
            <a:ext cx="3409259" cy="10959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object 2"/>
          <p:cNvSpPr/>
          <p:nvPr/>
        </p:nvSpPr>
        <p:spPr>
          <a:xfrm>
            <a:off x="3020568" y="2436876"/>
            <a:ext cx="3293363" cy="457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390</TotalTime>
  <Words>1184</Words>
  <Application>Microsoft Office PowerPoint</Application>
  <PresentationFormat>On-screen Show (4:3)</PresentationFormat>
  <Paragraphs>256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7" baseType="lpstr">
      <vt:lpstr>Arial</vt:lpstr>
      <vt:lpstr>Arial Black</vt:lpstr>
      <vt:lpstr>Calibri</vt:lpstr>
      <vt:lpstr>Lucida Sans Unicode</vt:lpstr>
      <vt:lpstr>Times New Roman</vt:lpstr>
      <vt:lpstr>Verdana</vt:lpstr>
      <vt:lpstr>Wingdings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gue</dc:creator>
  <cp:lastModifiedBy>gue</cp:lastModifiedBy>
  <cp:revision>21</cp:revision>
  <dcterms:modified xsi:type="dcterms:W3CDTF">2018-09-18T05:56:27Z</dcterms:modified>
</cp:coreProperties>
</file>