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88" r:id="rId3"/>
    <p:sldId id="289" r:id="rId4"/>
    <p:sldId id="284" r:id="rId5"/>
    <p:sldId id="296" r:id="rId6"/>
    <p:sldId id="297" r:id="rId7"/>
    <p:sldId id="293" r:id="rId8"/>
    <p:sldId id="295" r:id="rId9"/>
    <p:sldId id="29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CC99B8-A523-4B39-828F-D63CACEF82F6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281DABAE-DF46-4C35-8BE1-A2EE9C02734C}">
      <dgm:prSet phldrT="[Text]"/>
      <dgm:spPr/>
      <dgm:t>
        <a:bodyPr/>
        <a:lstStyle/>
        <a:p>
          <a:r>
            <a:rPr lang="en-AU" dirty="0"/>
            <a:t>infra</a:t>
          </a:r>
        </a:p>
      </dgm:t>
    </dgm:pt>
    <dgm:pt modelId="{BD98BF75-997E-4E99-8A8C-2ECE467192D1}" type="parTrans" cxnId="{0B331624-4860-475D-A36E-E9251C665A43}">
      <dgm:prSet/>
      <dgm:spPr/>
      <dgm:t>
        <a:bodyPr/>
        <a:lstStyle/>
        <a:p>
          <a:endParaRPr lang="en-AU"/>
        </a:p>
      </dgm:t>
    </dgm:pt>
    <dgm:pt modelId="{33DCB4D6-3D30-4931-98F0-5CBC44DFDCF7}" type="sibTrans" cxnId="{0B331624-4860-475D-A36E-E9251C665A43}">
      <dgm:prSet/>
      <dgm:spPr/>
      <dgm:t>
        <a:bodyPr/>
        <a:lstStyle/>
        <a:p>
          <a:endParaRPr lang="en-AU"/>
        </a:p>
      </dgm:t>
    </dgm:pt>
    <dgm:pt modelId="{F41CCC34-E240-4A9B-97EA-E02F4C48F3AB}">
      <dgm:prSet phldrT="[Text]"/>
      <dgm:spPr/>
      <dgm:t>
        <a:bodyPr/>
        <a:lstStyle/>
        <a:p>
          <a:r>
            <a:rPr lang="en-AU" dirty="0"/>
            <a:t>structure</a:t>
          </a:r>
        </a:p>
      </dgm:t>
    </dgm:pt>
    <dgm:pt modelId="{242D34DB-C45A-441F-9146-2B4294DE49A6}" type="parTrans" cxnId="{2C9E4DB0-E9EA-4E32-9191-62AB83D253A1}">
      <dgm:prSet/>
      <dgm:spPr/>
      <dgm:t>
        <a:bodyPr/>
        <a:lstStyle/>
        <a:p>
          <a:endParaRPr lang="en-AU"/>
        </a:p>
      </dgm:t>
    </dgm:pt>
    <dgm:pt modelId="{2869497D-2588-4CC2-9C21-1B83C6CBF6F5}" type="sibTrans" cxnId="{2C9E4DB0-E9EA-4E32-9191-62AB83D253A1}">
      <dgm:prSet/>
      <dgm:spPr/>
      <dgm:t>
        <a:bodyPr/>
        <a:lstStyle/>
        <a:p>
          <a:endParaRPr lang="en-AU"/>
        </a:p>
      </dgm:t>
    </dgm:pt>
    <dgm:pt modelId="{1F2DD988-B5DB-4B6B-87A9-6F9C0516FE01}">
      <dgm:prSet phldrT="[Text]"/>
      <dgm:spPr/>
      <dgm:t>
        <a:bodyPr/>
        <a:lstStyle/>
        <a:p>
          <a:r>
            <a:rPr lang="en-AU" dirty="0"/>
            <a:t>urban</a:t>
          </a:r>
        </a:p>
      </dgm:t>
    </dgm:pt>
    <dgm:pt modelId="{3E8A9E50-85C1-42F4-BF1D-F3F315894B76}" type="sibTrans" cxnId="{6C54F6C6-6526-40E8-9144-218BDF644984}">
      <dgm:prSet/>
      <dgm:spPr/>
      <dgm:t>
        <a:bodyPr/>
        <a:lstStyle/>
        <a:p>
          <a:endParaRPr lang="en-AU"/>
        </a:p>
      </dgm:t>
    </dgm:pt>
    <dgm:pt modelId="{40ED0EEE-9004-4F16-B035-9C6F28EE721F}" type="parTrans" cxnId="{6C54F6C6-6526-40E8-9144-218BDF644984}">
      <dgm:prSet/>
      <dgm:spPr/>
      <dgm:t>
        <a:bodyPr/>
        <a:lstStyle/>
        <a:p>
          <a:endParaRPr lang="en-AU"/>
        </a:p>
      </dgm:t>
    </dgm:pt>
    <dgm:pt modelId="{67C2F011-39D9-4621-A32B-437A51AC3D9F}" type="pres">
      <dgm:prSet presAssocID="{E9CC99B8-A523-4B39-828F-D63CACEF82F6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ABA65650-4072-422D-86A0-98F69765BB85}" type="pres">
      <dgm:prSet presAssocID="{1F2DD988-B5DB-4B6B-87A9-6F9C0516FE01}" presName="Accent1" presStyleCnt="0"/>
      <dgm:spPr/>
    </dgm:pt>
    <dgm:pt modelId="{320B50C9-1F05-42C5-95C5-D90F1BC55C52}" type="pres">
      <dgm:prSet presAssocID="{1F2DD988-B5DB-4B6B-87A9-6F9C0516FE01}" presName="Accent" presStyleLbl="node1" presStyleIdx="0" presStyleCnt="3"/>
      <dgm:spPr/>
    </dgm:pt>
    <dgm:pt modelId="{7A48C6D4-CEC1-447A-B8D4-F36919209D9A}" type="pres">
      <dgm:prSet presAssocID="{1F2DD988-B5DB-4B6B-87A9-6F9C0516FE01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</dgm:pt>
    <dgm:pt modelId="{3C714231-1BBC-4012-A325-04DBB77BF9EE}" type="pres">
      <dgm:prSet presAssocID="{281DABAE-DF46-4C35-8BE1-A2EE9C02734C}" presName="Accent2" presStyleCnt="0"/>
      <dgm:spPr/>
    </dgm:pt>
    <dgm:pt modelId="{EEDD6273-2052-4FEF-94B9-204B2D678592}" type="pres">
      <dgm:prSet presAssocID="{281DABAE-DF46-4C35-8BE1-A2EE9C02734C}" presName="Accent" presStyleLbl="node1" presStyleIdx="1" presStyleCnt="3"/>
      <dgm:spPr/>
    </dgm:pt>
    <dgm:pt modelId="{E1068871-4756-4CC8-BBB3-29389C9A9739}" type="pres">
      <dgm:prSet presAssocID="{281DABAE-DF46-4C35-8BE1-A2EE9C02734C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</dgm:pt>
    <dgm:pt modelId="{E33BFF3E-FE16-4C4E-905B-81C7812FDAD6}" type="pres">
      <dgm:prSet presAssocID="{F41CCC34-E240-4A9B-97EA-E02F4C48F3AB}" presName="Accent3" presStyleCnt="0"/>
      <dgm:spPr/>
    </dgm:pt>
    <dgm:pt modelId="{5D61E538-C2FC-42DC-8990-AAA86F06060F}" type="pres">
      <dgm:prSet presAssocID="{F41CCC34-E240-4A9B-97EA-E02F4C48F3AB}" presName="Accent" presStyleLbl="node1" presStyleIdx="2" presStyleCnt="3"/>
      <dgm:spPr/>
    </dgm:pt>
    <dgm:pt modelId="{FC96262A-54EB-42F6-BC62-AFAFFB479AB4}" type="pres">
      <dgm:prSet presAssocID="{F41CCC34-E240-4A9B-97EA-E02F4C48F3AB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0B331624-4860-475D-A36E-E9251C665A43}" srcId="{E9CC99B8-A523-4B39-828F-D63CACEF82F6}" destId="{281DABAE-DF46-4C35-8BE1-A2EE9C02734C}" srcOrd="1" destOrd="0" parTransId="{BD98BF75-997E-4E99-8A8C-2ECE467192D1}" sibTransId="{33DCB4D6-3D30-4931-98F0-5CBC44DFDCF7}"/>
    <dgm:cxn modelId="{4083AF68-9B56-49FD-B33A-73CEB53EB6E9}" type="presOf" srcId="{1F2DD988-B5DB-4B6B-87A9-6F9C0516FE01}" destId="{7A48C6D4-CEC1-447A-B8D4-F36919209D9A}" srcOrd="0" destOrd="0" presId="urn:microsoft.com/office/officeart/2009/layout/CircleArrowProcess"/>
    <dgm:cxn modelId="{6113806F-7646-4F88-8A0E-1C82051CD3C3}" type="presOf" srcId="{281DABAE-DF46-4C35-8BE1-A2EE9C02734C}" destId="{E1068871-4756-4CC8-BBB3-29389C9A9739}" srcOrd="0" destOrd="0" presId="urn:microsoft.com/office/officeart/2009/layout/CircleArrowProcess"/>
    <dgm:cxn modelId="{8B2214AC-4718-49EF-BA82-9C226425AC24}" type="presOf" srcId="{E9CC99B8-A523-4B39-828F-D63CACEF82F6}" destId="{67C2F011-39D9-4621-A32B-437A51AC3D9F}" srcOrd="0" destOrd="0" presId="urn:microsoft.com/office/officeart/2009/layout/CircleArrowProcess"/>
    <dgm:cxn modelId="{2C9E4DB0-E9EA-4E32-9191-62AB83D253A1}" srcId="{E9CC99B8-A523-4B39-828F-D63CACEF82F6}" destId="{F41CCC34-E240-4A9B-97EA-E02F4C48F3AB}" srcOrd="2" destOrd="0" parTransId="{242D34DB-C45A-441F-9146-2B4294DE49A6}" sibTransId="{2869497D-2588-4CC2-9C21-1B83C6CBF6F5}"/>
    <dgm:cxn modelId="{6C54F6C6-6526-40E8-9144-218BDF644984}" srcId="{E9CC99B8-A523-4B39-828F-D63CACEF82F6}" destId="{1F2DD988-B5DB-4B6B-87A9-6F9C0516FE01}" srcOrd="0" destOrd="0" parTransId="{40ED0EEE-9004-4F16-B035-9C6F28EE721F}" sibTransId="{3E8A9E50-85C1-42F4-BF1D-F3F315894B76}"/>
    <dgm:cxn modelId="{36D428D5-4307-433D-8AE6-CC3946311A8E}" type="presOf" srcId="{F41CCC34-E240-4A9B-97EA-E02F4C48F3AB}" destId="{FC96262A-54EB-42F6-BC62-AFAFFB479AB4}" srcOrd="0" destOrd="0" presId="urn:microsoft.com/office/officeart/2009/layout/CircleArrowProcess"/>
    <dgm:cxn modelId="{2A9EC553-F197-4199-A776-AB49B78383DC}" type="presParOf" srcId="{67C2F011-39D9-4621-A32B-437A51AC3D9F}" destId="{ABA65650-4072-422D-86A0-98F69765BB85}" srcOrd="0" destOrd="0" presId="urn:microsoft.com/office/officeart/2009/layout/CircleArrowProcess"/>
    <dgm:cxn modelId="{803DE00F-0458-4AB2-9B5A-071A4A484268}" type="presParOf" srcId="{ABA65650-4072-422D-86A0-98F69765BB85}" destId="{320B50C9-1F05-42C5-95C5-D90F1BC55C52}" srcOrd="0" destOrd="0" presId="urn:microsoft.com/office/officeart/2009/layout/CircleArrowProcess"/>
    <dgm:cxn modelId="{7331A8EF-82E8-4B1F-8BDA-B769AFC3C5E1}" type="presParOf" srcId="{67C2F011-39D9-4621-A32B-437A51AC3D9F}" destId="{7A48C6D4-CEC1-447A-B8D4-F36919209D9A}" srcOrd="1" destOrd="0" presId="urn:microsoft.com/office/officeart/2009/layout/CircleArrowProcess"/>
    <dgm:cxn modelId="{EC0577A8-55AA-4541-905A-83170D6360F7}" type="presParOf" srcId="{67C2F011-39D9-4621-A32B-437A51AC3D9F}" destId="{3C714231-1BBC-4012-A325-04DBB77BF9EE}" srcOrd="2" destOrd="0" presId="urn:microsoft.com/office/officeart/2009/layout/CircleArrowProcess"/>
    <dgm:cxn modelId="{D50EAACD-8D96-4E1B-B280-D19A07BB6109}" type="presParOf" srcId="{3C714231-1BBC-4012-A325-04DBB77BF9EE}" destId="{EEDD6273-2052-4FEF-94B9-204B2D678592}" srcOrd="0" destOrd="0" presId="urn:microsoft.com/office/officeart/2009/layout/CircleArrowProcess"/>
    <dgm:cxn modelId="{B35D503D-EFDD-43F5-90F5-EFCF6E022B1E}" type="presParOf" srcId="{67C2F011-39D9-4621-A32B-437A51AC3D9F}" destId="{E1068871-4756-4CC8-BBB3-29389C9A9739}" srcOrd="3" destOrd="0" presId="urn:microsoft.com/office/officeart/2009/layout/CircleArrowProcess"/>
    <dgm:cxn modelId="{1386EBDE-247C-403C-8177-BB884D067121}" type="presParOf" srcId="{67C2F011-39D9-4621-A32B-437A51AC3D9F}" destId="{E33BFF3E-FE16-4C4E-905B-81C7812FDAD6}" srcOrd="4" destOrd="0" presId="urn:microsoft.com/office/officeart/2009/layout/CircleArrowProcess"/>
    <dgm:cxn modelId="{BCBD684F-736E-41D6-800C-C8C1E28A7F33}" type="presParOf" srcId="{E33BFF3E-FE16-4C4E-905B-81C7812FDAD6}" destId="{5D61E538-C2FC-42DC-8990-AAA86F06060F}" srcOrd="0" destOrd="0" presId="urn:microsoft.com/office/officeart/2009/layout/CircleArrowProcess"/>
    <dgm:cxn modelId="{9B83C5D4-1270-48E7-9289-E4E7C34F7EDE}" type="presParOf" srcId="{67C2F011-39D9-4621-A32B-437A51AC3D9F}" destId="{FC96262A-54EB-42F6-BC62-AFAFFB479AB4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B50C9-1F05-42C5-95C5-D90F1BC55C52}">
      <dsp:nvSpPr>
        <dsp:cNvPr id="0" name=""/>
        <dsp:cNvSpPr/>
      </dsp:nvSpPr>
      <dsp:spPr>
        <a:xfrm>
          <a:off x="3122127" y="0"/>
          <a:ext cx="2608149" cy="2608546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48C6D4-CEC1-447A-B8D4-F36919209D9A}">
      <dsp:nvSpPr>
        <dsp:cNvPr id="0" name=""/>
        <dsp:cNvSpPr/>
      </dsp:nvSpPr>
      <dsp:spPr>
        <a:xfrm>
          <a:off x="3698614" y="941764"/>
          <a:ext cx="1449298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900" kern="1200" dirty="0"/>
            <a:t>urban</a:t>
          </a:r>
        </a:p>
      </dsp:txBody>
      <dsp:txXfrm>
        <a:off x="3698614" y="941764"/>
        <a:ext cx="1449298" cy="724475"/>
      </dsp:txXfrm>
    </dsp:sp>
    <dsp:sp modelId="{EEDD6273-2052-4FEF-94B9-204B2D678592}">
      <dsp:nvSpPr>
        <dsp:cNvPr id="0" name=""/>
        <dsp:cNvSpPr/>
      </dsp:nvSpPr>
      <dsp:spPr>
        <a:xfrm>
          <a:off x="2397723" y="1498803"/>
          <a:ext cx="2608149" cy="2608546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068871-4756-4CC8-BBB3-29389C9A9739}">
      <dsp:nvSpPr>
        <dsp:cNvPr id="0" name=""/>
        <dsp:cNvSpPr/>
      </dsp:nvSpPr>
      <dsp:spPr>
        <a:xfrm>
          <a:off x="2977148" y="2449237"/>
          <a:ext cx="1449298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900" kern="1200" dirty="0"/>
            <a:t>infra</a:t>
          </a:r>
        </a:p>
      </dsp:txBody>
      <dsp:txXfrm>
        <a:off x="2977148" y="2449237"/>
        <a:ext cx="1449298" cy="724475"/>
      </dsp:txXfrm>
    </dsp:sp>
    <dsp:sp modelId="{5D61E538-C2FC-42DC-8990-AAA86F06060F}">
      <dsp:nvSpPr>
        <dsp:cNvPr id="0" name=""/>
        <dsp:cNvSpPr/>
      </dsp:nvSpPr>
      <dsp:spPr>
        <a:xfrm>
          <a:off x="3307759" y="3176964"/>
          <a:ext cx="2240804" cy="224170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6262A-54EB-42F6-BC62-AFAFFB479AB4}">
      <dsp:nvSpPr>
        <dsp:cNvPr id="0" name=""/>
        <dsp:cNvSpPr/>
      </dsp:nvSpPr>
      <dsp:spPr>
        <a:xfrm>
          <a:off x="3702042" y="3958878"/>
          <a:ext cx="1449298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900" kern="1200" dirty="0"/>
            <a:t>structure</a:t>
          </a:r>
        </a:p>
      </dsp:txBody>
      <dsp:txXfrm>
        <a:off x="3702042" y="3958878"/>
        <a:ext cx="1449298" cy="724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F6193-A21F-4137-A078-3E4EFE949B2E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745602-881B-4A3E-87F0-8D3DFE7CB8A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72806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C729514F-28D8-4FEC-8644-737168D0EA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0F6227F-805B-4A8D-9080-93FAFD537E04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F7881A2F-012E-48E6-AEBE-90184CF72F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AEA7862F-3A00-4E51-8485-BDF17B231F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B2B13F9-A2E2-492C-883F-EA79991375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7CE3CE-8EDE-4A87-AC82-2EBF6572440C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FF8308E7-4BA7-4854-8C5E-2D8E6F4704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85073B27-4C0C-4DE7-B673-3607556D8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B2B13F9-A2E2-492C-883F-EA79991375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7CE3CE-8EDE-4A87-AC82-2EBF6572440C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FF8308E7-4BA7-4854-8C5E-2D8E6F4704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85073B27-4C0C-4DE7-B673-3607556D8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B2B13F9-A2E2-492C-883F-EA79991375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7CE3CE-8EDE-4A87-AC82-2EBF6572440C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FF8308E7-4BA7-4854-8C5E-2D8E6F4704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85073B27-4C0C-4DE7-B673-3607556D8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279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B2B13F9-A2E2-492C-883F-EA79991375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7CE3CE-8EDE-4A87-AC82-2EBF6572440C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FF8308E7-4BA7-4854-8C5E-2D8E6F4704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85073B27-4C0C-4DE7-B673-3607556D8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345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F485C-6642-48FA-8934-6F0E59884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FD15FD-E76B-4257-ACDF-D7266B6B20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14A85-0DD9-4E74-9903-E8338CC84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BD489-EC63-4C21-B37D-CE91DFBF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D70090-7669-48D0-A396-A372E0B77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9588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7280F-FDDB-4095-9E49-F82CA4299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85E46-97F8-4E95-ADD3-8C33B245D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D7A09-1574-4C20-AC9A-CB51CB9D7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F35F07-BA59-4842-9AE0-5523C1302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E30E26-C885-4317-9C44-B067A55A2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77179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3B991-CFBD-46C1-9BF7-18E7277B4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54DBEA-B165-47D7-9379-5077814353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B4C16-7A0B-4670-A069-0D42E5F63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1A31F-8BD3-460E-806C-0B970F6AD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B2395-27FE-4EBB-BA8A-27BD72E98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3006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E2658-BDE6-405F-8FE9-63CD745CD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10E2D-9D0D-4B5F-9705-564B112D31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4E0E1E-925B-45C2-852E-4E17A6F10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62F04-4F61-4E2F-8198-994FC1D89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CB3AAF-CBB7-4421-B553-2D9EB78A6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B94A33-ADFA-4726-92A1-525D8D12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43690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2AAF4-8FD3-4099-8FCC-27EA97404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CB8C1B-C136-46B6-8396-F458F6201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844BF4-BF50-41A0-9C78-7BB7DA20BD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E6692F-31D5-443F-9D2D-9A848BB59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B2ED9B-BD79-4635-A1A5-8F6942CF1A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10020F-08B7-4B99-AE8A-F63E002BA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D1D9A4-CE99-4C4D-BD9E-11DFC17B5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153DA5-35FD-4F44-BDCC-AA62CF024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749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13091-70C3-428D-AF47-672158B09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B759B-811A-479A-9687-D3DD4577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21952F-FA02-4064-B98F-791D9A3E8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CC2D08-D48A-43C0-B8D7-936CE6035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8441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D318C7-98C0-48A3-ACDC-E909717D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41E640-6593-4F2D-9093-CBE2035C4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453D1B-FE15-480C-B92F-957D5CE5D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0327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77090-2CD0-4170-BA8E-8E687CDC8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B65B63-58C9-4434-9A8C-80229CE1E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624F4-43F2-429E-82C7-A281A1C179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ED6D9D-F221-4ED6-A6AC-26D096D9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56A764-7383-4443-A5A7-8344D5DC8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EC689F-434D-4386-9630-F5BC70F8F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8375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DAA3A-4B34-4C4B-9CE7-2AB609E3E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4EA34-7518-4AE1-A7A3-8CA7BFCEC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DEACAA-745F-4643-95E7-798F7CFC80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24295F-C1EB-4DA2-BCB4-3FAA3F556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5C05C2-1A2D-44F3-A743-5CE62C564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97285E-5837-4118-80CA-D7B719AB5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016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012FB-9470-4B59-B68A-17E74C67A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9DDBB2-2F63-4AB0-A291-4204553779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D49B0-8C97-4A06-8F63-E30878226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52782-D26E-442F-BF42-2703D5A94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A8AD9-9AE2-4198-B0D7-41AC71AD8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9786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5224E7-8657-4208-B4CE-85B9882620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22E0D3-8555-43C0-A1C5-8E6B1BDE9D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C7945-6342-43C4-A218-2531B4BE5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689FA-2087-4260-A111-E6848086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AA15C-FF53-44A4-8E4B-33EA64BC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03432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2F2C20-FF76-4F5D-B9D1-C94AF753F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E69C67-A700-4A56-AD0B-A657D94AA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BF19E-0915-4799-B28A-679D6DD137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B02E9-5BB5-4F35-9E2E-A028ADCFA73F}" type="datetimeFigureOut">
              <a:rPr lang="en-AU" smtClean="0"/>
              <a:t>26/10/2018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86410-B7EE-4219-A966-E5A4D3CCC8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BAFA8-341A-4342-ACD7-FD766D0FD6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196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Electric_motor" TargetMode="External"/><Relationship Id="rId3" Type="http://schemas.openxmlformats.org/officeDocument/2006/relationships/hyperlink" Target="http://en.wikipedia.org/wiki/Rechargeable_energy_storage_system" TargetMode="External"/><Relationship Id="rId7" Type="http://schemas.openxmlformats.org/officeDocument/2006/relationships/hyperlink" Target="http://en.wikipedia.org/wiki/Hybrid_electric_vehicl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Air_engine" TargetMode="External"/><Relationship Id="rId5" Type="http://schemas.openxmlformats.org/officeDocument/2006/relationships/hyperlink" Target="http://en.wikipedia.org/wiki/Ground_propulsion" TargetMode="External"/><Relationship Id="rId10" Type="http://schemas.openxmlformats.org/officeDocument/2006/relationships/hyperlink" Target="http://en.wikipedia.org/wiki/Overhead_wire" TargetMode="External"/><Relationship Id="rId4" Type="http://schemas.openxmlformats.org/officeDocument/2006/relationships/hyperlink" Target="http://en.wikipedia.org/wiki/Internal_combustion_engine" TargetMode="External"/><Relationship Id="rId9" Type="http://schemas.openxmlformats.org/officeDocument/2006/relationships/hyperlink" Target="http://en.wikipedia.org/wiki/Electric_batter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/imgres?imgurl=http://cityconnect.com.cn/connected/08/01/bullet_train.jpg&amp;imgrefurl=http://www.cityconnect.com.cn/connected/08/connected08-01.html&amp;h=263&amp;w=350&amp;sz=19&amp;hl=en&amp;start=21&amp;um=1&amp;usg=__Lvf-NbfXFxq62jI7c2VRAZ53g6k=&amp;tbnid=SL5wO9adK17ERM:&amp;tbnh=90&amp;tbnw=120&amp;prev=/images?q%3Dtrain%2Btechnology%26start%3D20%26ndsp%3D20%26um%3D1%26hl%3Den%26rlz%3D1T4SNYN_en-GBID278ID278%26sa%3DN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://images.google.com/imgres?imgurl=http://people.hofstra.edu/geotrans/eng/ch1en/conc1en/img/maglevshanghai.jpg&amp;imgrefurl=http://people.hofstra.edu/geotrans/eng/ch1en/conc1en/maglevshanghai.html&amp;h=326&amp;w=550&amp;sz=31&amp;hl=en&amp;start=2&amp;um=1&amp;usg=__RnCnS483ct7uua5cF4ZhEJk-raI=&amp;tbnid=5S5MAQ8s_SVaJM:&amp;tbnh=79&amp;tbnw=133&amp;prev=/images?q%3Dtrain%2Btechnology%26um%3D1%26hl%3Den%26rlz%3D1T4SNYN_en-GBID278ID278%26sa%3D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5D2C9-1756-453A-BB33-DCDEF79CE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7882" y="605300"/>
            <a:ext cx="9144000" cy="2387600"/>
          </a:xfrm>
        </p:spPr>
        <p:txBody>
          <a:bodyPr>
            <a:normAutofit fontScale="90000"/>
          </a:bodyPr>
          <a:lstStyle/>
          <a:p>
            <a:pPr algn="l"/>
            <a:r>
              <a:rPr lang="en-AU" sz="4800" dirty="0" err="1"/>
              <a:t>mengenal</a:t>
            </a:r>
            <a:br>
              <a:rPr lang="en-AU" dirty="0"/>
            </a:br>
            <a:r>
              <a:rPr lang="en-AU" dirty="0"/>
              <a:t>INFRASTRUKTUR KOTA #3</a:t>
            </a:r>
            <a:br>
              <a:rPr lang="en-AU" dirty="0"/>
            </a:br>
            <a:r>
              <a:rPr lang="en-AU" dirty="0"/>
              <a:t>TRANSPORTASI AIR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BB2300-17DC-4B28-9FED-BAF2EF7A8B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90424" y="4046472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AU" sz="3200" b="1" dirty="0" err="1"/>
              <a:t>mata</a:t>
            </a:r>
            <a:r>
              <a:rPr lang="en-AU" sz="3200" b="1" dirty="0"/>
              <a:t> </a:t>
            </a:r>
            <a:r>
              <a:rPr lang="en-AU" sz="3200" b="1" dirty="0" err="1"/>
              <a:t>kuliah</a:t>
            </a:r>
            <a:r>
              <a:rPr lang="en-AU" sz="3200" b="1" dirty="0"/>
              <a:t> </a:t>
            </a:r>
            <a:r>
              <a:rPr lang="en-AU" sz="3200" b="1" dirty="0" err="1"/>
              <a:t>perencanaan</a:t>
            </a:r>
            <a:r>
              <a:rPr lang="en-AU" sz="3200" b="1" dirty="0"/>
              <a:t> </a:t>
            </a:r>
            <a:r>
              <a:rPr lang="en-AU" sz="3200" b="1" dirty="0" err="1"/>
              <a:t>kota</a:t>
            </a:r>
            <a:r>
              <a:rPr lang="en-AU" sz="3200" b="1" dirty="0"/>
              <a:t> </a:t>
            </a:r>
            <a:r>
              <a:rPr lang="en-AU" sz="3200" b="1" dirty="0" err="1"/>
              <a:t>lanjut</a:t>
            </a:r>
            <a:endParaRPr lang="en-AU" sz="3200" b="1" dirty="0"/>
          </a:p>
          <a:p>
            <a:pPr algn="l"/>
            <a:r>
              <a:rPr lang="en-AU" dirty="0" err="1"/>
              <a:t>dosen</a:t>
            </a:r>
            <a:r>
              <a:rPr lang="en-AU" dirty="0"/>
              <a:t> </a:t>
            </a:r>
            <a:r>
              <a:rPr lang="en-AU" dirty="0" err="1"/>
              <a:t>pengampu</a:t>
            </a:r>
            <a:r>
              <a:rPr lang="en-AU" dirty="0"/>
              <a:t> :</a:t>
            </a:r>
          </a:p>
          <a:p>
            <a:pPr algn="l"/>
            <a:r>
              <a:rPr lang="en-AU" dirty="0" err="1"/>
              <a:t>ratri</a:t>
            </a:r>
            <a:r>
              <a:rPr lang="en-AU" dirty="0"/>
              <a:t> </a:t>
            </a:r>
            <a:r>
              <a:rPr lang="en-AU" dirty="0" err="1"/>
              <a:t>septina</a:t>
            </a:r>
            <a:r>
              <a:rPr lang="en-AU" dirty="0"/>
              <a:t>  </a:t>
            </a:r>
            <a:r>
              <a:rPr lang="en-AU" dirty="0" err="1"/>
              <a:t>saraswati</a:t>
            </a:r>
            <a:r>
              <a:rPr lang="en-AU"/>
              <a:t> </a:t>
            </a:r>
            <a:endParaRPr lang="en-AU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A20B499-2B65-408F-9027-BEBF70B097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1156658"/>
              </p:ext>
            </p:extLst>
          </p:nvPr>
        </p:nvGraphicFramePr>
        <p:xfrm>
          <a:off x="-2202375" y="63479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8232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2BFA868F-7FF2-4347-8335-3D481F5730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0880" y="-19433"/>
            <a:ext cx="5387008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200" b="1" dirty="0" err="1"/>
              <a:t>Moda</a:t>
            </a:r>
            <a:r>
              <a:rPr lang="en-US" altLang="en-US" sz="3200" b="1" dirty="0"/>
              <a:t> </a:t>
            </a:r>
            <a:r>
              <a:rPr lang="en-US" altLang="en-US" sz="3200" b="1" dirty="0" err="1"/>
              <a:t>Darat</a:t>
            </a:r>
            <a:r>
              <a:rPr lang="en-US" altLang="en-US" sz="3200" b="1" dirty="0"/>
              <a:t> (</a:t>
            </a:r>
            <a:r>
              <a:rPr lang="en-US" altLang="en-US" sz="3200" b="1" dirty="0" err="1"/>
              <a:t>jalan</a:t>
            </a:r>
            <a:r>
              <a:rPr lang="en-US" altLang="en-US" sz="3200" b="1" dirty="0"/>
              <a:t> </a:t>
            </a:r>
            <a:r>
              <a:rPr lang="en-US" altLang="en-US" sz="3200" b="1" dirty="0" err="1"/>
              <a:t>raya</a:t>
            </a:r>
            <a:r>
              <a:rPr lang="en-US" altLang="en-US" sz="3200" b="1" dirty="0"/>
              <a:t>)			</a:t>
            </a:r>
            <a:endParaRPr lang="en-GB" altLang="en-US" sz="3200" b="1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AF175D01-F76A-4C40-9D9D-BC81C23E83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0880" y="643348"/>
            <a:ext cx="5387008" cy="4073525"/>
          </a:xfrm>
        </p:spPr>
        <p:txBody>
          <a:bodyPr/>
          <a:lstStyle/>
          <a:p>
            <a:pPr eaLnBrk="1" hangingPunct="1"/>
            <a:r>
              <a:rPr lang="en-US" altLang="en-US" sz="2400" dirty="0" err="1"/>
              <a:t>Teknologi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terkait</a:t>
            </a:r>
            <a:r>
              <a:rPr lang="en-US" altLang="en-US" sz="2400" dirty="0"/>
              <a:t>:</a:t>
            </a:r>
          </a:p>
          <a:p>
            <a:pPr marL="1143000" lvl="1" indent="-685800"/>
            <a:r>
              <a:rPr lang="en-US" altLang="en-US" dirty="0" err="1"/>
              <a:t>Sistem</a:t>
            </a:r>
            <a:r>
              <a:rPr lang="en-US" altLang="en-US" dirty="0"/>
              <a:t> </a:t>
            </a:r>
            <a:r>
              <a:rPr lang="en-US" altLang="en-US" dirty="0" err="1"/>
              <a:t>Informasi</a:t>
            </a:r>
            <a:r>
              <a:rPr lang="en-US" altLang="en-US" dirty="0"/>
              <a:t> dan </a:t>
            </a:r>
            <a:r>
              <a:rPr lang="en-US" altLang="en-US" dirty="0" err="1"/>
              <a:t>Komputasi</a:t>
            </a:r>
            <a:endParaRPr lang="en-US" altLang="en-US" dirty="0"/>
          </a:p>
          <a:p>
            <a:pPr marL="1143000" lvl="1" indent="-685800"/>
            <a:r>
              <a:rPr lang="en-US" altLang="en-US" dirty="0"/>
              <a:t>Material</a:t>
            </a:r>
            <a:endParaRPr lang="id-ID" altLang="en-US" dirty="0"/>
          </a:p>
          <a:p>
            <a:pPr marL="1143000" lvl="1" indent="-685800"/>
            <a:r>
              <a:rPr lang="id-ID" altLang="en-US" sz="3200" b="1" dirty="0"/>
              <a:t>Energi Alternatif</a:t>
            </a:r>
            <a:endParaRPr lang="en-US" altLang="en-US" sz="3200" b="1" dirty="0"/>
          </a:p>
          <a:p>
            <a:pPr marL="1143000" lvl="1" indent="-685800"/>
            <a:r>
              <a:rPr lang="en-US" altLang="en-US" dirty="0" err="1"/>
              <a:t>Struktur</a:t>
            </a:r>
            <a:r>
              <a:rPr lang="en-US" altLang="en-US" dirty="0"/>
              <a:t> </a:t>
            </a:r>
            <a:r>
              <a:rPr lang="en-US" altLang="en-US" dirty="0" err="1"/>
              <a:t>Bangunan</a:t>
            </a:r>
            <a:endParaRPr lang="en-US" altLang="en-US" dirty="0"/>
          </a:p>
          <a:p>
            <a:pPr marL="1143000" lvl="1" indent="-685800"/>
            <a:r>
              <a:rPr lang="en-US" altLang="en-US" dirty="0" err="1"/>
              <a:t>Navigasi</a:t>
            </a:r>
            <a:endParaRPr lang="en-US" altLang="en-US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378E694-FE8F-44E2-89AC-8D5D8F714B6F}"/>
              </a:ext>
            </a:extLst>
          </p:cNvPr>
          <p:cNvSpPr txBox="1">
            <a:spLocks noChangeArrowheads="1"/>
          </p:cNvSpPr>
          <p:nvPr/>
        </p:nvSpPr>
        <p:spPr>
          <a:xfrm>
            <a:off x="5585791" y="1823863"/>
            <a:ext cx="6314661" cy="40735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Hybrid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A hybrid vehicle (HV) is a vehicle that uses two or more distinct power sources to propel the vehicle such as: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 on-board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3" tooltip="Rechargeable energy storage syste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rechargeable energy storage system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(RESS) and a fueled power source (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4" tooltip="Internal combustion eng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internal combustion engine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for vehicle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5" tooltip="Ground propuls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propulsion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6" tooltip="Air eng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Air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4" tooltip="Internal combustion eng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internal combustion engines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it is also called a bi-energy vehicle. 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Human powered bicycle with battery assist.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term most commonly refers to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7" tooltip="Hybrid electric vehicl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Hybrid-electric vehicle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(HEV) which includes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4" tooltip="Internal combustion eng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internal combustion engines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8" tooltip="Electric moto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electric motors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(generally powered by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9" tooltip="Electric battery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electric batteries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other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3" tooltip="Rechargeable energy storage syste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rechargeable energy storage system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-RESS- or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10" tooltip="Overhead wir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overhead wires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0D1C37A9-DBC9-439B-A52D-E29EFEE3933B}"/>
              </a:ext>
            </a:extLst>
          </p:cNvPr>
          <p:cNvSpPr/>
          <p:nvPr/>
        </p:nvSpPr>
        <p:spPr>
          <a:xfrm>
            <a:off x="4731026" y="1709530"/>
            <a:ext cx="715617" cy="7553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0618C3A-AD77-438E-8ED5-8F1CDB900C1A}"/>
              </a:ext>
            </a:extLst>
          </p:cNvPr>
          <p:cNvSpPr/>
          <p:nvPr/>
        </p:nvSpPr>
        <p:spPr>
          <a:xfrm>
            <a:off x="278296" y="225287"/>
            <a:ext cx="6082747" cy="65070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4378D8-98FC-4040-A3D5-BA5BE0B1D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34" y="569844"/>
            <a:ext cx="5910469" cy="4115157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45AA3654-B2A8-42FC-ABAC-840A86583CE9}"/>
              </a:ext>
            </a:extLst>
          </p:cNvPr>
          <p:cNvSpPr txBox="1">
            <a:spLocks noChangeArrowheads="1"/>
          </p:cNvSpPr>
          <p:nvPr/>
        </p:nvSpPr>
        <p:spPr>
          <a:xfrm>
            <a:off x="6447181" y="425943"/>
            <a:ext cx="4869581" cy="2044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1800" b="1" dirty="0" err="1"/>
              <a:t>Prinsip</a:t>
            </a:r>
            <a:r>
              <a:rPr lang="en-US" altLang="en-US" sz="1800" b="1" dirty="0"/>
              <a:t> dan </a:t>
            </a:r>
            <a:r>
              <a:rPr lang="en-US" altLang="en-US" sz="1800" b="1" dirty="0" err="1"/>
              <a:t>bagian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ke</a:t>
            </a:r>
            <a:r>
              <a:rPr lang="en-US" altLang="en-US" sz="1800" b="1" dirty="0"/>
              <a:t>-</a:t>
            </a:r>
            <a:r>
              <a:rPr lang="en-US" altLang="en-US" sz="1800" b="1" dirty="0" err="1"/>
              <a:t>Ilmu</a:t>
            </a:r>
            <a:r>
              <a:rPr lang="en-US" altLang="en-US" sz="1800" b="1" dirty="0"/>
              <a:t>-an </a:t>
            </a:r>
            <a:r>
              <a:rPr lang="en-US" altLang="en-US" sz="1800" b="1" dirty="0" err="1"/>
              <a:t>terkait</a:t>
            </a:r>
            <a:r>
              <a:rPr lang="en-US" altLang="en-US" sz="1800" b="1" dirty="0"/>
              <a:t>:</a:t>
            </a:r>
          </a:p>
          <a:p>
            <a:pPr marL="1143000" lvl="1" indent="-685800"/>
            <a:r>
              <a:rPr lang="en-US" altLang="en-US" sz="1800" b="1" dirty="0" err="1"/>
              <a:t>Mekanika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fluida</a:t>
            </a:r>
            <a:r>
              <a:rPr lang="en-US" altLang="en-US" sz="1800" b="1" dirty="0"/>
              <a:t> </a:t>
            </a:r>
          </a:p>
          <a:p>
            <a:pPr marL="1485900" lvl="2"/>
            <a:r>
              <a:rPr lang="en-US" altLang="en-US" sz="1800" b="1" dirty="0"/>
              <a:t>motor </a:t>
            </a:r>
            <a:r>
              <a:rPr lang="en-US" altLang="en-US" sz="1800" b="1" dirty="0" err="1"/>
              <a:t>bakar</a:t>
            </a:r>
            <a:endParaRPr lang="en-US" altLang="en-US" sz="1800" b="1" dirty="0"/>
          </a:p>
          <a:p>
            <a:pPr marL="1143000" lvl="1" indent="-685800"/>
            <a:r>
              <a:rPr lang="id-ID" altLang="en-US" sz="1800" b="1" dirty="0"/>
              <a:t>Energi Alternatif</a:t>
            </a:r>
          </a:p>
          <a:p>
            <a:pPr marL="1143000" lvl="1" indent="-685800"/>
            <a:r>
              <a:rPr lang="en-US" altLang="en-US" sz="1800" b="1" dirty="0" err="1"/>
              <a:t>Mekanika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teknik</a:t>
            </a:r>
            <a:endParaRPr lang="en-US" altLang="en-US" sz="1800" b="1" dirty="0"/>
          </a:p>
          <a:p>
            <a:pPr marL="1143000" lvl="1" indent="-685800"/>
            <a:r>
              <a:rPr lang="en-US" altLang="en-US" sz="1800" b="1" dirty="0" err="1"/>
              <a:t>Mekanika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bahan</a:t>
            </a:r>
            <a:endParaRPr lang="en-US" altLang="en-US" sz="1800" b="1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9BAD755-9717-4CE2-9197-B2760B910E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74903" y="2470810"/>
            <a:ext cx="5406889" cy="2639919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1800" b="1" dirty="0"/>
              <a:t>   </a:t>
            </a:r>
            <a:r>
              <a:rPr lang="en-US" altLang="en-US" sz="1800" b="1" dirty="0" err="1"/>
              <a:t>Teknologi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terkait</a:t>
            </a:r>
            <a:r>
              <a:rPr lang="en-US" altLang="en-US" sz="1800" b="1" dirty="0"/>
              <a:t>:</a:t>
            </a:r>
          </a:p>
          <a:p>
            <a:pPr marL="1143000" lvl="1" indent="-685800" eaLnBrk="1" hangingPunct="1"/>
            <a:r>
              <a:rPr lang="en-US" altLang="en-US" sz="1800" b="1" dirty="0" err="1"/>
              <a:t>Sistem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Informasi</a:t>
            </a:r>
            <a:r>
              <a:rPr lang="en-US" altLang="en-US" sz="1800" b="1" dirty="0"/>
              <a:t> dan </a:t>
            </a:r>
            <a:r>
              <a:rPr lang="en-US" altLang="en-US" sz="1800" b="1" dirty="0" err="1"/>
              <a:t>Komputasi</a:t>
            </a:r>
            <a:endParaRPr lang="en-US" altLang="en-US" sz="1800" b="1" dirty="0"/>
          </a:p>
          <a:p>
            <a:pPr marL="1143000" lvl="1" indent="-685800" eaLnBrk="1" hangingPunct="1"/>
            <a:r>
              <a:rPr lang="en-US" altLang="en-US" sz="1800" b="1" dirty="0"/>
              <a:t>Material:</a:t>
            </a:r>
          </a:p>
          <a:p>
            <a:pPr marL="1485900" lvl="2" eaLnBrk="1" hangingPunct="1"/>
            <a:r>
              <a:rPr lang="en-US" altLang="en-US" sz="1800" b="1" dirty="0"/>
              <a:t>Super-</a:t>
            </a:r>
            <a:r>
              <a:rPr lang="en-US" altLang="en-US" sz="1800" b="1" dirty="0" err="1"/>
              <a:t>konduktor</a:t>
            </a:r>
            <a:r>
              <a:rPr lang="en-US" altLang="en-US" sz="1800" b="1" dirty="0"/>
              <a:t> </a:t>
            </a:r>
            <a:r>
              <a:rPr lang="en-US" altLang="en-US" sz="1800" b="1" dirty="0">
                <a:sym typeface="Wingdings" panose="05000000000000000000" pitchFamily="2" charset="2"/>
              </a:rPr>
              <a:t> MAGLEV</a:t>
            </a:r>
            <a:endParaRPr lang="en-US" altLang="en-US" sz="1800" b="1" dirty="0"/>
          </a:p>
          <a:p>
            <a:pPr marL="1143000" lvl="1" indent="-685800" eaLnBrk="1" hangingPunct="1"/>
            <a:r>
              <a:rPr lang="en-US" altLang="en-US" sz="1800" b="1" dirty="0" err="1"/>
              <a:t>Struktur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Bangunan</a:t>
            </a:r>
            <a:endParaRPr lang="en-US" altLang="en-US" sz="1800" b="1" dirty="0"/>
          </a:p>
          <a:p>
            <a:pPr marL="1143000" lvl="1" indent="-685800" eaLnBrk="1" hangingPunct="1"/>
            <a:r>
              <a:rPr lang="en-US" altLang="en-US" sz="1800" b="1" dirty="0" err="1"/>
              <a:t>Sinyal</a:t>
            </a:r>
            <a:r>
              <a:rPr lang="en-US" altLang="en-US" sz="1800" b="1" dirty="0"/>
              <a:t> dan </a:t>
            </a:r>
            <a:r>
              <a:rPr lang="en-US" altLang="en-US" sz="1800" b="1" dirty="0" err="1"/>
              <a:t>telekomunikasi</a:t>
            </a:r>
            <a:endParaRPr lang="en-US" altLang="en-US" sz="1800" b="1" dirty="0"/>
          </a:p>
        </p:txBody>
      </p:sp>
      <p:pic>
        <p:nvPicPr>
          <p:cNvPr id="15" name="Picture 4" descr="maglevshanghai">
            <a:hlinkClick r:id="rId4"/>
            <a:extLst>
              <a:ext uri="{FF2B5EF4-FFF2-40B4-BE49-F238E27FC236}">
                <a16:creationId xmlns:a16="http://schemas.microsoft.com/office/drawing/2014/main" id="{DB60CA8E-0159-4FE3-BCAE-B5575DC8F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480" y="3555982"/>
            <a:ext cx="4335946" cy="2574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bullet_train">
            <a:hlinkClick r:id="rId6"/>
            <a:extLst>
              <a:ext uri="{FF2B5EF4-FFF2-40B4-BE49-F238E27FC236}">
                <a16:creationId xmlns:a16="http://schemas.microsoft.com/office/drawing/2014/main" id="{FA82CD32-6F30-4798-B390-A978004DB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802" y="4371776"/>
            <a:ext cx="3147392" cy="236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1DE089D-CB14-4C31-93BE-1B834F7D777F}"/>
              </a:ext>
            </a:extLst>
          </p:cNvPr>
          <p:cNvSpPr/>
          <p:nvPr/>
        </p:nvSpPr>
        <p:spPr>
          <a:xfrm>
            <a:off x="5777948" y="3702192"/>
            <a:ext cx="636104" cy="6468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B66CFA-FF31-44BE-B48A-26E71AA05DDC}"/>
              </a:ext>
            </a:extLst>
          </p:cNvPr>
          <p:cNvSpPr/>
          <p:nvPr/>
        </p:nvSpPr>
        <p:spPr>
          <a:xfrm>
            <a:off x="238539" y="1086678"/>
            <a:ext cx="636104" cy="596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330ECC40-0960-4A74-A8EC-551C98EDD5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0209" y="536713"/>
            <a:ext cx="9031356" cy="40735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en-US" sz="4000" b="1" dirty="0" err="1"/>
              <a:t>Transportasi</a:t>
            </a:r>
            <a:r>
              <a:rPr lang="en-US" altLang="en-US" sz="4000" b="1" dirty="0"/>
              <a:t> Air</a:t>
            </a:r>
          </a:p>
          <a:p>
            <a:pPr marL="0" indent="0" eaLnBrk="1" hangingPunct="1">
              <a:buNone/>
            </a:pPr>
            <a:r>
              <a:rPr lang="en-US" altLang="en-US" sz="2400" b="1" dirty="0" err="1"/>
              <a:t>Sarana</a:t>
            </a:r>
            <a:r>
              <a:rPr lang="en-US" altLang="en-US" sz="2400" b="1" dirty="0"/>
              <a:t>:</a:t>
            </a:r>
          </a:p>
          <a:p>
            <a:pPr marL="685800" indent="-685800"/>
            <a:r>
              <a:rPr lang="en-US" altLang="en-US" sz="2400" b="1" dirty="0" err="1"/>
              <a:t>Kapal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laut</a:t>
            </a:r>
            <a:r>
              <a:rPr lang="en-US" altLang="en-US" sz="2400" b="1" dirty="0"/>
              <a:t>, </a:t>
            </a:r>
            <a:r>
              <a:rPr lang="en-US" altLang="en-US" sz="2400" b="1" dirty="0" err="1"/>
              <a:t>tongkang</a:t>
            </a:r>
            <a:r>
              <a:rPr lang="en-US" altLang="en-US" sz="2400" b="1" dirty="0"/>
              <a:t>, </a:t>
            </a:r>
            <a:r>
              <a:rPr lang="en-US" altLang="en-US" sz="2400" b="1" dirty="0" err="1"/>
              <a:t>perahu</a:t>
            </a:r>
            <a:r>
              <a:rPr lang="en-US" altLang="en-US" sz="2400" b="1" dirty="0"/>
              <a:t> </a:t>
            </a:r>
          </a:p>
          <a:p>
            <a:pPr marL="685800" indent="-685800"/>
            <a:r>
              <a:rPr lang="en-US" altLang="en-US" sz="2400" b="1" u="sng" dirty="0"/>
              <a:t>Masih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tergantung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sumber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daya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bahan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bakar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fosil</a:t>
            </a:r>
            <a:endParaRPr lang="en-US" altLang="en-US" sz="2400" b="1" dirty="0"/>
          </a:p>
          <a:p>
            <a:pPr marL="685800" indent="-685800"/>
            <a:r>
              <a:rPr lang="en-US" altLang="en-US" sz="2400" b="1" dirty="0" err="1"/>
              <a:t>Efisiensi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penggunaan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energi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tinggi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karena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daya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angkut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besar</a:t>
            </a:r>
            <a:endParaRPr lang="en-US" altLang="en-US" sz="2400" b="1" dirty="0"/>
          </a:p>
          <a:p>
            <a:pPr marL="685800" indent="-685800"/>
            <a:r>
              <a:rPr lang="en-US" altLang="en-US" sz="2400" b="1" dirty="0" err="1"/>
              <a:t>Mobilitas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rendah</a:t>
            </a:r>
            <a:endParaRPr lang="en-US" altLang="en-US" sz="2400" b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ED20476-F59B-4071-86AA-1F038967EC5D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3755200"/>
            <a:ext cx="5857461" cy="407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400" b="1" dirty="0" err="1"/>
              <a:t>Prasarana</a:t>
            </a:r>
            <a:r>
              <a:rPr lang="en-US" altLang="en-US" sz="2400" b="1" dirty="0"/>
              <a:t>:</a:t>
            </a:r>
          </a:p>
          <a:p>
            <a:pPr marL="1143000" lvl="1" indent="-685800"/>
            <a:r>
              <a:rPr lang="en-US" altLang="en-US" b="1" dirty="0" err="1"/>
              <a:t>Pelabuhan</a:t>
            </a:r>
            <a:r>
              <a:rPr lang="en-US" altLang="en-US" b="1" dirty="0"/>
              <a:t> dan </a:t>
            </a:r>
            <a:r>
              <a:rPr lang="en-US" altLang="en-US" b="1" dirty="0" err="1"/>
              <a:t>jalur</a:t>
            </a:r>
            <a:r>
              <a:rPr lang="en-US" altLang="en-US" b="1" dirty="0"/>
              <a:t> </a:t>
            </a:r>
            <a:r>
              <a:rPr lang="en-US" altLang="en-US" b="1" dirty="0" err="1"/>
              <a:t>pelayanan</a:t>
            </a:r>
            <a:r>
              <a:rPr lang="en-US" altLang="en-US" b="1" dirty="0"/>
              <a:t> (</a:t>
            </a:r>
            <a:r>
              <a:rPr lang="en-US" altLang="en-US" b="1" dirty="0" err="1"/>
              <a:t>imajiner</a:t>
            </a:r>
            <a:r>
              <a:rPr lang="en-US" altLang="en-US" b="1" dirty="0"/>
              <a:t>)</a:t>
            </a:r>
            <a:endParaRPr lang="en-US" altLang="en-US" b="1" dirty="0">
              <a:sym typeface="Wingdings" panose="05000000000000000000" pitchFamily="2" charset="2"/>
            </a:endParaRPr>
          </a:p>
          <a:p>
            <a:pPr marL="1143000" lvl="1" indent="-685800"/>
            <a:r>
              <a:rPr lang="en-US" altLang="en-US" b="1" dirty="0" err="1">
                <a:sym typeface="Wingdings" panose="05000000000000000000" pitchFamily="2" charset="2"/>
              </a:rPr>
              <a:t>Penyesuaian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terhadap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karakteristik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moda</a:t>
            </a:r>
            <a:r>
              <a:rPr lang="en-US" altLang="en-US" b="1" dirty="0">
                <a:sym typeface="Wingdings" panose="05000000000000000000" pitchFamily="2" charset="2"/>
              </a:rPr>
              <a:t> dan </a:t>
            </a:r>
            <a:r>
              <a:rPr lang="en-US" altLang="en-US" b="1" dirty="0" err="1">
                <a:sym typeface="Wingdings" panose="05000000000000000000" pitchFamily="2" charset="2"/>
              </a:rPr>
              <a:t>alur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pelayaran</a:t>
            </a:r>
            <a:r>
              <a:rPr lang="en-US" altLang="en-US" b="1" dirty="0">
                <a:sym typeface="Wingdings" panose="05000000000000000000" pitchFamily="2" charset="2"/>
              </a:rPr>
              <a:t> pada </a:t>
            </a:r>
            <a:r>
              <a:rPr lang="en-US" altLang="en-US" b="1" dirty="0" err="1">
                <a:sym typeface="Wingdings" panose="05000000000000000000" pitchFamily="2" charset="2"/>
              </a:rPr>
              <a:t>sistem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pelabuhan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i="1" dirty="0" err="1">
                <a:sym typeface="Wingdings" panose="05000000000000000000" pitchFamily="2" charset="2"/>
              </a:rPr>
              <a:t>laut</a:t>
            </a:r>
            <a:endParaRPr lang="en-US" altLang="en-US" b="1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829074-E459-4BC6-837C-8D0E968D86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591" y="3720033"/>
            <a:ext cx="3797990" cy="249944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CDD7C9-DA0C-419D-9D43-1E03745AAD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04775"/>
            <a:ext cx="9753600" cy="664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519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0BA374-D1CE-421E-B2C8-F8365E330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61925"/>
            <a:ext cx="97536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543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DC2943-62ED-49A8-AD25-889484D255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1196" y="153192"/>
            <a:ext cx="3519952" cy="200128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9A171D-3270-40CE-9473-29A84650F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53" y="153192"/>
            <a:ext cx="8430342" cy="5054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36075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52A560-F328-4624-92F5-6559F571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290512"/>
            <a:ext cx="11334750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41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FADBD8-FAE1-4055-9AA4-0F7EB060A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481012"/>
            <a:ext cx="7620000" cy="58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2269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122</Words>
  <Application>Microsoft Office PowerPoint</Application>
  <PresentationFormat>Widescreen</PresentationFormat>
  <Paragraphs>46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 Theme</vt:lpstr>
      <vt:lpstr>mengenal INFRASTRUKTUR KOTA #3 TRANSPORTASI AIR</vt:lpstr>
      <vt:lpstr>Moda Darat (jalan raya)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mengenal INFRASTRUKTUR KOTA</dc:title>
  <dc:creator>user</dc:creator>
  <cp:lastModifiedBy>user</cp:lastModifiedBy>
  <cp:revision>15</cp:revision>
  <dcterms:created xsi:type="dcterms:W3CDTF">2018-09-27T01:30:37Z</dcterms:created>
  <dcterms:modified xsi:type="dcterms:W3CDTF">2018-10-26T13:02:05Z</dcterms:modified>
</cp:coreProperties>
</file>