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tags/tag4.xml" ContentType="application/vnd.openxmlformats-officedocument.presentationml.tags+xml"/>
  <Override PartName="/ppt/notesSlides/notesSlide4.xml" ContentType="application/vnd.openxmlformats-officedocument.presentationml.notesSlide+xml"/>
  <Override PartName="/ppt/tags/tag5.xml" ContentType="application/vnd.openxmlformats-officedocument.presentationml.tags+xml"/>
  <Override PartName="/ppt/notesSlides/notesSlide5.xml" ContentType="application/vnd.openxmlformats-officedocument.presentationml.notesSlide+xml"/>
  <Override PartName="/ppt/tags/tag6.xml" ContentType="application/vnd.openxmlformats-officedocument.presentationml.tags+xml"/>
  <Override PartName="/ppt/notesSlides/notesSlide6.xml" ContentType="application/vnd.openxmlformats-officedocument.presentationml.notesSlide+xml"/>
  <Override PartName="/ppt/tags/tag7.xml" ContentType="application/vnd.openxmlformats-officedocument.presentationml.tags+xml"/>
  <Override PartName="/ppt/notesSlides/notesSlide7.xml" ContentType="application/vnd.openxmlformats-officedocument.presentationml.notesSlide+xml"/>
  <Override PartName="/ppt/tags/tag8.xml" ContentType="application/vnd.openxmlformats-officedocument.presentationml.tags+xml"/>
  <Override PartName="/ppt/notesSlides/notesSlide8.xml" ContentType="application/vnd.openxmlformats-officedocument.presentationml.notesSlide+xml"/>
  <Override PartName="/ppt/tags/tag9.xml" ContentType="application/vnd.openxmlformats-officedocument.presentationml.tags+xml"/>
  <Override PartName="/ppt/notesSlides/notesSlide9.xml" ContentType="application/vnd.openxmlformats-officedocument.presentationml.notesSlide+xml"/>
  <Override PartName="/ppt/tags/tag10.xml" ContentType="application/vnd.openxmlformats-officedocument.presentationml.tags+xml"/>
  <Override PartName="/ppt/notesSlides/notesSlide10.xml" ContentType="application/vnd.openxmlformats-officedocument.presentationml.notesSlide+xml"/>
  <Override PartName="/ppt/tags/tag11.xml" ContentType="application/vnd.openxmlformats-officedocument.presentationml.tags+xml"/>
  <Override PartName="/ppt/notesSlides/notesSlide11.xml" ContentType="application/vnd.openxmlformats-officedocument.presentationml.notesSlide+xml"/>
  <Override PartName="/ppt/tags/tag12.xml" ContentType="application/vnd.openxmlformats-officedocument.presentationml.tags+xml"/>
  <Override PartName="/ppt/notesSlides/notesSlide12.xml" ContentType="application/vnd.openxmlformats-officedocument.presentationml.notesSlide+xml"/>
  <Override PartName="/ppt/tags/tag13.xml" ContentType="application/vnd.openxmlformats-officedocument.presentationml.tags+xml"/>
  <Override PartName="/ppt/notesSlides/notesSlide13.xml" ContentType="application/vnd.openxmlformats-officedocument.presentationml.notesSlide+xml"/>
  <Override PartName="/ppt/tags/tag14.xml" ContentType="application/vnd.openxmlformats-officedocument.presentationml.tags+xml"/>
  <Override PartName="/ppt/notesSlides/notesSlide14.xml" ContentType="application/vnd.openxmlformats-officedocument.presentationml.notesSlide+xml"/>
  <Override PartName="/ppt/tags/tag15.xml" ContentType="application/vnd.openxmlformats-officedocument.presentationml.tags+xml"/>
  <Override PartName="/ppt/notesSlides/notesSlide15.xml" ContentType="application/vnd.openxmlformats-officedocument.presentationml.notesSlide+xml"/>
  <Override PartName="/ppt/tags/tag16.xml" ContentType="application/vnd.openxmlformats-officedocument.presentationml.tags+xml"/>
  <Override PartName="/ppt/notesSlides/notesSlide16.xml" ContentType="application/vnd.openxmlformats-officedocument.presentationml.notesSlide+xml"/>
  <Override PartName="/ppt/tags/tag17.xml" ContentType="application/vnd.openxmlformats-officedocument.presentationml.tags+xml"/>
  <Override PartName="/ppt/notesSlides/notesSlide17.xml" ContentType="application/vnd.openxmlformats-officedocument.presentationml.notesSlide+xml"/>
  <Override PartName="/ppt/tags/tag18.xml" ContentType="application/vnd.openxmlformats-officedocument.presentationml.tags+xml"/>
  <Override PartName="/ppt/notesSlides/notesSlide18.xml" ContentType="application/vnd.openxmlformats-officedocument.presentationml.notesSlide+xml"/>
  <Override PartName="/ppt/tags/tag19.xml" ContentType="application/vnd.openxmlformats-officedocument.presentationml.tags+xml"/>
  <Override PartName="/ppt/notesSlides/notesSlide19.xml" ContentType="application/vnd.openxmlformats-officedocument.presentationml.notesSlide+xml"/>
  <Override PartName="/ppt/tags/tag20.xml" ContentType="application/vnd.openxmlformats-officedocument.presentationml.tags+xml"/>
  <Override PartName="/ppt/notesSlides/notesSlide20.xml" ContentType="application/vnd.openxmlformats-officedocument.presentationml.notesSlide+xml"/>
  <Override PartName="/ppt/tags/tag21.xml" ContentType="application/vnd.openxmlformats-officedocument.presentationml.tags+xml"/>
  <Override PartName="/ppt/notesSlides/notesSlide21.xml" ContentType="application/vnd.openxmlformats-officedocument.presentationml.notesSlide+xml"/>
  <Override PartName="/ppt/tags/tag22.xml" ContentType="application/vnd.openxmlformats-officedocument.presentationml.tags+xml"/>
  <Override PartName="/ppt/notesSlides/notesSlide22.xml" ContentType="application/vnd.openxmlformats-officedocument.presentationml.notesSlide+xml"/>
  <Override PartName="/ppt/tags/tag23.xml" ContentType="application/vnd.openxmlformats-officedocument.presentationml.tags+xml"/>
  <Override PartName="/ppt/notesSlides/notesSlide23.xml" ContentType="application/vnd.openxmlformats-officedocument.presentationml.notesSlide+xml"/>
  <Override PartName="/ppt/tags/tag24.xml" ContentType="application/vnd.openxmlformats-officedocument.presentationml.tags+xml"/>
  <Override PartName="/ppt/notesSlides/notesSlide24.xml" ContentType="application/vnd.openxmlformats-officedocument.presentationml.notesSlide+xml"/>
  <Override PartName="/ppt/tags/tag25.xml" ContentType="application/vnd.openxmlformats-officedocument.presentationml.tags+xml"/>
  <Override PartName="/ppt/notesSlides/notesSlide25.xml" ContentType="application/vnd.openxmlformats-officedocument.presentationml.notesSlide+xml"/>
  <Override PartName="/ppt/tags/tag26.xml" ContentType="application/vnd.openxmlformats-officedocument.presentationml.tags+xml"/>
  <Override PartName="/ppt/notesSlides/notesSlide26.xml" ContentType="application/vnd.openxmlformats-officedocument.presentationml.notesSlide+xml"/>
  <Override PartName="/ppt/tags/tag27.xml" ContentType="application/vnd.openxmlformats-officedocument.presentationml.tags+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1"/>
  </p:notesMasterIdLst>
  <p:sldIdLst>
    <p:sldId id="399" r:id="rId2"/>
    <p:sldId id="440" r:id="rId3"/>
    <p:sldId id="441" r:id="rId4"/>
    <p:sldId id="341" r:id="rId5"/>
    <p:sldId id="342" r:id="rId6"/>
    <p:sldId id="343" r:id="rId7"/>
    <p:sldId id="344" r:id="rId8"/>
    <p:sldId id="345" r:id="rId9"/>
    <p:sldId id="346" r:id="rId10"/>
    <p:sldId id="347" r:id="rId11"/>
    <p:sldId id="400" r:id="rId12"/>
    <p:sldId id="348" r:id="rId13"/>
    <p:sldId id="349" r:id="rId14"/>
    <p:sldId id="401" r:id="rId15"/>
    <p:sldId id="402" r:id="rId16"/>
    <p:sldId id="403" r:id="rId17"/>
    <p:sldId id="407" r:id="rId18"/>
    <p:sldId id="405" r:id="rId19"/>
    <p:sldId id="410" r:id="rId20"/>
    <p:sldId id="411" r:id="rId21"/>
    <p:sldId id="408" r:id="rId22"/>
    <p:sldId id="409" r:id="rId23"/>
    <p:sldId id="406" r:id="rId24"/>
    <p:sldId id="412" r:id="rId25"/>
    <p:sldId id="413" r:id="rId26"/>
    <p:sldId id="414" r:id="rId27"/>
    <p:sldId id="415" r:id="rId28"/>
    <p:sldId id="416" r:id="rId29"/>
    <p:sldId id="417" r:id="rId30"/>
    <p:sldId id="418" r:id="rId31"/>
    <p:sldId id="419" r:id="rId32"/>
    <p:sldId id="420" r:id="rId33"/>
    <p:sldId id="421" r:id="rId34"/>
    <p:sldId id="422" r:id="rId35"/>
    <p:sldId id="423" r:id="rId36"/>
    <p:sldId id="424" r:id="rId37"/>
    <p:sldId id="425" r:id="rId38"/>
    <p:sldId id="426" r:id="rId39"/>
    <p:sldId id="427" r:id="rId40"/>
    <p:sldId id="428" r:id="rId41"/>
    <p:sldId id="429" r:id="rId42"/>
    <p:sldId id="430" r:id="rId43"/>
    <p:sldId id="431" r:id="rId44"/>
    <p:sldId id="432" r:id="rId45"/>
    <p:sldId id="433" r:id="rId46"/>
    <p:sldId id="434" r:id="rId47"/>
    <p:sldId id="435" r:id="rId48"/>
    <p:sldId id="436" r:id="rId49"/>
    <p:sldId id="437" r:id="rId50"/>
    <p:sldId id="438" r:id="rId51"/>
    <p:sldId id="350" r:id="rId52"/>
    <p:sldId id="351" r:id="rId53"/>
    <p:sldId id="352" r:id="rId54"/>
    <p:sldId id="353" r:id="rId55"/>
    <p:sldId id="354" r:id="rId56"/>
    <p:sldId id="439" r:id="rId57"/>
    <p:sldId id="355" r:id="rId58"/>
    <p:sldId id="356" r:id="rId59"/>
    <p:sldId id="357" r:id="rId60"/>
    <p:sldId id="358" r:id="rId61"/>
    <p:sldId id="359" r:id="rId62"/>
    <p:sldId id="360" r:id="rId63"/>
    <p:sldId id="361" r:id="rId64"/>
    <p:sldId id="362" r:id="rId65"/>
    <p:sldId id="363" r:id="rId66"/>
    <p:sldId id="364" r:id="rId67"/>
    <p:sldId id="315" r:id="rId68"/>
    <p:sldId id="270" r:id="rId69"/>
    <p:sldId id="271" r:id="rId7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802" y="-2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image" Target="../media/image3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982977-4287-4133-8475-E9808A918007}" type="datetimeFigureOut">
              <a:rPr lang="en-US" smtClean="0"/>
              <a:pPr/>
              <a:t>9/3/2016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91A39D6-6690-47D9-A5DF-3B5BD9016C7E}" type="slidenum">
              <a:rPr lang="en-US" smtClean="0"/>
              <a:pPr/>
              <a:t>‹#›</a:t>
            </a:fld>
            <a:endParaRPr lang="en-US"/>
          </a:p>
        </p:txBody>
      </p:sp>
    </p:spTree>
    <p:extLst>
      <p:ext uri="{BB962C8B-B14F-4D97-AF65-F5344CB8AC3E}">
        <p14:creationId xmlns:p14="http://schemas.microsoft.com/office/powerpoint/2010/main" val="2966998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B628D6-1BEE-4963-A306-34BC193ED95F}" type="slidenum">
              <a:rPr lang="en-US"/>
              <a:pPr/>
              <a:t>24</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41AAF6-0A94-4CC1-BBFE-B9C0A8B8DF74}" type="slidenum">
              <a:rPr lang="en-US"/>
              <a:pPr/>
              <a:t>25</a:t>
            </a:fld>
            <a:endParaRPr lang="en-US"/>
          </a:p>
        </p:txBody>
      </p:sp>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CB3839-37D2-4185-90B1-0D9BD2E06F50}" type="slidenum">
              <a:rPr lang="en-US"/>
              <a:pPr/>
              <a:t>26</a:t>
            </a:fld>
            <a:endParaRPr lang="en-US"/>
          </a:p>
        </p:txBody>
      </p:sp>
      <p:sp>
        <p:nvSpPr>
          <p:cNvPr id="337922" name="Rectangle 2"/>
          <p:cNvSpPr>
            <a:spLocks noGrp="1" noRot="1" noChangeAspect="1" noChangeArrowheads="1" noTextEdit="1"/>
          </p:cNvSpPr>
          <p:nvPr>
            <p:ph type="sldImg"/>
          </p:nvPr>
        </p:nvSpPr>
        <p:spPr>
          <a:ln/>
        </p:spPr>
      </p:sp>
      <p:sp>
        <p:nvSpPr>
          <p:cNvPr id="3379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460788-32D5-45E2-86E9-ABCCC76A4C32}" type="slidenum">
              <a:rPr lang="en-US"/>
              <a:pPr/>
              <a:t>27</a:t>
            </a:fld>
            <a:endParaRPr lang="en-US"/>
          </a:p>
        </p:txBody>
      </p:sp>
      <p:sp>
        <p:nvSpPr>
          <p:cNvPr id="339970" name="Rectangle 2"/>
          <p:cNvSpPr>
            <a:spLocks noGrp="1" noRot="1" noChangeAspect="1" noChangeArrowheads="1" noTextEdit="1"/>
          </p:cNvSpPr>
          <p:nvPr>
            <p:ph type="sldImg"/>
          </p:nvPr>
        </p:nvSpPr>
        <p:spPr>
          <a:ln/>
        </p:spPr>
      </p:sp>
      <p:sp>
        <p:nvSpPr>
          <p:cNvPr id="3399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403A01-002F-45DF-8490-AAFE187BB9B1}" type="slidenum">
              <a:rPr lang="en-US"/>
              <a:pPr/>
              <a:t>28</a:t>
            </a:fld>
            <a:endParaRPr lang="en-US"/>
          </a:p>
        </p:txBody>
      </p:sp>
      <p:sp>
        <p:nvSpPr>
          <p:cNvPr id="342018" name="Rectangle 2"/>
          <p:cNvSpPr>
            <a:spLocks noGrp="1" noRot="1" noChangeAspect="1" noChangeArrowheads="1" noTextEdit="1"/>
          </p:cNvSpPr>
          <p:nvPr>
            <p:ph type="sldImg"/>
          </p:nvPr>
        </p:nvSpPr>
        <p:spPr>
          <a:ln/>
        </p:spPr>
      </p:sp>
      <p:sp>
        <p:nvSpPr>
          <p:cNvPr id="342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890B06-31A2-4C3A-806E-3DBC065DE827}" type="slidenum">
              <a:rPr lang="en-US"/>
              <a:pPr/>
              <a:t>29</a:t>
            </a:fld>
            <a:endParaRPr lang="en-US"/>
          </a:p>
        </p:txBody>
      </p:sp>
      <p:sp>
        <p:nvSpPr>
          <p:cNvPr id="344066" name="Rectangle 2"/>
          <p:cNvSpPr>
            <a:spLocks noGrp="1" noRot="1" noChangeAspect="1" noChangeArrowheads="1" noTextEdit="1"/>
          </p:cNvSpPr>
          <p:nvPr>
            <p:ph type="sldImg"/>
          </p:nvPr>
        </p:nvSpPr>
        <p:spPr>
          <a:ln/>
        </p:spPr>
      </p:sp>
      <p:sp>
        <p:nvSpPr>
          <p:cNvPr id="3440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342AFE-270D-4742-BD76-A00648E85F59}" type="slidenum">
              <a:rPr lang="en-US"/>
              <a:pPr/>
              <a:t>30</a:t>
            </a:fld>
            <a:endParaRPr lang="en-US"/>
          </a:p>
        </p:txBody>
      </p:sp>
      <p:sp>
        <p:nvSpPr>
          <p:cNvPr id="333826" name="Rectangle 2"/>
          <p:cNvSpPr>
            <a:spLocks noGrp="1" noRot="1" noChangeAspect="1" noChangeArrowheads="1" noTextEdit="1"/>
          </p:cNvSpPr>
          <p:nvPr>
            <p:ph type="sldImg"/>
          </p:nvPr>
        </p:nvSpPr>
        <p:spPr>
          <a:ln/>
        </p:spPr>
      </p:sp>
      <p:sp>
        <p:nvSpPr>
          <p:cNvPr id="3338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63A7BA-2776-4357-9076-AF0BE625A160}" type="slidenum">
              <a:rPr lang="en-US"/>
              <a:pPr/>
              <a:t>31</a:t>
            </a:fld>
            <a:endParaRPr lang="en-US"/>
          </a:p>
        </p:txBody>
      </p:sp>
      <p:sp>
        <p:nvSpPr>
          <p:cNvPr id="283650" name="Rectangle 2"/>
          <p:cNvSpPr>
            <a:spLocks noGrp="1" noRot="1" noChangeAspect="1" noChangeArrowheads="1" noTextEdit="1"/>
          </p:cNvSpPr>
          <p:nvPr>
            <p:ph type="sldImg"/>
          </p:nvPr>
        </p:nvSpPr>
        <p:spPr>
          <a:ln/>
        </p:spPr>
      </p:sp>
      <p:sp>
        <p:nvSpPr>
          <p:cNvPr id="2836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D19884-9617-4A37-9A9B-AD0E4CBC0652}" type="slidenum">
              <a:rPr lang="en-US"/>
              <a:pPr/>
              <a:t>32</a:t>
            </a:fld>
            <a:endParaRPr lang="en-US"/>
          </a:p>
        </p:txBody>
      </p:sp>
      <p:sp>
        <p:nvSpPr>
          <p:cNvPr id="285698" name="Rectangle 2"/>
          <p:cNvSpPr>
            <a:spLocks noGrp="1" noRot="1" noChangeAspect="1" noChangeArrowheads="1" noTextEdit="1"/>
          </p:cNvSpPr>
          <p:nvPr>
            <p:ph type="sldImg"/>
          </p:nvPr>
        </p:nvSpPr>
        <p:spPr>
          <a:ln/>
        </p:spPr>
      </p:sp>
      <p:sp>
        <p:nvSpPr>
          <p:cNvPr id="2856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F2E8EE-AF7C-44FB-9ECE-3BE3E875E2BE}" type="slidenum">
              <a:rPr lang="en-US"/>
              <a:pPr/>
              <a:t>33</a:t>
            </a:fld>
            <a:endParaRPr lang="en-US"/>
          </a:p>
        </p:txBody>
      </p:sp>
      <p:sp>
        <p:nvSpPr>
          <p:cNvPr id="287746" name="Rectangle 2"/>
          <p:cNvSpPr>
            <a:spLocks noGrp="1" noRot="1" noChangeAspect="1" noChangeArrowheads="1" noTextEdit="1"/>
          </p:cNvSpPr>
          <p:nvPr>
            <p:ph type="sldImg"/>
          </p:nvPr>
        </p:nvSpPr>
        <p:spPr>
          <a:ln/>
        </p:spPr>
      </p:sp>
      <p:sp>
        <p:nvSpPr>
          <p:cNvPr id="2877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0DDA75-5717-4E32-91A3-356D98B3E24A}" type="slidenum">
              <a:rPr lang="en-US"/>
              <a:pPr/>
              <a:t>34</a:t>
            </a:fld>
            <a:endParaRPr lang="en-US"/>
          </a:p>
        </p:txBody>
      </p:sp>
      <p:sp>
        <p:nvSpPr>
          <p:cNvPr id="348162" name="Rectangle 2"/>
          <p:cNvSpPr>
            <a:spLocks noGrp="1" noRot="1" noChangeAspect="1" noChangeArrowheads="1" noTextEdit="1"/>
          </p:cNvSpPr>
          <p:nvPr>
            <p:ph type="sldImg"/>
          </p:nvPr>
        </p:nvSpPr>
        <p:spPr>
          <a:ln/>
        </p:spPr>
      </p:sp>
      <p:sp>
        <p:nvSpPr>
          <p:cNvPr id="3481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7E7606-3CF6-42FF-91E7-FD6EFF48D5CB}" type="slidenum">
              <a:rPr lang="en-US"/>
              <a:pPr/>
              <a:t>35</a:t>
            </a:fld>
            <a:endParaRPr lang="en-US"/>
          </a:p>
        </p:txBody>
      </p:sp>
      <p:sp>
        <p:nvSpPr>
          <p:cNvPr id="289794" name="Rectangle 2"/>
          <p:cNvSpPr>
            <a:spLocks noGrp="1" noRot="1" noChangeAspect="1" noChangeArrowheads="1" noTextEdit="1"/>
          </p:cNvSpPr>
          <p:nvPr>
            <p:ph type="sldImg"/>
          </p:nvPr>
        </p:nvSpPr>
        <p:spPr>
          <a:ln/>
        </p:spPr>
      </p:sp>
      <p:sp>
        <p:nvSpPr>
          <p:cNvPr id="2897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777BFE-7DE2-4756-AAE0-DD0221C42AE9}" type="slidenum">
              <a:rPr lang="en-US"/>
              <a:pPr/>
              <a:t>36</a:t>
            </a:fld>
            <a:endParaRPr lang="en-US"/>
          </a:p>
        </p:txBody>
      </p:sp>
      <p:sp>
        <p:nvSpPr>
          <p:cNvPr id="315394" name="Rectangle 2"/>
          <p:cNvSpPr>
            <a:spLocks noGrp="1" noRot="1" noChangeAspect="1" noChangeArrowheads="1" noTextEdit="1"/>
          </p:cNvSpPr>
          <p:nvPr>
            <p:ph type="sldImg"/>
          </p:nvPr>
        </p:nvSpPr>
        <p:spPr>
          <a:ln/>
        </p:spPr>
      </p:sp>
      <p:sp>
        <p:nvSpPr>
          <p:cNvPr id="3153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257DD6-D6D5-44EE-B30E-7FF9F06B56EF}" type="slidenum">
              <a:rPr lang="en-US"/>
              <a:pPr/>
              <a:t>37</a:t>
            </a:fld>
            <a:endParaRPr lang="en-US"/>
          </a:p>
        </p:txBody>
      </p:sp>
      <p:sp>
        <p:nvSpPr>
          <p:cNvPr id="295938" name="Rectangle 2"/>
          <p:cNvSpPr>
            <a:spLocks noGrp="1" noRot="1" noChangeAspect="1" noChangeArrowheads="1" noTextEdit="1"/>
          </p:cNvSpPr>
          <p:nvPr>
            <p:ph type="sldImg"/>
          </p:nvPr>
        </p:nvSpPr>
        <p:spPr>
          <a:ln/>
        </p:spPr>
      </p:sp>
      <p:sp>
        <p:nvSpPr>
          <p:cNvPr id="2959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867089-F17F-4855-89F6-C75DA7381AE8}" type="slidenum">
              <a:rPr lang="en-US"/>
              <a:pPr/>
              <a:t>38</a:t>
            </a:fld>
            <a:endParaRPr lang="en-US"/>
          </a:p>
        </p:txBody>
      </p:sp>
      <p:sp>
        <p:nvSpPr>
          <p:cNvPr id="350210" name="Rectangle 2"/>
          <p:cNvSpPr>
            <a:spLocks noGrp="1" noRot="1" noChangeAspect="1" noChangeArrowheads="1" noTextEdit="1"/>
          </p:cNvSpPr>
          <p:nvPr>
            <p:ph type="sldImg"/>
          </p:nvPr>
        </p:nvSpPr>
        <p:spPr>
          <a:ln/>
        </p:spPr>
      </p:sp>
      <p:sp>
        <p:nvSpPr>
          <p:cNvPr id="3502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5836D4-2BB6-4180-BDCF-00677CEDA7F4}" type="slidenum">
              <a:rPr lang="en-US"/>
              <a:pPr/>
              <a:t>39</a:t>
            </a:fld>
            <a:endParaRPr lang="en-US"/>
          </a:p>
        </p:txBody>
      </p:sp>
      <p:sp>
        <p:nvSpPr>
          <p:cNvPr id="291842" name="Rectangle 2"/>
          <p:cNvSpPr>
            <a:spLocks noGrp="1" noRot="1" noChangeAspect="1" noChangeArrowheads="1" noTextEdit="1"/>
          </p:cNvSpPr>
          <p:nvPr>
            <p:ph type="sldImg"/>
          </p:nvPr>
        </p:nvSpPr>
        <p:spPr>
          <a:ln/>
        </p:spPr>
      </p:sp>
      <p:sp>
        <p:nvSpPr>
          <p:cNvPr id="2918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9E900A-6AF4-47AC-99E6-3CD814911EDF}" type="slidenum">
              <a:rPr lang="en-US"/>
              <a:pPr/>
              <a:t>40</a:t>
            </a:fld>
            <a:endParaRPr lang="en-US"/>
          </a:p>
        </p:txBody>
      </p:sp>
      <p:sp>
        <p:nvSpPr>
          <p:cNvPr id="322562" name="Rectangle 2"/>
          <p:cNvSpPr>
            <a:spLocks noGrp="1" noRot="1" noChangeAspect="1" noChangeArrowheads="1" noTextEdit="1"/>
          </p:cNvSpPr>
          <p:nvPr>
            <p:ph type="sldImg"/>
          </p:nvPr>
        </p:nvSpPr>
        <p:spPr>
          <a:ln/>
        </p:spPr>
      </p:sp>
      <p:sp>
        <p:nvSpPr>
          <p:cNvPr id="322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B942A4-8858-4087-B487-0C5C24D4A64D}" type="slidenum">
              <a:rPr lang="en-US"/>
              <a:pPr/>
              <a:t>41</a:t>
            </a:fld>
            <a:endParaRPr lang="en-US"/>
          </a:p>
        </p:txBody>
      </p:sp>
      <p:sp>
        <p:nvSpPr>
          <p:cNvPr id="352258" name="Rectangle 2"/>
          <p:cNvSpPr>
            <a:spLocks noGrp="1" noRot="1" noChangeAspect="1" noChangeArrowheads="1" noTextEdit="1"/>
          </p:cNvSpPr>
          <p:nvPr>
            <p:ph type="sldImg"/>
          </p:nvPr>
        </p:nvSpPr>
        <p:spPr>
          <a:ln/>
        </p:spPr>
      </p:sp>
      <p:sp>
        <p:nvSpPr>
          <p:cNvPr id="3522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CD5EE4-1694-4EE2-BBAC-B48053D317E1}" type="slidenum">
              <a:rPr lang="en-US"/>
              <a:pPr/>
              <a:t>42</a:t>
            </a:fld>
            <a:endParaRPr lang="en-US"/>
          </a:p>
        </p:txBody>
      </p:sp>
      <p:sp>
        <p:nvSpPr>
          <p:cNvPr id="318466" name="Rectangle 2"/>
          <p:cNvSpPr>
            <a:spLocks noGrp="1" noRot="1" noChangeAspect="1" noChangeArrowheads="1" noTextEdit="1"/>
          </p:cNvSpPr>
          <p:nvPr>
            <p:ph type="sldImg"/>
          </p:nvPr>
        </p:nvSpPr>
        <p:spPr>
          <a:ln/>
        </p:spPr>
      </p:sp>
      <p:sp>
        <p:nvSpPr>
          <p:cNvPr id="318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F932439-2D45-482B-9014-2D7E2B08A09F}" type="slidenum">
              <a:rPr lang="en-US"/>
              <a:pPr/>
              <a:t>43</a:t>
            </a:fld>
            <a:endParaRPr lang="en-US"/>
          </a:p>
        </p:txBody>
      </p:sp>
      <p:sp>
        <p:nvSpPr>
          <p:cNvPr id="328706" name="Rectangle 2"/>
          <p:cNvSpPr>
            <a:spLocks noGrp="1" noRot="1" noChangeAspect="1" noChangeArrowheads="1" noTextEdit="1"/>
          </p:cNvSpPr>
          <p:nvPr>
            <p:ph type="sldImg"/>
          </p:nvPr>
        </p:nvSpPr>
        <p:spPr>
          <a:ln/>
        </p:spPr>
      </p:sp>
      <p:sp>
        <p:nvSpPr>
          <p:cNvPr id="3287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FA555E-CEE4-4925-BE3F-626E10CBD287}" type="slidenum">
              <a:rPr lang="en-US"/>
              <a:pPr/>
              <a:t>44</a:t>
            </a:fld>
            <a:endParaRPr lang="en-US"/>
          </a:p>
        </p:txBody>
      </p:sp>
      <p:sp>
        <p:nvSpPr>
          <p:cNvPr id="354306" name="Rectangle 2"/>
          <p:cNvSpPr>
            <a:spLocks noGrp="1" noRot="1" noChangeAspect="1" noChangeArrowheads="1" noTextEdit="1"/>
          </p:cNvSpPr>
          <p:nvPr>
            <p:ph type="sldImg"/>
          </p:nvPr>
        </p:nvSpPr>
        <p:spPr>
          <a:ln/>
        </p:spPr>
      </p:sp>
      <p:sp>
        <p:nvSpPr>
          <p:cNvPr id="3543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47D0E7-2E67-40FA-B18D-23D3F1B58209}" type="slidenum">
              <a:rPr lang="en-US"/>
              <a:pPr/>
              <a:t>45</a:t>
            </a:fld>
            <a:endParaRPr lang="en-US"/>
          </a:p>
        </p:txBody>
      </p:sp>
      <p:sp>
        <p:nvSpPr>
          <p:cNvPr id="356354" name="Rectangle 2"/>
          <p:cNvSpPr>
            <a:spLocks noGrp="1" noRot="1" noChangeAspect="1" noChangeArrowheads="1" noTextEdit="1"/>
          </p:cNvSpPr>
          <p:nvPr>
            <p:ph type="sldImg"/>
          </p:nvPr>
        </p:nvSpPr>
        <p:spPr>
          <a:ln/>
        </p:spPr>
      </p:sp>
      <p:sp>
        <p:nvSpPr>
          <p:cNvPr id="3563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F543B07-2C59-41B8-A680-57241C975146}" type="slidenum">
              <a:rPr lang="en-US"/>
              <a:pPr/>
              <a:t>46</a:t>
            </a:fld>
            <a:endParaRPr lang="en-US"/>
          </a:p>
        </p:txBody>
      </p:sp>
      <p:sp>
        <p:nvSpPr>
          <p:cNvPr id="358402" name="Rectangle 2"/>
          <p:cNvSpPr>
            <a:spLocks noGrp="1" noRot="1" noChangeAspect="1" noChangeArrowheads="1" noTextEdit="1"/>
          </p:cNvSpPr>
          <p:nvPr>
            <p:ph type="sldImg"/>
          </p:nvPr>
        </p:nvSpPr>
        <p:spPr>
          <a:ln/>
        </p:spPr>
      </p:sp>
      <p:sp>
        <p:nvSpPr>
          <p:cNvPr id="3584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512250-2551-4E5E-9D65-4E6C0B2C8B7C}" type="slidenum">
              <a:rPr lang="en-US"/>
              <a:pPr/>
              <a:t>47</a:t>
            </a:fld>
            <a:endParaRPr lang="en-US"/>
          </a:p>
        </p:txBody>
      </p:sp>
      <p:sp>
        <p:nvSpPr>
          <p:cNvPr id="360450" name="Rectangle 2"/>
          <p:cNvSpPr>
            <a:spLocks noGrp="1" noRot="1" noChangeAspect="1" noChangeArrowheads="1" noTextEdit="1"/>
          </p:cNvSpPr>
          <p:nvPr>
            <p:ph type="sldImg"/>
          </p:nvPr>
        </p:nvSpPr>
        <p:spPr>
          <a:ln/>
        </p:spPr>
      </p:sp>
      <p:sp>
        <p:nvSpPr>
          <p:cNvPr id="3604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0D87F5A-7A1C-4613-A152-6BE9900A5D54}" type="slidenum">
              <a:rPr lang="en-US"/>
              <a:pPr/>
              <a:t>48</a:t>
            </a:fld>
            <a:endParaRPr lang="en-US"/>
          </a:p>
        </p:txBody>
      </p:sp>
      <p:sp>
        <p:nvSpPr>
          <p:cNvPr id="362498" name="Rectangle 2"/>
          <p:cNvSpPr>
            <a:spLocks noGrp="1" noRot="1" noChangeAspect="1" noChangeArrowheads="1" noTextEdit="1"/>
          </p:cNvSpPr>
          <p:nvPr>
            <p:ph type="sldImg"/>
          </p:nvPr>
        </p:nvSpPr>
        <p:spPr>
          <a:ln/>
        </p:spPr>
      </p:sp>
      <p:sp>
        <p:nvSpPr>
          <p:cNvPr id="3624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A2DDC6-1B70-4D10-992C-232A931E53D7}" type="slidenum">
              <a:rPr lang="en-US"/>
              <a:pPr/>
              <a:t>49</a:t>
            </a:fld>
            <a:endParaRPr lang="en-US"/>
          </a:p>
        </p:txBody>
      </p:sp>
      <p:sp>
        <p:nvSpPr>
          <p:cNvPr id="364546" name="Rectangle 2"/>
          <p:cNvSpPr>
            <a:spLocks noGrp="1" noRot="1" noChangeAspect="1" noChangeArrowheads="1" noTextEdit="1"/>
          </p:cNvSpPr>
          <p:nvPr>
            <p:ph type="sldImg"/>
          </p:nvPr>
        </p:nvSpPr>
        <p:spPr>
          <a:ln/>
        </p:spPr>
      </p:sp>
      <p:sp>
        <p:nvSpPr>
          <p:cNvPr id="3645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0398E6-09C7-417E-A44B-6F94B6B2D0F7}" type="slidenum">
              <a:rPr lang="en-US"/>
              <a:pPr/>
              <a:t>50</a:t>
            </a:fld>
            <a:endParaRPr lang="en-US"/>
          </a:p>
        </p:txBody>
      </p:sp>
      <p:sp>
        <p:nvSpPr>
          <p:cNvPr id="366594" name="Rectangle 2"/>
          <p:cNvSpPr>
            <a:spLocks noGrp="1" noRot="1" noChangeAspect="1" noChangeArrowheads="1" noTextEdit="1"/>
          </p:cNvSpPr>
          <p:nvPr>
            <p:ph type="sldImg"/>
          </p:nvPr>
        </p:nvSpPr>
        <p:spPr>
          <a:ln/>
        </p:spPr>
      </p:sp>
      <p:sp>
        <p:nvSpPr>
          <p:cNvPr id="366595"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E43935-436E-4718-8937-2ECB791EAE7B}"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E43935-436E-4718-8937-2ECB791EAE7B}"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E43935-436E-4718-8937-2ECB791EAE7B}"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E43935-436E-4718-8937-2ECB791EAE7B}" type="datetimeFigureOut">
              <a:rPr lang="en-US" smtClean="0"/>
              <a:pPr/>
              <a:t>9/3/2016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E43935-436E-4718-8937-2ECB791EAE7B}" type="datetimeFigureOut">
              <a:rPr lang="en-US" smtClean="0"/>
              <a:pPr/>
              <a:t>9/3/2016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E43935-436E-4718-8937-2ECB791EAE7B}" type="datetimeFigureOut">
              <a:rPr lang="en-US" smtClean="0"/>
              <a:pPr/>
              <a:t>9/3/2016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E43935-436E-4718-8937-2ECB791EAE7B}" type="datetimeFigureOut">
              <a:rPr lang="en-US" smtClean="0"/>
              <a:pPr/>
              <a:t>9/3/2016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E43935-436E-4718-8937-2ECB791EAE7B}" type="datetimeFigureOut">
              <a:rPr lang="en-US" smtClean="0"/>
              <a:pPr/>
              <a:t>9/3/2016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E43935-436E-4718-8937-2ECB791EAE7B}" type="datetimeFigureOut">
              <a:rPr lang="en-US" smtClean="0"/>
              <a:pPr/>
              <a:t>9/3/2016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E43935-436E-4718-8937-2ECB791EAE7B}"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E43935-436E-4718-8937-2ECB791EAE7B}" type="datetimeFigureOut">
              <a:rPr lang="en-US" smtClean="0"/>
              <a:pPr/>
              <a:t>9/3/2016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3A603B7-D3E8-44F6-B650-3A13AD795E74}"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5613" y="274638"/>
            <a:ext cx="8226425"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5613" y="1600200"/>
            <a:ext cx="4037012"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5025" y="1600200"/>
            <a:ext cx="4037013"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CD4D8901-E343-497C-836A-E4FBF7E45F81}" type="slidenum">
              <a:rPr lang="en-US"/>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E43935-436E-4718-8937-2ECB791EAE7B}" type="datetimeFigureOut">
              <a:rPr lang="en-US" smtClean="0"/>
              <a:pPr/>
              <a:t>9/3/2016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A603B7-D3E8-44F6-B650-3A13AD795E7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tags" Target="../tags/tag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tags" Target="../tags/tag4.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tags" Target="../tags/tag5.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tags" Target="../tags/tag6.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tags" Target="../tags/tag7.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2.xml"/><Relationship Id="rId1" Type="http://schemas.openxmlformats.org/officeDocument/2006/relationships/tags" Target="../tags/tag8.xml"/><Relationship Id="rId4" Type="http://schemas.openxmlformats.org/officeDocument/2006/relationships/image" Target="../media/image22.wm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9.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2.xml"/><Relationship Id="rId1" Type="http://schemas.openxmlformats.org/officeDocument/2006/relationships/tags" Target="../tags/tag10.xml"/><Relationship Id="rId4" Type="http://schemas.openxmlformats.org/officeDocument/2006/relationships/image" Target="../media/image23.wm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tags" Target="../tags/tag11.xml"/><Relationship Id="rId4" Type="http://schemas.openxmlformats.org/officeDocument/2006/relationships/image" Target="../media/image24.wm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xml"/><Relationship Id="rId1" Type="http://schemas.openxmlformats.org/officeDocument/2006/relationships/tags" Target="../tags/tag12.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tags" Target="../tags/tag13.xml"/><Relationship Id="rId4" Type="http://schemas.openxmlformats.org/officeDocument/2006/relationships/image" Target="../media/image25.wmf"/></Relationships>
</file>

<file path=ppt/slides/_rels/slide37.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slideLayout" Target="../slideLayouts/slideLayout12.xml"/><Relationship Id="rId7" Type="http://schemas.openxmlformats.org/officeDocument/2006/relationships/oleObject" Target="../embeddings/oleObject2.bin"/><Relationship Id="rId2" Type="http://schemas.openxmlformats.org/officeDocument/2006/relationships/tags" Target="../tags/tag14.xml"/><Relationship Id="rId1" Type="http://schemas.openxmlformats.org/officeDocument/2006/relationships/vmlDrawing" Target="../drawings/vmlDrawing1.vml"/><Relationship Id="rId6" Type="http://schemas.openxmlformats.org/officeDocument/2006/relationships/image" Target="../media/image26.wmf"/><Relationship Id="rId5" Type="http://schemas.openxmlformats.org/officeDocument/2006/relationships/oleObject" Target="../embeddings/oleObject1.bin"/><Relationship Id="rId10" Type="http://schemas.openxmlformats.org/officeDocument/2006/relationships/image" Target="../media/image28.wmf"/><Relationship Id="rId4" Type="http://schemas.openxmlformats.org/officeDocument/2006/relationships/notesSlide" Target="../notesSlides/notesSlide14.xml"/><Relationship Id="rId9" Type="http://schemas.openxmlformats.org/officeDocument/2006/relationships/oleObject" Target="../embeddings/oleObject3.bin"/></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xml"/><Relationship Id="rId1" Type="http://schemas.openxmlformats.org/officeDocument/2006/relationships/tags" Target="../tags/tag15.xml"/><Relationship Id="rId4" Type="http://schemas.openxmlformats.org/officeDocument/2006/relationships/image" Target="../media/image29.wmf"/></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31.png"/><Relationship Id="rId2" Type="http://schemas.openxmlformats.org/officeDocument/2006/relationships/tags" Target="../tags/tag16.xml"/><Relationship Id="rId1" Type="http://schemas.openxmlformats.org/officeDocument/2006/relationships/vmlDrawing" Target="../drawings/vmlDrawing2.vml"/><Relationship Id="rId6" Type="http://schemas.openxmlformats.org/officeDocument/2006/relationships/image" Target="../media/image30.wmf"/><Relationship Id="rId5" Type="http://schemas.openxmlformats.org/officeDocument/2006/relationships/oleObject" Target="../embeddings/oleObject4.bin"/><Relationship Id="rId4" Type="http://schemas.openxmlformats.org/officeDocument/2006/relationships/notesSlide" Target="../notesSlides/notesSlide16.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2.xml"/><Relationship Id="rId1" Type="http://schemas.openxmlformats.org/officeDocument/2006/relationships/tags" Target="../tags/tag17.xml"/><Relationship Id="rId4" Type="http://schemas.openxmlformats.org/officeDocument/2006/relationships/image" Target="../media/image32.wmf"/></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2.xml"/><Relationship Id="rId1" Type="http://schemas.openxmlformats.org/officeDocument/2006/relationships/tags" Target="../tags/tag18.xml"/><Relationship Id="rId4" Type="http://schemas.openxmlformats.org/officeDocument/2006/relationships/image" Target="../media/image33.wmf"/></Relationships>
</file>

<file path=ppt/slides/_rels/slide42.xml.rels><?xml version="1.0" encoding="UTF-8" standalone="yes"?>
<Relationships xmlns="http://schemas.openxmlformats.org/package/2006/relationships"><Relationship Id="rId8" Type="http://schemas.openxmlformats.org/officeDocument/2006/relationships/image" Target="../media/image35.wmf"/><Relationship Id="rId3" Type="http://schemas.openxmlformats.org/officeDocument/2006/relationships/slideLayout" Target="../slideLayouts/slideLayout12.xml"/><Relationship Id="rId7" Type="http://schemas.openxmlformats.org/officeDocument/2006/relationships/oleObject" Target="../embeddings/oleObject6.bin"/><Relationship Id="rId2" Type="http://schemas.openxmlformats.org/officeDocument/2006/relationships/tags" Target="../tags/tag19.xml"/><Relationship Id="rId1" Type="http://schemas.openxmlformats.org/officeDocument/2006/relationships/vmlDrawing" Target="../drawings/vmlDrawing3.vml"/><Relationship Id="rId6" Type="http://schemas.openxmlformats.org/officeDocument/2006/relationships/image" Target="../media/image34.wmf"/><Relationship Id="rId5" Type="http://schemas.openxmlformats.org/officeDocument/2006/relationships/oleObject" Target="../embeddings/oleObject5.bin"/><Relationship Id="rId4" Type="http://schemas.openxmlformats.org/officeDocument/2006/relationships/notesSlide" Target="../notesSlides/notesSlide19.xml"/><Relationship Id="rId9" Type="http://schemas.openxmlformats.org/officeDocument/2006/relationships/image" Target="../media/image36.wmf"/></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2.xml"/><Relationship Id="rId1" Type="http://schemas.openxmlformats.org/officeDocument/2006/relationships/tags" Target="../tags/tag20.xml"/><Relationship Id="rId5" Type="http://schemas.openxmlformats.org/officeDocument/2006/relationships/image" Target="../media/image38.wmf"/><Relationship Id="rId4" Type="http://schemas.openxmlformats.org/officeDocument/2006/relationships/image" Target="../media/image37.wmf"/></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2.xml"/><Relationship Id="rId1" Type="http://schemas.openxmlformats.org/officeDocument/2006/relationships/tags" Target="../tags/tag21.xml"/><Relationship Id="rId4" Type="http://schemas.openxmlformats.org/officeDocument/2006/relationships/image" Target="../media/image39.wmf"/></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2.xml"/><Relationship Id="rId1" Type="http://schemas.openxmlformats.org/officeDocument/2006/relationships/tags" Target="../tags/tag22.xml"/><Relationship Id="rId4" Type="http://schemas.openxmlformats.org/officeDocument/2006/relationships/image" Target="../media/image40.wmf"/></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2.xml"/><Relationship Id="rId1" Type="http://schemas.openxmlformats.org/officeDocument/2006/relationships/tags" Target="../tags/tag23.xml"/><Relationship Id="rId4" Type="http://schemas.openxmlformats.org/officeDocument/2006/relationships/image" Target="../media/image41.wmf"/></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2.xml"/><Relationship Id="rId1" Type="http://schemas.openxmlformats.org/officeDocument/2006/relationships/tags" Target="../tags/tag24.xml"/><Relationship Id="rId4" Type="http://schemas.openxmlformats.org/officeDocument/2006/relationships/image" Target="../media/image42.wmf"/></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2.xml"/><Relationship Id="rId1" Type="http://schemas.openxmlformats.org/officeDocument/2006/relationships/tags" Target="../tags/tag25.xml"/><Relationship Id="rId4" Type="http://schemas.openxmlformats.org/officeDocument/2006/relationships/image" Target="../media/image43.wmf"/></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2.xml"/><Relationship Id="rId1" Type="http://schemas.openxmlformats.org/officeDocument/2006/relationships/tags" Target="../tags/tag26.xml"/><Relationship Id="rId4" Type="http://schemas.openxmlformats.org/officeDocument/2006/relationships/image" Target="../media/image44.wmf"/></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2.xml"/><Relationship Id="rId1" Type="http://schemas.openxmlformats.org/officeDocument/2006/relationships/tags" Target="../tags/tag27.xml"/><Relationship Id="rId4" Type="http://schemas.openxmlformats.org/officeDocument/2006/relationships/image" Target="../media/image45.wmf"/></Relationships>
</file>

<file path=ppt/slides/_rels/slide5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81200" y="1600200"/>
            <a:ext cx="5210081" cy="1107996"/>
          </a:xfrm>
          <a:prstGeom prst="rect">
            <a:avLst/>
          </a:prstGeom>
          <a:noFill/>
        </p:spPr>
        <p:txBody>
          <a:bodyPr wrap="none" rtlCol="0">
            <a:spAutoFit/>
          </a:bodyPr>
          <a:lstStyle/>
          <a:p>
            <a:r>
              <a:rPr lang="en-US" sz="6600" b="1" dirty="0" smtClean="0">
                <a:effectLst>
                  <a:outerShdw blurRad="38100" dist="38100" dir="2700000" algn="tl">
                    <a:srgbClr val="000000">
                      <a:alpha val="43137"/>
                    </a:srgbClr>
                  </a:outerShdw>
                </a:effectLst>
              </a:rPr>
              <a:t>Debit </a:t>
            </a:r>
            <a:r>
              <a:rPr lang="en-US" sz="6600" b="1" dirty="0" err="1" smtClean="0">
                <a:effectLst>
                  <a:outerShdw blurRad="38100" dist="38100" dir="2700000" algn="tl">
                    <a:srgbClr val="000000">
                      <a:alpha val="43137"/>
                    </a:srgbClr>
                  </a:outerShdw>
                </a:effectLst>
              </a:rPr>
              <a:t>Andalan</a:t>
            </a:r>
            <a:endParaRPr lang="en-US" sz="66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yayangucihaivo.mhs.upnyk.ac.id/files/2011/11/efsdf.jpg"/>
          <p:cNvPicPr>
            <a:picLocks noChangeAspect="1" noChangeArrowheads="1"/>
          </p:cNvPicPr>
          <p:nvPr/>
        </p:nvPicPr>
        <p:blipFill>
          <a:blip r:embed="rId2"/>
          <a:srcRect/>
          <a:stretch>
            <a:fillRect/>
          </a:stretch>
        </p:blipFill>
        <p:spPr bwMode="auto">
          <a:xfrm>
            <a:off x="0" y="838200"/>
            <a:ext cx="8647777" cy="5038725"/>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upload.wikimedia.org/wikipedia/commons/thumb/3/38/Bengawan_Solo_topography_map.png/288px-Bengawan_Solo_topography_map.png"/>
          <p:cNvPicPr>
            <a:picLocks noChangeAspect="1" noChangeArrowheads="1"/>
          </p:cNvPicPr>
          <p:nvPr/>
        </p:nvPicPr>
        <p:blipFill>
          <a:blip r:embed="rId2"/>
          <a:srcRect/>
          <a:stretch>
            <a:fillRect/>
          </a:stretch>
        </p:blipFill>
        <p:spPr bwMode="auto">
          <a:xfrm>
            <a:off x="914400" y="838200"/>
            <a:ext cx="7611190" cy="45720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5679" t="3873" r="15679" b="14855"/>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duotone>
              <a:prstClr val="black"/>
              <a:srgbClr val="FFFF00">
                <a:tint val="45000"/>
                <a:satMod val="400000"/>
              </a:srgbClr>
            </a:duotone>
          </a:blip>
          <a:srcRect l="21170" t="6069" r="26662" b="14855"/>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duotone>
              <a:prstClr val="black"/>
              <a:srgbClr val="FFC000">
                <a:tint val="45000"/>
                <a:satMod val="400000"/>
              </a:srgbClr>
            </a:duotone>
          </a:blip>
          <a:srcRect l="15679" t="1676" r="17052" b="10462"/>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7052" t="6069" r="17052" b="14855"/>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5679" t="1676" r="15679" b="23641"/>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6474" t="2197" r="14884" b="12138"/>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4306" t="6069" r="21170" b="14855"/>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lum bright="-20000" contrast="40000"/>
          </a:blip>
          <a:srcRect/>
          <a:stretch>
            <a:fillRect/>
          </a:stretch>
        </p:blipFill>
        <p:spPr bwMode="auto">
          <a:xfrm>
            <a:off x="1905000" y="62864"/>
            <a:ext cx="5562600" cy="646652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23572" t="3873" r="24053" b="10462"/>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4306" t="6069" r="26662" b="14855"/>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a:srcRect l="-277" t="42857"/>
          <a:stretch>
            <a:fillRect/>
          </a:stretch>
        </p:blipFill>
        <p:spPr bwMode="auto">
          <a:xfrm rot="10800000">
            <a:off x="0" y="457200"/>
            <a:ext cx="8928101" cy="2819400"/>
          </a:xfrm>
          <a:prstGeom prst="rect">
            <a:avLst/>
          </a:prstGeom>
          <a:noFill/>
          <a:ln w="9525">
            <a:noFill/>
            <a:miter lim="800000"/>
            <a:headEnd/>
            <a:tailEnd/>
          </a:ln>
          <a:effectLst/>
        </p:spPr>
      </p:pic>
      <p:pic>
        <p:nvPicPr>
          <p:cNvPr id="6" name="Picture 4"/>
          <p:cNvPicPr>
            <a:picLocks noChangeAspect="1" noChangeArrowheads="1"/>
          </p:cNvPicPr>
          <p:nvPr/>
        </p:nvPicPr>
        <p:blipFill>
          <a:blip r:embed="rId2">
            <a:duotone>
              <a:prstClr val="black"/>
              <a:schemeClr val="accent2">
                <a:tint val="45000"/>
                <a:satMod val="400000"/>
              </a:schemeClr>
            </a:duotone>
            <a:lum bright="-20000" contrast="40000"/>
          </a:blip>
          <a:srcRect l="8520" t="20635" r="20231" b="55556"/>
          <a:stretch>
            <a:fillRect/>
          </a:stretch>
        </p:blipFill>
        <p:spPr bwMode="auto">
          <a:xfrm rot="10800000">
            <a:off x="457200" y="4038600"/>
            <a:ext cx="8229601" cy="15240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rot="10800000">
            <a:off x="0" y="380997"/>
            <a:ext cx="9109522" cy="419100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noChangeArrowheads="1"/>
          </p:cNvPicPr>
          <p:nvPr/>
        </p:nvPicPr>
        <p:blipFill>
          <a:blip r:embed="rId2"/>
          <a:srcRect l="27451" t="69231" r="28371" b="3131"/>
          <a:stretch>
            <a:fillRect/>
          </a:stretch>
        </p:blipFill>
        <p:spPr bwMode="auto">
          <a:xfrm rot="10800000">
            <a:off x="4024382" y="5181600"/>
            <a:ext cx="3824218" cy="1255222"/>
          </a:xfrm>
          <a:prstGeom prst="rect">
            <a:avLst/>
          </a:prstGeom>
          <a:noFill/>
          <a:ln w="9525">
            <a:noFill/>
            <a:miter lim="800000"/>
            <a:headEnd/>
            <a:tailEnd/>
          </a:ln>
          <a:effectLst/>
        </p:spPr>
      </p:pic>
      <p:pic>
        <p:nvPicPr>
          <p:cNvPr id="8" name="Picture 4"/>
          <p:cNvPicPr>
            <a:picLocks noChangeAspect="1" noChangeArrowheads="1"/>
          </p:cNvPicPr>
          <p:nvPr/>
        </p:nvPicPr>
        <p:blipFill>
          <a:blip r:embed="rId3"/>
          <a:srcRect r="36724" b="12500"/>
          <a:stretch>
            <a:fillRect/>
          </a:stretch>
        </p:blipFill>
        <p:spPr bwMode="auto">
          <a:xfrm rot="10800000">
            <a:off x="381000" y="228600"/>
            <a:ext cx="8305801" cy="4821766"/>
          </a:xfrm>
          <a:prstGeom prst="rect">
            <a:avLst/>
          </a:prstGeom>
          <a:noFill/>
          <a:ln w="9525">
            <a:noFill/>
            <a:miter lim="800000"/>
            <a:headEnd/>
            <a:tailEnd/>
          </a:ln>
          <a:effectLst/>
        </p:spPr>
      </p:pic>
      <p:sp>
        <p:nvSpPr>
          <p:cNvPr id="10" name="TextBox 9"/>
          <p:cNvSpPr txBox="1"/>
          <p:nvPr/>
        </p:nvSpPr>
        <p:spPr>
          <a:xfrm>
            <a:off x="609600" y="0"/>
            <a:ext cx="4116512" cy="461665"/>
          </a:xfrm>
          <a:prstGeom prst="rect">
            <a:avLst/>
          </a:prstGeom>
          <a:noFill/>
        </p:spPr>
        <p:txBody>
          <a:bodyPr wrap="none" rtlCol="0">
            <a:spAutoFit/>
          </a:bodyPr>
          <a:lstStyle/>
          <a:p>
            <a:r>
              <a:rPr lang="en-US" sz="2400" b="1" dirty="0" err="1" smtClean="0">
                <a:effectLst>
                  <a:outerShdw blurRad="38100" dist="38100" dir="2700000" algn="tl">
                    <a:srgbClr val="000000">
                      <a:alpha val="43137"/>
                    </a:srgbClr>
                  </a:outerShdw>
                </a:effectLst>
              </a:rPr>
              <a:t>Kurva</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pertumbuhan</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penduduk</a:t>
            </a:r>
            <a:endParaRPr lang="en-US" sz="2400" b="1" dirty="0">
              <a:effectLst>
                <a:outerShdw blurRad="38100" dist="38100" dir="2700000" algn="tl">
                  <a:srgbClr val="000000">
                    <a:alpha val="43137"/>
                  </a:srgbClr>
                </a:outerShdw>
              </a:effectLst>
            </a:endParaRPr>
          </a:p>
        </p:txBody>
      </p:sp>
      <p:pic>
        <p:nvPicPr>
          <p:cNvPr id="13" name="Picture 4"/>
          <p:cNvPicPr>
            <a:picLocks noChangeAspect="1" noChangeArrowheads="1"/>
          </p:cNvPicPr>
          <p:nvPr/>
        </p:nvPicPr>
        <p:blipFill>
          <a:blip r:embed="rId3"/>
          <a:srcRect l="38434" t="85714" r="39964"/>
          <a:stretch>
            <a:fillRect/>
          </a:stretch>
        </p:blipFill>
        <p:spPr bwMode="auto">
          <a:xfrm rot="10800000">
            <a:off x="1447800" y="5486400"/>
            <a:ext cx="2895600" cy="8382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l="2091" r="5078" b="37237"/>
          <a:stretch>
            <a:fillRect/>
          </a:stretch>
        </p:blipFill>
        <p:spPr bwMode="auto">
          <a:xfrm rot="10800000">
            <a:off x="228600" y="914400"/>
            <a:ext cx="8458200" cy="4045226"/>
          </a:xfrm>
          <a:prstGeom prst="rect">
            <a:avLst/>
          </a:prstGeom>
          <a:noFill/>
          <a:ln w="9525">
            <a:noFill/>
            <a:miter lim="800000"/>
            <a:headEnd/>
            <a:tailEnd/>
          </a:ln>
          <a:effectLst/>
        </p:spPr>
      </p:pic>
      <p:sp>
        <p:nvSpPr>
          <p:cNvPr id="3" name="TextBox 2"/>
          <p:cNvSpPr txBox="1"/>
          <p:nvPr/>
        </p:nvSpPr>
        <p:spPr>
          <a:xfrm>
            <a:off x="228600" y="228600"/>
            <a:ext cx="4278544" cy="523220"/>
          </a:xfrm>
          <a:prstGeom prst="rect">
            <a:avLst/>
          </a:prstGeom>
          <a:noFill/>
        </p:spPr>
        <p:txBody>
          <a:bodyPr wrap="none" rtlCol="0">
            <a:spAutoFit/>
          </a:bodyPr>
          <a:lstStyle/>
          <a:p>
            <a:r>
              <a:rPr lang="en-US" sz="2800" b="1" dirty="0" err="1" smtClean="0">
                <a:effectLst>
                  <a:outerShdw blurRad="38100" dist="38100" dir="2700000" algn="tl">
                    <a:srgbClr val="000000">
                      <a:alpha val="43137"/>
                    </a:srgbClr>
                  </a:outerShdw>
                </a:effectLst>
              </a:rPr>
              <a:t>Arithmatic</a:t>
            </a:r>
            <a:r>
              <a:rPr lang="en-US" sz="2800" b="1" dirty="0" smtClean="0">
                <a:effectLst>
                  <a:outerShdw blurRad="38100" dist="38100" dir="2700000" algn="tl">
                    <a:srgbClr val="000000">
                      <a:alpha val="43137"/>
                    </a:srgbClr>
                  </a:outerShdw>
                </a:effectLst>
              </a:rPr>
              <a:t> growth Method </a:t>
            </a:r>
            <a:endParaRPr lang="en-US" sz="28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b="10169"/>
          <a:stretch>
            <a:fillRect/>
          </a:stretch>
        </p:blipFill>
        <p:spPr bwMode="auto">
          <a:xfrm rot="10800000">
            <a:off x="381000" y="990600"/>
            <a:ext cx="8196352" cy="3962400"/>
          </a:xfrm>
          <a:prstGeom prst="rect">
            <a:avLst/>
          </a:prstGeom>
          <a:noFill/>
          <a:ln w="9525">
            <a:noFill/>
            <a:miter lim="800000"/>
            <a:headEnd/>
            <a:tailEnd/>
          </a:ln>
          <a:effectLst/>
        </p:spPr>
      </p:pic>
      <p:pic>
        <p:nvPicPr>
          <p:cNvPr id="3" name="Picture 2"/>
          <p:cNvPicPr>
            <a:picLocks noChangeAspect="1" noChangeArrowheads="1"/>
          </p:cNvPicPr>
          <p:nvPr/>
        </p:nvPicPr>
        <p:blipFill>
          <a:blip r:embed="rId2">
            <a:lum bright="-10000" contrast="20000"/>
          </a:blip>
          <a:srcRect l="45272" t="91525" r="10204"/>
          <a:stretch>
            <a:fillRect/>
          </a:stretch>
        </p:blipFill>
        <p:spPr bwMode="auto">
          <a:xfrm rot="10800000">
            <a:off x="457200" y="304800"/>
            <a:ext cx="5273036" cy="5334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srcRect b="8955"/>
          <a:stretch>
            <a:fillRect/>
          </a:stretch>
        </p:blipFill>
        <p:spPr bwMode="auto">
          <a:xfrm rot="10800000">
            <a:off x="170024" y="1143000"/>
            <a:ext cx="8821576" cy="4648200"/>
          </a:xfrm>
          <a:prstGeom prst="rect">
            <a:avLst/>
          </a:prstGeom>
          <a:noFill/>
          <a:ln w="9525">
            <a:noFill/>
            <a:miter lim="800000"/>
            <a:headEnd/>
            <a:tailEnd/>
          </a:ln>
          <a:effectLst/>
        </p:spPr>
      </p:pic>
      <p:pic>
        <p:nvPicPr>
          <p:cNvPr id="3" name="Picture 2"/>
          <p:cNvPicPr>
            <a:picLocks noChangeAspect="1" noChangeArrowheads="1"/>
          </p:cNvPicPr>
          <p:nvPr/>
        </p:nvPicPr>
        <p:blipFill>
          <a:blip r:embed="rId2"/>
          <a:srcRect l="46645" t="89552" r="9302" b="1"/>
          <a:stretch>
            <a:fillRect/>
          </a:stretch>
        </p:blipFill>
        <p:spPr bwMode="auto">
          <a:xfrm rot="10800000">
            <a:off x="228599" y="228600"/>
            <a:ext cx="4996543" cy="685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srcRect/>
          <a:stretch>
            <a:fillRect/>
          </a:stretch>
        </p:blipFill>
        <p:spPr bwMode="auto">
          <a:xfrm rot="10800000">
            <a:off x="-1" y="3276599"/>
            <a:ext cx="8153400" cy="3080657"/>
          </a:xfrm>
          <a:prstGeom prst="rect">
            <a:avLst/>
          </a:prstGeom>
          <a:noFill/>
          <a:ln w="9525">
            <a:noFill/>
            <a:miter lim="800000"/>
            <a:headEnd/>
            <a:tailEnd/>
          </a:ln>
          <a:effectLst/>
        </p:spPr>
      </p:pic>
      <p:pic>
        <p:nvPicPr>
          <p:cNvPr id="3" name="Picture 4"/>
          <p:cNvPicPr>
            <a:picLocks noChangeAspect="1" noChangeArrowheads="1"/>
          </p:cNvPicPr>
          <p:nvPr/>
        </p:nvPicPr>
        <p:blipFill>
          <a:blip r:embed="rId3"/>
          <a:srcRect/>
          <a:stretch>
            <a:fillRect/>
          </a:stretch>
        </p:blipFill>
        <p:spPr bwMode="auto">
          <a:xfrm rot="10800000">
            <a:off x="0" y="228600"/>
            <a:ext cx="7848600" cy="268974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srcRect/>
          <a:stretch>
            <a:fillRect/>
          </a:stretch>
        </p:blipFill>
        <p:spPr bwMode="auto">
          <a:xfrm rot="10800000">
            <a:off x="457199" y="380999"/>
            <a:ext cx="8246369" cy="33528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0" y="5638800"/>
            <a:ext cx="9144000" cy="1216025"/>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4100" name="Rectangle 4"/>
          <p:cNvSpPr>
            <a:spLocks noGrp="1" noChangeArrowheads="1"/>
          </p:cNvSpPr>
          <p:nvPr>
            <p:ph type="ctrTitle"/>
          </p:nvPr>
        </p:nvSpPr>
        <p:spPr>
          <a:xfrm>
            <a:off x="458788" y="2049463"/>
            <a:ext cx="8305800" cy="536575"/>
          </a:xfrm>
        </p:spPr>
        <p:txBody>
          <a:bodyPr>
            <a:normAutofit fontScale="90000"/>
          </a:bodyPr>
          <a:lstStyle/>
          <a:p>
            <a:pPr algn="ctr"/>
            <a:r>
              <a:rPr lang="en-US" sz="3000" b="1" u="sng">
                <a:latin typeface="Lucida Sans Unicode" pitchFamily="34" charset="0"/>
              </a:rPr>
              <a:t>KEBUTUHAN AIR IRIGASI</a:t>
            </a:r>
          </a:p>
        </p:txBody>
      </p:sp>
      <p:sp>
        <p:nvSpPr>
          <p:cNvPr id="4141" name="Line 45"/>
          <p:cNvSpPr>
            <a:spLocks noChangeShapeType="1"/>
          </p:cNvSpPr>
          <p:nvPr/>
        </p:nvSpPr>
        <p:spPr bwMode="auto">
          <a:xfrm>
            <a:off x="12700" y="1244600"/>
            <a:ext cx="9153525" cy="0"/>
          </a:xfrm>
          <a:prstGeom prst="line">
            <a:avLst/>
          </a:prstGeom>
          <a:noFill/>
          <a:ln w="28575">
            <a:solidFill>
              <a:schemeClr val="tx1"/>
            </a:solidFill>
            <a:round/>
            <a:headEnd/>
            <a:tailEnd/>
          </a:ln>
          <a:effectLst/>
        </p:spPr>
        <p:txBody>
          <a:bodyPr/>
          <a:lstStyle/>
          <a:p>
            <a:endParaRPr lang="en-US"/>
          </a:p>
        </p:txBody>
      </p:sp>
      <p:sp>
        <p:nvSpPr>
          <p:cNvPr id="4142" name="Line 46"/>
          <p:cNvSpPr>
            <a:spLocks noChangeShapeType="1"/>
          </p:cNvSpPr>
          <p:nvPr/>
        </p:nvSpPr>
        <p:spPr bwMode="auto">
          <a:xfrm>
            <a:off x="12700" y="5651500"/>
            <a:ext cx="9153525" cy="0"/>
          </a:xfrm>
          <a:prstGeom prst="line">
            <a:avLst/>
          </a:prstGeom>
          <a:noFill/>
          <a:ln w="28575">
            <a:solidFill>
              <a:schemeClr val="tx1"/>
            </a:solidFill>
            <a:round/>
            <a:headEnd/>
            <a:tailEnd/>
          </a:ln>
          <a:effectLst/>
        </p:spPr>
        <p:txBody>
          <a:bodyPr/>
          <a:lstStyle/>
          <a:p>
            <a:endParaRPr lang="en-US"/>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afterEffect">
                                  <p:stCondLst>
                                    <p:cond delay="0"/>
                                  </p:stCondLst>
                                  <p:childTnLst>
                                    <p:set>
                                      <p:cBhvr>
                                        <p:cTn id="6" dur="1" fill="hold">
                                          <p:stCondLst>
                                            <p:cond delay="0"/>
                                          </p:stCondLst>
                                        </p:cTn>
                                        <p:tgtEl>
                                          <p:spTgt spid="4141"/>
                                        </p:tgtEl>
                                        <p:attrNameLst>
                                          <p:attrName>style.visibility</p:attrName>
                                        </p:attrNameLst>
                                      </p:cBhvr>
                                      <p:to>
                                        <p:strVal val="visible"/>
                                      </p:to>
                                    </p:set>
                                    <p:anim calcmode="lin" valueType="num">
                                      <p:cBhvr>
                                        <p:cTn id="7" dur="1000" fill="hold"/>
                                        <p:tgtEl>
                                          <p:spTgt spid="4141"/>
                                        </p:tgtEl>
                                        <p:attrNameLst>
                                          <p:attrName>ppt_x</p:attrName>
                                        </p:attrNameLst>
                                      </p:cBhvr>
                                      <p:tavLst>
                                        <p:tav tm="0">
                                          <p:val>
                                            <p:strVal val="#ppt_x-#ppt_w/2"/>
                                          </p:val>
                                        </p:tav>
                                        <p:tav tm="100000">
                                          <p:val>
                                            <p:strVal val="#ppt_x"/>
                                          </p:val>
                                        </p:tav>
                                      </p:tavLst>
                                    </p:anim>
                                    <p:anim calcmode="lin" valueType="num">
                                      <p:cBhvr>
                                        <p:cTn id="8" dur="1000" fill="hold"/>
                                        <p:tgtEl>
                                          <p:spTgt spid="4141"/>
                                        </p:tgtEl>
                                        <p:attrNameLst>
                                          <p:attrName>ppt_y</p:attrName>
                                        </p:attrNameLst>
                                      </p:cBhvr>
                                      <p:tavLst>
                                        <p:tav tm="0">
                                          <p:val>
                                            <p:strVal val="#ppt_y"/>
                                          </p:val>
                                        </p:tav>
                                        <p:tav tm="100000">
                                          <p:val>
                                            <p:strVal val="#ppt_y"/>
                                          </p:val>
                                        </p:tav>
                                      </p:tavLst>
                                    </p:anim>
                                    <p:anim calcmode="lin" valueType="num">
                                      <p:cBhvr>
                                        <p:cTn id="9" dur="1000" fill="hold"/>
                                        <p:tgtEl>
                                          <p:spTgt spid="4141"/>
                                        </p:tgtEl>
                                        <p:attrNameLst>
                                          <p:attrName>ppt_w</p:attrName>
                                        </p:attrNameLst>
                                      </p:cBhvr>
                                      <p:tavLst>
                                        <p:tav tm="0">
                                          <p:val>
                                            <p:fltVal val="0"/>
                                          </p:val>
                                        </p:tav>
                                        <p:tav tm="100000">
                                          <p:val>
                                            <p:strVal val="#ppt_w"/>
                                          </p:val>
                                        </p:tav>
                                      </p:tavLst>
                                    </p:anim>
                                    <p:anim calcmode="lin" valueType="num">
                                      <p:cBhvr>
                                        <p:cTn id="10" dur="1000" fill="hold"/>
                                        <p:tgtEl>
                                          <p:spTgt spid="4141"/>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4142"/>
                                        </p:tgtEl>
                                        <p:attrNameLst>
                                          <p:attrName>style.visibility</p:attrName>
                                        </p:attrNameLst>
                                      </p:cBhvr>
                                      <p:to>
                                        <p:strVal val="visible"/>
                                      </p:to>
                                    </p:set>
                                    <p:anim calcmode="lin" valueType="num">
                                      <p:cBhvr>
                                        <p:cTn id="13" dur="1000" fill="hold"/>
                                        <p:tgtEl>
                                          <p:spTgt spid="4142"/>
                                        </p:tgtEl>
                                        <p:attrNameLst>
                                          <p:attrName>ppt_x</p:attrName>
                                        </p:attrNameLst>
                                      </p:cBhvr>
                                      <p:tavLst>
                                        <p:tav tm="0">
                                          <p:val>
                                            <p:strVal val="#ppt_x-#ppt_w/2"/>
                                          </p:val>
                                        </p:tav>
                                        <p:tav tm="100000">
                                          <p:val>
                                            <p:strVal val="#ppt_x"/>
                                          </p:val>
                                        </p:tav>
                                      </p:tavLst>
                                    </p:anim>
                                    <p:anim calcmode="lin" valueType="num">
                                      <p:cBhvr>
                                        <p:cTn id="14" dur="1000" fill="hold"/>
                                        <p:tgtEl>
                                          <p:spTgt spid="4142"/>
                                        </p:tgtEl>
                                        <p:attrNameLst>
                                          <p:attrName>ppt_y</p:attrName>
                                        </p:attrNameLst>
                                      </p:cBhvr>
                                      <p:tavLst>
                                        <p:tav tm="0">
                                          <p:val>
                                            <p:strVal val="#ppt_y"/>
                                          </p:val>
                                        </p:tav>
                                        <p:tav tm="100000">
                                          <p:val>
                                            <p:strVal val="#ppt_y"/>
                                          </p:val>
                                        </p:tav>
                                      </p:tavLst>
                                    </p:anim>
                                    <p:anim calcmode="lin" valueType="num">
                                      <p:cBhvr>
                                        <p:cTn id="15" dur="1000" fill="hold"/>
                                        <p:tgtEl>
                                          <p:spTgt spid="4142"/>
                                        </p:tgtEl>
                                        <p:attrNameLst>
                                          <p:attrName>ppt_w</p:attrName>
                                        </p:attrNameLst>
                                      </p:cBhvr>
                                      <p:tavLst>
                                        <p:tav tm="0">
                                          <p:val>
                                            <p:fltVal val="0"/>
                                          </p:val>
                                        </p:tav>
                                        <p:tav tm="100000">
                                          <p:val>
                                            <p:strVal val="#ppt_w"/>
                                          </p:val>
                                        </p:tav>
                                      </p:tavLst>
                                    </p:anim>
                                    <p:anim calcmode="lin" valueType="num">
                                      <p:cBhvr>
                                        <p:cTn id="16" dur="1000" fill="hold"/>
                                        <p:tgtEl>
                                          <p:spTgt spid="4142"/>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childTnLst>
                                    <p:set>
                                      <p:cBhvr>
                                        <p:cTn id="19" dur="1" fill="hold">
                                          <p:stCondLst>
                                            <p:cond delay="0"/>
                                          </p:stCondLst>
                                        </p:cTn>
                                        <p:tgtEl>
                                          <p:spTgt spid="4100"/>
                                        </p:tgtEl>
                                        <p:attrNameLst>
                                          <p:attrName>style.visibility</p:attrName>
                                        </p:attrNameLst>
                                      </p:cBhvr>
                                      <p:to>
                                        <p:strVal val="visible"/>
                                      </p:to>
                                    </p:set>
                                    <p:anim calcmode="lin" valueType="num">
                                      <p:cBhvr>
                                        <p:cTn id="20" dur="1000" fill="hold"/>
                                        <p:tgtEl>
                                          <p:spTgt spid="4100"/>
                                        </p:tgtEl>
                                        <p:attrNameLst>
                                          <p:attrName>ppt_w</p:attrName>
                                        </p:attrNameLst>
                                      </p:cBhvr>
                                      <p:tavLst>
                                        <p:tav tm="0">
                                          <p:val>
                                            <p:fltVal val="0"/>
                                          </p:val>
                                        </p:tav>
                                        <p:tav tm="100000">
                                          <p:val>
                                            <p:strVal val="#ppt_w"/>
                                          </p:val>
                                        </p:tav>
                                      </p:tavLst>
                                    </p:anim>
                                    <p:anim calcmode="lin" valueType="num">
                                      <p:cBhvr>
                                        <p:cTn id="21" dur="1000" fill="hold"/>
                                        <p:tgtEl>
                                          <p:spTgt spid="4100"/>
                                        </p:tgtEl>
                                        <p:attrNameLst>
                                          <p:attrName>ppt_h</p:attrName>
                                        </p:attrNameLst>
                                      </p:cBhvr>
                                      <p:tavLst>
                                        <p:tav tm="0">
                                          <p:val>
                                            <p:fltVal val="0"/>
                                          </p:val>
                                        </p:tav>
                                        <p:tav tm="100000">
                                          <p:val>
                                            <p:strVal val="#ppt_h"/>
                                          </p:val>
                                        </p:tav>
                                      </p:tavLst>
                                    </p:anim>
                                  </p:childTnLst>
                                </p:cTn>
                              </p:par>
                              <p:par>
                                <p:cTn id="22" presetID="17" presetClass="entr" presetSubtype="2" fill="hold" grpId="0" nodeType="withEffect">
                                  <p:stCondLst>
                                    <p:cond delay="0"/>
                                  </p:stCondLst>
                                  <p:childTnLst>
                                    <p:set>
                                      <p:cBhvr>
                                        <p:cTn id="23" dur="1" fill="hold">
                                          <p:stCondLst>
                                            <p:cond delay="0"/>
                                          </p:stCondLst>
                                        </p:cTn>
                                        <p:tgtEl>
                                          <p:spTgt spid="4098"/>
                                        </p:tgtEl>
                                        <p:attrNameLst>
                                          <p:attrName>style.visibility</p:attrName>
                                        </p:attrNameLst>
                                      </p:cBhvr>
                                      <p:to>
                                        <p:strVal val="visible"/>
                                      </p:to>
                                    </p:set>
                                    <p:anim calcmode="lin" valueType="num">
                                      <p:cBhvr>
                                        <p:cTn id="24" dur="500" fill="hold"/>
                                        <p:tgtEl>
                                          <p:spTgt spid="4098"/>
                                        </p:tgtEl>
                                        <p:attrNameLst>
                                          <p:attrName>ppt_x</p:attrName>
                                        </p:attrNameLst>
                                      </p:cBhvr>
                                      <p:tavLst>
                                        <p:tav tm="0">
                                          <p:val>
                                            <p:strVal val="#ppt_x+#ppt_w/2"/>
                                          </p:val>
                                        </p:tav>
                                        <p:tav tm="100000">
                                          <p:val>
                                            <p:strVal val="#ppt_x"/>
                                          </p:val>
                                        </p:tav>
                                      </p:tavLst>
                                    </p:anim>
                                    <p:anim calcmode="lin" valueType="num">
                                      <p:cBhvr>
                                        <p:cTn id="25" dur="500" fill="hold"/>
                                        <p:tgtEl>
                                          <p:spTgt spid="4098"/>
                                        </p:tgtEl>
                                        <p:attrNameLst>
                                          <p:attrName>ppt_y</p:attrName>
                                        </p:attrNameLst>
                                      </p:cBhvr>
                                      <p:tavLst>
                                        <p:tav tm="0">
                                          <p:val>
                                            <p:strVal val="#ppt_y"/>
                                          </p:val>
                                        </p:tav>
                                        <p:tav tm="100000">
                                          <p:val>
                                            <p:strVal val="#ppt_y"/>
                                          </p:val>
                                        </p:tav>
                                      </p:tavLst>
                                    </p:anim>
                                    <p:anim calcmode="lin" valueType="num">
                                      <p:cBhvr>
                                        <p:cTn id="26" dur="500" fill="hold"/>
                                        <p:tgtEl>
                                          <p:spTgt spid="4098"/>
                                        </p:tgtEl>
                                        <p:attrNameLst>
                                          <p:attrName>ppt_w</p:attrName>
                                        </p:attrNameLst>
                                      </p:cBhvr>
                                      <p:tavLst>
                                        <p:tav tm="0">
                                          <p:val>
                                            <p:fltVal val="0"/>
                                          </p:val>
                                        </p:tav>
                                        <p:tav tm="100000">
                                          <p:val>
                                            <p:strVal val="#ppt_w"/>
                                          </p:val>
                                        </p:tav>
                                      </p:tavLst>
                                    </p:anim>
                                    <p:anim calcmode="lin" valueType="num">
                                      <p:cBhvr>
                                        <p:cTn id="27" dur="500" fill="hold"/>
                                        <p:tgtEl>
                                          <p:spTgt spid="409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nimBg="1"/>
      <p:bldP spid="4100" grpId="0"/>
      <p:bldP spid="4141" grpId="0" animBg="1"/>
      <p:bldP spid="414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66" name="Rectangle 30"/>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14341" name="Line 5"/>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14343" name="Text Box 7"/>
          <p:cNvSpPr txBox="1">
            <a:spLocks noChangeArrowheads="1"/>
          </p:cNvSpPr>
          <p:nvPr/>
        </p:nvSpPr>
        <p:spPr bwMode="auto">
          <a:xfrm>
            <a:off x="304800" y="166688"/>
            <a:ext cx="2889250"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DEFINISI IRIGASI</a:t>
            </a:r>
            <a:endParaRPr lang="en-US" sz="900" b="1">
              <a:solidFill>
                <a:srgbClr val="003366"/>
              </a:solidFill>
              <a:latin typeface="Century Gothic" pitchFamily="34" charset="0"/>
            </a:endParaRPr>
          </a:p>
        </p:txBody>
      </p:sp>
      <p:sp>
        <p:nvSpPr>
          <p:cNvPr id="14363" name="Rectangle 27"/>
          <p:cNvSpPr>
            <a:spLocks noChangeArrowheads="1"/>
          </p:cNvSpPr>
          <p:nvPr/>
        </p:nvSpPr>
        <p:spPr bwMode="auto">
          <a:xfrm>
            <a:off x="304800" y="914400"/>
            <a:ext cx="8534400" cy="1412875"/>
          </a:xfrm>
          <a:prstGeom prst="rect">
            <a:avLst/>
          </a:prstGeom>
          <a:noFill/>
          <a:ln w="9525">
            <a:noFill/>
            <a:miter lim="800000"/>
            <a:headEnd/>
            <a:tailEnd/>
          </a:ln>
          <a:effectLst/>
        </p:spPr>
        <p:txBody>
          <a:bodyPr anchor="ctr">
            <a:spAutoFit/>
          </a:bodyPr>
          <a:lstStyle/>
          <a:p>
            <a:pPr algn="just"/>
            <a:r>
              <a:rPr lang="id-ID" sz="1600" b="1"/>
              <a:t>Irigasi </a:t>
            </a:r>
            <a:r>
              <a:rPr lang="id-ID" sz="1600"/>
              <a:t>adalah usaha penyediaan, pengaturan dan pembuangan air irigasi untuk menunjang pertanian</a:t>
            </a:r>
            <a:r>
              <a:rPr lang="en-US" sz="1600"/>
              <a:t>,</a:t>
            </a:r>
            <a:r>
              <a:rPr lang="id-ID" sz="1600"/>
              <a:t> meliputi irigasi permukaan, irigasi rawa, irigasi air bawah tanah, irigasi pompa dan irigasi tambak. </a:t>
            </a:r>
            <a:endParaRPr lang="en-US" sz="1600"/>
          </a:p>
          <a:p>
            <a:pPr algn="just">
              <a:spcBef>
                <a:spcPct val="40000"/>
              </a:spcBef>
            </a:pPr>
            <a:r>
              <a:rPr lang="id-ID" sz="1600" b="1"/>
              <a:t>Kata irigasi </a:t>
            </a:r>
            <a:r>
              <a:rPr lang="id-ID" sz="1600"/>
              <a:t>berasal dari kata irrigate dalam Bahasa Belanda dan irrigation dalam Bahasa Inggris.</a:t>
            </a:r>
            <a:r>
              <a:rPr lang="en-US" sz="1600"/>
              <a:t> </a:t>
            </a:r>
          </a:p>
        </p:txBody>
      </p:sp>
      <p:sp>
        <p:nvSpPr>
          <p:cNvPr id="14380" name="Rectangle 44"/>
          <p:cNvSpPr>
            <a:spLocks noChangeArrowheads="1"/>
          </p:cNvSpPr>
          <p:nvPr/>
        </p:nvSpPr>
        <p:spPr bwMode="auto">
          <a:xfrm>
            <a:off x="304800" y="2362200"/>
            <a:ext cx="8534400" cy="4295775"/>
          </a:xfrm>
          <a:prstGeom prst="rect">
            <a:avLst/>
          </a:prstGeom>
          <a:noFill/>
          <a:ln w="9525">
            <a:noFill/>
            <a:miter lim="800000"/>
            <a:headEnd/>
            <a:tailEnd/>
          </a:ln>
          <a:effectLst/>
        </p:spPr>
        <p:txBody>
          <a:bodyPr anchor="ctr">
            <a:spAutoFit/>
          </a:bodyPr>
          <a:lstStyle/>
          <a:p>
            <a:pPr marL="342900" indent="-342900" algn="just">
              <a:buFontTx/>
              <a:buAutoNum type="alphaLcPeriod"/>
            </a:pPr>
            <a:r>
              <a:rPr lang="en-US" sz="1600" b="1"/>
              <a:t>Daerah Irigasi</a:t>
            </a:r>
            <a:r>
              <a:rPr lang="en-US" sz="1600"/>
              <a:t> </a:t>
            </a:r>
          </a:p>
          <a:p>
            <a:pPr marL="342900" indent="-342900" algn="just"/>
            <a:r>
              <a:rPr lang="en-US" sz="1600" b="1"/>
              <a:t>	</a:t>
            </a:r>
            <a:r>
              <a:rPr lang="en-US" sz="1600"/>
              <a:t>adalah kesatuan wilayah yang mendapat air dari satu jaringan irigasi yang bisa disingkat dengan D I. </a:t>
            </a:r>
          </a:p>
          <a:p>
            <a:pPr marL="342900" indent="-342900" algn="just">
              <a:spcBef>
                <a:spcPct val="30000"/>
              </a:spcBef>
              <a:buFontTx/>
              <a:buAutoNum type="alphaLcPeriod" startAt="2"/>
            </a:pPr>
            <a:r>
              <a:rPr lang="it-IT" sz="1600" b="1"/>
              <a:t>Jaringan Irigasi</a:t>
            </a:r>
            <a:r>
              <a:rPr lang="en-US" sz="1600"/>
              <a:t> </a:t>
            </a:r>
          </a:p>
          <a:p>
            <a:pPr marL="342900" indent="-342900" algn="just"/>
            <a:r>
              <a:rPr lang="it-IT" sz="1600"/>
              <a:t>	adalah saluran dan bangunan yang merupakan satu kesatuan dan diperlukan untuk pengaturan air irigasi yang mencakup penyediaan, pengambilan, pembagian.</a:t>
            </a:r>
          </a:p>
          <a:p>
            <a:pPr marL="342900" indent="-342900" algn="just">
              <a:spcBef>
                <a:spcPct val="30000"/>
              </a:spcBef>
              <a:buFontTx/>
              <a:buAutoNum type="alphaLcPeriod" startAt="3"/>
            </a:pPr>
            <a:r>
              <a:rPr lang="it-IT" sz="1600" b="1"/>
              <a:t>Jaringan Utama</a:t>
            </a:r>
            <a:r>
              <a:rPr lang="en-US" sz="1600"/>
              <a:t> </a:t>
            </a:r>
          </a:p>
          <a:p>
            <a:pPr marL="342900" indent="-342900" algn="just"/>
            <a:r>
              <a:rPr lang="it-IT" sz="1600"/>
              <a:t>	adalah jaringan irigasi yang berada dalam satu sistem irigasi, mulai dari bangunan utama (bendung/ bendungan) saluran induk / primer, saluran sekuder dan bangunan sadap serta bangunan pelengkapnya.</a:t>
            </a:r>
            <a:r>
              <a:rPr lang="en-US" sz="1600"/>
              <a:t> </a:t>
            </a:r>
          </a:p>
          <a:p>
            <a:pPr marL="342900" indent="-342900" algn="just">
              <a:spcBef>
                <a:spcPct val="30000"/>
              </a:spcBef>
              <a:buFontTx/>
              <a:buAutoNum type="alphaLcPeriod" startAt="4"/>
            </a:pPr>
            <a:r>
              <a:rPr lang="pt-BR" sz="1600" b="1"/>
              <a:t>Saluran Sekunder</a:t>
            </a:r>
            <a:r>
              <a:rPr lang="en-US" sz="1600"/>
              <a:t> </a:t>
            </a:r>
          </a:p>
          <a:p>
            <a:pPr marL="342900" indent="-342900" algn="just"/>
            <a:r>
              <a:rPr lang="en-US" sz="1600"/>
              <a:t>	</a:t>
            </a:r>
            <a:r>
              <a:rPr lang="pt-BR" sz="1600"/>
              <a:t>adalah saluran pembawa air irigasi yang mengambil air dari bangunan bagi di saluran primer yang berada dalam jaringan irigasi.</a:t>
            </a:r>
            <a:r>
              <a:rPr lang="en-US" sz="1600"/>
              <a:t> </a:t>
            </a:r>
          </a:p>
          <a:p>
            <a:pPr marL="342900" indent="-342900" algn="just">
              <a:spcBef>
                <a:spcPct val="30000"/>
              </a:spcBef>
              <a:buFontTx/>
              <a:buAutoNum type="alphaLcPeriod" startAt="5"/>
            </a:pPr>
            <a:r>
              <a:rPr lang="it-IT" sz="1600" b="1"/>
              <a:t>Jaringan Tersier</a:t>
            </a:r>
            <a:r>
              <a:rPr lang="en-US" sz="1600"/>
              <a:t> </a:t>
            </a:r>
          </a:p>
          <a:p>
            <a:pPr marL="342900" indent="-342900" algn="just"/>
            <a:r>
              <a:rPr lang="it-IT" sz="1600"/>
              <a:t>	adalah saluran dan bangunan yang merupakan satu kesatuan dan diperlukan untuk pengaturan air irigasi yang mencakup penyediaan, pengambilan, pembagian.</a:t>
            </a:r>
            <a:r>
              <a:rPr lang="en-US" sz="1600"/>
              <a:t> </a:t>
            </a:r>
          </a:p>
        </p:txBody>
      </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14366"/>
                                        </p:tgtEl>
                                        <p:attrNameLst>
                                          <p:attrName>style.visibility</p:attrName>
                                        </p:attrNameLst>
                                      </p:cBhvr>
                                      <p:to>
                                        <p:strVal val="visible"/>
                                      </p:to>
                                    </p:set>
                                    <p:anim calcmode="lin" valueType="num">
                                      <p:cBhvr>
                                        <p:cTn id="7" dur="500" fill="hold"/>
                                        <p:tgtEl>
                                          <p:spTgt spid="14366"/>
                                        </p:tgtEl>
                                        <p:attrNameLst>
                                          <p:attrName>ppt_x</p:attrName>
                                        </p:attrNameLst>
                                      </p:cBhvr>
                                      <p:tavLst>
                                        <p:tav tm="0">
                                          <p:val>
                                            <p:strVal val="#ppt_x+#ppt_w/2"/>
                                          </p:val>
                                        </p:tav>
                                        <p:tav tm="100000">
                                          <p:val>
                                            <p:strVal val="#ppt_x"/>
                                          </p:val>
                                        </p:tav>
                                      </p:tavLst>
                                    </p:anim>
                                    <p:anim calcmode="lin" valueType="num">
                                      <p:cBhvr>
                                        <p:cTn id="8" dur="500" fill="hold"/>
                                        <p:tgtEl>
                                          <p:spTgt spid="14366"/>
                                        </p:tgtEl>
                                        <p:attrNameLst>
                                          <p:attrName>ppt_y</p:attrName>
                                        </p:attrNameLst>
                                      </p:cBhvr>
                                      <p:tavLst>
                                        <p:tav tm="0">
                                          <p:val>
                                            <p:strVal val="#ppt_y"/>
                                          </p:val>
                                        </p:tav>
                                        <p:tav tm="100000">
                                          <p:val>
                                            <p:strVal val="#ppt_y"/>
                                          </p:val>
                                        </p:tav>
                                      </p:tavLst>
                                    </p:anim>
                                    <p:anim calcmode="lin" valueType="num">
                                      <p:cBhvr>
                                        <p:cTn id="9" dur="500" fill="hold"/>
                                        <p:tgtEl>
                                          <p:spTgt spid="14366"/>
                                        </p:tgtEl>
                                        <p:attrNameLst>
                                          <p:attrName>ppt_w</p:attrName>
                                        </p:attrNameLst>
                                      </p:cBhvr>
                                      <p:tavLst>
                                        <p:tav tm="0">
                                          <p:val>
                                            <p:fltVal val="0"/>
                                          </p:val>
                                        </p:tav>
                                        <p:tav tm="100000">
                                          <p:val>
                                            <p:strVal val="#ppt_w"/>
                                          </p:val>
                                        </p:tav>
                                      </p:tavLst>
                                    </p:anim>
                                    <p:anim calcmode="lin" valueType="num">
                                      <p:cBhvr>
                                        <p:cTn id="10" dur="500" fill="hold"/>
                                        <p:tgtEl>
                                          <p:spTgt spid="1436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14341"/>
                                        </p:tgtEl>
                                        <p:attrNameLst>
                                          <p:attrName>style.visibility</p:attrName>
                                        </p:attrNameLst>
                                      </p:cBhvr>
                                      <p:to>
                                        <p:strVal val="visible"/>
                                      </p:to>
                                    </p:set>
                                    <p:anim calcmode="lin" valueType="num">
                                      <p:cBhvr>
                                        <p:cTn id="13" dur="1000" fill="hold"/>
                                        <p:tgtEl>
                                          <p:spTgt spid="14341"/>
                                        </p:tgtEl>
                                        <p:attrNameLst>
                                          <p:attrName>ppt_x</p:attrName>
                                        </p:attrNameLst>
                                      </p:cBhvr>
                                      <p:tavLst>
                                        <p:tav tm="0">
                                          <p:val>
                                            <p:strVal val="#ppt_x-#ppt_w/2"/>
                                          </p:val>
                                        </p:tav>
                                        <p:tav tm="100000">
                                          <p:val>
                                            <p:strVal val="#ppt_x"/>
                                          </p:val>
                                        </p:tav>
                                      </p:tavLst>
                                    </p:anim>
                                    <p:anim calcmode="lin" valueType="num">
                                      <p:cBhvr>
                                        <p:cTn id="14" dur="1000" fill="hold"/>
                                        <p:tgtEl>
                                          <p:spTgt spid="14341"/>
                                        </p:tgtEl>
                                        <p:attrNameLst>
                                          <p:attrName>ppt_y</p:attrName>
                                        </p:attrNameLst>
                                      </p:cBhvr>
                                      <p:tavLst>
                                        <p:tav tm="0">
                                          <p:val>
                                            <p:strVal val="#ppt_y"/>
                                          </p:val>
                                        </p:tav>
                                        <p:tav tm="100000">
                                          <p:val>
                                            <p:strVal val="#ppt_y"/>
                                          </p:val>
                                        </p:tav>
                                      </p:tavLst>
                                    </p:anim>
                                    <p:anim calcmode="lin" valueType="num">
                                      <p:cBhvr>
                                        <p:cTn id="15" dur="1000" fill="hold"/>
                                        <p:tgtEl>
                                          <p:spTgt spid="14341"/>
                                        </p:tgtEl>
                                        <p:attrNameLst>
                                          <p:attrName>ppt_w</p:attrName>
                                        </p:attrNameLst>
                                      </p:cBhvr>
                                      <p:tavLst>
                                        <p:tav tm="0">
                                          <p:val>
                                            <p:fltVal val="0"/>
                                          </p:val>
                                        </p:tav>
                                        <p:tav tm="100000">
                                          <p:val>
                                            <p:strVal val="#ppt_w"/>
                                          </p:val>
                                        </p:tav>
                                      </p:tavLst>
                                    </p:anim>
                                    <p:anim calcmode="lin" valueType="num">
                                      <p:cBhvr>
                                        <p:cTn id="16" dur="1000" fill="hold"/>
                                        <p:tgtEl>
                                          <p:spTgt spid="14341"/>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14343"/>
                                        </p:tgtEl>
                                        <p:attrNameLst>
                                          <p:attrName>style.visibility</p:attrName>
                                        </p:attrNameLst>
                                      </p:cBhvr>
                                      <p:to>
                                        <p:strVal val="visible"/>
                                      </p:to>
                                    </p:set>
                                    <p:anim calcmode="lin" valueType="num">
                                      <p:cBhvr>
                                        <p:cTn id="20" dur="500" fill="hold"/>
                                        <p:tgtEl>
                                          <p:spTgt spid="14343"/>
                                        </p:tgtEl>
                                        <p:attrNameLst>
                                          <p:attrName>ppt_w</p:attrName>
                                        </p:attrNameLst>
                                      </p:cBhvr>
                                      <p:tavLst>
                                        <p:tav tm="0">
                                          <p:val>
                                            <p:fltVal val="0"/>
                                          </p:val>
                                        </p:tav>
                                        <p:tav tm="100000">
                                          <p:val>
                                            <p:strVal val="#ppt_w"/>
                                          </p:val>
                                        </p:tav>
                                      </p:tavLst>
                                    </p:anim>
                                    <p:anim calcmode="lin" valueType="num">
                                      <p:cBhvr>
                                        <p:cTn id="21" dur="500" fill="hold"/>
                                        <p:tgtEl>
                                          <p:spTgt spid="14343"/>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17" presetClass="entr" presetSubtype="8" fill="hold" nodeType="afterEffect">
                                  <p:stCondLst>
                                    <p:cond delay="0"/>
                                  </p:stCondLst>
                                  <p:childTnLst>
                                    <p:set>
                                      <p:cBhvr>
                                        <p:cTn id="24" dur="1" fill="hold">
                                          <p:stCondLst>
                                            <p:cond delay="0"/>
                                          </p:stCondLst>
                                        </p:cTn>
                                        <p:tgtEl>
                                          <p:spTgt spid="14363">
                                            <p:txEl>
                                              <p:pRg st="0" end="0"/>
                                            </p:txEl>
                                          </p:spTgt>
                                        </p:tgtEl>
                                        <p:attrNameLst>
                                          <p:attrName>style.visibility</p:attrName>
                                        </p:attrNameLst>
                                      </p:cBhvr>
                                      <p:to>
                                        <p:strVal val="visible"/>
                                      </p:to>
                                    </p:set>
                                    <p:anim calcmode="lin" valueType="num">
                                      <p:cBhvr>
                                        <p:cTn id="25" dur="500" fill="hold"/>
                                        <p:tgtEl>
                                          <p:spTgt spid="14363">
                                            <p:txEl>
                                              <p:pRg st="0" end="0"/>
                                            </p:txEl>
                                          </p:spTgt>
                                        </p:tgtEl>
                                        <p:attrNameLst>
                                          <p:attrName>ppt_x</p:attrName>
                                        </p:attrNameLst>
                                      </p:cBhvr>
                                      <p:tavLst>
                                        <p:tav tm="0">
                                          <p:val>
                                            <p:strVal val="#ppt_x-#ppt_w/2"/>
                                          </p:val>
                                        </p:tav>
                                        <p:tav tm="100000">
                                          <p:val>
                                            <p:strVal val="#ppt_x"/>
                                          </p:val>
                                        </p:tav>
                                      </p:tavLst>
                                    </p:anim>
                                    <p:anim calcmode="lin" valueType="num">
                                      <p:cBhvr>
                                        <p:cTn id="26" dur="500" fill="hold"/>
                                        <p:tgtEl>
                                          <p:spTgt spid="14363">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14363">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14363">
                                            <p:txEl>
                                              <p:pRg st="0" end="0"/>
                                            </p:txEl>
                                          </p:spTgt>
                                        </p:tgtEl>
                                        <p:attrNameLst>
                                          <p:attrName>ppt_h</p:attrName>
                                        </p:attrNameLst>
                                      </p:cBhvr>
                                      <p:tavLst>
                                        <p:tav tm="0">
                                          <p:val>
                                            <p:strVal val="#ppt_h"/>
                                          </p:val>
                                        </p:tav>
                                        <p:tav tm="100000">
                                          <p:val>
                                            <p:strVal val="#ppt_h"/>
                                          </p:val>
                                        </p:tav>
                                      </p:tavLst>
                                    </p:anim>
                                  </p:childTnLst>
                                </p:cTn>
                              </p:par>
                            </p:childTnLst>
                          </p:cTn>
                        </p:par>
                        <p:par>
                          <p:cTn id="29" fill="hold">
                            <p:stCondLst>
                              <p:cond delay="2000"/>
                            </p:stCondLst>
                            <p:childTnLst>
                              <p:par>
                                <p:cTn id="30" presetID="17" presetClass="entr" presetSubtype="8" fill="hold" nodeType="afterEffect">
                                  <p:stCondLst>
                                    <p:cond delay="0"/>
                                  </p:stCondLst>
                                  <p:childTnLst>
                                    <p:set>
                                      <p:cBhvr>
                                        <p:cTn id="31" dur="1" fill="hold">
                                          <p:stCondLst>
                                            <p:cond delay="0"/>
                                          </p:stCondLst>
                                        </p:cTn>
                                        <p:tgtEl>
                                          <p:spTgt spid="14363">
                                            <p:txEl>
                                              <p:pRg st="1" end="1"/>
                                            </p:txEl>
                                          </p:spTgt>
                                        </p:tgtEl>
                                        <p:attrNameLst>
                                          <p:attrName>style.visibility</p:attrName>
                                        </p:attrNameLst>
                                      </p:cBhvr>
                                      <p:to>
                                        <p:strVal val="visible"/>
                                      </p:to>
                                    </p:set>
                                    <p:anim calcmode="lin" valueType="num">
                                      <p:cBhvr>
                                        <p:cTn id="32" dur="500" fill="hold"/>
                                        <p:tgtEl>
                                          <p:spTgt spid="14363">
                                            <p:txEl>
                                              <p:pRg st="1" end="1"/>
                                            </p:txEl>
                                          </p:spTgt>
                                        </p:tgtEl>
                                        <p:attrNameLst>
                                          <p:attrName>ppt_x</p:attrName>
                                        </p:attrNameLst>
                                      </p:cBhvr>
                                      <p:tavLst>
                                        <p:tav tm="0">
                                          <p:val>
                                            <p:strVal val="#ppt_x-#ppt_w/2"/>
                                          </p:val>
                                        </p:tav>
                                        <p:tav tm="100000">
                                          <p:val>
                                            <p:strVal val="#ppt_x"/>
                                          </p:val>
                                        </p:tav>
                                      </p:tavLst>
                                    </p:anim>
                                    <p:anim calcmode="lin" valueType="num">
                                      <p:cBhvr>
                                        <p:cTn id="33" dur="500" fill="hold"/>
                                        <p:tgtEl>
                                          <p:spTgt spid="14363">
                                            <p:txEl>
                                              <p:pRg st="1" end="1"/>
                                            </p:txEl>
                                          </p:spTgt>
                                        </p:tgtEl>
                                        <p:attrNameLst>
                                          <p:attrName>ppt_y</p:attrName>
                                        </p:attrNameLst>
                                      </p:cBhvr>
                                      <p:tavLst>
                                        <p:tav tm="0">
                                          <p:val>
                                            <p:strVal val="#ppt_y"/>
                                          </p:val>
                                        </p:tav>
                                        <p:tav tm="100000">
                                          <p:val>
                                            <p:strVal val="#ppt_y"/>
                                          </p:val>
                                        </p:tav>
                                      </p:tavLst>
                                    </p:anim>
                                    <p:anim calcmode="lin" valueType="num">
                                      <p:cBhvr>
                                        <p:cTn id="34" dur="500" fill="hold"/>
                                        <p:tgtEl>
                                          <p:spTgt spid="14363">
                                            <p:txEl>
                                              <p:pRg st="1" end="1"/>
                                            </p:txEl>
                                          </p:spTgt>
                                        </p:tgtEl>
                                        <p:attrNameLst>
                                          <p:attrName>ppt_w</p:attrName>
                                        </p:attrNameLst>
                                      </p:cBhvr>
                                      <p:tavLst>
                                        <p:tav tm="0">
                                          <p:val>
                                            <p:fltVal val="0"/>
                                          </p:val>
                                        </p:tav>
                                        <p:tav tm="100000">
                                          <p:val>
                                            <p:strVal val="#ppt_w"/>
                                          </p:val>
                                        </p:tav>
                                      </p:tavLst>
                                    </p:anim>
                                    <p:anim calcmode="lin" valueType="num">
                                      <p:cBhvr>
                                        <p:cTn id="35" dur="500" fill="hold"/>
                                        <p:tgtEl>
                                          <p:spTgt spid="14363">
                                            <p:txEl>
                                              <p:pRg st="1" end="1"/>
                                            </p:txEl>
                                          </p:spTgt>
                                        </p:tgtEl>
                                        <p:attrNameLst>
                                          <p:attrName>ppt_h</p:attrName>
                                        </p:attrNameLst>
                                      </p:cBhvr>
                                      <p:tavLst>
                                        <p:tav tm="0">
                                          <p:val>
                                            <p:strVal val="#ppt_h"/>
                                          </p:val>
                                        </p:tav>
                                        <p:tav tm="100000">
                                          <p:val>
                                            <p:strVal val="#ppt_h"/>
                                          </p:val>
                                        </p:tav>
                                      </p:tavLst>
                                    </p:anim>
                                  </p:childTnLst>
                                </p:cTn>
                              </p:par>
                            </p:childTnLst>
                          </p:cTn>
                        </p:par>
                        <p:par>
                          <p:cTn id="36" fill="hold">
                            <p:stCondLst>
                              <p:cond delay="2500"/>
                            </p:stCondLst>
                            <p:childTnLst>
                              <p:par>
                                <p:cTn id="37" presetID="17" presetClass="entr" presetSubtype="8" fill="hold" nodeType="afterEffect">
                                  <p:stCondLst>
                                    <p:cond delay="0"/>
                                  </p:stCondLst>
                                  <p:childTnLst>
                                    <p:set>
                                      <p:cBhvr>
                                        <p:cTn id="38" dur="1" fill="hold">
                                          <p:stCondLst>
                                            <p:cond delay="0"/>
                                          </p:stCondLst>
                                        </p:cTn>
                                        <p:tgtEl>
                                          <p:spTgt spid="14380">
                                            <p:txEl>
                                              <p:pRg st="0" end="0"/>
                                            </p:txEl>
                                          </p:spTgt>
                                        </p:tgtEl>
                                        <p:attrNameLst>
                                          <p:attrName>style.visibility</p:attrName>
                                        </p:attrNameLst>
                                      </p:cBhvr>
                                      <p:to>
                                        <p:strVal val="visible"/>
                                      </p:to>
                                    </p:set>
                                    <p:anim calcmode="lin" valueType="num">
                                      <p:cBhvr>
                                        <p:cTn id="39" dur="500" fill="hold"/>
                                        <p:tgtEl>
                                          <p:spTgt spid="14380">
                                            <p:txEl>
                                              <p:pRg st="0" end="0"/>
                                            </p:txEl>
                                          </p:spTgt>
                                        </p:tgtEl>
                                        <p:attrNameLst>
                                          <p:attrName>ppt_x</p:attrName>
                                        </p:attrNameLst>
                                      </p:cBhvr>
                                      <p:tavLst>
                                        <p:tav tm="0">
                                          <p:val>
                                            <p:strVal val="#ppt_x-#ppt_w/2"/>
                                          </p:val>
                                        </p:tav>
                                        <p:tav tm="100000">
                                          <p:val>
                                            <p:strVal val="#ppt_x"/>
                                          </p:val>
                                        </p:tav>
                                      </p:tavLst>
                                    </p:anim>
                                    <p:anim calcmode="lin" valueType="num">
                                      <p:cBhvr>
                                        <p:cTn id="40" dur="500" fill="hold"/>
                                        <p:tgtEl>
                                          <p:spTgt spid="14380">
                                            <p:txEl>
                                              <p:pRg st="0" end="0"/>
                                            </p:txEl>
                                          </p:spTgt>
                                        </p:tgtEl>
                                        <p:attrNameLst>
                                          <p:attrName>ppt_y</p:attrName>
                                        </p:attrNameLst>
                                      </p:cBhvr>
                                      <p:tavLst>
                                        <p:tav tm="0">
                                          <p:val>
                                            <p:strVal val="#ppt_y"/>
                                          </p:val>
                                        </p:tav>
                                        <p:tav tm="100000">
                                          <p:val>
                                            <p:strVal val="#ppt_y"/>
                                          </p:val>
                                        </p:tav>
                                      </p:tavLst>
                                    </p:anim>
                                    <p:anim calcmode="lin" valueType="num">
                                      <p:cBhvr>
                                        <p:cTn id="41" dur="500" fill="hold"/>
                                        <p:tgtEl>
                                          <p:spTgt spid="14380">
                                            <p:txEl>
                                              <p:pRg st="0" end="0"/>
                                            </p:txEl>
                                          </p:spTgt>
                                        </p:tgtEl>
                                        <p:attrNameLst>
                                          <p:attrName>ppt_w</p:attrName>
                                        </p:attrNameLst>
                                      </p:cBhvr>
                                      <p:tavLst>
                                        <p:tav tm="0">
                                          <p:val>
                                            <p:fltVal val="0"/>
                                          </p:val>
                                        </p:tav>
                                        <p:tav tm="100000">
                                          <p:val>
                                            <p:strVal val="#ppt_w"/>
                                          </p:val>
                                        </p:tav>
                                      </p:tavLst>
                                    </p:anim>
                                    <p:anim calcmode="lin" valueType="num">
                                      <p:cBhvr>
                                        <p:cTn id="42" dur="500" fill="hold"/>
                                        <p:tgtEl>
                                          <p:spTgt spid="14380">
                                            <p:txEl>
                                              <p:pRg st="0" end="0"/>
                                            </p:txEl>
                                          </p:spTgt>
                                        </p:tgtEl>
                                        <p:attrNameLst>
                                          <p:attrName>ppt_h</p:attrName>
                                        </p:attrNameLst>
                                      </p:cBhvr>
                                      <p:tavLst>
                                        <p:tav tm="0">
                                          <p:val>
                                            <p:strVal val="#ppt_h"/>
                                          </p:val>
                                        </p:tav>
                                        <p:tav tm="100000">
                                          <p:val>
                                            <p:strVal val="#ppt_h"/>
                                          </p:val>
                                        </p:tav>
                                      </p:tavLst>
                                    </p:anim>
                                  </p:childTnLst>
                                </p:cTn>
                              </p:par>
                            </p:childTnLst>
                          </p:cTn>
                        </p:par>
                        <p:par>
                          <p:cTn id="43" fill="hold">
                            <p:stCondLst>
                              <p:cond delay="3000"/>
                            </p:stCondLst>
                            <p:childTnLst>
                              <p:par>
                                <p:cTn id="44" presetID="17" presetClass="entr" presetSubtype="8" fill="hold" nodeType="afterEffect">
                                  <p:stCondLst>
                                    <p:cond delay="0"/>
                                  </p:stCondLst>
                                  <p:childTnLst>
                                    <p:set>
                                      <p:cBhvr>
                                        <p:cTn id="45" dur="1" fill="hold">
                                          <p:stCondLst>
                                            <p:cond delay="0"/>
                                          </p:stCondLst>
                                        </p:cTn>
                                        <p:tgtEl>
                                          <p:spTgt spid="14380">
                                            <p:txEl>
                                              <p:pRg st="1" end="1"/>
                                            </p:txEl>
                                          </p:spTgt>
                                        </p:tgtEl>
                                        <p:attrNameLst>
                                          <p:attrName>style.visibility</p:attrName>
                                        </p:attrNameLst>
                                      </p:cBhvr>
                                      <p:to>
                                        <p:strVal val="visible"/>
                                      </p:to>
                                    </p:set>
                                    <p:anim calcmode="lin" valueType="num">
                                      <p:cBhvr>
                                        <p:cTn id="46" dur="500" fill="hold"/>
                                        <p:tgtEl>
                                          <p:spTgt spid="14380">
                                            <p:txEl>
                                              <p:pRg st="1" end="1"/>
                                            </p:txEl>
                                          </p:spTgt>
                                        </p:tgtEl>
                                        <p:attrNameLst>
                                          <p:attrName>ppt_x</p:attrName>
                                        </p:attrNameLst>
                                      </p:cBhvr>
                                      <p:tavLst>
                                        <p:tav tm="0">
                                          <p:val>
                                            <p:strVal val="#ppt_x-#ppt_w/2"/>
                                          </p:val>
                                        </p:tav>
                                        <p:tav tm="100000">
                                          <p:val>
                                            <p:strVal val="#ppt_x"/>
                                          </p:val>
                                        </p:tav>
                                      </p:tavLst>
                                    </p:anim>
                                    <p:anim calcmode="lin" valueType="num">
                                      <p:cBhvr>
                                        <p:cTn id="47" dur="500" fill="hold"/>
                                        <p:tgtEl>
                                          <p:spTgt spid="14380">
                                            <p:txEl>
                                              <p:pRg st="1" end="1"/>
                                            </p:txEl>
                                          </p:spTgt>
                                        </p:tgtEl>
                                        <p:attrNameLst>
                                          <p:attrName>ppt_y</p:attrName>
                                        </p:attrNameLst>
                                      </p:cBhvr>
                                      <p:tavLst>
                                        <p:tav tm="0">
                                          <p:val>
                                            <p:strVal val="#ppt_y"/>
                                          </p:val>
                                        </p:tav>
                                        <p:tav tm="100000">
                                          <p:val>
                                            <p:strVal val="#ppt_y"/>
                                          </p:val>
                                        </p:tav>
                                      </p:tavLst>
                                    </p:anim>
                                    <p:anim calcmode="lin" valueType="num">
                                      <p:cBhvr>
                                        <p:cTn id="48" dur="500" fill="hold"/>
                                        <p:tgtEl>
                                          <p:spTgt spid="14380">
                                            <p:txEl>
                                              <p:pRg st="1" end="1"/>
                                            </p:txEl>
                                          </p:spTgt>
                                        </p:tgtEl>
                                        <p:attrNameLst>
                                          <p:attrName>ppt_w</p:attrName>
                                        </p:attrNameLst>
                                      </p:cBhvr>
                                      <p:tavLst>
                                        <p:tav tm="0">
                                          <p:val>
                                            <p:fltVal val="0"/>
                                          </p:val>
                                        </p:tav>
                                        <p:tav tm="100000">
                                          <p:val>
                                            <p:strVal val="#ppt_w"/>
                                          </p:val>
                                        </p:tav>
                                      </p:tavLst>
                                    </p:anim>
                                    <p:anim calcmode="lin" valueType="num">
                                      <p:cBhvr>
                                        <p:cTn id="49" dur="500" fill="hold"/>
                                        <p:tgtEl>
                                          <p:spTgt spid="14380">
                                            <p:txEl>
                                              <p:pRg st="1" end="1"/>
                                            </p:txEl>
                                          </p:spTgt>
                                        </p:tgtEl>
                                        <p:attrNameLst>
                                          <p:attrName>ppt_h</p:attrName>
                                        </p:attrNameLst>
                                      </p:cBhvr>
                                      <p:tavLst>
                                        <p:tav tm="0">
                                          <p:val>
                                            <p:strVal val="#ppt_h"/>
                                          </p:val>
                                        </p:tav>
                                        <p:tav tm="100000">
                                          <p:val>
                                            <p:strVal val="#ppt_h"/>
                                          </p:val>
                                        </p:tav>
                                      </p:tavLst>
                                    </p:anim>
                                  </p:childTnLst>
                                </p:cTn>
                              </p:par>
                            </p:childTnLst>
                          </p:cTn>
                        </p:par>
                        <p:par>
                          <p:cTn id="50" fill="hold">
                            <p:stCondLst>
                              <p:cond delay="3500"/>
                            </p:stCondLst>
                            <p:childTnLst>
                              <p:par>
                                <p:cTn id="51" presetID="17" presetClass="entr" presetSubtype="8" fill="hold" nodeType="afterEffect">
                                  <p:stCondLst>
                                    <p:cond delay="0"/>
                                  </p:stCondLst>
                                  <p:childTnLst>
                                    <p:set>
                                      <p:cBhvr>
                                        <p:cTn id="52" dur="1" fill="hold">
                                          <p:stCondLst>
                                            <p:cond delay="0"/>
                                          </p:stCondLst>
                                        </p:cTn>
                                        <p:tgtEl>
                                          <p:spTgt spid="14380">
                                            <p:txEl>
                                              <p:pRg st="2" end="2"/>
                                            </p:txEl>
                                          </p:spTgt>
                                        </p:tgtEl>
                                        <p:attrNameLst>
                                          <p:attrName>style.visibility</p:attrName>
                                        </p:attrNameLst>
                                      </p:cBhvr>
                                      <p:to>
                                        <p:strVal val="visible"/>
                                      </p:to>
                                    </p:set>
                                    <p:anim calcmode="lin" valueType="num">
                                      <p:cBhvr>
                                        <p:cTn id="53" dur="500" fill="hold"/>
                                        <p:tgtEl>
                                          <p:spTgt spid="14380">
                                            <p:txEl>
                                              <p:pRg st="2" end="2"/>
                                            </p:txEl>
                                          </p:spTgt>
                                        </p:tgtEl>
                                        <p:attrNameLst>
                                          <p:attrName>ppt_x</p:attrName>
                                        </p:attrNameLst>
                                      </p:cBhvr>
                                      <p:tavLst>
                                        <p:tav tm="0">
                                          <p:val>
                                            <p:strVal val="#ppt_x-#ppt_w/2"/>
                                          </p:val>
                                        </p:tav>
                                        <p:tav tm="100000">
                                          <p:val>
                                            <p:strVal val="#ppt_x"/>
                                          </p:val>
                                        </p:tav>
                                      </p:tavLst>
                                    </p:anim>
                                    <p:anim calcmode="lin" valueType="num">
                                      <p:cBhvr>
                                        <p:cTn id="54" dur="500" fill="hold"/>
                                        <p:tgtEl>
                                          <p:spTgt spid="14380">
                                            <p:txEl>
                                              <p:pRg st="2" end="2"/>
                                            </p:txEl>
                                          </p:spTgt>
                                        </p:tgtEl>
                                        <p:attrNameLst>
                                          <p:attrName>ppt_y</p:attrName>
                                        </p:attrNameLst>
                                      </p:cBhvr>
                                      <p:tavLst>
                                        <p:tav tm="0">
                                          <p:val>
                                            <p:strVal val="#ppt_y"/>
                                          </p:val>
                                        </p:tav>
                                        <p:tav tm="100000">
                                          <p:val>
                                            <p:strVal val="#ppt_y"/>
                                          </p:val>
                                        </p:tav>
                                      </p:tavLst>
                                    </p:anim>
                                    <p:anim calcmode="lin" valueType="num">
                                      <p:cBhvr>
                                        <p:cTn id="55" dur="500" fill="hold"/>
                                        <p:tgtEl>
                                          <p:spTgt spid="14380">
                                            <p:txEl>
                                              <p:pRg st="2" end="2"/>
                                            </p:txEl>
                                          </p:spTgt>
                                        </p:tgtEl>
                                        <p:attrNameLst>
                                          <p:attrName>ppt_w</p:attrName>
                                        </p:attrNameLst>
                                      </p:cBhvr>
                                      <p:tavLst>
                                        <p:tav tm="0">
                                          <p:val>
                                            <p:fltVal val="0"/>
                                          </p:val>
                                        </p:tav>
                                        <p:tav tm="100000">
                                          <p:val>
                                            <p:strVal val="#ppt_w"/>
                                          </p:val>
                                        </p:tav>
                                      </p:tavLst>
                                    </p:anim>
                                    <p:anim calcmode="lin" valueType="num">
                                      <p:cBhvr>
                                        <p:cTn id="56" dur="500" fill="hold"/>
                                        <p:tgtEl>
                                          <p:spTgt spid="14380">
                                            <p:txEl>
                                              <p:pRg st="2" end="2"/>
                                            </p:txEl>
                                          </p:spTgt>
                                        </p:tgtEl>
                                        <p:attrNameLst>
                                          <p:attrName>ppt_h</p:attrName>
                                        </p:attrNameLst>
                                      </p:cBhvr>
                                      <p:tavLst>
                                        <p:tav tm="0">
                                          <p:val>
                                            <p:strVal val="#ppt_h"/>
                                          </p:val>
                                        </p:tav>
                                        <p:tav tm="100000">
                                          <p:val>
                                            <p:strVal val="#ppt_h"/>
                                          </p:val>
                                        </p:tav>
                                      </p:tavLst>
                                    </p:anim>
                                  </p:childTnLst>
                                </p:cTn>
                              </p:par>
                            </p:childTnLst>
                          </p:cTn>
                        </p:par>
                        <p:par>
                          <p:cTn id="57" fill="hold">
                            <p:stCondLst>
                              <p:cond delay="4000"/>
                            </p:stCondLst>
                            <p:childTnLst>
                              <p:par>
                                <p:cTn id="58" presetID="17" presetClass="entr" presetSubtype="8" fill="hold" nodeType="afterEffect">
                                  <p:stCondLst>
                                    <p:cond delay="0"/>
                                  </p:stCondLst>
                                  <p:childTnLst>
                                    <p:set>
                                      <p:cBhvr>
                                        <p:cTn id="59" dur="1" fill="hold">
                                          <p:stCondLst>
                                            <p:cond delay="0"/>
                                          </p:stCondLst>
                                        </p:cTn>
                                        <p:tgtEl>
                                          <p:spTgt spid="14380">
                                            <p:txEl>
                                              <p:pRg st="3" end="3"/>
                                            </p:txEl>
                                          </p:spTgt>
                                        </p:tgtEl>
                                        <p:attrNameLst>
                                          <p:attrName>style.visibility</p:attrName>
                                        </p:attrNameLst>
                                      </p:cBhvr>
                                      <p:to>
                                        <p:strVal val="visible"/>
                                      </p:to>
                                    </p:set>
                                    <p:anim calcmode="lin" valueType="num">
                                      <p:cBhvr>
                                        <p:cTn id="60" dur="500" fill="hold"/>
                                        <p:tgtEl>
                                          <p:spTgt spid="14380">
                                            <p:txEl>
                                              <p:pRg st="3" end="3"/>
                                            </p:txEl>
                                          </p:spTgt>
                                        </p:tgtEl>
                                        <p:attrNameLst>
                                          <p:attrName>ppt_x</p:attrName>
                                        </p:attrNameLst>
                                      </p:cBhvr>
                                      <p:tavLst>
                                        <p:tav tm="0">
                                          <p:val>
                                            <p:strVal val="#ppt_x-#ppt_w/2"/>
                                          </p:val>
                                        </p:tav>
                                        <p:tav tm="100000">
                                          <p:val>
                                            <p:strVal val="#ppt_x"/>
                                          </p:val>
                                        </p:tav>
                                      </p:tavLst>
                                    </p:anim>
                                    <p:anim calcmode="lin" valueType="num">
                                      <p:cBhvr>
                                        <p:cTn id="61" dur="500" fill="hold"/>
                                        <p:tgtEl>
                                          <p:spTgt spid="14380">
                                            <p:txEl>
                                              <p:pRg st="3" end="3"/>
                                            </p:txEl>
                                          </p:spTgt>
                                        </p:tgtEl>
                                        <p:attrNameLst>
                                          <p:attrName>ppt_y</p:attrName>
                                        </p:attrNameLst>
                                      </p:cBhvr>
                                      <p:tavLst>
                                        <p:tav tm="0">
                                          <p:val>
                                            <p:strVal val="#ppt_y"/>
                                          </p:val>
                                        </p:tav>
                                        <p:tav tm="100000">
                                          <p:val>
                                            <p:strVal val="#ppt_y"/>
                                          </p:val>
                                        </p:tav>
                                      </p:tavLst>
                                    </p:anim>
                                    <p:anim calcmode="lin" valueType="num">
                                      <p:cBhvr>
                                        <p:cTn id="62" dur="500" fill="hold"/>
                                        <p:tgtEl>
                                          <p:spTgt spid="14380">
                                            <p:txEl>
                                              <p:pRg st="3" end="3"/>
                                            </p:txEl>
                                          </p:spTgt>
                                        </p:tgtEl>
                                        <p:attrNameLst>
                                          <p:attrName>ppt_w</p:attrName>
                                        </p:attrNameLst>
                                      </p:cBhvr>
                                      <p:tavLst>
                                        <p:tav tm="0">
                                          <p:val>
                                            <p:fltVal val="0"/>
                                          </p:val>
                                        </p:tav>
                                        <p:tav tm="100000">
                                          <p:val>
                                            <p:strVal val="#ppt_w"/>
                                          </p:val>
                                        </p:tav>
                                      </p:tavLst>
                                    </p:anim>
                                    <p:anim calcmode="lin" valueType="num">
                                      <p:cBhvr>
                                        <p:cTn id="63" dur="500" fill="hold"/>
                                        <p:tgtEl>
                                          <p:spTgt spid="14380">
                                            <p:txEl>
                                              <p:pRg st="3" end="3"/>
                                            </p:txEl>
                                          </p:spTgt>
                                        </p:tgtEl>
                                        <p:attrNameLst>
                                          <p:attrName>ppt_h</p:attrName>
                                        </p:attrNameLst>
                                      </p:cBhvr>
                                      <p:tavLst>
                                        <p:tav tm="0">
                                          <p:val>
                                            <p:strVal val="#ppt_h"/>
                                          </p:val>
                                        </p:tav>
                                        <p:tav tm="100000">
                                          <p:val>
                                            <p:strVal val="#ppt_h"/>
                                          </p:val>
                                        </p:tav>
                                      </p:tavLst>
                                    </p:anim>
                                  </p:childTnLst>
                                </p:cTn>
                              </p:par>
                            </p:childTnLst>
                          </p:cTn>
                        </p:par>
                        <p:par>
                          <p:cTn id="64" fill="hold">
                            <p:stCondLst>
                              <p:cond delay="4500"/>
                            </p:stCondLst>
                            <p:childTnLst>
                              <p:par>
                                <p:cTn id="65" presetID="17" presetClass="entr" presetSubtype="8" fill="hold" nodeType="afterEffect">
                                  <p:stCondLst>
                                    <p:cond delay="0"/>
                                  </p:stCondLst>
                                  <p:childTnLst>
                                    <p:set>
                                      <p:cBhvr>
                                        <p:cTn id="66" dur="1" fill="hold">
                                          <p:stCondLst>
                                            <p:cond delay="0"/>
                                          </p:stCondLst>
                                        </p:cTn>
                                        <p:tgtEl>
                                          <p:spTgt spid="14380">
                                            <p:txEl>
                                              <p:pRg st="4" end="4"/>
                                            </p:txEl>
                                          </p:spTgt>
                                        </p:tgtEl>
                                        <p:attrNameLst>
                                          <p:attrName>style.visibility</p:attrName>
                                        </p:attrNameLst>
                                      </p:cBhvr>
                                      <p:to>
                                        <p:strVal val="visible"/>
                                      </p:to>
                                    </p:set>
                                    <p:anim calcmode="lin" valueType="num">
                                      <p:cBhvr>
                                        <p:cTn id="67" dur="500" fill="hold"/>
                                        <p:tgtEl>
                                          <p:spTgt spid="14380">
                                            <p:txEl>
                                              <p:pRg st="4" end="4"/>
                                            </p:txEl>
                                          </p:spTgt>
                                        </p:tgtEl>
                                        <p:attrNameLst>
                                          <p:attrName>ppt_x</p:attrName>
                                        </p:attrNameLst>
                                      </p:cBhvr>
                                      <p:tavLst>
                                        <p:tav tm="0">
                                          <p:val>
                                            <p:strVal val="#ppt_x-#ppt_w/2"/>
                                          </p:val>
                                        </p:tav>
                                        <p:tav tm="100000">
                                          <p:val>
                                            <p:strVal val="#ppt_x"/>
                                          </p:val>
                                        </p:tav>
                                      </p:tavLst>
                                    </p:anim>
                                    <p:anim calcmode="lin" valueType="num">
                                      <p:cBhvr>
                                        <p:cTn id="68" dur="500" fill="hold"/>
                                        <p:tgtEl>
                                          <p:spTgt spid="14380">
                                            <p:txEl>
                                              <p:pRg st="4" end="4"/>
                                            </p:txEl>
                                          </p:spTgt>
                                        </p:tgtEl>
                                        <p:attrNameLst>
                                          <p:attrName>ppt_y</p:attrName>
                                        </p:attrNameLst>
                                      </p:cBhvr>
                                      <p:tavLst>
                                        <p:tav tm="0">
                                          <p:val>
                                            <p:strVal val="#ppt_y"/>
                                          </p:val>
                                        </p:tav>
                                        <p:tav tm="100000">
                                          <p:val>
                                            <p:strVal val="#ppt_y"/>
                                          </p:val>
                                        </p:tav>
                                      </p:tavLst>
                                    </p:anim>
                                    <p:anim calcmode="lin" valueType="num">
                                      <p:cBhvr>
                                        <p:cTn id="69" dur="500" fill="hold"/>
                                        <p:tgtEl>
                                          <p:spTgt spid="14380">
                                            <p:txEl>
                                              <p:pRg st="4" end="4"/>
                                            </p:txEl>
                                          </p:spTgt>
                                        </p:tgtEl>
                                        <p:attrNameLst>
                                          <p:attrName>ppt_w</p:attrName>
                                        </p:attrNameLst>
                                      </p:cBhvr>
                                      <p:tavLst>
                                        <p:tav tm="0">
                                          <p:val>
                                            <p:fltVal val="0"/>
                                          </p:val>
                                        </p:tav>
                                        <p:tav tm="100000">
                                          <p:val>
                                            <p:strVal val="#ppt_w"/>
                                          </p:val>
                                        </p:tav>
                                      </p:tavLst>
                                    </p:anim>
                                    <p:anim calcmode="lin" valueType="num">
                                      <p:cBhvr>
                                        <p:cTn id="70" dur="500" fill="hold"/>
                                        <p:tgtEl>
                                          <p:spTgt spid="14380">
                                            <p:txEl>
                                              <p:pRg st="4" end="4"/>
                                            </p:txEl>
                                          </p:spTgt>
                                        </p:tgtEl>
                                        <p:attrNameLst>
                                          <p:attrName>ppt_h</p:attrName>
                                        </p:attrNameLst>
                                      </p:cBhvr>
                                      <p:tavLst>
                                        <p:tav tm="0">
                                          <p:val>
                                            <p:strVal val="#ppt_h"/>
                                          </p:val>
                                        </p:tav>
                                        <p:tav tm="100000">
                                          <p:val>
                                            <p:strVal val="#ppt_h"/>
                                          </p:val>
                                        </p:tav>
                                      </p:tavLst>
                                    </p:anim>
                                  </p:childTnLst>
                                </p:cTn>
                              </p:par>
                            </p:childTnLst>
                          </p:cTn>
                        </p:par>
                        <p:par>
                          <p:cTn id="71" fill="hold">
                            <p:stCondLst>
                              <p:cond delay="5000"/>
                            </p:stCondLst>
                            <p:childTnLst>
                              <p:par>
                                <p:cTn id="72" presetID="17" presetClass="entr" presetSubtype="8" fill="hold" nodeType="afterEffect">
                                  <p:stCondLst>
                                    <p:cond delay="0"/>
                                  </p:stCondLst>
                                  <p:childTnLst>
                                    <p:set>
                                      <p:cBhvr>
                                        <p:cTn id="73" dur="1" fill="hold">
                                          <p:stCondLst>
                                            <p:cond delay="0"/>
                                          </p:stCondLst>
                                        </p:cTn>
                                        <p:tgtEl>
                                          <p:spTgt spid="14380">
                                            <p:txEl>
                                              <p:pRg st="5" end="5"/>
                                            </p:txEl>
                                          </p:spTgt>
                                        </p:tgtEl>
                                        <p:attrNameLst>
                                          <p:attrName>style.visibility</p:attrName>
                                        </p:attrNameLst>
                                      </p:cBhvr>
                                      <p:to>
                                        <p:strVal val="visible"/>
                                      </p:to>
                                    </p:set>
                                    <p:anim calcmode="lin" valueType="num">
                                      <p:cBhvr>
                                        <p:cTn id="74" dur="500" fill="hold"/>
                                        <p:tgtEl>
                                          <p:spTgt spid="14380">
                                            <p:txEl>
                                              <p:pRg st="5" end="5"/>
                                            </p:txEl>
                                          </p:spTgt>
                                        </p:tgtEl>
                                        <p:attrNameLst>
                                          <p:attrName>ppt_x</p:attrName>
                                        </p:attrNameLst>
                                      </p:cBhvr>
                                      <p:tavLst>
                                        <p:tav tm="0">
                                          <p:val>
                                            <p:strVal val="#ppt_x-#ppt_w/2"/>
                                          </p:val>
                                        </p:tav>
                                        <p:tav tm="100000">
                                          <p:val>
                                            <p:strVal val="#ppt_x"/>
                                          </p:val>
                                        </p:tav>
                                      </p:tavLst>
                                    </p:anim>
                                    <p:anim calcmode="lin" valueType="num">
                                      <p:cBhvr>
                                        <p:cTn id="75" dur="500" fill="hold"/>
                                        <p:tgtEl>
                                          <p:spTgt spid="14380">
                                            <p:txEl>
                                              <p:pRg st="5" end="5"/>
                                            </p:txEl>
                                          </p:spTgt>
                                        </p:tgtEl>
                                        <p:attrNameLst>
                                          <p:attrName>ppt_y</p:attrName>
                                        </p:attrNameLst>
                                      </p:cBhvr>
                                      <p:tavLst>
                                        <p:tav tm="0">
                                          <p:val>
                                            <p:strVal val="#ppt_y"/>
                                          </p:val>
                                        </p:tav>
                                        <p:tav tm="100000">
                                          <p:val>
                                            <p:strVal val="#ppt_y"/>
                                          </p:val>
                                        </p:tav>
                                      </p:tavLst>
                                    </p:anim>
                                    <p:anim calcmode="lin" valueType="num">
                                      <p:cBhvr>
                                        <p:cTn id="76" dur="500" fill="hold"/>
                                        <p:tgtEl>
                                          <p:spTgt spid="14380">
                                            <p:txEl>
                                              <p:pRg st="5" end="5"/>
                                            </p:txEl>
                                          </p:spTgt>
                                        </p:tgtEl>
                                        <p:attrNameLst>
                                          <p:attrName>ppt_w</p:attrName>
                                        </p:attrNameLst>
                                      </p:cBhvr>
                                      <p:tavLst>
                                        <p:tav tm="0">
                                          <p:val>
                                            <p:fltVal val="0"/>
                                          </p:val>
                                        </p:tav>
                                        <p:tav tm="100000">
                                          <p:val>
                                            <p:strVal val="#ppt_w"/>
                                          </p:val>
                                        </p:tav>
                                      </p:tavLst>
                                    </p:anim>
                                    <p:anim calcmode="lin" valueType="num">
                                      <p:cBhvr>
                                        <p:cTn id="77" dur="500" fill="hold"/>
                                        <p:tgtEl>
                                          <p:spTgt spid="14380">
                                            <p:txEl>
                                              <p:pRg st="5" end="5"/>
                                            </p:txEl>
                                          </p:spTgt>
                                        </p:tgtEl>
                                        <p:attrNameLst>
                                          <p:attrName>ppt_h</p:attrName>
                                        </p:attrNameLst>
                                      </p:cBhvr>
                                      <p:tavLst>
                                        <p:tav tm="0">
                                          <p:val>
                                            <p:strVal val="#ppt_h"/>
                                          </p:val>
                                        </p:tav>
                                        <p:tav tm="100000">
                                          <p:val>
                                            <p:strVal val="#ppt_h"/>
                                          </p:val>
                                        </p:tav>
                                      </p:tavLst>
                                    </p:anim>
                                  </p:childTnLst>
                                </p:cTn>
                              </p:par>
                            </p:childTnLst>
                          </p:cTn>
                        </p:par>
                        <p:par>
                          <p:cTn id="78" fill="hold">
                            <p:stCondLst>
                              <p:cond delay="5500"/>
                            </p:stCondLst>
                            <p:childTnLst>
                              <p:par>
                                <p:cTn id="79" presetID="17" presetClass="entr" presetSubtype="8" fill="hold" nodeType="afterEffect">
                                  <p:stCondLst>
                                    <p:cond delay="0"/>
                                  </p:stCondLst>
                                  <p:childTnLst>
                                    <p:set>
                                      <p:cBhvr>
                                        <p:cTn id="80" dur="1" fill="hold">
                                          <p:stCondLst>
                                            <p:cond delay="0"/>
                                          </p:stCondLst>
                                        </p:cTn>
                                        <p:tgtEl>
                                          <p:spTgt spid="14380">
                                            <p:txEl>
                                              <p:pRg st="6" end="6"/>
                                            </p:txEl>
                                          </p:spTgt>
                                        </p:tgtEl>
                                        <p:attrNameLst>
                                          <p:attrName>style.visibility</p:attrName>
                                        </p:attrNameLst>
                                      </p:cBhvr>
                                      <p:to>
                                        <p:strVal val="visible"/>
                                      </p:to>
                                    </p:set>
                                    <p:anim calcmode="lin" valueType="num">
                                      <p:cBhvr>
                                        <p:cTn id="81" dur="500" fill="hold"/>
                                        <p:tgtEl>
                                          <p:spTgt spid="14380">
                                            <p:txEl>
                                              <p:pRg st="6" end="6"/>
                                            </p:txEl>
                                          </p:spTgt>
                                        </p:tgtEl>
                                        <p:attrNameLst>
                                          <p:attrName>ppt_x</p:attrName>
                                        </p:attrNameLst>
                                      </p:cBhvr>
                                      <p:tavLst>
                                        <p:tav tm="0">
                                          <p:val>
                                            <p:strVal val="#ppt_x-#ppt_w/2"/>
                                          </p:val>
                                        </p:tav>
                                        <p:tav tm="100000">
                                          <p:val>
                                            <p:strVal val="#ppt_x"/>
                                          </p:val>
                                        </p:tav>
                                      </p:tavLst>
                                    </p:anim>
                                    <p:anim calcmode="lin" valueType="num">
                                      <p:cBhvr>
                                        <p:cTn id="82" dur="500" fill="hold"/>
                                        <p:tgtEl>
                                          <p:spTgt spid="14380">
                                            <p:txEl>
                                              <p:pRg st="6" end="6"/>
                                            </p:txEl>
                                          </p:spTgt>
                                        </p:tgtEl>
                                        <p:attrNameLst>
                                          <p:attrName>ppt_y</p:attrName>
                                        </p:attrNameLst>
                                      </p:cBhvr>
                                      <p:tavLst>
                                        <p:tav tm="0">
                                          <p:val>
                                            <p:strVal val="#ppt_y"/>
                                          </p:val>
                                        </p:tav>
                                        <p:tav tm="100000">
                                          <p:val>
                                            <p:strVal val="#ppt_y"/>
                                          </p:val>
                                        </p:tav>
                                      </p:tavLst>
                                    </p:anim>
                                    <p:anim calcmode="lin" valueType="num">
                                      <p:cBhvr>
                                        <p:cTn id="83" dur="500" fill="hold"/>
                                        <p:tgtEl>
                                          <p:spTgt spid="14380">
                                            <p:txEl>
                                              <p:pRg st="6" end="6"/>
                                            </p:txEl>
                                          </p:spTgt>
                                        </p:tgtEl>
                                        <p:attrNameLst>
                                          <p:attrName>ppt_w</p:attrName>
                                        </p:attrNameLst>
                                      </p:cBhvr>
                                      <p:tavLst>
                                        <p:tav tm="0">
                                          <p:val>
                                            <p:fltVal val="0"/>
                                          </p:val>
                                        </p:tav>
                                        <p:tav tm="100000">
                                          <p:val>
                                            <p:strVal val="#ppt_w"/>
                                          </p:val>
                                        </p:tav>
                                      </p:tavLst>
                                    </p:anim>
                                    <p:anim calcmode="lin" valueType="num">
                                      <p:cBhvr>
                                        <p:cTn id="84" dur="500" fill="hold"/>
                                        <p:tgtEl>
                                          <p:spTgt spid="14380">
                                            <p:txEl>
                                              <p:pRg st="6" end="6"/>
                                            </p:txEl>
                                          </p:spTgt>
                                        </p:tgtEl>
                                        <p:attrNameLst>
                                          <p:attrName>ppt_h</p:attrName>
                                        </p:attrNameLst>
                                      </p:cBhvr>
                                      <p:tavLst>
                                        <p:tav tm="0">
                                          <p:val>
                                            <p:strVal val="#ppt_h"/>
                                          </p:val>
                                        </p:tav>
                                        <p:tav tm="100000">
                                          <p:val>
                                            <p:strVal val="#ppt_h"/>
                                          </p:val>
                                        </p:tav>
                                      </p:tavLst>
                                    </p:anim>
                                  </p:childTnLst>
                                </p:cTn>
                              </p:par>
                            </p:childTnLst>
                          </p:cTn>
                        </p:par>
                        <p:par>
                          <p:cTn id="85" fill="hold">
                            <p:stCondLst>
                              <p:cond delay="6000"/>
                            </p:stCondLst>
                            <p:childTnLst>
                              <p:par>
                                <p:cTn id="86" presetID="17" presetClass="entr" presetSubtype="8" fill="hold" nodeType="afterEffect">
                                  <p:stCondLst>
                                    <p:cond delay="0"/>
                                  </p:stCondLst>
                                  <p:childTnLst>
                                    <p:set>
                                      <p:cBhvr>
                                        <p:cTn id="87" dur="1" fill="hold">
                                          <p:stCondLst>
                                            <p:cond delay="0"/>
                                          </p:stCondLst>
                                        </p:cTn>
                                        <p:tgtEl>
                                          <p:spTgt spid="14380">
                                            <p:txEl>
                                              <p:pRg st="7" end="7"/>
                                            </p:txEl>
                                          </p:spTgt>
                                        </p:tgtEl>
                                        <p:attrNameLst>
                                          <p:attrName>style.visibility</p:attrName>
                                        </p:attrNameLst>
                                      </p:cBhvr>
                                      <p:to>
                                        <p:strVal val="visible"/>
                                      </p:to>
                                    </p:set>
                                    <p:anim calcmode="lin" valueType="num">
                                      <p:cBhvr>
                                        <p:cTn id="88" dur="500" fill="hold"/>
                                        <p:tgtEl>
                                          <p:spTgt spid="14380">
                                            <p:txEl>
                                              <p:pRg st="7" end="7"/>
                                            </p:txEl>
                                          </p:spTgt>
                                        </p:tgtEl>
                                        <p:attrNameLst>
                                          <p:attrName>ppt_x</p:attrName>
                                        </p:attrNameLst>
                                      </p:cBhvr>
                                      <p:tavLst>
                                        <p:tav tm="0">
                                          <p:val>
                                            <p:strVal val="#ppt_x-#ppt_w/2"/>
                                          </p:val>
                                        </p:tav>
                                        <p:tav tm="100000">
                                          <p:val>
                                            <p:strVal val="#ppt_x"/>
                                          </p:val>
                                        </p:tav>
                                      </p:tavLst>
                                    </p:anim>
                                    <p:anim calcmode="lin" valueType="num">
                                      <p:cBhvr>
                                        <p:cTn id="89" dur="500" fill="hold"/>
                                        <p:tgtEl>
                                          <p:spTgt spid="14380">
                                            <p:txEl>
                                              <p:pRg st="7" end="7"/>
                                            </p:txEl>
                                          </p:spTgt>
                                        </p:tgtEl>
                                        <p:attrNameLst>
                                          <p:attrName>ppt_y</p:attrName>
                                        </p:attrNameLst>
                                      </p:cBhvr>
                                      <p:tavLst>
                                        <p:tav tm="0">
                                          <p:val>
                                            <p:strVal val="#ppt_y"/>
                                          </p:val>
                                        </p:tav>
                                        <p:tav tm="100000">
                                          <p:val>
                                            <p:strVal val="#ppt_y"/>
                                          </p:val>
                                        </p:tav>
                                      </p:tavLst>
                                    </p:anim>
                                    <p:anim calcmode="lin" valueType="num">
                                      <p:cBhvr>
                                        <p:cTn id="90" dur="500" fill="hold"/>
                                        <p:tgtEl>
                                          <p:spTgt spid="14380">
                                            <p:txEl>
                                              <p:pRg st="7" end="7"/>
                                            </p:txEl>
                                          </p:spTgt>
                                        </p:tgtEl>
                                        <p:attrNameLst>
                                          <p:attrName>ppt_w</p:attrName>
                                        </p:attrNameLst>
                                      </p:cBhvr>
                                      <p:tavLst>
                                        <p:tav tm="0">
                                          <p:val>
                                            <p:fltVal val="0"/>
                                          </p:val>
                                        </p:tav>
                                        <p:tav tm="100000">
                                          <p:val>
                                            <p:strVal val="#ppt_w"/>
                                          </p:val>
                                        </p:tav>
                                      </p:tavLst>
                                    </p:anim>
                                    <p:anim calcmode="lin" valueType="num">
                                      <p:cBhvr>
                                        <p:cTn id="91" dur="500" fill="hold"/>
                                        <p:tgtEl>
                                          <p:spTgt spid="14380">
                                            <p:txEl>
                                              <p:pRg st="7" end="7"/>
                                            </p:txEl>
                                          </p:spTgt>
                                        </p:tgtEl>
                                        <p:attrNameLst>
                                          <p:attrName>ppt_h</p:attrName>
                                        </p:attrNameLst>
                                      </p:cBhvr>
                                      <p:tavLst>
                                        <p:tav tm="0">
                                          <p:val>
                                            <p:strVal val="#ppt_h"/>
                                          </p:val>
                                        </p:tav>
                                        <p:tav tm="100000">
                                          <p:val>
                                            <p:strVal val="#ppt_h"/>
                                          </p:val>
                                        </p:tav>
                                      </p:tavLst>
                                    </p:anim>
                                  </p:childTnLst>
                                </p:cTn>
                              </p:par>
                            </p:childTnLst>
                          </p:cTn>
                        </p:par>
                        <p:par>
                          <p:cTn id="92" fill="hold">
                            <p:stCondLst>
                              <p:cond delay="6500"/>
                            </p:stCondLst>
                            <p:childTnLst>
                              <p:par>
                                <p:cTn id="93" presetID="17" presetClass="entr" presetSubtype="8" fill="hold" nodeType="afterEffect">
                                  <p:stCondLst>
                                    <p:cond delay="0"/>
                                  </p:stCondLst>
                                  <p:childTnLst>
                                    <p:set>
                                      <p:cBhvr>
                                        <p:cTn id="94" dur="1" fill="hold">
                                          <p:stCondLst>
                                            <p:cond delay="0"/>
                                          </p:stCondLst>
                                        </p:cTn>
                                        <p:tgtEl>
                                          <p:spTgt spid="14380">
                                            <p:txEl>
                                              <p:pRg st="8" end="8"/>
                                            </p:txEl>
                                          </p:spTgt>
                                        </p:tgtEl>
                                        <p:attrNameLst>
                                          <p:attrName>style.visibility</p:attrName>
                                        </p:attrNameLst>
                                      </p:cBhvr>
                                      <p:to>
                                        <p:strVal val="visible"/>
                                      </p:to>
                                    </p:set>
                                    <p:anim calcmode="lin" valueType="num">
                                      <p:cBhvr>
                                        <p:cTn id="95" dur="500" fill="hold"/>
                                        <p:tgtEl>
                                          <p:spTgt spid="14380">
                                            <p:txEl>
                                              <p:pRg st="8" end="8"/>
                                            </p:txEl>
                                          </p:spTgt>
                                        </p:tgtEl>
                                        <p:attrNameLst>
                                          <p:attrName>ppt_x</p:attrName>
                                        </p:attrNameLst>
                                      </p:cBhvr>
                                      <p:tavLst>
                                        <p:tav tm="0">
                                          <p:val>
                                            <p:strVal val="#ppt_x-#ppt_w/2"/>
                                          </p:val>
                                        </p:tav>
                                        <p:tav tm="100000">
                                          <p:val>
                                            <p:strVal val="#ppt_x"/>
                                          </p:val>
                                        </p:tav>
                                      </p:tavLst>
                                    </p:anim>
                                    <p:anim calcmode="lin" valueType="num">
                                      <p:cBhvr>
                                        <p:cTn id="96" dur="500" fill="hold"/>
                                        <p:tgtEl>
                                          <p:spTgt spid="14380">
                                            <p:txEl>
                                              <p:pRg st="8" end="8"/>
                                            </p:txEl>
                                          </p:spTgt>
                                        </p:tgtEl>
                                        <p:attrNameLst>
                                          <p:attrName>ppt_y</p:attrName>
                                        </p:attrNameLst>
                                      </p:cBhvr>
                                      <p:tavLst>
                                        <p:tav tm="0">
                                          <p:val>
                                            <p:strVal val="#ppt_y"/>
                                          </p:val>
                                        </p:tav>
                                        <p:tav tm="100000">
                                          <p:val>
                                            <p:strVal val="#ppt_y"/>
                                          </p:val>
                                        </p:tav>
                                      </p:tavLst>
                                    </p:anim>
                                    <p:anim calcmode="lin" valueType="num">
                                      <p:cBhvr>
                                        <p:cTn id="97" dur="500" fill="hold"/>
                                        <p:tgtEl>
                                          <p:spTgt spid="14380">
                                            <p:txEl>
                                              <p:pRg st="8" end="8"/>
                                            </p:txEl>
                                          </p:spTgt>
                                        </p:tgtEl>
                                        <p:attrNameLst>
                                          <p:attrName>ppt_w</p:attrName>
                                        </p:attrNameLst>
                                      </p:cBhvr>
                                      <p:tavLst>
                                        <p:tav tm="0">
                                          <p:val>
                                            <p:fltVal val="0"/>
                                          </p:val>
                                        </p:tav>
                                        <p:tav tm="100000">
                                          <p:val>
                                            <p:strVal val="#ppt_w"/>
                                          </p:val>
                                        </p:tav>
                                      </p:tavLst>
                                    </p:anim>
                                    <p:anim calcmode="lin" valueType="num">
                                      <p:cBhvr>
                                        <p:cTn id="98" dur="500" fill="hold"/>
                                        <p:tgtEl>
                                          <p:spTgt spid="14380">
                                            <p:txEl>
                                              <p:pRg st="8" end="8"/>
                                            </p:txEl>
                                          </p:spTgt>
                                        </p:tgtEl>
                                        <p:attrNameLst>
                                          <p:attrName>ppt_h</p:attrName>
                                        </p:attrNameLst>
                                      </p:cBhvr>
                                      <p:tavLst>
                                        <p:tav tm="0">
                                          <p:val>
                                            <p:strVal val="#ppt_h"/>
                                          </p:val>
                                        </p:tav>
                                        <p:tav tm="100000">
                                          <p:val>
                                            <p:strVal val="#ppt_h"/>
                                          </p:val>
                                        </p:tav>
                                      </p:tavLst>
                                    </p:anim>
                                  </p:childTnLst>
                                </p:cTn>
                              </p:par>
                            </p:childTnLst>
                          </p:cTn>
                        </p:par>
                        <p:par>
                          <p:cTn id="99" fill="hold">
                            <p:stCondLst>
                              <p:cond delay="7000"/>
                            </p:stCondLst>
                            <p:childTnLst>
                              <p:par>
                                <p:cTn id="100" presetID="17" presetClass="entr" presetSubtype="8" fill="hold" nodeType="afterEffect">
                                  <p:stCondLst>
                                    <p:cond delay="0"/>
                                  </p:stCondLst>
                                  <p:childTnLst>
                                    <p:set>
                                      <p:cBhvr>
                                        <p:cTn id="101" dur="1" fill="hold">
                                          <p:stCondLst>
                                            <p:cond delay="0"/>
                                          </p:stCondLst>
                                        </p:cTn>
                                        <p:tgtEl>
                                          <p:spTgt spid="14380">
                                            <p:txEl>
                                              <p:pRg st="9" end="9"/>
                                            </p:txEl>
                                          </p:spTgt>
                                        </p:tgtEl>
                                        <p:attrNameLst>
                                          <p:attrName>style.visibility</p:attrName>
                                        </p:attrNameLst>
                                      </p:cBhvr>
                                      <p:to>
                                        <p:strVal val="visible"/>
                                      </p:to>
                                    </p:set>
                                    <p:anim calcmode="lin" valueType="num">
                                      <p:cBhvr>
                                        <p:cTn id="102" dur="500" fill="hold"/>
                                        <p:tgtEl>
                                          <p:spTgt spid="14380">
                                            <p:txEl>
                                              <p:pRg st="9" end="9"/>
                                            </p:txEl>
                                          </p:spTgt>
                                        </p:tgtEl>
                                        <p:attrNameLst>
                                          <p:attrName>ppt_x</p:attrName>
                                        </p:attrNameLst>
                                      </p:cBhvr>
                                      <p:tavLst>
                                        <p:tav tm="0">
                                          <p:val>
                                            <p:strVal val="#ppt_x-#ppt_w/2"/>
                                          </p:val>
                                        </p:tav>
                                        <p:tav tm="100000">
                                          <p:val>
                                            <p:strVal val="#ppt_x"/>
                                          </p:val>
                                        </p:tav>
                                      </p:tavLst>
                                    </p:anim>
                                    <p:anim calcmode="lin" valueType="num">
                                      <p:cBhvr>
                                        <p:cTn id="103" dur="500" fill="hold"/>
                                        <p:tgtEl>
                                          <p:spTgt spid="14380">
                                            <p:txEl>
                                              <p:pRg st="9" end="9"/>
                                            </p:txEl>
                                          </p:spTgt>
                                        </p:tgtEl>
                                        <p:attrNameLst>
                                          <p:attrName>ppt_y</p:attrName>
                                        </p:attrNameLst>
                                      </p:cBhvr>
                                      <p:tavLst>
                                        <p:tav tm="0">
                                          <p:val>
                                            <p:strVal val="#ppt_y"/>
                                          </p:val>
                                        </p:tav>
                                        <p:tav tm="100000">
                                          <p:val>
                                            <p:strVal val="#ppt_y"/>
                                          </p:val>
                                        </p:tav>
                                      </p:tavLst>
                                    </p:anim>
                                    <p:anim calcmode="lin" valueType="num">
                                      <p:cBhvr>
                                        <p:cTn id="104" dur="500" fill="hold"/>
                                        <p:tgtEl>
                                          <p:spTgt spid="14380">
                                            <p:txEl>
                                              <p:pRg st="9" end="9"/>
                                            </p:txEl>
                                          </p:spTgt>
                                        </p:tgtEl>
                                        <p:attrNameLst>
                                          <p:attrName>ppt_w</p:attrName>
                                        </p:attrNameLst>
                                      </p:cBhvr>
                                      <p:tavLst>
                                        <p:tav tm="0">
                                          <p:val>
                                            <p:fltVal val="0"/>
                                          </p:val>
                                        </p:tav>
                                        <p:tav tm="100000">
                                          <p:val>
                                            <p:strVal val="#ppt_w"/>
                                          </p:val>
                                        </p:tav>
                                      </p:tavLst>
                                    </p:anim>
                                    <p:anim calcmode="lin" valueType="num">
                                      <p:cBhvr>
                                        <p:cTn id="105" dur="500" fill="hold"/>
                                        <p:tgtEl>
                                          <p:spTgt spid="14380">
                                            <p:txEl>
                                              <p:pRg st="9" end="9"/>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66" grpId="0" animBg="1"/>
      <p:bldP spid="14341" grpId="0" animBg="1"/>
      <p:bldP spid="1434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6898"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36899"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36900" name="Text Box 4"/>
          <p:cNvSpPr txBox="1">
            <a:spLocks noChangeArrowheads="1"/>
          </p:cNvSpPr>
          <p:nvPr/>
        </p:nvSpPr>
        <p:spPr bwMode="auto">
          <a:xfrm>
            <a:off x="457200" y="166688"/>
            <a:ext cx="2838450"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TUJUAN IRIGASI</a:t>
            </a:r>
            <a:endParaRPr lang="en-US" sz="900" b="1">
              <a:solidFill>
                <a:srgbClr val="003366"/>
              </a:solidFill>
              <a:latin typeface="Century Gothic" pitchFamily="34" charset="0"/>
            </a:endParaRPr>
          </a:p>
        </p:txBody>
      </p:sp>
      <p:sp>
        <p:nvSpPr>
          <p:cNvPr id="336902" name="Rectangle 6"/>
          <p:cNvSpPr>
            <a:spLocks noChangeArrowheads="1"/>
          </p:cNvSpPr>
          <p:nvPr/>
        </p:nvSpPr>
        <p:spPr bwMode="auto">
          <a:xfrm>
            <a:off x="76200" y="914400"/>
            <a:ext cx="8763000" cy="4725988"/>
          </a:xfrm>
          <a:prstGeom prst="rect">
            <a:avLst/>
          </a:prstGeom>
          <a:noFill/>
          <a:ln w="9525">
            <a:noFill/>
            <a:miter lim="800000"/>
            <a:headEnd/>
            <a:tailEnd/>
          </a:ln>
          <a:effectLst/>
        </p:spPr>
        <p:txBody>
          <a:bodyPr anchor="ctr">
            <a:spAutoFit/>
          </a:bodyPr>
          <a:lstStyle/>
          <a:p>
            <a:pPr marL="406400" lvl="1" indent="-292100" algn="just">
              <a:lnSpc>
                <a:spcPct val="110000"/>
              </a:lnSpc>
              <a:buFontTx/>
              <a:buAutoNum type="arabicPeriod"/>
            </a:pPr>
            <a:r>
              <a:rPr lang="en-US" sz="1600" b="1"/>
              <a:t>Secara langsung</a:t>
            </a:r>
          </a:p>
          <a:p>
            <a:pPr marL="798513" lvl="2" indent="-277813" algn="just">
              <a:lnSpc>
                <a:spcPct val="110000"/>
              </a:lnSpc>
              <a:spcBef>
                <a:spcPct val="30000"/>
              </a:spcBef>
              <a:buFontTx/>
              <a:buAutoNum type="alphaLcPeriod"/>
            </a:pPr>
            <a:r>
              <a:rPr lang="id-ID" sz="1600"/>
              <a:t>Menambah air pada areal pertanian, untuk mencukupi kebutuhan air terutama pada saat tidak turun hujan.</a:t>
            </a:r>
            <a:r>
              <a:rPr lang="en-US" sz="1600"/>
              <a:t> </a:t>
            </a:r>
          </a:p>
          <a:p>
            <a:pPr marL="798513" lvl="2" indent="-277813" algn="just">
              <a:lnSpc>
                <a:spcPct val="110000"/>
              </a:lnSpc>
              <a:spcBef>
                <a:spcPct val="30000"/>
              </a:spcBef>
              <a:buFontTx/>
              <a:buAutoNum type="alphaLcPeriod"/>
            </a:pPr>
            <a:r>
              <a:rPr lang="id-ID" sz="1600"/>
              <a:t>Memupuk areal pertanian, karena air yang dialirkan dari sumber air sampai ke areal pertanian banyak mengandung unsur-unsur hara yang banyak dibutuhkan untuk kehidupan tanaman.</a:t>
            </a:r>
            <a:r>
              <a:rPr lang="en-US" sz="1600"/>
              <a:t> </a:t>
            </a:r>
          </a:p>
          <a:p>
            <a:pPr marL="406400" lvl="1" indent="-292100" algn="just">
              <a:lnSpc>
                <a:spcPct val="110000"/>
              </a:lnSpc>
              <a:spcBef>
                <a:spcPct val="50000"/>
              </a:spcBef>
              <a:buFontTx/>
              <a:buAutoNum type="arabicPeriod"/>
            </a:pPr>
            <a:r>
              <a:rPr lang="en-US" sz="1600" b="1"/>
              <a:t>Secara tidak langsung</a:t>
            </a:r>
          </a:p>
          <a:p>
            <a:pPr marL="798513" lvl="2" indent="-277813" algn="just">
              <a:lnSpc>
                <a:spcPct val="110000"/>
              </a:lnSpc>
              <a:spcBef>
                <a:spcPct val="30000"/>
              </a:spcBef>
            </a:pPr>
            <a:r>
              <a:rPr lang="id-ID" sz="1600"/>
              <a:t>Pemberian air dapat menunjang usaha pertanian melalui berbagai cara, antara lain :</a:t>
            </a:r>
            <a:r>
              <a:rPr lang="en-US" sz="1600"/>
              <a:t> </a:t>
            </a:r>
          </a:p>
          <a:p>
            <a:pPr marL="798513" lvl="2" indent="-277813" algn="just">
              <a:lnSpc>
                <a:spcPct val="110000"/>
              </a:lnSpc>
              <a:buFontTx/>
              <a:buChar char="•"/>
            </a:pPr>
            <a:r>
              <a:rPr lang="id-ID" sz="1600"/>
              <a:t>Sebagai transportasi</a:t>
            </a:r>
            <a:r>
              <a:rPr lang="en-US" sz="1600"/>
              <a:t> </a:t>
            </a:r>
          </a:p>
          <a:p>
            <a:pPr marL="798513" lvl="2" indent="-277813" algn="just">
              <a:lnSpc>
                <a:spcPct val="110000"/>
              </a:lnSpc>
              <a:buFontTx/>
              <a:buChar char="•"/>
            </a:pPr>
            <a:r>
              <a:rPr lang="id-ID" sz="1600"/>
              <a:t>Mengatur suhu tanah</a:t>
            </a:r>
            <a:r>
              <a:rPr lang="en-US" sz="1600"/>
              <a:t> </a:t>
            </a:r>
          </a:p>
          <a:p>
            <a:pPr marL="798513" lvl="2" indent="-277813" algn="just">
              <a:lnSpc>
                <a:spcPct val="110000"/>
              </a:lnSpc>
              <a:buFontTx/>
              <a:buChar char="•"/>
            </a:pPr>
            <a:r>
              <a:rPr lang="id-ID" sz="1600"/>
              <a:t>Pencucian tanah</a:t>
            </a:r>
            <a:r>
              <a:rPr lang="en-US" sz="1600"/>
              <a:t> </a:t>
            </a:r>
          </a:p>
          <a:p>
            <a:pPr marL="798513" lvl="2" indent="-277813" algn="just">
              <a:lnSpc>
                <a:spcPct val="110000"/>
              </a:lnSpc>
              <a:buFontTx/>
              <a:buChar char="•"/>
            </a:pPr>
            <a:r>
              <a:rPr lang="id-ID" sz="1600"/>
              <a:t>Pemberantasan hama</a:t>
            </a:r>
            <a:r>
              <a:rPr lang="en-US" sz="1600"/>
              <a:t> </a:t>
            </a:r>
          </a:p>
          <a:p>
            <a:pPr marL="798513" lvl="2" indent="-277813" algn="just">
              <a:lnSpc>
                <a:spcPct val="110000"/>
              </a:lnSpc>
              <a:buFontTx/>
              <a:buChar char="•"/>
            </a:pPr>
            <a:r>
              <a:rPr lang="id-ID" sz="1600"/>
              <a:t>Meningkatkan kualitas air</a:t>
            </a:r>
            <a:r>
              <a:rPr lang="en-US" sz="1600"/>
              <a:t> </a:t>
            </a:r>
          </a:p>
          <a:p>
            <a:pPr marL="798513" lvl="2" indent="-277813" algn="just">
              <a:lnSpc>
                <a:spcPct val="110000"/>
              </a:lnSpc>
              <a:buFontTx/>
              <a:buChar char="•"/>
            </a:pPr>
            <a:r>
              <a:rPr lang="id-ID" sz="1600"/>
              <a:t>Memperbaiki permukaan air tanah</a:t>
            </a:r>
            <a:r>
              <a:rPr lang="en-US" sz="1600"/>
              <a:t> </a:t>
            </a:r>
          </a:p>
          <a:p>
            <a:pPr marL="798513" lvl="2" indent="-277813" algn="just">
              <a:lnSpc>
                <a:spcPct val="110000"/>
              </a:lnSpc>
              <a:buFontTx/>
              <a:buChar char="•"/>
            </a:pPr>
            <a:r>
              <a:rPr lang="id-ID" sz="1600"/>
              <a:t>Menetralisir air yang kotor</a:t>
            </a:r>
            <a:r>
              <a:rPr lang="en-US" sz="1600"/>
              <a:t> </a:t>
            </a:r>
          </a:p>
          <a:p>
            <a:pPr marL="798513" lvl="2" indent="-277813" algn="just">
              <a:lnSpc>
                <a:spcPct val="110000"/>
              </a:lnSpc>
              <a:buFontTx/>
              <a:buChar char="•"/>
            </a:pPr>
            <a:r>
              <a:rPr lang="id-ID" sz="1600"/>
              <a:t>Kolmatasi</a:t>
            </a:r>
            <a:r>
              <a:rPr lang="en-US" sz="1600"/>
              <a:t> </a:t>
            </a:r>
            <a:endParaRPr lang="es-ES" sz="1600"/>
          </a:p>
        </p:txBody>
      </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36898"/>
                                        </p:tgtEl>
                                        <p:attrNameLst>
                                          <p:attrName>style.visibility</p:attrName>
                                        </p:attrNameLst>
                                      </p:cBhvr>
                                      <p:to>
                                        <p:strVal val="visible"/>
                                      </p:to>
                                    </p:set>
                                    <p:anim calcmode="lin" valueType="num">
                                      <p:cBhvr>
                                        <p:cTn id="7" dur="500" fill="hold"/>
                                        <p:tgtEl>
                                          <p:spTgt spid="336898"/>
                                        </p:tgtEl>
                                        <p:attrNameLst>
                                          <p:attrName>ppt_x</p:attrName>
                                        </p:attrNameLst>
                                      </p:cBhvr>
                                      <p:tavLst>
                                        <p:tav tm="0">
                                          <p:val>
                                            <p:strVal val="#ppt_x+#ppt_w/2"/>
                                          </p:val>
                                        </p:tav>
                                        <p:tav tm="100000">
                                          <p:val>
                                            <p:strVal val="#ppt_x"/>
                                          </p:val>
                                        </p:tav>
                                      </p:tavLst>
                                    </p:anim>
                                    <p:anim calcmode="lin" valueType="num">
                                      <p:cBhvr>
                                        <p:cTn id="8" dur="500" fill="hold"/>
                                        <p:tgtEl>
                                          <p:spTgt spid="336898"/>
                                        </p:tgtEl>
                                        <p:attrNameLst>
                                          <p:attrName>ppt_y</p:attrName>
                                        </p:attrNameLst>
                                      </p:cBhvr>
                                      <p:tavLst>
                                        <p:tav tm="0">
                                          <p:val>
                                            <p:strVal val="#ppt_y"/>
                                          </p:val>
                                        </p:tav>
                                        <p:tav tm="100000">
                                          <p:val>
                                            <p:strVal val="#ppt_y"/>
                                          </p:val>
                                        </p:tav>
                                      </p:tavLst>
                                    </p:anim>
                                    <p:anim calcmode="lin" valueType="num">
                                      <p:cBhvr>
                                        <p:cTn id="9" dur="500" fill="hold"/>
                                        <p:tgtEl>
                                          <p:spTgt spid="336898"/>
                                        </p:tgtEl>
                                        <p:attrNameLst>
                                          <p:attrName>ppt_w</p:attrName>
                                        </p:attrNameLst>
                                      </p:cBhvr>
                                      <p:tavLst>
                                        <p:tav tm="0">
                                          <p:val>
                                            <p:fltVal val="0"/>
                                          </p:val>
                                        </p:tav>
                                        <p:tav tm="100000">
                                          <p:val>
                                            <p:strVal val="#ppt_w"/>
                                          </p:val>
                                        </p:tav>
                                      </p:tavLst>
                                    </p:anim>
                                    <p:anim calcmode="lin" valueType="num">
                                      <p:cBhvr>
                                        <p:cTn id="10" dur="500" fill="hold"/>
                                        <p:tgtEl>
                                          <p:spTgt spid="336898"/>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36899"/>
                                        </p:tgtEl>
                                        <p:attrNameLst>
                                          <p:attrName>style.visibility</p:attrName>
                                        </p:attrNameLst>
                                      </p:cBhvr>
                                      <p:to>
                                        <p:strVal val="visible"/>
                                      </p:to>
                                    </p:set>
                                    <p:anim calcmode="lin" valueType="num">
                                      <p:cBhvr>
                                        <p:cTn id="13" dur="1000" fill="hold"/>
                                        <p:tgtEl>
                                          <p:spTgt spid="336899"/>
                                        </p:tgtEl>
                                        <p:attrNameLst>
                                          <p:attrName>ppt_x</p:attrName>
                                        </p:attrNameLst>
                                      </p:cBhvr>
                                      <p:tavLst>
                                        <p:tav tm="0">
                                          <p:val>
                                            <p:strVal val="#ppt_x-#ppt_w/2"/>
                                          </p:val>
                                        </p:tav>
                                        <p:tav tm="100000">
                                          <p:val>
                                            <p:strVal val="#ppt_x"/>
                                          </p:val>
                                        </p:tav>
                                      </p:tavLst>
                                    </p:anim>
                                    <p:anim calcmode="lin" valueType="num">
                                      <p:cBhvr>
                                        <p:cTn id="14" dur="1000" fill="hold"/>
                                        <p:tgtEl>
                                          <p:spTgt spid="336899"/>
                                        </p:tgtEl>
                                        <p:attrNameLst>
                                          <p:attrName>ppt_y</p:attrName>
                                        </p:attrNameLst>
                                      </p:cBhvr>
                                      <p:tavLst>
                                        <p:tav tm="0">
                                          <p:val>
                                            <p:strVal val="#ppt_y"/>
                                          </p:val>
                                        </p:tav>
                                        <p:tav tm="100000">
                                          <p:val>
                                            <p:strVal val="#ppt_y"/>
                                          </p:val>
                                        </p:tav>
                                      </p:tavLst>
                                    </p:anim>
                                    <p:anim calcmode="lin" valueType="num">
                                      <p:cBhvr>
                                        <p:cTn id="15" dur="1000" fill="hold"/>
                                        <p:tgtEl>
                                          <p:spTgt spid="336899"/>
                                        </p:tgtEl>
                                        <p:attrNameLst>
                                          <p:attrName>ppt_w</p:attrName>
                                        </p:attrNameLst>
                                      </p:cBhvr>
                                      <p:tavLst>
                                        <p:tav tm="0">
                                          <p:val>
                                            <p:fltVal val="0"/>
                                          </p:val>
                                        </p:tav>
                                        <p:tav tm="100000">
                                          <p:val>
                                            <p:strVal val="#ppt_w"/>
                                          </p:val>
                                        </p:tav>
                                      </p:tavLst>
                                    </p:anim>
                                    <p:anim calcmode="lin" valueType="num">
                                      <p:cBhvr>
                                        <p:cTn id="16" dur="1000" fill="hold"/>
                                        <p:tgtEl>
                                          <p:spTgt spid="336899"/>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36900"/>
                                        </p:tgtEl>
                                        <p:attrNameLst>
                                          <p:attrName>style.visibility</p:attrName>
                                        </p:attrNameLst>
                                      </p:cBhvr>
                                      <p:to>
                                        <p:strVal val="visible"/>
                                      </p:to>
                                    </p:set>
                                    <p:anim calcmode="lin" valueType="num">
                                      <p:cBhvr>
                                        <p:cTn id="20" dur="500" fill="hold"/>
                                        <p:tgtEl>
                                          <p:spTgt spid="336900"/>
                                        </p:tgtEl>
                                        <p:attrNameLst>
                                          <p:attrName>ppt_w</p:attrName>
                                        </p:attrNameLst>
                                      </p:cBhvr>
                                      <p:tavLst>
                                        <p:tav tm="0">
                                          <p:val>
                                            <p:fltVal val="0"/>
                                          </p:val>
                                        </p:tav>
                                        <p:tav tm="100000">
                                          <p:val>
                                            <p:strVal val="#ppt_w"/>
                                          </p:val>
                                        </p:tav>
                                      </p:tavLst>
                                    </p:anim>
                                    <p:anim calcmode="lin" valueType="num">
                                      <p:cBhvr>
                                        <p:cTn id="21" dur="500" fill="hold"/>
                                        <p:tgtEl>
                                          <p:spTgt spid="336900"/>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17" presetClass="entr" presetSubtype="8" fill="hold" nodeType="afterEffect">
                                  <p:stCondLst>
                                    <p:cond delay="0"/>
                                  </p:stCondLst>
                                  <p:childTnLst>
                                    <p:set>
                                      <p:cBhvr>
                                        <p:cTn id="24" dur="1" fill="hold">
                                          <p:stCondLst>
                                            <p:cond delay="0"/>
                                          </p:stCondLst>
                                        </p:cTn>
                                        <p:tgtEl>
                                          <p:spTgt spid="336902">
                                            <p:txEl>
                                              <p:pRg st="0" end="0"/>
                                            </p:txEl>
                                          </p:spTgt>
                                        </p:tgtEl>
                                        <p:attrNameLst>
                                          <p:attrName>style.visibility</p:attrName>
                                        </p:attrNameLst>
                                      </p:cBhvr>
                                      <p:to>
                                        <p:strVal val="visible"/>
                                      </p:to>
                                    </p:set>
                                    <p:anim calcmode="lin" valueType="num">
                                      <p:cBhvr>
                                        <p:cTn id="25" dur="500" fill="hold"/>
                                        <p:tgtEl>
                                          <p:spTgt spid="336902">
                                            <p:txEl>
                                              <p:pRg st="0" end="0"/>
                                            </p:txEl>
                                          </p:spTgt>
                                        </p:tgtEl>
                                        <p:attrNameLst>
                                          <p:attrName>ppt_x</p:attrName>
                                        </p:attrNameLst>
                                      </p:cBhvr>
                                      <p:tavLst>
                                        <p:tav tm="0">
                                          <p:val>
                                            <p:strVal val="#ppt_x-#ppt_w/2"/>
                                          </p:val>
                                        </p:tav>
                                        <p:tav tm="100000">
                                          <p:val>
                                            <p:strVal val="#ppt_x"/>
                                          </p:val>
                                        </p:tav>
                                      </p:tavLst>
                                    </p:anim>
                                    <p:anim calcmode="lin" valueType="num">
                                      <p:cBhvr>
                                        <p:cTn id="26" dur="500" fill="hold"/>
                                        <p:tgtEl>
                                          <p:spTgt spid="336902">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336902">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336902">
                                            <p:txEl>
                                              <p:pRg st="0" end="0"/>
                                            </p:txEl>
                                          </p:spTgt>
                                        </p:tgtEl>
                                        <p:attrNameLst>
                                          <p:attrName>ppt_h</p:attrName>
                                        </p:attrNameLst>
                                      </p:cBhvr>
                                      <p:tavLst>
                                        <p:tav tm="0">
                                          <p:val>
                                            <p:strVal val="#ppt_h"/>
                                          </p:val>
                                        </p:tav>
                                        <p:tav tm="100000">
                                          <p:val>
                                            <p:strVal val="#ppt_h"/>
                                          </p:val>
                                        </p:tav>
                                      </p:tavLst>
                                    </p:anim>
                                  </p:childTnLst>
                                </p:cTn>
                              </p:par>
                            </p:childTnLst>
                          </p:cTn>
                        </p:par>
                        <p:par>
                          <p:cTn id="29" fill="hold">
                            <p:stCondLst>
                              <p:cond delay="2000"/>
                            </p:stCondLst>
                            <p:childTnLst>
                              <p:par>
                                <p:cTn id="30" presetID="17" presetClass="entr" presetSubtype="8" fill="hold" nodeType="afterEffect">
                                  <p:stCondLst>
                                    <p:cond delay="0"/>
                                  </p:stCondLst>
                                  <p:childTnLst>
                                    <p:set>
                                      <p:cBhvr>
                                        <p:cTn id="31" dur="1" fill="hold">
                                          <p:stCondLst>
                                            <p:cond delay="0"/>
                                          </p:stCondLst>
                                        </p:cTn>
                                        <p:tgtEl>
                                          <p:spTgt spid="336902">
                                            <p:txEl>
                                              <p:pRg st="1" end="1"/>
                                            </p:txEl>
                                          </p:spTgt>
                                        </p:tgtEl>
                                        <p:attrNameLst>
                                          <p:attrName>style.visibility</p:attrName>
                                        </p:attrNameLst>
                                      </p:cBhvr>
                                      <p:to>
                                        <p:strVal val="visible"/>
                                      </p:to>
                                    </p:set>
                                    <p:anim calcmode="lin" valueType="num">
                                      <p:cBhvr>
                                        <p:cTn id="32" dur="500" fill="hold"/>
                                        <p:tgtEl>
                                          <p:spTgt spid="336902">
                                            <p:txEl>
                                              <p:pRg st="1" end="1"/>
                                            </p:txEl>
                                          </p:spTgt>
                                        </p:tgtEl>
                                        <p:attrNameLst>
                                          <p:attrName>ppt_x</p:attrName>
                                        </p:attrNameLst>
                                      </p:cBhvr>
                                      <p:tavLst>
                                        <p:tav tm="0">
                                          <p:val>
                                            <p:strVal val="#ppt_x-#ppt_w/2"/>
                                          </p:val>
                                        </p:tav>
                                        <p:tav tm="100000">
                                          <p:val>
                                            <p:strVal val="#ppt_x"/>
                                          </p:val>
                                        </p:tav>
                                      </p:tavLst>
                                    </p:anim>
                                    <p:anim calcmode="lin" valueType="num">
                                      <p:cBhvr>
                                        <p:cTn id="33" dur="500" fill="hold"/>
                                        <p:tgtEl>
                                          <p:spTgt spid="336902">
                                            <p:txEl>
                                              <p:pRg st="1" end="1"/>
                                            </p:txEl>
                                          </p:spTgt>
                                        </p:tgtEl>
                                        <p:attrNameLst>
                                          <p:attrName>ppt_y</p:attrName>
                                        </p:attrNameLst>
                                      </p:cBhvr>
                                      <p:tavLst>
                                        <p:tav tm="0">
                                          <p:val>
                                            <p:strVal val="#ppt_y"/>
                                          </p:val>
                                        </p:tav>
                                        <p:tav tm="100000">
                                          <p:val>
                                            <p:strVal val="#ppt_y"/>
                                          </p:val>
                                        </p:tav>
                                      </p:tavLst>
                                    </p:anim>
                                    <p:anim calcmode="lin" valueType="num">
                                      <p:cBhvr>
                                        <p:cTn id="34" dur="500" fill="hold"/>
                                        <p:tgtEl>
                                          <p:spTgt spid="336902">
                                            <p:txEl>
                                              <p:pRg st="1" end="1"/>
                                            </p:txEl>
                                          </p:spTgt>
                                        </p:tgtEl>
                                        <p:attrNameLst>
                                          <p:attrName>ppt_w</p:attrName>
                                        </p:attrNameLst>
                                      </p:cBhvr>
                                      <p:tavLst>
                                        <p:tav tm="0">
                                          <p:val>
                                            <p:fltVal val="0"/>
                                          </p:val>
                                        </p:tav>
                                        <p:tav tm="100000">
                                          <p:val>
                                            <p:strVal val="#ppt_w"/>
                                          </p:val>
                                        </p:tav>
                                      </p:tavLst>
                                    </p:anim>
                                    <p:anim calcmode="lin" valueType="num">
                                      <p:cBhvr>
                                        <p:cTn id="35" dur="500" fill="hold"/>
                                        <p:tgtEl>
                                          <p:spTgt spid="336902">
                                            <p:txEl>
                                              <p:pRg st="1" end="1"/>
                                            </p:txEl>
                                          </p:spTgt>
                                        </p:tgtEl>
                                        <p:attrNameLst>
                                          <p:attrName>ppt_h</p:attrName>
                                        </p:attrNameLst>
                                      </p:cBhvr>
                                      <p:tavLst>
                                        <p:tav tm="0">
                                          <p:val>
                                            <p:strVal val="#ppt_h"/>
                                          </p:val>
                                        </p:tav>
                                        <p:tav tm="100000">
                                          <p:val>
                                            <p:strVal val="#ppt_h"/>
                                          </p:val>
                                        </p:tav>
                                      </p:tavLst>
                                    </p:anim>
                                  </p:childTnLst>
                                </p:cTn>
                              </p:par>
                            </p:childTnLst>
                          </p:cTn>
                        </p:par>
                        <p:par>
                          <p:cTn id="36" fill="hold">
                            <p:stCondLst>
                              <p:cond delay="2500"/>
                            </p:stCondLst>
                            <p:childTnLst>
                              <p:par>
                                <p:cTn id="37" presetID="17" presetClass="entr" presetSubtype="8" fill="hold" nodeType="afterEffect">
                                  <p:stCondLst>
                                    <p:cond delay="0"/>
                                  </p:stCondLst>
                                  <p:childTnLst>
                                    <p:set>
                                      <p:cBhvr>
                                        <p:cTn id="38" dur="1" fill="hold">
                                          <p:stCondLst>
                                            <p:cond delay="0"/>
                                          </p:stCondLst>
                                        </p:cTn>
                                        <p:tgtEl>
                                          <p:spTgt spid="336902">
                                            <p:txEl>
                                              <p:pRg st="2" end="2"/>
                                            </p:txEl>
                                          </p:spTgt>
                                        </p:tgtEl>
                                        <p:attrNameLst>
                                          <p:attrName>style.visibility</p:attrName>
                                        </p:attrNameLst>
                                      </p:cBhvr>
                                      <p:to>
                                        <p:strVal val="visible"/>
                                      </p:to>
                                    </p:set>
                                    <p:anim calcmode="lin" valueType="num">
                                      <p:cBhvr>
                                        <p:cTn id="39" dur="500" fill="hold"/>
                                        <p:tgtEl>
                                          <p:spTgt spid="336902">
                                            <p:txEl>
                                              <p:pRg st="2" end="2"/>
                                            </p:txEl>
                                          </p:spTgt>
                                        </p:tgtEl>
                                        <p:attrNameLst>
                                          <p:attrName>ppt_x</p:attrName>
                                        </p:attrNameLst>
                                      </p:cBhvr>
                                      <p:tavLst>
                                        <p:tav tm="0">
                                          <p:val>
                                            <p:strVal val="#ppt_x-#ppt_w/2"/>
                                          </p:val>
                                        </p:tav>
                                        <p:tav tm="100000">
                                          <p:val>
                                            <p:strVal val="#ppt_x"/>
                                          </p:val>
                                        </p:tav>
                                      </p:tavLst>
                                    </p:anim>
                                    <p:anim calcmode="lin" valueType="num">
                                      <p:cBhvr>
                                        <p:cTn id="40" dur="500" fill="hold"/>
                                        <p:tgtEl>
                                          <p:spTgt spid="336902">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336902">
                                            <p:txEl>
                                              <p:pRg st="2" end="2"/>
                                            </p:txEl>
                                          </p:spTgt>
                                        </p:tgtEl>
                                        <p:attrNameLst>
                                          <p:attrName>ppt_w</p:attrName>
                                        </p:attrNameLst>
                                      </p:cBhvr>
                                      <p:tavLst>
                                        <p:tav tm="0">
                                          <p:val>
                                            <p:fltVal val="0"/>
                                          </p:val>
                                        </p:tav>
                                        <p:tav tm="100000">
                                          <p:val>
                                            <p:strVal val="#ppt_w"/>
                                          </p:val>
                                        </p:tav>
                                      </p:tavLst>
                                    </p:anim>
                                    <p:anim calcmode="lin" valueType="num">
                                      <p:cBhvr>
                                        <p:cTn id="42" dur="500" fill="hold"/>
                                        <p:tgtEl>
                                          <p:spTgt spid="336902">
                                            <p:txEl>
                                              <p:pRg st="2" end="2"/>
                                            </p:txEl>
                                          </p:spTgt>
                                        </p:tgtEl>
                                        <p:attrNameLst>
                                          <p:attrName>ppt_h</p:attrName>
                                        </p:attrNameLst>
                                      </p:cBhvr>
                                      <p:tavLst>
                                        <p:tav tm="0">
                                          <p:val>
                                            <p:strVal val="#ppt_h"/>
                                          </p:val>
                                        </p:tav>
                                        <p:tav tm="100000">
                                          <p:val>
                                            <p:strVal val="#ppt_h"/>
                                          </p:val>
                                        </p:tav>
                                      </p:tavLst>
                                    </p:anim>
                                  </p:childTnLst>
                                </p:cTn>
                              </p:par>
                            </p:childTnLst>
                          </p:cTn>
                        </p:par>
                        <p:par>
                          <p:cTn id="43" fill="hold">
                            <p:stCondLst>
                              <p:cond delay="3000"/>
                            </p:stCondLst>
                            <p:childTnLst>
                              <p:par>
                                <p:cTn id="44" presetID="17" presetClass="entr" presetSubtype="8" fill="hold" nodeType="afterEffect">
                                  <p:stCondLst>
                                    <p:cond delay="0"/>
                                  </p:stCondLst>
                                  <p:childTnLst>
                                    <p:set>
                                      <p:cBhvr>
                                        <p:cTn id="45" dur="1" fill="hold">
                                          <p:stCondLst>
                                            <p:cond delay="0"/>
                                          </p:stCondLst>
                                        </p:cTn>
                                        <p:tgtEl>
                                          <p:spTgt spid="336902">
                                            <p:txEl>
                                              <p:pRg st="3" end="3"/>
                                            </p:txEl>
                                          </p:spTgt>
                                        </p:tgtEl>
                                        <p:attrNameLst>
                                          <p:attrName>style.visibility</p:attrName>
                                        </p:attrNameLst>
                                      </p:cBhvr>
                                      <p:to>
                                        <p:strVal val="visible"/>
                                      </p:to>
                                    </p:set>
                                    <p:anim calcmode="lin" valueType="num">
                                      <p:cBhvr>
                                        <p:cTn id="46" dur="500" fill="hold"/>
                                        <p:tgtEl>
                                          <p:spTgt spid="336902">
                                            <p:txEl>
                                              <p:pRg st="3" end="3"/>
                                            </p:txEl>
                                          </p:spTgt>
                                        </p:tgtEl>
                                        <p:attrNameLst>
                                          <p:attrName>ppt_x</p:attrName>
                                        </p:attrNameLst>
                                      </p:cBhvr>
                                      <p:tavLst>
                                        <p:tav tm="0">
                                          <p:val>
                                            <p:strVal val="#ppt_x-#ppt_w/2"/>
                                          </p:val>
                                        </p:tav>
                                        <p:tav tm="100000">
                                          <p:val>
                                            <p:strVal val="#ppt_x"/>
                                          </p:val>
                                        </p:tav>
                                      </p:tavLst>
                                    </p:anim>
                                    <p:anim calcmode="lin" valueType="num">
                                      <p:cBhvr>
                                        <p:cTn id="47" dur="500" fill="hold"/>
                                        <p:tgtEl>
                                          <p:spTgt spid="336902">
                                            <p:txEl>
                                              <p:pRg st="3" end="3"/>
                                            </p:txEl>
                                          </p:spTgt>
                                        </p:tgtEl>
                                        <p:attrNameLst>
                                          <p:attrName>ppt_y</p:attrName>
                                        </p:attrNameLst>
                                      </p:cBhvr>
                                      <p:tavLst>
                                        <p:tav tm="0">
                                          <p:val>
                                            <p:strVal val="#ppt_y"/>
                                          </p:val>
                                        </p:tav>
                                        <p:tav tm="100000">
                                          <p:val>
                                            <p:strVal val="#ppt_y"/>
                                          </p:val>
                                        </p:tav>
                                      </p:tavLst>
                                    </p:anim>
                                    <p:anim calcmode="lin" valueType="num">
                                      <p:cBhvr>
                                        <p:cTn id="48" dur="500" fill="hold"/>
                                        <p:tgtEl>
                                          <p:spTgt spid="336902">
                                            <p:txEl>
                                              <p:pRg st="3" end="3"/>
                                            </p:txEl>
                                          </p:spTgt>
                                        </p:tgtEl>
                                        <p:attrNameLst>
                                          <p:attrName>ppt_w</p:attrName>
                                        </p:attrNameLst>
                                      </p:cBhvr>
                                      <p:tavLst>
                                        <p:tav tm="0">
                                          <p:val>
                                            <p:fltVal val="0"/>
                                          </p:val>
                                        </p:tav>
                                        <p:tav tm="100000">
                                          <p:val>
                                            <p:strVal val="#ppt_w"/>
                                          </p:val>
                                        </p:tav>
                                      </p:tavLst>
                                    </p:anim>
                                    <p:anim calcmode="lin" valueType="num">
                                      <p:cBhvr>
                                        <p:cTn id="49" dur="500" fill="hold"/>
                                        <p:tgtEl>
                                          <p:spTgt spid="336902">
                                            <p:txEl>
                                              <p:pRg st="3" end="3"/>
                                            </p:txEl>
                                          </p:spTgt>
                                        </p:tgtEl>
                                        <p:attrNameLst>
                                          <p:attrName>ppt_h</p:attrName>
                                        </p:attrNameLst>
                                      </p:cBhvr>
                                      <p:tavLst>
                                        <p:tav tm="0">
                                          <p:val>
                                            <p:strVal val="#ppt_h"/>
                                          </p:val>
                                        </p:tav>
                                        <p:tav tm="100000">
                                          <p:val>
                                            <p:strVal val="#ppt_h"/>
                                          </p:val>
                                        </p:tav>
                                      </p:tavLst>
                                    </p:anim>
                                  </p:childTnLst>
                                </p:cTn>
                              </p:par>
                            </p:childTnLst>
                          </p:cTn>
                        </p:par>
                        <p:par>
                          <p:cTn id="50" fill="hold">
                            <p:stCondLst>
                              <p:cond delay="3500"/>
                            </p:stCondLst>
                            <p:childTnLst>
                              <p:par>
                                <p:cTn id="51" presetID="17" presetClass="entr" presetSubtype="8" fill="hold" nodeType="afterEffect">
                                  <p:stCondLst>
                                    <p:cond delay="0"/>
                                  </p:stCondLst>
                                  <p:childTnLst>
                                    <p:set>
                                      <p:cBhvr>
                                        <p:cTn id="52" dur="1" fill="hold">
                                          <p:stCondLst>
                                            <p:cond delay="0"/>
                                          </p:stCondLst>
                                        </p:cTn>
                                        <p:tgtEl>
                                          <p:spTgt spid="336902">
                                            <p:txEl>
                                              <p:pRg st="4" end="4"/>
                                            </p:txEl>
                                          </p:spTgt>
                                        </p:tgtEl>
                                        <p:attrNameLst>
                                          <p:attrName>style.visibility</p:attrName>
                                        </p:attrNameLst>
                                      </p:cBhvr>
                                      <p:to>
                                        <p:strVal val="visible"/>
                                      </p:to>
                                    </p:set>
                                    <p:anim calcmode="lin" valueType="num">
                                      <p:cBhvr>
                                        <p:cTn id="53" dur="500" fill="hold"/>
                                        <p:tgtEl>
                                          <p:spTgt spid="336902">
                                            <p:txEl>
                                              <p:pRg st="4" end="4"/>
                                            </p:txEl>
                                          </p:spTgt>
                                        </p:tgtEl>
                                        <p:attrNameLst>
                                          <p:attrName>ppt_x</p:attrName>
                                        </p:attrNameLst>
                                      </p:cBhvr>
                                      <p:tavLst>
                                        <p:tav tm="0">
                                          <p:val>
                                            <p:strVal val="#ppt_x-#ppt_w/2"/>
                                          </p:val>
                                        </p:tav>
                                        <p:tav tm="100000">
                                          <p:val>
                                            <p:strVal val="#ppt_x"/>
                                          </p:val>
                                        </p:tav>
                                      </p:tavLst>
                                    </p:anim>
                                    <p:anim calcmode="lin" valueType="num">
                                      <p:cBhvr>
                                        <p:cTn id="54" dur="500" fill="hold"/>
                                        <p:tgtEl>
                                          <p:spTgt spid="336902">
                                            <p:txEl>
                                              <p:pRg st="4" end="4"/>
                                            </p:txEl>
                                          </p:spTgt>
                                        </p:tgtEl>
                                        <p:attrNameLst>
                                          <p:attrName>ppt_y</p:attrName>
                                        </p:attrNameLst>
                                      </p:cBhvr>
                                      <p:tavLst>
                                        <p:tav tm="0">
                                          <p:val>
                                            <p:strVal val="#ppt_y"/>
                                          </p:val>
                                        </p:tav>
                                        <p:tav tm="100000">
                                          <p:val>
                                            <p:strVal val="#ppt_y"/>
                                          </p:val>
                                        </p:tav>
                                      </p:tavLst>
                                    </p:anim>
                                    <p:anim calcmode="lin" valueType="num">
                                      <p:cBhvr>
                                        <p:cTn id="55" dur="500" fill="hold"/>
                                        <p:tgtEl>
                                          <p:spTgt spid="336902">
                                            <p:txEl>
                                              <p:pRg st="4" end="4"/>
                                            </p:txEl>
                                          </p:spTgt>
                                        </p:tgtEl>
                                        <p:attrNameLst>
                                          <p:attrName>ppt_w</p:attrName>
                                        </p:attrNameLst>
                                      </p:cBhvr>
                                      <p:tavLst>
                                        <p:tav tm="0">
                                          <p:val>
                                            <p:fltVal val="0"/>
                                          </p:val>
                                        </p:tav>
                                        <p:tav tm="100000">
                                          <p:val>
                                            <p:strVal val="#ppt_w"/>
                                          </p:val>
                                        </p:tav>
                                      </p:tavLst>
                                    </p:anim>
                                    <p:anim calcmode="lin" valueType="num">
                                      <p:cBhvr>
                                        <p:cTn id="56" dur="500" fill="hold"/>
                                        <p:tgtEl>
                                          <p:spTgt spid="336902">
                                            <p:txEl>
                                              <p:pRg st="4" end="4"/>
                                            </p:txEl>
                                          </p:spTgt>
                                        </p:tgtEl>
                                        <p:attrNameLst>
                                          <p:attrName>ppt_h</p:attrName>
                                        </p:attrNameLst>
                                      </p:cBhvr>
                                      <p:tavLst>
                                        <p:tav tm="0">
                                          <p:val>
                                            <p:strVal val="#ppt_h"/>
                                          </p:val>
                                        </p:tav>
                                        <p:tav tm="100000">
                                          <p:val>
                                            <p:strVal val="#ppt_h"/>
                                          </p:val>
                                        </p:tav>
                                      </p:tavLst>
                                    </p:anim>
                                  </p:childTnLst>
                                </p:cTn>
                              </p:par>
                            </p:childTnLst>
                          </p:cTn>
                        </p:par>
                        <p:par>
                          <p:cTn id="57" fill="hold">
                            <p:stCondLst>
                              <p:cond delay="4000"/>
                            </p:stCondLst>
                            <p:childTnLst>
                              <p:par>
                                <p:cTn id="58" presetID="17" presetClass="entr" presetSubtype="8" fill="hold" nodeType="afterEffect">
                                  <p:stCondLst>
                                    <p:cond delay="0"/>
                                  </p:stCondLst>
                                  <p:childTnLst>
                                    <p:set>
                                      <p:cBhvr>
                                        <p:cTn id="59" dur="1" fill="hold">
                                          <p:stCondLst>
                                            <p:cond delay="0"/>
                                          </p:stCondLst>
                                        </p:cTn>
                                        <p:tgtEl>
                                          <p:spTgt spid="336902">
                                            <p:txEl>
                                              <p:pRg st="5" end="5"/>
                                            </p:txEl>
                                          </p:spTgt>
                                        </p:tgtEl>
                                        <p:attrNameLst>
                                          <p:attrName>style.visibility</p:attrName>
                                        </p:attrNameLst>
                                      </p:cBhvr>
                                      <p:to>
                                        <p:strVal val="visible"/>
                                      </p:to>
                                    </p:set>
                                    <p:anim calcmode="lin" valueType="num">
                                      <p:cBhvr>
                                        <p:cTn id="60" dur="500" fill="hold"/>
                                        <p:tgtEl>
                                          <p:spTgt spid="336902">
                                            <p:txEl>
                                              <p:pRg st="5" end="5"/>
                                            </p:txEl>
                                          </p:spTgt>
                                        </p:tgtEl>
                                        <p:attrNameLst>
                                          <p:attrName>ppt_x</p:attrName>
                                        </p:attrNameLst>
                                      </p:cBhvr>
                                      <p:tavLst>
                                        <p:tav tm="0">
                                          <p:val>
                                            <p:strVal val="#ppt_x-#ppt_w/2"/>
                                          </p:val>
                                        </p:tav>
                                        <p:tav tm="100000">
                                          <p:val>
                                            <p:strVal val="#ppt_x"/>
                                          </p:val>
                                        </p:tav>
                                      </p:tavLst>
                                    </p:anim>
                                    <p:anim calcmode="lin" valueType="num">
                                      <p:cBhvr>
                                        <p:cTn id="61" dur="500" fill="hold"/>
                                        <p:tgtEl>
                                          <p:spTgt spid="336902">
                                            <p:txEl>
                                              <p:pRg st="5" end="5"/>
                                            </p:txEl>
                                          </p:spTgt>
                                        </p:tgtEl>
                                        <p:attrNameLst>
                                          <p:attrName>ppt_y</p:attrName>
                                        </p:attrNameLst>
                                      </p:cBhvr>
                                      <p:tavLst>
                                        <p:tav tm="0">
                                          <p:val>
                                            <p:strVal val="#ppt_y"/>
                                          </p:val>
                                        </p:tav>
                                        <p:tav tm="100000">
                                          <p:val>
                                            <p:strVal val="#ppt_y"/>
                                          </p:val>
                                        </p:tav>
                                      </p:tavLst>
                                    </p:anim>
                                    <p:anim calcmode="lin" valueType="num">
                                      <p:cBhvr>
                                        <p:cTn id="62" dur="500" fill="hold"/>
                                        <p:tgtEl>
                                          <p:spTgt spid="336902">
                                            <p:txEl>
                                              <p:pRg st="5" end="5"/>
                                            </p:txEl>
                                          </p:spTgt>
                                        </p:tgtEl>
                                        <p:attrNameLst>
                                          <p:attrName>ppt_w</p:attrName>
                                        </p:attrNameLst>
                                      </p:cBhvr>
                                      <p:tavLst>
                                        <p:tav tm="0">
                                          <p:val>
                                            <p:fltVal val="0"/>
                                          </p:val>
                                        </p:tav>
                                        <p:tav tm="100000">
                                          <p:val>
                                            <p:strVal val="#ppt_w"/>
                                          </p:val>
                                        </p:tav>
                                      </p:tavLst>
                                    </p:anim>
                                    <p:anim calcmode="lin" valueType="num">
                                      <p:cBhvr>
                                        <p:cTn id="63" dur="500" fill="hold"/>
                                        <p:tgtEl>
                                          <p:spTgt spid="336902">
                                            <p:txEl>
                                              <p:pRg st="5" end="5"/>
                                            </p:txEl>
                                          </p:spTgt>
                                        </p:tgtEl>
                                        <p:attrNameLst>
                                          <p:attrName>ppt_h</p:attrName>
                                        </p:attrNameLst>
                                      </p:cBhvr>
                                      <p:tavLst>
                                        <p:tav tm="0">
                                          <p:val>
                                            <p:strVal val="#ppt_h"/>
                                          </p:val>
                                        </p:tav>
                                        <p:tav tm="100000">
                                          <p:val>
                                            <p:strVal val="#ppt_h"/>
                                          </p:val>
                                        </p:tav>
                                      </p:tavLst>
                                    </p:anim>
                                  </p:childTnLst>
                                </p:cTn>
                              </p:par>
                            </p:childTnLst>
                          </p:cTn>
                        </p:par>
                        <p:par>
                          <p:cTn id="64" fill="hold">
                            <p:stCondLst>
                              <p:cond delay="4500"/>
                            </p:stCondLst>
                            <p:childTnLst>
                              <p:par>
                                <p:cTn id="65" presetID="17" presetClass="entr" presetSubtype="8" fill="hold" nodeType="afterEffect">
                                  <p:stCondLst>
                                    <p:cond delay="0"/>
                                  </p:stCondLst>
                                  <p:childTnLst>
                                    <p:set>
                                      <p:cBhvr>
                                        <p:cTn id="66" dur="1" fill="hold">
                                          <p:stCondLst>
                                            <p:cond delay="0"/>
                                          </p:stCondLst>
                                        </p:cTn>
                                        <p:tgtEl>
                                          <p:spTgt spid="336902">
                                            <p:txEl>
                                              <p:pRg st="6" end="6"/>
                                            </p:txEl>
                                          </p:spTgt>
                                        </p:tgtEl>
                                        <p:attrNameLst>
                                          <p:attrName>style.visibility</p:attrName>
                                        </p:attrNameLst>
                                      </p:cBhvr>
                                      <p:to>
                                        <p:strVal val="visible"/>
                                      </p:to>
                                    </p:set>
                                    <p:anim calcmode="lin" valueType="num">
                                      <p:cBhvr>
                                        <p:cTn id="67" dur="500" fill="hold"/>
                                        <p:tgtEl>
                                          <p:spTgt spid="336902">
                                            <p:txEl>
                                              <p:pRg st="6" end="6"/>
                                            </p:txEl>
                                          </p:spTgt>
                                        </p:tgtEl>
                                        <p:attrNameLst>
                                          <p:attrName>ppt_x</p:attrName>
                                        </p:attrNameLst>
                                      </p:cBhvr>
                                      <p:tavLst>
                                        <p:tav tm="0">
                                          <p:val>
                                            <p:strVal val="#ppt_x-#ppt_w/2"/>
                                          </p:val>
                                        </p:tav>
                                        <p:tav tm="100000">
                                          <p:val>
                                            <p:strVal val="#ppt_x"/>
                                          </p:val>
                                        </p:tav>
                                      </p:tavLst>
                                    </p:anim>
                                    <p:anim calcmode="lin" valueType="num">
                                      <p:cBhvr>
                                        <p:cTn id="68" dur="500" fill="hold"/>
                                        <p:tgtEl>
                                          <p:spTgt spid="336902">
                                            <p:txEl>
                                              <p:pRg st="6" end="6"/>
                                            </p:txEl>
                                          </p:spTgt>
                                        </p:tgtEl>
                                        <p:attrNameLst>
                                          <p:attrName>ppt_y</p:attrName>
                                        </p:attrNameLst>
                                      </p:cBhvr>
                                      <p:tavLst>
                                        <p:tav tm="0">
                                          <p:val>
                                            <p:strVal val="#ppt_y"/>
                                          </p:val>
                                        </p:tav>
                                        <p:tav tm="100000">
                                          <p:val>
                                            <p:strVal val="#ppt_y"/>
                                          </p:val>
                                        </p:tav>
                                      </p:tavLst>
                                    </p:anim>
                                    <p:anim calcmode="lin" valueType="num">
                                      <p:cBhvr>
                                        <p:cTn id="69" dur="500" fill="hold"/>
                                        <p:tgtEl>
                                          <p:spTgt spid="336902">
                                            <p:txEl>
                                              <p:pRg st="6" end="6"/>
                                            </p:txEl>
                                          </p:spTgt>
                                        </p:tgtEl>
                                        <p:attrNameLst>
                                          <p:attrName>ppt_w</p:attrName>
                                        </p:attrNameLst>
                                      </p:cBhvr>
                                      <p:tavLst>
                                        <p:tav tm="0">
                                          <p:val>
                                            <p:fltVal val="0"/>
                                          </p:val>
                                        </p:tav>
                                        <p:tav tm="100000">
                                          <p:val>
                                            <p:strVal val="#ppt_w"/>
                                          </p:val>
                                        </p:tav>
                                      </p:tavLst>
                                    </p:anim>
                                    <p:anim calcmode="lin" valueType="num">
                                      <p:cBhvr>
                                        <p:cTn id="70" dur="500" fill="hold"/>
                                        <p:tgtEl>
                                          <p:spTgt spid="336902">
                                            <p:txEl>
                                              <p:pRg st="6" end="6"/>
                                            </p:txEl>
                                          </p:spTgt>
                                        </p:tgtEl>
                                        <p:attrNameLst>
                                          <p:attrName>ppt_h</p:attrName>
                                        </p:attrNameLst>
                                      </p:cBhvr>
                                      <p:tavLst>
                                        <p:tav tm="0">
                                          <p:val>
                                            <p:strVal val="#ppt_h"/>
                                          </p:val>
                                        </p:tav>
                                        <p:tav tm="100000">
                                          <p:val>
                                            <p:strVal val="#ppt_h"/>
                                          </p:val>
                                        </p:tav>
                                      </p:tavLst>
                                    </p:anim>
                                  </p:childTnLst>
                                </p:cTn>
                              </p:par>
                            </p:childTnLst>
                          </p:cTn>
                        </p:par>
                        <p:par>
                          <p:cTn id="71" fill="hold">
                            <p:stCondLst>
                              <p:cond delay="5000"/>
                            </p:stCondLst>
                            <p:childTnLst>
                              <p:par>
                                <p:cTn id="72" presetID="17" presetClass="entr" presetSubtype="8" fill="hold" nodeType="afterEffect">
                                  <p:stCondLst>
                                    <p:cond delay="0"/>
                                  </p:stCondLst>
                                  <p:childTnLst>
                                    <p:set>
                                      <p:cBhvr>
                                        <p:cTn id="73" dur="1" fill="hold">
                                          <p:stCondLst>
                                            <p:cond delay="0"/>
                                          </p:stCondLst>
                                        </p:cTn>
                                        <p:tgtEl>
                                          <p:spTgt spid="336902">
                                            <p:txEl>
                                              <p:pRg st="7" end="7"/>
                                            </p:txEl>
                                          </p:spTgt>
                                        </p:tgtEl>
                                        <p:attrNameLst>
                                          <p:attrName>style.visibility</p:attrName>
                                        </p:attrNameLst>
                                      </p:cBhvr>
                                      <p:to>
                                        <p:strVal val="visible"/>
                                      </p:to>
                                    </p:set>
                                    <p:anim calcmode="lin" valueType="num">
                                      <p:cBhvr>
                                        <p:cTn id="74" dur="500" fill="hold"/>
                                        <p:tgtEl>
                                          <p:spTgt spid="336902">
                                            <p:txEl>
                                              <p:pRg st="7" end="7"/>
                                            </p:txEl>
                                          </p:spTgt>
                                        </p:tgtEl>
                                        <p:attrNameLst>
                                          <p:attrName>ppt_x</p:attrName>
                                        </p:attrNameLst>
                                      </p:cBhvr>
                                      <p:tavLst>
                                        <p:tav tm="0">
                                          <p:val>
                                            <p:strVal val="#ppt_x-#ppt_w/2"/>
                                          </p:val>
                                        </p:tav>
                                        <p:tav tm="100000">
                                          <p:val>
                                            <p:strVal val="#ppt_x"/>
                                          </p:val>
                                        </p:tav>
                                      </p:tavLst>
                                    </p:anim>
                                    <p:anim calcmode="lin" valueType="num">
                                      <p:cBhvr>
                                        <p:cTn id="75" dur="500" fill="hold"/>
                                        <p:tgtEl>
                                          <p:spTgt spid="336902">
                                            <p:txEl>
                                              <p:pRg st="7" end="7"/>
                                            </p:txEl>
                                          </p:spTgt>
                                        </p:tgtEl>
                                        <p:attrNameLst>
                                          <p:attrName>ppt_y</p:attrName>
                                        </p:attrNameLst>
                                      </p:cBhvr>
                                      <p:tavLst>
                                        <p:tav tm="0">
                                          <p:val>
                                            <p:strVal val="#ppt_y"/>
                                          </p:val>
                                        </p:tav>
                                        <p:tav tm="100000">
                                          <p:val>
                                            <p:strVal val="#ppt_y"/>
                                          </p:val>
                                        </p:tav>
                                      </p:tavLst>
                                    </p:anim>
                                    <p:anim calcmode="lin" valueType="num">
                                      <p:cBhvr>
                                        <p:cTn id="76" dur="500" fill="hold"/>
                                        <p:tgtEl>
                                          <p:spTgt spid="336902">
                                            <p:txEl>
                                              <p:pRg st="7" end="7"/>
                                            </p:txEl>
                                          </p:spTgt>
                                        </p:tgtEl>
                                        <p:attrNameLst>
                                          <p:attrName>ppt_w</p:attrName>
                                        </p:attrNameLst>
                                      </p:cBhvr>
                                      <p:tavLst>
                                        <p:tav tm="0">
                                          <p:val>
                                            <p:fltVal val="0"/>
                                          </p:val>
                                        </p:tav>
                                        <p:tav tm="100000">
                                          <p:val>
                                            <p:strVal val="#ppt_w"/>
                                          </p:val>
                                        </p:tav>
                                      </p:tavLst>
                                    </p:anim>
                                    <p:anim calcmode="lin" valueType="num">
                                      <p:cBhvr>
                                        <p:cTn id="77" dur="500" fill="hold"/>
                                        <p:tgtEl>
                                          <p:spTgt spid="336902">
                                            <p:txEl>
                                              <p:pRg st="7" end="7"/>
                                            </p:txEl>
                                          </p:spTgt>
                                        </p:tgtEl>
                                        <p:attrNameLst>
                                          <p:attrName>ppt_h</p:attrName>
                                        </p:attrNameLst>
                                      </p:cBhvr>
                                      <p:tavLst>
                                        <p:tav tm="0">
                                          <p:val>
                                            <p:strVal val="#ppt_h"/>
                                          </p:val>
                                        </p:tav>
                                        <p:tav tm="100000">
                                          <p:val>
                                            <p:strVal val="#ppt_h"/>
                                          </p:val>
                                        </p:tav>
                                      </p:tavLst>
                                    </p:anim>
                                  </p:childTnLst>
                                </p:cTn>
                              </p:par>
                            </p:childTnLst>
                          </p:cTn>
                        </p:par>
                        <p:par>
                          <p:cTn id="78" fill="hold">
                            <p:stCondLst>
                              <p:cond delay="5500"/>
                            </p:stCondLst>
                            <p:childTnLst>
                              <p:par>
                                <p:cTn id="79" presetID="17" presetClass="entr" presetSubtype="8" fill="hold" nodeType="afterEffect">
                                  <p:stCondLst>
                                    <p:cond delay="0"/>
                                  </p:stCondLst>
                                  <p:childTnLst>
                                    <p:set>
                                      <p:cBhvr>
                                        <p:cTn id="80" dur="1" fill="hold">
                                          <p:stCondLst>
                                            <p:cond delay="0"/>
                                          </p:stCondLst>
                                        </p:cTn>
                                        <p:tgtEl>
                                          <p:spTgt spid="336902">
                                            <p:txEl>
                                              <p:pRg st="8" end="8"/>
                                            </p:txEl>
                                          </p:spTgt>
                                        </p:tgtEl>
                                        <p:attrNameLst>
                                          <p:attrName>style.visibility</p:attrName>
                                        </p:attrNameLst>
                                      </p:cBhvr>
                                      <p:to>
                                        <p:strVal val="visible"/>
                                      </p:to>
                                    </p:set>
                                    <p:anim calcmode="lin" valueType="num">
                                      <p:cBhvr>
                                        <p:cTn id="81" dur="500" fill="hold"/>
                                        <p:tgtEl>
                                          <p:spTgt spid="336902">
                                            <p:txEl>
                                              <p:pRg st="8" end="8"/>
                                            </p:txEl>
                                          </p:spTgt>
                                        </p:tgtEl>
                                        <p:attrNameLst>
                                          <p:attrName>ppt_x</p:attrName>
                                        </p:attrNameLst>
                                      </p:cBhvr>
                                      <p:tavLst>
                                        <p:tav tm="0">
                                          <p:val>
                                            <p:strVal val="#ppt_x-#ppt_w/2"/>
                                          </p:val>
                                        </p:tav>
                                        <p:tav tm="100000">
                                          <p:val>
                                            <p:strVal val="#ppt_x"/>
                                          </p:val>
                                        </p:tav>
                                      </p:tavLst>
                                    </p:anim>
                                    <p:anim calcmode="lin" valueType="num">
                                      <p:cBhvr>
                                        <p:cTn id="82" dur="500" fill="hold"/>
                                        <p:tgtEl>
                                          <p:spTgt spid="336902">
                                            <p:txEl>
                                              <p:pRg st="8" end="8"/>
                                            </p:txEl>
                                          </p:spTgt>
                                        </p:tgtEl>
                                        <p:attrNameLst>
                                          <p:attrName>ppt_y</p:attrName>
                                        </p:attrNameLst>
                                      </p:cBhvr>
                                      <p:tavLst>
                                        <p:tav tm="0">
                                          <p:val>
                                            <p:strVal val="#ppt_y"/>
                                          </p:val>
                                        </p:tav>
                                        <p:tav tm="100000">
                                          <p:val>
                                            <p:strVal val="#ppt_y"/>
                                          </p:val>
                                        </p:tav>
                                      </p:tavLst>
                                    </p:anim>
                                    <p:anim calcmode="lin" valueType="num">
                                      <p:cBhvr>
                                        <p:cTn id="83" dur="500" fill="hold"/>
                                        <p:tgtEl>
                                          <p:spTgt spid="336902">
                                            <p:txEl>
                                              <p:pRg st="8" end="8"/>
                                            </p:txEl>
                                          </p:spTgt>
                                        </p:tgtEl>
                                        <p:attrNameLst>
                                          <p:attrName>ppt_w</p:attrName>
                                        </p:attrNameLst>
                                      </p:cBhvr>
                                      <p:tavLst>
                                        <p:tav tm="0">
                                          <p:val>
                                            <p:fltVal val="0"/>
                                          </p:val>
                                        </p:tav>
                                        <p:tav tm="100000">
                                          <p:val>
                                            <p:strVal val="#ppt_w"/>
                                          </p:val>
                                        </p:tav>
                                      </p:tavLst>
                                    </p:anim>
                                    <p:anim calcmode="lin" valueType="num">
                                      <p:cBhvr>
                                        <p:cTn id="84" dur="500" fill="hold"/>
                                        <p:tgtEl>
                                          <p:spTgt spid="336902">
                                            <p:txEl>
                                              <p:pRg st="8" end="8"/>
                                            </p:txEl>
                                          </p:spTgt>
                                        </p:tgtEl>
                                        <p:attrNameLst>
                                          <p:attrName>ppt_h</p:attrName>
                                        </p:attrNameLst>
                                      </p:cBhvr>
                                      <p:tavLst>
                                        <p:tav tm="0">
                                          <p:val>
                                            <p:strVal val="#ppt_h"/>
                                          </p:val>
                                        </p:tav>
                                        <p:tav tm="100000">
                                          <p:val>
                                            <p:strVal val="#ppt_h"/>
                                          </p:val>
                                        </p:tav>
                                      </p:tavLst>
                                    </p:anim>
                                  </p:childTnLst>
                                </p:cTn>
                              </p:par>
                            </p:childTnLst>
                          </p:cTn>
                        </p:par>
                        <p:par>
                          <p:cTn id="85" fill="hold">
                            <p:stCondLst>
                              <p:cond delay="6000"/>
                            </p:stCondLst>
                            <p:childTnLst>
                              <p:par>
                                <p:cTn id="86" presetID="17" presetClass="entr" presetSubtype="8" fill="hold" nodeType="afterEffect">
                                  <p:stCondLst>
                                    <p:cond delay="0"/>
                                  </p:stCondLst>
                                  <p:childTnLst>
                                    <p:set>
                                      <p:cBhvr>
                                        <p:cTn id="87" dur="1" fill="hold">
                                          <p:stCondLst>
                                            <p:cond delay="0"/>
                                          </p:stCondLst>
                                        </p:cTn>
                                        <p:tgtEl>
                                          <p:spTgt spid="336902">
                                            <p:txEl>
                                              <p:pRg st="9" end="9"/>
                                            </p:txEl>
                                          </p:spTgt>
                                        </p:tgtEl>
                                        <p:attrNameLst>
                                          <p:attrName>style.visibility</p:attrName>
                                        </p:attrNameLst>
                                      </p:cBhvr>
                                      <p:to>
                                        <p:strVal val="visible"/>
                                      </p:to>
                                    </p:set>
                                    <p:anim calcmode="lin" valueType="num">
                                      <p:cBhvr>
                                        <p:cTn id="88" dur="500" fill="hold"/>
                                        <p:tgtEl>
                                          <p:spTgt spid="336902">
                                            <p:txEl>
                                              <p:pRg st="9" end="9"/>
                                            </p:txEl>
                                          </p:spTgt>
                                        </p:tgtEl>
                                        <p:attrNameLst>
                                          <p:attrName>ppt_x</p:attrName>
                                        </p:attrNameLst>
                                      </p:cBhvr>
                                      <p:tavLst>
                                        <p:tav tm="0">
                                          <p:val>
                                            <p:strVal val="#ppt_x-#ppt_w/2"/>
                                          </p:val>
                                        </p:tav>
                                        <p:tav tm="100000">
                                          <p:val>
                                            <p:strVal val="#ppt_x"/>
                                          </p:val>
                                        </p:tav>
                                      </p:tavLst>
                                    </p:anim>
                                    <p:anim calcmode="lin" valueType="num">
                                      <p:cBhvr>
                                        <p:cTn id="89" dur="500" fill="hold"/>
                                        <p:tgtEl>
                                          <p:spTgt spid="336902">
                                            <p:txEl>
                                              <p:pRg st="9" end="9"/>
                                            </p:txEl>
                                          </p:spTgt>
                                        </p:tgtEl>
                                        <p:attrNameLst>
                                          <p:attrName>ppt_y</p:attrName>
                                        </p:attrNameLst>
                                      </p:cBhvr>
                                      <p:tavLst>
                                        <p:tav tm="0">
                                          <p:val>
                                            <p:strVal val="#ppt_y"/>
                                          </p:val>
                                        </p:tav>
                                        <p:tav tm="100000">
                                          <p:val>
                                            <p:strVal val="#ppt_y"/>
                                          </p:val>
                                        </p:tav>
                                      </p:tavLst>
                                    </p:anim>
                                    <p:anim calcmode="lin" valueType="num">
                                      <p:cBhvr>
                                        <p:cTn id="90" dur="500" fill="hold"/>
                                        <p:tgtEl>
                                          <p:spTgt spid="336902">
                                            <p:txEl>
                                              <p:pRg st="9" end="9"/>
                                            </p:txEl>
                                          </p:spTgt>
                                        </p:tgtEl>
                                        <p:attrNameLst>
                                          <p:attrName>ppt_w</p:attrName>
                                        </p:attrNameLst>
                                      </p:cBhvr>
                                      <p:tavLst>
                                        <p:tav tm="0">
                                          <p:val>
                                            <p:fltVal val="0"/>
                                          </p:val>
                                        </p:tav>
                                        <p:tav tm="100000">
                                          <p:val>
                                            <p:strVal val="#ppt_w"/>
                                          </p:val>
                                        </p:tav>
                                      </p:tavLst>
                                    </p:anim>
                                    <p:anim calcmode="lin" valueType="num">
                                      <p:cBhvr>
                                        <p:cTn id="91" dur="500" fill="hold"/>
                                        <p:tgtEl>
                                          <p:spTgt spid="336902">
                                            <p:txEl>
                                              <p:pRg st="9" end="9"/>
                                            </p:txEl>
                                          </p:spTgt>
                                        </p:tgtEl>
                                        <p:attrNameLst>
                                          <p:attrName>ppt_h</p:attrName>
                                        </p:attrNameLst>
                                      </p:cBhvr>
                                      <p:tavLst>
                                        <p:tav tm="0">
                                          <p:val>
                                            <p:strVal val="#ppt_h"/>
                                          </p:val>
                                        </p:tav>
                                        <p:tav tm="100000">
                                          <p:val>
                                            <p:strVal val="#ppt_h"/>
                                          </p:val>
                                        </p:tav>
                                      </p:tavLst>
                                    </p:anim>
                                  </p:childTnLst>
                                </p:cTn>
                              </p:par>
                            </p:childTnLst>
                          </p:cTn>
                        </p:par>
                        <p:par>
                          <p:cTn id="92" fill="hold">
                            <p:stCondLst>
                              <p:cond delay="6500"/>
                            </p:stCondLst>
                            <p:childTnLst>
                              <p:par>
                                <p:cTn id="93" presetID="17" presetClass="entr" presetSubtype="8" fill="hold" nodeType="afterEffect">
                                  <p:stCondLst>
                                    <p:cond delay="0"/>
                                  </p:stCondLst>
                                  <p:childTnLst>
                                    <p:set>
                                      <p:cBhvr>
                                        <p:cTn id="94" dur="1" fill="hold">
                                          <p:stCondLst>
                                            <p:cond delay="0"/>
                                          </p:stCondLst>
                                        </p:cTn>
                                        <p:tgtEl>
                                          <p:spTgt spid="336902">
                                            <p:txEl>
                                              <p:pRg st="10" end="10"/>
                                            </p:txEl>
                                          </p:spTgt>
                                        </p:tgtEl>
                                        <p:attrNameLst>
                                          <p:attrName>style.visibility</p:attrName>
                                        </p:attrNameLst>
                                      </p:cBhvr>
                                      <p:to>
                                        <p:strVal val="visible"/>
                                      </p:to>
                                    </p:set>
                                    <p:anim calcmode="lin" valueType="num">
                                      <p:cBhvr>
                                        <p:cTn id="95" dur="500" fill="hold"/>
                                        <p:tgtEl>
                                          <p:spTgt spid="336902">
                                            <p:txEl>
                                              <p:pRg st="10" end="10"/>
                                            </p:txEl>
                                          </p:spTgt>
                                        </p:tgtEl>
                                        <p:attrNameLst>
                                          <p:attrName>ppt_x</p:attrName>
                                        </p:attrNameLst>
                                      </p:cBhvr>
                                      <p:tavLst>
                                        <p:tav tm="0">
                                          <p:val>
                                            <p:strVal val="#ppt_x-#ppt_w/2"/>
                                          </p:val>
                                        </p:tav>
                                        <p:tav tm="100000">
                                          <p:val>
                                            <p:strVal val="#ppt_x"/>
                                          </p:val>
                                        </p:tav>
                                      </p:tavLst>
                                    </p:anim>
                                    <p:anim calcmode="lin" valueType="num">
                                      <p:cBhvr>
                                        <p:cTn id="96" dur="500" fill="hold"/>
                                        <p:tgtEl>
                                          <p:spTgt spid="336902">
                                            <p:txEl>
                                              <p:pRg st="10" end="10"/>
                                            </p:txEl>
                                          </p:spTgt>
                                        </p:tgtEl>
                                        <p:attrNameLst>
                                          <p:attrName>ppt_y</p:attrName>
                                        </p:attrNameLst>
                                      </p:cBhvr>
                                      <p:tavLst>
                                        <p:tav tm="0">
                                          <p:val>
                                            <p:strVal val="#ppt_y"/>
                                          </p:val>
                                        </p:tav>
                                        <p:tav tm="100000">
                                          <p:val>
                                            <p:strVal val="#ppt_y"/>
                                          </p:val>
                                        </p:tav>
                                      </p:tavLst>
                                    </p:anim>
                                    <p:anim calcmode="lin" valueType="num">
                                      <p:cBhvr>
                                        <p:cTn id="97" dur="500" fill="hold"/>
                                        <p:tgtEl>
                                          <p:spTgt spid="336902">
                                            <p:txEl>
                                              <p:pRg st="10" end="10"/>
                                            </p:txEl>
                                          </p:spTgt>
                                        </p:tgtEl>
                                        <p:attrNameLst>
                                          <p:attrName>ppt_w</p:attrName>
                                        </p:attrNameLst>
                                      </p:cBhvr>
                                      <p:tavLst>
                                        <p:tav tm="0">
                                          <p:val>
                                            <p:fltVal val="0"/>
                                          </p:val>
                                        </p:tav>
                                        <p:tav tm="100000">
                                          <p:val>
                                            <p:strVal val="#ppt_w"/>
                                          </p:val>
                                        </p:tav>
                                      </p:tavLst>
                                    </p:anim>
                                    <p:anim calcmode="lin" valueType="num">
                                      <p:cBhvr>
                                        <p:cTn id="98" dur="500" fill="hold"/>
                                        <p:tgtEl>
                                          <p:spTgt spid="336902">
                                            <p:txEl>
                                              <p:pRg st="10" end="10"/>
                                            </p:txEl>
                                          </p:spTgt>
                                        </p:tgtEl>
                                        <p:attrNameLst>
                                          <p:attrName>ppt_h</p:attrName>
                                        </p:attrNameLst>
                                      </p:cBhvr>
                                      <p:tavLst>
                                        <p:tav tm="0">
                                          <p:val>
                                            <p:strVal val="#ppt_h"/>
                                          </p:val>
                                        </p:tav>
                                        <p:tav tm="100000">
                                          <p:val>
                                            <p:strVal val="#ppt_h"/>
                                          </p:val>
                                        </p:tav>
                                      </p:tavLst>
                                    </p:anim>
                                  </p:childTnLst>
                                </p:cTn>
                              </p:par>
                            </p:childTnLst>
                          </p:cTn>
                        </p:par>
                        <p:par>
                          <p:cTn id="99" fill="hold">
                            <p:stCondLst>
                              <p:cond delay="7000"/>
                            </p:stCondLst>
                            <p:childTnLst>
                              <p:par>
                                <p:cTn id="100" presetID="17" presetClass="entr" presetSubtype="8" fill="hold" nodeType="afterEffect">
                                  <p:stCondLst>
                                    <p:cond delay="0"/>
                                  </p:stCondLst>
                                  <p:childTnLst>
                                    <p:set>
                                      <p:cBhvr>
                                        <p:cTn id="101" dur="1" fill="hold">
                                          <p:stCondLst>
                                            <p:cond delay="0"/>
                                          </p:stCondLst>
                                        </p:cTn>
                                        <p:tgtEl>
                                          <p:spTgt spid="336902">
                                            <p:txEl>
                                              <p:pRg st="11" end="11"/>
                                            </p:txEl>
                                          </p:spTgt>
                                        </p:tgtEl>
                                        <p:attrNameLst>
                                          <p:attrName>style.visibility</p:attrName>
                                        </p:attrNameLst>
                                      </p:cBhvr>
                                      <p:to>
                                        <p:strVal val="visible"/>
                                      </p:to>
                                    </p:set>
                                    <p:anim calcmode="lin" valueType="num">
                                      <p:cBhvr>
                                        <p:cTn id="102" dur="500" fill="hold"/>
                                        <p:tgtEl>
                                          <p:spTgt spid="336902">
                                            <p:txEl>
                                              <p:pRg st="11" end="11"/>
                                            </p:txEl>
                                          </p:spTgt>
                                        </p:tgtEl>
                                        <p:attrNameLst>
                                          <p:attrName>ppt_x</p:attrName>
                                        </p:attrNameLst>
                                      </p:cBhvr>
                                      <p:tavLst>
                                        <p:tav tm="0">
                                          <p:val>
                                            <p:strVal val="#ppt_x-#ppt_w/2"/>
                                          </p:val>
                                        </p:tav>
                                        <p:tav tm="100000">
                                          <p:val>
                                            <p:strVal val="#ppt_x"/>
                                          </p:val>
                                        </p:tav>
                                      </p:tavLst>
                                    </p:anim>
                                    <p:anim calcmode="lin" valueType="num">
                                      <p:cBhvr>
                                        <p:cTn id="103" dur="500" fill="hold"/>
                                        <p:tgtEl>
                                          <p:spTgt spid="336902">
                                            <p:txEl>
                                              <p:pRg st="11" end="11"/>
                                            </p:txEl>
                                          </p:spTgt>
                                        </p:tgtEl>
                                        <p:attrNameLst>
                                          <p:attrName>ppt_y</p:attrName>
                                        </p:attrNameLst>
                                      </p:cBhvr>
                                      <p:tavLst>
                                        <p:tav tm="0">
                                          <p:val>
                                            <p:strVal val="#ppt_y"/>
                                          </p:val>
                                        </p:tav>
                                        <p:tav tm="100000">
                                          <p:val>
                                            <p:strVal val="#ppt_y"/>
                                          </p:val>
                                        </p:tav>
                                      </p:tavLst>
                                    </p:anim>
                                    <p:anim calcmode="lin" valueType="num">
                                      <p:cBhvr>
                                        <p:cTn id="104" dur="500" fill="hold"/>
                                        <p:tgtEl>
                                          <p:spTgt spid="336902">
                                            <p:txEl>
                                              <p:pRg st="11" end="11"/>
                                            </p:txEl>
                                          </p:spTgt>
                                        </p:tgtEl>
                                        <p:attrNameLst>
                                          <p:attrName>ppt_w</p:attrName>
                                        </p:attrNameLst>
                                      </p:cBhvr>
                                      <p:tavLst>
                                        <p:tav tm="0">
                                          <p:val>
                                            <p:fltVal val="0"/>
                                          </p:val>
                                        </p:tav>
                                        <p:tav tm="100000">
                                          <p:val>
                                            <p:strVal val="#ppt_w"/>
                                          </p:val>
                                        </p:tav>
                                      </p:tavLst>
                                    </p:anim>
                                    <p:anim calcmode="lin" valueType="num">
                                      <p:cBhvr>
                                        <p:cTn id="105" dur="500" fill="hold"/>
                                        <p:tgtEl>
                                          <p:spTgt spid="336902">
                                            <p:txEl>
                                              <p:pRg st="11" end="11"/>
                                            </p:txEl>
                                          </p:spTgt>
                                        </p:tgtEl>
                                        <p:attrNameLst>
                                          <p:attrName>ppt_h</p:attrName>
                                        </p:attrNameLst>
                                      </p:cBhvr>
                                      <p:tavLst>
                                        <p:tav tm="0">
                                          <p:val>
                                            <p:strVal val="#ppt_h"/>
                                          </p:val>
                                        </p:tav>
                                        <p:tav tm="100000">
                                          <p:val>
                                            <p:strVal val="#ppt_h"/>
                                          </p:val>
                                        </p:tav>
                                      </p:tavLst>
                                    </p:anim>
                                  </p:childTnLst>
                                </p:cTn>
                              </p:par>
                            </p:childTnLst>
                          </p:cTn>
                        </p:par>
                        <p:par>
                          <p:cTn id="106" fill="hold">
                            <p:stCondLst>
                              <p:cond delay="7500"/>
                            </p:stCondLst>
                            <p:childTnLst>
                              <p:par>
                                <p:cTn id="107" presetID="17" presetClass="entr" presetSubtype="8" fill="hold" nodeType="afterEffect">
                                  <p:stCondLst>
                                    <p:cond delay="0"/>
                                  </p:stCondLst>
                                  <p:childTnLst>
                                    <p:set>
                                      <p:cBhvr>
                                        <p:cTn id="108" dur="1" fill="hold">
                                          <p:stCondLst>
                                            <p:cond delay="0"/>
                                          </p:stCondLst>
                                        </p:cTn>
                                        <p:tgtEl>
                                          <p:spTgt spid="336902">
                                            <p:txEl>
                                              <p:pRg st="12" end="12"/>
                                            </p:txEl>
                                          </p:spTgt>
                                        </p:tgtEl>
                                        <p:attrNameLst>
                                          <p:attrName>style.visibility</p:attrName>
                                        </p:attrNameLst>
                                      </p:cBhvr>
                                      <p:to>
                                        <p:strVal val="visible"/>
                                      </p:to>
                                    </p:set>
                                    <p:anim calcmode="lin" valueType="num">
                                      <p:cBhvr>
                                        <p:cTn id="109" dur="500" fill="hold"/>
                                        <p:tgtEl>
                                          <p:spTgt spid="336902">
                                            <p:txEl>
                                              <p:pRg st="12" end="12"/>
                                            </p:txEl>
                                          </p:spTgt>
                                        </p:tgtEl>
                                        <p:attrNameLst>
                                          <p:attrName>ppt_x</p:attrName>
                                        </p:attrNameLst>
                                      </p:cBhvr>
                                      <p:tavLst>
                                        <p:tav tm="0">
                                          <p:val>
                                            <p:strVal val="#ppt_x-#ppt_w/2"/>
                                          </p:val>
                                        </p:tav>
                                        <p:tav tm="100000">
                                          <p:val>
                                            <p:strVal val="#ppt_x"/>
                                          </p:val>
                                        </p:tav>
                                      </p:tavLst>
                                    </p:anim>
                                    <p:anim calcmode="lin" valueType="num">
                                      <p:cBhvr>
                                        <p:cTn id="110" dur="500" fill="hold"/>
                                        <p:tgtEl>
                                          <p:spTgt spid="336902">
                                            <p:txEl>
                                              <p:pRg st="12" end="12"/>
                                            </p:txEl>
                                          </p:spTgt>
                                        </p:tgtEl>
                                        <p:attrNameLst>
                                          <p:attrName>ppt_y</p:attrName>
                                        </p:attrNameLst>
                                      </p:cBhvr>
                                      <p:tavLst>
                                        <p:tav tm="0">
                                          <p:val>
                                            <p:strVal val="#ppt_y"/>
                                          </p:val>
                                        </p:tav>
                                        <p:tav tm="100000">
                                          <p:val>
                                            <p:strVal val="#ppt_y"/>
                                          </p:val>
                                        </p:tav>
                                      </p:tavLst>
                                    </p:anim>
                                    <p:anim calcmode="lin" valueType="num">
                                      <p:cBhvr>
                                        <p:cTn id="111" dur="500" fill="hold"/>
                                        <p:tgtEl>
                                          <p:spTgt spid="336902">
                                            <p:txEl>
                                              <p:pRg st="12" end="12"/>
                                            </p:txEl>
                                          </p:spTgt>
                                        </p:tgtEl>
                                        <p:attrNameLst>
                                          <p:attrName>ppt_w</p:attrName>
                                        </p:attrNameLst>
                                      </p:cBhvr>
                                      <p:tavLst>
                                        <p:tav tm="0">
                                          <p:val>
                                            <p:fltVal val="0"/>
                                          </p:val>
                                        </p:tav>
                                        <p:tav tm="100000">
                                          <p:val>
                                            <p:strVal val="#ppt_w"/>
                                          </p:val>
                                        </p:tav>
                                      </p:tavLst>
                                    </p:anim>
                                    <p:anim calcmode="lin" valueType="num">
                                      <p:cBhvr>
                                        <p:cTn id="112" dur="500" fill="hold"/>
                                        <p:tgtEl>
                                          <p:spTgt spid="336902">
                                            <p:txEl>
                                              <p:pRg st="12" end="1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6898" grpId="0" animBg="1"/>
      <p:bldP spid="336899" grpId="0" animBg="1"/>
      <p:bldP spid="33690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946"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38947"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38948" name="Text Box 4"/>
          <p:cNvSpPr txBox="1">
            <a:spLocks noChangeArrowheads="1"/>
          </p:cNvSpPr>
          <p:nvPr/>
        </p:nvSpPr>
        <p:spPr bwMode="auto">
          <a:xfrm>
            <a:off x="304800" y="166688"/>
            <a:ext cx="2781300"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FUNGSI IRIGASI</a:t>
            </a:r>
            <a:endParaRPr lang="en-US" sz="900" b="1">
              <a:solidFill>
                <a:srgbClr val="003366"/>
              </a:solidFill>
              <a:latin typeface="Century Gothic" pitchFamily="34" charset="0"/>
            </a:endParaRPr>
          </a:p>
        </p:txBody>
      </p:sp>
      <p:sp>
        <p:nvSpPr>
          <p:cNvPr id="338951" name="Rectangle 7"/>
          <p:cNvSpPr>
            <a:spLocks noChangeArrowheads="1"/>
          </p:cNvSpPr>
          <p:nvPr/>
        </p:nvSpPr>
        <p:spPr bwMode="auto">
          <a:xfrm>
            <a:off x="304800" y="1004888"/>
            <a:ext cx="8534400" cy="1433512"/>
          </a:xfrm>
          <a:prstGeom prst="rect">
            <a:avLst/>
          </a:prstGeom>
          <a:noFill/>
          <a:ln w="9525">
            <a:noFill/>
            <a:miter lim="800000"/>
            <a:headEnd/>
            <a:tailEnd/>
          </a:ln>
          <a:effectLst/>
        </p:spPr>
        <p:txBody>
          <a:bodyPr anchor="ctr">
            <a:spAutoFit/>
          </a:bodyPr>
          <a:lstStyle/>
          <a:p>
            <a:pPr algn="just">
              <a:lnSpc>
                <a:spcPct val="110000"/>
              </a:lnSpc>
              <a:spcBef>
                <a:spcPct val="40000"/>
              </a:spcBef>
            </a:pPr>
            <a:r>
              <a:rPr lang="en-US" sz="1600"/>
              <a:t>M</a:t>
            </a:r>
            <a:r>
              <a:rPr lang="id-ID" sz="1600"/>
              <a:t>endukung produktifitas usaha tani guna meningkatkan produksi pertanian dalam rangka ketahanan pangan nasional dan kesejahteraan masyarakat khususnya petani yang diwujudkan melalui keberlanjutan sistem irigasi yang dilakukan dengan pengembangan dan pengelolaan sistem irigasi serta ditentukan oleh keandalan air irigasi, keandalan prasarana irigasi dan peningkatan pendapatan masyarakat petani dari usaha tani.</a:t>
            </a:r>
            <a:endParaRPr lang="en-US" sz="1600"/>
          </a:p>
        </p:txBody>
      </p:sp>
      <p:sp>
        <p:nvSpPr>
          <p:cNvPr id="338952" name="Rectangle 8"/>
          <p:cNvSpPr>
            <a:spLocks noChangeArrowheads="1"/>
          </p:cNvSpPr>
          <p:nvPr/>
        </p:nvSpPr>
        <p:spPr bwMode="auto">
          <a:xfrm>
            <a:off x="0" y="281940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38953" name="Line 9"/>
          <p:cNvSpPr>
            <a:spLocks noChangeShapeType="1"/>
          </p:cNvSpPr>
          <p:nvPr/>
        </p:nvSpPr>
        <p:spPr bwMode="auto">
          <a:xfrm>
            <a:off x="-26988" y="3594100"/>
            <a:ext cx="9223376" cy="0"/>
          </a:xfrm>
          <a:prstGeom prst="line">
            <a:avLst/>
          </a:prstGeom>
          <a:noFill/>
          <a:ln w="9525">
            <a:solidFill>
              <a:schemeClr val="folHlink"/>
            </a:solidFill>
            <a:round/>
            <a:headEnd/>
            <a:tailEnd/>
          </a:ln>
          <a:effectLst/>
        </p:spPr>
        <p:txBody>
          <a:bodyPr/>
          <a:lstStyle/>
          <a:p>
            <a:endParaRPr lang="en-US"/>
          </a:p>
        </p:txBody>
      </p:sp>
      <p:sp>
        <p:nvSpPr>
          <p:cNvPr id="338954" name="Text Box 10"/>
          <p:cNvSpPr txBox="1">
            <a:spLocks noChangeArrowheads="1"/>
          </p:cNvSpPr>
          <p:nvPr/>
        </p:nvSpPr>
        <p:spPr bwMode="auto">
          <a:xfrm>
            <a:off x="381000" y="2986088"/>
            <a:ext cx="2659063"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SISTEM IRIGASI</a:t>
            </a:r>
            <a:endParaRPr lang="en-US" sz="900" b="1">
              <a:solidFill>
                <a:srgbClr val="003366"/>
              </a:solidFill>
              <a:latin typeface="Century Gothic" pitchFamily="34" charset="0"/>
            </a:endParaRPr>
          </a:p>
        </p:txBody>
      </p:sp>
      <p:sp>
        <p:nvSpPr>
          <p:cNvPr id="338955" name="Rectangle 11"/>
          <p:cNvSpPr>
            <a:spLocks noChangeArrowheads="1"/>
          </p:cNvSpPr>
          <p:nvPr/>
        </p:nvSpPr>
        <p:spPr bwMode="auto">
          <a:xfrm>
            <a:off x="304800" y="3730625"/>
            <a:ext cx="8534400" cy="1069975"/>
          </a:xfrm>
          <a:prstGeom prst="rect">
            <a:avLst/>
          </a:prstGeom>
          <a:noFill/>
          <a:ln w="9525">
            <a:noFill/>
            <a:miter lim="800000"/>
            <a:headEnd/>
            <a:tailEnd/>
          </a:ln>
          <a:effectLst/>
        </p:spPr>
        <p:txBody>
          <a:bodyPr anchor="ctr">
            <a:spAutoFit/>
          </a:bodyPr>
          <a:lstStyle/>
          <a:p>
            <a:pPr marL="342900" indent="-342900" algn="just">
              <a:buFontTx/>
              <a:buAutoNum type="alphaLcPeriod"/>
            </a:pPr>
            <a:r>
              <a:rPr lang="en-US" sz="1600" b="1"/>
              <a:t>Irigasi</a:t>
            </a:r>
            <a:r>
              <a:rPr lang="en-US" sz="1600"/>
              <a:t> </a:t>
            </a:r>
            <a:r>
              <a:rPr lang="en-US" sz="1600" b="1"/>
              <a:t>Teknis</a:t>
            </a:r>
          </a:p>
          <a:p>
            <a:pPr marL="342900" indent="-342900" algn="just"/>
            <a:r>
              <a:rPr lang="en-US" sz="1600" b="1"/>
              <a:t>	</a:t>
            </a:r>
            <a:r>
              <a:rPr lang="it-IT" sz="1600"/>
              <a:t>adalah saluran dan bangunan yang merupakan satu kesatuan dan diperlukan untuk pengaturan air irigasi yang mencakup penyediaan, pengambilan, pembagian yang dilengkapi dengan bangunan ukur di seluruh bangunan pembaginya.</a:t>
            </a:r>
            <a:endParaRPr lang="en-US" sz="1600"/>
          </a:p>
        </p:txBody>
      </p:sp>
      <p:sp>
        <p:nvSpPr>
          <p:cNvPr id="338956" name="Line 12"/>
          <p:cNvSpPr>
            <a:spLocks noChangeShapeType="1"/>
          </p:cNvSpPr>
          <p:nvPr/>
        </p:nvSpPr>
        <p:spPr bwMode="auto">
          <a:xfrm>
            <a:off x="0" y="2819400"/>
            <a:ext cx="9223375" cy="0"/>
          </a:xfrm>
          <a:prstGeom prst="line">
            <a:avLst/>
          </a:prstGeom>
          <a:noFill/>
          <a:ln w="9525">
            <a:solidFill>
              <a:schemeClr val="folHlink"/>
            </a:solidFill>
            <a:round/>
            <a:headEnd/>
            <a:tailEnd/>
          </a:ln>
          <a:effectLst/>
        </p:spPr>
        <p:txBody>
          <a:bodyPr/>
          <a:lstStyle/>
          <a:p>
            <a:endParaRPr lang="en-US"/>
          </a:p>
        </p:txBody>
      </p:sp>
      <p:sp>
        <p:nvSpPr>
          <p:cNvPr id="338957" name="Rectangle 13"/>
          <p:cNvSpPr>
            <a:spLocks noChangeArrowheads="1"/>
          </p:cNvSpPr>
          <p:nvPr/>
        </p:nvSpPr>
        <p:spPr bwMode="auto">
          <a:xfrm>
            <a:off x="304800" y="4889500"/>
            <a:ext cx="8534400" cy="825500"/>
          </a:xfrm>
          <a:prstGeom prst="rect">
            <a:avLst/>
          </a:prstGeom>
          <a:noFill/>
          <a:ln w="9525">
            <a:noFill/>
            <a:miter lim="800000"/>
            <a:headEnd/>
            <a:tailEnd/>
          </a:ln>
          <a:effectLst/>
        </p:spPr>
        <p:txBody>
          <a:bodyPr anchor="ctr">
            <a:spAutoFit/>
          </a:bodyPr>
          <a:lstStyle/>
          <a:p>
            <a:pPr marL="342900" indent="-342900" algn="l">
              <a:spcBef>
                <a:spcPct val="30000"/>
              </a:spcBef>
              <a:buFontTx/>
              <a:buAutoNum type="alphaLcPeriod" startAt="2"/>
            </a:pPr>
            <a:r>
              <a:rPr lang="it-IT" sz="1600" b="1"/>
              <a:t>Irigasi</a:t>
            </a:r>
            <a:r>
              <a:rPr lang="en-US" sz="1600"/>
              <a:t> </a:t>
            </a:r>
            <a:r>
              <a:rPr lang="en-US" sz="1600" b="1"/>
              <a:t>Setengah Teknis</a:t>
            </a:r>
          </a:p>
          <a:p>
            <a:pPr marL="342900" indent="-342900" algn="l"/>
            <a:r>
              <a:rPr lang="it-IT" sz="1600"/>
              <a:t>	adalah saluran dan bangunan yang merupakan satu kesatuan dan diperlukan untuk pengaturan air irigasi yang mencakup penyediaan, pengambilan, pembagian.</a:t>
            </a:r>
          </a:p>
        </p:txBody>
      </p:sp>
      <p:sp>
        <p:nvSpPr>
          <p:cNvPr id="338958" name="Rectangle 14"/>
          <p:cNvSpPr>
            <a:spLocks noChangeArrowheads="1"/>
          </p:cNvSpPr>
          <p:nvPr/>
        </p:nvSpPr>
        <p:spPr bwMode="auto">
          <a:xfrm>
            <a:off x="304800" y="5727700"/>
            <a:ext cx="8534400" cy="825500"/>
          </a:xfrm>
          <a:prstGeom prst="rect">
            <a:avLst/>
          </a:prstGeom>
          <a:noFill/>
          <a:ln w="9525">
            <a:noFill/>
            <a:miter lim="800000"/>
            <a:headEnd/>
            <a:tailEnd/>
          </a:ln>
          <a:effectLst/>
        </p:spPr>
        <p:txBody>
          <a:bodyPr anchor="ctr">
            <a:spAutoFit/>
          </a:bodyPr>
          <a:lstStyle/>
          <a:p>
            <a:pPr marL="342900" indent="-342900" algn="l">
              <a:spcBef>
                <a:spcPct val="30000"/>
              </a:spcBef>
              <a:buFontTx/>
              <a:buAutoNum type="alphaLcPeriod" startAt="3"/>
            </a:pPr>
            <a:r>
              <a:rPr lang="it-IT" sz="1600" b="1"/>
              <a:t>Irigasi Sederhana</a:t>
            </a:r>
            <a:endParaRPr lang="en-US" sz="1600"/>
          </a:p>
          <a:p>
            <a:pPr marL="342900" indent="-342900" algn="l"/>
            <a:r>
              <a:rPr lang="it-IT" sz="1600"/>
              <a:t>	Keadaan airnya tidak dapat diukur disetiap jenis penyaluran dan pembagian air biasanya dibangun dan dikelola oleh petani / masyarakat.</a:t>
            </a:r>
            <a:endParaRPr lang="en-US" sz="1600"/>
          </a:p>
        </p:txBody>
      </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38946"/>
                                        </p:tgtEl>
                                        <p:attrNameLst>
                                          <p:attrName>style.visibility</p:attrName>
                                        </p:attrNameLst>
                                      </p:cBhvr>
                                      <p:to>
                                        <p:strVal val="visible"/>
                                      </p:to>
                                    </p:set>
                                    <p:anim calcmode="lin" valueType="num">
                                      <p:cBhvr>
                                        <p:cTn id="7" dur="500" fill="hold"/>
                                        <p:tgtEl>
                                          <p:spTgt spid="338946"/>
                                        </p:tgtEl>
                                        <p:attrNameLst>
                                          <p:attrName>ppt_x</p:attrName>
                                        </p:attrNameLst>
                                      </p:cBhvr>
                                      <p:tavLst>
                                        <p:tav tm="0">
                                          <p:val>
                                            <p:strVal val="#ppt_x+#ppt_w/2"/>
                                          </p:val>
                                        </p:tav>
                                        <p:tav tm="100000">
                                          <p:val>
                                            <p:strVal val="#ppt_x"/>
                                          </p:val>
                                        </p:tav>
                                      </p:tavLst>
                                    </p:anim>
                                    <p:anim calcmode="lin" valueType="num">
                                      <p:cBhvr>
                                        <p:cTn id="8" dur="500" fill="hold"/>
                                        <p:tgtEl>
                                          <p:spTgt spid="338946"/>
                                        </p:tgtEl>
                                        <p:attrNameLst>
                                          <p:attrName>ppt_y</p:attrName>
                                        </p:attrNameLst>
                                      </p:cBhvr>
                                      <p:tavLst>
                                        <p:tav tm="0">
                                          <p:val>
                                            <p:strVal val="#ppt_y"/>
                                          </p:val>
                                        </p:tav>
                                        <p:tav tm="100000">
                                          <p:val>
                                            <p:strVal val="#ppt_y"/>
                                          </p:val>
                                        </p:tav>
                                      </p:tavLst>
                                    </p:anim>
                                    <p:anim calcmode="lin" valueType="num">
                                      <p:cBhvr>
                                        <p:cTn id="9" dur="500" fill="hold"/>
                                        <p:tgtEl>
                                          <p:spTgt spid="338946"/>
                                        </p:tgtEl>
                                        <p:attrNameLst>
                                          <p:attrName>ppt_w</p:attrName>
                                        </p:attrNameLst>
                                      </p:cBhvr>
                                      <p:tavLst>
                                        <p:tav tm="0">
                                          <p:val>
                                            <p:fltVal val="0"/>
                                          </p:val>
                                        </p:tav>
                                        <p:tav tm="100000">
                                          <p:val>
                                            <p:strVal val="#ppt_w"/>
                                          </p:val>
                                        </p:tav>
                                      </p:tavLst>
                                    </p:anim>
                                    <p:anim calcmode="lin" valueType="num">
                                      <p:cBhvr>
                                        <p:cTn id="10" dur="500" fill="hold"/>
                                        <p:tgtEl>
                                          <p:spTgt spid="33894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38947"/>
                                        </p:tgtEl>
                                        <p:attrNameLst>
                                          <p:attrName>style.visibility</p:attrName>
                                        </p:attrNameLst>
                                      </p:cBhvr>
                                      <p:to>
                                        <p:strVal val="visible"/>
                                      </p:to>
                                    </p:set>
                                    <p:anim calcmode="lin" valueType="num">
                                      <p:cBhvr>
                                        <p:cTn id="13" dur="1000" fill="hold"/>
                                        <p:tgtEl>
                                          <p:spTgt spid="338947"/>
                                        </p:tgtEl>
                                        <p:attrNameLst>
                                          <p:attrName>ppt_x</p:attrName>
                                        </p:attrNameLst>
                                      </p:cBhvr>
                                      <p:tavLst>
                                        <p:tav tm="0">
                                          <p:val>
                                            <p:strVal val="#ppt_x-#ppt_w/2"/>
                                          </p:val>
                                        </p:tav>
                                        <p:tav tm="100000">
                                          <p:val>
                                            <p:strVal val="#ppt_x"/>
                                          </p:val>
                                        </p:tav>
                                      </p:tavLst>
                                    </p:anim>
                                    <p:anim calcmode="lin" valueType="num">
                                      <p:cBhvr>
                                        <p:cTn id="14" dur="1000" fill="hold"/>
                                        <p:tgtEl>
                                          <p:spTgt spid="338947"/>
                                        </p:tgtEl>
                                        <p:attrNameLst>
                                          <p:attrName>ppt_y</p:attrName>
                                        </p:attrNameLst>
                                      </p:cBhvr>
                                      <p:tavLst>
                                        <p:tav tm="0">
                                          <p:val>
                                            <p:strVal val="#ppt_y"/>
                                          </p:val>
                                        </p:tav>
                                        <p:tav tm="100000">
                                          <p:val>
                                            <p:strVal val="#ppt_y"/>
                                          </p:val>
                                        </p:tav>
                                      </p:tavLst>
                                    </p:anim>
                                    <p:anim calcmode="lin" valueType="num">
                                      <p:cBhvr>
                                        <p:cTn id="15" dur="1000" fill="hold"/>
                                        <p:tgtEl>
                                          <p:spTgt spid="338947"/>
                                        </p:tgtEl>
                                        <p:attrNameLst>
                                          <p:attrName>ppt_w</p:attrName>
                                        </p:attrNameLst>
                                      </p:cBhvr>
                                      <p:tavLst>
                                        <p:tav tm="0">
                                          <p:val>
                                            <p:fltVal val="0"/>
                                          </p:val>
                                        </p:tav>
                                        <p:tav tm="100000">
                                          <p:val>
                                            <p:strVal val="#ppt_w"/>
                                          </p:val>
                                        </p:tav>
                                      </p:tavLst>
                                    </p:anim>
                                    <p:anim calcmode="lin" valueType="num">
                                      <p:cBhvr>
                                        <p:cTn id="16" dur="1000" fill="hold"/>
                                        <p:tgtEl>
                                          <p:spTgt spid="338947"/>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38948"/>
                                        </p:tgtEl>
                                        <p:attrNameLst>
                                          <p:attrName>style.visibility</p:attrName>
                                        </p:attrNameLst>
                                      </p:cBhvr>
                                      <p:to>
                                        <p:strVal val="visible"/>
                                      </p:to>
                                    </p:set>
                                    <p:anim calcmode="lin" valueType="num">
                                      <p:cBhvr>
                                        <p:cTn id="20" dur="500" fill="hold"/>
                                        <p:tgtEl>
                                          <p:spTgt spid="338948"/>
                                        </p:tgtEl>
                                        <p:attrNameLst>
                                          <p:attrName>ppt_w</p:attrName>
                                        </p:attrNameLst>
                                      </p:cBhvr>
                                      <p:tavLst>
                                        <p:tav tm="0">
                                          <p:val>
                                            <p:fltVal val="0"/>
                                          </p:val>
                                        </p:tav>
                                        <p:tav tm="100000">
                                          <p:val>
                                            <p:strVal val="#ppt_w"/>
                                          </p:val>
                                        </p:tav>
                                      </p:tavLst>
                                    </p:anim>
                                    <p:anim calcmode="lin" valueType="num">
                                      <p:cBhvr>
                                        <p:cTn id="21" dur="500" fill="hold"/>
                                        <p:tgtEl>
                                          <p:spTgt spid="33894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17" presetClass="entr" presetSubtype="8" fill="hold" nodeType="afterEffect">
                                  <p:stCondLst>
                                    <p:cond delay="0"/>
                                  </p:stCondLst>
                                  <p:childTnLst>
                                    <p:set>
                                      <p:cBhvr>
                                        <p:cTn id="24" dur="1" fill="hold">
                                          <p:stCondLst>
                                            <p:cond delay="0"/>
                                          </p:stCondLst>
                                        </p:cTn>
                                        <p:tgtEl>
                                          <p:spTgt spid="338951">
                                            <p:txEl>
                                              <p:pRg st="0" end="0"/>
                                            </p:txEl>
                                          </p:spTgt>
                                        </p:tgtEl>
                                        <p:attrNameLst>
                                          <p:attrName>style.visibility</p:attrName>
                                        </p:attrNameLst>
                                      </p:cBhvr>
                                      <p:to>
                                        <p:strVal val="visible"/>
                                      </p:to>
                                    </p:set>
                                    <p:anim calcmode="lin" valueType="num">
                                      <p:cBhvr>
                                        <p:cTn id="25" dur="500" fill="hold"/>
                                        <p:tgtEl>
                                          <p:spTgt spid="338951">
                                            <p:txEl>
                                              <p:pRg st="0" end="0"/>
                                            </p:txEl>
                                          </p:spTgt>
                                        </p:tgtEl>
                                        <p:attrNameLst>
                                          <p:attrName>ppt_x</p:attrName>
                                        </p:attrNameLst>
                                      </p:cBhvr>
                                      <p:tavLst>
                                        <p:tav tm="0">
                                          <p:val>
                                            <p:strVal val="#ppt_x-#ppt_w/2"/>
                                          </p:val>
                                        </p:tav>
                                        <p:tav tm="100000">
                                          <p:val>
                                            <p:strVal val="#ppt_x"/>
                                          </p:val>
                                        </p:tav>
                                      </p:tavLst>
                                    </p:anim>
                                    <p:anim calcmode="lin" valueType="num">
                                      <p:cBhvr>
                                        <p:cTn id="26" dur="500" fill="hold"/>
                                        <p:tgtEl>
                                          <p:spTgt spid="338951">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338951">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338951">
                                            <p:txEl>
                                              <p:pRg st="0" end="0"/>
                                            </p:txEl>
                                          </p:spTgt>
                                        </p:tgtEl>
                                        <p:attrNameLst>
                                          <p:attrName>ppt_h</p:attrName>
                                        </p:attrNameLst>
                                      </p:cBhvr>
                                      <p:tavLst>
                                        <p:tav tm="0">
                                          <p:val>
                                            <p:strVal val="#ppt_h"/>
                                          </p:val>
                                        </p:tav>
                                        <p:tav tm="100000">
                                          <p:val>
                                            <p:strVal val="#ppt_h"/>
                                          </p:val>
                                        </p:tav>
                                      </p:tavLst>
                                    </p:anim>
                                  </p:childTnLst>
                                </p:cTn>
                              </p:par>
                              <p:par>
                                <p:cTn id="29" presetID="17" presetClass="entr" presetSubtype="2" fill="hold" grpId="0" nodeType="withEffect">
                                  <p:stCondLst>
                                    <p:cond delay="0"/>
                                  </p:stCondLst>
                                  <p:childTnLst>
                                    <p:set>
                                      <p:cBhvr>
                                        <p:cTn id="30" dur="1" fill="hold">
                                          <p:stCondLst>
                                            <p:cond delay="0"/>
                                          </p:stCondLst>
                                        </p:cTn>
                                        <p:tgtEl>
                                          <p:spTgt spid="338952"/>
                                        </p:tgtEl>
                                        <p:attrNameLst>
                                          <p:attrName>style.visibility</p:attrName>
                                        </p:attrNameLst>
                                      </p:cBhvr>
                                      <p:to>
                                        <p:strVal val="visible"/>
                                      </p:to>
                                    </p:set>
                                    <p:anim calcmode="lin" valueType="num">
                                      <p:cBhvr>
                                        <p:cTn id="31" dur="500" fill="hold"/>
                                        <p:tgtEl>
                                          <p:spTgt spid="338952"/>
                                        </p:tgtEl>
                                        <p:attrNameLst>
                                          <p:attrName>ppt_x</p:attrName>
                                        </p:attrNameLst>
                                      </p:cBhvr>
                                      <p:tavLst>
                                        <p:tav tm="0">
                                          <p:val>
                                            <p:strVal val="#ppt_x+#ppt_w/2"/>
                                          </p:val>
                                        </p:tav>
                                        <p:tav tm="100000">
                                          <p:val>
                                            <p:strVal val="#ppt_x"/>
                                          </p:val>
                                        </p:tav>
                                      </p:tavLst>
                                    </p:anim>
                                    <p:anim calcmode="lin" valueType="num">
                                      <p:cBhvr>
                                        <p:cTn id="32" dur="500" fill="hold"/>
                                        <p:tgtEl>
                                          <p:spTgt spid="338952"/>
                                        </p:tgtEl>
                                        <p:attrNameLst>
                                          <p:attrName>ppt_y</p:attrName>
                                        </p:attrNameLst>
                                      </p:cBhvr>
                                      <p:tavLst>
                                        <p:tav tm="0">
                                          <p:val>
                                            <p:strVal val="#ppt_y"/>
                                          </p:val>
                                        </p:tav>
                                        <p:tav tm="100000">
                                          <p:val>
                                            <p:strVal val="#ppt_y"/>
                                          </p:val>
                                        </p:tav>
                                      </p:tavLst>
                                    </p:anim>
                                    <p:anim calcmode="lin" valueType="num">
                                      <p:cBhvr>
                                        <p:cTn id="33" dur="500" fill="hold"/>
                                        <p:tgtEl>
                                          <p:spTgt spid="338952"/>
                                        </p:tgtEl>
                                        <p:attrNameLst>
                                          <p:attrName>ppt_w</p:attrName>
                                        </p:attrNameLst>
                                      </p:cBhvr>
                                      <p:tavLst>
                                        <p:tav tm="0">
                                          <p:val>
                                            <p:fltVal val="0"/>
                                          </p:val>
                                        </p:tav>
                                        <p:tav tm="100000">
                                          <p:val>
                                            <p:strVal val="#ppt_w"/>
                                          </p:val>
                                        </p:tav>
                                      </p:tavLst>
                                    </p:anim>
                                    <p:anim calcmode="lin" valueType="num">
                                      <p:cBhvr>
                                        <p:cTn id="34" dur="500" fill="hold"/>
                                        <p:tgtEl>
                                          <p:spTgt spid="338952"/>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338953"/>
                                        </p:tgtEl>
                                        <p:attrNameLst>
                                          <p:attrName>style.visibility</p:attrName>
                                        </p:attrNameLst>
                                      </p:cBhvr>
                                      <p:to>
                                        <p:strVal val="visible"/>
                                      </p:to>
                                    </p:set>
                                    <p:anim calcmode="lin" valueType="num">
                                      <p:cBhvr>
                                        <p:cTn id="37" dur="1000" fill="hold"/>
                                        <p:tgtEl>
                                          <p:spTgt spid="338953"/>
                                        </p:tgtEl>
                                        <p:attrNameLst>
                                          <p:attrName>ppt_x</p:attrName>
                                        </p:attrNameLst>
                                      </p:cBhvr>
                                      <p:tavLst>
                                        <p:tav tm="0">
                                          <p:val>
                                            <p:strVal val="#ppt_x-#ppt_w/2"/>
                                          </p:val>
                                        </p:tav>
                                        <p:tav tm="100000">
                                          <p:val>
                                            <p:strVal val="#ppt_x"/>
                                          </p:val>
                                        </p:tav>
                                      </p:tavLst>
                                    </p:anim>
                                    <p:anim calcmode="lin" valueType="num">
                                      <p:cBhvr>
                                        <p:cTn id="38" dur="1000" fill="hold"/>
                                        <p:tgtEl>
                                          <p:spTgt spid="338953"/>
                                        </p:tgtEl>
                                        <p:attrNameLst>
                                          <p:attrName>ppt_y</p:attrName>
                                        </p:attrNameLst>
                                      </p:cBhvr>
                                      <p:tavLst>
                                        <p:tav tm="0">
                                          <p:val>
                                            <p:strVal val="#ppt_y"/>
                                          </p:val>
                                        </p:tav>
                                        <p:tav tm="100000">
                                          <p:val>
                                            <p:strVal val="#ppt_y"/>
                                          </p:val>
                                        </p:tav>
                                      </p:tavLst>
                                    </p:anim>
                                    <p:anim calcmode="lin" valueType="num">
                                      <p:cBhvr>
                                        <p:cTn id="39" dur="1000" fill="hold"/>
                                        <p:tgtEl>
                                          <p:spTgt spid="338953"/>
                                        </p:tgtEl>
                                        <p:attrNameLst>
                                          <p:attrName>ppt_w</p:attrName>
                                        </p:attrNameLst>
                                      </p:cBhvr>
                                      <p:tavLst>
                                        <p:tav tm="0">
                                          <p:val>
                                            <p:fltVal val="0"/>
                                          </p:val>
                                        </p:tav>
                                        <p:tav tm="100000">
                                          <p:val>
                                            <p:strVal val="#ppt_w"/>
                                          </p:val>
                                        </p:tav>
                                      </p:tavLst>
                                    </p:anim>
                                    <p:anim calcmode="lin" valueType="num">
                                      <p:cBhvr>
                                        <p:cTn id="40" dur="1000" fill="hold"/>
                                        <p:tgtEl>
                                          <p:spTgt spid="338953"/>
                                        </p:tgtEl>
                                        <p:attrNameLst>
                                          <p:attrName>ppt_h</p:attrName>
                                        </p:attrNameLst>
                                      </p:cBhvr>
                                      <p:tavLst>
                                        <p:tav tm="0">
                                          <p:val>
                                            <p:strVal val="#ppt_h"/>
                                          </p:val>
                                        </p:tav>
                                        <p:tav tm="100000">
                                          <p:val>
                                            <p:strVal val="#ppt_h"/>
                                          </p:val>
                                        </p:tav>
                                      </p:tavLst>
                                    </p:anim>
                                  </p:childTnLst>
                                </p:cTn>
                              </p:par>
                            </p:childTnLst>
                          </p:cTn>
                        </p:par>
                        <p:par>
                          <p:cTn id="41" fill="hold">
                            <p:stCondLst>
                              <p:cond delay="2500"/>
                            </p:stCondLst>
                            <p:childTnLst>
                              <p:par>
                                <p:cTn id="42" presetID="23" presetClass="entr" presetSubtype="16" fill="hold" grpId="0" nodeType="afterEffect">
                                  <p:stCondLst>
                                    <p:cond delay="0"/>
                                  </p:stCondLst>
                                  <p:iterate type="lt">
                                    <p:tmPct val="0"/>
                                  </p:iterate>
                                  <p:childTnLst>
                                    <p:set>
                                      <p:cBhvr>
                                        <p:cTn id="43" dur="1" fill="hold">
                                          <p:stCondLst>
                                            <p:cond delay="0"/>
                                          </p:stCondLst>
                                        </p:cTn>
                                        <p:tgtEl>
                                          <p:spTgt spid="338954"/>
                                        </p:tgtEl>
                                        <p:attrNameLst>
                                          <p:attrName>style.visibility</p:attrName>
                                        </p:attrNameLst>
                                      </p:cBhvr>
                                      <p:to>
                                        <p:strVal val="visible"/>
                                      </p:to>
                                    </p:set>
                                    <p:anim calcmode="lin" valueType="num">
                                      <p:cBhvr>
                                        <p:cTn id="44" dur="500" fill="hold"/>
                                        <p:tgtEl>
                                          <p:spTgt spid="338954"/>
                                        </p:tgtEl>
                                        <p:attrNameLst>
                                          <p:attrName>ppt_w</p:attrName>
                                        </p:attrNameLst>
                                      </p:cBhvr>
                                      <p:tavLst>
                                        <p:tav tm="0">
                                          <p:val>
                                            <p:fltVal val="0"/>
                                          </p:val>
                                        </p:tav>
                                        <p:tav tm="100000">
                                          <p:val>
                                            <p:strVal val="#ppt_w"/>
                                          </p:val>
                                        </p:tav>
                                      </p:tavLst>
                                    </p:anim>
                                    <p:anim calcmode="lin" valueType="num">
                                      <p:cBhvr>
                                        <p:cTn id="45" dur="500" fill="hold"/>
                                        <p:tgtEl>
                                          <p:spTgt spid="338954"/>
                                        </p:tgtEl>
                                        <p:attrNameLst>
                                          <p:attrName>ppt_h</p:attrName>
                                        </p:attrNameLst>
                                      </p:cBhvr>
                                      <p:tavLst>
                                        <p:tav tm="0">
                                          <p:val>
                                            <p:fltVal val="0"/>
                                          </p:val>
                                        </p:tav>
                                        <p:tav tm="100000">
                                          <p:val>
                                            <p:strVal val="#ppt_h"/>
                                          </p:val>
                                        </p:tav>
                                      </p:tavLst>
                                    </p:anim>
                                  </p:childTnLst>
                                </p:cTn>
                              </p:par>
                            </p:childTnLst>
                          </p:cTn>
                        </p:par>
                        <p:par>
                          <p:cTn id="46" fill="hold">
                            <p:stCondLst>
                              <p:cond delay="3000"/>
                            </p:stCondLst>
                            <p:childTnLst>
                              <p:par>
                                <p:cTn id="47" presetID="17" presetClass="entr" presetSubtype="8" fill="hold" nodeType="afterEffect">
                                  <p:stCondLst>
                                    <p:cond delay="0"/>
                                  </p:stCondLst>
                                  <p:childTnLst>
                                    <p:set>
                                      <p:cBhvr>
                                        <p:cTn id="48" dur="1" fill="hold">
                                          <p:stCondLst>
                                            <p:cond delay="0"/>
                                          </p:stCondLst>
                                        </p:cTn>
                                        <p:tgtEl>
                                          <p:spTgt spid="338955">
                                            <p:txEl>
                                              <p:pRg st="0" end="0"/>
                                            </p:txEl>
                                          </p:spTgt>
                                        </p:tgtEl>
                                        <p:attrNameLst>
                                          <p:attrName>style.visibility</p:attrName>
                                        </p:attrNameLst>
                                      </p:cBhvr>
                                      <p:to>
                                        <p:strVal val="visible"/>
                                      </p:to>
                                    </p:set>
                                    <p:anim calcmode="lin" valueType="num">
                                      <p:cBhvr>
                                        <p:cTn id="49" dur="500" fill="hold"/>
                                        <p:tgtEl>
                                          <p:spTgt spid="338955">
                                            <p:txEl>
                                              <p:pRg st="0" end="0"/>
                                            </p:txEl>
                                          </p:spTgt>
                                        </p:tgtEl>
                                        <p:attrNameLst>
                                          <p:attrName>ppt_x</p:attrName>
                                        </p:attrNameLst>
                                      </p:cBhvr>
                                      <p:tavLst>
                                        <p:tav tm="0">
                                          <p:val>
                                            <p:strVal val="#ppt_x-#ppt_w/2"/>
                                          </p:val>
                                        </p:tav>
                                        <p:tav tm="100000">
                                          <p:val>
                                            <p:strVal val="#ppt_x"/>
                                          </p:val>
                                        </p:tav>
                                      </p:tavLst>
                                    </p:anim>
                                    <p:anim calcmode="lin" valueType="num">
                                      <p:cBhvr>
                                        <p:cTn id="50" dur="500" fill="hold"/>
                                        <p:tgtEl>
                                          <p:spTgt spid="338955">
                                            <p:txEl>
                                              <p:pRg st="0" end="0"/>
                                            </p:txEl>
                                          </p:spTgt>
                                        </p:tgtEl>
                                        <p:attrNameLst>
                                          <p:attrName>ppt_y</p:attrName>
                                        </p:attrNameLst>
                                      </p:cBhvr>
                                      <p:tavLst>
                                        <p:tav tm="0">
                                          <p:val>
                                            <p:strVal val="#ppt_y"/>
                                          </p:val>
                                        </p:tav>
                                        <p:tav tm="100000">
                                          <p:val>
                                            <p:strVal val="#ppt_y"/>
                                          </p:val>
                                        </p:tav>
                                      </p:tavLst>
                                    </p:anim>
                                    <p:anim calcmode="lin" valueType="num">
                                      <p:cBhvr>
                                        <p:cTn id="51" dur="500" fill="hold"/>
                                        <p:tgtEl>
                                          <p:spTgt spid="338955">
                                            <p:txEl>
                                              <p:pRg st="0" end="0"/>
                                            </p:txEl>
                                          </p:spTgt>
                                        </p:tgtEl>
                                        <p:attrNameLst>
                                          <p:attrName>ppt_w</p:attrName>
                                        </p:attrNameLst>
                                      </p:cBhvr>
                                      <p:tavLst>
                                        <p:tav tm="0">
                                          <p:val>
                                            <p:fltVal val="0"/>
                                          </p:val>
                                        </p:tav>
                                        <p:tav tm="100000">
                                          <p:val>
                                            <p:strVal val="#ppt_w"/>
                                          </p:val>
                                        </p:tav>
                                      </p:tavLst>
                                    </p:anim>
                                    <p:anim calcmode="lin" valueType="num">
                                      <p:cBhvr>
                                        <p:cTn id="52" dur="500" fill="hold"/>
                                        <p:tgtEl>
                                          <p:spTgt spid="338955">
                                            <p:txEl>
                                              <p:pRg st="0" end="0"/>
                                            </p:txEl>
                                          </p:spTgt>
                                        </p:tgtEl>
                                        <p:attrNameLst>
                                          <p:attrName>ppt_h</p:attrName>
                                        </p:attrNameLst>
                                      </p:cBhvr>
                                      <p:tavLst>
                                        <p:tav tm="0">
                                          <p:val>
                                            <p:strVal val="#ppt_h"/>
                                          </p:val>
                                        </p:tav>
                                        <p:tav tm="100000">
                                          <p:val>
                                            <p:strVal val="#ppt_h"/>
                                          </p:val>
                                        </p:tav>
                                      </p:tavLst>
                                    </p:anim>
                                  </p:childTnLst>
                                </p:cTn>
                              </p:par>
                            </p:childTnLst>
                          </p:cTn>
                        </p:par>
                        <p:par>
                          <p:cTn id="53" fill="hold">
                            <p:stCondLst>
                              <p:cond delay="3500"/>
                            </p:stCondLst>
                            <p:childTnLst>
                              <p:par>
                                <p:cTn id="54" presetID="17" presetClass="entr" presetSubtype="8" fill="hold" nodeType="afterEffect">
                                  <p:stCondLst>
                                    <p:cond delay="0"/>
                                  </p:stCondLst>
                                  <p:childTnLst>
                                    <p:set>
                                      <p:cBhvr>
                                        <p:cTn id="55" dur="1" fill="hold">
                                          <p:stCondLst>
                                            <p:cond delay="0"/>
                                          </p:stCondLst>
                                        </p:cTn>
                                        <p:tgtEl>
                                          <p:spTgt spid="338955">
                                            <p:txEl>
                                              <p:pRg st="1" end="1"/>
                                            </p:txEl>
                                          </p:spTgt>
                                        </p:tgtEl>
                                        <p:attrNameLst>
                                          <p:attrName>style.visibility</p:attrName>
                                        </p:attrNameLst>
                                      </p:cBhvr>
                                      <p:to>
                                        <p:strVal val="visible"/>
                                      </p:to>
                                    </p:set>
                                    <p:anim calcmode="lin" valueType="num">
                                      <p:cBhvr>
                                        <p:cTn id="56" dur="500" fill="hold"/>
                                        <p:tgtEl>
                                          <p:spTgt spid="338955">
                                            <p:txEl>
                                              <p:pRg st="1" end="1"/>
                                            </p:txEl>
                                          </p:spTgt>
                                        </p:tgtEl>
                                        <p:attrNameLst>
                                          <p:attrName>ppt_x</p:attrName>
                                        </p:attrNameLst>
                                      </p:cBhvr>
                                      <p:tavLst>
                                        <p:tav tm="0">
                                          <p:val>
                                            <p:strVal val="#ppt_x-#ppt_w/2"/>
                                          </p:val>
                                        </p:tav>
                                        <p:tav tm="100000">
                                          <p:val>
                                            <p:strVal val="#ppt_x"/>
                                          </p:val>
                                        </p:tav>
                                      </p:tavLst>
                                    </p:anim>
                                    <p:anim calcmode="lin" valueType="num">
                                      <p:cBhvr>
                                        <p:cTn id="57" dur="500" fill="hold"/>
                                        <p:tgtEl>
                                          <p:spTgt spid="338955">
                                            <p:txEl>
                                              <p:pRg st="1" end="1"/>
                                            </p:txEl>
                                          </p:spTgt>
                                        </p:tgtEl>
                                        <p:attrNameLst>
                                          <p:attrName>ppt_y</p:attrName>
                                        </p:attrNameLst>
                                      </p:cBhvr>
                                      <p:tavLst>
                                        <p:tav tm="0">
                                          <p:val>
                                            <p:strVal val="#ppt_y"/>
                                          </p:val>
                                        </p:tav>
                                        <p:tav tm="100000">
                                          <p:val>
                                            <p:strVal val="#ppt_y"/>
                                          </p:val>
                                        </p:tav>
                                      </p:tavLst>
                                    </p:anim>
                                    <p:anim calcmode="lin" valueType="num">
                                      <p:cBhvr>
                                        <p:cTn id="58" dur="500" fill="hold"/>
                                        <p:tgtEl>
                                          <p:spTgt spid="338955">
                                            <p:txEl>
                                              <p:pRg st="1" end="1"/>
                                            </p:txEl>
                                          </p:spTgt>
                                        </p:tgtEl>
                                        <p:attrNameLst>
                                          <p:attrName>ppt_w</p:attrName>
                                        </p:attrNameLst>
                                      </p:cBhvr>
                                      <p:tavLst>
                                        <p:tav tm="0">
                                          <p:val>
                                            <p:fltVal val="0"/>
                                          </p:val>
                                        </p:tav>
                                        <p:tav tm="100000">
                                          <p:val>
                                            <p:strVal val="#ppt_w"/>
                                          </p:val>
                                        </p:tav>
                                      </p:tavLst>
                                    </p:anim>
                                    <p:anim calcmode="lin" valueType="num">
                                      <p:cBhvr>
                                        <p:cTn id="59" dur="500" fill="hold"/>
                                        <p:tgtEl>
                                          <p:spTgt spid="338955">
                                            <p:txEl>
                                              <p:pRg st="1" end="1"/>
                                            </p:txEl>
                                          </p:spTgt>
                                        </p:tgtEl>
                                        <p:attrNameLst>
                                          <p:attrName>ppt_h</p:attrName>
                                        </p:attrNameLst>
                                      </p:cBhvr>
                                      <p:tavLst>
                                        <p:tav tm="0">
                                          <p:val>
                                            <p:strVal val="#ppt_h"/>
                                          </p:val>
                                        </p:tav>
                                        <p:tav tm="100000">
                                          <p:val>
                                            <p:strVal val="#ppt_h"/>
                                          </p:val>
                                        </p:tav>
                                      </p:tavLst>
                                    </p:anim>
                                  </p:childTnLst>
                                </p:cTn>
                              </p:par>
                              <p:par>
                                <p:cTn id="60" presetID="17" presetClass="entr" presetSubtype="8" fill="hold" grpId="0" nodeType="withEffect">
                                  <p:stCondLst>
                                    <p:cond delay="0"/>
                                  </p:stCondLst>
                                  <p:childTnLst>
                                    <p:set>
                                      <p:cBhvr>
                                        <p:cTn id="61" dur="1" fill="hold">
                                          <p:stCondLst>
                                            <p:cond delay="0"/>
                                          </p:stCondLst>
                                        </p:cTn>
                                        <p:tgtEl>
                                          <p:spTgt spid="338956"/>
                                        </p:tgtEl>
                                        <p:attrNameLst>
                                          <p:attrName>style.visibility</p:attrName>
                                        </p:attrNameLst>
                                      </p:cBhvr>
                                      <p:to>
                                        <p:strVal val="visible"/>
                                      </p:to>
                                    </p:set>
                                    <p:anim calcmode="lin" valueType="num">
                                      <p:cBhvr>
                                        <p:cTn id="62" dur="1000" fill="hold"/>
                                        <p:tgtEl>
                                          <p:spTgt spid="338956"/>
                                        </p:tgtEl>
                                        <p:attrNameLst>
                                          <p:attrName>ppt_x</p:attrName>
                                        </p:attrNameLst>
                                      </p:cBhvr>
                                      <p:tavLst>
                                        <p:tav tm="0">
                                          <p:val>
                                            <p:strVal val="#ppt_x-#ppt_w/2"/>
                                          </p:val>
                                        </p:tav>
                                        <p:tav tm="100000">
                                          <p:val>
                                            <p:strVal val="#ppt_x"/>
                                          </p:val>
                                        </p:tav>
                                      </p:tavLst>
                                    </p:anim>
                                    <p:anim calcmode="lin" valueType="num">
                                      <p:cBhvr>
                                        <p:cTn id="63" dur="1000" fill="hold"/>
                                        <p:tgtEl>
                                          <p:spTgt spid="338956"/>
                                        </p:tgtEl>
                                        <p:attrNameLst>
                                          <p:attrName>ppt_y</p:attrName>
                                        </p:attrNameLst>
                                      </p:cBhvr>
                                      <p:tavLst>
                                        <p:tav tm="0">
                                          <p:val>
                                            <p:strVal val="#ppt_y"/>
                                          </p:val>
                                        </p:tav>
                                        <p:tav tm="100000">
                                          <p:val>
                                            <p:strVal val="#ppt_y"/>
                                          </p:val>
                                        </p:tav>
                                      </p:tavLst>
                                    </p:anim>
                                    <p:anim calcmode="lin" valueType="num">
                                      <p:cBhvr>
                                        <p:cTn id="64" dur="1000" fill="hold"/>
                                        <p:tgtEl>
                                          <p:spTgt spid="338956"/>
                                        </p:tgtEl>
                                        <p:attrNameLst>
                                          <p:attrName>ppt_w</p:attrName>
                                        </p:attrNameLst>
                                      </p:cBhvr>
                                      <p:tavLst>
                                        <p:tav tm="0">
                                          <p:val>
                                            <p:fltVal val="0"/>
                                          </p:val>
                                        </p:tav>
                                        <p:tav tm="100000">
                                          <p:val>
                                            <p:strVal val="#ppt_w"/>
                                          </p:val>
                                        </p:tav>
                                      </p:tavLst>
                                    </p:anim>
                                    <p:anim calcmode="lin" valueType="num">
                                      <p:cBhvr>
                                        <p:cTn id="65" dur="1000" fill="hold"/>
                                        <p:tgtEl>
                                          <p:spTgt spid="338956"/>
                                        </p:tgtEl>
                                        <p:attrNameLst>
                                          <p:attrName>ppt_h</p:attrName>
                                        </p:attrNameLst>
                                      </p:cBhvr>
                                      <p:tavLst>
                                        <p:tav tm="0">
                                          <p:val>
                                            <p:strVal val="#ppt_h"/>
                                          </p:val>
                                        </p:tav>
                                        <p:tav tm="100000">
                                          <p:val>
                                            <p:strVal val="#ppt_h"/>
                                          </p:val>
                                        </p:tav>
                                      </p:tavLst>
                                    </p:anim>
                                  </p:childTnLst>
                                </p:cTn>
                              </p:par>
                            </p:childTnLst>
                          </p:cTn>
                        </p:par>
                        <p:par>
                          <p:cTn id="66" fill="hold">
                            <p:stCondLst>
                              <p:cond delay="4500"/>
                            </p:stCondLst>
                            <p:childTnLst>
                              <p:par>
                                <p:cTn id="67" presetID="17" presetClass="entr" presetSubtype="8" fill="hold" nodeType="afterEffect">
                                  <p:stCondLst>
                                    <p:cond delay="0"/>
                                  </p:stCondLst>
                                  <p:childTnLst>
                                    <p:set>
                                      <p:cBhvr>
                                        <p:cTn id="68" dur="1" fill="hold">
                                          <p:stCondLst>
                                            <p:cond delay="0"/>
                                          </p:stCondLst>
                                        </p:cTn>
                                        <p:tgtEl>
                                          <p:spTgt spid="338957">
                                            <p:txEl>
                                              <p:pRg st="0" end="0"/>
                                            </p:txEl>
                                          </p:spTgt>
                                        </p:tgtEl>
                                        <p:attrNameLst>
                                          <p:attrName>style.visibility</p:attrName>
                                        </p:attrNameLst>
                                      </p:cBhvr>
                                      <p:to>
                                        <p:strVal val="visible"/>
                                      </p:to>
                                    </p:set>
                                    <p:anim calcmode="lin" valueType="num">
                                      <p:cBhvr>
                                        <p:cTn id="69" dur="500" fill="hold"/>
                                        <p:tgtEl>
                                          <p:spTgt spid="338957">
                                            <p:txEl>
                                              <p:pRg st="0" end="0"/>
                                            </p:txEl>
                                          </p:spTgt>
                                        </p:tgtEl>
                                        <p:attrNameLst>
                                          <p:attrName>ppt_x</p:attrName>
                                        </p:attrNameLst>
                                      </p:cBhvr>
                                      <p:tavLst>
                                        <p:tav tm="0">
                                          <p:val>
                                            <p:strVal val="#ppt_x-#ppt_w/2"/>
                                          </p:val>
                                        </p:tav>
                                        <p:tav tm="100000">
                                          <p:val>
                                            <p:strVal val="#ppt_x"/>
                                          </p:val>
                                        </p:tav>
                                      </p:tavLst>
                                    </p:anim>
                                    <p:anim calcmode="lin" valueType="num">
                                      <p:cBhvr>
                                        <p:cTn id="70" dur="500" fill="hold"/>
                                        <p:tgtEl>
                                          <p:spTgt spid="338957">
                                            <p:txEl>
                                              <p:pRg st="0" end="0"/>
                                            </p:txEl>
                                          </p:spTgt>
                                        </p:tgtEl>
                                        <p:attrNameLst>
                                          <p:attrName>ppt_y</p:attrName>
                                        </p:attrNameLst>
                                      </p:cBhvr>
                                      <p:tavLst>
                                        <p:tav tm="0">
                                          <p:val>
                                            <p:strVal val="#ppt_y"/>
                                          </p:val>
                                        </p:tav>
                                        <p:tav tm="100000">
                                          <p:val>
                                            <p:strVal val="#ppt_y"/>
                                          </p:val>
                                        </p:tav>
                                      </p:tavLst>
                                    </p:anim>
                                    <p:anim calcmode="lin" valueType="num">
                                      <p:cBhvr>
                                        <p:cTn id="71" dur="500" fill="hold"/>
                                        <p:tgtEl>
                                          <p:spTgt spid="338957">
                                            <p:txEl>
                                              <p:pRg st="0" end="0"/>
                                            </p:txEl>
                                          </p:spTgt>
                                        </p:tgtEl>
                                        <p:attrNameLst>
                                          <p:attrName>ppt_w</p:attrName>
                                        </p:attrNameLst>
                                      </p:cBhvr>
                                      <p:tavLst>
                                        <p:tav tm="0">
                                          <p:val>
                                            <p:fltVal val="0"/>
                                          </p:val>
                                        </p:tav>
                                        <p:tav tm="100000">
                                          <p:val>
                                            <p:strVal val="#ppt_w"/>
                                          </p:val>
                                        </p:tav>
                                      </p:tavLst>
                                    </p:anim>
                                    <p:anim calcmode="lin" valueType="num">
                                      <p:cBhvr>
                                        <p:cTn id="72" dur="500" fill="hold"/>
                                        <p:tgtEl>
                                          <p:spTgt spid="338957">
                                            <p:txEl>
                                              <p:pRg st="0" end="0"/>
                                            </p:txEl>
                                          </p:spTgt>
                                        </p:tgtEl>
                                        <p:attrNameLst>
                                          <p:attrName>ppt_h</p:attrName>
                                        </p:attrNameLst>
                                      </p:cBhvr>
                                      <p:tavLst>
                                        <p:tav tm="0">
                                          <p:val>
                                            <p:strVal val="#ppt_h"/>
                                          </p:val>
                                        </p:tav>
                                        <p:tav tm="100000">
                                          <p:val>
                                            <p:strVal val="#ppt_h"/>
                                          </p:val>
                                        </p:tav>
                                      </p:tavLst>
                                    </p:anim>
                                  </p:childTnLst>
                                </p:cTn>
                              </p:par>
                            </p:childTnLst>
                          </p:cTn>
                        </p:par>
                        <p:par>
                          <p:cTn id="73" fill="hold">
                            <p:stCondLst>
                              <p:cond delay="5000"/>
                            </p:stCondLst>
                            <p:childTnLst>
                              <p:par>
                                <p:cTn id="74" presetID="17" presetClass="entr" presetSubtype="8" fill="hold" nodeType="afterEffect">
                                  <p:stCondLst>
                                    <p:cond delay="0"/>
                                  </p:stCondLst>
                                  <p:childTnLst>
                                    <p:set>
                                      <p:cBhvr>
                                        <p:cTn id="75" dur="1" fill="hold">
                                          <p:stCondLst>
                                            <p:cond delay="0"/>
                                          </p:stCondLst>
                                        </p:cTn>
                                        <p:tgtEl>
                                          <p:spTgt spid="338957">
                                            <p:txEl>
                                              <p:pRg st="1" end="1"/>
                                            </p:txEl>
                                          </p:spTgt>
                                        </p:tgtEl>
                                        <p:attrNameLst>
                                          <p:attrName>style.visibility</p:attrName>
                                        </p:attrNameLst>
                                      </p:cBhvr>
                                      <p:to>
                                        <p:strVal val="visible"/>
                                      </p:to>
                                    </p:set>
                                    <p:anim calcmode="lin" valueType="num">
                                      <p:cBhvr>
                                        <p:cTn id="76" dur="500" fill="hold"/>
                                        <p:tgtEl>
                                          <p:spTgt spid="338957">
                                            <p:txEl>
                                              <p:pRg st="1" end="1"/>
                                            </p:txEl>
                                          </p:spTgt>
                                        </p:tgtEl>
                                        <p:attrNameLst>
                                          <p:attrName>ppt_x</p:attrName>
                                        </p:attrNameLst>
                                      </p:cBhvr>
                                      <p:tavLst>
                                        <p:tav tm="0">
                                          <p:val>
                                            <p:strVal val="#ppt_x-#ppt_w/2"/>
                                          </p:val>
                                        </p:tav>
                                        <p:tav tm="100000">
                                          <p:val>
                                            <p:strVal val="#ppt_x"/>
                                          </p:val>
                                        </p:tav>
                                      </p:tavLst>
                                    </p:anim>
                                    <p:anim calcmode="lin" valueType="num">
                                      <p:cBhvr>
                                        <p:cTn id="77" dur="500" fill="hold"/>
                                        <p:tgtEl>
                                          <p:spTgt spid="338957">
                                            <p:txEl>
                                              <p:pRg st="1" end="1"/>
                                            </p:txEl>
                                          </p:spTgt>
                                        </p:tgtEl>
                                        <p:attrNameLst>
                                          <p:attrName>ppt_y</p:attrName>
                                        </p:attrNameLst>
                                      </p:cBhvr>
                                      <p:tavLst>
                                        <p:tav tm="0">
                                          <p:val>
                                            <p:strVal val="#ppt_y"/>
                                          </p:val>
                                        </p:tav>
                                        <p:tav tm="100000">
                                          <p:val>
                                            <p:strVal val="#ppt_y"/>
                                          </p:val>
                                        </p:tav>
                                      </p:tavLst>
                                    </p:anim>
                                    <p:anim calcmode="lin" valueType="num">
                                      <p:cBhvr>
                                        <p:cTn id="78" dur="500" fill="hold"/>
                                        <p:tgtEl>
                                          <p:spTgt spid="338957">
                                            <p:txEl>
                                              <p:pRg st="1" end="1"/>
                                            </p:txEl>
                                          </p:spTgt>
                                        </p:tgtEl>
                                        <p:attrNameLst>
                                          <p:attrName>ppt_w</p:attrName>
                                        </p:attrNameLst>
                                      </p:cBhvr>
                                      <p:tavLst>
                                        <p:tav tm="0">
                                          <p:val>
                                            <p:fltVal val="0"/>
                                          </p:val>
                                        </p:tav>
                                        <p:tav tm="100000">
                                          <p:val>
                                            <p:strVal val="#ppt_w"/>
                                          </p:val>
                                        </p:tav>
                                      </p:tavLst>
                                    </p:anim>
                                    <p:anim calcmode="lin" valueType="num">
                                      <p:cBhvr>
                                        <p:cTn id="79" dur="500" fill="hold"/>
                                        <p:tgtEl>
                                          <p:spTgt spid="338957">
                                            <p:txEl>
                                              <p:pRg st="1" end="1"/>
                                            </p:txEl>
                                          </p:spTgt>
                                        </p:tgtEl>
                                        <p:attrNameLst>
                                          <p:attrName>ppt_h</p:attrName>
                                        </p:attrNameLst>
                                      </p:cBhvr>
                                      <p:tavLst>
                                        <p:tav tm="0">
                                          <p:val>
                                            <p:strVal val="#ppt_h"/>
                                          </p:val>
                                        </p:tav>
                                        <p:tav tm="100000">
                                          <p:val>
                                            <p:strVal val="#ppt_h"/>
                                          </p:val>
                                        </p:tav>
                                      </p:tavLst>
                                    </p:anim>
                                  </p:childTnLst>
                                </p:cTn>
                              </p:par>
                            </p:childTnLst>
                          </p:cTn>
                        </p:par>
                        <p:par>
                          <p:cTn id="80" fill="hold">
                            <p:stCondLst>
                              <p:cond delay="5500"/>
                            </p:stCondLst>
                            <p:childTnLst>
                              <p:par>
                                <p:cTn id="81" presetID="17" presetClass="entr" presetSubtype="8" fill="hold" nodeType="afterEffect">
                                  <p:stCondLst>
                                    <p:cond delay="0"/>
                                  </p:stCondLst>
                                  <p:childTnLst>
                                    <p:set>
                                      <p:cBhvr>
                                        <p:cTn id="82" dur="1" fill="hold">
                                          <p:stCondLst>
                                            <p:cond delay="0"/>
                                          </p:stCondLst>
                                        </p:cTn>
                                        <p:tgtEl>
                                          <p:spTgt spid="338958">
                                            <p:txEl>
                                              <p:pRg st="0" end="0"/>
                                            </p:txEl>
                                          </p:spTgt>
                                        </p:tgtEl>
                                        <p:attrNameLst>
                                          <p:attrName>style.visibility</p:attrName>
                                        </p:attrNameLst>
                                      </p:cBhvr>
                                      <p:to>
                                        <p:strVal val="visible"/>
                                      </p:to>
                                    </p:set>
                                    <p:anim calcmode="lin" valueType="num">
                                      <p:cBhvr>
                                        <p:cTn id="83" dur="500" fill="hold"/>
                                        <p:tgtEl>
                                          <p:spTgt spid="338958">
                                            <p:txEl>
                                              <p:pRg st="0" end="0"/>
                                            </p:txEl>
                                          </p:spTgt>
                                        </p:tgtEl>
                                        <p:attrNameLst>
                                          <p:attrName>ppt_x</p:attrName>
                                        </p:attrNameLst>
                                      </p:cBhvr>
                                      <p:tavLst>
                                        <p:tav tm="0">
                                          <p:val>
                                            <p:strVal val="#ppt_x-#ppt_w/2"/>
                                          </p:val>
                                        </p:tav>
                                        <p:tav tm="100000">
                                          <p:val>
                                            <p:strVal val="#ppt_x"/>
                                          </p:val>
                                        </p:tav>
                                      </p:tavLst>
                                    </p:anim>
                                    <p:anim calcmode="lin" valueType="num">
                                      <p:cBhvr>
                                        <p:cTn id="84" dur="500" fill="hold"/>
                                        <p:tgtEl>
                                          <p:spTgt spid="338958">
                                            <p:txEl>
                                              <p:pRg st="0" end="0"/>
                                            </p:txEl>
                                          </p:spTgt>
                                        </p:tgtEl>
                                        <p:attrNameLst>
                                          <p:attrName>ppt_y</p:attrName>
                                        </p:attrNameLst>
                                      </p:cBhvr>
                                      <p:tavLst>
                                        <p:tav tm="0">
                                          <p:val>
                                            <p:strVal val="#ppt_y"/>
                                          </p:val>
                                        </p:tav>
                                        <p:tav tm="100000">
                                          <p:val>
                                            <p:strVal val="#ppt_y"/>
                                          </p:val>
                                        </p:tav>
                                      </p:tavLst>
                                    </p:anim>
                                    <p:anim calcmode="lin" valueType="num">
                                      <p:cBhvr>
                                        <p:cTn id="85" dur="500" fill="hold"/>
                                        <p:tgtEl>
                                          <p:spTgt spid="338958">
                                            <p:txEl>
                                              <p:pRg st="0" end="0"/>
                                            </p:txEl>
                                          </p:spTgt>
                                        </p:tgtEl>
                                        <p:attrNameLst>
                                          <p:attrName>ppt_w</p:attrName>
                                        </p:attrNameLst>
                                      </p:cBhvr>
                                      <p:tavLst>
                                        <p:tav tm="0">
                                          <p:val>
                                            <p:fltVal val="0"/>
                                          </p:val>
                                        </p:tav>
                                        <p:tav tm="100000">
                                          <p:val>
                                            <p:strVal val="#ppt_w"/>
                                          </p:val>
                                        </p:tav>
                                      </p:tavLst>
                                    </p:anim>
                                    <p:anim calcmode="lin" valueType="num">
                                      <p:cBhvr>
                                        <p:cTn id="86" dur="500" fill="hold"/>
                                        <p:tgtEl>
                                          <p:spTgt spid="338958">
                                            <p:txEl>
                                              <p:pRg st="0" end="0"/>
                                            </p:txEl>
                                          </p:spTgt>
                                        </p:tgtEl>
                                        <p:attrNameLst>
                                          <p:attrName>ppt_h</p:attrName>
                                        </p:attrNameLst>
                                      </p:cBhvr>
                                      <p:tavLst>
                                        <p:tav tm="0">
                                          <p:val>
                                            <p:strVal val="#ppt_h"/>
                                          </p:val>
                                        </p:tav>
                                        <p:tav tm="100000">
                                          <p:val>
                                            <p:strVal val="#ppt_h"/>
                                          </p:val>
                                        </p:tav>
                                      </p:tavLst>
                                    </p:anim>
                                  </p:childTnLst>
                                </p:cTn>
                              </p:par>
                            </p:childTnLst>
                          </p:cTn>
                        </p:par>
                        <p:par>
                          <p:cTn id="87" fill="hold">
                            <p:stCondLst>
                              <p:cond delay="6000"/>
                            </p:stCondLst>
                            <p:childTnLst>
                              <p:par>
                                <p:cTn id="88" presetID="17" presetClass="entr" presetSubtype="8" fill="hold" nodeType="afterEffect">
                                  <p:stCondLst>
                                    <p:cond delay="0"/>
                                  </p:stCondLst>
                                  <p:childTnLst>
                                    <p:set>
                                      <p:cBhvr>
                                        <p:cTn id="89" dur="1" fill="hold">
                                          <p:stCondLst>
                                            <p:cond delay="0"/>
                                          </p:stCondLst>
                                        </p:cTn>
                                        <p:tgtEl>
                                          <p:spTgt spid="338958">
                                            <p:txEl>
                                              <p:pRg st="1" end="1"/>
                                            </p:txEl>
                                          </p:spTgt>
                                        </p:tgtEl>
                                        <p:attrNameLst>
                                          <p:attrName>style.visibility</p:attrName>
                                        </p:attrNameLst>
                                      </p:cBhvr>
                                      <p:to>
                                        <p:strVal val="visible"/>
                                      </p:to>
                                    </p:set>
                                    <p:anim calcmode="lin" valueType="num">
                                      <p:cBhvr>
                                        <p:cTn id="90" dur="500" fill="hold"/>
                                        <p:tgtEl>
                                          <p:spTgt spid="338958">
                                            <p:txEl>
                                              <p:pRg st="1" end="1"/>
                                            </p:txEl>
                                          </p:spTgt>
                                        </p:tgtEl>
                                        <p:attrNameLst>
                                          <p:attrName>ppt_x</p:attrName>
                                        </p:attrNameLst>
                                      </p:cBhvr>
                                      <p:tavLst>
                                        <p:tav tm="0">
                                          <p:val>
                                            <p:strVal val="#ppt_x-#ppt_w/2"/>
                                          </p:val>
                                        </p:tav>
                                        <p:tav tm="100000">
                                          <p:val>
                                            <p:strVal val="#ppt_x"/>
                                          </p:val>
                                        </p:tav>
                                      </p:tavLst>
                                    </p:anim>
                                    <p:anim calcmode="lin" valueType="num">
                                      <p:cBhvr>
                                        <p:cTn id="91" dur="500" fill="hold"/>
                                        <p:tgtEl>
                                          <p:spTgt spid="338958">
                                            <p:txEl>
                                              <p:pRg st="1" end="1"/>
                                            </p:txEl>
                                          </p:spTgt>
                                        </p:tgtEl>
                                        <p:attrNameLst>
                                          <p:attrName>ppt_y</p:attrName>
                                        </p:attrNameLst>
                                      </p:cBhvr>
                                      <p:tavLst>
                                        <p:tav tm="0">
                                          <p:val>
                                            <p:strVal val="#ppt_y"/>
                                          </p:val>
                                        </p:tav>
                                        <p:tav tm="100000">
                                          <p:val>
                                            <p:strVal val="#ppt_y"/>
                                          </p:val>
                                        </p:tav>
                                      </p:tavLst>
                                    </p:anim>
                                    <p:anim calcmode="lin" valueType="num">
                                      <p:cBhvr>
                                        <p:cTn id="92" dur="500" fill="hold"/>
                                        <p:tgtEl>
                                          <p:spTgt spid="338958">
                                            <p:txEl>
                                              <p:pRg st="1" end="1"/>
                                            </p:txEl>
                                          </p:spTgt>
                                        </p:tgtEl>
                                        <p:attrNameLst>
                                          <p:attrName>ppt_w</p:attrName>
                                        </p:attrNameLst>
                                      </p:cBhvr>
                                      <p:tavLst>
                                        <p:tav tm="0">
                                          <p:val>
                                            <p:fltVal val="0"/>
                                          </p:val>
                                        </p:tav>
                                        <p:tav tm="100000">
                                          <p:val>
                                            <p:strVal val="#ppt_w"/>
                                          </p:val>
                                        </p:tav>
                                      </p:tavLst>
                                    </p:anim>
                                    <p:anim calcmode="lin" valueType="num">
                                      <p:cBhvr>
                                        <p:cTn id="93" dur="500" fill="hold"/>
                                        <p:tgtEl>
                                          <p:spTgt spid="338958">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946" grpId="0" animBg="1"/>
      <p:bldP spid="338947" grpId="0" animBg="1"/>
      <p:bldP spid="338948" grpId="0"/>
      <p:bldP spid="338952" grpId="0" animBg="1"/>
      <p:bldP spid="338953" grpId="0" animBg="1"/>
      <p:bldP spid="338954" grpId="0"/>
      <p:bldP spid="33895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994"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40995"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40996" name="Text Box 4"/>
          <p:cNvSpPr txBox="1">
            <a:spLocks noChangeArrowheads="1"/>
          </p:cNvSpPr>
          <p:nvPr/>
        </p:nvSpPr>
        <p:spPr bwMode="auto">
          <a:xfrm>
            <a:off x="228600" y="166688"/>
            <a:ext cx="8821738"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SEJARAH &amp; PERKEMBANGAN IRIGASI DI INDONESIA</a:t>
            </a:r>
            <a:endParaRPr lang="en-US" sz="900" b="1">
              <a:solidFill>
                <a:srgbClr val="003366"/>
              </a:solidFill>
              <a:latin typeface="Century Gothic" pitchFamily="34" charset="0"/>
            </a:endParaRPr>
          </a:p>
        </p:txBody>
      </p:sp>
      <p:sp>
        <p:nvSpPr>
          <p:cNvPr id="340997" name="Rectangle 5"/>
          <p:cNvSpPr>
            <a:spLocks noChangeArrowheads="1"/>
          </p:cNvSpPr>
          <p:nvPr/>
        </p:nvSpPr>
        <p:spPr bwMode="auto">
          <a:xfrm>
            <a:off x="304800" y="1039813"/>
            <a:ext cx="8534400" cy="1704975"/>
          </a:xfrm>
          <a:prstGeom prst="rect">
            <a:avLst/>
          </a:prstGeom>
          <a:noFill/>
          <a:ln w="9525">
            <a:noFill/>
            <a:miter lim="800000"/>
            <a:headEnd/>
            <a:tailEnd/>
          </a:ln>
          <a:effectLst/>
        </p:spPr>
        <p:txBody>
          <a:bodyPr anchor="ctr">
            <a:spAutoFit/>
          </a:bodyPr>
          <a:lstStyle/>
          <a:p>
            <a:pPr marL="342900" indent="-342900" algn="l">
              <a:spcBef>
                <a:spcPct val="30000"/>
              </a:spcBef>
              <a:buFontTx/>
              <a:buAutoNum type="alphaLcPeriod"/>
              <a:tabLst>
                <a:tab pos="347663" algn="l"/>
              </a:tabLst>
            </a:pPr>
            <a:r>
              <a:rPr lang="it-IT" sz="1600" b="1"/>
              <a:t>Jaman Hindu</a:t>
            </a:r>
            <a:endParaRPr lang="en-US" sz="1600" b="1"/>
          </a:p>
          <a:p>
            <a:pPr marL="342900" indent="-342900" algn="l">
              <a:spcBef>
                <a:spcPct val="30000"/>
              </a:spcBef>
              <a:tabLst>
                <a:tab pos="347663" algn="l"/>
              </a:tabLst>
            </a:pPr>
            <a:r>
              <a:rPr lang="it-IT" sz="1600"/>
              <a:t>	Raja-raja Hindu memaksa rakyat untuk membuat pekerjaan-pekerjaan irigasi yang 	besar-besar guna pertanian yang memberi kemakmuran kepada negara.</a:t>
            </a:r>
          </a:p>
          <a:p>
            <a:pPr marL="342900" indent="-342900" algn="l">
              <a:spcBef>
                <a:spcPct val="30000"/>
              </a:spcBef>
              <a:tabLst>
                <a:tab pos="347663" algn="l"/>
              </a:tabLst>
            </a:pPr>
            <a:r>
              <a:rPr lang="it-IT" sz="1600"/>
              <a:t>	Setelah datangnya bangsa Eropa, timbul peperangan, sehingga irigasi tidak terpelihara, 	bangunan dan saluran irigasi menjadi rusak, pertanian terhenti dengan akibat jatuhnya 	kemakmuran.</a:t>
            </a:r>
            <a:r>
              <a:rPr lang="en-US" sz="1600"/>
              <a:t> </a:t>
            </a:r>
            <a:endParaRPr lang="it-IT" sz="1600"/>
          </a:p>
        </p:txBody>
      </p:sp>
      <p:sp>
        <p:nvSpPr>
          <p:cNvPr id="340998" name="Rectangle 6"/>
          <p:cNvSpPr>
            <a:spLocks noChangeArrowheads="1"/>
          </p:cNvSpPr>
          <p:nvPr/>
        </p:nvSpPr>
        <p:spPr bwMode="auto">
          <a:xfrm>
            <a:off x="304800" y="2895600"/>
            <a:ext cx="8534400" cy="1192213"/>
          </a:xfrm>
          <a:prstGeom prst="rect">
            <a:avLst/>
          </a:prstGeom>
          <a:noFill/>
          <a:ln w="9525">
            <a:noFill/>
            <a:miter lim="800000"/>
            <a:headEnd/>
            <a:tailEnd/>
          </a:ln>
          <a:effectLst/>
        </p:spPr>
        <p:txBody>
          <a:bodyPr anchor="ctr">
            <a:spAutoFit/>
          </a:bodyPr>
          <a:lstStyle/>
          <a:p>
            <a:pPr marL="342900" indent="-342900" algn="l">
              <a:spcBef>
                <a:spcPct val="30000"/>
              </a:spcBef>
              <a:buFontTx/>
              <a:buAutoNum type="alphaLcPeriod" startAt="2"/>
            </a:pPr>
            <a:r>
              <a:rPr lang="it-IT" sz="1600" b="1"/>
              <a:t>Pendudukan Belanda</a:t>
            </a:r>
            <a:endParaRPr lang="en-US" sz="1600"/>
          </a:p>
          <a:p>
            <a:pPr marL="342900" indent="-342900" algn="l">
              <a:spcBef>
                <a:spcPct val="50000"/>
              </a:spcBef>
            </a:pPr>
            <a:r>
              <a:rPr lang="it-IT" sz="1600"/>
              <a:t>	Setelah diadakan peraturan tanam paksa pada waktu pendudukan Belanda, mereka memaksa rakyat untuk membuat pekerjaan irigasi guna tanaman-tanaman yang mereka butuhkan.</a:t>
            </a:r>
            <a:r>
              <a:rPr lang="en-US" sz="1600"/>
              <a:t> </a:t>
            </a:r>
          </a:p>
        </p:txBody>
      </p:sp>
      <p:sp>
        <p:nvSpPr>
          <p:cNvPr id="340999" name="Rectangle 7"/>
          <p:cNvSpPr>
            <a:spLocks noChangeArrowheads="1"/>
          </p:cNvSpPr>
          <p:nvPr/>
        </p:nvSpPr>
        <p:spPr bwMode="auto">
          <a:xfrm>
            <a:off x="304800" y="4291013"/>
            <a:ext cx="8534400" cy="1192212"/>
          </a:xfrm>
          <a:prstGeom prst="rect">
            <a:avLst/>
          </a:prstGeom>
          <a:noFill/>
          <a:ln w="9525">
            <a:noFill/>
            <a:miter lim="800000"/>
            <a:headEnd/>
            <a:tailEnd/>
          </a:ln>
          <a:effectLst/>
        </p:spPr>
        <p:txBody>
          <a:bodyPr anchor="ctr">
            <a:spAutoFit/>
          </a:bodyPr>
          <a:lstStyle/>
          <a:p>
            <a:pPr marL="342900" indent="-342900" algn="l">
              <a:spcBef>
                <a:spcPct val="30000"/>
              </a:spcBef>
              <a:buFontTx/>
              <a:buAutoNum type="alphaLcPeriod" startAt="3"/>
            </a:pPr>
            <a:r>
              <a:rPr lang="it-IT" sz="1600" b="1"/>
              <a:t>Tahun 1854 - 1885</a:t>
            </a:r>
            <a:endParaRPr lang="en-US" sz="1600"/>
          </a:p>
          <a:p>
            <a:pPr marL="342900" indent="-342900" algn="l">
              <a:spcBef>
                <a:spcPct val="50000"/>
              </a:spcBef>
            </a:pPr>
            <a:r>
              <a:rPr lang="it-IT" sz="1600"/>
              <a:t>	Tahun 1854 didirikan departemen BOW dan tahun 1885 dibentuk irrigatie brigade yang kemudian menjadi bagian Pengairan dan Assainering. Setelah itu baru dibuat beberapa pekerjaan-pekerjaan irigasi guna mengairi tanah-tanah pemerintah.</a:t>
            </a:r>
            <a:r>
              <a:rPr lang="en-US" sz="1600"/>
              <a:t> </a:t>
            </a:r>
          </a:p>
        </p:txBody>
      </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40994"/>
                                        </p:tgtEl>
                                        <p:attrNameLst>
                                          <p:attrName>style.visibility</p:attrName>
                                        </p:attrNameLst>
                                      </p:cBhvr>
                                      <p:to>
                                        <p:strVal val="visible"/>
                                      </p:to>
                                    </p:set>
                                    <p:anim calcmode="lin" valueType="num">
                                      <p:cBhvr>
                                        <p:cTn id="7" dur="500" fill="hold"/>
                                        <p:tgtEl>
                                          <p:spTgt spid="340994"/>
                                        </p:tgtEl>
                                        <p:attrNameLst>
                                          <p:attrName>ppt_x</p:attrName>
                                        </p:attrNameLst>
                                      </p:cBhvr>
                                      <p:tavLst>
                                        <p:tav tm="0">
                                          <p:val>
                                            <p:strVal val="#ppt_x+#ppt_w/2"/>
                                          </p:val>
                                        </p:tav>
                                        <p:tav tm="100000">
                                          <p:val>
                                            <p:strVal val="#ppt_x"/>
                                          </p:val>
                                        </p:tav>
                                      </p:tavLst>
                                    </p:anim>
                                    <p:anim calcmode="lin" valueType="num">
                                      <p:cBhvr>
                                        <p:cTn id="8" dur="500" fill="hold"/>
                                        <p:tgtEl>
                                          <p:spTgt spid="340994"/>
                                        </p:tgtEl>
                                        <p:attrNameLst>
                                          <p:attrName>ppt_y</p:attrName>
                                        </p:attrNameLst>
                                      </p:cBhvr>
                                      <p:tavLst>
                                        <p:tav tm="0">
                                          <p:val>
                                            <p:strVal val="#ppt_y"/>
                                          </p:val>
                                        </p:tav>
                                        <p:tav tm="100000">
                                          <p:val>
                                            <p:strVal val="#ppt_y"/>
                                          </p:val>
                                        </p:tav>
                                      </p:tavLst>
                                    </p:anim>
                                    <p:anim calcmode="lin" valueType="num">
                                      <p:cBhvr>
                                        <p:cTn id="9" dur="500" fill="hold"/>
                                        <p:tgtEl>
                                          <p:spTgt spid="340994"/>
                                        </p:tgtEl>
                                        <p:attrNameLst>
                                          <p:attrName>ppt_w</p:attrName>
                                        </p:attrNameLst>
                                      </p:cBhvr>
                                      <p:tavLst>
                                        <p:tav tm="0">
                                          <p:val>
                                            <p:fltVal val="0"/>
                                          </p:val>
                                        </p:tav>
                                        <p:tav tm="100000">
                                          <p:val>
                                            <p:strVal val="#ppt_w"/>
                                          </p:val>
                                        </p:tav>
                                      </p:tavLst>
                                    </p:anim>
                                    <p:anim calcmode="lin" valueType="num">
                                      <p:cBhvr>
                                        <p:cTn id="10" dur="500" fill="hold"/>
                                        <p:tgtEl>
                                          <p:spTgt spid="340994"/>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40995"/>
                                        </p:tgtEl>
                                        <p:attrNameLst>
                                          <p:attrName>style.visibility</p:attrName>
                                        </p:attrNameLst>
                                      </p:cBhvr>
                                      <p:to>
                                        <p:strVal val="visible"/>
                                      </p:to>
                                    </p:set>
                                    <p:anim calcmode="lin" valueType="num">
                                      <p:cBhvr>
                                        <p:cTn id="13" dur="1000" fill="hold"/>
                                        <p:tgtEl>
                                          <p:spTgt spid="340995"/>
                                        </p:tgtEl>
                                        <p:attrNameLst>
                                          <p:attrName>ppt_x</p:attrName>
                                        </p:attrNameLst>
                                      </p:cBhvr>
                                      <p:tavLst>
                                        <p:tav tm="0">
                                          <p:val>
                                            <p:strVal val="#ppt_x-#ppt_w/2"/>
                                          </p:val>
                                        </p:tav>
                                        <p:tav tm="100000">
                                          <p:val>
                                            <p:strVal val="#ppt_x"/>
                                          </p:val>
                                        </p:tav>
                                      </p:tavLst>
                                    </p:anim>
                                    <p:anim calcmode="lin" valueType="num">
                                      <p:cBhvr>
                                        <p:cTn id="14" dur="1000" fill="hold"/>
                                        <p:tgtEl>
                                          <p:spTgt spid="340995"/>
                                        </p:tgtEl>
                                        <p:attrNameLst>
                                          <p:attrName>ppt_y</p:attrName>
                                        </p:attrNameLst>
                                      </p:cBhvr>
                                      <p:tavLst>
                                        <p:tav tm="0">
                                          <p:val>
                                            <p:strVal val="#ppt_y"/>
                                          </p:val>
                                        </p:tav>
                                        <p:tav tm="100000">
                                          <p:val>
                                            <p:strVal val="#ppt_y"/>
                                          </p:val>
                                        </p:tav>
                                      </p:tavLst>
                                    </p:anim>
                                    <p:anim calcmode="lin" valueType="num">
                                      <p:cBhvr>
                                        <p:cTn id="15" dur="1000" fill="hold"/>
                                        <p:tgtEl>
                                          <p:spTgt spid="340995"/>
                                        </p:tgtEl>
                                        <p:attrNameLst>
                                          <p:attrName>ppt_w</p:attrName>
                                        </p:attrNameLst>
                                      </p:cBhvr>
                                      <p:tavLst>
                                        <p:tav tm="0">
                                          <p:val>
                                            <p:fltVal val="0"/>
                                          </p:val>
                                        </p:tav>
                                        <p:tav tm="100000">
                                          <p:val>
                                            <p:strVal val="#ppt_w"/>
                                          </p:val>
                                        </p:tav>
                                      </p:tavLst>
                                    </p:anim>
                                    <p:anim calcmode="lin" valueType="num">
                                      <p:cBhvr>
                                        <p:cTn id="16" dur="1000" fill="hold"/>
                                        <p:tgtEl>
                                          <p:spTgt spid="340995"/>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40996"/>
                                        </p:tgtEl>
                                        <p:attrNameLst>
                                          <p:attrName>style.visibility</p:attrName>
                                        </p:attrNameLst>
                                      </p:cBhvr>
                                      <p:to>
                                        <p:strVal val="visible"/>
                                      </p:to>
                                    </p:set>
                                    <p:anim calcmode="lin" valueType="num">
                                      <p:cBhvr>
                                        <p:cTn id="20" dur="500" fill="hold"/>
                                        <p:tgtEl>
                                          <p:spTgt spid="340996"/>
                                        </p:tgtEl>
                                        <p:attrNameLst>
                                          <p:attrName>ppt_w</p:attrName>
                                        </p:attrNameLst>
                                      </p:cBhvr>
                                      <p:tavLst>
                                        <p:tav tm="0">
                                          <p:val>
                                            <p:fltVal val="0"/>
                                          </p:val>
                                        </p:tav>
                                        <p:tav tm="100000">
                                          <p:val>
                                            <p:strVal val="#ppt_w"/>
                                          </p:val>
                                        </p:tav>
                                      </p:tavLst>
                                    </p:anim>
                                    <p:anim calcmode="lin" valueType="num">
                                      <p:cBhvr>
                                        <p:cTn id="21" dur="500" fill="hold"/>
                                        <p:tgtEl>
                                          <p:spTgt spid="340996"/>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17" presetClass="entr" presetSubtype="8" fill="hold" nodeType="afterEffect">
                                  <p:stCondLst>
                                    <p:cond delay="0"/>
                                  </p:stCondLst>
                                  <p:childTnLst>
                                    <p:set>
                                      <p:cBhvr>
                                        <p:cTn id="24" dur="1" fill="hold">
                                          <p:stCondLst>
                                            <p:cond delay="0"/>
                                          </p:stCondLst>
                                        </p:cTn>
                                        <p:tgtEl>
                                          <p:spTgt spid="340997">
                                            <p:txEl>
                                              <p:pRg st="0" end="0"/>
                                            </p:txEl>
                                          </p:spTgt>
                                        </p:tgtEl>
                                        <p:attrNameLst>
                                          <p:attrName>style.visibility</p:attrName>
                                        </p:attrNameLst>
                                      </p:cBhvr>
                                      <p:to>
                                        <p:strVal val="visible"/>
                                      </p:to>
                                    </p:set>
                                    <p:anim calcmode="lin" valueType="num">
                                      <p:cBhvr>
                                        <p:cTn id="25" dur="500" fill="hold"/>
                                        <p:tgtEl>
                                          <p:spTgt spid="340997">
                                            <p:txEl>
                                              <p:pRg st="0" end="0"/>
                                            </p:txEl>
                                          </p:spTgt>
                                        </p:tgtEl>
                                        <p:attrNameLst>
                                          <p:attrName>ppt_x</p:attrName>
                                        </p:attrNameLst>
                                      </p:cBhvr>
                                      <p:tavLst>
                                        <p:tav tm="0">
                                          <p:val>
                                            <p:strVal val="#ppt_x-#ppt_w/2"/>
                                          </p:val>
                                        </p:tav>
                                        <p:tav tm="100000">
                                          <p:val>
                                            <p:strVal val="#ppt_x"/>
                                          </p:val>
                                        </p:tav>
                                      </p:tavLst>
                                    </p:anim>
                                    <p:anim calcmode="lin" valueType="num">
                                      <p:cBhvr>
                                        <p:cTn id="26" dur="500" fill="hold"/>
                                        <p:tgtEl>
                                          <p:spTgt spid="340997">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340997">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340997">
                                            <p:txEl>
                                              <p:pRg st="0" end="0"/>
                                            </p:txEl>
                                          </p:spTgt>
                                        </p:tgtEl>
                                        <p:attrNameLst>
                                          <p:attrName>ppt_h</p:attrName>
                                        </p:attrNameLst>
                                      </p:cBhvr>
                                      <p:tavLst>
                                        <p:tav tm="0">
                                          <p:val>
                                            <p:strVal val="#ppt_h"/>
                                          </p:val>
                                        </p:tav>
                                        <p:tav tm="100000">
                                          <p:val>
                                            <p:strVal val="#ppt_h"/>
                                          </p:val>
                                        </p:tav>
                                      </p:tavLst>
                                    </p:anim>
                                  </p:childTnLst>
                                </p:cTn>
                              </p:par>
                            </p:childTnLst>
                          </p:cTn>
                        </p:par>
                        <p:par>
                          <p:cTn id="29" fill="hold">
                            <p:stCondLst>
                              <p:cond delay="2000"/>
                            </p:stCondLst>
                            <p:childTnLst>
                              <p:par>
                                <p:cTn id="30" presetID="17" presetClass="entr" presetSubtype="8" fill="hold" nodeType="afterEffect">
                                  <p:stCondLst>
                                    <p:cond delay="0"/>
                                  </p:stCondLst>
                                  <p:childTnLst>
                                    <p:set>
                                      <p:cBhvr>
                                        <p:cTn id="31" dur="1" fill="hold">
                                          <p:stCondLst>
                                            <p:cond delay="0"/>
                                          </p:stCondLst>
                                        </p:cTn>
                                        <p:tgtEl>
                                          <p:spTgt spid="340997">
                                            <p:txEl>
                                              <p:pRg st="1" end="1"/>
                                            </p:txEl>
                                          </p:spTgt>
                                        </p:tgtEl>
                                        <p:attrNameLst>
                                          <p:attrName>style.visibility</p:attrName>
                                        </p:attrNameLst>
                                      </p:cBhvr>
                                      <p:to>
                                        <p:strVal val="visible"/>
                                      </p:to>
                                    </p:set>
                                    <p:anim calcmode="lin" valueType="num">
                                      <p:cBhvr>
                                        <p:cTn id="32" dur="500" fill="hold"/>
                                        <p:tgtEl>
                                          <p:spTgt spid="340997">
                                            <p:txEl>
                                              <p:pRg st="1" end="1"/>
                                            </p:txEl>
                                          </p:spTgt>
                                        </p:tgtEl>
                                        <p:attrNameLst>
                                          <p:attrName>ppt_x</p:attrName>
                                        </p:attrNameLst>
                                      </p:cBhvr>
                                      <p:tavLst>
                                        <p:tav tm="0">
                                          <p:val>
                                            <p:strVal val="#ppt_x-#ppt_w/2"/>
                                          </p:val>
                                        </p:tav>
                                        <p:tav tm="100000">
                                          <p:val>
                                            <p:strVal val="#ppt_x"/>
                                          </p:val>
                                        </p:tav>
                                      </p:tavLst>
                                    </p:anim>
                                    <p:anim calcmode="lin" valueType="num">
                                      <p:cBhvr>
                                        <p:cTn id="33" dur="500" fill="hold"/>
                                        <p:tgtEl>
                                          <p:spTgt spid="340997">
                                            <p:txEl>
                                              <p:pRg st="1" end="1"/>
                                            </p:txEl>
                                          </p:spTgt>
                                        </p:tgtEl>
                                        <p:attrNameLst>
                                          <p:attrName>ppt_y</p:attrName>
                                        </p:attrNameLst>
                                      </p:cBhvr>
                                      <p:tavLst>
                                        <p:tav tm="0">
                                          <p:val>
                                            <p:strVal val="#ppt_y"/>
                                          </p:val>
                                        </p:tav>
                                        <p:tav tm="100000">
                                          <p:val>
                                            <p:strVal val="#ppt_y"/>
                                          </p:val>
                                        </p:tav>
                                      </p:tavLst>
                                    </p:anim>
                                    <p:anim calcmode="lin" valueType="num">
                                      <p:cBhvr>
                                        <p:cTn id="34" dur="500" fill="hold"/>
                                        <p:tgtEl>
                                          <p:spTgt spid="340997">
                                            <p:txEl>
                                              <p:pRg st="1" end="1"/>
                                            </p:txEl>
                                          </p:spTgt>
                                        </p:tgtEl>
                                        <p:attrNameLst>
                                          <p:attrName>ppt_w</p:attrName>
                                        </p:attrNameLst>
                                      </p:cBhvr>
                                      <p:tavLst>
                                        <p:tav tm="0">
                                          <p:val>
                                            <p:fltVal val="0"/>
                                          </p:val>
                                        </p:tav>
                                        <p:tav tm="100000">
                                          <p:val>
                                            <p:strVal val="#ppt_w"/>
                                          </p:val>
                                        </p:tav>
                                      </p:tavLst>
                                    </p:anim>
                                    <p:anim calcmode="lin" valueType="num">
                                      <p:cBhvr>
                                        <p:cTn id="35" dur="500" fill="hold"/>
                                        <p:tgtEl>
                                          <p:spTgt spid="340997">
                                            <p:txEl>
                                              <p:pRg st="1" end="1"/>
                                            </p:txEl>
                                          </p:spTgt>
                                        </p:tgtEl>
                                        <p:attrNameLst>
                                          <p:attrName>ppt_h</p:attrName>
                                        </p:attrNameLst>
                                      </p:cBhvr>
                                      <p:tavLst>
                                        <p:tav tm="0">
                                          <p:val>
                                            <p:strVal val="#ppt_h"/>
                                          </p:val>
                                        </p:tav>
                                        <p:tav tm="100000">
                                          <p:val>
                                            <p:strVal val="#ppt_h"/>
                                          </p:val>
                                        </p:tav>
                                      </p:tavLst>
                                    </p:anim>
                                  </p:childTnLst>
                                </p:cTn>
                              </p:par>
                            </p:childTnLst>
                          </p:cTn>
                        </p:par>
                        <p:par>
                          <p:cTn id="36" fill="hold">
                            <p:stCondLst>
                              <p:cond delay="2500"/>
                            </p:stCondLst>
                            <p:childTnLst>
                              <p:par>
                                <p:cTn id="37" presetID="17" presetClass="entr" presetSubtype="8" fill="hold" nodeType="afterEffect">
                                  <p:stCondLst>
                                    <p:cond delay="0"/>
                                  </p:stCondLst>
                                  <p:childTnLst>
                                    <p:set>
                                      <p:cBhvr>
                                        <p:cTn id="38" dur="1" fill="hold">
                                          <p:stCondLst>
                                            <p:cond delay="0"/>
                                          </p:stCondLst>
                                        </p:cTn>
                                        <p:tgtEl>
                                          <p:spTgt spid="340997">
                                            <p:txEl>
                                              <p:pRg st="2" end="2"/>
                                            </p:txEl>
                                          </p:spTgt>
                                        </p:tgtEl>
                                        <p:attrNameLst>
                                          <p:attrName>style.visibility</p:attrName>
                                        </p:attrNameLst>
                                      </p:cBhvr>
                                      <p:to>
                                        <p:strVal val="visible"/>
                                      </p:to>
                                    </p:set>
                                    <p:anim calcmode="lin" valueType="num">
                                      <p:cBhvr>
                                        <p:cTn id="39" dur="500" fill="hold"/>
                                        <p:tgtEl>
                                          <p:spTgt spid="340997">
                                            <p:txEl>
                                              <p:pRg st="2" end="2"/>
                                            </p:txEl>
                                          </p:spTgt>
                                        </p:tgtEl>
                                        <p:attrNameLst>
                                          <p:attrName>ppt_x</p:attrName>
                                        </p:attrNameLst>
                                      </p:cBhvr>
                                      <p:tavLst>
                                        <p:tav tm="0">
                                          <p:val>
                                            <p:strVal val="#ppt_x-#ppt_w/2"/>
                                          </p:val>
                                        </p:tav>
                                        <p:tav tm="100000">
                                          <p:val>
                                            <p:strVal val="#ppt_x"/>
                                          </p:val>
                                        </p:tav>
                                      </p:tavLst>
                                    </p:anim>
                                    <p:anim calcmode="lin" valueType="num">
                                      <p:cBhvr>
                                        <p:cTn id="40" dur="500" fill="hold"/>
                                        <p:tgtEl>
                                          <p:spTgt spid="340997">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340997">
                                            <p:txEl>
                                              <p:pRg st="2" end="2"/>
                                            </p:txEl>
                                          </p:spTgt>
                                        </p:tgtEl>
                                        <p:attrNameLst>
                                          <p:attrName>ppt_w</p:attrName>
                                        </p:attrNameLst>
                                      </p:cBhvr>
                                      <p:tavLst>
                                        <p:tav tm="0">
                                          <p:val>
                                            <p:fltVal val="0"/>
                                          </p:val>
                                        </p:tav>
                                        <p:tav tm="100000">
                                          <p:val>
                                            <p:strVal val="#ppt_w"/>
                                          </p:val>
                                        </p:tav>
                                      </p:tavLst>
                                    </p:anim>
                                    <p:anim calcmode="lin" valueType="num">
                                      <p:cBhvr>
                                        <p:cTn id="42" dur="500" fill="hold"/>
                                        <p:tgtEl>
                                          <p:spTgt spid="340997">
                                            <p:txEl>
                                              <p:pRg st="2" end="2"/>
                                            </p:txEl>
                                          </p:spTgt>
                                        </p:tgtEl>
                                        <p:attrNameLst>
                                          <p:attrName>ppt_h</p:attrName>
                                        </p:attrNameLst>
                                      </p:cBhvr>
                                      <p:tavLst>
                                        <p:tav tm="0">
                                          <p:val>
                                            <p:strVal val="#ppt_h"/>
                                          </p:val>
                                        </p:tav>
                                        <p:tav tm="100000">
                                          <p:val>
                                            <p:strVal val="#ppt_h"/>
                                          </p:val>
                                        </p:tav>
                                      </p:tavLst>
                                    </p:anim>
                                  </p:childTnLst>
                                </p:cTn>
                              </p:par>
                            </p:childTnLst>
                          </p:cTn>
                        </p:par>
                        <p:par>
                          <p:cTn id="43" fill="hold">
                            <p:stCondLst>
                              <p:cond delay="3000"/>
                            </p:stCondLst>
                            <p:childTnLst>
                              <p:par>
                                <p:cTn id="44" presetID="17" presetClass="entr" presetSubtype="8" fill="hold" nodeType="afterEffect">
                                  <p:stCondLst>
                                    <p:cond delay="0"/>
                                  </p:stCondLst>
                                  <p:childTnLst>
                                    <p:set>
                                      <p:cBhvr>
                                        <p:cTn id="45" dur="1" fill="hold">
                                          <p:stCondLst>
                                            <p:cond delay="0"/>
                                          </p:stCondLst>
                                        </p:cTn>
                                        <p:tgtEl>
                                          <p:spTgt spid="340998">
                                            <p:txEl>
                                              <p:pRg st="0" end="0"/>
                                            </p:txEl>
                                          </p:spTgt>
                                        </p:tgtEl>
                                        <p:attrNameLst>
                                          <p:attrName>style.visibility</p:attrName>
                                        </p:attrNameLst>
                                      </p:cBhvr>
                                      <p:to>
                                        <p:strVal val="visible"/>
                                      </p:to>
                                    </p:set>
                                    <p:anim calcmode="lin" valueType="num">
                                      <p:cBhvr>
                                        <p:cTn id="46" dur="500" fill="hold"/>
                                        <p:tgtEl>
                                          <p:spTgt spid="340998">
                                            <p:txEl>
                                              <p:pRg st="0" end="0"/>
                                            </p:txEl>
                                          </p:spTgt>
                                        </p:tgtEl>
                                        <p:attrNameLst>
                                          <p:attrName>ppt_x</p:attrName>
                                        </p:attrNameLst>
                                      </p:cBhvr>
                                      <p:tavLst>
                                        <p:tav tm="0">
                                          <p:val>
                                            <p:strVal val="#ppt_x-#ppt_w/2"/>
                                          </p:val>
                                        </p:tav>
                                        <p:tav tm="100000">
                                          <p:val>
                                            <p:strVal val="#ppt_x"/>
                                          </p:val>
                                        </p:tav>
                                      </p:tavLst>
                                    </p:anim>
                                    <p:anim calcmode="lin" valueType="num">
                                      <p:cBhvr>
                                        <p:cTn id="47" dur="500" fill="hold"/>
                                        <p:tgtEl>
                                          <p:spTgt spid="340998">
                                            <p:txEl>
                                              <p:pRg st="0" end="0"/>
                                            </p:txEl>
                                          </p:spTgt>
                                        </p:tgtEl>
                                        <p:attrNameLst>
                                          <p:attrName>ppt_y</p:attrName>
                                        </p:attrNameLst>
                                      </p:cBhvr>
                                      <p:tavLst>
                                        <p:tav tm="0">
                                          <p:val>
                                            <p:strVal val="#ppt_y"/>
                                          </p:val>
                                        </p:tav>
                                        <p:tav tm="100000">
                                          <p:val>
                                            <p:strVal val="#ppt_y"/>
                                          </p:val>
                                        </p:tav>
                                      </p:tavLst>
                                    </p:anim>
                                    <p:anim calcmode="lin" valueType="num">
                                      <p:cBhvr>
                                        <p:cTn id="48" dur="500" fill="hold"/>
                                        <p:tgtEl>
                                          <p:spTgt spid="340998">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340998">
                                            <p:txEl>
                                              <p:pRg st="0" end="0"/>
                                            </p:txEl>
                                          </p:spTgt>
                                        </p:tgtEl>
                                        <p:attrNameLst>
                                          <p:attrName>ppt_h</p:attrName>
                                        </p:attrNameLst>
                                      </p:cBhvr>
                                      <p:tavLst>
                                        <p:tav tm="0">
                                          <p:val>
                                            <p:strVal val="#ppt_h"/>
                                          </p:val>
                                        </p:tav>
                                        <p:tav tm="100000">
                                          <p:val>
                                            <p:strVal val="#ppt_h"/>
                                          </p:val>
                                        </p:tav>
                                      </p:tavLst>
                                    </p:anim>
                                  </p:childTnLst>
                                </p:cTn>
                              </p:par>
                            </p:childTnLst>
                          </p:cTn>
                        </p:par>
                        <p:par>
                          <p:cTn id="50" fill="hold">
                            <p:stCondLst>
                              <p:cond delay="3500"/>
                            </p:stCondLst>
                            <p:childTnLst>
                              <p:par>
                                <p:cTn id="51" presetID="17" presetClass="entr" presetSubtype="8" fill="hold" nodeType="afterEffect">
                                  <p:stCondLst>
                                    <p:cond delay="0"/>
                                  </p:stCondLst>
                                  <p:childTnLst>
                                    <p:set>
                                      <p:cBhvr>
                                        <p:cTn id="52" dur="1" fill="hold">
                                          <p:stCondLst>
                                            <p:cond delay="0"/>
                                          </p:stCondLst>
                                        </p:cTn>
                                        <p:tgtEl>
                                          <p:spTgt spid="340998">
                                            <p:txEl>
                                              <p:pRg st="1" end="1"/>
                                            </p:txEl>
                                          </p:spTgt>
                                        </p:tgtEl>
                                        <p:attrNameLst>
                                          <p:attrName>style.visibility</p:attrName>
                                        </p:attrNameLst>
                                      </p:cBhvr>
                                      <p:to>
                                        <p:strVal val="visible"/>
                                      </p:to>
                                    </p:set>
                                    <p:anim calcmode="lin" valueType="num">
                                      <p:cBhvr>
                                        <p:cTn id="53" dur="500" fill="hold"/>
                                        <p:tgtEl>
                                          <p:spTgt spid="340998">
                                            <p:txEl>
                                              <p:pRg st="1" end="1"/>
                                            </p:txEl>
                                          </p:spTgt>
                                        </p:tgtEl>
                                        <p:attrNameLst>
                                          <p:attrName>ppt_x</p:attrName>
                                        </p:attrNameLst>
                                      </p:cBhvr>
                                      <p:tavLst>
                                        <p:tav tm="0">
                                          <p:val>
                                            <p:strVal val="#ppt_x-#ppt_w/2"/>
                                          </p:val>
                                        </p:tav>
                                        <p:tav tm="100000">
                                          <p:val>
                                            <p:strVal val="#ppt_x"/>
                                          </p:val>
                                        </p:tav>
                                      </p:tavLst>
                                    </p:anim>
                                    <p:anim calcmode="lin" valueType="num">
                                      <p:cBhvr>
                                        <p:cTn id="54" dur="500" fill="hold"/>
                                        <p:tgtEl>
                                          <p:spTgt spid="340998">
                                            <p:txEl>
                                              <p:pRg st="1" end="1"/>
                                            </p:txEl>
                                          </p:spTgt>
                                        </p:tgtEl>
                                        <p:attrNameLst>
                                          <p:attrName>ppt_y</p:attrName>
                                        </p:attrNameLst>
                                      </p:cBhvr>
                                      <p:tavLst>
                                        <p:tav tm="0">
                                          <p:val>
                                            <p:strVal val="#ppt_y"/>
                                          </p:val>
                                        </p:tav>
                                        <p:tav tm="100000">
                                          <p:val>
                                            <p:strVal val="#ppt_y"/>
                                          </p:val>
                                        </p:tav>
                                      </p:tavLst>
                                    </p:anim>
                                    <p:anim calcmode="lin" valueType="num">
                                      <p:cBhvr>
                                        <p:cTn id="55" dur="500" fill="hold"/>
                                        <p:tgtEl>
                                          <p:spTgt spid="340998">
                                            <p:txEl>
                                              <p:pRg st="1" end="1"/>
                                            </p:txEl>
                                          </p:spTgt>
                                        </p:tgtEl>
                                        <p:attrNameLst>
                                          <p:attrName>ppt_w</p:attrName>
                                        </p:attrNameLst>
                                      </p:cBhvr>
                                      <p:tavLst>
                                        <p:tav tm="0">
                                          <p:val>
                                            <p:fltVal val="0"/>
                                          </p:val>
                                        </p:tav>
                                        <p:tav tm="100000">
                                          <p:val>
                                            <p:strVal val="#ppt_w"/>
                                          </p:val>
                                        </p:tav>
                                      </p:tavLst>
                                    </p:anim>
                                    <p:anim calcmode="lin" valueType="num">
                                      <p:cBhvr>
                                        <p:cTn id="56" dur="500" fill="hold"/>
                                        <p:tgtEl>
                                          <p:spTgt spid="340998">
                                            <p:txEl>
                                              <p:pRg st="1" end="1"/>
                                            </p:txEl>
                                          </p:spTgt>
                                        </p:tgtEl>
                                        <p:attrNameLst>
                                          <p:attrName>ppt_h</p:attrName>
                                        </p:attrNameLst>
                                      </p:cBhvr>
                                      <p:tavLst>
                                        <p:tav tm="0">
                                          <p:val>
                                            <p:strVal val="#ppt_h"/>
                                          </p:val>
                                        </p:tav>
                                        <p:tav tm="100000">
                                          <p:val>
                                            <p:strVal val="#ppt_h"/>
                                          </p:val>
                                        </p:tav>
                                      </p:tavLst>
                                    </p:anim>
                                  </p:childTnLst>
                                </p:cTn>
                              </p:par>
                            </p:childTnLst>
                          </p:cTn>
                        </p:par>
                        <p:par>
                          <p:cTn id="57" fill="hold">
                            <p:stCondLst>
                              <p:cond delay="4000"/>
                            </p:stCondLst>
                            <p:childTnLst>
                              <p:par>
                                <p:cTn id="58" presetID="17" presetClass="entr" presetSubtype="8" fill="hold" nodeType="afterEffect">
                                  <p:stCondLst>
                                    <p:cond delay="0"/>
                                  </p:stCondLst>
                                  <p:childTnLst>
                                    <p:set>
                                      <p:cBhvr>
                                        <p:cTn id="59" dur="1" fill="hold">
                                          <p:stCondLst>
                                            <p:cond delay="0"/>
                                          </p:stCondLst>
                                        </p:cTn>
                                        <p:tgtEl>
                                          <p:spTgt spid="340999">
                                            <p:txEl>
                                              <p:pRg st="0" end="0"/>
                                            </p:txEl>
                                          </p:spTgt>
                                        </p:tgtEl>
                                        <p:attrNameLst>
                                          <p:attrName>style.visibility</p:attrName>
                                        </p:attrNameLst>
                                      </p:cBhvr>
                                      <p:to>
                                        <p:strVal val="visible"/>
                                      </p:to>
                                    </p:set>
                                    <p:anim calcmode="lin" valueType="num">
                                      <p:cBhvr>
                                        <p:cTn id="60" dur="500" fill="hold"/>
                                        <p:tgtEl>
                                          <p:spTgt spid="340999">
                                            <p:txEl>
                                              <p:pRg st="0" end="0"/>
                                            </p:txEl>
                                          </p:spTgt>
                                        </p:tgtEl>
                                        <p:attrNameLst>
                                          <p:attrName>ppt_x</p:attrName>
                                        </p:attrNameLst>
                                      </p:cBhvr>
                                      <p:tavLst>
                                        <p:tav tm="0">
                                          <p:val>
                                            <p:strVal val="#ppt_x-#ppt_w/2"/>
                                          </p:val>
                                        </p:tav>
                                        <p:tav tm="100000">
                                          <p:val>
                                            <p:strVal val="#ppt_x"/>
                                          </p:val>
                                        </p:tav>
                                      </p:tavLst>
                                    </p:anim>
                                    <p:anim calcmode="lin" valueType="num">
                                      <p:cBhvr>
                                        <p:cTn id="61" dur="500" fill="hold"/>
                                        <p:tgtEl>
                                          <p:spTgt spid="340999">
                                            <p:txEl>
                                              <p:pRg st="0" end="0"/>
                                            </p:txEl>
                                          </p:spTgt>
                                        </p:tgtEl>
                                        <p:attrNameLst>
                                          <p:attrName>ppt_y</p:attrName>
                                        </p:attrNameLst>
                                      </p:cBhvr>
                                      <p:tavLst>
                                        <p:tav tm="0">
                                          <p:val>
                                            <p:strVal val="#ppt_y"/>
                                          </p:val>
                                        </p:tav>
                                        <p:tav tm="100000">
                                          <p:val>
                                            <p:strVal val="#ppt_y"/>
                                          </p:val>
                                        </p:tav>
                                      </p:tavLst>
                                    </p:anim>
                                    <p:anim calcmode="lin" valueType="num">
                                      <p:cBhvr>
                                        <p:cTn id="62" dur="500" fill="hold"/>
                                        <p:tgtEl>
                                          <p:spTgt spid="340999">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40999">
                                            <p:txEl>
                                              <p:pRg st="0" end="0"/>
                                            </p:txEl>
                                          </p:spTgt>
                                        </p:tgtEl>
                                        <p:attrNameLst>
                                          <p:attrName>ppt_h</p:attrName>
                                        </p:attrNameLst>
                                      </p:cBhvr>
                                      <p:tavLst>
                                        <p:tav tm="0">
                                          <p:val>
                                            <p:strVal val="#ppt_h"/>
                                          </p:val>
                                        </p:tav>
                                        <p:tav tm="100000">
                                          <p:val>
                                            <p:strVal val="#ppt_h"/>
                                          </p:val>
                                        </p:tav>
                                      </p:tavLst>
                                    </p:anim>
                                  </p:childTnLst>
                                </p:cTn>
                              </p:par>
                            </p:childTnLst>
                          </p:cTn>
                        </p:par>
                        <p:par>
                          <p:cTn id="64" fill="hold">
                            <p:stCondLst>
                              <p:cond delay="4500"/>
                            </p:stCondLst>
                            <p:childTnLst>
                              <p:par>
                                <p:cTn id="65" presetID="17" presetClass="entr" presetSubtype="8" fill="hold" nodeType="afterEffect">
                                  <p:stCondLst>
                                    <p:cond delay="0"/>
                                  </p:stCondLst>
                                  <p:childTnLst>
                                    <p:set>
                                      <p:cBhvr>
                                        <p:cTn id="66" dur="1" fill="hold">
                                          <p:stCondLst>
                                            <p:cond delay="0"/>
                                          </p:stCondLst>
                                        </p:cTn>
                                        <p:tgtEl>
                                          <p:spTgt spid="340999">
                                            <p:txEl>
                                              <p:pRg st="1" end="1"/>
                                            </p:txEl>
                                          </p:spTgt>
                                        </p:tgtEl>
                                        <p:attrNameLst>
                                          <p:attrName>style.visibility</p:attrName>
                                        </p:attrNameLst>
                                      </p:cBhvr>
                                      <p:to>
                                        <p:strVal val="visible"/>
                                      </p:to>
                                    </p:set>
                                    <p:anim calcmode="lin" valueType="num">
                                      <p:cBhvr>
                                        <p:cTn id="67" dur="500" fill="hold"/>
                                        <p:tgtEl>
                                          <p:spTgt spid="340999">
                                            <p:txEl>
                                              <p:pRg st="1" end="1"/>
                                            </p:txEl>
                                          </p:spTgt>
                                        </p:tgtEl>
                                        <p:attrNameLst>
                                          <p:attrName>ppt_x</p:attrName>
                                        </p:attrNameLst>
                                      </p:cBhvr>
                                      <p:tavLst>
                                        <p:tav tm="0">
                                          <p:val>
                                            <p:strVal val="#ppt_x-#ppt_w/2"/>
                                          </p:val>
                                        </p:tav>
                                        <p:tav tm="100000">
                                          <p:val>
                                            <p:strVal val="#ppt_x"/>
                                          </p:val>
                                        </p:tav>
                                      </p:tavLst>
                                    </p:anim>
                                    <p:anim calcmode="lin" valueType="num">
                                      <p:cBhvr>
                                        <p:cTn id="68" dur="500" fill="hold"/>
                                        <p:tgtEl>
                                          <p:spTgt spid="340999">
                                            <p:txEl>
                                              <p:pRg st="1" end="1"/>
                                            </p:txEl>
                                          </p:spTgt>
                                        </p:tgtEl>
                                        <p:attrNameLst>
                                          <p:attrName>ppt_y</p:attrName>
                                        </p:attrNameLst>
                                      </p:cBhvr>
                                      <p:tavLst>
                                        <p:tav tm="0">
                                          <p:val>
                                            <p:strVal val="#ppt_y"/>
                                          </p:val>
                                        </p:tav>
                                        <p:tav tm="100000">
                                          <p:val>
                                            <p:strVal val="#ppt_y"/>
                                          </p:val>
                                        </p:tav>
                                      </p:tavLst>
                                    </p:anim>
                                    <p:anim calcmode="lin" valueType="num">
                                      <p:cBhvr>
                                        <p:cTn id="69" dur="500" fill="hold"/>
                                        <p:tgtEl>
                                          <p:spTgt spid="340999">
                                            <p:txEl>
                                              <p:pRg st="1" end="1"/>
                                            </p:txEl>
                                          </p:spTgt>
                                        </p:tgtEl>
                                        <p:attrNameLst>
                                          <p:attrName>ppt_w</p:attrName>
                                        </p:attrNameLst>
                                      </p:cBhvr>
                                      <p:tavLst>
                                        <p:tav tm="0">
                                          <p:val>
                                            <p:fltVal val="0"/>
                                          </p:val>
                                        </p:tav>
                                        <p:tav tm="100000">
                                          <p:val>
                                            <p:strVal val="#ppt_w"/>
                                          </p:val>
                                        </p:tav>
                                      </p:tavLst>
                                    </p:anim>
                                    <p:anim calcmode="lin" valueType="num">
                                      <p:cBhvr>
                                        <p:cTn id="70" dur="500" fill="hold"/>
                                        <p:tgtEl>
                                          <p:spTgt spid="340999">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994" grpId="0" animBg="1"/>
      <p:bldP spid="340995" grpId="0" animBg="1"/>
      <p:bldP spid="34099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042"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43043"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43044" name="Text Box 4"/>
          <p:cNvSpPr txBox="1">
            <a:spLocks noChangeArrowheads="1"/>
          </p:cNvSpPr>
          <p:nvPr/>
        </p:nvSpPr>
        <p:spPr bwMode="auto">
          <a:xfrm>
            <a:off x="228600" y="166688"/>
            <a:ext cx="4686300"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SISTEM PEMBERIAN IRIGASI</a:t>
            </a:r>
            <a:endParaRPr lang="en-US" sz="900" b="1">
              <a:solidFill>
                <a:srgbClr val="003366"/>
              </a:solidFill>
              <a:latin typeface="Century Gothic" pitchFamily="34" charset="0"/>
            </a:endParaRPr>
          </a:p>
        </p:txBody>
      </p:sp>
      <p:sp>
        <p:nvSpPr>
          <p:cNvPr id="343045" name="Rectangle 5"/>
          <p:cNvSpPr>
            <a:spLocks noChangeArrowheads="1"/>
          </p:cNvSpPr>
          <p:nvPr/>
        </p:nvSpPr>
        <p:spPr bwMode="auto">
          <a:xfrm>
            <a:off x="457200" y="1066800"/>
            <a:ext cx="3352800" cy="978729"/>
          </a:xfrm>
          <a:prstGeom prst="rect">
            <a:avLst/>
          </a:prstGeom>
          <a:noFill/>
          <a:ln w="9525">
            <a:noFill/>
            <a:miter lim="800000"/>
            <a:headEnd/>
            <a:tailEnd/>
          </a:ln>
          <a:effectLst/>
        </p:spPr>
        <p:txBody>
          <a:bodyPr wrap="square" anchor="ctr">
            <a:spAutoFit/>
          </a:bodyPr>
          <a:lstStyle/>
          <a:p>
            <a:pPr marL="342900" indent="-342900" algn="l">
              <a:spcBef>
                <a:spcPct val="30000"/>
              </a:spcBef>
              <a:buFontTx/>
              <a:buAutoNum type="alphaLcPeriod"/>
              <a:tabLst>
                <a:tab pos="347663" algn="l"/>
              </a:tabLst>
            </a:pPr>
            <a:r>
              <a:rPr lang="it-IT" sz="1600" b="1" dirty="0"/>
              <a:t>Menerus </a:t>
            </a:r>
          </a:p>
          <a:p>
            <a:pPr marL="342900" indent="-342900" algn="l">
              <a:spcBef>
                <a:spcPct val="30000"/>
              </a:spcBef>
              <a:buFontTx/>
              <a:buAutoNum type="alphaLcPeriod"/>
              <a:tabLst>
                <a:tab pos="347663" algn="l"/>
              </a:tabLst>
            </a:pPr>
            <a:r>
              <a:rPr lang="it-IT" sz="1600" b="1" dirty="0"/>
              <a:t>Golongan</a:t>
            </a:r>
          </a:p>
          <a:p>
            <a:pPr marL="342900" indent="-342900" algn="l">
              <a:spcBef>
                <a:spcPct val="30000"/>
              </a:spcBef>
              <a:buFontTx/>
              <a:buAutoNum type="alphaLcPeriod"/>
              <a:tabLst>
                <a:tab pos="347663" algn="l"/>
              </a:tabLst>
            </a:pPr>
            <a:r>
              <a:rPr lang="it-IT" sz="1600" b="1" dirty="0"/>
              <a:t>Giliran</a:t>
            </a:r>
          </a:p>
        </p:txBody>
      </p:sp>
      <p:sp>
        <p:nvSpPr>
          <p:cNvPr id="343047" name="Rectangle 7"/>
          <p:cNvSpPr>
            <a:spLocks noChangeArrowheads="1"/>
          </p:cNvSpPr>
          <p:nvPr/>
        </p:nvSpPr>
        <p:spPr bwMode="auto">
          <a:xfrm>
            <a:off x="304800" y="4535488"/>
            <a:ext cx="8534400" cy="703262"/>
          </a:xfrm>
          <a:prstGeom prst="rect">
            <a:avLst/>
          </a:prstGeom>
          <a:noFill/>
          <a:ln w="9525">
            <a:noFill/>
            <a:miter lim="800000"/>
            <a:headEnd/>
            <a:tailEnd/>
          </a:ln>
          <a:effectLst/>
        </p:spPr>
        <p:txBody>
          <a:bodyPr anchor="ctr">
            <a:spAutoFit/>
          </a:bodyPr>
          <a:lstStyle/>
          <a:p>
            <a:pPr marL="342900" indent="-342900" algn="l">
              <a:spcBef>
                <a:spcPct val="30000"/>
              </a:spcBef>
              <a:buFontTx/>
              <a:buAutoNum type="alphaLcPeriod" startAt="3"/>
            </a:pPr>
            <a:endParaRPr lang="en-US" sz="1600"/>
          </a:p>
          <a:p>
            <a:pPr marL="342900" indent="-342900" algn="l">
              <a:spcBef>
                <a:spcPct val="50000"/>
              </a:spcBef>
            </a:pPr>
            <a:r>
              <a:rPr lang="it-IT" sz="1600"/>
              <a:t>	</a:t>
            </a:r>
            <a:endParaRPr lang="en-US" sz="1600"/>
          </a:p>
        </p:txBody>
      </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43042"/>
                                        </p:tgtEl>
                                        <p:attrNameLst>
                                          <p:attrName>style.visibility</p:attrName>
                                        </p:attrNameLst>
                                      </p:cBhvr>
                                      <p:to>
                                        <p:strVal val="visible"/>
                                      </p:to>
                                    </p:set>
                                    <p:anim calcmode="lin" valueType="num">
                                      <p:cBhvr>
                                        <p:cTn id="7" dur="500" fill="hold"/>
                                        <p:tgtEl>
                                          <p:spTgt spid="343042"/>
                                        </p:tgtEl>
                                        <p:attrNameLst>
                                          <p:attrName>ppt_x</p:attrName>
                                        </p:attrNameLst>
                                      </p:cBhvr>
                                      <p:tavLst>
                                        <p:tav tm="0">
                                          <p:val>
                                            <p:strVal val="#ppt_x+#ppt_w/2"/>
                                          </p:val>
                                        </p:tav>
                                        <p:tav tm="100000">
                                          <p:val>
                                            <p:strVal val="#ppt_x"/>
                                          </p:val>
                                        </p:tav>
                                      </p:tavLst>
                                    </p:anim>
                                    <p:anim calcmode="lin" valueType="num">
                                      <p:cBhvr>
                                        <p:cTn id="8" dur="500" fill="hold"/>
                                        <p:tgtEl>
                                          <p:spTgt spid="343042"/>
                                        </p:tgtEl>
                                        <p:attrNameLst>
                                          <p:attrName>ppt_y</p:attrName>
                                        </p:attrNameLst>
                                      </p:cBhvr>
                                      <p:tavLst>
                                        <p:tav tm="0">
                                          <p:val>
                                            <p:strVal val="#ppt_y"/>
                                          </p:val>
                                        </p:tav>
                                        <p:tav tm="100000">
                                          <p:val>
                                            <p:strVal val="#ppt_y"/>
                                          </p:val>
                                        </p:tav>
                                      </p:tavLst>
                                    </p:anim>
                                    <p:anim calcmode="lin" valueType="num">
                                      <p:cBhvr>
                                        <p:cTn id="9" dur="500" fill="hold"/>
                                        <p:tgtEl>
                                          <p:spTgt spid="343042"/>
                                        </p:tgtEl>
                                        <p:attrNameLst>
                                          <p:attrName>ppt_w</p:attrName>
                                        </p:attrNameLst>
                                      </p:cBhvr>
                                      <p:tavLst>
                                        <p:tav tm="0">
                                          <p:val>
                                            <p:fltVal val="0"/>
                                          </p:val>
                                        </p:tav>
                                        <p:tav tm="100000">
                                          <p:val>
                                            <p:strVal val="#ppt_w"/>
                                          </p:val>
                                        </p:tav>
                                      </p:tavLst>
                                    </p:anim>
                                    <p:anim calcmode="lin" valueType="num">
                                      <p:cBhvr>
                                        <p:cTn id="10" dur="500" fill="hold"/>
                                        <p:tgtEl>
                                          <p:spTgt spid="343042"/>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43043"/>
                                        </p:tgtEl>
                                        <p:attrNameLst>
                                          <p:attrName>style.visibility</p:attrName>
                                        </p:attrNameLst>
                                      </p:cBhvr>
                                      <p:to>
                                        <p:strVal val="visible"/>
                                      </p:to>
                                    </p:set>
                                    <p:anim calcmode="lin" valueType="num">
                                      <p:cBhvr>
                                        <p:cTn id="13" dur="1000" fill="hold"/>
                                        <p:tgtEl>
                                          <p:spTgt spid="343043"/>
                                        </p:tgtEl>
                                        <p:attrNameLst>
                                          <p:attrName>ppt_x</p:attrName>
                                        </p:attrNameLst>
                                      </p:cBhvr>
                                      <p:tavLst>
                                        <p:tav tm="0">
                                          <p:val>
                                            <p:strVal val="#ppt_x-#ppt_w/2"/>
                                          </p:val>
                                        </p:tav>
                                        <p:tav tm="100000">
                                          <p:val>
                                            <p:strVal val="#ppt_x"/>
                                          </p:val>
                                        </p:tav>
                                      </p:tavLst>
                                    </p:anim>
                                    <p:anim calcmode="lin" valueType="num">
                                      <p:cBhvr>
                                        <p:cTn id="14" dur="1000" fill="hold"/>
                                        <p:tgtEl>
                                          <p:spTgt spid="343043"/>
                                        </p:tgtEl>
                                        <p:attrNameLst>
                                          <p:attrName>ppt_y</p:attrName>
                                        </p:attrNameLst>
                                      </p:cBhvr>
                                      <p:tavLst>
                                        <p:tav tm="0">
                                          <p:val>
                                            <p:strVal val="#ppt_y"/>
                                          </p:val>
                                        </p:tav>
                                        <p:tav tm="100000">
                                          <p:val>
                                            <p:strVal val="#ppt_y"/>
                                          </p:val>
                                        </p:tav>
                                      </p:tavLst>
                                    </p:anim>
                                    <p:anim calcmode="lin" valueType="num">
                                      <p:cBhvr>
                                        <p:cTn id="15" dur="1000" fill="hold"/>
                                        <p:tgtEl>
                                          <p:spTgt spid="343043"/>
                                        </p:tgtEl>
                                        <p:attrNameLst>
                                          <p:attrName>ppt_w</p:attrName>
                                        </p:attrNameLst>
                                      </p:cBhvr>
                                      <p:tavLst>
                                        <p:tav tm="0">
                                          <p:val>
                                            <p:fltVal val="0"/>
                                          </p:val>
                                        </p:tav>
                                        <p:tav tm="100000">
                                          <p:val>
                                            <p:strVal val="#ppt_w"/>
                                          </p:val>
                                        </p:tav>
                                      </p:tavLst>
                                    </p:anim>
                                    <p:anim calcmode="lin" valueType="num">
                                      <p:cBhvr>
                                        <p:cTn id="16" dur="1000" fill="hold"/>
                                        <p:tgtEl>
                                          <p:spTgt spid="343043"/>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43044"/>
                                        </p:tgtEl>
                                        <p:attrNameLst>
                                          <p:attrName>style.visibility</p:attrName>
                                        </p:attrNameLst>
                                      </p:cBhvr>
                                      <p:to>
                                        <p:strVal val="visible"/>
                                      </p:to>
                                    </p:set>
                                    <p:anim calcmode="lin" valueType="num">
                                      <p:cBhvr>
                                        <p:cTn id="20" dur="500" fill="hold"/>
                                        <p:tgtEl>
                                          <p:spTgt spid="343044"/>
                                        </p:tgtEl>
                                        <p:attrNameLst>
                                          <p:attrName>ppt_w</p:attrName>
                                        </p:attrNameLst>
                                      </p:cBhvr>
                                      <p:tavLst>
                                        <p:tav tm="0">
                                          <p:val>
                                            <p:fltVal val="0"/>
                                          </p:val>
                                        </p:tav>
                                        <p:tav tm="100000">
                                          <p:val>
                                            <p:strVal val="#ppt_w"/>
                                          </p:val>
                                        </p:tav>
                                      </p:tavLst>
                                    </p:anim>
                                    <p:anim calcmode="lin" valueType="num">
                                      <p:cBhvr>
                                        <p:cTn id="21" dur="500" fill="hold"/>
                                        <p:tgtEl>
                                          <p:spTgt spid="343044"/>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17" presetClass="entr" presetSubtype="8" fill="hold" nodeType="afterEffect">
                                  <p:stCondLst>
                                    <p:cond delay="0"/>
                                  </p:stCondLst>
                                  <p:childTnLst>
                                    <p:set>
                                      <p:cBhvr>
                                        <p:cTn id="24" dur="1" fill="hold">
                                          <p:stCondLst>
                                            <p:cond delay="0"/>
                                          </p:stCondLst>
                                        </p:cTn>
                                        <p:tgtEl>
                                          <p:spTgt spid="343045">
                                            <p:txEl>
                                              <p:pRg st="0" end="0"/>
                                            </p:txEl>
                                          </p:spTgt>
                                        </p:tgtEl>
                                        <p:attrNameLst>
                                          <p:attrName>style.visibility</p:attrName>
                                        </p:attrNameLst>
                                      </p:cBhvr>
                                      <p:to>
                                        <p:strVal val="visible"/>
                                      </p:to>
                                    </p:set>
                                    <p:anim calcmode="lin" valueType="num">
                                      <p:cBhvr>
                                        <p:cTn id="25" dur="500" fill="hold"/>
                                        <p:tgtEl>
                                          <p:spTgt spid="343045">
                                            <p:txEl>
                                              <p:pRg st="0" end="0"/>
                                            </p:txEl>
                                          </p:spTgt>
                                        </p:tgtEl>
                                        <p:attrNameLst>
                                          <p:attrName>ppt_x</p:attrName>
                                        </p:attrNameLst>
                                      </p:cBhvr>
                                      <p:tavLst>
                                        <p:tav tm="0">
                                          <p:val>
                                            <p:strVal val="#ppt_x-#ppt_w/2"/>
                                          </p:val>
                                        </p:tav>
                                        <p:tav tm="100000">
                                          <p:val>
                                            <p:strVal val="#ppt_x"/>
                                          </p:val>
                                        </p:tav>
                                      </p:tavLst>
                                    </p:anim>
                                    <p:anim calcmode="lin" valueType="num">
                                      <p:cBhvr>
                                        <p:cTn id="26" dur="500" fill="hold"/>
                                        <p:tgtEl>
                                          <p:spTgt spid="343045">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343045">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343045">
                                            <p:txEl>
                                              <p:pRg st="0" end="0"/>
                                            </p:txEl>
                                          </p:spTgt>
                                        </p:tgtEl>
                                        <p:attrNameLst>
                                          <p:attrName>ppt_h</p:attrName>
                                        </p:attrNameLst>
                                      </p:cBhvr>
                                      <p:tavLst>
                                        <p:tav tm="0">
                                          <p:val>
                                            <p:strVal val="#ppt_h"/>
                                          </p:val>
                                        </p:tav>
                                        <p:tav tm="100000">
                                          <p:val>
                                            <p:strVal val="#ppt_h"/>
                                          </p:val>
                                        </p:tav>
                                      </p:tavLst>
                                    </p:anim>
                                  </p:childTnLst>
                                </p:cTn>
                              </p:par>
                            </p:childTnLst>
                          </p:cTn>
                        </p:par>
                        <p:par>
                          <p:cTn id="29" fill="hold">
                            <p:stCondLst>
                              <p:cond delay="2000"/>
                            </p:stCondLst>
                            <p:childTnLst>
                              <p:par>
                                <p:cTn id="30" presetID="17" presetClass="entr" presetSubtype="8" fill="hold" nodeType="afterEffect">
                                  <p:stCondLst>
                                    <p:cond delay="0"/>
                                  </p:stCondLst>
                                  <p:childTnLst>
                                    <p:set>
                                      <p:cBhvr>
                                        <p:cTn id="31" dur="1" fill="hold">
                                          <p:stCondLst>
                                            <p:cond delay="0"/>
                                          </p:stCondLst>
                                        </p:cTn>
                                        <p:tgtEl>
                                          <p:spTgt spid="343045">
                                            <p:txEl>
                                              <p:pRg st="1" end="1"/>
                                            </p:txEl>
                                          </p:spTgt>
                                        </p:tgtEl>
                                        <p:attrNameLst>
                                          <p:attrName>style.visibility</p:attrName>
                                        </p:attrNameLst>
                                      </p:cBhvr>
                                      <p:to>
                                        <p:strVal val="visible"/>
                                      </p:to>
                                    </p:set>
                                    <p:anim calcmode="lin" valueType="num">
                                      <p:cBhvr>
                                        <p:cTn id="32" dur="500" fill="hold"/>
                                        <p:tgtEl>
                                          <p:spTgt spid="343045">
                                            <p:txEl>
                                              <p:pRg st="1" end="1"/>
                                            </p:txEl>
                                          </p:spTgt>
                                        </p:tgtEl>
                                        <p:attrNameLst>
                                          <p:attrName>ppt_x</p:attrName>
                                        </p:attrNameLst>
                                      </p:cBhvr>
                                      <p:tavLst>
                                        <p:tav tm="0">
                                          <p:val>
                                            <p:strVal val="#ppt_x-#ppt_w/2"/>
                                          </p:val>
                                        </p:tav>
                                        <p:tav tm="100000">
                                          <p:val>
                                            <p:strVal val="#ppt_x"/>
                                          </p:val>
                                        </p:tav>
                                      </p:tavLst>
                                    </p:anim>
                                    <p:anim calcmode="lin" valueType="num">
                                      <p:cBhvr>
                                        <p:cTn id="33" dur="500" fill="hold"/>
                                        <p:tgtEl>
                                          <p:spTgt spid="343045">
                                            <p:txEl>
                                              <p:pRg st="1" end="1"/>
                                            </p:txEl>
                                          </p:spTgt>
                                        </p:tgtEl>
                                        <p:attrNameLst>
                                          <p:attrName>ppt_y</p:attrName>
                                        </p:attrNameLst>
                                      </p:cBhvr>
                                      <p:tavLst>
                                        <p:tav tm="0">
                                          <p:val>
                                            <p:strVal val="#ppt_y"/>
                                          </p:val>
                                        </p:tav>
                                        <p:tav tm="100000">
                                          <p:val>
                                            <p:strVal val="#ppt_y"/>
                                          </p:val>
                                        </p:tav>
                                      </p:tavLst>
                                    </p:anim>
                                    <p:anim calcmode="lin" valueType="num">
                                      <p:cBhvr>
                                        <p:cTn id="34" dur="500" fill="hold"/>
                                        <p:tgtEl>
                                          <p:spTgt spid="343045">
                                            <p:txEl>
                                              <p:pRg st="1" end="1"/>
                                            </p:txEl>
                                          </p:spTgt>
                                        </p:tgtEl>
                                        <p:attrNameLst>
                                          <p:attrName>ppt_w</p:attrName>
                                        </p:attrNameLst>
                                      </p:cBhvr>
                                      <p:tavLst>
                                        <p:tav tm="0">
                                          <p:val>
                                            <p:fltVal val="0"/>
                                          </p:val>
                                        </p:tav>
                                        <p:tav tm="100000">
                                          <p:val>
                                            <p:strVal val="#ppt_w"/>
                                          </p:val>
                                        </p:tav>
                                      </p:tavLst>
                                    </p:anim>
                                    <p:anim calcmode="lin" valueType="num">
                                      <p:cBhvr>
                                        <p:cTn id="35" dur="500" fill="hold"/>
                                        <p:tgtEl>
                                          <p:spTgt spid="343045">
                                            <p:txEl>
                                              <p:pRg st="1" end="1"/>
                                            </p:txEl>
                                          </p:spTgt>
                                        </p:tgtEl>
                                        <p:attrNameLst>
                                          <p:attrName>ppt_h</p:attrName>
                                        </p:attrNameLst>
                                      </p:cBhvr>
                                      <p:tavLst>
                                        <p:tav tm="0">
                                          <p:val>
                                            <p:strVal val="#ppt_h"/>
                                          </p:val>
                                        </p:tav>
                                        <p:tav tm="100000">
                                          <p:val>
                                            <p:strVal val="#ppt_h"/>
                                          </p:val>
                                        </p:tav>
                                      </p:tavLst>
                                    </p:anim>
                                  </p:childTnLst>
                                </p:cTn>
                              </p:par>
                            </p:childTnLst>
                          </p:cTn>
                        </p:par>
                        <p:par>
                          <p:cTn id="36" fill="hold">
                            <p:stCondLst>
                              <p:cond delay="2500"/>
                            </p:stCondLst>
                            <p:childTnLst>
                              <p:par>
                                <p:cTn id="37" presetID="17" presetClass="entr" presetSubtype="8" fill="hold" nodeType="afterEffect">
                                  <p:stCondLst>
                                    <p:cond delay="0"/>
                                  </p:stCondLst>
                                  <p:childTnLst>
                                    <p:set>
                                      <p:cBhvr>
                                        <p:cTn id="38" dur="1" fill="hold">
                                          <p:stCondLst>
                                            <p:cond delay="0"/>
                                          </p:stCondLst>
                                        </p:cTn>
                                        <p:tgtEl>
                                          <p:spTgt spid="343045">
                                            <p:txEl>
                                              <p:pRg st="2" end="2"/>
                                            </p:txEl>
                                          </p:spTgt>
                                        </p:tgtEl>
                                        <p:attrNameLst>
                                          <p:attrName>style.visibility</p:attrName>
                                        </p:attrNameLst>
                                      </p:cBhvr>
                                      <p:to>
                                        <p:strVal val="visible"/>
                                      </p:to>
                                    </p:set>
                                    <p:anim calcmode="lin" valueType="num">
                                      <p:cBhvr>
                                        <p:cTn id="39" dur="500" fill="hold"/>
                                        <p:tgtEl>
                                          <p:spTgt spid="343045">
                                            <p:txEl>
                                              <p:pRg st="2" end="2"/>
                                            </p:txEl>
                                          </p:spTgt>
                                        </p:tgtEl>
                                        <p:attrNameLst>
                                          <p:attrName>ppt_x</p:attrName>
                                        </p:attrNameLst>
                                      </p:cBhvr>
                                      <p:tavLst>
                                        <p:tav tm="0">
                                          <p:val>
                                            <p:strVal val="#ppt_x-#ppt_w/2"/>
                                          </p:val>
                                        </p:tav>
                                        <p:tav tm="100000">
                                          <p:val>
                                            <p:strVal val="#ppt_x"/>
                                          </p:val>
                                        </p:tav>
                                      </p:tavLst>
                                    </p:anim>
                                    <p:anim calcmode="lin" valueType="num">
                                      <p:cBhvr>
                                        <p:cTn id="40" dur="500" fill="hold"/>
                                        <p:tgtEl>
                                          <p:spTgt spid="343045">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343045">
                                            <p:txEl>
                                              <p:pRg st="2" end="2"/>
                                            </p:txEl>
                                          </p:spTgt>
                                        </p:tgtEl>
                                        <p:attrNameLst>
                                          <p:attrName>ppt_w</p:attrName>
                                        </p:attrNameLst>
                                      </p:cBhvr>
                                      <p:tavLst>
                                        <p:tav tm="0">
                                          <p:val>
                                            <p:fltVal val="0"/>
                                          </p:val>
                                        </p:tav>
                                        <p:tav tm="100000">
                                          <p:val>
                                            <p:strVal val="#ppt_w"/>
                                          </p:val>
                                        </p:tav>
                                      </p:tavLst>
                                    </p:anim>
                                    <p:anim calcmode="lin" valueType="num">
                                      <p:cBhvr>
                                        <p:cTn id="42" dur="500" fill="hold"/>
                                        <p:tgtEl>
                                          <p:spTgt spid="343045">
                                            <p:txEl>
                                              <p:pRg st="2" end="2"/>
                                            </p:txEl>
                                          </p:spTgt>
                                        </p:tgtEl>
                                        <p:attrNameLst>
                                          <p:attrName>ppt_h</p:attrName>
                                        </p:attrNameLst>
                                      </p:cBhvr>
                                      <p:tavLst>
                                        <p:tav tm="0">
                                          <p:val>
                                            <p:strVal val="#ppt_h"/>
                                          </p:val>
                                        </p:tav>
                                        <p:tav tm="100000">
                                          <p:val>
                                            <p:strVal val="#ppt_h"/>
                                          </p:val>
                                        </p:tav>
                                      </p:tavLst>
                                    </p:anim>
                                  </p:childTnLst>
                                </p:cTn>
                              </p:par>
                            </p:childTnLst>
                          </p:cTn>
                        </p:par>
                        <p:par>
                          <p:cTn id="43" fill="hold">
                            <p:stCondLst>
                              <p:cond delay="3000"/>
                            </p:stCondLst>
                            <p:childTnLst>
                              <p:par>
                                <p:cTn id="44" presetID="17" presetClass="entr" presetSubtype="8" fill="hold" nodeType="afterEffect">
                                  <p:stCondLst>
                                    <p:cond delay="0"/>
                                  </p:stCondLst>
                                  <p:childTnLst>
                                    <p:set>
                                      <p:cBhvr>
                                        <p:cTn id="45" dur="1" fill="hold">
                                          <p:stCondLst>
                                            <p:cond delay="0"/>
                                          </p:stCondLst>
                                        </p:cTn>
                                        <p:tgtEl>
                                          <p:spTgt spid="343047">
                                            <p:txEl>
                                              <p:pRg st="1" end="1"/>
                                            </p:txEl>
                                          </p:spTgt>
                                        </p:tgtEl>
                                        <p:attrNameLst>
                                          <p:attrName>style.visibility</p:attrName>
                                        </p:attrNameLst>
                                      </p:cBhvr>
                                      <p:to>
                                        <p:strVal val="visible"/>
                                      </p:to>
                                    </p:set>
                                    <p:anim calcmode="lin" valueType="num">
                                      <p:cBhvr>
                                        <p:cTn id="46" dur="500" fill="hold"/>
                                        <p:tgtEl>
                                          <p:spTgt spid="343047">
                                            <p:txEl>
                                              <p:pRg st="1" end="1"/>
                                            </p:txEl>
                                          </p:spTgt>
                                        </p:tgtEl>
                                        <p:attrNameLst>
                                          <p:attrName>ppt_x</p:attrName>
                                        </p:attrNameLst>
                                      </p:cBhvr>
                                      <p:tavLst>
                                        <p:tav tm="0">
                                          <p:val>
                                            <p:strVal val="#ppt_x-#ppt_w/2"/>
                                          </p:val>
                                        </p:tav>
                                        <p:tav tm="100000">
                                          <p:val>
                                            <p:strVal val="#ppt_x"/>
                                          </p:val>
                                        </p:tav>
                                      </p:tavLst>
                                    </p:anim>
                                    <p:anim calcmode="lin" valueType="num">
                                      <p:cBhvr>
                                        <p:cTn id="47" dur="500" fill="hold"/>
                                        <p:tgtEl>
                                          <p:spTgt spid="343047">
                                            <p:txEl>
                                              <p:pRg st="1" end="1"/>
                                            </p:txEl>
                                          </p:spTgt>
                                        </p:tgtEl>
                                        <p:attrNameLst>
                                          <p:attrName>ppt_y</p:attrName>
                                        </p:attrNameLst>
                                      </p:cBhvr>
                                      <p:tavLst>
                                        <p:tav tm="0">
                                          <p:val>
                                            <p:strVal val="#ppt_y"/>
                                          </p:val>
                                        </p:tav>
                                        <p:tav tm="100000">
                                          <p:val>
                                            <p:strVal val="#ppt_y"/>
                                          </p:val>
                                        </p:tav>
                                      </p:tavLst>
                                    </p:anim>
                                    <p:anim calcmode="lin" valueType="num">
                                      <p:cBhvr>
                                        <p:cTn id="48" dur="500" fill="hold"/>
                                        <p:tgtEl>
                                          <p:spTgt spid="343047">
                                            <p:txEl>
                                              <p:pRg st="1" end="1"/>
                                            </p:txEl>
                                          </p:spTgt>
                                        </p:tgtEl>
                                        <p:attrNameLst>
                                          <p:attrName>ppt_w</p:attrName>
                                        </p:attrNameLst>
                                      </p:cBhvr>
                                      <p:tavLst>
                                        <p:tav tm="0">
                                          <p:val>
                                            <p:fltVal val="0"/>
                                          </p:val>
                                        </p:tav>
                                        <p:tav tm="100000">
                                          <p:val>
                                            <p:strVal val="#ppt_w"/>
                                          </p:val>
                                        </p:tav>
                                      </p:tavLst>
                                    </p:anim>
                                    <p:anim calcmode="lin" valueType="num">
                                      <p:cBhvr>
                                        <p:cTn id="49" dur="500" fill="hold"/>
                                        <p:tgtEl>
                                          <p:spTgt spid="343047">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3042" grpId="0" animBg="1"/>
      <p:bldP spid="343043" grpId="0" animBg="1"/>
      <p:bldP spid="34304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802"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32803"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32804" name="Text Box 4"/>
          <p:cNvSpPr txBox="1">
            <a:spLocks noChangeArrowheads="1"/>
          </p:cNvSpPr>
          <p:nvPr/>
        </p:nvSpPr>
        <p:spPr bwMode="auto">
          <a:xfrm>
            <a:off x="533400" y="166688"/>
            <a:ext cx="4189413"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KEBUTUHAN AIR IRIGASI</a:t>
            </a:r>
            <a:endParaRPr lang="en-US" sz="900" b="1">
              <a:solidFill>
                <a:srgbClr val="003366"/>
              </a:solidFill>
              <a:latin typeface="Century Gothic" pitchFamily="34" charset="0"/>
            </a:endParaRPr>
          </a:p>
        </p:txBody>
      </p:sp>
      <p:sp>
        <p:nvSpPr>
          <p:cNvPr id="332805" name="Rectangle 5"/>
          <p:cNvSpPr>
            <a:spLocks noChangeArrowheads="1"/>
          </p:cNvSpPr>
          <p:nvPr/>
        </p:nvSpPr>
        <p:spPr bwMode="auto">
          <a:xfrm>
            <a:off x="533400" y="966788"/>
            <a:ext cx="8153400" cy="2058987"/>
          </a:xfrm>
          <a:prstGeom prst="rect">
            <a:avLst/>
          </a:prstGeom>
          <a:noFill/>
          <a:ln w="9525">
            <a:noFill/>
            <a:miter lim="800000"/>
            <a:headEnd/>
            <a:tailEnd/>
          </a:ln>
          <a:effectLst/>
        </p:spPr>
        <p:txBody>
          <a:bodyPr anchor="ctr">
            <a:spAutoFit/>
          </a:bodyPr>
          <a:lstStyle/>
          <a:p>
            <a:pPr algn="just"/>
            <a:r>
              <a:rPr lang="id-ID" sz="1700" b="1">
                <a:latin typeface="Century Gothic" pitchFamily="34" charset="0"/>
              </a:rPr>
              <a:t>Pen</a:t>
            </a:r>
            <a:r>
              <a:rPr lang="en-US" sz="1700" b="1">
                <a:latin typeface="Century Gothic" pitchFamily="34" charset="0"/>
              </a:rPr>
              <a:t>yedi</a:t>
            </a:r>
            <a:r>
              <a:rPr lang="id-ID" sz="1700" b="1">
                <a:latin typeface="Century Gothic" pitchFamily="34" charset="0"/>
              </a:rPr>
              <a:t>aan air irigasi ditetapkan dalam </a:t>
            </a:r>
            <a:r>
              <a:rPr lang="en-US" sz="1700" b="1">
                <a:latin typeface="Century Gothic" pitchFamily="34" charset="0"/>
              </a:rPr>
              <a:t>PP</a:t>
            </a:r>
            <a:r>
              <a:rPr lang="id-ID" sz="1700" b="1">
                <a:latin typeface="Century Gothic" pitchFamily="34" charset="0"/>
              </a:rPr>
              <a:t> No. 2</a:t>
            </a:r>
            <a:r>
              <a:rPr lang="en-US" sz="1700" b="1">
                <a:latin typeface="Century Gothic" pitchFamily="34" charset="0"/>
              </a:rPr>
              <a:t>0</a:t>
            </a:r>
            <a:r>
              <a:rPr lang="id-ID" sz="1700" b="1">
                <a:latin typeface="Century Gothic" pitchFamily="34" charset="0"/>
              </a:rPr>
              <a:t> Tahun </a:t>
            </a:r>
            <a:r>
              <a:rPr lang="en-US" sz="1700" b="1">
                <a:latin typeface="Century Gothic" pitchFamily="34" charset="0"/>
              </a:rPr>
              <a:t>2006 </a:t>
            </a:r>
            <a:r>
              <a:rPr lang="id-ID" sz="1700" b="1">
                <a:latin typeface="Century Gothic" pitchFamily="34" charset="0"/>
              </a:rPr>
              <a:t>tentang irigasi,</a:t>
            </a:r>
            <a:r>
              <a:rPr lang="en-US" sz="1700" b="1">
                <a:latin typeface="Century Gothic" pitchFamily="34" charset="0"/>
              </a:rPr>
              <a:t> khususnya Pasal 36</a:t>
            </a:r>
            <a:r>
              <a:rPr lang="id-ID" sz="1700" b="1">
                <a:latin typeface="Century Gothic" pitchFamily="34" charset="0"/>
              </a:rPr>
              <a:t> yaitu </a:t>
            </a:r>
            <a:r>
              <a:rPr lang="en-US" sz="1700" b="1">
                <a:latin typeface="Century Gothic" pitchFamily="34" charset="0"/>
              </a:rPr>
              <a:t>:</a:t>
            </a:r>
          </a:p>
          <a:p>
            <a:pPr algn="just">
              <a:spcBef>
                <a:spcPct val="30000"/>
              </a:spcBef>
            </a:pPr>
            <a:r>
              <a:rPr lang="id-ID" sz="1700" b="1">
                <a:latin typeface="Century Gothic" pitchFamily="34" charset="0"/>
              </a:rPr>
              <a:t>“Air irigasi </a:t>
            </a:r>
            <a:r>
              <a:rPr lang="en-US" sz="1700" b="1">
                <a:latin typeface="Century Gothic" pitchFamily="34" charset="0"/>
              </a:rPr>
              <a:t>ditujukan untuk mendukung produktivitas lahan dalam rangka meningkatkan produksi pertanian yang maksimal, diberikan dalam batas tertentu untuk pemenuhan kebutuhan lainnya</a:t>
            </a:r>
            <a:r>
              <a:rPr lang="id-ID" sz="1700" b="1">
                <a:latin typeface="Century Gothic" pitchFamily="34" charset="0"/>
              </a:rPr>
              <a:t>”. </a:t>
            </a:r>
            <a:endParaRPr lang="en-US" sz="1700" b="1">
              <a:latin typeface="Century Gothic" pitchFamily="34" charset="0"/>
            </a:endParaRPr>
          </a:p>
          <a:p>
            <a:pPr algn="just">
              <a:spcBef>
                <a:spcPct val="30000"/>
              </a:spcBef>
            </a:pPr>
            <a:r>
              <a:rPr lang="id-ID" sz="1700" b="1">
                <a:latin typeface="Century Gothic" pitchFamily="34" charset="0"/>
              </a:rPr>
              <a:t>Untuk memperoleh hasil yang optimal, pemberian air harus sesuai dengan jumlah dan waktu yang diperlukan tanaman</a:t>
            </a:r>
            <a:r>
              <a:rPr lang="en-US" sz="1700" b="1">
                <a:latin typeface="Century Gothic" pitchFamily="34" charset="0"/>
              </a:rPr>
              <a:t> </a:t>
            </a:r>
            <a:endParaRPr lang="es-ES" sz="1700" b="1">
              <a:latin typeface="Century Gothic" pitchFamily="34" charset="0"/>
            </a:endParaRPr>
          </a:p>
        </p:txBody>
      </p:sp>
      <p:sp>
        <p:nvSpPr>
          <p:cNvPr id="332806" name="Rectangle 6"/>
          <p:cNvSpPr>
            <a:spLocks noChangeArrowheads="1"/>
          </p:cNvSpPr>
          <p:nvPr/>
        </p:nvSpPr>
        <p:spPr bwMode="auto">
          <a:xfrm>
            <a:off x="533400" y="3154363"/>
            <a:ext cx="2514600" cy="350837"/>
          </a:xfrm>
          <a:prstGeom prst="rect">
            <a:avLst/>
          </a:prstGeom>
          <a:noFill/>
          <a:ln w="9525">
            <a:noFill/>
            <a:miter lim="800000"/>
            <a:headEnd/>
            <a:tailEnd/>
          </a:ln>
          <a:effectLst/>
        </p:spPr>
        <p:txBody>
          <a:bodyPr anchor="ctr">
            <a:spAutoFit/>
          </a:bodyPr>
          <a:lstStyle/>
          <a:p>
            <a:r>
              <a:rPr lang="en-US" sz="1700" b="1">
                <a:latin typeface="Century Gothic" pitchFamily="34" charset="0"/>
              </a:rPr>
              <a:t>Pembangunan irigasi</a:t>
            </a:r>
            <a:endParaRPr lang="es-ES"/>
          </a:p>
        </p:txBody>
      </p:sp>
      <p:sp>
        <p:nvSpPr>
          <p:cNvPr id="332807" name="Rectangle 7"/>
          <p:cNvSpPr>
            <a:spLocks noChangeArrowheads="1"/>
          </p:cNvSpPr>
          <p:nvPr/>
        </p:nvSpPr>
        <p:spPr bwMode="auto">
          <a:xfrm>
            <a:off x="3810000" y="3154363"/>
            <a:ext cx="1828800" cy="350837"/>
          </a:xfrm>
          <a:prstGeom prst="rect">
            <a:avLst/>
          </a:prstGeom>
          <a:noFill/>
          <a:ln w="9525">
            <a:noFill/>
            <a:miter lim="800000"/>
            <a:headEnd/>
            <a:tailEnd/>
          </a:ln>
          <a:effectLst/>
        </p:spPr>
        <p:txBody>
          <a:bodyPr anchor="ctr">
            <a:spAutoFit/>
          </a:bodyPr>
          <a:lstStyle/>
          <a:p>
            <a:r>
              <a:rPr lang="en-US" sz="1700" b="1">
                <a:latin typeface="Century Gothic" pitchFamily="34" charset="0"/>
              </a:rPr>
              <a:t>Kebutuhan air</a:t>
            </a:r>
            <a:endParaRPr lang="es-ES"/>
          </a:p>
        </p:txBody>
      </p:sp>
      <p:sp>
        <p:nvSpPr>
          <p:cNvPr id="332808" name="Rectangle 8"/>
          <p:cNvSpPr>
            <a:spLocks noChangeArrowheads="1"/>
          </p:cNvSpPr>
          <p:nvPr/>
        </p:nvSpPr>
        <p:spPr bwMode="auto">
          <a:xfrm>
            <a:off x="6096000" y="3154363"/>
            <a:ext cx="914400" cy="350837"/>
          </a:xfrm>
          <a:prstGeom prst="rect">
            <a:avLst/>
          </a:prstGeom>
          <a:noFill/>
          <a:ln w="9525">
            <a:noFill/>
            <a:miter lim="800000"/>
            <a:headEnd/>
            <a:tailEnd/>
          </a:ln>
          <a:effectLst/>
        </p:spPr>
        <p:txBody>
          <a:bodyPr anchor="ctr">
            <a:spAutoFit/>
          </a:bodyPr>
          <a:lstStyle/>
          <a:p>
            <a:r>
              <a:rPr lang="en-US" sz="1700" b="1">
                <a:latin typeface="Century Gothic" pitchFamily="34" charset="0"/>
              </a:rPr>
              <a:t>tepat</a:t>
            </a:r>
            <a:endParaRPr lang="es-ES"/>
          </a:p>
        </p:txBody>
      </p:sp>
      <p:sp>
        <p:nvSpPr>
          <p:cNvPr id="332809" name="Rectangle 9"/>
          <p:cNvSpPr>
            <a:spLocks noChangeArrowheads="1"/>
          </p:cNvSpPr>
          <p:nvPr/>
        </p:nvSpPr>
        <p:spPr bwMode="auto">
          <a:xfrm>
            <a:off x="3810000" y="3611563"/>
            <a:ext cx="1828800" cy="350837"/>
          </a:xfrm>
          <a:prstGeom prst="rect">
            <a:avLst/>
          </a:prstGeom>
          <a:noFill/>
          <a:ln w="9525">
            <a:noFill/>
            <a:miter lim="800000"/>
            <a:headEnd/>
            <a:tailEnd/>
          </a:ln>
          <a:effectLst/>
        </p:spPr>
        <p:txBody>
          <a:bodyPr anchor="ctr">
            <a:spAutoFit/>
          </a:bodyPr>
          <a:lstStyle/>
          <a:p>
            <a:r>
              <a:rPr lang="en-US" sz="1700" b="1">
                <a:latin typeface="Century Gothic" pitchFamily="34" charset="0"/>
              </a:rPr>
              <a:t>Pemberian air</a:t>
            </a:r>
            <a:endParaRPr lang="es-ES"/>
          </a:p>
        </p:txBody>
      </p:sp>
      <p:sp>
        <p:nvSpPr>
          <p:cNvPr id="332810" name="Rectangle 10"/>
          <p:cNvSpPr>
            <a:spLocks noChangeArrowheads="1"/>
          </p:cNvSpPr>
          <p:nvPr/>
        </p:nvSpPr>
        <p:spPr bwMode="auto">
          <a:xfrm>
            <a:off x="6096000" y="3611563"/>
            <a:ext cx="1066800" cy="350837"/>
          </a:xfrm>
          <a:prstGeom prst="rect">
            <a:avLst/>
          </a:prstGeom>
          <a:noFill/>
          <a:ln w="9525">
            <a:noFill/>
            <a:miter lim="800000"/>
            <a:headEnd/>
            <a:tailEnd/>
          </a:ln>
          <a:effectLst/>
        </p:spPr>
        <p:txBody>
          <a:bodyPr anchor="ctr">
            <a:spAutoFit/>
          </a:bodyPr>
          <a:lstStyle/>
          <a:p>
            <a:r>
              <a:rPr lang="en-US" sz="1700" b="1">
                <a:latin typeface="Century Gothic" pitchFamily="34" charset="0"/>
              </a:rPr>
              <a:t>efisien</a:t>
            </a:r>
            <a:endParaRPr lang="es-ES"/>
          </a:p>
        </p:txBody>
      </p:sp>
      <p:cxnSp>
        <p:nvCxnSpPr>
          <p:cNvPr id="332811" name="AutoShape 11"/>
          <p:cNvCxnSpPr>
            <a:cxnSpLocks noChangeShapeType="1"/>
            <a:stCxn id="332806" idx="3"/>
            <a:endCxn id="332807" idx="1"/>
          </p:cNvCxnSpPr>
          <p:nvPr/>
        </p:nvCxnSpPr>
        <p:spPr bwMode="auto">
          <a:xfrm>
            <a:off x="3048000" y="3330575"/>
            <a:ext cx="762000" cy="0"/>
          </a:xfrm>
          <a:prstGeom prst="straightConnector1">
            <a:avLst/>
          </a:prstGeom>
          <a:noFill/>
          <a:ln w="9525">
            <a:solidFill>
              <a:schemeClr val="tx1"/>
            </a:solidFill>
            <a:round/>
            <a:headEnd/>
            <a:tailEnd type="triangle" w="med" len="med"/>
          </a:ln>
          <a:effectLst/>
        </p:spPr>
      </p:cxnSp>
      <p:cxnSp>
        <p:nvCxnSpPr>
          <p:cNvPr id="332812" name="AutoShape 12"/>
          <p:cNvCxnSpPr>
            <a:cxnSpLocks noChangeShapeType="1"/>
            <a:stCxn id="332806" idx="3"/>
            <a:endCxn id="332809" idx="1"/>
          </p:cNvCxnSpPr>
          <p:nvPr/>
        </p:nvCxnSpPr>
        <p:spPr bwMode="auto">
          <a:xfrm>
            <a:off x="3048000" y="3330575"/>
            <a:ext cx="762000" cy="457200"/>
          </a:xfrm>
          <a:prstGeom prst="bentConnector3">
            <a:avLst>
              <a:gd name="adj1" fmla="val 50000"/>
            </a:avLst>
          </a:prstGeom>
          <a:noFill/>
          <a:ln w="9525">
            <a:solidFill>
              <a:schemeClr val="tx1"/>
            </a:solidFill>
            <a:miter lim="800000"/>
            <a:headEnd/>
            <a:tailEnd type="triangle" w="med" len="med"/>
          </a:ln>
          <a:effectLst/>
        </p:spPr>
      </p:cxnSp>
      <p:cxnSp>
        <p:nvCxnSpPr>
          <p:cNvPr id="332813" name="AutoShape 13"/>
          <p:cNvCxnSpPr>
            <a:cxnSpLocks noChangeShapeType="1"/>
            <a:stCxn id="332807" idx="3"/>
            <a:endCxn id="332808" idx="1"/>
          </p:cNvCxnSpPr>
          <p:nvPr/>
        </p:nvCxnSpPr>
        <p:spPr bwMode="auto">
          <a:xfrm>
            <a:off x="5638800" y="3330575"/>
            <a:ext cx="457200" cy="0"/>
          </a:xfrm>
          <a:prstGeom prst="straightConnector1">
            <a:avLst/>
          </a:prstGeom>
          <a:noFill/>
          <a:ln w="9525">
            <a:solidFill>
              <a:schemeClr val="tx1"/>
            </a:solidFill>
            <a:round/>
            <a:headEnd/>
            <a:tailEnd type="triangle" w="med" len="med"/>
          </a:ln>
          <a:effectLst/>
        </p:spPr>
      </p:cxnSp>
      <p:cxnSp>
        <p:nvCxnSpPr>
          <p:cNvPr id="332814" name="AutoShape 14"/>
          <p:cNvCxnSpPr>
            <a:cxnSpLocks noChangeShapeType="1"/>
            <a:stCxn id="332809" idx="3"/>
            <a:endCxn id="332810" idx="1"/>
          </p:cNvCxnSpPr>
          <p:nvPr/>
        </p:nvCxnSpPr>
        <p:spPr bwMode="auto">
          <a:xfrm>
            <a:off x="5638800" y="3787775"/>
            <a:ext cx="457200" cy="0"/>
          </a:xfrm>
          <a:prstGeom prst="straightConnector1">
            <a:avLst/>
          </a:prstGeom>
          <a:noFill/>
          <a:ln w="9525">
            <a:solidFill>
              <a:schemeClr val="tx1"/>
            </a:solidFill>
            <a:round/>
            <a:headEnd/>
            <a:tailEnd type="triangle" w="med" len="med"/>
          </a:ln>
          <a:effectLst/>
        </p:spPr>
      </p:cxnSp>
      <p:sp>
        <p:nvSpPr>
          <p:cNvPr id="332815" name="Rectangle 15"/>
          <p:cNvSpPr>
            <a:spLocks noChangeArrowheads="1"/>
          </p:cNvSpPr>
          <p:nvPr/>
        </p:nvSpPr>
        <p:spPr bwMode="auto">
          <a:xfrm>
            <a:off x="533400" y="4275138"/>
            <a:ext cx="8153400" cy="2178050"/>
          </a:xfrm>
          <a:prstGeom prst="rect">
            <a:avLst/>
          </a:prstGeom>
          <a:noFill/>
          <a:ln w="9525">
            <a:noFill/>
            <a:miter lim="800000"/>
            <a:headEnd/>
            <a:tailEnd/>
          </a:ln>
          <a:effectLst/>
        </p:spPr>
        <p:txBody>
          <a:bodyPr anchor="ctr">
            <a:spAutoFit/>
          </a:bodyPr>
          <a:lstStyle/>
          <a:p>
            <a:pPr algn="just"/>
            <a:r>
              <a:rPr lang="id-ID" sz="1700" b="1">
                <a:latin typeface="Century Gothic" pitchFamily="34" charset="0"/>
              </a:rPr>
              <a:t>Faktor-faktor yang menentukan besarnya kebutuhan air irigasi untuk tanaman adalah sebagai berikut :</a:t>
            </a:r>
            <a:r>
              <a:rPr lang="en-US"/>
              <a:t> </a:t>
            </a:r>
          </a:p>
          <a:p>
            <a:pPr marL="449263" lvl="1" indent="-334963" algn="just">
              <a:buFontTx/>
              <a:buAutoNum type="arabicPeriod"/>
            </a:pPr>
            <a:r>
              <a:rPr lang="en-US" sz="1700" b="1">
                <a:latin typeface="Century Gothic" pitchFamily="34" charset="0"/>
              </a:rPr>
              <a:t>Jenis tanaman</a:t>
            </a:r>
          </a:p>
          <a:p>
            <a:pPr marL="449263" lvl="1" indent="-334963" algn="just">
              <a:buFontTx/>
              <a:buAutoNum type="arabicPeriod"/>
            </a:pPr>
            <a:r>
              <a:rPr lang="en-US" sz="1700" b="1">
                <a:latin typeface="Century Gothic" pitchFamily="34" charset="0"/>
              </a:rPr>
              <a:t>Cara pemberian air </a:t>
            </a:r>
          </a:p>
          <a:p>
            <a:pPr marL="449263" lvl="1" indent="-334963" algn="just">
              <a:buFontTx/>
              <a:buAutoNum type="arabicPeriod"/>
            </a:pPr>
            <a:r>
              <a:rPr lang="en-US" sz="1700" b="1">
                <a:latin typeface="Century Gothic" pitchFamily="34" charset="0"/>
              </a:rPr>
              <a:t>Jenis tanah yang digunakan </a:t>
            </a:r>
          </a:p>
          <a:p>
            <a:pPr marL="449263" lvl="1" indent="-334963" algn="just">
              <a:buFontTx/>
              <a:buAutoNum type="arabicPeriod"/>
            </a:pPr>
            <a:r>
              <a:rPr lang="en-US" sz="1700" b="1">
                <a:latin typeface="Century Gothic" pitchFamily="34" charset="0"/>
              </a:rPr>
              <a:t>Cara pengelolaan pemeliharaan saluran dan bangunan</a:t>
            </a:r>
          </a:p>
          <a:p>
            <a:pPr marL="449263" lvl="1" indent="-334963" algn="just">
              <a:buFontTx/>
              <a:buAutoNum type="arabicPeriod"/>
            </a:pPr>
            <a:r>
              <a:rPr lang="en-US" sz="1700" b="1">
                <a:latin typeface="Century Gothic" pitchFamily="34" charset="0"/>
              </a:rPr>
              <a:t>Pengolahan tanah </a:t>
            </a:r>
          </a:p>
          <a:p>
            <a:pPr marL="449263" lvl="1" indent="-334963" algn="just">
              <a:buFontTx/>
              <a:buAutoNum type="arabicPeriod"/>
            </a:pPr>
            <a:r>
              <a:rPr lang="en-US" sz="1700" b="1">
                <a:latin typeface="Century Gothic" pitchFamily="34" charset="0"/>
              </a:rPr>
              <a:t>Iklim dan keadaan cuaca</a:t>
            </a:r>
            <a:endParaRPr lang="es-ES" sz="1700" b="1">
              <a:latin typeface="Century Gothic" pitchFamily="34" charset="0"/>
            </a:endParaRPr>
          </a:p>
        </p:txBody>
      </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32802"/>
                                        </p:tgtEl>
                                        <p:attrNameLst>
                                          <p:attrName>style.visibility</p:attrName>
                                        </p:attrNameLst>
                                      </p:cBhvr>
                                      <p:to>
                                        <p:strVal val="visible"/>
                                      </p:to>
                                    </p:set>
                                    <p:anim calcmode="lin" valueType="num">
                                      <p:cBhvr>
                                        <p:cTn id="7" dur="500" fill="hold"/>
                                        <p:tgtEl>
                                          <p:spTgt spid="332802"/>
                                        </p:tgtEl>
                                        <p:attrNameLst>
                                          <p:attrName>ppt_x</p:attrName>
                                        </p:attrNameLst>
                                      </p:cBhvr>
                                      <p:tavLst>
                                        <p:tav tm="0">
                                          <p:val>
                                            <p:strVal val="#ppt_x+#ppt_w/2"/>
                                          </p:val>
                                        </p:tav>
                                        <p:tav tm="100000">
                                          <p:val>
                                            <p:strVal val="#ppt_x"/>
                                          </p:val>
                                        </p:tav>
                                      </p:tavLst>
                                    </p:anim>
                                    <p:anim calcmode="lin" valueType="num">
                                      <p:cBhvr>
                                        <p:cTn id="8" dur="500" fill="hold"/>
                                        <p:tgtEl>
                                          <p:spTgt spid="332802"/>
                                        </p:tgtEl>
                                        <p:attrNameLst>
                                          <p:attrName>ppt_y</p:attrName>
                                        </p:attrNameLst>
                                      </p:cBhvr>
                                      <p:tavLst>
                                        <p:tav tm="0">
                                          <p:val>
                                            <p:strVal val="#ppt_y"/>
                                          </p:val>
                                        </p:tav>
                                        <p:tav tm="100000">
                                          <p:val>
                                            <p:strVal val="#ppt_y"/>
                                          </p:val>
                                        </p:tav>
                                      </p:tavLst>
                                    </p:anim>
                                    <p:anim calcmode="lin" valueType="num">
                                      <p:cBhvr>
                                        <p:cTn id="9" dur="500" fill="hold"/>
                                        <p:tgtEl>
                                          <p:spTgt spid="332802"/>
                                        </p:tgtEl>
                                        <p:attrNameLst>
                                          <p:attrName>ppt_w</p:attrName>
                                        </p:attrNameLst>
                                      </p:cBhvr>
                                      <p:tavLst>
                                        <p:tav tm="0">
                                          <p:val>
                                            <p:fltVal val="0"/>
                                          </p:val>
                                        </p:tav>
                                        <p:tav tm="100000">
                                          <p:val>
                                            <p:strVal val="#ppt_w"/>
                                          </p:val>
                                        </p:tav>
                                      </p:tavLst>
                                    </p:anim>
                                    <p:anim calcmode="lin" valueType="num">
                                      <p:cBhvr>
                                        <p:cTn id="10" dur="500" fill="hold"/>
                                        <p:tgtEl>
                                          <p:spTgt spid="332802"/>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32803"/>
                                        </p:tgtEl>
                                        <p:attrNameLst>
                                          <p:attrName>style.visibility</p:attrName>
                                        </p:attrNameLst>
                                      </p:cBhvr>
                                      <p:to>
                                        <p:strVal val="visible"/>
                                      </p:to>
                                    </p:set>
                                    <p:anim calcmode="lin" valueType="num">
                                      <p:cBhvr>
                                        <p:cTn id="13" dur="1000" fill="hold"/>
                                        <p:tgtEl>
                                          <p:spTgt spid="332803"/>
                                        </p:tgtEl>
                                        <p:attrNameLst>
                                          <p:attrName>ppt_x</p:attrName>
                                        </p:attrNameLst>
                                      </p:cBhvr>
                                      <p:tavLst>
                                        <p:tav tm="0">
                                          <p:val>
                                            <p:strVal val="#ppt_x-#ppt_w/2"/>
                                          </p:val>
                                        </p:tav>
                                        <p:tav tm="100000">
                                          <p:val>
                                            <p:strVal val="#ppt_x"/>
                                          </p:val>
                                        </p:tav>
                                      </p:tavLst>
                                    </p:anim>
                                    <p:anim calcmode="lin" valueType="num">
                                      <p:cBhvr>
                                        <p:cTn id="14" dur="1000" fill="hold"/>
                                        <p:tgtEl>
                                          <p:spTgt spid="332803"/>
                                        </p:tgtEl>
                                        <p:attrNameLst>
                                          <p:attrName>ppt_y</p:attrName>
                                        </p:attrNameLst>
                                      </p:cBhvr>
                                      <p:tavLst>
                                        <p:tav tm="0">
                                          <p:val>
                                            <p:strVal val="#ppt_y"/>
                                          </p:val>
                                        </p:tav>
                                        <p:tav tm="100000">
                                          <p:val>
                                            <p:strVal val="#ppt_y"/>
                                          </p:val>
                                        </p:tav>
                                      </p:tavLst>
                                    </p:anim>
                                    <p:anim calcmode="lin" valueType="num">
                                      <p:cBhvr>
                                        <p:cTn id="15" dur="1000" fill="hold"/>
                                        <p:tgtEl>
                                          <p:spTgt spid="332803"/>
                                        </p:tgtEl>
                                        <p:attrNameLst>
                                          <p:attrName>ppt_w</p:attrName>
                                        </p:attrNameLst>
                                      </p:cBhvr>
                                      <p:tavLst>
                                        <p:tav tm="0">
                                          <p:val>
                                            <p:fltVal val="0"/>
                                          </p:val>
                                        </p:tav>
                                        <p:tav tm="100000">
                                          <p:val>
                                            <p:strVal val="#ppt_w"/>
                                          </p:val>
                                        </p:tav>
                                      </p:tavLst>
                                    </p:anim>
                                    <p:anim calcmode="lin" valueType="num">
                                      <p:cBhvr>
                                        <p:cTn id="16" dur="1000" fill="hold"/>
                                        <p:tgtEl>
                                          <p:spTgt spid="332803"/>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32804"/>
                                        </p:tgtEl>
                                        <p:attrNameLst>
                                          <p:attrName>style.visibility</p:attrName>
                                        </p:attrNameLst>
                                      </p:cBhvr>
                                      <p:to>
                                        <p:strVal val="visible"/>
                                      </p:to>
                                    </p:set>
                                    <p:anim calcmode="lin" valueType="num">
                                      <p:cBhvr>
                                        <p:cTn id="20" dur="500" fill="hold"/>
                                        <p:tgtEl>
                                          <p:spTgt spid="332804"/>
                                        </p:tgtEl>
                                        <p:attrNameLst>
                                          <p:attrName>ppt_w</p:attrName>
                                        </p:attrNameLst>
                                      </p:cBhvr>
                                      <p:tavLst>
                                        <p:tav tm="0">
                                          <p:val>
                                            <p:fltVal val="0"/>
                                          </p:val>
                                        </p:tav>
                                        <p:tav tm="100000">
                                          <p:val>
                                            <p:strVal val="#ppt_w"/>
                                          </p:val>
                                        </p:tav>
                                      </p:tavLst>
                                    </p:anim>
                                    <p:anim calcmode="lin" valueType="num">
                                      <p:cBhvr>
                                        <p:cTn id="21" dur="500" fill="hold"/>
                                        <p:tgtEl>
                                          <p:spTgt spid="332804"/>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17" presetClass="entr" presetSubtype="8" fill="hold" nodeType="afterEffect">
                                  <p:stCondLst>
                                    <p:cond delay="0"/>
                                  </p:stCondLst>
                                  <p:childTnLst>
                                    <p:set>
                                      <p:cBhvr>
                                        <p:cTn id="24" dur="1" fill="hold">
                                          <p:stCondLst>
                                            <p:cond delay="0"/>
                                          </p:stCondLst>
                                        </p:cTn>
                                        <p:tgtEl>
                                          <p:spTgt spid="332805">
                                            <p:txEl>
                                              <p:pRg st="0" end="0"/>
                                            </p:txEl>
                                          </p:spTgt>
                                        </p:tgtEl>
                                        <p:attrNameLst>
                                          <p:attrName>style.visibility</p:attrName>
                                        </p:attrNameLst>
                                      </p:cBhvr>
                                      <p:to>
                                        <p:strVal val="visible"/>
                                      </p:to>
                                    </p:set>
                                    <p:anim calcmode="lin" valueType="num">
                                      <p:cBhvr>
                                        <p:cTn id="25" dur="500" fill="hold"/>
                                        <p:tgtEl>
                                          <p:spTgt spid="332805">
                                            <p:txEl>
                                              <p:pRg st="0" end="0"/>
                                            </p:txEl>
                                          </p:spTgt>
                                        </p:tgtEl>
                                        <p:attrNameLst>
                                          <p:attrName>ppt_x</p:attrName>
                                        </p:attrNameLst>
                                      </p:cBhvr>
                                      <p:tavLst>
                                        <p:tav tm="0">
                                          <p:val>
                                            <p:strVal val="#ppt_x-#ppt_w/2"/>
                                          </p:val>
                                        </p:tav>
                                        <p:tav tm="100000">
                                          <p:val>
                                            <p:strVal val="#ppt_x"/>
                                          </p:val>
                                        </p:tav>
                                      </p:tavLst>
                                    </p:anim>
                                    <p:anim calcmode="lin" valueType="num">
                                      <p:cBhvr>
                                        <p:cTn id="26" dur="500" fill="hold"/>
                                        <p:tgtEl>
                                          <p:spTgt spid="332805">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332805">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332805">
                                            <p:txEl>
                                              <p:pRg st="0" end="0"/>
                                            </p:txEl>
                                          </p:spTgt>
                                        </p:tgtEl>
                                        <p:attrNameLst>
                                          <p:attrName>ppt_h</p:attrName>
                                        </p:attrNameLst>
                                      </p:cBhvr>
                                      <p:tavLst>
                                        <p:tav tm="0">
                                          <p:val>
                                            <p:strVal val="#ppt_h"/>
                                          </p:val>
                                        </p:tav>
                                        <p:tav tm="100000">
                                          <p:val>
                                            <p:strVal val="#ppt_h"/>
                                          </p:val>
                                        </p:tav>
                                      </p:tavLst>
                                    </p:anim>
                                  </p:childTnLst>
                                </p:cTn>
                              </p:par>
                            </p:childTnLst>
                          </p:cTn>
                        </p:par>
                        <p:par>
                          <p:cTn id="29" fill="hold">
                            <p:stCondLst>
                              <p:cond delay="2000"/>
                            </p:stCondLst>
                            <p:childTnLst>
                              <p:par>
                                <p:cTn id="30" presetID="17" presetClass="entr" presetSubtype="8" fill="hold" nodeType="afterEffect">
                                  <p:stCondLst>
                                    <p:cond delay="0"/>
                                  </p:stCondLst>
                                  <p:childTnLst>
                                    <p:set>
                                      <p:cBhvr>
                                        <p:cTn id="31" dur="1" fill="hold">
                                          <p:stCondLst>
                                            <p:cond delay="0"/>
                                          </p:stCondLst>
                                        </p:cTn>
                                        <p:tgtEl>
                                          <p:spTgt spid="332805">
                                            <p:txEl>
                                              <p:pRg st="1" end="1"/>
                                            </p:txEl>
                                          </p:spTgt>
                                        </p:tgtEl>
                                        <p:attrNameLst>
                                          <p:attrName>style.visibility</p:attrName>
                                        </p:attrNameLst>
                                      </p:cBhvr>
                                      <p:to>
                                        <p:strVal val="visible"/>
                                      </p:to>
                                    </p:set>
                                    <p:anim calcmode="lin" valueType="num">
                                      <p:cBhvr>
                                        <p:cTn id="32" dur="500" fill="hold"/>
                                        <p:tgtEl>
                                          <p:spTgt spid="332805">
                                            <p:txEl>
                                              <p:pRg st="1" end="1"/>
                                            </p:txEl>
                                          </p:spTgt>
                                        </p:tgtEl>
                                        <p:attrNameLst>
                                          <p:attrName>ppt_x</p:attrName>
                                        </p:attrNameLst>
                                      </p:cBhvr>
                                      <p:tavLst>
                                        <p:tav tm="0">
                                          <p:val>
                                            <p:strVal val="#ppt_x-#ppt_w/2"/>
                                          </p:val>
                                        </p:tav>
                                        <p:tav tm="100000">
                                          <p:val>
                                            <p:strVal val="#ppt_x"/>
                                          </p:val>
                                        </p:tav>
                                      </p:tavLst>
                                    </p:anim>
                                    <p:anim calcmode="lin" valueType="num">
                                      <p:cBhvr>
                                        <p:cTn id="33" dur="500" fill="hold"/>
                                        <p:tgtEl>
                                          <p:spTgt spid="332805">
                                            <p:txEl>
                                              <p:pRg st="1" end="1"/>
                                            </p:txEl>
                                          </p:spTgt>
                                        </p:tgtEl>
                                        <p:attrNameLst>
                                          <p:attrName>ppt_y</p:attrName>
                                        </p:attrNameLst>
                                      </p:cBhvr>
                                      <p:tavLst>
                                        <p:tav tm="0">
                                          <p:val>
                                            <p:strVal val="#ppt_y"/>
                                          </p:val>
                                        </p:tav>
                                        <p:tav tm="100000">
                                          <p:val>
                                            <p:strVal val="#ppt_y"/>
                                          </p:val>
                                        </p:tav>
                                      </p:tavLst>
                                    </p:anim>
                                    <p:anim calcmode="lin" valueType="num">
                                      <p:cBhvr>
                                        <p:cTn id="34" dur="500" fill="hold"/>
                                        <p:tgtEl>
                                          <p:spTgt spid="332805">
                                            <p:txEl>
                                              <p:pRg st="1" end="1"/>
                                            </p:txEl>
                                          </p:spTgt>
                                        </p:tgtEl>
                                        <p:attrNameLst>
                                          <p:attrName>ppt_w</p:attrName>
                                        </p:attrNameLst>
                                      </p:cBhvr>
                                      <p:tavLst>
                                        <p:tav tm="0">
                                          <p:val>
                                            <p:fltVal val="0"/>
                                          </p:val>
                                        </p:tav>
                                        <p:tav tm="100000">
                                          <p:val>
                                            <p:strVal val="#ppt_w"/>
                                          </p:val>
                                        </p:tav>
                                      </p:tavLst>
                                    </p:anim>
                                    <p:anim calcmode="lin" valueType="num">
                                      <p:cBhvr>
                                        <p:cTn id="35" dur="500" fill="hold"/>
                                        <p:tgtEl>
                                          <p:spTgt spid="332805">
                                            <p:txEl>
                                              <p:pRg st="1" end="1"/>
                                            </p:txEl>
                                          </p:spTgt>
                                        </p:tgtEl>
                                        <p:attrNameLst>
                                          <p:attrName>ppt_h</p:attrName>
                                        </p:attrNameLst>
                                      </p:cBhvr>
                                      <p:tavLst>
                                        <p:tav tm="0">
                                          <p:val>
                                            <p:strVal val="#ppt_h"/>
                                          </p:val>
                                        </p:tav>
                                        <p:tav tm="100000">
                                          <p:val>
                                            <p:strVal val="#ppt_h"/>
                                          </p:val>
                                        </p:tav>
                                      </p:tavLst>
                                    </p:anim>
                                  </p:childTnLst>
                                </p:cTn>
                              </p:par>
                            </p:childTnLst>
                          </p:cTn>
                        </p:par>
                        <p:par>
                          <p:cTn id="36" fill="hold">
                            <p:stCondLst>
                              <p:cond delay="2500"/>
                            </p:stCondLst>
                            <p:childTnLst>
                              <p:par>
                                <p:cTn id="37" presetID="17" presetClass="entr" presetSubtype="8" fill="hold" nodeType="afterEffect">
                                  <p:stCondLst>
                                    <p:cond delay="0"/>
                                  </p:stCondLst>
                                  <p:childTnLst>
                                    <p:set>
                                      <p:cBhvr>
                                        <p:cTn id="38" dur="1" fill="hold">
                                          <p:stCondLst>
                                            <p:cond delay="0"/>
                                          </p:stCondLst>
                                        </p:cTn>
                                        <p:tgtEl>
                                          <p:spTgt spid="332805">
                                            <p:txEl>
                                              <p:pRg st="2" end="2"/>
                                            </p:txEl>
                                          </p:spTgt>
                                        </p:tgtEl>
                                        <p:attrNameLst>
                                          <p:attrName>style.visibility</p:attrName>
                                        </p:attrNameLst>
                                      </p:cBhvr>
                                      <p:to>
                                        <p:strVal val="visible"/>
                                      </p:to>
                                    </p:set>
                                    <p:anim calcmode="lin" valueType="num">
                                      <p:cBhvr>
                                        <p:cTn id="39" dur="500" fill="hold"/>
                                        <p:tgtEl>
                                          <p:spTgt spid="332805">
                                            <p:txEl>
                                              <p:pRg st="2" end="2"/>
                                            </p:txEl>
                                          </p:spTgt>
                                        </p:tgtEl>
                                        <p:attrNameLst>
                                          <p:attrName>ppt_x</p:attrName>
                                        </p:attrNameLst>
                                      </p:cBhvr>
                                      <p:tavLst>
                                        <p:tav tm="0">
                                          <p:val>
                                            <p:strVal val="#ppt_x-#ppt_w/2"/>
                                          </p:val>
                                        </p:tav>
                                        <p:tav tm="100000">
                                          <p:val>
                                            <p:strVal val="#ppt_x"/>
                                          </p:val>
                                        </p:tav>
                                      </p:tavLst>
                                    </p:anim>
                                    <p:anim calcmode="lin" valueType="num">
                                      <p:cBhvr>
                                        <p:cTn id="40" dur="500" fill="hold"/>
                                        <p:tgtEl>
                                          <p:spTgt spid="332805">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332805">
                                            <p:txEl>
                                              <p:pRg st="2" end="2"/>
                                            </p:txEl>
                                          </p:spTgt>
                                        </p:tgtEl>
                                        <p:attrNameLst>
                                          <p:attrName>ppt_w</p:attrName>
                                        </p:attrNameLst>
                                      </p:cBhvr>
                                      <p:tavLst>
                                        <p:tav tm="0">
                                          <p:val>
                                            <p:fltVal val="0"/>
                                          </p:val>
                                        </p:tav>
                                        <p:tav tm="100000">
                                          <p:val>
                                            <p:strVal val="#ppt_w"/>
                                          </p:val>
                                        </p:tav>
                                      </p:tavLst>
                                    </p:anim>
                                    <p:anim calcmode="lin" valueType="num">
                                      <p:cBhvr>
                                        <p:cTn id="42" dur="500" fill="hold"/>
                                        <p:tgtEl>
                                          <p:spTgt spid="332805">
                                            <p:txEl>
                                              <p:pRg st="2" end="2"/>
                                            </p:txEl>
                                          </p:spTgt>
                                        </p:tgtEl>
                                        <p:attrNameLst>
                                          <p:attrName>ppt_h</p:attrName>
                                        </p:attrNameLst>
                                      </p:cBhvr>
                                      <p:tavLst>
                                        <p:tav tm="0">
                                          <p:val>
                                            <p:strVal val="#ppt_h"/>
                                          </p:val>
                                        </p:tav>
                                        <p:tav tm="100000">
                                          <p:val>
                                            <p:strVal val="#ppt_h"/>
                                          </p:val>
                                        </p:tav>
                                      </p:tavLst>
                                    </p:anim>
                                  </p:childTnLst>
                                </p:cTn>
                              </p:par>
                            </p:childTnLst>
                          </p:cTn>
                        </p:par>
                        <p:par>
                          <p:cTn id="43" fill="hold">
                            <p:stCondLst>
                              <p:cond delay="3000"/>
                            </p:stCondLst>
                            <p:childTnLst>
                              <p:par>
                                <p:cTn id="44" presetID="17" presetClass="entr" presetSubtype="8" fill="hold" nodeType="afterEffect">
                                  <p:stCondLst>
                                    <p:cond delay="0"/>
                                  </p:stCondLst>
                                  <p:childTnLst>
                                    <p:set>
                                      <p:cBhvr>
                                        <p:cTn id="45" dur="1" fill="hold">
                                          <p:stCondLst>
                                            <p:cond delay="0"/>
                                          </p:stCondLst>
                                        </p:cTn>
                                        <p:tgtEl>
                                          <p:spTgt spid="332806">
                                            <p:txEl>
                                              <p:pRg st="0" end="0"/>
                                            </p:txEl>
                                          </p:spTgt>
                                        </p:tgtEl>
                                        <p:attrNameLst>
                                          <p:attrName>style.visibility</p:attrName>
                                        </p:attrNameLst>
                                      </p:cBhvr>
                                      <p:to>
                                        <p:strVal val="visible"/>
                                      </p:to>
                                    </p:set>
                                    <p:anim calcmode="lin" valueType="num">
                                      <p:cBhvr>
                                        <p:cTn id="46" dur="500" fill="hold"/>
                                        <p:tgtEl>
                                          <p:spTgt spid="332806">
                                            <p:txEl>
                                              <p:pRg st="0" end="0"/>
                                            </p:txEl>
                                          </p:spTgt>
                                        </p:tgtEl>
                                        <p:attrNameLst>
                                          <p:attrName>ppt_x</p:attrName>
                                        </p:attrNameLst>
                                      </p:cBhvr>
                                      <p:tavLst>
                                        <p:tav tm="0">
                                          <p:val>
                                            <p:strVal val="#ppt_x-#ppt_w/2"/>
                                          </p:val>
                                        </p:tav>
                                        <p:tav tm="100000">
                                          <p:val>
                                            <p:strVal val="#ppt_x"/>
                                          </p:val>
                                        </p:tav>
                                      </p:tavLst>
                                    </p:anim>
                                    <p:anim calcmode="lin" valueType="num">
                                      <p:cBhvr>
                                        <p:cTn id="47" dur="500" fill="hold"/>
                                        <p:tgtEl>
                                          <p:spTgt spid="332806">
                                            <p:txEl>
                                              <p:pRg st="0" end="0"/>
                                            </p:txEl>
                                          </p:spTgt>
                                        </p:tgtEl>
                                        <p:attrNameLst>
                                          <p:attrName>ppt_y</p:attrName>
                                        </p:attrNameLst>
                                      </p:cBhvr>
                                      <p:tavLst>
                                        <p:tav tm="0">
                                          <p:val>
                                            <p:strVal val="#ppt_y"/>
                                          </p:val>
                                        </p:tav>
                                        <p:tav tm="100000">
                                          <p:val>
                                            <p:strVal val="#ppt_y"/>
                                          </p:val>
                                        </p:tav>
                                      </p:tavLst>
                                    </p:anim>
                                    <p:anim calcmode="lin" valueType="num">
                                      <p:cBhvr>
                                        <p:cTn id="48" dur="500" fill="hold"/>
                                        <p:tgtEl>
                                          <p:spTgt spid="332806">
                                            <p:txEl>
                                              <p:pRg st="0" end="0"/>
                                            </p:txEl>
                                          </p:spTgt>
                                        </p:tgtEl>
                                        <p:attrNameLst>
                                          <p:attrName>ppt_w</p:attrName>
                                        </p:attrNameLst>
                                      </p:cBhvr>
                                      <p:tavLst>
                                        <p:tav tm="0">
                                          <p:val>
                                            <p:fltVal val="0"/>
                                          </p:val>
                                        </p:tav>
                                        <p:tav tm="100000">
                                          <p:val>
                                            <p:strVal val="#ppt_w"/>
                                          </p:val>
                                        </p:tav>
                                      </p:tavLst>
                                    </p:anim>
                                    <p:anim calcmode="lin" valueType="num">
                                      <p:cBhvr>
                                        <p:cTn id="49" dur="500" fill="hold"/>
                                        <p:tgtEl>
                                          <p:spTgt spid="332806">
                                            <p:txEl>
                                              <p:pRg st="0" end="0"/>
                                            </p:txEl>
                                          </p:spTgt>
                                        </p:tgtEl>
                                        <p:attrNameLst>
                                          <p:attrName>ppt_h</p:attrName>
                                        </p:attrNameLst>
                                      </p:cBhvr>
                                      <p:tavLst>
                                        <p:tav tm="0">
                                          <p:val>
                                            <p:strVal val="#ppt_h"/>
                                          </p:val>
                                        </p:tav>
                                        <p:tav tm="100000">
                                          <p:val>
                                            <p:strVal val="#ppt_h"/>
                                          </p:val>
                                        </p:tav>
                                      </p:tavLst>
                                    </p:anim>
                                  </p:childTnLst>
                                </p:cTn>
                              </p:par>
                            </p:childTnLst>
                          </p:cTn>
                        </p:par>
                        <p:par>
                          <p:cTn id="50" fill="hold">
                            <p:stCondLst>
                              <p:cond delay="3500"/>
                            </p:stCondLst>
                            <p:childTnLst>
                              <p:par>
                                <p:cTn id="51" presetID="17" presetClass="entr" presetSubtype="8" fill="hold" nodeType="afterEffect">
                                  <p:stCondLst>
                                    <p:cond delay="0"/>
                                  </p:stCondLst>
                                  <p:childTnLst>
                                    <p:set>
                                      <p:cBhvr>
                                        <p:cTn id="52" dur="1" fill="hold">
                                          <p:stCondLst>
                                            <p:cond delay="0"/>
                                          </p:stCondLst>
                                        </p:cTn>
                                        <p:tgtEl>
                                          <p:spTgt spid="332807">
                                            <p:txEl>
                                              <p:pRg st="0" end="0"/>
                                            </p:txEl>
                                          </p:spTgt>
                                        </p:tgtEl>
                                        <p:attrNameLst>
                                          <p:attrName>style.visibility</p:attrName>
                                        </p:attrNameLst>
                                      </p:cBhvr>
                                      <p:to>
                                        <p:strVal val="visible"/>
                                      </p:to>
                                    </p:set>
                                    <p:anim calcmode="lin" valueType="num">
                                      <p:cBhvr>
                                        <p:cTn id="53" dur="500" fill="hold"/>
                                        <p:tgtEl>
                                          <p:spTgt spid="332807">
                                            <p:txEl>
                                              <p:pRg st="0" end="0"/>
                                            </p:txEl>
                                          </p:spTgt>
                                        </p:tgtEl>
                                        <p:attrNameLst>
                                          <p:attrName>ppt_x</p:attrName>
                                        </p:attrNameLst>
                                      </p:cBhvr>
                                      <p:tavLst>
                                        <p:tav tm="0">
                                          <p:val>
                                            <p:strVal val="#ppt_x-#ppt_w/2"/>
                                          </p:val>
                                        </p:tav>
                                        <p:tav tm="100000">
                                          <p:val>
                                            <p:strVal val="#ppt_x"/>
                                          </p:val>
                                        </p:tav>
                                      </p:tavLst>
                                    </p:anim>
                                    <p:anim calcmode="lin" valueType="num">
                                      <p:cBhvr>
                                        <p:cTn id="54" dur="500" fill="hold"/>
                                        <p:tgtEl>
                                          <p:spTgt spid="332807">
                                            <p:txEl>
                                              <p:pRg st="0" end="0"/>
                                            </p:txEl>
                                          </p:spTgt>
                                        </p:tgtEl>
                                        <p:attrNameLst>
                                          <p:attrName>ppt_y</p:attrName>
                                        </p:attrNameLst>
                                      </p:cBhvr>
                                      <p:tavLst>
                                        <p:tav tm="0">
                                          <p:val>
                                            <p:strVal val="#ppt_y"/>
                                          </p:val>
                                        </p:tav>
                                        <p:tav tm="100000">
                                          <p:val>
                                            <p:strVal val="#ppt_y"/>
                                          </p:val>
                                        </p:tav>
                                      </p:tavLst>
                                    </p:anim>
                                    <p:anim calcmode="lin" valueType="num">
                                      <p:cBhvr>
                                        <p:cTn id="55" dur="500" fill="hold"/>
                                        <p:tgtEl>
                                          <p:spTgt spid="332807">
                                            <p:txEl>
                                              <p:pRg st="0" end="0"/>
                                            </p:txEl>
                                          </p:spTgt>
                                        </p:tgtEl>
                                        <p:attrNameLst>
                                          <p:attrName>ppt_w</p:attrName>
                                        </p:attrNameLst>
                                      </p:cBhvr>
                                      <p:tavLst>
                                        <p:tav tm="0">
                                          <p:val>
                                            <p:fltVal val="0"/>
                                          </p:val>
                                        </p:tav>
                                        <p:tav tm="100000">
                                          <p:val>
                                            <p:strVal val="#ppt_w"/>
                                          </p:val>
                                        </p:tav>
                                      </p:tavLst>
                                    </p:anim>
                                    <p:anim calcmode="lin" valueType="num">
                                      <p:cBhvr>
                                        <p:cTn id="56" dur="500" fill="hold"/>
                                        <p:tgtEl>
                                          <p:spTgt spid="332807">
                                            <p:txEl>
                                              <p:pRg st="0" end="0"/>
                                            </p:txEl>
                                          </p:spTgt>
                                        </p:tgtEl>
                                        <p:attrNameLst>
                                          <p:attrName>ppt_h</p:attrName>
                                        </p:attrNameLst>
                                      </p:cBhvr>
                                      <p:tavLst>
                                        <p:tav tm="0">
                                          <p:val>
                                            <p:strVal val="#ppt_h"/>
                                          </p:val>
                                        </p:tav>
                                        <p:tav tm="100000">
                                          <p:val>
                                            <p:strVal val="#ppt_h"/>
                                          </p:val>
                                        </p:tav>
                                      </p:tavLst>
                                    </p:anim>
                                  </p:childTnLst>
                                </p:cTn>
                              </p:par>
                            </p:childTnLst>
                          </p:cTn>
                        </p:par>
                        <p:par>
                          <p:cTn id="57" fill="hold">
                            <p:stCondLst>
                              <p:cond delay="4000"/>
                            </p:stCondLst>
                            <p:childTnLst>
                              <p:par>
                                <p:cTn id="58" presetID="17" presetClass="entr" presetSubtype="8" fill="hold" nodeType="afterEffect">
                                  <p:stCondLst>
                                    <p:cond delay="0"/>
                                  </p:stCondLst>
                                  <p:childTnLst>
                                    <p:set>
                                      <p:cBhvr>
                                        <p:cTn id="59" dur="1" fill="hold">
                                          <p:stCondLst>
                                            <p:cond delay="0"/>
                                          </p:stCondLst>
                                        </p:cTn>
                                        <p:tgtEl>
                                          <p:spTgt spid="332808">
                                            <p:txEl>
                                              <p:pRg st="0" end="0"/>
                                            </p:txEl>
                                          </p:spTgt>
                                        </p:tgtEl>
                                        <p:attrNameLst>
                                          <p:attrName>style.visibility</p:attrName>
                                        </p:attrNameLst>
                                      </p:cBhvr>
                                      <p:to>
                                        <p:strVal val="visible"/>
                                      </p:to>
                                    </p:set>
                                    <p:anim calcmode="lin" valueType="num">
                                      <p:cBhvr>
                                        <p:cTn id="60" dur="500" fill="hold"/>
                                        <p:tgtEl>
                                          <p:spTgt spid="332808">
                                            <p:txEl>
                                              <p:pRg st="0" end="0"/>
                                            </p:txEl>
                                          </p:spTgt>
                                        </p:tgtEl>
                                        <p:attrNameLst>
                                          <p:attrName>ppt_x</p:attrName>
                                        </p:attrNameLst>
                                      </p:cBhvr>
                                      <p:tavLst>
                                        <p:tav tm="0">
                                          <p:val>
                                            <p:strVal val="#ppt_x-#ppt_w/2"/>
                                          </p:val>
                                        </p:tav>
                                        <p:tav tm="100000">
                                          <p:val>
                                            <p:strVal val="#ppt_x"/>
                                          </p:val>
                                        </p:tav>
                                      </p:tavLst>
                                    </p:anim>
                                    <p:anim calcmode="lin" valueType="num">
                                      <p:cBhvr>
                                        <p:cTn id="61" dur="500" fill="hold"/>
                                        <p:tgtEl>
                                          <p:spTgt spid="332808">
                                            <p:txEl>
                                              <p:pRg st="0" end="0"/>
                                            </p:txEl>
                                          </p:spTgt>
                                        </p:tgtEl>
                                        <p:attrNameLst>
                                          <p:attrName>ppt_y</p:attrName>
                                        </p:attrNameLst>
                                      </p:cBhvr>
                                      <p:tavLst>
                                        <p:tav tm="0">
                                          <p:val>
                                            <p:strVal val="#ppt_y"/>
                                          </p:val>
                                        </p:tav>
                                        <p:tav tm="100000">
                                          <p:val>
                                            <p:strVal val="#ppt_y"/>
                                          </p:val>
                                        </p:tav>
                                      </p:tavLst>
                                    </p:anim>
                                    <p:anim calcmode="lin" valueType="num">
                                      <p:cBhvr>
                                        <p:cTn id="62" dur="500" fill="hold"/>
                                        <p:tgtEl>
                                          <p:spTgt spid="332808">
                                            <p:txEl>
                                              <p:pRg st="0" end="0"/>
                                            </p:txEl>
                                          </p:spTgt>
                                        </p:tgtEl>
                                        <p:attrNameLst>
                                          <p:attrName>ppt_w</p:attrName>
                                        </p:attrNameLst>
                                      </p:cBhvr>
                                      <p:tavLst>
                                        <p:tav tm="0">
                                          <p:val>
                                            <p:fltVal val="0"/>
                                          </p:val>
                                        </p:tav>
                                        <p:tav tm="100000">
                                          <p:val>
                                            <p:strVal val="#ppt_w"/>
                                          </p:val>
                                        </p:tav>
                                      </p:tavLst>
                                    </p:anim>
                                    <p:anim calcmode="lin" valueType="num">
                                      <p:cBhvr>
                                        <p:cTn id="63" dur="500" fill="hold"/>
                                        <p:tgtEl>
                                          <p:spTgt spid="332808">
                                            <p:txEl>
                                              <p:pRg st="0" end="0"/>
                                            </p:txEl>
                                          </p:spTgt>
                                        </p:tgtEl>
                                        <p:attrNameLst>
                                          <p:attrName>ppt_h</p:attrName>
                                        </p:attrNameLst>
                                      </p:cBhvr>
                                      <p:tavLst>
                                        <p:tav tm="0">
                                          <p:val>
                                            <p:strVal val="#ppt_h"/>
                                          </p:val>
                                        </p:tav>
                                        <p:tav tm="100000">
                                          <p:val>
                                            <p:strVal val="#ppt_h"/>
                                          </p:val>
                                        </p:tav>
                                      </p:tavLst>
                                    </p:anim>
                                  </p:childTnLst>
                                </p:cTn>
                              </p:par>
                            </p:childTnLst>
                          </p:cTn>
                        </p:par>
                        <p:par>
                          <p:cTn id="64" fill="hold">
                            <p:stCondLst>
                              <p:cond delay="4500"/>
                            </p:stCondLst>
                            <p:childTnLst>
                              <p:par>
                                <p:cTn id="65" presetID="17" presetClass="entr" presetSubtype="8" fill="hold" nodeType="afterEffect">
                                  <p:stCondLst>
                                    <p:cond delay="0"/>
                                  </p:stCondLst>
                                  <p:childTnLst>
                                    <p:set>
                                      <p:cBhvr>
                                        <p:cTn id="66" dur="1" fill="hold">
                                          <p:stCondLst>
                                            <p:cond delay="0"/>
                                          </p:stCondLst>
                                        </p:cTn>
                                        <p:tgtEl>
                                          <p:spTgt spid="332809">
                                            <p:txEl>
                                              <p:pRg st="0" end="0"/>
                                            </p:txEl>
                                          </p:spTgt>
                                        </p:tgtEl>
                                        <p:attrNameLst>
                                          <p:attrName>style.visibility</p:attrName>
                                        </p:attrNameLst>
                                      </p:cBhvr>
                                      <p:to>
                                        <p:strVal val="visible"/>
                                      </p:to>
                                    </p:set>
                                    <p:anim calcmode="lin" valueType="num">
                                      <p:cBhvr>
                                        <p:cTn id="67" dur="500" fill="hold"/>
                                        <p:tgtEl>
                                          <p:spTgt spid="332809">
                                            <p:txEl>
                                              <p:pRg st="0" end="0"/>
                                            </p:txEl>
                                          </p:spTgt>
                                        </p:tgtEl>
                                        <p:attrNameLst>
                                          <p:attrName>ppt_x</p:attrName>
                                        </p:attrNameLst>
                                      </p:cBhvr>
                                      <p:tavLst>
                                        <p:tav tm="0">
                                          <p:val>
                                            <p:strVal val="#ppt_x-#ppt_w/2"/>
                                          </p:val>
                                        </p:tav>
                                        <p:tav tm="100000">
                                          <p:val>
                                            <p:strVal val="#ppt_x"/>
                                          </p:val>
                                        </p:tav>
                                      </p:tavLst>
                                    </p:anim>
                                    <p:anim calcmode="lin" valueType="num">
                                      <p:cBhvr>
                                        <p:cTn id="68" dur="500" fill="hold"/>
                                        <p:tgtEl>
                                          <p:spTgt spid="332809">
                                            <p:txEl>
                                              <p:pRg st="0" end="0"/>
                                            </p:txEl>
                                          </p:spTgt>
                                        </p:tgtEl>
                                        <p:attrNameLst>
                                          <p:attrName>ppt_y</p:attrName>
                                        </p:attrNameLst>
                                      </p:cBhvr>
                                      <p:tavLst>
                                        <p:tav tm="0">
                                          <p:val>
                                            <p:strVal val="#ppt_y"/>
                                          </p:val>
                                        </p:tav>
                                        <p:tav tm="100000">
                                          <p:val>
                                            <p:strVal val="#ppt_y"/>
                                          </p:val>
                                        </p:tav>
                                      </p:tavLst>
                                    </p:anim>
                                    <p:anim calcmode="lin" valueType="num">
                                      <p:cBhvr>
                                        <p:cTn id="69" dur="500" fill="hold"/>
                                        <p:tgtEl>
                                          <p:spTgt spid="332809">
                                            <p:txEl>
                                              <p:pRg st="0" end="0"/>
                                            </p:txEl>
                                          </p:spTgt>
                                        </p:tgtEl>
                                        <p:attrNameLst>
                                          <p:attrName>ppt_w</p:attrName>
                                        </p:attrNameLst>
                                      </p:cBhvr>
                                      <p:tavLst>
                                        <p:tav tm="0">
                                          <p:val>
                                            <p:fltVal val="0"/>
                                          </p:val>
                                        </p:tav>
                                        <p:tav tm="100000">
                                          <p:val>
                                            <p:strVal val="#ppt_w"/>
                                          </p:val>
                                        </p:tav>
                                      </p:tavLst>
                                    </p:anim>
                                    <p:anim calcmode="lin" valueType="num">
                                      <p:cBhvr>
                                        <p:cTn id="70" dur="500" fill="hold"/>
                                        <p:tgtEl>
                                          <p:spTgt spid="332809">
                                            <p:txEl>
                                              <p:pRg st="0" end="0"/>
                                            </p:txEl>
                                          </p:spTgt>
                                        </p:tgtEl>
                                        <p:attrNameLst>
                                          <p:attrName>ppt_h</p:attrName>
                                        </p:attrNameLst>
                                      </p:cBhvr>
                                      <p:tavLst>
                                        <p:tav tm="0">
                                          <p:val>
                                            <p:strVal val="#ppt_h"/>
                                          </p:val>
                                        </p:tav>
                                        <p:tav tm="100000">
                                          <p:val>
                                            <p:strVal val="#ppt_h"/>
                                          </p:val>
                                        </p:tav>
                                      </p:tavLst>
                                    </p:anim>
                                  </p:childTnLst>
                                </p:cTn>
                              </p:par>
                            </p:childTnLst>
                          </p:cTn>
                        </p:par>
                        <p:par>
                          <p:cTn id="71" fill="hold">
                            <p:stCondLst>
                              <p:cond delay="5000"/>
                            </p:stCondLst>
                            <p:childTnLst>
                              <p:par>
                                <p:cTn id="72" presetID="17" presetClass="entr" presetSubtype="8" fill="hold" nodeType="afterEffect">
                                  <p:stCondLst>
                                    <p:cond delay="0"/>
                                  </p:stCondLst>
                                  <p:childTnLst>
                                    <p:set>
                                      <p:cBhvr>
                                        <p:cTn id="73" dur="1" fill="hold">
                                          <p:stCondLst>
                                            <p:cond delay="0"/>
                                          </p:stCondLst>
                                        </p:cTn>
                                        <p:tgtEl>
                                          <p:spTgt spid="332810">
                                            <p:txEl>
                                              <p:pRg st="0" end="0"/>
                                            </p:txEl>
                                          </p:spTgt>
                                        </p:tgtEl>
                                        <p:attrNameLst>
                                          <p:attrName>style.visibility</p:attrName>
                                        </p:attrNameLst>
                                      </p:cBhvr>
                                      <p:to>
                                        <p:strVal val="visible"/>
                                      </p:to>
                                    </p:set>
                                    <p:anim calcmode="lin" valueType="num">
                                      <p:cBhvr>
                                        <p:cTn id="74" dur="500" fill="hold"/>
                                        <p:tgtEl>
                                          <p:spTgt spid="332810">
                                            <p:txEl>
                                              <p:pRg st="0" end="0"/>
                                            </p:txEl>
                                          </p:spTgt>
                                        </p:tgtEl>
                                        <p:attrNameLst>
                                          <p:attrName>ppt_x</p:attrName>
                                        </p:attrNameLst>
                                      </p:cBhvr>
                                      <p:tavLst>
                                        <p:tav tm="0">
                                          <p:val>
                                            <p:strVal val="#ppt_x-#ppt_w/2"/>
                                          </p:val>
                                        </p:tav>
                                        <p:tav tm="100000">
                                          <p:val>
                                            <p:strVal val="#ppt_x"/>
                                          </p:val>
                                        </p:tav>
                                      </p:tavLst>
                                    </p:anim>
                                    <p:anim calcmode="lin" valueType="num">
                                      <p:cBhvr>
                                        <p:cTn id="75" dur="500" fill="hold"/>
                                        <p:tgtEl>
                                          <p:spTgt spid="332810">
                                            <p:txEl>
                                              <p:pRg st="0" end="0"/>
                                            </p:txEl>
                                          </p:spTgt>
                                        </p:tgtEl>
                                        <p:attrNameLst>
                                          <p:attrName>ppt_y</p:attrName>
                                        </p:attrNameLst>
                                      </p:cBhvr>
                                      <p:tavLst>
                                        <p:tav tm="0">
                                          <p:val>
                                            <p:strVal val="#ppt_y"/>
                                          </p:val>
                                        </p:tav>
                                        <p:tav tm="100000">
                                          <p:val>
                                            <p:strVal val="#ppt_y"/>
                                          </p:val>
                                        </p:tav>
                                      </p:tavLst>
                                    </p:anim>
                                    <p:anim calcmode="lin" valueType="num">
                                      <p:cBhvr>
                                        <p:cTn id="76" dur="500" fill="hold"/>
                                        <p:tgtEl>
                                          <p:spTgt spid="332810">
                                            <p:txEl>
                                              <p:pRg st="0" end="0"/>
                                            </p:txEl>
                                          </p:spTgt>
                                        </p:tgtEl>
                                        <p:attrNameLst>
                                          <p:attrName>ppt_w</p:attrName>
                                        </p:attrNameLst>
                                      </p:cBhvr>
                                      <p:tavLst>
                                        <p:tav tm="0">
                                          <p:val>
                                            <p:fltVal val="0"/>
                                          </p:val>
                                        </p:tav>
                                        <p:tav tm="100000">
                                          <p:val>
                                            <p:strVal val="#ppt_w"/>
                                          </p:val>
                                        </p:tav>
                                      </p:tavLst>
                                    </p:anim>
                                    <p:anim calcmode="lin" valueType="num">
                                      <p:cBhvr>
                                        <p:cTn id="77" dur="500" fill="hold"/>
                                        <p:tgtEl>
                                          <p:spTgt spid="332810">
                                            <p:txEl>
                                              <p:pRg st="0" end="0"/>
                                            </p:txEl>
                                          </p:spTgt>
                                        </p:tgtEl>
                                        <p:attrNameLst>
                                          <p:attrName>ppt_h</p:attrName>
                                        </p:attrNameLst>
                                      </p:cBhvr>
                                      <p:tavLst>
                                        <p:tav tm="0">
                                          <p:val>
                                            <p:strVal val="#ppt_h"/>
                                          </p:val>
                                        </p:tav>
                                        <p:tav tm="100000">
                                          <p:val>
                                            <p:strVal val="#ppt_h"/>
                                          </p:val>
                                        </p:tav>
                                      </p:tavLst>
                                    </p:anim>
                                  </p:childTnLst>
                                </p:cTn>
                              </p:par>
                            </p:childTnLst>
                          </p:cTn>
                        </p:par>
                        <p:par>
                          <p:cTn id="78" fill="hold">
                            <p:stCondLst>
                              <p:cond delay="5500"/>
                            </p:stCondLst>
                            <p:childTnLst>
                              <p:par>
                                <p:cTn id="79" presetID="17" presetClass="entr" presetSubtype="8" fill="hold" nodeType="afterEffect">
                                  <p:stCondLst>
                                    <p:cond delay="0"/>
                                  </p:stCondLst>
                                  <p:childTnLst>
                                    <p:set>
                                      <p:cBhvr>
                                        <p:cTn id="80" dur="1" fill="hold">
                                          <p:stCondLst>
                                            <p:cond delay="0"/>
                                          </p:stCondLst>
                                        </p:cTn>
                                        <p:tgtEl>
                                          <p:spTgt spid="332815">
                                            <p:txEl>
                                              <p:pRg st="0" end="0"/>
                                            </p:txEl>
                                          </p:spTgt>
                                        </p:tgtEl>
                                        <p:attrNameLst>
                                          <p:attrName>style.visibility</p:attrName>
                                        </p:attrNameLst>
                                      </p:cBhvr>
                                      <p:to>
                                        <p:strVal val="visible"/>
                                      </p:to>
                                    </p:set>
                                    <p:anim calcmode="lin" valueType="num">
                                      <p:cBhvr>
                                        <p:cTn id="81" dur="500" fill="hold"/>
                                        <p:tgtEl>
                                          <p:spTgt spid="332815">
                                            <p:txEl>
                                              <p:pRg st="0" end="0"/>
                                            </p:txEl>
                                          </p:spTgt>
                                        </p:tgtEl>
                                        <p:attrNameLst>
                                          <p:attrName>ppt_x</p:attrName>
                                        </p:attrNameLst>
                                      </p:cBhvr>
                                      <p:tavLst>
                                        <p:tav tm="0">
                                          <p:val>
                                            <p:strVal val="#ppt_x-#ppt_w/2"/>
                                          </p:val>
                                        </p:tav>
                                        <p:tav tm="100000">
                                          <p:val>
                                            <p:strVal val="#ppt_x"/>
                                          </p:val>
                                        </p:tav>
                                      </p:tavLst>
                                    </p:anim>
                                    <p:anim calcmode="lin" valueType="num">
                                      <p:cBhvr>
                                        <p:cTn id="82" dur="500" fill="hold"/>
                                        <p:tgtEl>
                                          <p:spTgt spid="332815">
                                            <p:txEl>
                                              <p:pRg st="0" end="0"/>
                                            </p:txEl>
                                          </p:spTgt>
                                        </p:tgtEl>
                                        <p:attrNameLst>
                                          <p:attrName>ppt_y</p:attrName>
                                        </p:attrNameLst>
                                      </p:cBhvr>
                                      <p:tavLst>
                                        <p:tav tm="0">
                                          <p:val>
                                            <p:strVal val="#ppt_y"/>
                                          </p:val>
                                        </p:tav>
                                        <p:tav tm="100000">
                                          <p:val>
                                            <p:strVal val="#ppt_y"/>
                                          </p:val>
                                        </p:tav>
                                      </p:tavLst>
                                    </p:anim>
                                    <p:anim calcmode="lin" valueType="num">
                                      <p:cBhvr>
                                        <p:cTn id="83" dur="500" fill="hold"/>
                                        <p:tgtEl>
                                          <p:spTgt spid="332815">
                                            <p:txEl>
                                              <p:pRg st="0" end="0"/>
                                            </p:txEl>
                                          </p:spTgt>
                                        </p:tgtEl>
                                        <p:attrNameLst>
                                          <p:attrName>ppt_w</p:attrName>
                                        </p:attrNameLst>
                                      </p:cBhvr>
                                      <p:tavLst>
                                        <p:tav tm="0">
                                          <p:val>
                                            <p:fltVal val="0"/>
                                          </p:val>
                                        </p:tav>
                                        <p:tav tm="100000">
                                          <p:val>
                                            <p:strVal val="#ppt_w"/>
                                          </p:val>
                                        </p:tav>
                                      </p:tavLst>
                                    </p:anim>
                                    <p:anim calcmode="lin" valueType="num">
                                      <p:cBhvr>
                                        <p:cTn id="84" dur="500" fill="hold"/>
                                        <p:tgtEl>
                                          <p:spTgt spid="332815">
                                            <p:txEl>
                                              <p:pRg st="0" end="0"/>
                                            </p:txEl>
                                          </p:spTgt>
                                        </p:tgtEl>
                                        <p:attrNameLst>
                                          <p:attrName>ppt_h</p:attrName>
                                        </p:attrNameLst>
                                      </p:cBhvr>
                                      <p:tavLst>
                                        <p:tav tm="0">
                                          <p:val>
                                            <p:strVal val="#ppt_h"/>
                                          </p:val>
                                        </p:tav>
                                        <p:tav tm="100000">
                                          <p:val>
                                            <p:strVal val="#ppt_h"/>
                                          </p:val>
                                        </p:tav>
                                      </p:tavLst>
                                    </p:anim>
                                  </p:childTnLst>
                                </p:cTn>
                              </p:par>
                            </p:childTnLst>
                          </p:cTn>
                        </p:par>
                        <p:par>
                          <p:cTn id="85" fill="hold">
                            <p:stCondLst>
                              <p:cond delay="6000"/>
                            </p:stCondLst>
                            <p:childTnLst>
                              <p:par>
                                <p:cTn id="86" presetID="17" presetClass="entr" presetSubtype="8" fill="hold" nodeType="afterEffect">
                                  <p:stCondLst>
                                    <p:cond delay="0"/>
                                  </p:stCondLst>
                                  <p:childTnLst>
                                    <p:set>
                                      <p:cBhvr>
                                        <p:cTn id="87" dur="1" fill="hold">
                                          <p:stCondLst>
                                            <p:cond delay="0"/>
                                          </p:stCondLst>
                                        </p:cTn>
                                        <p:tgtEl>
                                          <p:spTgt spid="332815">
                                            <p:txEl>
                                              <p:pRg st="1" end="1"/>
                                            </p:txEl>
                                          </p:spTgt>
                                        </p:tgtEl>
                                        <p:attrNameLst>
                                          <p:attrName>style.visibility</p:attrName>
                                        </p:attrNameLst>
                                      </p:cBhvr>
                                      <p:to>
                                        <p:strVal val="visible"/>
                                      </p:to>
                                    </p:set>
                                    <p:anim calcmode="lin" valueType="num">
                                      <p:cBhvr>
                                        <p:cTn id="88" dur="500" fill="hold"/>
                                        <p:tgtEl>
                                          <p:spTgt spid="332815">
                                            <p:txEl>
                                              <p:pRg st="1" end="1"/>
                                            </p:txEl>
                                          </p:spTgt>
                                        </p:tgtEl>
                                        <p:attrNameLst>
                                          <p:attrName>ppt_x</p:attrName>
                                        </p:attrNameLst>
                                      </p:cBhvr>
                                      <p:tavLst>
                                        <p:tav tm="0">
                                          <p:val>
                                            <p:strVal val="#ppt_x-#ppt_w/2"/>
                                          </p:val>
                                        </p:tav>
                                        <p:tav tm="100000">
                                          <p:val>
                                            <p:strVal val="#ppt_x"/>
                                          </p:val>
                                        </p:tav>
                                      </p:tavLst>
                                    </p:anim>
                                    <p:anim calcmode="lin" valueType="num">
                                      <p:cBhvr>
                                        <p:cTn id="89" dur="500" fill="hold"/>
                                        <p:tgtEl>
                                          <p:spTgt spid="332815">
                                            <p:txEl>
                                              <p:pRg st="1" end="1"/>
                                            </p:txEl>
                                          </p:spTgt>
                                        </p:tgtEl>
                                        <p:attrNameLst>
                                          <p:attrName>ppt_y</p:attrName>
                                        </p:attrNameLst>
                                      </p:cBhvr>
                                      <p:tavLst>
                                        <p:tav tm="0">
                                          <p:val>
                                            <p:strVal val="#ppt_y"/>
                                          </p:val>
                                        </p:tav>
                                        <p:tav tm="100000">
                                          <p:val>
                                            <p:strVal val="#ppt_y"/>
                                          </p:val>
                                        </p:tav>
                                      </p:tavLst>
                                    </p:anim>
                                    <p:anim calcmode="lin" valueType="num">
                                      <p:cBhvr>
                                        <p:cTn id="90" dur="500" fill="hold"/>
                                        <p:tgtEl>
                                          <p:spTgt spid="332815">
                                            <p:txEl>
                                              <p:pRg st="1" end="1"/>
                                            </p:txEl>
                                          </p:spTgt>
                                        </p:tgtEl>
                                        <p:attrNameLst>
                                          <p:attrName>ppt_w</p:attrName>
                                        </p:attrNameLst>
                                      </p:cBhvr>
                                      <p:tavLst>
                                        <p:tav tm="0">
                                          <p:val>
                                            <p:fltVal val="0"/>
                                          </p:val>
                                        </p:tav>
                                        <p:tav tm="100000">
                                          <p:val>
                                            <p:strVal val="#ppt_w"/>
                                          </p:val>
                                        </p:tav>
                                      </p:tavLst>
                                    </p:anim>
                                    <p:anim calcmode="lin" valueType="num">
                                      <p:cBhvr>
                                        <p:cTn id="91" dur="500" fill="hold"/>
                                        <p:tgtEl>
                                          <p:spTgt spid="332815">
                                            <p:txEl>
                                              <p:pRg st="1" end="1"/>
                                            </p:txEl>
                                          </p:spTgt>
                                        </p:tgtEl>
                                        <p:attrNameLst>
                                          <p:attrName>ppt_h</p:attrName>
                                        </p:attrNameLst>
                                      </p:cBhvr>
                                      <p:tavLst>
                                        <p:tav tm="0">
                                          <p:val>
                                            <p:strVal val="#ppt_h"/>
                                          </p:val>
                                        </p:tav>
                                        <p:tav tm="100000">
                                          <p:val>
                                            <p:strVal val="#ppt_h"/>
                                          </p:val>
                                        </p:tav>
                                      </p:tavLst>
                                    </p:anim>
                                  </p:childTnLst>
                                </p:cTn>
                              </p:par>
                            </p:childTnLst>
                          </p:cTn>
                        </p:par>
                        <p:par>
                          <p:cTn id="92" fill="hold">
                            <p:stCondLst>
                              <p:cond delay="6500"/>
                            </p:stCondLst>
                            <p:childTnLst>
                              <p:par>
                                <p:cTn id="93" presetID="17" presetClass="entr" presetSubtype="8" fill="hold" nodeType="afterEffect">
                                  <p:stCondLst>
                                    <p:cond delay="0"/>
                                  </p:stCondLst>
                                  <p:childTnLst>
                                    <p:set>
                                      <p:cBhvr>
                                        <p:cTn id="94" dur="1" fill="hold">
                                          <p:stCondLst>
                                            <p:cond delay="0"/>
                                          </p:stCondLst>
                                        </p:cTn>
                                        <p:tgtEl>
                                          <p:spTgt spid="332815">
                                            <p:txEl>
                                              <p:pRg st="2" end="2"/>
                                            </p:txEl>
                                          </p:spTgt>
                                        </p:tgtEl>
                                        <p:attrNameLst>
                                          <p:attrName>style.visibility</p:attrName>
                                        </p:attrNameLst>
                                      </p:cBhvr>
                                      <p:to>
                                        <p:strVal val="visible"/>
                                      </p:to>
                                    </p:set>
                                    <p:anim calcmode="lin" valueType="num">
                                      <p:cBhvr>
                                        <p:cTn id="95" dur="500" fill="hold"/>
                                        <p:tgtEl>
                                          <p:spTgt spid="332815">
                                            <p:txEl>
                                              <p:pRg st="2" end="2"/>
                                            </p:txEl>
                                          </p:spTgt>
                                        </p:tgtEl>
                                        <p:attrNameLst>
                                          <p:attrName>ppt_x</p:attrName>
                                        </p:attrNameLst>
                                      </p:cBhvr>
                                      <p:tavLst>
                                        <p:tav tm="0">
                                          <p:val>
                                            <p:strVal val="#ppt_x-#ppt_w/2"/>
                                          </p:val>
                                        </p:tav>
                                        <p:tav tm="100000">
                                          <p:val>
                                            <p:strVal val="#ppt_x"/>
                                          </p:val>
                                        </p:tav>
                                      </p:tavLst>
                                    </p:anim>
                                    <p:anim calcmode="lin" valueType="num">
                                      <p:cBhvr>
                                        <p:cTn id="96" dur="500" fill="hold"/>
                                        <p:tgtEl>
                                          <p:spTgt spid="332815">
                                            <p:txEl>
                                              <p:pRg st="2" end="2"/>
                                            </p:txEl>
                                          </p:spTgt>
                                        </p:tgtEl>
                                        <p:attrNameLst>
                                          <p:attrName>ppt_y</p:attrName>
                                        </p:attrNameLst>
                                      </p:cBhvr>
                                      <p:tavLst>
                                        <p:tav tm="0">
                                          <p:val>
                                            <p:strVal val="#ppt_y"/>
                                          </p:val>
                                        </p:tav>
                                        <p:tav tm="100000">
                                          <p:val>
                                            <p:strVal val="#ppt_y"/>
                                          </p:val>
                                        </p:tav>
                                      </p:tavLst>
                                    </p:anim>
                                    <p:anim calcmode="lin" valueType="num">
                                      <p:cBhvr>
                                        <p:cTn id="97" dur="500" fill="hold"/>
                                        <p:tgtEl>
                                          <p:spTgt spid="332815">
                                            <p:txEl>
                                              <p:pRg st="2" end="2"/>
                                            </p:txEl>
                                          </p:spTgt>
                                        </p:tgtEl>
                                        <p:attrNameLst>
                                          <p:attrName>ppt_w</p:attrName>
                                        </p:attrNameLst>
                                      </p:cBhvr>
                                      <p:tavLst>
                                        <p:tav tm="0">
                                          <p:val>
                                            <p:fltVal val="0"/>
                                          </p:val>
                                        </p:tav>
                                        <p:tav tm="100000">
                                          <p:val>
                                            <p:strVal val="#ppt_w"/>
                                          </p:val>
                                        </p:tav>
                                      </p:tavLst>
                                    </p:anim>
                                    <p:anim calcmode="lin" valueType="num">
                                      <p:cBhvr>
                                        <p:cTn id="98" dur="500" fill="hold"/>
                                        <p:tgtEl>
                                          <p:spTgt spid="332815">
                                            <p:txEl>
                                              <p:pRg st="2" end="2"/>
                                            </p:txEl>
                                          </p:spTgt>
                                        </p:tgtEl>
                                        <p:attrNameLst>
                                          <p:attrName>ppt_h</p:attrName>
                                        </p:attrNameLst>
                                      </p:cBhvr>
                                      <p:tavLst>
                                        <p:tav tm="0">
                                          <p:val>
                                            <p:strVal val="#ppt_h"/>
                                          </p:val>
                                        </p:tav>
                                        <p:tav tm="100000">
                                          <p:val>
                                            <p:strVal val="#ppt_h"/>
                                          </p:val>
                                        </p:tav>
                                      </p:tavLst>
                                    </p:anim>
                                  </p:childTnLst>
                                </p:cTn>
                              </p:par>
                            </p:childTnLst>
                          </p:cTn>
                        </p:par>
                        <p:par>
                          <p:cTn id="99" fill="hold">
                            <p:stCondLst>
                              <p:cond delay="7000"/>
                            </p:stCondLst>
                            <p:childTnLst>
                              <p:par>
                                <p:cTn id="100" presetID="17" presetClass="entr" presetSubtype="8" fill="hold" nodeType="afterEffect">
                                  <p:stCondLst>
                                    <p:cond delay="0"/>
                                  </p:stCondLst>
                                  <p:childTnLst>
                                    <p:set>
                                      <p:cBhvr>
                                        <p:cTn id="101" dur="1" fill="hold">
                                          <p:stCondLst>
                                            <p:cond delay="0"/>
                                          </p:stCondLst>
                                        </p:cTn>
                                        <p:tgtEl>
                                          <p:spTgt spid="332815">
                                            <p:txEl>
                                              <p:pRg st="3" end="3"/>
                                            </p:txEl>
                                          </p:spTgt>
                                        </p:tgtEl>
                                        <p:attrNameLst>
                                          <p:attrName>style.visibility</p:attrName>
                                        </p:attrNameLst>
                                      </p:cBhvr>
                                      <p:to>
                                        <p:strVal val="visible"/>
                                      </p:to>
                                    </p:set>
                                    <p:anim calcmode="lin" valueType="num">
                                      <p:cBhvr>
                                        <p:cTn id="102" dur="500" fill="hold"/>
                                        <p:tgtEl>
                                          <p:spTgt spid="332815">
                                            <p:txEl>
                                              <p:pRg st="3" end="3"/>
                                            </p:txEl>
                                          </p:spTgt>
                                        </p:tgtEl>
                                        <p:attrNameLst>
                                          <p:attrName>ppt_x</p:attrName>
                                        </p:attrNameLst>
                                      </p:cBhvr>
                                      <p:tavLst>
                                        <p:tav tm="0">
                                          <p:val>
                                            <p:strVal val="#ppt_x-#ppt_w/2"/>
                                          </p:val>
                                        </p:tav>
                                        <p:tav tm="100000">
                                          <p:val>
                                            <p:strVal val="#ppt_x"/>
                                          </p:val>
                                        </p:tav>
                                      </p:tavLst>
                                    </p:anim>
                                    <p:anim calcmode="lin" valueType="num">
                                      <p:cBhvr>
                                        <p:cTn id="103" dur="500" fill="hold"/>
                                        <p:tgtEl>
                                          <p:spTgt spid="332815">
                                            <p:txEl>
                                              <p:pRg st="3" end="3"/>
                                            </p:txEl>
                                          </p:spTgt>
                                        </p:tgtEl>
                                        <p:attrNameLst>
                                          <p:attrName>ppt_y</p:attrName>
                                        </p:attrNameLst>
                                      </p:cBhvr>
                                      <p:tavLst>
                                        <p:tav tm="0">
                                          <p:val>
                                            <p:strVal val="#ppt_y"/>
                                          </p:val>
                                        </p:tav>
                                        <p:tav tm="100000">
                                          <p:val>
                                            <p:strVal val="#ppt_y"/>
                                          </p:val>
                                        </p:tav>
                                      </p:tavLst>
                                    </p:anim>
                                    <p:anim calcmode="lin" valueType="num">
                                      <p:cBhvr>
                                        <p:cTn id="104" dur="500" fill="hold"/>
                                        <p:tgtEl>
                                          <p:spTgt spid="332815">
                                            <p:txEl>
                                              <p:pRg st="3" end="3"/>
                                            </p:txEl>
                                          </p:spTgt>
                                        </p:tgtEl>
                                        <p:attrNameLst>
                                          <p:attrName>ppt_w</p:attrName>
                                        </p:attrNameLst>
                                      </p:cBhvr>
                                      <p:tavLst>
                                        <p:tav tm="0">
                                          <p:val>
                                            <p:fltVal val="0"/>
                                          </p:val>
                                        </p:tav>
                                        <p:tav tm="100000">
                                          <p:val>
                                            <p:strVal val="#ppt_w"/>
                                          </p:val>
                                        </p:tav>
                                      </p:tavLst>
                                    </p:anim>
                                    <p:anim calcmode="lin" valueType="num">
                                      <p:cBhvr>
                                        <p:cTn id="105" dur="500" fill="hold"/>
                                        <p:tgtEl>
                                          <p:spTgt spid="332815">
                                            <p:txEl>
                                              <p:pRg st="3" end="3"/>
                                            </p:txEl>
                                          </p:spTgt>
                                        </p:tgtEl>
                                        <p:attrNameLst>
                                          <p:attrName>ppt_h</p:attrName>
                                        </p:attrNameLst>
                                      </p:cBhvr>
                                      <p:tavLst>
                                        <p:tav tm="0">
                                          <p:val>
                                            <p:strVal val="#ppt_h"/>
                                          </p:val>
                                        </p:tav>
                                        <p:tav tm="100000">
                                          <p:val>
                                            <p:strVal val="#ppt_h"/>
                                          </p:val>
                                        </p:tav>
                                      </p:tavLst>
                                    </p:anim>
                                  </p:childTnLst>
                                </p:cTn>
                              </p:par>
                            </p:childTnLst>
                          </p:cTn>
                        </p:par>
                        <p:par>
                          <p:cTn id="106" fill="hold">
                            <p:stCondLst>
                              <p:cond delay="7500"/>
                            </p:stCondLst>
                            <p:childTnLst>
                              <p:par>
                                <p:cTn id="107" presetID="17" presetClass="entr" presetSubtype="8" fill="hold" nodeType="afterEffect">
                                  <p:stCondLst>
                                    <p:cond delay="0"/>
                                  </p:stCondLst>
                                  <p:childTnLst>
                                    <p:set>
                                      <p:cBhvr>
                                        <p:cTn id="108" dur="1" fill="hold">
                                          <p:stCondLst>
                                            <p:cond delay="0"/>
                                          </p:stCondLst>
                                        </p:cTn>
                                        <p:tgtEl>
                                          <p:spTgt spid="332815">
                                            <p:txEl>
                                              <p:pRg st="4" end="4"/>
                                            </p:txEl>
                                          </p:spTgt>
                                        </p:tgtEl>
                                        <p:attrNameLst>
                                          <p:attrName>style.visibility</p:attrName>
                                        </p:attrNameLst>
                                      </p:cBhvr>
                                      <p:to>
                                        <p:strVal val="visible"/>
                                      </p:to>
                                    </p:set>
                                    <p:anim calcmode="lin" valueType="num">
                                      <p:cBhvr>
                                        <p:cTn id="109" dur="500" fill="hold"/>
                                        <p:tgtEl>
                                          <p:spTgt spid="332815">
                                            <p:txEl>
                                              <p:pRg st="4" end="4"/>
                                            </p:txEl>
                                          </p:spTgt>
                                        </p:tgtEl>
                                        <p:attrNameLst>
                                          <p:attrName>ppt_x</p:attrName>
                                        </p:attrNameLst>
                                      </p:cBhvr>
                                      <p:tavLst>
                                        <p:tav tm="0">
                                          <p:val>
                                            <p:strVal val="#ppt_x-#ppt_w/2"/>
                                          </p:val>
                                        </p:tav>
                                        <p:tav tm="100000">
                                          <p:val>
                                            <p:strVal val="#ppt_x"/>
                                          </p:val>
                                        </p:tav>
                                      </p:tavLst>
                                    </p:anim>
                                    <p:anim calcmode="lin" valueType="num">
                                      <p:cBhvr>
                                        <p:cTn id="110" dur="500" fill="hold"/>
                                        <p:tgtEl>
                                          <p:spTgt spid="332815">
                                            <p:txEl>
                                              <p:pRg st="4" end="4"/>
                                            </p:txEl>
                                          </p:spTgt>
                                        </p:tgtEl>
                                        <p:attrNameLst>
                                          <p:attrName>ppt_y</p:attrName>
                                        </p:attrNameLst>
                                      </p:cBhvr>
                                      <p:tavLst>
                                        <p:tav tm="0">
                                          <p:val>
                                            <p:strVal val="#ppt_y"/>
                                          </p:val>
                                        </p:tav>
                                        <p:tav tm="100000">
                                          <p:val>
                                            <p:strVal val="#ppt_y"/>
                                          </p:val>
                                        </p:tav>
                                      </p:tavLst>
                                    </p:anim>
                                    <p:anim calcmode="lin" valueType="num">
                                      <p:cBhvr>
                                        <p:cTn id="111" dur="500" fill="hold"/>
                                        <p:tgtEl>
                                          <p:spTgt spid="332815">
                                            <p:txEl>
                                              <p:pRg st="4" end="4"/>
                                            </p:txEl>
                                          </p:spTgt>
                                        </p:tgtEl>
                                        <p:attrNameLst>
                                          <p:attrName>ppt_w</p:attrName>
                                        </p:attrNameLst>
                                      </p:cBhvr>
                                      <p:tavLst>
                                        <p:tav tm="0">
                                          <p:val>
                                            <p:fltVal val="0"/>
                                          </p:val>
                                        </p:tav>
                                        <p:tav tm="100000">
                                          <p:val>
                                            <p:strVal val="#ppt_w"/>
                                          </p:val>
                                        </p:tav>
                                      </p:tavLst>
                                    </p:anim>
                                    <p:anim calcmode="lin" valueType="num">
                                      <p:cBhvr>
                                        <p:cTn id="112" dur="500" fill="hold"/>
                                        <p:tgtEl>
                                          <p:spTgt spid="332815">
                                            <p:txEl>
                                              <p:pRg st="4" end="4"/>
                                            </p:txEl>
                                          </p:spTgt>
                                        </p:tgtEl>
                                        <p:attrNameLst>
                                          <p:attrName>ppt_h</p:attrName>
                                        </p:attrNameLst>
                                      </p:cBhvr>
                                      <p:tavLst>
                                        <p:tav tm="0">
                                          <p:val>
                                            <p:strVal val="#ppt_h"/>
                                          </p:val>
                                        </p:tav>
                                        <p:tav tm="100000">
                                          <p:val>
                                            <p:strVal val="#ppt_h"/>
                                          </p:val>
                                        </p:tav>
                                      </p:tavLst>
                                    </p:anim>
                                  </p:childTnLst>
                                </p:cTn>
                              </p:par>
                            </p:childTnLst>
                          </p:cTn>
                        </p:par>
                        <p:par>
                          <p:cTn id="113" fill="hold">
                            <p:stCondLst>
                              <p:cond delay="8000"/>
                            </p:stCondLst>
                            <p:childTnLst>
                              <p:par>
                                <p:cTn id="114" presetID="17" presetClass="entr" presetSubtype="8" fill="hold" nodeType="afterEffect">
                                  <p:stCondLst>
                                    <p:cond delay="0"/>
                                  </p:stCondLst>
                                  <p:childTnLst>
                                    <p:set>
                                      <p:cBhvr>
                                        <p:cTn id="115" dur="1" fill="hold">
                                          <p:stCondLst>
                                            <p:cond delay="0"/>
                                          </p:stCondLst>
                                        </p:cTn>
                                        <p:tgtEl>
                                          <p:spTgt spid="332815">
                                            <p:txEl>
                                              <p:pRg st="5" end="5"/>
                                            </p:txEl>
                                          </p:spTgt>
                                        </p:tgtEl>
                                        <p:attrNameLst>
                                          <p:attrName>style.visibility</p:attrName>
                                        </p:attrNameLst>
                                      </p:cBhvr>
                                      <p:to>
                                        <p:strVal val="visible"/>
                                      </p:to>
                                    </p:set>
                                    <p:anim calcmode="lin" valueType="num">
                                      <p:cBhvr>
                                        <p:cTn id="116" dur="500" fill="hold"/>
                                        <p:tgtEl>
                                          <p:spTgt spid="332815">
                                            <p:txEl>
                                              <p:pRg st="5" end="5"/>
                                            </p:txEl>
                                          </p:spTgt>
                                        </p:tgtEl>
                                        <p:attrNameLst>
                                          <p:attrName>ppt_x</p:attrName>
                                        </p:attrNameLst>
                                      </p:cBhvr>
                                      <p:tavLst>
                                        <p:tav tm="0">
                                          <p:val>
                                            <p:strVal val="#ppt_x-#ppt_w/2"/>
                                          </p:val>
                                        </p:tav>
                                        <p:tav tm="100000">
                                          <p:val>
                                            <p:strVal val="#ppt_x"/>
                                          </p:val>
                                        </p:tav>
                                      </p:tavLst>
                                    </p:anim>
                                    <p:anim calcmode="lin" valueType="num">
                                      <p:cBhvr>
                                        <p:cTn id="117" dur="500" fill="hold"/>
                                        <p:tgtEl>
                                          <p:spTgt spid="332815">
                                            <p:txEl>
                                              <p:pRg st="5" end="5"/>
                                            </p:txEl>
                                          </p:spTgt>
                                        </p:tgtEl>
                                        <p:attrNameLst>
                                          <p:attrName>ppt_y</p:attrName>
                                        </p:attrNameLst>
                                      </p:cBhvr>
                                      <p:tavLst>
                                        <p:tav tm="0">
                                          <p:val>
                                            <p:strVal val="#ppt_y"/>
                                          </p:val>
                                        </p:tav>
                                        <p:tav tm="100000">
                                          <p:val>
                                            <p:strVal val="#ppt_y"/>
                                          </p:val>
                                        </p:tav>
                                      </p:tavLst>
                                    </p:anim>
                                    <p:anim calcmode="lin" valueType="num">
                                      <p:cBhvr>
                                        <p:cTn id="118" dur="500" fill="hold"/>
                                        <p:tgtEl>
                                          <p:spTgt spid="332815">
                                            <p:txEl>
                                              <p:pRg st="5" end="5"/>
                                            </p:txEl>
                                          </p:spTgt>
                                        </p:tgtEl>
                                        <p:attrNameLst>
                                          <p:attrName>ppt_w</p:attrName>
                                        </p:attrNameLst>
                                      </p:cBhvr>
                                      <p:tavLst>
                                        <p:tav tm="0">
                                          <p:val>
                                            <p:fltVal val="0"/>
                                          </p:val>
                                        </p:tav>
                                        <p:tav tm="100000">
                                          <p:val>
                                            <p:strVal val="#ppt_w"/>
                                          </p:val>
                                        </p:tav>
                                      </p:tavLst>
                                    </p:anim>
                                    <p:anim calcmode="lin" valueType="num">
                                      <p:cBhvr>
                                        <p:cTn id="119" dur="500" fill="hold"/>
                                        <p:tgtEl>
                                          <p:spTgt spid="332815">
                                            <p:txEl>
                                              <p:pRg st="5" end="5"/>
                                            </p:txEl>
                                          </p:spTgt>
                                        </p:tgtEl>
                                        <p:attrNameLst>
                                          <p:attrName>ppt_h</p:attrName>
                                        </p:attrNameLst>
                                      </p:cBhvr>
                                      <p:tavLst>
                                        <p:tav tm="0">
                                          <p:val>
                                            <p:strVal val="#ppt_h"/>
                                          </p:val>
                                        </p:tav>
                                        <p:tav tm="100000">
                                          <p:val>
                                            <p:strVal val="#ppt_h"/>
                                          </p:val>
                                        </p:tav>
                                      </p:tavLst>
                                    </p:anim>
                                  </p:childTnLst>
                                </p:cTn>
                              </p:par>
                            </p:childTnLst>
                          </p:cTn>
                        </p:par>
                        <p:par>
                          <p:cTn id="120" fill="hold">
                            <p:stCondLst>
                              <p:cond delay="8500"/>
                            </p:stCondLst>
                            <p:childTnLst>
                              <p:par>
                                <p:cTn id="121" presetID="17" presetClass="entr" presetSubtype="8" fill="hold" nodeType="afterEffect">
                                  <p:stCondLst>
                                    <p:cond delay="0"/>
                                  </p:stCondLst>
                                  <p:childTnLst>
                                    <p:set>
                                      <p:cBhvr>
                                        <p:cTn id="122" dur="1" fill="hold">
                                          <p:stCondLst>
                                            <p:cond delay="0"/>
                                          </p:stCondLst>
                                        </p:cTn>
                                        <p:tgtEl>
                                          <p:spTgt spid="332815">
                                            <p:txEl>
                                              <p:pRg st="6" end="6"/>
                                            </p:txEl>
                                          </p:spTgt>
                                        </p:tgtEl>
                                        <p:attrNameLst>
                                          <p:attrName>style.visibility</p:attrName>
                                        </p:attrNameLst>
                                      </p:cBhvr>
                                      <p:to>
                                        <p:strVal val="visible"/>
                                      </p:to>
                                    </p:set>
                                    <p:anim calcmode="lin" valueType="num">
                                      <p:cBhvr>
                                        <p:cTn id="123" dur="500" fill="hold"/>
                                        <p:tgtEl>
                                          <p:spTgt spid="332815">
                                            <p:txEl>
                                              <p:pRg st="6" end="6"/>
                                            </p:txEl>
                                          </p:spTgt>
                                        </p:tgtEl>
                                        <p:attrNameLst>
                                          <p:attrName>ppt_x</p:attrName>
                                        </p:attrNameLst>
                                      </p:cBhvr>
                                      <p:tavLst>
                                        <p:tav tm="0">
                                          <p:val>
                                            <p:strVal val="#ppt_x-#ppt_w/2"/>
                                          </p:val>
                                        </p:tav>
                                        <p:tav tm="100000">
                                          <p:val>
                                            <p:strVal val="#ppt_x"/>
                                          </p:val>
                                        </p:tav>
                                      </p:tavLst>
                                    </p:anim>
                                    <p:anim calcmode="lin" valueType="num">
                                      <p:cBhvr>
                                        <p:cTn id="124" dur="500" fill="hold"/>
                                        <p:tgtEl>
                                          <p:spTgt spid="332815">
                                            <p:txEl>
                                              <p:pRg st="6" end="6"/>
                                            </p:txEl>
                                          </p:spTgt>
                                        </p:tgtEl>
                                        <p:attrNameLst>
                                          <p:attrName>ppt_y</p:attrName>
                                        </p:attrNameLst>
                                      </p:cBhvr>
                                      <p:tavLst>
                                        <p:tav tm="0">
                                          <p:val>
                                            <p:strVal val="#ppt_y"/>
                                          </p:val>
                                        </p:tav>
                                        <p:tav tm="100000">
                                          <p:val>
                                            <p:strVal val="#ppt_y"/>
                                          </p:val>
                                        </p:tav>
                                      </p:tavLst>
                                    </p:anim>
                                    <p:anim calcmode="lin" valueType="num">
                                      <p:cBhvr>
                                        <p:cTn id="125" dur="500" fill="hold"/>
                                        <p:tgtEl>
                                          <p:spTgt spid="332815">
                                            <p:txEl>
                                              <p:pRg st="6" end="6"/>
                                            </p:txEl>
                                          </p:spTgt>
                                        </p:tgtEl>
                                        <p:attrNameLst>
                                          <p:attrName>ppt_w</p:attrName>
                                        </p:attrNameLst>
                                      </p:cBhvr>
                                      <p:tavLst>
                                        <p:tav tm="0">
                                          <p:val>
                                            <p:fltVal val="0"/>
                                          </p:val>
                                        </p:tav>
                                        <p:tav tm="100000">
                                          <p:val>
                                            <p:strVal val="#ppt_w"/>
                                          </p:val>
                                        </p:tav>
                                      </p:tavLst>
                                    </p:anim>
                                    <p:anim calcmode="lin" valueType="num">
                                      <p:cBhvr>
                                        <p:cTn id="126" dur="500" fill="hold"/>
                                        <p:tgtEl>
                                          <p:spTgt spid="332815">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802" grpId="0" animBg="1"/>
      <p:bldP spid="332803" grpId="0" animBg="1"/>
      <p:bldP spid="33280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6"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282627"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282628" name="Text Box 4"/>
          <p:cNvSpPr txBox="1">
            <a:spLocks noChangeArrowheads="1"/>
          </p:cNvSpPr>
          <p:nvPr/>
        </p:nvSpPr>
        <p:spPr bwMode="auto">
          <a:xfrm>
            <a:off x="715963" y="90488"/>
            <a:ext cx="4189412"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KEBUTUHAN AIR IRIGASI</a:t>
            </a:r>
            <a:endParaRPr lang="en-US" sz="900" b="1">
              <a:solidFill>
                <a:srgbClr val="003366"/>
              </a:solidFill>
              <a:latin typeface="Century Gothic" pitchFamily="34" charset="0"/>
            </a:endParaRPr>
          </a:p>
        </p:txBody>
      </p:sp>
      <p:pic>
        <p:nvPicPr>
          <p:cNvPr id="282633" name="Picture 9"/>
          <p:cNvPicPr>
            <a:picLocks noChangeAspect="1" noChangeArrowheads="1"/>
          </p:cNvPicPr>
          <p:nvPr/>
        </p:nvPicPr>
        <p:blipFill>
          <a:blip r:embed="rId4"/>
          <a:srcRect/>
          <a:stretch>
            <a:fillRect/>
          </a:stretch>
        </p:blipFill>
        <p:spPr bwMode="auto">
          <a:xfrm>
            <a:off x="1066800" y="3505200"/>
            <a:ext cx="6400800" cy="2809875"/>
          </a:xfrm>
          <a:prstGeom prst="rect">
            <a:avLst/>
          </a:prstGeom>
          <a:noFill/>
          <a:ln w="9525">
            <a:noFill/>
            <a:miter lim="800000"/>
            <a:headEnd/>
            <a:tailEnd/>
          </a:ln>
        </p:spPr>
      </p:pic>
      <p:sp>
        <p:nvSpPr>
          <p:cNvPr id="282634" name="Rectangle 10"/>
          <p:cNvSpPr>
            <a:spLocks noChangeArrowheads="1"/>
          </p:cNvSpPr>
          <p:nvPr/>
        </p:nvSpPr>
        <p:spPr bwMode="auto">
          <a:xfrm>
            <a:off x="457200" y="1066800"/>
            <a:ext cx="8153400" cy="1903413"/>
          </a:xfrm>
          <a:prstGeom prst="rect">
            <a:avLst/>
          </a:prstGeom>
          <a:noFill/>
          <a:ln w="9525">
            <a:noFill/>
            <a:miter lim="800000"/>
            <a:headEnd/>
            <a:tailEnd/>
          </a:ln>
          <a:effectLst/>
        </p:spPr>
        <p:txBody>
          <a:bodyPr anchor="ctr">
            <a:spAutoFit/>
          </a:bodyPr>
          <a:lstStyle/>
          <a:p>
            <a:pPr algn="just"/>
            <a:r>
              <a:rPr lang="id-ID" sz="1700" b="1">
                <a:latin typeface="Century Gothic" pitchFamily="34" charset="0"/>
              </a:rPr>
              <a:t>Kebutuhan air irigasi (NFR) didekati dengan metode Water Balance dengan parameter :</a:t>
            </a:r>
            <a:endParaRPr lang="en-US" sz="1700" b="1">
              <a:latin typeface="Century Gothic" pitchFamily="34" charset="0"/>
            </a:endParaRPr>
          </a:p>
          <a:p>
            <a:pPr lvl="1" indent="-342900" algn="just">
              <a:buFontTx/>
              <a:buAutoNum type="arabicPeriod"/>
            </a:pPr>
            <a:r>
              <a:rPr lang="fi-FI" sz="1700" b="1">
                <a:latin typeface="Century Gothic" pitchFamily="34" charset="0"/>
              </a:rPr>
              <a:t>Kebutuhan air untuk tanaman (ETc)</a:t>
            </a:r>
            <a:r>
              <a:rPr lang="en-US" sz="1700" b="1">
                <a:latin typeface="Century Gothic" pitchFamily="34" charset="0"/>
              </a:rPr>
              <a:t> </a:t>
            </a:r>
          </a:p>
          <a:p>
            <a:pPr lvl="1" indent="-342900" algn="just">
              <a:buFontTx/>
              <a:buAutoNum type="arabicPeriod"/>
            </a:pPr>
            <a:r>
              <a:rPr lang="fi-FI" sz="1700" b="1">
                <a:latin typeface="Century Gothic" pitchFamily="34" charset="0"/>
              </a:rPr>
              <a:t>Kebutuhan air akibat perkolasi dan rembesan (P)</a:t>
            </a:r>
            <a:r>
              <a:rPr lang="en-US" sz="1700" b="1">
                <a:latin typeface="Century Gothic" pitchFamily="34" charset="0"/>
              </a:rPr>
              <a:t> </a:t>
            </a:r>
          </a:p>
          <a:p>
            <a:pPr lvl="1" indent="-342900" algn="just">
              <a:buFontTx/>
              <a:buAutoNum type="arabicPeriod"/>
            </a:pPr>
            <a:r>
              <a:rPr lang="fi-FI" sz="1700" b="1">
                <a:latin typeface="Century Gothic" pitchFamily="34" charset="0"/>
              </a:rPr>
              <a:t>Kebutuhan air untuk pergantian lapisan air (WLR)</a:t>
            </a:r>
            <a:r>
              <a:rPr lang="en-US" sz="1700" b="1">
                <a:latin typeface="Century Gothic" pitchFamily="34" charset="0"/>
              </a:rPr>
              <a:t> </a:t>
            </a:r>
          </a:p>
          <a:p>
            <a:pPr lvl="1" indent="-342900" algn="just">
              <a:buFontTx/>
              <a:buAutoNum type="arabicPeriod"/>
            </a:pPr>
            <a:r>
              <a:rPr lang="fi-FI" sz="1700" b="1">
                <a:latin typeface="Century Gothic" pitchFamily="34" charset="0"/>
              </a:rPr>
              <a:t>Kebutuhan air untuk penyiapan lahan (PL)</a:t>
            </a:r>
          </a:p>
          <a:p>
            <a:pPr lvl="1" indent="-342900" algn="just">
              <a:buFontTx/>
              <a:buAutoNum type="arabicPeriod"/>
            </a:pPr>
            <a:r>
              <a:rPr lang="en-US" sz="1700" b="1">
                <a:latin typeface="Century Gothic" pitchFamily="34" charset="0"/>
              </a:rPr>
              <a:t>Curah hujan efektif (Ref)</a:t>
            </a:r>
            <a:endParaRPr lang="es-ES" sz="1700" b="1">
              <a:latin typeface="Century Gothic" pitchFamily="34" charset="0"/>
            </a:endParaRPr>
          </a:p>
        </p:txBody>
      </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282626"/>
                                        </p:tgtEl>
                                        <p:attrNameLst>
                                          <p:attrName>style.visibility</p:attrName>
                                        </p:attrNameLst>
                                      </p:cBhvr>
                                      <p:to>
                                        <p:strVal val="visible"/>
                                      </p:to>
                                    </p:set>
                                    <p:anim calcmode="lin" valueType="num">
                                      <p:cBhvr>
                                        <p:cTn id="7" dur="500" fill="hold"/>
                                        <p:tgtEl>
                                          <p:spTgt spid="282626"/>
                                        </p:tgtEl>
                                        <p:attrNameLst>
                                          <p:attrName>ppt_x</p:attrName>
                                        </p:attrNameLst>
                                      </p:cBhvr>
                                      <p:tavLst>
                                        <p:tav tm="0">
                                          <p:val>
                                            <p:strVal val="#ppt_x+#ppt_w/2"/>
                                          </p:val>
                                        </p:tav>
                                        <p:tav tm="100000">
                                          <p:val>
                                            <p:strVal val="#ppt_x"/>
                                          </p:val>
                                        </p:tav>
                                      </p:tavLst>
                                    </p:anim>
                                    <p:anim calcmode="lin" valueType="num">
                                      <p:cBhvr>
                                        <p:cTn id="8" dur="500" fill="hold"/>
                                        <p:tgtEl>
                                          <p:spTgt spid="282626"/>
                                        </p:tgtEl>
                                        <p:attrNameLst>
                                          <p:attrName>ppt_y</p:attrName>
                                        </p:attrNameLst>
                                      </p:cBhvr>
                                      <p:tavLst>
                                        <p:tav tm="0">
                                          <p:val>
                                            <p:strVal val="#ppt_y"/>
                                          </p:val>
                                        </p:tav>
                                        <p:tav tm="100000">
                                          <p:val>
                                            <p:strVal val="#ppt_y"/>
                                          </p:val>
                                        </p:tav>
                                      </p:tavLst>
                                    </p:anim>
                                    <p:anim calcmode="lin" valueType="num">
                                      <p:cBhvr>
                                        <p:cTn id="9" dur="500" fill="hold"/>
                                        <p:tgtEl>
                                          <p:spTgt spid="282626"/>
                                        </p:tgtEl>
                                        <p:attrNameLst>
                                          <p:attrName>ppt_w</p:attrName>
                                        </p:attrNameLst>
                                      </p:cBhvr>
                                      <p:tavLst>
                                        <p:tav tm="0">
                                          <p:val>
                                            <p:fltVal val="0"/>
                                          </p:val>
                                        </p:tav>
                                        <p:tav tm="100000">
                                          <p:val>
                                            <p:strVal val="#ppt_w"/>
                                          </p:val>
                                        </p:tav>
                                      </p:tavLst>
                                    </p:anim>
                                    <p:anim calcmode="lin" valueType="num">
                                      <p:cBhvr>
                                        <p:cTn id="10" dur="500" fill="hold"/>
                                        <p:tgtEl>
                                          <p:spTgt spid="28262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282627"/>
                                        </p:tgtEl>
                                        <p:attrNameLst>
                                          <p:attrName>style.visibility</p:attrName>
                                        </p:attrNameLst>
                                      </p:cBhvr>
                                      <p:to>
                                        <p:strVal val="visible"/>
                                      </p:to>
                                    </p:set>
                                    <p:anim calcmode="lin" valueType="num">
                                      <p:cBhvr>
                                        <p:cTn id="13" dur="1000" fill="hold"/>
                                        <p:tgtEl>
                                          <p:spTgt spid="282627"/>
                                        </p:tgtEl>
                                        <p:attrNameLst>
                                          <p:attrName>ppt_x</p:attrName>
                                        </p:attrNameLst>
                                      </p:cBhvr>
                                      <p:tavLst>
                                        <p:tav tm="0">
                                          <p:val>
                                            <p:strVal val="#ppt_x-#ppt_w/2"/>
                                          </p:val>
                                        </p:tav>
                                        <p:tav tm="100000">
                                          <p:val>
                                            <p:strVal val="#ppt_x"/>
                                          </p:val>
                                        </p:tav>
                                      </p:tavLst>
                                    </p:anim>
                                    <p:anim calcmode="lin" valueType="num">
                                      <p:cBhvr>
                                        <p:cTn id="14" dur="1000" fill="hold"/>
                                        <p:tgtEl>
                                          <p:spTgt spid="282627"/>
                                        </p:tgtEl>
                                        <p:attrNameLst>
                                          <p:attrName>ppt_y</p:attrName>
                                        </p:attrNameLst>
                                      </p:cBhvr>
                                      <p:tavLst>
                                        <p:tav tm="0">
                                          <p:val>
                                            <p:strVal val="#ppt_y"/>
                                          </p:val>
                                        </p:tav>
                                        <p:tav tm="100000">
                                          <p:val>
                                            <p:strVal val="#ppt_y"/>
                                          </p:val>
                                        </p:tav>
                                      </p:tavLst>
                                    </p:anim>
                                    <p:anim calcmode="lin" valueType="num">
                                      <p:cBhvr>
                                        <p:cTn id="15" dur="1000" fill="hold"/>
                                        <p:tgtEl>
                                          <p:spTgt spid="282627"/>
                                        </p:tgtEl>
                                        <p:attrNameLst>
                                          <p:attrName>ppt_w</p:attrName>
                                        </p:attrNameLst>
                                      </p:cBhvr>
                                      <p:tavLst>
                                        <p:tav tm="0">
                                          <p:val>
                                            <p:fltVal val="0"/>
                                          </p:val>
                                        </p:tav>
                                        <p:tav tm="100000">
                                          <p:val>
                                            <p:strVal val="#ppt_w"/>
                                          </p:val>
                                        </p:tav>
                                      </p:tavLst>
                                    </p:anim>
                                    <p:anim calcmode="lin" valueType="num">
                                      <p:cBhvr>
                                        <p:cTn id="16" dur="1000" fill="hold"/>
                                        <p:tgtEl>
                                          <p:spTgt spid="282627"/>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282628"/>
                                        </p:tgtEl>
                                        <p:attrNameLst>
                                          <p:attrName>style.visibility</p:attrName>
                                        </p:attrNameLst>
                                      </p:cBhvr>
                                      <p:to>
                                        <p:strVal val="visible"/>
                                      </p:to>
                                    </p:set>
                                    <p:anim calcmode="lin" valueType="num">
                                      <p:cBhvr>
                                        <p:cTn id="20" dur="500" fill="hold"/>
                                        <p:tgtEl>
                                          <p:spTgt spid="282628"/>
                                        </p:tgtEl>
                                        <p:attrNameLst>
                                          <p:attrName>ppt_w</p:attrName>
                                        </p:attrNameLst>
                                      </p:cBhvr>
                                      <p:tavLst>
                                        <p:tav tm="0">
                                          <p:val>
                                            <p:fltVal val="0"/>
                                          </p:val>
                                        </p:tav>
                                        <p:tav tm="100000">
                                          <p:val>
                                            <p:strVal val="#ppt_w"/>
                                          </p:val>
                                        </p:tav>
                                      </p:tavLst>
                                    </p:anim>
                                    <p:anim calcmode="lin" valueType="num">
                                      <p:cBhvr>
                                        <p:cTn id="21" dur="500" fill="hold"/>
                                        <p:tgtEl>
                                          <p:spTgt spid="282628"/>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17" presetClass="entr" presetSubtype="8" fill="hold" nodeType="afterEffect">
                                  <p:stCondLst>
                                    <p:cond delay="0"/>
                                  </p:stCondLst>
                                  <p:childTnLst>
                                    <p:set>
                                      <p:cBhvr>
                                        <p:cTn id="24" dur="1" fill="hold">
                                          <p:stCondLst>
                                            <p:cond delay="0"/>
                                          </p:stCondLst>
                                        </p:cTn>
                                        <p:tgtEl>
                                          <p:spTgt spid="282634">
                                            <p:txEl>
                                              <p:pRg st="0" end="0"/>
                                            </p:txEl>
                                          </p:spTgt>
                                        </p:tgtEl>
                                        <p:attrNameLst>
                                          <p:attrName>style.visibility</p:attrName>
                                        </p:attrNameLst>
                                      </p:cBhvr>
                                      <p:to>
                                        <p:strVal val="visible"/>
                                      </p:to>
                                    </p:set>
                                    <p:anim calcmode="lin" valueType="num">
                                      <p:cBhvr>
                                        <p:cTn id="25" dur="500" fill="hold"/>
                                        <p:tgtEl>
                                          <p:spTgt spid="282634">
                                            <p:txEl>
                                              <p:pRg st="0" end="0"/>
                                            </p:txEl>
                                          </p:spTgt>
                                        </p:tgtEl>
                                        <p:attrNameLst>
                                          <p:attrName>ppt_x</p:attrName>
                                        </p:attrNameLst>
                                      </p:cBhvr>
                                      <p:tavLst>
                                        <p:tav tm="0">
                                          <p:val>
                                            <p:strVal val="#ppt_x-#ppt_w/2"/>
                                          </p:val>
                                        </p:tav>
                                        <p:tav tm="100000">
                                          <p:val>
                                            <p:strVal val="#ppt_x"/>
                                          </p:val>
                                        </p:tav>
                                      </p:tavLst>
                                    </p:anim>
                                    <p:anim calcmode="lin" valueType="num">
                                      <p:cBhvr>
                                        <p:cTn id="26" dur="500" fill="hold"/>
                                        <p:tgtEl>
                                          <p:spTgt spid="282634">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282634">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282634">
                                            <p:txEl>
                                              <p:pRg st="0" end="0"/>
                                            </p:txEl>
                                          </p:spTgt>
                                        </p:tgtEl>
                                        <p:attrNameLst>
                                          <p:attrName>ppt_h</p:attrName>
                                        </p:attrNameLst>
                                      </p:cBhvr>
                                      <p:tavLst>
                                        <p:tav tm="0">
                                          <p:val>
                                            <p:strVal val="#ppt_h"/>
                                          </p:val>
                                        </p:tav>
                                        <p:tav tm="100000">
                                          <p:val>
                                            <p:strVal val="#ppt_h"/>
                                          </p:val>
                                        </p:tav>
                                      </p:tavLst>
                                    </p:anim>
                                  </p:childTnLst>
                                </p:cTn>
                              </p:par>
                            </p:childTnLst>
                          </p:cTn>
                        </p:par>
                        <p:par>
                          <p:cTn id="29" fill="hold">
                            <p:stCondLst>
                              <p:cond delay="2000"/>
                            </p:stCondLst>
                            <p:childTnLst>
                              <p:par>
                                <p:cTn id="30" presetID="17" presetClass="entr" presetSubtype="8" fill="hold" nodeType="afterEffect">
                                  <p:stCondLst>
                                    <p:cond delay="0"/>
                                  </p:stCondLst>
                                  <p:childTnLst>
                                    <p:set>
                                      <p:cBhvr>
                                        <p:cTn id="31" dur="1" fill="hold">
                                          <p:stCondLst>
                                            <p:cond delay="0"/>
                                          </p:stCondLst>
                                        </p:cTn>
                                        <p:tgtEl>
                                          <p:spTgt spid="282634">
                                            <p:txEl>
                                              <p:pRg st="1" end="1"/>
                                            </p:txEl>
                                          </p:spTgt>
                                        </p:tgtEl>
                                        <p:attrNameLst>
                                          <p:attrName>style.visibility</p:attrName>
                                        </p:attrNameLst>
                                      </p:cBhvr>
                                      <p:to>
                                        <p:strVal val="visible"/>
                                      </p:to>
                                    </p:set>
                                    <p:anim calcmode="lin" valueType="num">
                                      <p:cBhvr>
                                        <p:cTn id="32" dur="500" fill="hold"/>
                                        <p:tgtEl>
                                          <p:spTgt spid="282634">
                                            <p:txEl>
                                              <p:pRg st="1" end="1"/>
                                            </p:txEl>
                                          </p:spTgt>
                                        </p:tgtEl>
                                        <p:attrNameLst>
                                          <p:attrName>ppt_x</p:attrName>
                                        </p:attrNameLst>
                                      </p:cBhvr>
                                      <p:tavLst>
                                        <p:tav tm="0">
                                          <p:val>
                                            <p:strVal val="#ppt_x-#ppt_w/2"/>
                                          </p:val>
                                        </p:tav>
                                        <p:tav tm="100000">
                                          <p:val>
                                            <p:strVal val="#ppt_x"/>
                                          </p:val>
                                        </p:tav>
                                      </p:tavLst>
                                    </p:anim>
                                    <p:anim calcmode="lin" valueType="num">
                                      <p:cBhvr>
                                        <p:cTn id="33" dur="500" fill="hold"/>
                                        <p:tgtEl>
                                          <p:spTgt spid="282634">
                                            <p:txEl>
                                              <p:pRg st="1" end="1"/>
                                            </p:txEl>
                                          </p:spTgt>
                                        </p:tgtEl>
                                        <p:attrNameLst>
                                          <p:attrName>ppt_y</p:attrName>
                                        </p:attrNameLst>
                                      </p:cBhvr>
                                      <p:tavLst>
                                        <p:tav tm="0">
                                          <p:val>
                                            <p:strVal val="#ppt_y"/>
                                          </p:val>
                                        </p:tav>
                                        <p:tav tm="100000">
                                          <p:val>
                                            <p:strVal val="#ppt_y"/>
                                          </p:val>
                                        </p:tav>
                                      </p:tavLst>
                                    </p:anim>
                                    <p:anim calcmode="lin" valueType="num">
                                      <p:cBhvr>
                                        <p:cTn id="34" dur="500" fill="hold"/>
                                        <p:tgtEl>
                                          <p:spTgt spid="282634">
                                            <p:txEl>
                                              <p:pRg st="1" end="1"/>
                                            </p:txEl>
                                          </p:spTgt>
                                        </p:tgtEl>
                                        <p:attrNameLst>
                                          <p:attrName>ppt_w</p:attrName>
                                        </p:attrNameLst>
                                      </p:cBhvr>
                                      <p:tavLst>
                                        <p:tav tm="0">
                                          <p:val>
                                            <p:fltVal val="0"/>
                                          </p:val>
                                        </p:tav>
                                        <p:tav tm="100000">
                                          <p:val>
                                            <p:strVal val="#ppt_w"/>
                                          </p:val>
                                        </p:tav>
                                      </p:tavLst>
                                    </p:anim>
                                    <p:anim calcmode="lin" valueType="num">
                                      <p:cBhvr>
                                        <p:cTn id="35" dur="500" fill="hold"/>
                                        <p:tgtEl>
                                          <p:spTgt spid="282634">
                                            <p:txEl>
                                              <p:pRg st="1" end="1"/>
                                            </p:txEl>
                                          </p:spTgt>
                                        </p:tgtEl>
                                        <p:attrNameLst>
                                          <p:attrName>ppt_h</p:attrName>
                                        </p:attrNameLst>
                                      </p:cBhvr>
                                      <p:tavLst>
                                        <p:tav tm="0">
                                          <p:val>
                                            <p:strVal val="#ppt_h"/>
                                          </p:val>
                                        </p:tav>
                                        <p:tav tm="100000">
                                          <p:val>
                                            <p:strVal val="#ppt_h"/>
                                          </p:val>
                                        </p:tav>
                                      </p:tavLst>
                                    </p:anim>
                                  </p:childTnLst>
                                </p:cTn>
                              </p:par>
                            </p:childTnLst>
                          </p:cTn>
                        </p:par>
                        <p:par>
                          <p:cTn id="36" fill="hold">
                            <p:stCondLst>
                              <p:cond delay="2500"/>
                            </p:stCondLst>
                            <p:childTnLst>
                              <p:par>
                                <p:cTn id="37" presetID="17" presetClass="entr" presetSubtype="8" fill="hold" nodeType="afterEffect">
                                  <p:stCondLst>
                                    <p:cond delay="0"/>
                                  </p:stCondLst>
                                  <p:childTnLst>
                                    <p:set>
                                      <p:cBhvr>
                                        <p:cTn id="38" dur="1" fill="hold">
                                          <p:stCondLst>
                                            <p:cond delay="0"/>
                                          </p:stCondLst>
                                        </p:cTn>
                                        <p:tgtEl>
                                          <p:spTgt spid="282634">
                                            <p:txEl>
                                              <p:pRg st="2" end="2"/>
                                            </p:txEl>
                                          </p:spTgt>
                                        </p:tgtEl>
                                        <p:attrNameLst>
                                          <p:attrName>style.visibility</p:attrName>
                                        </p:attrNameLst>
                                      </p:cBhvr>
                                      <p:to>
                                        <p:strVal val="visible"/>
                                      </p:to>
                                    </p:set>
                                    <p:anim calcmode="lin" valueType="num">
                                      <p:cBhvr>
                                        <p:cTn id="39" dur="500" fill="hold"/>
                                        <p:tgtEl>
                                          <p:spTgt spid="282634">
                                            <p:txEl>
                                              <p:pRg st="2" end="2"/>
                                            </p:txEl>
                                          </p:spTgt>
                                        </p:tgtEl>
                                        <p:attrNameLst>
                                          <p:attrName>ppt_x</p:attrName>
                                        </p:attrNameLst>
                                      </p:cBhvr>
                                      <p:tavLst>
                                        <p:tav tm="0">
                                          <p:val>
                                            <p:strVal val="#ppt_x-#ppt_w/2"/>
                                          </p:val>
                                        </p:tav>
                                        <p:tav tm="100000">
                                          <p:val>
                                            <p:strVal val="#ppt_x"/>
                                          </p:val>
                                        </p:tav>
                                      </p:tavLst>
                                    </p:anim>
                                    <p:anim calcmode="lin" valueType="num">
                                      <p:cBhvr>
                                        <p:cTn id="40" dur="500" fill="hold"/>
                                        <p:tgtEl>
                                          <p:spTgt spid="282634">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282634">
                                            <p:txEl>
                                              <p:pRg st="2" end="2"/>
                                            </p:txEl>
                                          </p:spTgt>
                                        </p:tgtEl>
                                        <p:attrNameLst>
                                          <p:attrName>ppt_w</p:attrName>
                                        </p:attrNameLst>
                                      </p:cBhvr>
                                      <p:tavLst>
                                        <p:tav tm="0">
                                          <p:val>
                                            <p:fltVal val="0"/>
                                          </p:val>
                                        </p:tav>
                                        <p:tav tm="100000">
                                          <p:val>
                                            <p:strVal val="#ppt_w"/>
                                          </p:val>
                                        </p:tav>
                                      </p:tavLst>
                                    </p:anim>
                                    <p:anim calcmode="lin" valueType="num">
                                      <p:cBhvr>
                                        <p:cTn id="42" dur="500" fill="hold"/>
                                        <p:tgtEl>
                                          <p:spTgt spid="282634">
                                            <p:txEl>
                                              <p:pRg st="2" end="2"/>
                                            </p:txEl>
                                          </p:spTgt>
                                        </p:tgtEl>
                                        <p:attrNameLst>
                                          <p:attrName>ppt_h</p:attrName>
                                        </p:attrNameLst>
                                      </p:cBhvr>
                                      <p:tavLst>
                                        <p:tav tm="0">
                                          <p:val>
                                            <p:strVal val="#ppt_h"/>
                                          </p:val>
                                        </p:tav>
                                        <p:tav tm="100000">
                                          <p:val>
                                            <p:strVal val="#ppt_h"/>
                                          </p:val>
                                        </p:tav>
                                      </p:tavLst>
                                    </p:anim>
                                  </p:childTnLst>
                                </p:cTn>
                              </p:par>
                            </p:childTnLst>
                          </p:cTn>
                        </p:par>
                        <p:par>
                          <p:cTn id="43" fill="hold">
                            <p:stCondLst>
                              <p:cond delay="3000"/>
                            </p:stCondLst>
                            <p:childTnLst>
                              <p:par>
                                <p:cTn id="44" presetID="17" presetClass="entr" presetSubtype="8" fill="hold" nodeType="afterEffect">
                                  <p:stCondLst>
                                    <p:cond delay="0"/>
                                  </p:stCondLst>
                                  <p:childTnLst>
                                    <p:set>
                                      <p:cBhvr>
                                        <p:cTn id="45" dur="1" fill="hold">
                                          <p:stCondLst>
                                            <p:cond delay="0"/>
                                          </p:stCondLst>
                                        </p:cTn>
                                        <p:tgtEl>
                                          <p:spTgt spid="282634">
                                            <p:txEl>
                                              <p:pRg st="3" end="3"/>
                                            </p:txEl>
                                          </p:spTgt>
                                        </p:tgtEl>
                                        <p:attrNameLst>
                                          <p:attrName>style.visibility</p:attrName>
                                        </p:attrNameLst>
                                      </p:cBhvr>
                                      <p:to>
                                        <p:strVal val="visible"/>
                                      </p:to>
                                    </p:set>
                                    <p:anim calcmode="lin" valueType="num">
                                      <p:cBhvr>
                                        <p:cTn id="46" dur="500" fill="hold"/>
                                        <p:tgtEl>
                                          <p:spTgt spid="282634">
                                            <p:txEl>
                                              <p:pRg st="3" end="3"/>
                                            </p:txEl>
                                          </p:spTgt>
                                        </p:tgtEl>
                                        <p:attrNameLst>
                                          <p:attrName>ppt_x</p:attrName>
                                        </p:attrNameLst>
                                      </p:cBhvr>
                                      <p:tavLst>
                                        <p:tav tm="0">
                                          <p:val>
                                            <p:strVal val="#ppt_x-#ppt_w/2"/>
                                          </p:val>
                                        </p:tav>
                                        <p:tav tm="100000">
                                          <p:val>
                                            <p:strVal val="#ppt_x"/>
                                          </p:val>
                                        </p:tav>
                                      </p:tavLst>
                                    </p:anim>
                                    <p:anim calcmode="lin" valueType="num">
                                      <p:cBhvr>
                                        <p:cTn id="47" dur="500" fill="hold"/>
                                        <p:tgtEl>
                                          <p:spTgt spid="282634">
                                            <p:txEl>
                                              <p:pRg st="3" end="3"/>
                                            </p:txEl>
                                          </p:spTgt>
                                        </p:tgtEl>
                                        <p:attrNameLst>
                                          <p:attrName>ppt_y</p:attrName>
                                        </p:attrNameLst>
                                      </p:cBhvr>
                                      <p:tavLst>
                                        <p:tav tm="0">
                                          <p:val>
                                            <p:strVal val="#ppt_y"/>
                                          </p:val>
                                        </p:tav>
                                        <p:tav tm="100000">
                                          <p:val>
                                            <p:strVal val="#ppt_y"/>
                                          </p:val>
                                        </p:tav>
                                      </p:tavLst>
                                    </p:anim>
                                    <p:anim calcmode="lin" valueType="num">
                                      <p:cBhvr>
                                        <p:cTn id="48" dur="500" fill="hold"/>
                                        <p:tgtEl>
                                          <p:spTgt spid="282634">
                                            <p:txEl>
                                              <p:pRg st="3" end="3"/>
                                            </p:txEl>
                                          </p:spTgt>
                                        </p:tgtEl>
                                        <p:attrNameLst>
                                          <p:attrName>ppt_w</p:attrName>
                                        </p:attrNameLst>
                                      </p:cBhvr>
                                      <p:tavLst>
                                        <p:tav tm="0">
                                          <p:val>
                                            <p:fltVal val="0"/>
                                          </p:val>
                                        </p:tav>
                                        <p:tav tm="100000">
                                          <p:val>
                                            <p:strVal val="#ppt_w"/>
                                          </p:val>
                                        </p:tav>
                                      </p:tavLst>
                                    </p:anim>
                                    <p:anim calcmode="lin" valueType="num">
                                      <p:cBhvr>
                                        <p:cTn id="49" dur="500" fill="hold"/>
                                        <p:tgtEl>
                                          <p:spTgt spid="282634">
                                            <p:txEl>
                                              <p:pRg st="3" end="3"/>
                                            </p:txEl>
                                          </p:spTgt>
                                        </p:tgtEl>
                                        <p:attrNameLst>
                                          <p:attrName>ppt_h</p:attrName>
                                        </p:attrNameLst>
                                      </p:cBhvr>
                                      <p:tavLst>
                                        <p:tav tm="0">
                                          <p:val>
                                            <p:strVal val="#ppt_h"/>
                                          </p:val>
                                        </p:tav>
                                        <p:tav tm="100000">
                                          <p:val>
                                            <p:strVal val="#ppt_h"/>
                                          </p:val>
                                        </p:tav>
                                      </p:tavLst>
                                    </p:anim>
                                  </p:childTnLst>
                                </p:cTn>
                              </p:par>
                            </p:childTnLst>
                          </p:cTn>
                        </p:par>
                        <p:par>
                          <p:cTn id="50" fill="hold">
                            <p:stCondLst>
                              <p:cond delay="3500"/>
                            </p:stCondLst>
                            <p:childTnLst>
                              <p:par>
                                <p:cTn id="51" presetID="17" presetClass="entr" presetSubtype="8" fill="hold" nodeType="afterEffect">
                                  <p:stCondLst>
                                    <p:cond delay="0"/>
                                  </p:stCondLst>
                                  <p:childTnLst>
                                    <p:set>
                                      <p:cBhvr>
                                        <p:cTn id="52" dur="1" fill="hold">
                                          <p:stCondLst>
                                            <p:cond delay="0"/>
                                          </p:stCondLst>
                                        </p:cTn>
                                        <p:tgtEl>
                                          <p:spTgt spid="282634">
                                            <p:txEl>
                                              <p:pRg st="4" end="4"/>
                                            </p:txEl>
                                          </p:spTgt>
                                        </p:tgtEl>
                                        <p:attrNameLst>
                                          <p:attrName>style.visibility</p:attrName>
                                        </p:attrNameLst>
                                      </p:cBhvr>
                                      <p:to>
                                        <p:strVal val="visible"/>
                                      </p:to>
                                    </p:set>
                                    <p:anim calcmode="lin" valueType="num">
                                      <p:cBhvr>
                                        <p:cTn id="53" dur="500" fill="hold"/>
                                        <p:tgtEl>
                                          <p:spTgt spid="282634">
                                            <p:txEl>
                                              <p:pRg st="4" end="4"/>
                                            </p:txEl>
                                          </p:spTgt>
                                        </p:tgtEl>
                                        <p:attrNameLst>
                                          <p:attrName>ppt_x</p:attrName>
                                        </p:attrNameLst>
                                      </p:cBhvr>
                                      <p:tavLst>
                                        <p:tav tm="0">
                                          <p:val>
                                            <p:strVal val="#ppt_x-#ppt_w/2"/>
                                          </p:val>
                                        </p:tav>
                                        <p:tav tm="100000">
                                          <p:val>
                                            <p:strVal val="#ppt_x"/>
                                          </p:val>
                                        </p:tav>
                                      </p:tavLst>
                                    </p:anim>
                                    <p:anim calcmode="lin" valueType="num">
                                      <p:cBhvr>
                                        <p:cTn id="54" dur="500" fill="hold"/>
                                        <p:tgtEl>
                                          <p:spTgt spid="282634">
                                            <p:txEl>
                                              <p:pRg st="4" end="4"/>
                                            </p:txEl>
                                          </p:spTgt>
                                        </p:tgtEl>
                                        <p:attrNameLst>
                                          <p:attrName>ppt_y</p:attrName>
                                        </p:attrNameLst>
                                      </p:cBhvr>
                                      <p:tavLst>
                                        <p:tav tm="0">
                                          <p:val>
                                            <p:strVal val="#ppt_y"/>
                                          </p:val>
                                        </p:tav>
                                        <p:tav tm="100000">
                                          <p:val>
                                            <p:strVal val="#ppt_y"/>
                                          </p:val>
                                        </p:tav>
                                      </p:tavLst>
                                    </p:anim>
                                    <p:anim calcmode="lin" valueType="num">
                                      <p:cBhvr>
                                        <p:cTn id="55" dur="500" fill="hold"/>
                                        <p:tgtEl>
                                          <p:spTgt spid="282634">
                                            <p:txEl>
                                              <p:pRg st="4" end="4"/>
                                            </p:txEl>
                                          </p:spTgt>
                                        </p:tgtEl>
                                        <p:attrNameLst>
                                          <p:attrName>ppt_w</p:attrName>
                                        </p:attrNameLst>
                                      </p:cBhvr>
                                      <p:tavLst>
                                        <p:tav tm="0">
                                          <p:val>
                                            <p:fltVal val="0"/>
                                          </p:val>
                                        </p:tav>
                                        <p:tav tm="100000">
                                          <p:val>
                                            <p:strVal val="#ppt_w"/>
                                          </p:val>
                                        </p:tav>
                                      </p:tavLst>
                                    </p:anim>
                                    <p:anim calcmode="lin" valueType="num">
                                      <p:cBhvr>
                                        <p:cTn id="56" dur="500" fill="hold"/>
                                        <p:tgtEl>
                                          <p:spTgt spid="282634">
                                            <p:txEl>
                                              <p:pRg st="4" end="4"/>
                                            </p:txEl>
                                          </p:spTgt>
                                        </p:tgtEl>
                                        <p:attrNameLst>
                                          <p:attrName>ppt_h</p:attrName>
                                        </p:attrNameLst>
                                      </p:cBhvr>
                                      <p:tavLst>
                                        <p:tav tm="0">
                                          <p:val>
                                            <p:strVal val="#ppt_h"/>
                                          </p:val>
                                        </p:tav>
                                        <p:tav tm="100000">
                                          <p:val>
                                            <p:strVal val="#ppt_h"/>
                                          </p:val>
                                        </p:tav>
                                      </p:tavLst>
                                    </p:anim>
                                  </p:childTnLst>
                                </p:cTn>
                              </p:par>
                            </p:childTnLst>
                          </p:cTn>
                        </p:par>
                        <p:par>
                          <p:cTn id="57" fill="hold">
                            <p:stCondLst>
                              <p:cond delay="4000"/>
                            </p:stCondLst>
                            <p:childTnLst>
                              <p:par>
                                <p:cTn id="58" presetID="17" presetClass="entr" presetSubtype="8" fill="hold" nodeType="afterEffect">
                                  <p:stCondLst>
                                    <p:cond delay="0"/>
                                  </p:stCondLst>
                                  <p:childTnLst>
                                    <p:set>
                                      <p:cBhvr>
                                        <p:cTn id="59" dur="1" fill="hold">
                                          <p:stCondLst>
                                            <p:cond delay="0"/>
                                          </p:stCondLst>
                                        </p:cTn>
                                        <p:tgtEl>
                                          <p:spTgt spid="282634">
                                            <p:txEl>
                                              <p:pRg st="5" end="5"/>
                                            </p:txEl>
                                          </p:spTgt>
                                        </p:tgtEl>
                                        <p:attrNameLst>
                                          <p:attrName>style.visibility</p:attrName>
                                        </p:attrNameLst>
                                      </p:cBhvr>
                                      <p:to>
                                        <p:strVal val="visible"/>
                                      </p:to>
                                    </p:set>
                                    <p:anim calcmode="lin" valueType="num">
                                      <p:cBhvr>
                                        <p:cTn id="60" dur="500" fill="hold"/>
                                        <p:tgtEl>
                                          <p:spTgt spid="282634">
                                            <p:txEl>
                                              <p:pRg st="5" end="5"/>
                                            </p:txEl>
                                          </p:spTgt>
                                        </p:tgtEl>
                                        <p:attrNameLst>
                                          <p:attrName>ppt_x</p:attrName>
                                        </p:attrNameLst>
                                      </p:cBhvr>
                                      <p:tavLst>
                                        <p:tav tm="0">
                                          <p:val>
                                            <p:strVal val="#ppt_x-#ppt_w/2"/>
                                          </p:val>
                                        </p:tav>
                                        <p:tav tm="100000">
                                          <p:val>
                                            <p:strVal val="#ppt_x"/>
                                          </p:val>
                                        </p:tav>
                                      </p:tavLst>
                                    </p:anim>
                                    <p:anim calcmode="lin" valueType="num">
                                      <p:cBhvr>
                                        <p:cTn id="61" dur="500" fill="hold"/>
                                        <p:tgtEl>
                                          <p:spTgt spid="282634">
                                            <p:txEl>
                                              <p:pRg st="5" end="5"/>
                                            </p:txEl>
                                          </p:spTgt>
                                        </p:tgtEl>
                                        <p:attrNameLst>
                                          <p:attrName>ppt_y</p:attrName>
                                        </p:attrNameLst>
                                      </p:cBhvr>
                                      <p:tavLst>
                                        <p:tav tm="0">
                                          <p:val>
                                            <p:strVal val="#ppt_y"/>
                                          </p:val>
                                        </p:tav>
                                        <p:tav tm="100000">
                                          <p:val>
                                            <p:strVal val="#ppt_y"/>
                                          </p:val>
                                        </p:tav>
                                      </p:tavLst>
                                    </p:anim>
                                    <p:anim calcmode="lin" valueType="num">
                                      <p:cBhvr>
                                        <p:cTn id="62" dur="500" fill="hold"/>
                                        <p:tgtEl>
                                          <p:spTgt spid="282634">
                                            <p:txEl>
                                              <p:pRg st="5" end="5"/>
                                            </p:txEl>
                                          </p:spTgt>
                                        </p:tgtEl>
                                        <p:attrNameLst>
                                          <p:attrName>ppt_w</p:attrName>
                                        </p:attrNameLst>
                                      </p:cBhvr>
                                      <p:tavLst>
                                        <p:tav tm="0">
                                          <p:val>
                                            <p:fltVal val="0"/>
                                          </p:val>
                                        </p:tav>
                                        <p:tav tm="100000">
                                          <p:val>
                                            <p:strVal val="#ppt_w"/>
                                          </p:val>
                                        </p:tav>
                                      </p:tavLst>
                                    </p:anim>
                                    <p:anim calcmode="lin" valueType="num">
                                      <p:cBhvr>
                                        <p:cTn id="63" dur="500" fill="hold"/>
                                        <p:tgtEl>
                                          <p:spTgt spid="282634">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626" grpId="0" animBg="1"/>
      <p:bldP spid="282627" grpId="0" animBg="1"/>
      <p:bldP spid="28262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284675"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284676" name="Text Box 4"/>
          <p:cNvSpPr txBox="1">
            <a:spLocks noChangeArrowheads="1"/>
          </p:cNvSpPr>
          <p:nvPr/>
        </p:nvSpPr>
        <p:spPr bwMode="auto">
          <a:xfrm>
            <a:off x="715963" y="90488"/>
            <a:ext cx="3497262"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EVAPOTRANSPIRASI</a:t>
            </a:r>
            <a:endParaRPr lang="en-US" sz="900" b="1">
              <a:solidFill>
                <a:srgbClr val="003366"/>
              </a:solidFill>
              <a:latin typeface="Century Gothic" pitchFamily="34" charset="0"/>
            </a:endParaRPr>
          </a:p>
        </p:txBody>
      </p:sp>
      <p:sp>
        <p:nvSpPr>
          <p:cNvPr id="284678" name="Rectangle 6"/>
          <p:cNvSpPr>
            <a:spLocks noChangeArrowheads="1"/>
          </p:cNvSpPr>
          <p:nvPr/>
        </p:nvSpPr>
        <p:spPr bwMode="auto">
          <a:xfrm>
            <a:off x="976313" y="1143000"/>
            <a:ext cx="6248400" cy="336550"/>
          </a:xfrm>
          <a:prstGeom prst="rect">
            <a:avLst/>
          </a:prstGeom>
          <a:noFill/>
          <a:ln w="9525">
            <a:noFill/>
            <a:miter lim="800000"/>
            <a:headEnd/>
            <a:tailEnd/>
          </a:ln>
          <a:effectLst/>
        </p:spPr>
        <p:txBody>
          <a:bodyPr anchor="ctr">
            <a:spAutoFit/>
          </a:bodyPr>
          <a:lstStyle/>
          <a:p>
            <a:pPr algn="just"/>
            <a:r>
              <a:rPr lang="id-ID" sz="1600" b="1">
                <a:latin typeface="Century Gothic" pitchFamily="34" charset="0"/>
              </a:rPr>
              <a:t>Evapotranspirasi </a:t>
            </a:r>
            <a:r>
              <a:rPr lang="en-US" sz="1600" b="1">
                <a:latin typeface="Century Gothic" pitchFamily="34" charset="0"/>
              </a:rPr>
              <a:t>/</a:t>
            </a:r>
            <a:r>
              <a:rPr lang="id-ID" sz="1600" b="1">
                <a:latin typeface="Century Gothic" pitchFamily="34" charset="0"/>
              </a:rPr>
              <a:t> kebutuhan air </a:t>
            </a:r>
            <a:r>
              <a:rPr lang="en-US" sz="1600" b="1">
                <a:latin typeface="Century Gothic" pitchFamily="34" charset="0"/>
              </a:rPr>
              <a:t>tanaman </a:t>
            </a:r>
            <a:r>
              <a:rPr lang="id-ID" sz="1600" b="1">
                <a:latin typeface="Century Gothic" pitchFamily="34" charset="0"/>
              </a:rPr>
              <a:t>(</a:t>
            </a:r>
            <a:r>
              <a:rPr lang="id-ID" sz="1600" b="1" i="1">
                <a:latin typeface="Century Gothic" pitchFamily="34" charset="0"/>
              </a:rPr>
              <a:t>consumtive use</a:t>
            </a:r>
            <a:r>
              <a:rPr lang="id-ID" sz="1600" b="1">
                <a:latin typeface="Century Gothic" pitchFamily="34" charset="0"/>
              </a:rPr>
              <a:t>)</a:t>
            </a:r>
            <a:r>
              <a:rPr lang="en-US" sz="1600">
                <a:latin typeface="Century Gothic" pitchFamily="34" charset="0"/>
              </a:rPr>
              <a:t> </a:t>
            </a:r>
          </a:p>
        </p:txBody>
      </p:sp>
      <p:sp>
        <p:nvSpPr>
          <p:cNvPr id="284679" name="Rectangle 7"/>
          <p:cNvSpPr>
            <a:spLocks noChangeArrowheads="1"/>
          </p:cNvSpPr>
          <p:nvPr/>
        </p:nvSpPr>
        <p:spPr bwMode="auto">
          <a:xfrm>
            <a:off x="762000" y="3757613"/>
            <a:ext cx="6553200" cy="2033587"/>
          </a:xfrm>
          <a:prstGeom prst="rect">
            <a:avLst/>
          </a:prstGeom>
          <a:noFill/>
          <a:ln w="9525">
            <a:noFill/>
            <a:miter lim="800000"/>
            <a:headEnd/>
            <a:tailEnd/>
          </a:ln>
          <a:effectLst/>
        </p:spPr>
        <p:txBody>
          <a:bodyPr anchor="ctr">
            <a:spAutoFit/>
          </a:bodyPr>
          <a:lstStyle/>
          <a:p>
            <a:pPr marL="342900" indent="-342900" algn="just">
              <a:spcAft>
                <a:spcPct val="50000"/>
              </a:spcAft>
            </a:pPr>
            <a:r>
              <a:rPr lang="id-ID" sz="1700" b="1">
                <a:latin typeface="Century Gothic" pitchFamily="34" charset="0"/>
              </a:rPr>
              <a:t>Cara pengukuran </a:t>
            </a:r>
            <a:r>
              <a:rPr lang="en-US" sz="1700" b="1">
                <a:latin typeface="Century Gothic" pitchFamily="34" charset="0"/>
              </a:rPr>
              <a:t>:</a:t>
            </a:r>
          </a:p>
          <a:p>
            <a:pPr lvl="1" indent="-342900" algn="just">
              <a:buFontTx/>
              <a:buAutoNum type="arabicPeriod"/>
            </a:pPr>
            <a:r>
              <a:rPr lang="en-US" sz="1700" b="1">
                <a:latin typeface="Century Gothic" pitchFamily="34" charset="0"/>
              </a:rPr>
              <a:t>S</a:t>
            </a:r>
            <a:r>
              <a:rPr lang="id-ID" sz="1700" b="1">
                <a:latin typeface="Century Gothic" pitchFamily="34" charset="0"/>
              </a:rPr>
              <a:t>ecara langsung </a:t>
            </a:r>
            <a:r>
              <a:rPr lang="en-US" sz="1700" b="1">
                <a:latin typeface="Century Gothic" pitchFamily="34" charset="0"/>
                <a:sym typeface="Wingdings" pitchFamily="2" charset="2"/>
              </a:rPr>
              <a:t> </a:t>
            </a:r>
            <a:r>
              <a:rPr lang="id-ID" sz="1700" b="1">
                <a:latin typeface="Century Gothic" pitchFamily="34" charset="0"/>
              </a:rPr>
              <a:t>dengan Lysimeter</a:t>
            </a:r>
            <a:endParaRPr lang="en-US" sz="1700" b="1">
              <a:latin typeface="Century Gothic" pitchFamily="34" charset="0"/>
            </a:endParaRPr>
          </a:p>
          <a:p>
            <a:pPr lvl="1" indent="-342900" algn="just">
              <a:buFontTx/>
              <a:buAutoNum type="arabicPeriod"/>
            </a:pPr>
            <a:r>
              <a:rPr lang="en-US" sz="1700" b="1">
                <a:latin typeface="Century Gothic" pitchFamily="34" charset="0"/>
              </a:rPr>
              <a:t>R</a:t>
            </a:r>
            <a:r>
              <a:rPr lang="id-ID" sz="1700" b="1">
                <a:latin typeface="Century Gothic" pitchFamily="34" charset="0"/>
              </a:rPr>
              <a:t>umus empiris :</a:t>
            </a:r>
            <a:endParaRPr lang="en-US" sz="1700" b="1">
              <a:latin typeface="Century Gothic" pitchFamily="34" charset="0"/>
            </a:endParaRPr>
          </a:p>
          <a:p>
            <a:pPr lvl="2" indent="-342900" algn="just">
              <a:buFontTx/>
              <a:buAutoNum type="alphaLcParenR"/>
            </a:pPr>
            <a:r>
              <a:rPr lang="id-ID" sz="1700" b="1">
                <a:latin typeface="Century Gothic" pitchFamily="34" charset="0"/>
              </a:rPr>
              <a:t>Pennman Modifikasi</a:t>
            </a:r>
            <a:r>
              <a:rPr lang="en-US" sz="1700" b="1">
                <a:latin typeface="Century Gothic" pitchFamily="34" charset="0"/>
              </a:rPr>
              <a:t> </a:t>
            </a:r>
          </a:p>
          <a:p>
            <a:pPr lvl="2" indent="-342900" algn="just">
              <a:buFontTx/>
              <a:buAutoNum type="alphaLcParenR"/>
            </a:pPr>
            <a:r>
              <a:rPr lang="id-ID" sz="1700" b="1">
                <a:latin typeface="Century Gothic" pitchFamily="34" charset="0"/>
              </a:rPr>
              <a:t>Hargreaves</a:t>
            </a:r>
            <a:endParaRPr lang="en-US" sz="1700" b="1">
              <a:latin typeface="Century Gothic" pitchFamily="34" charset="0"/>
            </a:endParaRPr>
          </a:p>
          <a:p>
            <a:pPr lvl="2" indent="-342900" algn="just">
              <a:buFontTx/>
              <a:buAutoNum type="alphaLcParenR"/>
            </a:pPr>
            <a:r>
              <a:rPr lang="id-ID" sz="1700" b="1">
                <a:latin typeface="Century Gothic" pitchFamily="34" charset="0"/>
              </a:rPr>
              <a:t>Thornwaite</a:t>
            </a:r>
            <a:endParaRPr lang="en-US" sz="1700" b="1">
              <a:latin typeface="Century Gothic" pitchFamily="34" charset="0"/>
            </a:endParaRPr>
          </a:p>
          <a:p>
            <a:pPr lvl="2" indent="-342900" algn="just">
              <a:buFontTx/>
              <a:buAutoNum type="alphaLcParenR"/>
            </a:pPr>
            <a:r>
              <a:rPr lang="id-ID" sz="1700" b="1">
                <a:latin typeface="Century Gothic" pitchFamily="34" charset="0"/>
              </a:rPr>
              <a:t>Blaney-Criddle</a:t>
            </a:r>
            <a:r>
              <a:rPr lang="en-US" sz="1700" b="1">
                <a:latin typeface="Century Gothic" pitchFamily="34" charset="0"/>
              </a:rPr>
              <a:t> </a:t>
            </a:r>
          </a:p>
        </p:txBody>
      </p:sp>
      <p:sp>
        <p:nvSpPr>
          <p:cNvPr id="284681" name="Rectangle 9"/>
          <p:cNvSpPr>
            <a:spLocks noChangeArrowheads="1"/>
          </p:cNvSpPr>
          <p:nvPr/>
        </p:nvSpPr>
        <p:spPr bwMode="auto">
          <a:xfrm>
            <a:off x="1509713" y="2103438"/>
            <a:ext cx="1295400" cy="336550"/>
          </a:xfrm>
          <a:prstGeom prst="rect">
            <a:avLst/>
          </a:prstGeom>
          <a:noFill/>
          <a:ln w="9525">
            <a:noFill/>
            <a:miter lim="800000"/>
            <a:headEnd/>
            <a:tailEnd/>
          </a:ln>
          <a:effectLst/>
        </p:spPr>
        <p:txBody>
          <a:bodyPr anchor="ctr">
            <a:spAutoFit/>
          </a:bodyPr>
          <a:lstStyle/>
          <a:p>
            <a:r>
              <a:rPr lang="id-ID" sz="1600" b="1">
                <a:latin typeface="Century Gothic" pitchFamily="34" charset="0"/>
              </a:rPr>
              <a:t>Evaporasi</a:t>
            </a:r>
            <a:endParaRPr lang="en-US" sz="1600">
              <a:latin typeface="Century Gothic" pitchFamily="34" charset="0"/>
            </a:endParaRPr>
          </a:p>
        </p:txBody>
      </p:sp>
      <p:sp>
        <p:nvSpPr>
          <p:cNvPr id="284682" name="Rectangle 10"/>
          <p:cNvSpPr>
            <a:spLocks noChangeArrowheads="1"/>
          </p:cNvSpPr>
          <p:nvPr/>
        </p:nvSpPr>
        <p:spPr bwMode="auto">
          <a:xfrm>
            <a:off x="5548313" y="2101850"/>
            <a:ext cx="1295400" cy="336550"/>
          </a:xfrm>
          <a:prstGeom prst="rect">
            <a:avLst/>
          </a:prstGeom>
          <a:noFill/>
          <a:ln w="9525">
            <a:noFill/>
            <a:miter lim="800000"/>
            <a:headEnd/>
            <a:tailEnd/>
          </a:ln>
          <a:effectLst/>
        </p:spPr>
        <p:txBody>
          <a:bodyPr anchor="ctr">
            <a:spAutoFit/>
          </a:bodyPr>
          <a:lstStyle/>
          <a:p>
            <a:r>
              <a:rPr lang="en-US" sz="1600" b="1">
                <a:latin typeface="Century Gothic" pitchFamily="34" charset="0"/>
              </a:rPr>
              <a:t>Transpi</a:t>
            </a:r>
            <a:r>
              <a:rPr lang="id-ID" sz="1600" b="1">
                <a:latin typeface="Century Gothic" pitchFamily="34" charset="0"/>
              </a:rPr>
              <a:t>rasi</a:t>
            </a:r>
            <a:endParaRPr lang="en-US" sz="1600">
              <a:latin typeface="Century Gothic" pitchFamily="34" charset="0"/>
            </a:endParaRPr>
          </a:p>
        </p:txBody>
      </p:sp>
      <p:cxnSp>
        <p:nvCxnSpPr>
          <p:cNvPr id="284683" name="AutoShape 11"/>
          <p:cNvCxnSpPr>
            <a:cxnSpLocks noChangeShapeType="1"/>
            <a:stCxn id="284678" idx="2"/>
            <a:endCxn id="284681" idx="0"/>
          </p:cNvCxnSpPr>
          <p:nvPr/>
        </p:nvCxnSpPr>
        <p:spPr bwMode="auto">
          <a:xfrm rot="5400000">
            <a:off x="2817019" y="819944"/>
            <a:ext cx="623888" cy="1943100"/>
          </a:xfrm>
          <a:prstGeom prst="bentConnector3">
            <a:avLst>
              <a:gd name="adj1" fmla="val 49875"/>
            </a:avLst>
          </a:prstGeom>
          <a:noFill/>
          <a:ln w="9525">
            <a:solidFill>
              <a:schemeClr val="tx1"/>
            </a:solidFill>
            <a:miter lim="800000"/>
            <a:headEnd/>
            <a:tailEnd type="triangle" w="med" len="med"/>
          </a:ln>
          <a:effectLst/>
        </p:spPr>
      </p:cxnSp>
      <p:cxnSp>
        <p:nvCxnSpPr>
          <p:cNvPr id="284684" name="AutoShape 12"/>
          <p:cNvCxnSpPr>
            <a:cxnSpLocks noChangeShapeType="1"/>
            <a:stCxn id="284678" idx="2"/>
            <a:endCxn id="284682" idx="0"/>
          </p:cNvCxnSpPr>
          <p:nvPr/>
        </p:nvCxnSpPr>
        <p:spPr bwMode="auto">
          <a:xfrm rot="16200000" flipH="1">
            <a:off x="4837113" y="742950"/>
            <a:ext cx="622300" cy="2095500"/>
          </a:xfrm>
          <a:prstGeom prst="bentConnector3">
            <a:avLst>
              <a:gd name="adj1" fmla="val 50000"/>
            </a:avLst>
          </a:prstGeom>
          <a:noFill/>
          <a:ln w="9525">
            <a:solidFill>
              <a:schemeClr val="tx1"/>
            </a:solidFill>
            <a:miter lim="800000"/>
            <a:headEnd/>
            <a:tailEnd type="triangle" w="med" len="med"/>
          </a:ln>
          <a:effectLst/>
        </p:spPr>
      </p:cxnSp>
      <p:sp>
        <p:nvSpPr>
          <p:cNvPr id="284685" name="Rectangle 13"/>
          <p:cNvSpPr>
            <a:spLocks noChangeArrowheads="1"/>
          </p:cNvSpPr>
          <p:nvPr/>
        </p:nvSpPr>
        <p:spPr bwMode="auto">
          <a:xfrm>
            <a:off x="1509713" y="2743200"/>
            <a:ext cx="1295400" cy="336550"/>
          </a:xfrm>
          <a:prstGeom prst="rect">
            <a:avLst/>
          </a:prstGeom>
          <a:noFill/>
          <a:ln w="9525">
            <a:noFill/>
            <a:miter lim="800000"/>
            <a:headEnd/>
            <a:tailEnd/>
          </a:ln>
          <a:effectLst/>
        </p:spPr>
        <p:txBody>
          <a:bodyPr anchor="ctr">
            <a:spAutoFit/>
          </a:bodyPr>
          <a:lstStyle/>
          <a:p>
            <a:r>
              <a:rPr lang="en-US" sz="1600" b="1">
                <a:latin typeface="Century Gothic" pitchFamily="34" charset="0"/>
              </a:rPr>
              <a:t>iklim</a:t>
            </a:r>
            <a:endParaRPr lang="en-US" sz="1600">
              <a:latin typeface="Century Gothic" pitchFamily="34" charset="0"/>
            </a:endParaRPr>
          </a:p>
        </p:txBody>
      </p:sp>
      <p:sp>
        <p:nvSpPr>
          <p:cNvPr id="284686" name="Rectangle 14"/>
          <p:cNvSpPr>
            <a:spLocks noChangeArrowheads="1"/>
          </p:cNvSpPr>
          <p:nvPr/>
        </p:nvSpPr>
        <p:spPr bwMode="auto">
          <a:xfrm>
            <a:off x="4538663" y="2771775"/>
            <a:ext cx="3309937" cy="581025"/>
          </a:xfrm>
          <a:prstGeom prst="rect">
            <a:avLst/>
          </a:prstGeom>
          <a:noFill/>
          <a:ln w="9525">
            <a:noFill/>
            <a:miter lim="800000"/>
            <a:headEnd/>
            <a:tailEnd/>
          </a:ln>
          <a:effectLst/>
        </p:spPr>
        <p:txBody>
          <a:bodyPr anchor="ctr">
            <a:spAutoFit/>
          </a:bodyPr>
          <a:lstStyle/>
          <a:p>
            <a:pPr algn="l">
              <a:buFontTx/>
              <a:buChar char="•"/>
            </a:pPr>
            <a:r>
              <a:rPr lang="en-US" sz="1600" b="1">
                <a:latin typeface="Century Gothic" pitchFamily="34" charset="0"/>
              </a:rPr>
              <a:t>Iklim</a:t>
            </a:r>
          </a:p>
          <a:p>
            <a:pPr algn="l">
              <a:buFontTx/>
              <a:buChar char="•"/>
            </a:pPr>
            <a:r>
              <a:rPr lang="en-US" sz="1600" b="1">
                <a:latin typeface="Century Gothic" pitchFamily="34" charset="0"/>
              </a:rPr>
              <a:t>jenis, varietas, umur tanaman</a:t>
            </a:r>
            <a:endParaRPr lang="en-US" sz="1600">
              <a:latin typeface="Century Gothic" pitchFamily="34" charset="0"/>
            </a:endParaRPr>
          </a:p>
        </p:txBody>
      </p:sp>
      <p:cxnSp>
        <p:nvCxnSpPr>
          <p:cNvPr id="284687" name="AutoShape 15"/>
          <p:cNvCxnSpPr>
            <a:cxnSpLocks noChangeShapeType="1"/>
            <a:stCxn id="284681" idx="2"/>
            <a:endCxn id="284685" idx="0"/>
          </p:cNvCxnSpPr>
          <p:nvPr/>
        </p:nvCxnSpPr>
        <p:spPr bwMode="auto">
          <a:xfrm>
            <a:off x="2157413" y="2439988"/>
            <a:ext cx="0" cy="303212"/>
          </a:xfrm>
          <a:prstGeom prst="straightConnector1">
            <a:avLst/>
          </a:prstGeom>
          <a:noFill/>
          <a:ln w="9525">
            <a:solidFill>
              <a:schemeClr val="tx1"/>
            </a:solidFill>
            <a:round/>
            <a:headEnd/>
            <a:tailEnd type="triangle" w="med" len="med"/>
          </a:ln>
          <a:effectLst/>
        </p:spPr>
      </p:cxnSp>
      <p:cxnSp>
        <p:nvCxnSpPr>
          <p:cNvPr id="284688" name="AutoShape 16"/>
          <p:cNvCxnSpPr>
            <a:cxnSpLocks noChangeShapeType="1"/>
            <a:stCxn id="284682" idx="2"/>
            <a:endCxn id="284686" idx="0"/>
          </p:cNvCxnSpPr>
          <p:nvPr/>
        </p:nvCxnSpPr>
        <p:spPr bwMode="auto">
          <a:xfrm flipH="1">
            <a:off x="6194425" y="2438400"/>
            <a:ext cx="1588" cy="333375"/>
          </a:xfrm>
          <a:prstGeom prst="straightConnector1">
            <a:avLst/>
          </a:prstGeom>
          <a:noFill/>
          <a:ln w="9525">
            <a:solidFill>
              <a:schemeClr val="tx1"/>
            </a:solidFill>
            <a:round/>
            <a:headEnd/>
            <a:tailEnd type="triangle" w="med" len="med"/>
          </a:ln>
          <a:effectLst/>
        </p:spPr>
      </p:cxn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284674"/>
                                        </p:tgtEl>
                                        <p:attrNameLst>
                                          <p:attrName>style.visibility</p:attrName>
                                        </p:attrNameLst>
                                      </p:cBhvr>
                                      <p:to>
                                        <p:strVal val="visible"/>
                                      </p:to>
                                    </p:set>
                                    <p:anim calcmode="lin" valueType="num">
                                      <p:cBhvr>
                                        <p:cTn id="7" dur="500" fill="hold"/>
                                        <p:tgtEl>
                                          <p:spTgt spid="284674"/>
                                        </p:tgtEl>
                                        <p:attrNameLst>
                                          <p:attrName>ppt_x</p:attrName>
                                        </p:attrNameLst>
                                      </p:cBhvr>
                                      <p:tavLst>
                                        <p:tav tm="0">
                                          <p:val>
                                            <p:strVal val="#ppt_x+#ppt_w/2"/>
                                          </p:val>
                                        </p:tav>
                                        <p:tav tm="100000">
                                          <p:val>
                                            <p:strVal val="#ppt_x"/>
                                          </p:val>
                                        </p:tav>
                                      </p:tavLst>
                                    </p:anim>
                                    <p:anim calcmode="lin" valueType="num">
                                      <p:cBhvr>
                                        <p:cTn id="8" dur="500" fill="hold"/>
                                        <p:tgtEl>
                                          <p:spTgt spid="284674"/>
                                        </p:tgtEl>
                                        <p:attrNameLst>
                                          <p:attrName>ppt_y</p:attrName>
                                        </p:attrNameLst>
                                      </p:cBhvr>
                                      <p:tavLst>
                                        <p:tav tm="0">
                                          <p:val>
                                            <p:strVal val="#ppt_y"/>
                                          </p:val>
                                        </p:tav>
                                        <p:tav tm="100000">
                                          <p:val>
                                            <p:strVal val="#ppt_y"/>
                                          </p:val>
                                        </p:tav>
                                      </p:tavLst>
                                    </p:anim>
                                    <p:anim calcmode="lin" valueType="num">
                                      <p:cBhvr>
                                        <p:cTn id="9" dur="500" fill="hold"/>
                                        <p:tgtEl>
                                          <p:spTgt spid="284674"/>
                                        </p:tgtEl>
                                        <p:attrNameLst>
                                          <p:attrName>ppt_w</p:attrName>
                                        </p:attrNameLst>
                                      </p:cBhvr>
                                      <p:tavLst>
                                        <p:tav tm="0">
                                          <p:val>
                                            <p:fltVal val="0"/>
                                          </p:val>
                                        </p:tav>
                                        <p:tav tm="100000">
                                          <p:val>
                                            <p:strVal val="#ppt_w"/>
                                          </p:val>
                                        </p:tav>
                                      </p:tavLst>
                                    </p:anim>
                                    <p:anim calcmode="lin" valueType="num">
                                      <p:cBhvr>
                                        <p:cTn id="10" dur="500" fill="hold"/>
                                        <p:tgtEl>
                                          <p:spTgt spid="284674"/>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284675"/>
                                        </p:tgtEl>
                                        <p:attrNameLst>
                                          <p:attrName>style.visibility</p:attrName>
                                        </p:attrNameLst>
                                      </p:cBhvr>
                                      <p:to>
                                        <p:strVal val="visible"/>
                                      </p:to>
                                    </p:set>
                                    <p:anim calcmode="lin" valueType="num">
                                      <p:cBhvr>
                                        <p:cTn id="13" dur="1000" fill="hold"/>
                                        <p:tgtEl>
                                          <p:spTgt spid="284675"/>
                                        </p:tgtEl>
                                        <p:attrNameLst>
                                          <p:attrName>ppt_x</p:attrName>
                                        </p:attrNameLst>
                                      </p:cBhvr>
                                      <p:tavLst>
                                        <p:tav tm="0">
                                          <p:val>
                                            <p:strVal val="#ppt_x-#ppt_w/2"/>
                                          </p:val>
                                        </p:tav>
                                        <p:tav tm="100000">
                                          <p:val>
                                            <p:strVal val="#ppt_x"/>
                                          </p:val>
                                        </p:tav>
                                      </p:tavLst>
                                    </p:anim>
                                    <p:anim calcmode="lin" valueType="num">
                                      <p:cBhvr>
                                        <p:cTn id="14" dur="1000" fill="hold"/>
                                        <p:tgtEl>
                                          <p:spTgt spid="284675"/>
                                        </p:tgtEl>
                                        <p:attrNameLst>
                                          <p:attrName>ppt_y</p:attrName>
                                        </p:attrNameLst>
                                      </p:cBhvr>
                                      <p:tavLst>
                                        <p:tav tm="0">
                                          <p:val>
                                            <p:strVal val="#ppt_y"/>
                                          </p:val>
                                        </p:tav>
                                        <p:tav tm="100000">
                                          <p:val>
                                            <p:strVal val="#ppt_y"/>
                                          </p:val>
                                        </p:tav>
                                      </p:tavLst>
                                    </p:anim>
                                    <p:anim calcmode="lin" valueType="num">
                                      <p:cBhvr>
                                        <p:cTn id="15" dur="1000" fill="hold"/>
                                        <p:tgtEl>
                                          <p:spTgt spid="284675"/>
                                        </p:tgtEl>
                                        <p:attrNameLst>
                                          <p:attrName>ppt_w</p:attrName>
                                        </p:attrNameLst>
                                      </p:cBhvr>
                                      <p:tavLst>
                                        <p:tav tm="0">
                                          <p:val>
                                            <p:fltVal val="0"/>
                                          </p:val>
                                        </p:tav>
                                        <p:tav tm="100000">
                                          <p:val>
                                            <p:strVal val="#ppt_w"/>
                                          </p:val>
                                        </p:tav>
                                      </p:tavLst>
                                    </p:anim>
                                    <p:anim calcmode="lin" valueType="num">
                                      <p:cBhvr>
                                        <p:cTn id="16" dur="1000" fill="hold"/>
                                        <p:tgtEl>
                                          <p:spTgt spid="284675"/>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284676"/>
                                        </p:tgtEl>
                                        <p:attrNameLst>
                                          <p:attrName>style.visibility</p:attrName>
                                        </p:attrNameLst>
                                      </p:cBhvr>
                                      <p:to>
                                        <p:strVal val="visible"/>
                                      </p:to>
                                    </p:set>
                                    <p:anim calcmode="lin" valueType="num">
                                      <p:cBhvr>
                                        <p:cTn id="20" dur="500" fill="hold"/>
                                        <p:tgtEl>
                                          <p:spTgt spid="284676"/>
                                        </p:tgtEl>
                                        <p:attrNameLst>
                                          <p:attrName>ppt_w</p:attrName>
                                        </p:attrNameLst>
                                      </p:cBhvr>
                                      <p:tavLst>
                                        <p:tav tm="0">
                                          <p:val>
                                            <p:fltVal val="0"/>
                                          </p:val>
                                        </p:tav>
                                        <p:tav tm="100000">
                                          <p:val>
                                            <p:strVal val="#ppt_w"/>
                                          </p:val>
                                        </p:tav>
                                      </p:tavLst>
                                    </p:anim>
                                    <p:anim calcmode="lin" valueType="num">
                                      <p:cBhvr>
                                        <p:cTn id="21" dur="500" fill="hold"/>
                                        <p:tgtEl>
                                          <p:spTgt spid="284676"/>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17" presetClass="entr" presetSubtype="8" fill="hold" nodeType="afterEffect">
                                  <p:stCondLst>
                                    <p:cond delay="0"/>
                                  </p:stCondLst>
                                  <p:childTnLst>
                                    <p:set>
                                      <p:cBhvr>
                                        <p:cTn id="24" dur="1" fill="hold">
                                          <p:stCondLst>
                                            <p:cond delay="0"/>
                                          </p:stCondLst>
                                        </p:cTn>
                                        <p:tgtEl>
                                          <p:spTgt spid="284678">
                                            <p:txEl>
                                              <p:pRg st="0" end="0"/>
                                            </p:txEl>
                                          </p:spTgt>
                                        </p:tgtEl>
                                        <p:attrNameLst>
                                          <p:attrName>style.visibility</p:attrName>
                                        </p:attrNameLst>
                                      </p:cBhvr>
                                      <p:to>
                                        <p:strVal val="visible"/>
                                      </p:to>
                                    </p:set>
                                    <p:anim calcmode="lin" valueType="num">
                                      <p:cBhvr>
                                        <p:cTn id="25" dur="500" fill="hold"/>
                                        <p:tgtEl>
                                          <p:spTgt spid="284678">
                                            <p:txEl>
                                              <p:pRg st="0" end="0"/>
                                            </p:txEl>
                                          </p:spTgt>
                                        </p:tgtEl>
                                        <p:attrNameLst>
                                          <p:attrName>ppt_x</p:attrName>
                                        </p:attrNameLst>
                                      </p:cBhvr>
                                      <p:tavLst>
                                        <p:tav tm="0">
                                          <p:val>
                                            <p:strVal val="#ppt_x-#ppt_w/2"/>
                                          </p:val>
                                        </p:tav>
                                        <p:tav tm="100000">
                                          <p:val>
                                            <p:strVal val="#ppt_x"/>
                                          </p:val>
                                        </p:tav>
                                      </p:tavLst>
                                    </p:anim>
                                    <p:anim calcmode="lin" valueType="num">
                                      <p:cBhvr>
                                        <p:cTn id="26" dur="500" fill="hold"/>
                                        <p:tgtEl>
                                          <p:spTgt spid="284678">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284678">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284678">
                                            <p:txEl>
                                              <p:pRg st="0" end="0"/>
                                            </p:txEl>
                                          </p:spTgt>
                                        </p:tgtEl>
                                        <p:attrNameLst>
                                          <p:attrName>ppt_h</p:attrName>
                                        </p:attrNameLst>
                                      </p:cBhvr>
                                      <p:tavLst>
                                        <p:tav tm="0">
                                          <p:val>
                                            <p:strVal val="#ppt_h"/>
                                          </p:val>
                                        </p:tav>
                                        <p:tav tm="100000">
                                          <p:val>
                                            <p:strVal val="#ppt_h"/>
                                          </p:val>
                                        </p:tav>
                                      </p:tavLst>
                                    </p:anim>
                                  </p:childTnLst>
                                </p:cTn>
                              </p:par>
                            </p:childTnLst>
                          </p:cTn>
                        </p:par>
                        <p:par>
                          <p:cTn id="29" fill="hold">
                            <p:stCondLst>
                              <p:cond delay="2000"/>
                            </p:stCondLst>
                            <p:childTnLst>
                              <p:par>
                                <p:cTn id="30" presetID="17" presetClass="entr" presetSubtype="8" fill="hold" nodeType="afterEffect">
                                  <p:stCondLst>
                                    <p:cond delay="0"/>
                                  </p:stCondLst>
                                  <p:childTnLst>
                                    <p:set>
                                      <p:cBhvr>
                                        <p:cTn id="31" dur="1" fill="hold">
                                          <p:stCondLst>
                                            <p:cond delay="0"/>
                                          </p:stCondLst>
                                        </p:cTn>
                                        <p:tgtEl>
                                          <p:spTgt spid="284679">
                                            <p:txEl>
                                              <p:pRg st="0" end="0"/>
                                            </p:txEl>
                                          </p:spTgt>
                                        </p:tgtEl>
                                        <p:attrNameLst>
                                          <p:attrName>style.visibility</p:attrName>
                                        </p:attrNameLst>
                                      </p:cBhvr>
                                      <p:to>
                                        <p:strVal val="visible"/>
                                      </p:to>
                                    </p:set>
                                    <p:anim calcmode="lin" valueType="num">
                                      <p:cBhvr>
                                        <p:cTn id="32" dur="500" fill="hold"/>
                                        <p:tgtEl>
                                          <p:spTgt spid="284679">
                                            <p:txEl>
                                              <p:pRg st="0" end="0"/>
                                            </p:txEl>
                                          </p:spTgt>
                                        </p:tgtEl>
                                        <p:attrNameLst>
                                          <p:attrName>ppt_x</p:attrName>
                                        </p:attrNameLst>
                                      </p:cBhvr>
                                      <p:tavLst>
                                        <p:tav tm="0">
                                          <p:val>
                                            <p:strVal val="#ppt_x-#ppt_w/2"/>
                                          </p:val>
                                        </p:tav>
                                        <p:tav tm="100000">
                                          <p:val>
                                            <p:strVal val="#ppt_x"/>
                                          </p:val>
                                        </p:tav>
                                      </p:tavLst>
                                    </p:anim>
                                    <p:anim calcmode="lin" valueType="num">
                                      <p:cBhvr>
                                        <p:cTn id="33" dur="500" fill="hold"/>
                                        <p:tgtEl>
                                          <p:spTgt spid="284679">
                                            <p:txEl>
                                              <p:pRg st="0" end="0"/>
                                            </p:txEl>
                                          </p:spTgt>
                                        </p:tgtEl>
                                        <p:attrNameLst>
                                          <p:attrName>ppt_y</p:attrName>
                                        </p:attrNameLst>
                                      </p:cBhvr>
                                      <p:tavLst>
                                        <p:tav tm="0">
                                          <p:val>
                                            <p:strVal val="#ppt_y"/>
                                          </p:val>
                                        </p:tav>
                                        <p:tav tm="100000">
                                          <p:val>
                                            <p:strVal val="#ppt_y"/>
                                          </p:val>
                                        </p:tav>
                                      </p:tavLst>
                                    </p:anim>
                                    <p:anim calcmode="lin" valueType="num">
                                      <p:cBhvr>
                                        <p:cTn id="34" dur="500" fill="hold"/>
                                        <p:tgtEl>
                                          <p:spTgt spid="284679">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284679">
                                            <p:txEl>
                                              <p:pRg st="0" end="0"/>
                                            </p:txEl>
                                          </p:spTgt>
                                        </p:tgtEl>
                                        <p:attrNameLst>
                                          <p:attrName>ppt_h</p:attrName>
                                        </p:attrNameLst>
                                      </p:cBhvr>
                                      <p:tavLst>
                                        <p:tav tm="0">
                                          <p:val>
                                            <p:strVal val="#ppt_h"/>
                                          </p:val>
                                        </p:tav>
                                        <p:tav tm="100000">
                                          <p:val>
                                            <p:strVal val="#ppt_h"/>
                                          </p:val>
                                        </p:tav>
                                      </p:tavLst>
                                    </p:anim>
                                  </p:childTnLst>
                                </p:cTn>
                              </p:par>
                            </p:childTnLst>
                          </p:cTn>
                        </p:par>
                        <p:par>
                          <p:cTn id="36" fill="hold">
                            <p:stCondLst>
                              <p:cond delay="2500"/>
                            </p:stCondLst>
                            <p:childTnLst>
                              <p:par>
                                <p:cTn id="37" presetID="17" presetClass="entr" presetSubtype="8" fill="hold" nodeType="afterEffect">
                                  <p:stCondLst>
                                    <p:cond delay="0"/>
                                  </p:stCondLst>
                                  <p:childTnLst>
                                    <p:set>
                                      <p:cBhvr>
                                        <p:cTn id="38" dur="1" fill="hold">
                                          <p:stCondLst>
                                            <p:cond delay="0"/>
                                          </p:stCondLst>
                                        </p:cTn>
                                        <p:tgtEl>
                                          <p:spTgt spid="284679">
                                            <p:txEl>
                                              <p:pRg st="1" end="1"/>
                                            </p:txEl>
                                          </p:spTgt>
                                        </p:tgtEl>
                                        <p:attrNameLst>
                                          <p:attrName>style.visibility</p:attrName>
                                        </p:attrNameLst>
                                      </p:cBhvr>
                                      <p:to>
                                        <p:strVal val="visible"/>
                                      </p:to>
                                    </p:set>
                                    <p:anim calcmode="lin" valueType="num">
                                      <p:cBhvr>
                                        <p:cTn id="39" dur="500" fill="hold"/>
                                        <p:tgtEl>
                                          <p:spTgt spid="284679">
                                            <p:txEl>
                                              <p:pRg st="1" end="1"/>
                                            </p:txEl>
                                          </p:spTgt>
                                        </p:tgtEl>
                                        <p:attrNameLst>
                                          <p:attrName>ppt_x</p:attrName>
                                        </p:attrNameLst>
                                      </p:cBhvr>
                                      <p:tavLst>
                                        <p:tav tm="0">
                                          <p:val>
                                            <p:strVal val="#ppt_x-#ppt_w/2"/>
                                          </p:val>
                                        </p:tav>
                                        <p:tav tm="100000">
                                          <p:val>
                                            <p:strVal val="#ppt_x"/>
                                          </p:val>
                                        </p:tav>
                                      </p:tavLst>
                                    </p:anim>
                                    <p:anim calcmode="lin" valueType="num">
                                      <p:cBhvr>
                                        <p:cTn id="40" dur="500" fill="hold"/>
                                        <p:tgtEl>
                                          <p:spTgt spid="284679">
                                            <p:txEl>
                                              <p:pRg st="1" end="1"/>
                                            </p:txEl>
                                          </p:spTgt>
                                        </p:tgtEl>
                                        <p:attrNameLst>
                                          <p:attrName>ppt_y</p:attrName>
                                        </p:attrNameLst>
                                      </p:cBhvr>
                                      <p:tavLst>
                                        <p:tav tm="0">
                                          <p:val>
                                            <p:strVal val="#ppt_y"/>
                                          </p:val>
                                        </p:tav>
                                        <p:tav tm="100000">
                                          <p:val>
                                            <p:strVal val="#ppt_y"/>
                                          </p:val>
                                        </p:tav>
                                      </p:tavLst>
                                    </p:anim>
                                    <p:anim calcmode="lin" valueType="num">
                                      <p:cBhvr>
                                        <p:cTn id="41" dur="500" fill="hold"/>
                                        <p:tgtEl>
                                          <p:spTgt spid="284679">
                                            <p:txEl>
                                              <p:pRg st="1" end="1"/>
                                            </p:txEl>
                                          </p:spTgt>
                                        </p:tgtEl>
                                        <p:attrNameLst>
                                          <p:attrName>ppt_w</p:attrName>
                                        </p:attrNameLst>
                                      </p:cBhvr>
                                      <p:tavLst>
                                        <p:tav tm="0">
                                          <p:val>
                                            <p:fltVal val="0"/>
                                          </p:val>
                                        </p:tav>
                                        <p:tav tm="100000">
                                          <p:val>
                                            <p:strVal val="#ppt_w"/>
                                          </p:val>
                                        </p:tav>
                                      </p:tavLst>
                                    </p:anim>
                                    <p:anim calcmode="lin" valueType="num">
                                      <p:cBhvr>
                                        <p:cTn id="42" dur="500" fill="hold"/>
                                        <p:tgtEl>
                                          <p:spTgt spid="284679">
                                            <p:txEl>
                                              <p:pRg st="1" end="1"/>
                                            </p:txEl>
                                          </p:spTgt>
                                        </p:tgtEl>
                                        <p:attrNameLst>
                                          <p:attrName>ppt_h</p:attrName>
                                        </p:attrNameLst>
                                      </p:cBhvr>
                                      <p:tavLst>
                                        <p:tav tm="0">
                                          <p:val>
                                            <p:strVal val="#ppt_h"/>
                                          </p:val>
                                        </p:tav>
                                        <p:tav tm="100000">
                                          <p:val>
                                            <p:strVal val="#ppt_h"/>
                                          </p:val>
                                        </p:tav>
                                      </p:tavLst>
                                    </p:anim>
                                  </p:childTnLst>
                                </p:cTn>
                              </p:par>
                            </p:childTnLst>
                          </p:cTn>
                        </p:par>
                        <p:par>
                          <p:cTn id="43" fill="hold">
                            <p:stCondLst>
                              <p:cond delay="3000"/>
                            </p:stCondLst>
                            <p:childTnLst>
                              <p:par>
                                <p:cTn id="44" presetID="17" presetClass="entr" presetSubtype="8" fill="hold" nodeType="afterEffect">
                                  <p:stCondLst>
                                    <p:cond delay="0"/>
                                  </p:stCondLst>
                                  <p:childTnLst>
                                    <p:set>
                                      <p:cBhvr>
                                        <p:cTn id="45" dur="1" fill="hold">
                                          <p:stCondLst>
                                            <p:cond delay="0"/>
                                          </p:stCondLst>
                                        </p:cTn>
                                        <p:tgtEl>
                                          <p:spTgt spid="284679">
                                            <p:txEl>
                                              <p:pRg st="2" end="2"/>
                                            </p:txEl>
                                          </p:spTgt>
                                        </p:tgtEl>
                                        <p:attrNameLst>
                                          <p:attrName>style.visibility</p:attrName>
                                        </p:attrNameLst>
                                      </p:cBhvr>
                                      <p:to>
                                        <p:strVal val="visible"/>
                                      </p:to>
                                    </p:set>
                                    <p:anim calcmode="lin" valueType="num">
                                      <p:cBhvr>
                                        <p:cTn id="46" dur="500" fill="hold"/>
                                        <p:tgtEl>
                                          <p:spTgt spid="284679">
                                            <p:txEl>
                                              <p:pRg st="2" end="2"/>
                                            </p:txEl>
                                          </p:spTgt>
                                        </p:tgtEl>
                                        <p:attrNameLst>
                                          <p:attrName>ppt_x</p:attrName>
                                        </p:attrNameLst>
                                      </p:cBhvr>
                                      <p:tavLst>
                                        <p:tav tm="0">
                                          <p:val>
                                            <p:strVal val="#ppt_x-#ppt_w/2"/>
                                          </p:val>
                                        </p:tav>
                                        <p:tav tm="100000">
                                          <p:val>
                                            <p:strVal val="#ppt_x"/>
                                          </p:val>
                                        </p:tav>
                                      </p:tavLst>
                                    </p:anim>
                                    <p:anim calcmode="lin" valueType="num">
                                      <p:cBhvr>
                                        <p:cTn id="47" dur="500" fill="hold"/>
                                        <p:tgtEl>
                                          <p:spTgt spid="284679">
                                            <p:txEl>
                                              <p:pRg st="2" end="2"/>
                                            </p:txEl>
                                          </p:spTgt>
                                        </p:tgtEl>
                                        <p:attrNameLst>
                                          <p:attrName>ppt_y</p:attrName>
                                        </p:attrNameLst>
                                      </p:cBhvr>
                                      <p:tavLst>
                                        <p:tav tm="0">
                                          <p:val>
                                            <p:strVal val="#ppt_y"/>
                                          </p:val>
                                        </p:tav>
                                        <p:tav tm="100000">
                                          <p:val>
                                            <p:strVal val="#ppt_y"/>
                                          </p:val>
                                        </p:tav>
                                      </p:tavLst>
                                    </p:anim>
                                    <p:anim calcmode="lin" valueType="num">
                                      <p:cBhvr>
                                        <p:cTn id="48" dur="500" fill="hold"/>
                                        <p:tgtEl>
                                          <p:spTgt spid="284679">
                                            <p:txEl>
                                              <p:pRg st="2" end="2"/>
                                            </p:txEl>
                                          </p:spTgt>
                                        </p:tgtEl>
                                        <p:attrNameLst>
                                          <p:attrName>ppt_w</p:attrName>
                                        </p:attrNameLst>
                                      </p:cBhvr>
                                      <p:tavLst>
                                        <p:tav tm="0">
                                          <p:val>
                                            <p:fltVal val="0"/>
                                          </p:val>
                                        </p:tav>
                                        <p:tav tm="100000">
                                          <p:val>
                                            <p:strVal val="#ppt_w"/>
                                          </p:val>
                                        </p:tav>
                                      </p:tavLst>
                                    </p:anim>
                                    <p:anim calcmode="lin" valueType="num">
                                      <p:cBhvr>
                                        <p:cTn id="49" dur="500" fill="hold"/>
                                        <p:tgtEl>
                                          <p:spTgt spid="284679">
                                            <p:txEl>
                                              <p:pRg st="2" end="2"/>
                                            </p:txEl>
                                          </p:spTgt>
                                        </p:tgtEl>
                                        <p:attrNameLst>
                                          <p:attrName>ppt_h</p:attrName>
                                        </p:attrNameLst>
                                      </p:cBhvr>
                                      <p:tavLst>
                                        <p:tav tm="0">
                                          <p:val>
                                            <p:strVal val="#ppt_h"/>
                                          </p:val>
                                        </p:tav>
                                        <p:tav tm="100000">
                                          <p:val>
                                            <p:strVal val="#ppt_h"/>
                                          </p:val>
                                        </p:tav>
                                      </p:tavLst>
                                    </p:anim>
                                  </p:childTnLst>
                                </p:cTn>
                              </p:par>
                            </p:childTnLst>
                          </p:cTn>
                        </p:par>
                        <p:par>
                          <p:cTn id="50" fill="hold">
                            <p:stCondLst>
                              <p:cond delay="3500"/>
                            </p:stCondLst>
                            <p:childTnLst>
                              <p:par>
                                <p:cTn id="51" presetID="17" presetClass="entr" presetSubtype="8" fill="hold" nodeType="afterEffect">
                                  <p:stCondLst>
                                    <p:cond delay="0"/>
                                  </p:stCondLst>
                                  <p:childTnLst>
                                    <p:set>
                                      <p:cBhvr>
                                        <p:cTn id="52" dur="1" fill="hold">
                                          <p:stCondLst>
                                            <p:cond delay="0"/>
                                          </p:stCondLst>
                                        </p:cTn>
                                        <p:tgtEl>
                                          <p:spTgt spid="284679">
                                            <p:txEl>
                                              <p:pRg st="3" end="3"/>
                                            </p:txEl>
                                          </p:spTgt>
                                        </p:tgtEl>
                                        <p:attrNameLst>
                                          <p:attrName>style.visibility</p:attrName>
                                        </p:attrNameLst>
                                      </p:cBhvr>
                                      <p:to>
                                        <p:strVal val="visible"/>
                                      </p:to>
                                    </p:set>
                                    <p:anim calcmode="lin" valueType="num">
                                      <p:cBhvr>
                                        <p:cTn id="53" dur="500" fill="hold"/>
                                        <p:tgtEl>
                                          <p:spTgt spid="284679">
                                            <p:txEl>
                                              <p:pRg st="3" end="3"/>
                                            </p:txEl>
                                          </p:spTgt>
                                        </p:tgtEl>
                                        <p:attrNameLst>
                                          <p:attrName>ppt_x</p:attrName>
                                        </p:attrNameLst>
                                      </p:cBhvr>
                                      <p:tavLst>
                                        <p:tav tm="0">
                                          <p:val>
                                            <p:strVal val="#ppt_x-#ppt_w/2"/>
                                          </p:val>
                                        </p:tav>
                                        <p:tav tm="100000">
                                          <p:val>
                                            <p:strVal val="#ppt_x"/>
                                          </p:val>
                                        </p:tav>
                                      </p:tavLst>
                                    </p:anim>
                                    <p:anim calcmode="lin" valueType="num">
                                      <p:cBhvr>
                                        <p:cTn id="54" dur="500" fill="hold"/>
                                        <p:tgtEl>
                                          <p:spTgt spid="284679">
                                            <p:txEl>
                                              <p:pRg st="3" end="3"/>
                                            </p:txEl>
                                          </p:spTgt>
                                        </p:tgtEl>
                                        <p:attrNameLst>
                                          <p:attrName>ppt_y</p:attrName>
                                        </p:attrNameLst>
                                      </p:cBhvr>
                                      <p:tavLst>
                                        <p:tav tm="0">
                                          <p:val>
                                            <p:strVal val="#ppt_y"/>
                                          </p:val>
                                        </p:tav>
                                        <p:tav tm="100000">
                                          <p:val>
                                            <p:strVal val="#ppt_y"/>
                                          </p:val>
                                        </p:tav>
                                      </p:tavLst>
                                    </p:anim>
                                    <p:anim calcmode="lin" valueType="num">
                                      <p:cBhvr>
                                        <p:cTn id="55" dur="500" fill="hold"/>
                                        <p:tgtEl>
                                          <p:spTgt spid="284679">
                                            <p:txEl>
                                              <p:pRg st="3" end="3"/>
                                            </p:txEl>
                                          </p:spTgt>
                                        </p:tgtEl>
                                        <p:attrNameLst>
                                          <p:attrName>ppt_w</p:attrName>
                                        </p:attrNameLst>
                                      </p:cBhvr>
                                      <p:tavLst>
                                        <p:tav tm="0">
                                          <p:val>
                                            <p:fltVal val="0"/>
                                          </p:val>
                                        </p:tav>
                                        <p:tav tm="100000">
                                          <p:val>
                                            <p:strVal val="#ppt_w"/>
                                          </p:val>
                                        </p:tav>
                                      </p:tavLst>
                                    </p:anim>
                                    <p:anim calcmode="lin" valueType="num">
                                      <p:cBhvr>
                                        <p:cTn id="56" dur="500" fill="hold"/>
                                        <p:tgtEl>
                                          <p:spTgt spid="284679">
                                            <p:txEl>
                                              <p:pRg st="3" end="3"/>
                                            </p:txEl>
                                          </p:spTgt>
                                        </p:tgtEl>
                                        <p:attrNameLst>
                                          <p:attrName>ppt_h</p:attrName>
                                        </p:attrNameLst>
                                      </p:cBhvr>
                                      <p:tavLst>
                                        <p:tav tm="0">
                                          <p:val>
                                            <p:strVal val="#ppt_h"/>
                                          </p:val>
                                        </p:tav>
                                        <p:tav tm="100000">
                                          <p:val>
                                            <p:strVal val="#ppt_h"/>
                                          </p:val>
                                        </p:tav>
                                      </p:tavLst>
                                    </p:anim>
                                  </p:childTnLst>
                                </p:cTn>
                              </p:par>
                            </p:childTnLst>
                          </p:cTn>
                        </p:par>
                        <p:par>
                          <p:cTn id="57" fill="hold">
                            <p:stCondLst>
                              <p:cond delay="4000"/>
                            </p:stCondLst>
                            <p:childTnLst>
                              <p:par>
                                <p:cTn id="58" presetID="17" presetClass="entr" presetSubtype="8" fill="hold" nodeType="afterEffect">
                                  <p:stCondLst>
                                    <p:cond delay="0"/>
                                  </p:stCondLst>
                                  <p:childTnLst>
                                    <p:set>
                                      <p:cBhvr>
                                        <p:cTn id="59" dur="1" fill="hold">
                                          <p:stCondLst>
                                            <p:cond delay="0"/>
                                          </p:stCondLst>
                                        </p:cTn>
                                        <p:tgtEl>
                                          <p:spTgt spid="284679">
                                            <p:txEl>
                                              <p:pRg st="4" end="4"/>
                                            </p:txEl>
                                          </p:spTgt>
                                        </p:tgtEl>
                                        <p:attrNameLst>
                                          <p:attrName>style.visibility</p:attrName>
                                        </p:attrNameLst>
                                      </p:cBhvr>
                                      <p:to>
                                        <p:strVal val="visible"/>
                                      </p:to>
                                    </p:set>
                                    <p:anim calcmode="lin" valueType="num">
                                      <p:cBhvr>
                                        <p:cTn id="60" dur="500" fill="hold"/>
                                        <p:tgtEl>
                                          <p:spTgt spid="284679">
                                            <p:txEl>
                                              <p:pRg st="4" end="4"/>
                                            </p:txEl>
                                          </p:spTgt>
                                        </p:tgtEl>
                                        <p:attrNameLst>
                                          <p:attrName>ppt_x</p:attrName>
                                        </p:attrNameLst>
                                      </p:cBhvr>
                                      <p:tavLst>
                                        <p:tav tm="0">
                                          <p:val>
                                            <p:strVal val="#ppt_x-#ppt_w/2"/>
                                          </p:val>
                                        </p:tav>
                                        <p:tav tm="100000">
                                          <p:val>
                                            <p:strVal val="#ppt_x"/>
                                          </p:val>
                                        </p:tav>
                                      </p:tavLst>
                                    </p:anim>
                                    <p:anim calcmode="lin" valueType="num">
                                      <p:cBhvr>
                                        <p:cTn id="61" dur="500" fill="hold"/>
                                        <p:tgtEl>
                                          <p:spTgt spid="284679">
                                            <p:txEl>
                                              <p:pRg st="4" end="4"/>
                                            </p:txEl>
                                          </p:spTgt>
                                        </p:tgtEl>
                                        <p:attrNameLst>
                                          <p:attrName>ppt_y</p:attrName>
                                        </p:attrNameLst>
                                      </p:cBhvr>
                                      <p:tavLst>
                                        <p:tav tm="0">
                                          <p:val>
                                            <p:strVal val="#ppt_y"/>
                                          </p:val>
                                        </p:tav>
                                        <p:tav tm="100000">
                                          <p:val>
                                            <p:strVal val="#ppt_y"/>
                                          </p:val>
                                        </p:tav>
                                      </p:tavLst>
                                    </p:anim>
                                    <p:anim calcmode="lin" valueType="num">
                                      <p:cBhvr>
                                        <p:cTn id="62" dur="500" fill="hold"/>
                                        <p:tgtEl>
                                          <p:spTgt spid="284679">
                                            <p:txEl>
                                              <p:pRg st="4" end="4"/>
                                            </p:txEl>
                                          </p:spTgt>
                                        </p:tgtEl>
                                        <p:attrNameLst>
                                          <p:attrName>ppt_w</p:attrName>
                                        </p:attrNameLst>
                                      </p:cBhvr>
                                      <p:tavLst>
                                        <p:tav tm="0">
                                          <p:val>
                                            <p:fltVal val="0"/>
                                          </p:val>
                                        </p:tav>
                                        <p:tav tm="100000">
                                          <p:val>
                                            <p:strVal val="#ppt_w"/>
                                          </p:val>
                                        </p:tav>
                                      </p:tavLst>
                                    </p:anim>
                                    <p:anim calcmode="lin" valueType="num">
                                      <p:cBhvr>
                                        <p:cTn id="63" dur="500" fill="hold"/>
                                        <p:tgtEl>
                                          <p:spTgt spid="284679">
                                            <p:txEl>
                                              <p:pRg st="4" end="4"/>
                                            </p:txEl>
                                          </p:spTgt>
                                        </p:tgtEl>
                                        <p:attrNameLst>
                                          <p:attrName>ppt_h</p:attrName>
                                        </p:attrNameLst>
                                      </p:cBhvr>
                                      <p:tavLst>
                                        <p:tav tm="0">
                                          <p:val>
                                            <p:strVal val="#ppt_h"/>
                                          </p:val>
                                        </p:tav>
                                        <p:tav tm="100000">
                                          <p:val>
                                            <p:strVal val="#ppt_h"/>
                                          </p:val>
                                        </p:tav>
                                      </p:tavLst>
                                    </p:anim>
                                  </p:childTnLst>
                                </p:cTn>
                              </p:par>
                            </p:childTnLst>
                          </p:cTn>
                        </p:par>
                        <p:par>
                          <p:cTn id="64" fill="hold">
                            <p:stCondLst>
                              <p:cond delay="4500"/>
                            </p:stCondLst>
                            <p:childTnLst>
                              <p:par>
                                <p:cTn id="65" presetID="17" presetClass="entr" presetSubtype="8" fill="hold" nodeType="afterEffect">
                                  <p:stCondLst>
                                    <p:cond delay="0"/>
                                  </p:stCondLst>
                                  <p:childTnLst>
                                    <p:set>
                                      <p:cBhvr>
                                        <p:cTn id="66" dur="1" fill="hold">
                                          <p:stCondLst>
                                            <p:cond delay="0"/>
                                          </p:stCondLst>
                                        </p:cTn>
                                        <p:tgtEl>
                                          <p:spTgt spid="284679">
                                            <p:txEl>
                                              <p:pRg st="5" end="5"/>
                                            </p:txEl>
                                          </p:spTgt>
                                        </p:tgtEl>
                                        <p:attrNameLst>
                                          <p:attrName>style.visibility</p:attrName>
                                        </p:attrNameLst>
                                      </p:cBhvr>
                                      <p:to>
                                        <p:strVal val="visible"/>
                                      </p:to>
                                    </p:set>
                                    <p:anim calcmode="lin" valueType="num">
                                      <p:cBhvr>
                                        <p:cTn id="67" dur="500" fill="hold"/>
                                        <p:tgtEl>
                                          <p:spTgt spid="284679">
                                            <p:txEl>
                                              <p:pRg st="5" end="5"/>
                                            </p:txEl>
                                          </p:spTgt>
                                        </p:tgtEl>
                                        <p:attrNameLst>
                                          <p:attrName>ppt_x</p:attrName>
                                        </p:attrNameLst>
                                      </p:cBhvr>
                                      <p:tavLst>
                                        <p:tav tm="0">
                                          <p:val>
                                            <p:strVal val="#ppt_x-#ppt_w/2"/>
                                          </p:val>
                                        </p:tav>
                                        <p:tav tm="100000">
                                          <p:val>
                                            <p:strVal val="#ppt_x"/>
                                          </p:val>
                                        </p:tav>
                                      </p:tavLst>
                                    </p:anim>
                                    <p:anim calcmode="lin" valueType="num">
                                      <p:cBhvr>
                                        <p:cTn id="68" dur="500" fill="hold"/>
                                        <p:tgtEl>
                                          <p:spTgt spid="284679">
                                            <p:txEl>
                                              <p:pRg st="5" end="5"/>
                                            </p:txEl>
                                          </p:spTgt>
                                        </p:tgtEl>
                                        <p:attrNameLst>
                                          <p:attrName>ppt_y</p:attrName>
                                        </p:attrNameLst>
                                      </p:cBhvr>
                                      <p:tavLst>
                                        <p:tav tm="0">
                                          <p:val>
                                            <p:strVal val="#ppt_y"/>
                                          </p:val>
                                        </p:tav>
                                        <p:tav tm="100000">
                                          <p:val>
                                            <p:strVal val="#ppt_y"/>
                                          </p:val>
                                        </p:tav>
                                      </p:tavLst>
                                    </p:anim>
                                    <p:anim calcmode="lin" valueType="num">
                                      <p:cBhvr>
                                        <p:cTn id="69" dur="500" fill="hold"/>
                                        <p:tgtEl>
                                          <p:spTgt spid="284679">
                                            <p:txEl>
                                              <p:pRg st="5" end="5"/>
                                            </p:txEl>
                                          </p:spTgt>
                                        </p:tgtEl>
                                        <p:attrNameLst>
                                          <p:attrName>ppt_w</p:attrName>
                                        </p:attrNameLst>
                                      </p:cBhvr>
                                      <p:tavLst>
                                        <p:tav tm="0">
                                          <p:val>
                                            <p:fltVal val="0"/>
                                          </p:val>
                                        </p:tav>
                                        <p:tav tm="100000">
                                          <p:val>
                                            <p:strVal val="#ppt_w"/>
                                          </p:val>
                                        </p:tav>
                                      </p:tavLst>
                                    </p:anim>
                                    <p:anim calcmode="lin" valueType="num">
                                      <p:cBhvr>
                                        <p:cTn id="70" dur="500" fill="hold"/>
                                        <p:tgtEl>
                                          <p:spTgt spid="284679">
                                            <p:txEl>
                                              <p:pRg st="5" end="5"/>
                                            </p:txEl>
                                          </p:spTgt>
                                        </p:tgtEl>
                                        <p:attrNameLst>
                                          <p:attrName>ppt_h</p:attrName>
                                        </p:attrNameLst>
                                      </p:cBhvr>
                                      <p:tavLst>
                                        <p:tav tm="0">
                                          <p:val>
                                            <p:strVal val="#ppt_h"/>
                                          </p:val>
                                        </p:tav>
                                        <p:tav tm="100000">
                                          <p:val>
                                            <p:strVal val="#ppt_h"/>
                                          </p:val>
                                        </p:tav>
                                      </p:tavLst>
                                    </p:anim>
                                  </p:childTnLst>
                                </p:cTn>
                              </p:par>
                            </p:childTnLst>
                          </p:cTn>
                        </p:par>
                        <p:par>
                          <p:cTn id="71" fill="hold">
                            <p:stCondLst>
                              <p:cond delay="5000"/>
                            </p:stCondLst>
                            <p:childTnLst>
                              <p:par>
                                <p:cTn id="72" presetID="17" presetClass="entr" presetSubtype="8" fill="hold" nodeType="afterEffect">
                                  <p:stCondLst>
                                    <p:cond delay="0"/>
                                  </p:stCondLst>
                                  <p:childTnLst>
                                    <p:set>
                                      <p:cBhvr>
                                        <p:cTn id="73" dur="1" fill="hold">
                                          <p:stCondLst>
                                            <p:cond delay="0"/>
                                          </p:stCondLst>
                                        </p:cTn>
                                        <p:tgtEl>
                                          <p:spTgt spid="284679">
                                            <p:txEl>
                                              <p:pRg st="6" end="6"/>
                                            </p:txEl>
                                          </p:spTgt>
                                        </p:tgtEl>
                                        <p:attrNameLst>
                                          <p:attrName>style.visibility</p:attrName>
                                        </p:attrNameLst>
                                      </p:cBhvr>
                                      <p:to>
                                        <p:strVal val="visible"/>
                                      </p:to>
                                    </p:set>
                                    <p:anim calcmode="lin" valueType="num">
                                      <p:cBhvr>
                                        <p:cTn id="74" dur="500" fill="hold"/>
                                        <p:tgtEl>
                                          <p:spTgt spid="284679">
                                            <p:txEl>
                                              <p:pRg st="6" end="6"/>
                                            </p:txEl>
                                          </p:spTgt>
                                        </p:tgtEl>
                                        <p:attrNameLst>
                                          <p:attrName>ppt_x</p:attrName>
                                        </p:attrNameLst>
                                      </p:cBhvr>
                                      <p:tavLst>
                                        <p:tav tm="0">
                                          <p:val>
                                            <p:strVal val="#ppt_x-#ppt_w/2"/>
                                          </p:val>
                                        </p:tav>
                                        <p:tav tm="100000">
                                          <p:val>
                                            <p:strVal val="#ppt_x"/>
                                          </p:val>
                                        </p:tav>
                                      </p:tavLst>
                                    </p:anim>
                                    <p:anim calcmode="lin" valueType="num">
                                      <p:cBhvr>
                                        <p:cTn id="75" dur="500" fill="hold"/>
                                        <p:tgtEl>
                                          <p:spTgt spid="284679">
                                            <p:txEl>
                                              <p:pRg st="6" end="6"/>
                                            </p:txEl>
                                          </p:spTgt>
                                        </p:tgtEl>
                                        <p:attrNameLst>
                                          <p:attrName>ppt_y</p:attrName>
                                        </p:attrNameLst>
                                      </p:cBhvr>
                                      <p:tavLst>
                                        <p:tav tm="0">
                                          <p:val>
                                            <p:strVal val="#ppt_y"/>
                                          </p:val>
                                        </p:tav>
                                        <p:tav tm="100000">
                                          <p:val>
                                            <p:strVal val="#ppt_y"/>
                                          </p:val>
                                        </p:tav>
                                      </p:tavLst>
                                    </p:anim>
                                    <p:anim calcmode="lin" valueType="num">
                                      <p:cBhvr>
                                        <p:cTn id="76" dur="500" fill="hold"/>
                                        <p:tgtEl>
                                          <p:spTgt spid="284679">
                                            <p:txEl>
                                              <p:pRg st="6" end="6"/>
                                            </p:txEl>
                                          </p:spTgt>
                                        </p:tgtEl>
                                        <p:attrNameLst>
                                          <p:attrName>ppt_w</p:attrName>
                                        </p:attrNameLst>
                                      </p:cBhvr>
                                      <p:tavLst>
                                        <p:tav tm="0">
                                          <p:val>
                                            <p:fltVal val="0"/>
                                          </p:val>
                                        </p:tav>
                                        <p:tav tm="100000">
                                          <p:val>
                                            <p:strVal val="#ppt_w"/>
                                          </p:val>
                                        </p:tav>
                                      </p:tavLst>
                                    </p:anim>
                                    <p:anim calcmode="lin" valueType="num">
                                      <p:cBhvr>
                                        <p:cTn id="77" dur="500" fill="hold"/>
                                        <p:tgtEl>
                                          <p:spTgt spid="284679">
                                            <p:txEl>
                                              <p:pRg st="6" end="6"/>
                                            </p:txEl>
                                          </p:spTgt>
                                        </p:tgtEl>
                                        <p:attrNameLst>
                                          <p:attrName>ppt_h</p:attrName>
                                        </p:attrNameLst>
                                      </p:cBhvr>
                                      <p:tavLst>
                                        <p:tav tm="0">
                                          <p:val>
                                            <p:strVal val="#ppt_h"/>
                                          </p:val>
                                        </p:tav>
                                        <p:tav tm="100000">
                                          <p:val>
                                            <p:strVal val="#ppt_h"/>
                                          </p:val>
                                        </p:tav>
                                      </p:tavLst>
                                    </p:anim>
                                  </p:childTnLst>
                                </p:cTn>
                              </p:par>
                            </p:childTnLst>
                          </p:cTn>
                        </p:par>
                        <p:par>
                          <p:cTn id="78" fill="hold">
                            <p:stCondLst>
                              <p:cond delay="5500"/>
                            </p:stCondLst>
                            <p:childTnLst>
                              <p:par>
                                <p:cTn id="79" presetID="17" presetClass="entr" presetSubtype="8" fill="hold" nodeType="afterEffect">
                                  <p:stCondLst>
                                    <p:cond delay="0"/>
                                  </p:stCondLst>
                                  <p:childTnLst>
                                    <p:set>
                                      <p:cBhvr>
                                        <p:cTn id="80" dur="1" fill="hold">
                                          <p:stCondLst>
                                            <p:cond delay="0"/>
                                          </p:stCondLst>
                                        </p:cTn>
                                        <p:tgtEl>
                                          <p:spTgt spid="284681">
                                            <p:txEl>
                                              <p:pRg st="0" end="0"/>
                                            </p:txEl>
                                          </p:spTgt>
                                        </p:tgtEl>
                                        <p:attrNameLst>
                                          <p:attrName>style.visibility</p:attrName>
                                        </p:attrNameLst>
                                      </p:cBhvr>
                                      <p:to>
                                        <p:strVal val="visible"/>
                                      </p:to>
                                    </p:set>
                                    <p:anim calcmode="lin" valueType="num">
                                      <p:cBhvr>
                                        <p:cTn id="81" dur="500" fill="hold"/>
                                        <p:tgtEl>
                                          <p:spTgt spid="284681">
                                            <p:txEl>
                                              <p:pRg st="0" end="0"/>
                                            </p:txEl>
                                          </p:spTgt>
                                        </p:tgtEl>
                                        <p:attrNameLst>
                                          <p:attrName>ppt_x</p:attrName>
                                        </p:attrNameLst>
                                      </p:cBhvr>
                                      <p:tavLst>
                                        <p:tav tm="0">
                                          <p:val>
                                            <p:strVal val="#ppt_x-#ppt_w/2"/>
                                          </p:val>
                                        </p:tav>
                                        <p:tav tm="100000">
                                          <p:val>
                                            <p:strVal val="#ppt_x"/>
                                          </p:val>
                                        </p:tav>
                                      </p:tavLst>
                                    </p:anim>
                                    <p:anim calcmode="lin" valueType="num">
                                      <p:cBhvr>
                                        <p:cTn id="82" dur="500" fill="hold"/>
                                        <p:tgtEl>
                                          <p:spTgt spid="284681">
                                            <p:txEl>
                                              <p:pRg st="0" end="0"/>
                                            </p:txEl>
                                          </p:spTgt>
                                        </p:tgtEl>
                                        <p:attrNameLst>
                                          <p:attrName>ppt_y</p:attrName>
                                        </p:attrNameLst>
                                      </p:cBhvr>
                                      <p:tavLst>
                                        <p:tav tm="0">
                                          <p:val>
                                            <p:strVal val="#ppt_y"/>
                                          </p:val>
                                        </p:tav>
                                        <p:tav tm="100000">
                                          <p:val>
                                            <p:strVal val="#ppt_y"/>
                                          </p:val>
                                        </p:tav>
                                      </p:tavLst>
                                    </p:anim>
                                    <p:anim calcmode="lin" valueType="num">
                                      <p:cBhvr>
                                        <p:cTn id="83" dur="500" fill="hold"/>
                                        <p:tgtEl>
                                          <p:spTgt spid="284681">
                                            <p:txEl>
                                              <p:pRg st="0" end="0"/>
                                            </p:txEl>
                                          </p:spTgt>
                                        </p:tgtEl>
                                        <p:attrNameLst>
                                          <p:attrName>ppt_w</p:attrName>
                                        </p:attrNameLst>
                                      </p:cBhvr>
                                      <p:tavLst>
                                        <p:tav tm="0">
                                          <p:val>
                                            <p:fltVal val="0"/>
                                          </p:val>
                                        </p:tav>
                                        <p:tav tm="100000">
                                          <p:val>
                                            <p:strVal val="#ppt_w"/>
                                          </p:val>
                                        </p:tav>
                                      </p:tavLst>
                                    </p:anim>
                                    <p:anim calcmode="lin" valueType="num">
                                      <p:cBhvr>
                                        <p:cTn id="84" dur="500" fill="hold"/>
                                        <p:tgtEl>
                                          <p:spTgt spid="284681">
                                            <p:txEl>
                                              <p:pRg st="0" end="0"/>
                                            </p:txEl>
                                          </p:spTgt>
                                        </p:tgtEl>
                                        <p:attrNameLst>
                                          <p:attrName>ppt_h</p:attrName>
                                        </p:attrNameLst>
                                      </p:cBhvr>
                                      <p:tavLst>
                                        <p:tav tm="0">
                                          <p:val>
                                            <p:strVal val="#ppt_h"/>
                                          </p:val>
                                        </p:tav>
                                        <p:tav tm="100000">
                                          <p:val>
                                            <p:strVal val="#ppt_h"/>
                                          </p:val>
                                        </p:tav>
                                      </p:tavLst>
                                    </p:anim>
                                  </p:childTnLst>
                                </p:cTn>
                              </p:par>
                            </p:childTnLst>
                          </p:cTn>
                        </p:par>
                        <p:par>
                          <p:cTn id="85" fill="hold">
                            <p:stCondLst>
                              <p:cond delay="6000"/>
                            </p:stCondLst>
                            <p:childTnLst>
                              <p:par>
                                <p:cTn id="86" presetID="17" presetClass="entr" presetSubtype="8" fill="hold" nodeType="afterEffect">
                                  <p:stCondLst>
                                    <p:cond delay="0"/>
                                  </p:stCondLst>
                                  <p:childTnLst>
                                    <p:set>
                                      <p:cBhvr>
                                        <p:cTn id="87" dur="1" fill="hold">
                                          <p:stCondLst>
                                            <p:cond delay="0"/>
                                          </p:stCondLst>
                                        </p:cTn>
                                        <p:tgtEl>
                                          <p:spTgt spid="284682">
                                            <p:txEl>
                                              <p:pRg st="0" end="0"/>
                                            </p:txEl>
                                          </p:spTgt>
                                        </p:tgtEl>
                                        <p:attrNameLst>
                                          <p:attrName>style.visibility</p:attrName>
                                        </p:attrNameLst>
                                      </p:cBhvr>
                                      <p:to>
                                        <p:strVal val="visible"/>
                                      </p:to>
                                    </p:set>
                                    <p:anim calcmode="lin" valueType="num">
                                      <p:cBhvr>
                                        <p:cTn id="88" dur="500" fill="hold"/>
                                        <p:tgtEl>
                                          <p:spTgt spid="284682">
                                            <p:txEl>
                                              <p:pRg st="0" end="0"/>
                                            </p:txEl>
                                          </p:spTgt>
                                        </p:tgtEl>
                                        <p:attrNameLst>
                                          <p:attrName>ppt_x</p:attrName>
                                        </p:attrNameLst>
                                      </p:cBhvr>
                                      <p:tavLst>
                                        <p:tav tm="0">
                                          <p:val>
                                            <p:strVal val="#ppt_x-#ppt_w/2"/>
                                          </p:val>
                                        </p:tav>
                                        <p:tav tm="100000">
                                          <p:val>
                                            <p:strVal val="#ppt_x"/>
                                          </p:val>
                                        </p:tav>
                                      </p:tavLst>
                                    </p:anim>
                                    <p:anim calcmode="lin" valueType="num">
                                      <p:cBhvr>
                                        <p:cTn id="89" dur="500" fill="hold"/>
                                        <p:tgtEl>
                                          <p:spTgt spid="284682">
                                            <p:txEl>
                                              <p:pRg st="0" end="0"/>
                                            </p:txEl>
                                          </p:spTgt>
                                        </p:tgtEl>
                                        <p:attrNameLst>
                                          <p:attrName>ppt_y</p:attrName>
                                        </p:attrNameLst>
                                      </p:cBhvr>
                                      <p:tavLst>
                                        <p:tav tm="0">
                                          <p:val>
                                            <p:strVal val="#ppt_y"/>
                                          </p:val>
                                        </p:tav>
                                        <p:tav tm="100000">
                                          <p:val>
                                            <p:strVal val="#ppt_y"/>
                                          </p:val>
                                        </p:tav>
                                      </p:tavLst>
                                    </p:anim>
                                    <p:anim calcmode="lin" valueType="num">
                                      <p:cBhvr>
                                        <p:cTn id="90" dur="500" fill="hold"/>
                                        <p:tgtEl>
                                          <p:spTgt spid="284682">
                                            <p:txEl>
                                              <p:pRg st="0" end="0"/>
                                            </p:txEl>
                                          </p:spTgt>
                                        </p:tgtEl>
                                        <p:attrNameLst>
                                          <p:attrName>ppt_w</p:attrName>
                                        </p:attrNameLst>
                                      </p:cBhvr>
                                      <p:tavLst>
                                        <p:tav tm="0">
                                          <p:val>
                                            <p:fltVal val="0"/>
                                          </p:val>
                                        </p:tav>
                                        <p:tav tm="100000">
                                          <p:val>
                                            <p:strVal val="#ppt_w"/>
                                          </p:val>
                                        </p:tav>
                                      </p:tavLst>
                                    </p:anim>
                                    <p:anim calcmode="lin" valueType="num">
                                      <p:cBhvr>
                                        <p:cTn id="91" dur="500" fill="hold"/>
                                        <p:tgtEl>
                                          <p:spTgt spid="284682">
                                            <p:txEl>
                                              <p:pRg st="0" end="0"/>
                                            </p:txEl>
                                          </p:spTgt>
                                        </p:tgtEl>
                                        <p:attrNameLst>
                                          <p:attrName>ppt_h</p:attrName>
                                        </p:attrNameLst>
                                      </p:cBhvr>
                                      <p:tavLst>
                                        <p:tav tm="0">
                                          <p:val>
                                            <p:strVal val="#ppt_h"/>
                                          </p:val>
                                        </p:tav>
                                        <p:tav tm="100000">
                                          <p:val>
                                            <p:strVal val="#ppt_h"/>
                                          </p:val>
                                        </p:tav>
                                      </p:tavLst>
                                    </p:anim>
                                  </p:childTnLst>
                                </p:cTn>
                              </p:par>
                            </p:childTnLst>
                          </p:cTn>
                        </p:par>
                        <p:par>
                          <p:cTn id="92" fill="hold">
                            <p:stCondLst>
                              <p:cond delay="6500"/>
                            </p:stCondLst>
                            <p:childTnLst>
                              <p:par>
                                <p:cTn id="93" presetID="17" presetClass="entr" presetSubtype="8" fill="hold" nodeType="afterEffect">
                                  <p:stCondLst>
                                    <p:cond delay="0"/>
                                  </p:stCondLst>
                                  <p:childTnLst>
                                    <p:set>
                                      <p:cBhvr>
                                        <p:cTn id="94" dur="1" fill="hold">
                                          <p:stCondLst>
                                            <p:cond delay="0"/>
                                          </p:stCondLst>
                                        </p:cTn>
                                        <p:tgtEl>
                                          <p:spTgt spid="284685">
                                            <p:txEl>
                                              <p:pRg st="0" end="0"/>
                                            </p:txEl>
                                          </p:spTgt>
                                        </p:tgtEl>
                                        <p:attrNameLst>
                                          <p:attrName>style.visibility</p:attrName>
                                        </p:attrNameLst>
                                      </p:cBhvr>
                                      <p:to>
                                        <p:strVal val="visible"/>
                                      </p:to>
                                    </p:set>
                                    <p:anim calcmode="lin" valueType="num">
                                      <p:cBhvr>
                                        <p:cTn id="95" dur="500" fill="hold"/>
                                        <p:tgtEl>
                                          <p:spTgt spid="284685">
                                            <p:txEl>
                                              <p:pRg st="0" end="0"/>
                                            </p:txEl>
                                          </p:spTgt>
                                        </p:tgtEl>
                                        <p:attrNameLst>
                                          <p:attrName>ppt_x</p:attrName>
                                        </p:attrNameLst>
                                      </p:cBhvr>
                                      <p:tavLst>
                                        <p:tav tm="0">
                                          <p:val>
                                            <p:strVal val="#ppt_x-#ppt_w/2"/>
                                          </p:val>
                                        </p:tav>
                                        <p:tav tm="100000">
                                          <p:val>
                                            <p:strVal val="#ppt_x"/>
                                          </p:val>
                                        </p:tav>
                                      </p:tavLst>
                                    </p:anim>
                                    <p:anim calcmode="lin" valueType="num">
                                      <p:cBhvr>
                                        <p:cTn id="96" dur="500" fill="hold"/>
                                        <p:tgtEl>
                                          <p:spTgt spid="284685">
                                            <p:txEl>
                                              <p:pRg st="0" end="0"/>
                                            </p:txEl>
                                          </p:spTgt>
                                        </p:tgtEl>
                                        <p:attrNameLst>
                                          <p:attrName>ppt_y</p:attrName>
                                        </p:attrNameLst>
                                      </p:cBhvr>
                                      <p:tavLst>
                                        <p:tav tm="0">
                                          <p:val>
                                            <p:strVal val="#ppt_y"/>
                                          </p:val>
                                        </p:tav>
                                        <p:tav tm="100000">
                                          <p:val>
                                            <p:strVal val="#ppt_y"/>
                                          </p:val>
                                        </p:tav>
                                      </p:tavLst>
                                    </p:anim>
                                    <p:anim calcmode="lin" valueType="num">
                                      <p:cBhvr>
                                        <p:cTn id="97" dur="500" fill="hold"/>
                                        <p:tgtEl>
                                          <p:spTgt spid="284685">
                                            <p:txEl>
                                              <p:pRg st="0" end="0"/>
                                            </p:txEl>
                                          </p:spTgt>
                                        </p:tgtEl>
                                        <p:attrNameLst>
                                          <p:attrName>ppt_w</p:attrName>
                                        </p:attrNameLst>
                                      </p:cBhvr>
                                      <p:tavLst>
                                        <p:tav tm="0">
                                          <p:val>
                                            <p:fltVal val="0"/>
                                          </p:val>
                                        </p:tav>
                                        <p:tav tm="100000">
                                          <p:val>
                                            <p:strVal val="#ppt_w"/>
                                          </p:val>
                                        </p:tav>
                                      </p:tavLst>
                                    </p:anim>
                                    <p:anim calcmode="lin" valueType="num">
                                      <p:cBhvr>
                                        <p:cTn id="98" dur="500" fill="hold"/>
                                        <p:tgtEl>
                                          <p:spTgt spid="284685">
                                            <p:txEl>
                                              <p:pRg st="0" end="0"/>
                                            </p:txEl>
                                          </p:spTgt>
                                        </p:tgtEl>
                                        <p:attrNameLst>
                                          <p:attrName>ppt_h</p:attrName>
                                        </p:attrNameLst>
                                      </p:cBhvr>
                                      <p:tavLst>
                                        <p:tav tm="0">
                                          <p:val>
                                            <p:strVal val="#ppt_h"/>
                                          </p:val>
                                        </p:tav>
                                        <p:tav tm="100000">
                                          <p:val>
                                            <p:strVal val="#ppt_h"/>
                                          </p:val>
                                        </p:tav>
                                      </p:tavLst>
                                    </p:anim>
                                  </p:childTnLst>
                                </p:cTn>
                              </p:par>
                            </p:childTnLst>
                          </p:cTn>
                        </p:par>
                        <p:par>
                          <p:cTn id="99" fill="hold">
                            <p:stCondLst>
                              <p:cond delay="7000"/>
                            </p:stCondLst>
                            <p:childTnLst>
                              <p:par>
                                <p:cTn id="100" presetID="17" presetClass="entr" presetSubtype="8" fill="hold" nodeType="afterEffect">
                                  <p:stCondLst>
                                    <p:cond delay="0"/>
                                  </p:stCondLst>
                                  <p:childTnLst>
                                    <p:set>
                                      <p:cBhvr>
                                        <p:cTn id="101" dur="1" fill="hold">
                                          <p:stCondLst>
                                            <p:cond delay="0"/>
                                          </p:stCondLst>
                                        </p:cTn>
                                        <p:tgtEl>
                                          <p:spTgt spid="284686">
                                            <p:txEl>
                                              <p:pRg st="0" end="0"/>
                                            </p:txEl>
                                          </p:spTgt>
                                        </p:tgtEl>
                                        <p:attrNameLst>
                                          <p:attrName>style.visibility</p:attrName>
                                        </p:attrNameLst>
                                      </p:cBhvr>
                                      <p:to>
                                        <p:strVal val="visible"/>
                                      </p:to>
                                    </p:set>
                                    <p:anim calcmode="lin" valueType="num">
                                      <p:cBhvr>
                                        <p:cTn id="102" dur="500" fill="hold"/>
                                        <p:tgtEl>
                                          <p:spTgt spid="284686">
                                            <p:txEl>
                                              <p:pRg st="0" end="0"/>
                                            </p:txEl>
                                          </p:spTgt>
                                        </p:tgtEl>
                                        <p:attrNameLst>
                                          <p:attrName>ppt_x</p:attrName>
                                        </p:attrNameLst>
                                      </p:cBhvr>
                                      <p:tavLst>
                                        <p:tav tm="0">
                                          <p:val>
                                            <p:strVal val="#ppt_x-#ppt_w/2"/>
                                          </p:val>
                                        </p:tav>
                                        <p:tav tm="100000">
                                          <p:val>
                                            <p:strVal val="#ppt_x"/>
                                          </p:val>
                                        </p:tav>
                                      </p:tavLst>
                                    </p:anim>
                                    <p:anim calcmode="lin" valueType="num">
                                      <p:cBhvr>
                                        <p:cTn id="103" dur="500" fill="hold"/>
                                        <p:tgtEl>
                                          <p:spTgt spid="284686">
                                            <p:txEl>
                                              <p:pRg st="0" end="0"/>
                                            </p:txEl>
                                          </p:spTgt>
                                        </p:tgtEl>
                                        <p:attrNameLst>
                                          <p:attrName>ppt_y</p:attrName>
                                        </p:attrNameLst>
                                      </p:cBhvr>
                                      <p:tavLst>
                                        <p:tav tm="0">
                                          <p:val>
                                            <p:strVal val="#ppt_y"/>
                                          </p:val>
                                        </p:tav>
                                        <p:tav tm="100000">
                                          <p:val>
                                            <p:strVal val="#ppt_y"/>
                                          </p:val>
                                        </p:tav>
                                      </p:tavLst>
                                    </p:anim>
                                    <p:anim calcmode="lin" valueType="num">
                                      <p:cBhvr>
                                        <p:cTn id="104" dur="500" fill="hold"/>
                                        <p:tgtEl>
                                          <p:spTgt spid="284686">
                                            <p:txEl>
                                              <p:pRg st="0" end="0"/>
                                            </p:txEl>
                                          </p:spTgt>
                                        </p:tgtEl>
                                        <p:attrNameLst>
                                          <p:attrName>ppt_w</p:attrName>
                                        </p:attrNameLst>
                                      </p:cBhvr>
                                      <p:tavLst>
                                        <p:tav tm="0">
                                          <p:val>
                                            <p:fltVal val="0"/>
                                          </p:val>
                                        </p:tav>
                                        <p:tav tm="100000">
                                          <p:val>
                                            <p:strVal val="#ppt_w"/>
                                          </p:val>
                                        </p:tav>
                                      </p:tavLst>
                                    </p:anim>
                                    <p:anim calcmode="lin" valueType="num">
                                      <p:cBhvr>
                                        <p:cTn id="105" dur="500" fill="hold"/>
                                        <p:tgtEl>
                                          <p:spTgt spid="284686">
                                            <p:txEl>
                                              <p:pRg st="0" end="0"/>
                                            </p:txEl>
                                          </p:spTgt>
                                        </p:tgtEl>
                                        <p:attrNameLst>
                                          <p:attrName>ppt_h</p:attrName>
                                        </p:attrNameLst>
                                      </p:cBhvr>
                                      <p:tavLst>
                                        <p:tav tm="0">
                                          <p:val>
                                            <p:strVal val="#ppt_h"/>
                                          </p:val>
                                        </p:tav>
                                        <p:tav tm="100000">
                                          <p:val>
                                            <p:strVal val="#ppt_h"/>
                                          </p:val>
                                        </p:tav>
                                      </p:tavLst>
                                    </p:anim>
                                  </p:childTnLst>
                                </p:cTn>
                              </p:par>
                            </p:childTnLst>
                          </p:cTn>
                        </p:par>
                        <p:par>
                          <p:cTn id="106" fill="hold">
                            <p:stCondLst>
                              <p:cond delay="7500"/>
                            </p:stCondLst>
                            <p:childTnLst>
                              <p:par>
                                <p:cTn id="107" presetID="17" presetClass="entr" presetSubtype="8" fill="hold" nodeType="afterEffect">
                                  <p:stCondLst>
                                    <p:cond delay="0"/>
                                  </p:stCondLst>
                                  <p:childTnLst>
                                    <p:set>
                                      <p:cBhvr>
                                        <p:cTn id="108" dur="1" fill="hold">
                                          <p:stCondLst>
                                            <p:cond delay="0"/>
                                          </p:stCondLst>
                                        </p:cTn>
                                        <p:tgtEl>
                                          <p:spTgt spid="284686">
                                            <p:txEl>
                                              <p:pRg st="1" end="1"/>
                                            </p:txEl>
                                          </p:spTgt>
                                        </p:tgtEl>
                                        <p:attrNameLst>
                                          <p:attrName>style.visibility</p:attrName>
                                        </p:attrNameLst>
                                      </p:cBhvr>
                                      <p:to>
                                        <p:strVal val="visible"/>
                                      </p:to>
                                    </p:set>
                                    <p:anim calcmode="lin" valueType="num">
                                      <p:cBhvr>
                                        <p:cTn id="109" dur="500" fill="hold"/>
                                        <p:tgtEl>
                                          <p:spTgt spid="284686">
                                            <p:txEl>
                                              <p:pRg st="1" end="1"/>
                                            </p:txEl>
                                          </p:spTgt>
                                        </p:tgtEl>
                                        <p:attrNameLst>
                                          <p:attrName>ppt_x</p:attrName>
                                        </p:attrNameLst>
                                      </p:cBhvr>
                                      <p:tavLst>
                                        <p:tav tm="0">
                                          <p:val>
                                            <p:strVal val="#ppt_x-#ppt_w/2"/>
                                          </p:val>
                                        </p:tav>
                                        <p:tav tm="100000">
                                          <p:val>
                                            <p:strVal val="#ppt_x"/>
                                          </p:val>
                                        </p:tav>
                                      </p:tavLst>
                                    </p:anim>
                                    <p:anim calcmode="lin" valueType="num">
                                      <p:cBhvr>
                                        <p:cTn id="110" dur="500" fill="hold"/>
                                        <p:tgtEl>
                                          <p:spTgt spid="284686">
                                            <p:txEl>
                                              <p:pRg st="1" end="1"/>
                                            </p:txEl>
                                          </p:spTgt>
                                        </p:tgtEl>
                                        <p:attrNameLst>
                                          <p:attrName>ppt_y</p:attrName>
                                        </p:attrNameLst>
                                      </p:cBhvr>
                                      <p:tavLst>
                                        <p:tav tm="0">
                                          <p:val>
                                            <p:strVal val="#ppt_y"/>
                                          </p:val>
                                        </p:tav>
                                        <p:tav tm="100000">
                                          <p:val>
                                            <p:strVal val="#ppt_y"/>
                                          </p:val>
                                        </p:tav>
                                      </p:tavLst>
                                    </p:anim>
                                    <p:anim calcmode="lin" valueType="num">
                                      <p:cBhvr>
                                        <p:cTn id="111" dur="500" fill="hold"/>
                                        <p:tgtEl>
                                          <p:spTgt spid="284686">
                                            <p:txEl>
                                              <p:pRg st="1" end="1"/>
                                            </p:txEl>
                                          </p:spTgt>
                                        </p:tgtEl>
                                        <p:attrNameLst>
                                          <p:attrName>ppt_w</p:attrName>
                                        </p:attrNameLst>
                                      </p:cBhvr>
                                      <p:tavLst>
                                        <p:tav tm="0">
                                          <p:val>
                                            <p:fltVal val="0"/>
                                          </p:val>
                                        </p:tav>
                                        <p:tav tm="100000">
                                          <p:val>
                                            <p:strVal val="#ppt_w"/>
                                          </p:val>
                                        </p:tav>
                                      </p:tavLst>
                                    </p:anim>
                                    <p:anim calcmode="lin" valueType="num">
                                      <p:cBhvr>
                                        <p:cTn id="112" dur="500" fill="hold"/>
                                        <p:tgtEl>
                                          <p:spTgt spid="28468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4674" grpId="0" animBg="1"/>
      <p:bldP spid="284675" grpId="0" animBg="1"/>
      <p:bldP spid="28467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286723"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286724" name="Text Box 4"/>
          <p:cNvSpPr txBox="1">
            <a:spLocks noChangeArrowheads="1"/>
          </p:cNvSpPr>
          <p:nvPr/>
        </p:nvSpPr>
        <p:spPr bwMode="auto">
          <a:xfrm>
            <a:off x="381000" y="166688"/>
            <a:ext cx="5673725"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PENGGUNAAN KONSUMTIF (ETc)</a:t>
            </a:r>
            <a:endParaRPr lang="en-US" sz="900" b="1">
              <a:solidFill>
                <a:srgbClr val="003366"/>
              </a:solidFill>
              <a:latin typeface="Century Gothic" pitchFamily="34" charset="0"/>
            </a:endParaRPr>
          </a:p>
        </p:txBody>
      </p:sp>
      <p:sp>
        <p:nvSpPr>
          <p:cNvPr id="286736" name="Rectangle 16"/>
          <p:cNvSpPr>
            <a:spLocks noChangeArrowheads="1"/>
          </p:cNvSpPr>
          <p:nvPr/>
        </p:nvSpPr>
        <p:spPr bwMode="auto">
          <a:xfrm>
            <a:off x="304800" y="1089025"/>
            <a:ext cx="8651875" cy="350838"/>
          </a:xfrm>
          <a:prstGeom prst="rect">
            <a:avLst/>
          </a:prstGeom>
          <a:noFill/>
          <a:ln w="9525" algn="ctr">
            <a:noFill/>
            <a:miter lim="800000"/>
            <a:headEnd/>
            <a:tailEnd/>
          </a:ln>
          <a:effectLst/>
        </p:spPr>
        <p:txBody>
          <a:bodyPr wrap="none" anchor="ctr">
            <a:spAutoFit/>
          </a:bodyPr>
          <a:lstStyle/>
          <a:p>
            <a:pPr algn="l"/>
            <a:r>
              <a:rPr lang="id-ID" sz="1700" b="1">
                <a:latin typeface="Century Gothic" pitchFamily="34" charset="0"/>
              </a:rPr>
              <a:t>Besarnya evapotranspirasi tanaman acuan dapat dihitung dengan persamaan :</a:t>
            </a:r>
            <a:r>
              <a:rPr lang="en-US" sz="1700" b="1">
                <a:latin typeface="Century Gothic" pitchFamily="34" charset="0"/>
              </a:rPr>
              <a:t> </a:t>
            </a:r>
          </a:p>
        </p:txBody>
      </p:sp>
      <p:sp>
        <p:nvSpPr>
          <p:cNvPr id="286737" name="Rectangle 17"/>
          <p:cNvSpPr>
            <a:spLocks noChangeArrowheads="1"/>
          </p:cNvSpPr>
          <p:nvPr/>
        </p:nvSpPr>
        <p:spPr bwMode="auto">
          <a:xfrm>
            <a:off x="381000" y="1524000"/>
            <a:ext cx="3698875" cy="1023938"/>
          </a:xfrm>
          <a:prstGeom prst="rect">
            <a:avLst/>
          </a:prstGeom>
          <a:noFill/>
          <a:ln w="9525" algn="ctr">
            <a:noFill/>
            <a:miter lim="800000"/>
            <a:headEnd/>
            <a:tailEnd/>
          </a:ln>
          <a:effectLst/>
        </p:spPr>
        <p:txBody>
          <a:bodyPr anchor="ctr">
            <a:spAutoFit/>
          </a:bodyPr>
          <a:lstStyle/>
          <a:p>
            <a:pPr indent="269875" algn="l"/>
            <a:r>
              <a:rPr lang="fi-FI" sz="1700" b="1">
                <a:latin typeface="Century Gothic" pitchFamily="34" charset="0"/>
              </a:rPr>
              <a:t>ETc	= Kc. ETo</a:t>
            </a:r>
            <a:endParaRPr lang="en-US" sz="1700" b="1">
              <a:latin typeface="Century Gothic" pitchFamily="34" charset="0"/>
            </a:endParaRPr>
          </a:p>
          <a:p>
            <a:pPr indent="269875" algn="l">
              <a:spcBef>
                <a:spcPct val="30000"/>
              </a:spcBef>
            </a:pPr>
            <a:r>
              <a:rPr lang="fi-FI" sz="1700" b="1">
                <a:latin typeface="Century Gothic" pitchFamily="34" charset="0"/>
              </a:rPr>
              <a:t>Kc 	= koefisien tanaman</a:t>
            </a:r>
            <a:endParaRPr lang="en-US" sz="1700" b="1">
              <a:latin typeface="Century Gothic" pitchFamily="34" charset="0"/>
            </a:endParaRPr>
          </a:p>
          <a:p>
            <a:pPr indent="269875" algn="l">
              <a:spcBef>
                <a:spcPct val="30000"/>
              </a:spcBef>
            </a:pPr>
            <a:r>
              <a:rPr lang="es-VE" sz="1700" b="1">
                <a:latin typeface="Century Gothic" pitchFamily="34" charset="0"/>
              </a:rPr>
              <a:t>ETo	= evaporasi potensial</a:t>
            </a:r>
          </a:p>
        </p:txBody>
      </p:sp>
      <p:pic>
        <p:nvPicPr>
          <p:cNvPr id="286741" name="Picture 21"/>
          <p:cNvPicPr>
            <a:picLocks noChangeAspect="1" noChangeArrowheads="1"/>
          </p:cNvPicPr>
          <p:nvPr/>
        </p:nvPicPr>
        <p:blipFill>
          <a:blip r:embed="rId4"/>
          <a:srcRect/>
          <a:stretch>
            <a:fillRect/>
          </a:stretch>
        </p:blipFill>
        <p:spPr bwMode="auto">
          <a:xfrm>
            <a:off x="609600" y="2892425"/>
            <a:ext cx="8001000" cy="3203575"/>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286722"/>
                                        </p:tgtEl>
                                        <p:attrNameLst>
                                          <p:attrName>style.visibility</p:attrName>
                                        </p:attrNameLst>
                                      </p:cBhvr>
                                      <p:to>
                                        <p:strVal val="visible"/>
                                      </p:to>
                                    </p:set>
                                    <p:anim calcmode="lin" valueType="num">
                                      <p:cBhvr>
                                        <p:cTn id="7" dur="500" fill="hold"/>
                                        <p:tgtEl>
                                          <p:spTgt spid="286722"/>
                                        </p:tgtEl>
                                        <p:attrNameLst>
                                          <p:attrName>ppt_x</p:attrName>
                                        </p:attrNameLst>
                                      </p:cBhvr>
                                      <p:tavLst>
                                        <p:tav tm="0">
                                          <p:val>
                                            <p:strVal val="#ppt_x+#ppt_w/2"/>
                                          </p:val>
                                        </p:tav>
                                        <p:tav tm="100000">
                                          <p:val>
                                            <p:strVal val="#ppt_x"/>
                                          </p:val>
                                        </p:tav>
                                      </p:tavLst>
                                    </p:anim>
                                    <p:anim calcmode="lin" valueType="num">
                                      <p:cBhvr>
                                        <p:cTn id="8" dur="500" fill="hold"/>
                                        <p:tgtEl>
                                          <p:spTgt spid="286722"/>
                                        </p:tgtEl>
                                        <p:attrNameLst>
                                          <p:attrName>ppt_y</p:attrName>
                                        </p:attrNameLst>
                                      </p:cBhvr>
                                      <p:tavLst>
                                        <p:tav tm="0">
                                          <p:val>
                                            <p:strVal val="#ppt_y"/>
                                          </p:val>
                                        </p:tav>
                                        <p:tav tm="100000">
                                          <p:val>
                                            <p:strVal val="#ppt_y"/>
                                          </p:val>
                                        </p:tav>
                                      </p:tavLst>
                                    </p:anim>
                                    <p:anim calcmode="lin" valueType="num">
                                      <p:cBhvr>
                                        <p:cTn id="9" dur="500" fill="hold"/>
                                        <p:tgtEl>
                                          <p:spTgt spid="286722"/>
                                        </p:tgtEl>
                                        <p:attrNameLst>
                                          <p:attrName>ppt_w</p:attrName>
                                        </p:attrNameLst>
                                      </p:cBhvr>
                                      <p:tavLst>
                                        <p:tav tm="0">
                                          <p:val>
                                            <p:fltVal val="0"/>
                                          </p:val>
                                        </p:tav>
                                        <p:tav tm="100000">
                                          <p:val>
                                            <p:strVal val="#ppt_w"/>
                                          </p:val>
                                        </p:tav>
                                      </p:tavLst>
                                    </p:anim>
                                    <p:anim calcmode="lin" valueType="num">
                                      <p:cBhvr>
                                        <p:cTn id="10" dur="500" fill="hold"/>
                                        <p:tgtEl>
                                          <p:spTgt spid="286722"/>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286723"/>
                                        </p:tgtEl>
                                        <p:attrNameLst>
                                          <p:attrName>style.visibility</p:attrName>
                                        </p:attrNameLst>
                                      </p:cBhvr>
                                      <p:to>
                                        <p:strVal val="visible"/>
                                      </p:to>
                                    </p:set>
                                    <p:anim calcmode="lin" valueType="num">
                                      <p:cBhvr>
                                        <p:cTn id="13" dur="1000" fill="hold"/>
                                        <p:tgtEl>
                                          <p:spTgt spid="286723"/>
                                        </p:tgtEl>
                                        <p:attrNameLst>
                                          <p:attrName>ppt_x</p:attrName>
                                        </p:attrNameLst>
                                      </p:cBhvr>
                                      <p:tavLst>
                                        <p:tav tm="0">
                                          <p:val>
                                            <p:strVal val="#ppt_x-#ppt_w/2"/>
                                          </p:val>
                                        </p:tav>
                                        <p:tav tm="100000">
                                          <p:val>
                                            <p:strVal val="#ppt_x"/>
                                          </p:val>
                                        </p:tav>
                                      </p:tavLst>
                                    </p:anim>
                                    <p:anim calcmode="lin" valueType="num">
                                      <p:cBhvr>
                                        <p:cTn id="14" dur="1000" fill="hold"/>
                                        <p:tgtEl>
                                          <p:spTgt spid="286723"/>
                                        </p:tgtEl>
                                        <p:attrNameLst>
                                          <p:attrName>ppt_y</p:attrName>
                                        </p:attrNameLst>
                                      </p:cBhvr>
                                      <p:tavLst>
                                        <p:tav tm="0">
                                          <p:val>
                                            <p:strVal val="#ppt_y"/>
                                          </p:val>
                                        </p:tav>
                                        <p:tav tm="100000">
                                          <p:val>
                                            <p:strVal val="#ppt_y"/>
                                          </p:val>
                                        </p:tav>
                                      </p:tavLst>
                                    </p:anim>
                                    <p:anim calcmode="lin" valueType="num">
                                      <p:cBhvr>
                                        <p:cTn id="15" dur="1000" fill="hold"/>
                                        <p:tgtEl>
                                          <p:spTgt spid="286723"/>
                                        </p:tgtEl>
                                        <p:attrNameLst>
                                          <p:attrName>ppt_w</p:attrName>
                                        </p:attrNameLst>
                                      </p:cBhvr>
                                      <p:tavLst>
                                        <p:tav tm="0">
                                          <p:val>
                                            <p:fltVal val="0"/>
                                          </p:val>
                                        </p:tav>
                                        <p:tav tm="100000">
                                          <p:val>
                                            <p:strVal val="#ppt_w"/>
                                          </p:val>
                                        </p:tav>
                                      </p:tavLst>
                                    </p:anim>
                                    <p:anim calcmode="lin" valueType="num">
                                      <p:cBhvr>
                                        <p:cTn id="16" dur="1000" fill="hold"/>
                                        <p:tgtEl>
                                          <p:spTgt spid="286723"/>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286724"/>
                                        </p:tgtEl>
                                        <p:attrNameLst>
                                          <p:attrName>style.visibility</p:attrName>
                                        </p:attrNameLst>
                                      </p:cBhvr>
                                      <p:to>
                                        <p:strVal val="visible"/>
                                      </p:to>
                                    </p:set>
                                    <p:anim calcmode="lin" valueType="num">
                                      <p:cBhvr>
                                        <p:cTn id="20" dur="500" fill="hold"/>
                                        <p:tgtEl>
                                          <p:spTgt spid="286724"/>
                                        </p:tgtEl>
                                        <p:attrNameLst>
                                          <p:attrName>ppt_w</p:attrName>
                                        </p:attrNameLst>
                                      </p:cBhvr>
                                      <p:tavLst>
                                        <p:tav tm="0">
                                          <p:val>
                                            <p:fltVal val="0"/>
                                          </p:val>
                                        </p:tav>
                                        <p:tav tm="100000">
                                          <p:val>
                                            <p:strVal val="#ppt_w"/>
                                          </p:val>
                                        </p:tav>
                                      </p:tavLst>
                                    </p:anim>
                                    <p:anim calcmode="lin" valueType="num">
                                      <p:cBhvr>
                                        <p:cTn id="21" dur="500" fill="hold"/>
                                        <p:tgtEl>
                                          <p:spTgt spid="28672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22" grpId="0" animBg="1"/>
      <p:bldP spid="286723" grpId="0" animBg="1"/>
      <p:bldP spid="28672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38"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47139"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47140" name="Text Box 4"/>
          <p:cNvSpPr txBox="1">
            <a:spLocks noChangeArrowheads="1"/>
          </p:cNvSpPr>
          <p:nvPr/>
        </p:nvSpPr>
        <p:spPr bwMode="auto">
          <a:xfrm>
            <a:off x="381000" y="166688"/>
            <a:ext cx="4937125"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EVAPORASI POTENSIAL (ET</a:t>
            </a:r>
            <a:r>
              <a:rPr lang="en-US" sz="2800" b="1" baseline="-25000">
                <a:solidFill>
                  <a:srgbClr val="003366"/>
                </a:solidFill>
                <a:latin typeface="Century Gothic" pitchFamily="34" charset="0"/>
              </a:rPr>
              <a:t>O</a:t>
            </a:r>
            <a:r>
              <a:rPr lang="en-US" sz="2800" b="1">
                <a:solidFill>
                  <a:srgbClr val="003366"/>
                </a:solidFill>
                <a:latin typeface="Century Gothic" pitchFamily="34" charset="0"/>
              </a:rPr>
              <a:t>)</a:t>
            </a:r>
            <a:endParaRPr lang="en-US" sz="900" b="1">
              <a:solidFill>
                <a:srgbClr val="003366"/>
              </a:solidFill>
              <a:latin typeface="Century Gothic" pitchFamily="34" charset="0"/>
            </a:endParaRPr>
          </a:p>
        </p:txBody>
      </p:sp>
      <p:sp>
        <p:nvSpPr>
          <p:cNvPr id="347141" name="Rectangle 5"/>
          <p:cNvSpPr>
            <a:spLocks noChangeArrowheads="1"/>
          </p:cNvSpPr>
          <p:nvPr/>
        </p:nvSpPr>
        <p:spPr bwMode="auto">
          <a:xfrm>
            <a:off x="304800" y="1657350"/>
            <a:ext cx="8153400" cy="2097088"/>
          </a:xfrm>
          <a:prstGeom prst="rect">
            <a:avLst/>
          </a:prstGeom>
          <a:noFill/>
          <a:ln w="9525">
            <a:noFill/>
            <a:miter lim="800000"/>
            <a:headEnd/>
            <a:tailEnd/>
          </a:ln>
          <a:effectLst/>
        </p:spPr>
        <p:txBody>
          <a:bodyPr anchor="ctr">
            <a:spAutoFit/>
          </a:bodyPr>
          <a:lstStyle/>
          <a:p>
            <a:pPr marL="342900" indent="-342900" algn="just">
              <a:spcAft>
                <a:spcPct val="50000"/>
              </a:spcAft>
              <a:tabLst>
                <a:tab pos="1090613" algn="l"/>
                <a:tab pos="1608138" algn="l"/>
              </a:tabLst>
            </a:pPr>
            <a:r>
              <a:rPr lang="id-ID" sz="1700" b="1">
                <a:latin typeface="Century Gothic" pitchFamily="34" charset="0"/>
              </a:rPr>
              <a:t>Data-data yang diperlukan meliputi :</a:t>
            </a:r>
            <a:r>
              <a:rPr lang="en-US" sz="1700">
                <a:latin typeface="Century Gothic" pitchFamily="34" charset="0"/>
              </a:rPr>
              <a:t> </a:t>
            </a:r>
          </a:p>
          <a:p>
            <a:pPr lvl="1" indent="-342900" algn="just">
              <a:buFontTx/>
              <a:buAutoNum type="arabicPeriod"/>
              <a:tabLst>
                <a:tab pos="1090613" algn="l"/>
                <a:tab pos="1608138" algn="l"/>
              </a:tabLst>
            </a:pPr>
            <a:r>
              <a:rPr lang="id-ID" sz="1700" b="1">
                <a:latin typeface="Century Gothic" pitchFamily="34" charset="0"/>
              </a:rPr>
              <a:t>T</a:t>
            </a:r>
            <a:r>
              <a:rPr lang="en-US" sz="1700" b="1">
                <a:latin typeface="Century Gothic" pitchFamily="34" charset="0"/>
              </a:rPr>
              <a:t>	</a:t>
            </a:r>
            <a:r>
              <a:rPr lang="en-US" sz="1700" b="1">
                <a:latin typeface="Century Gothic" pitchFamily="34" charset="0"/>
                <a:sym typeface="Wingdings" pitchFamily="2" charset="2"/>
              </a:rPr>
              <a:t></a:t>
            </a:r>
            <a:r>
              <a:rPr lang="id-ID" sz="1700" b="1">
                <a:latin typeface="Century Gothic" pitchFamily="34" charset="0"/>
              </a:rPr>
              <a:t> </a:t>
            </a:r>
            <a:r>
              <a:rPr lang="en-US" sz="1700" b="1">
                <a:latin typeface="Century Gothic" pitchFamily="34" charset="0"/>
              </a:rPr>
              <a:t>	</a:t>
            </a:r>
            <a:r>
              <a:rPr lang="id-ID" sz="1700" b="1">
                <a:latin typeface="Century Gothic" pitchFamily="34" charset="0"/>
              </a:rPr>
              <a:t>temperatur/suhu bulanan rerata (°C)</a:t>
            </a:r>
            <a:endParaRPr lang="en-US" sz="1700" b="1">
              <a:latin typeface="Century Gothic" pitchFamily="34" charset="0"/>
            </a:endParaRPr>
          </a:p>
          <a:p>
            <a:pPr lvl="1" indent="-342900" algn="just">
              <a:buFontTx/>
              <a:buAutoNum type="arabicPeriod"/>
              <a:tabLst>
                <a:tab pos="1090613" algn="l"/>
                <a:tab pos="1608138" algn="l"/>
              </a:tabLst>
            </a:pPr>
            <a:r>
              <a:rPr lang="id-ID" sz="1700" b="1">
                <a:latin typeface="Century Gothic" pitchFamily="34" charset="0"/>
              </a:rPr>
              <a:t>RH</a:t>
            </a:r>
            <a:r>
              <a:rPr lang="en-US" sz="1700" b="1">
                <a:latin typeface="Century Gothic" pitchFamily="34" charset="0"/>
              </a:rPr>
              <a:t>	</a:t>
            </a:r>
            <a:r>
              <a:rPr lang="en-US" sz="1700" b="1">
                <a:latin typeface="Century Gothic" pitchFamily="34" charset="0"/>
                <a:sym typeface="Wingdings" pitchFamily="2" charset="2"/>
              </a:rPr>
              <a:t>	</a:t>
            </a:r>
            <a:r>
              <a:rPr lang="id-ID" sz="1700" b="1">
                <a:latin typeface="Century Gothic" pitchFamily="34" charset="0"/>
              </a:rPr>
              <a:t>kelembaban relatif bulanan rerata (%)</a:t>
            </a:r>
            <a:endParaRPr lang="en-US" sz="1700" b="1">
              <a:latin typeface="Century Gothic" pitchFamily="34" charset="0"/>
            </a:endParaRPr>
          </a:p>
          <a:p>
            <a:pPr lvl="1" indent="-342900" algn="just">
              <a:buFontTx/>
              <a:buAutoNum type="arabicPeriod"/>
              <a:tabLst>
                <a:tab pos="1090613" algn="l"/>
                <a:tab pos="1608138" algn="l"/>
              </a:tabLst>
            </a:pPr>
            <a:r>
              <a:rPr lang="id-ID" sz="1700" b="1">
                <a:latin typeface="Century Gothic" pitchFamily="34" charset="0"/>
              </a:rPr>
              <a:t>n/N</a:t>
            </a:r>
            <a:r>
              <a:rPr lang="en-US" sz="1700" b="1">
                <a:latin typeface="Century Gothic" pitchFamily="34" charset="0"/>
              </a:rPr>
              <a:t>	</a:t>
            </a:r>
            <a:r>
              <a:rPr lang="en-US" b="1">
                <a:sym typeface="Wingdings" pitchFamily="2" charset="2"/>
              </a:rPr>
              <a:t>	</a:t>
            </a:r>
            <a:r>
              <a:rPr lang="id-ID" sz="1700" b="1">
                <a:latin typeface="Century Gothic" pitchFamily="34" charset="0"/>
              </a:rPr>
              <a:t>kecerahan matahari bulanan rerata (%)</a:t>
            </a:r>
            <a:endParaRPr lang="en-US" sz="1700" b="1">
              <a:latin typeface="Century Gothic" pitchFamily="34" charset="0"/>
            </a:endParaRPr>
          </a:p>
          <a:p>
            <a:pPr lvl="1" indent="-342900" algn="just">
              <a:buFontTx/>
              <a:buAutoNum type="arabicPeriod"/>
              <a:tabLst>
                <a:tab pos="1090613" algn="l"/>
                <a:tab pos="1608138" algn="l"/>
              </a:tabLst>
            </a:pPr>
            <a:r>
              <a:rPr lang="id-ID" sz="1700" b="1">
                <a:latin typeface="Century Gothic" pitchFamily="34" charset="0"/>
              </a:rPr>
              <a:t>U</a:t>
            </a:r>
            <a:r>
              <a:rPr lang="en-US" sz="1700" b="1">
                <a:latin typeface="Century Gothic" pitchFamily="34" charset="0"/>
              </a:rPr>
              <a:t>	</a:t>
            </a:r>
            <a:r>
              <a:rPr lang="en-US" b="1">
                <a:sym typeface="Wingdings" pitchFamily="2" charset="2"/>
              </a:rPr>
              <a:t>	</a:t>
            </a:r>
            <a:r>
              <a:rPr lang="id-ID" sz="1700" b="1">
                <a:latin typeface="Century Gothic" pitchFamily="34" charset="0"/>
              </a:rPr>
              <a:t>kecepatan angin bulanan rerata (m/det)</a:t>
            </a:r>
            <a:endParaRPr lang="en-US" sz="1700" b="1">
              <a:latin typeface="Century Gothic" pitchFamily="34" charset="0"/>
            </a:endParaRPr>
          </a:p>
          <a:p>
            <a:pPr lvl="1" indent="-342900" algn="just">
              <a:buFontTx/>
              <a:buAutoNum type="arabicPeriod"/>
              <a:tabLst>
                <a:tab pos="1090613" algn="l"/>
                <a:tab pos="1608138" algn="l"/>
              </a:tabLst>
            </a:pPr>
            <a:r>
              <a:rPr lang="id-ID" sz="1700" b="1">
                <a:latin typeface="Century Gothic" pitchFamily="34" charset="0"/>
              </a:rPr>
              <a:t>LL</a:t>
            </a:r>
            <a:r>
              <a:rPr lang="en-US" sz="1700" b="1">
                <a:latin typeface="Century Gothic" pitchFamily="34" charset="0"/>
              </a:rPr>
              <a:t>	</a:t>
            </a:r>
            <a:r>
              <a:rPr lang="en-US" b="1">
                <a:sym typeface="Wingdings" pitchFamily="2" charset="2"/>
              </a:rPr>
              <a:t>	</a:t>
            </a:r>
            <a:r>
              <a:rPr lang="id-ID" sz="1700" b="1">
                <a:latin typeface="Century Gothic" pitchFamily="34" charset="0"/>
              </a:rPr>
              <a:t>letak lintang daerah yang ditinjau</a:t>
            </a:r>
            <a:endParaRPr lang="en-US" sz="1700" b="1">
              <a:latin typeface="Century Gothic" pitchFamily="34" charset="0"/>
            </a:endParaRPr>
          </a:p>
          <a:p>
            <a:pPr lvl="1" indent="-342900" algn="just">
              <a:buFontTx/>
              <a:buAutoNum type="arabicPeriod"/>
              <a:tabLst>
                <a:tab pos="1090613" algn="l"/>
                <a:tab pos="1608138" algn="l"/>
              </a:tabLst>
            </a:pPr>
            <a:r>
              <a:rPr lang="id-ID" sz="1700" b="1">
                <a:latin typeface="Century Gothic" pitchFamily="34" charset="0"/>
              </a:rPr>
              <a:t>C</a:t>
            </a:r>
            <a:r>
              <a:rPr lang="en-US" sz="1700" b="1">
                <a:latin typeface="Century Gothic" pitchFamily="34" charset="0"/>
              </a:rPr>
              <a:t>	</a:t>
            </a:r>
            <a:r>
              <a:rPr lang="en-US" b="1">
                <a:sym typeface="Wingdings" pitchFamily="2" charset="2"/>
              </a:rPr>
              <a:t>	</a:t>
            </a:r>
            <a:r>
              <a:rPr lang="id-ID" sz="1700" b="1">
                <a:latin typeface="Century Gothic" pitchFamily="34" charset="0"/>
              </a:rPr>
              <a:t>angka koreksi Penman</a:t>
            </a:r>
            <a:endParaRPr lang="es-ES" sz="1700" b="1">
              <a:latin typeface="Century Gothic" pitchFamily="34" charset="0"/>
            </a:endParaRPr>
          </a:p>
        </p:txBody>
      </p:sp>
      <p:sp>
        <p:nvSpPr>
          <p:cNvPr id="347144" name="Rectangle 8"/>
          <p:cNvSpPr>
            <a:spLocks noChangeArrowheads="1"/>
          </p:cNvSpPr>
          <p:nvPr/>
        </p:nvSpPr>
        <p:spPr bwMode="auto">
          <a:xfrm>
            <a:off x="304800" y="1123950"/>
            <a:ext cx="8624888" cy="350838"/>
          </a:xfrm>
          <a:prstGeom prst="rect">
            <a:avLst/>
          </a:prstGeom>
          <a:noFill/>
          <a:ln w="9525" algn="ctr">
            <a:noFill/>
            <a:miter lim="800000"/>
            <a:headEnd/>
            <a:tailEnd/>
          </a:ln>
          <a:effectLst/>
        </p:spPr>
        <p:txBody>
          <a:bodyPr wrap="none" anchor="ctr">
            <a:spAutoFit/>
          </a:bodyPr>
          <a:lstStyle/>
          <a:p>
            <a:pPr algn="l"/>
            <a:r>
              <a:rPr lang="id-ID" sz="1700" b="1">
                <a:latin typeface="Century Gothic" pitchFamily="34" charset="0"/>
              </a:rPr>
              <a:t>Besarnya evaporasi </a:t>
            </a:r>
            <a:r>
              <a:rPr lang="en-US" sz="1700" b="1">
                <a:latin typeface="Century Gothic" pitchFamily="34" charset="0"/>
              </a:rPr>
              <a:t>potensial</a:t>
            </a:r>
            <a:r>
              <a:rPr lang="id-ID" sz="1700" b="1">
                <a:latin typeface="Century Gothic" pitchFamily="34" charset="0"/>
              </a:rPr>
              <a:t> dihitung dengan persamaan </a:t>
            </a:r>
            <a:r>
              <a:rPr lang="en-US" sz="1700" b="1">
                <a:latin typeface="Century Gothic" pitchFamily="34" charset="0"/>
              </a:rPr>
              <a:t>Penmann Modifikasi. </a:t>
            </a:r>
          </a:p>
        </p:txBody>
      </p:sp>
      <p:sp>
        <p:nvSpPr>
          <p:cNvPr id="347145" name="Rectangle 9"/>
          <p:cNvSpPr>
            <a:spLocks noChangeArrowheads="1"/>
          </p:cNvSpPr>
          <p:nvPr/>
        </p:nvSpPr>
        <p:spPr bwMode="auto">
          <a:xfrm>
            <a:off x="395288" y="4089400"/>
            <a:ext cx="6234112" cy="350838"/>
          </a:xfrm>
          <a:prstGeom prst="rect">
            <a:avLst/>
          </a:prstGeom>
          <a:noFill/>
          <a:ln w="9525" algn="ctr">
            <a:noFill/>
            <a:miter lim="800000"/>
            <a:headEnd/>
            <a:tailEnd/>
          </a:ln>
          <a:effectLst/>
        </p:spPr>
        <p:txBody>
          <a:bodyPr wrap="none" anchor="ctr">
            <a:spAutoFit/>
          </a:bodyPr>
          <a:lstStyle/>
          <a:p>
            <a:pPr algn="l"/>
            <a:r>
              <a:rPr lang="en-US" sz="1700" b="1">
                <a:latin typeface="Century Gothic" pitchFamily="34" charset="0"/>
              </a:rPr>
              <a:t>Contoh b</a:t>
            </a:r>
            <a:r>
              <a:rPr lang="id-ID" sz="1700" b="1">
                <a:latin typeface="Century Gothic" pitchFamily="34" charset="0"/>
              </a:rPr>
              <a:t>esarnya evaporasi </a:t>
            </a:r>
            <a:r>
              <a:rPr lang="en-US" sz="1700" b="1">
                <a:latin typeface="Century Gothic" pitchFamily="34" charset="0"/>
              </a:rPr>
              <a:t>potensial rata-rata (mm/hari)</a:t>
            </a:r>
          </a:p>
        </p:txBody>
      </p:sp>
      <p:pic>
        <p:nvPicPr>
          <p:cNvPr id="347146" name="Picture 10"/>
          <p:cNvPicPr>
            <a:picLocks noChangeAspect="1" noChangeArrowheads="1"/>
          </p:cNvPicPr>
          <p:nvPr/>
        </p:nvPicPr>
        <p:blipFill>
          <a:blip r:embed="rId4"/>
          <a:srcRect/>
          <a:stretch>
            <a:fillRect/>
          </a:stretch>
        </p:blipFill>
        <p:spPr bwMode="auto">
          <a:xfrm>
            <a:off x="533400" y="4668838"/>
            <a:ext cx="8335626" cy="817562"/>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47138"/>
                                        </p:tgtEl>
                                        <p:attrNameLst>
                                          <p:attrName>style.visibility</p:attrName>
                                        </p:attrNameLst>
                                      </p:cBhvr>
                                      <p:to>
                                        <p:strVal val="visible"/>
                                      </p:to>
                                    </p:set>
                                    <p:anim calcmode="lin" valueType="num">
                                      <p:cBhvr>
                                        <p:cTn id="7" dur="500" fill="hold"/>
                                        <p:tgtEl>
                                          <p:spTgt spid="347138"/>
                                        </p:tgtEl>
                                        <p:attrNameLst>
                                          <p:attrName>ppt_x</p:attrName>
                                        </p:attrNameLst>
                                      </p:cBhvr>
                                      <p:tavLst>
                                        <p:tav tm="0">
                                          <p:val>
                                            <p:strVal val="#ppt_x+#ppt_w/2"/>
                                          </p:val>
                                        </p:tav>
                                        <p:tav tm="100000">
                                          <p:val>
                                            <p:strVal val="#ppt_x"/>
                                          </p:val>
                                        </p:tav>
                                      </p:tavLst>
                                    </p:anim>
                                    <p:anim calcmode="lin" valueType="num">
                                      <p:cBhvr>
                                        <p:cTn id="8" dur="500" fill="hold"/>
                                        <p:tgtEl>
                                          <p:spTgt spid="347138"/>
                                        </p:tgtEl>
                                        <p:attrNameLst>
                                          <p:attrName>ppt_y</p:attrName>
                                        </p:attrNameLst>
                                      </p:cBhvr>
                                      <p:tavLst>
                                        <p:tav tm="0">
                                          <p:val>
                                            <p:strVal val="#ppt_y"/>
                                          </p:val>
                                        </p:tav>
                                        <p:tav tm="100000">
                                          <p:val>
                                            <p:strVal val="#ppt_y"/>
                                          </p:val>
                                        </p:tav>
                                      </p:tavLst>
                                    </p:anim>
                                    <p:anim calcmode="lin" valueType="num">
                                      <p:cBhvr>
                                        <p:cTn id="9" dur="500" fill="hold"/>
                                        <p:tgtEl>
                                          <p:spTgt spid="347138"/>
                                        </p:tgtEl>
                                        <p:attrNameLst>
                                          <p:attrName>ppt_w</p:attrName>
                                        </p:attrNameLst>
                                      </p:cBhvr>
                                      <p:tavLst>
                                        <p:tav tm="0">
                                          <p:val>
                                            <p:fltVal val="0"/>
                                          </p:val>
                                        </p:tav>
                                        <p:tav tm="100000">
                                          <p:val>
                                            <p:strVal val="#ppt_w"/>
                                          </p:val>
                                        </p:tav>
                                      </p:tavLst>
                                    </p:anim>
                                    <p:anim calcmode="lin" valueType="num">
                                      <p:cBhvr>
                                        <p:cTn id="10" dur="500" fill="hold"/>
                                        <p:tgtEl>
                                          <p:spTgt spid="347138"/>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47139"/>
                                        </p:tgtEl>
                                        <p:attrNameLst>
                                          <p:attrName>style.visibility</p:attrName>
                                        </p:attrNameLst>
                                      </p:cBhvr>
                                      <p:to>
                                        <p:strVal val="visible"/>
                                      </p:to>
                                    </p:set>
                                    <p:anim calcmode="lin" valueType="num">
                                      <p:cBhvr>
                                        <p:cTn id="13" dur="1000" fill="hold"/>
                                        <p:tgtEl>
                                          <p:spTgt spid="347139"/>
                                        </p:tgtEl>
                                        <p:attrNameLst>
                                          <p:attrName>ppt_x</p:attrName>
                                        </p:attrNameLst>
                                      </p:cBhvr>
                                      <p:tavLst>
                                        <p:tav tm="0">
                                          <p:val>
                                            <p:strVal val="#ppt_x-#ppt_w/2"/>
                                          </p:val>
                                        </p:tav>
                                        <p:tav tm="100000">
                                          <p:val>
                                            <p:strVal val="#ppt_x"/>
                                          </p:val>
                                        </p:tav>
                                      </p:tavLst>
                                    </p:anim>
                                    <p:anim calcmode="lin" valueType="num">
                                      <p:cBhvr>
                                        <p:cTn id="14" dur="1000" fill="hold"/>
                                        <p:tgtEl>
                                          <p:spTgt spid="347139"/>
                                        </p:tgtEl>
                                        <p:attrNameLst>
                                          <p:attrName>ppt_y</p:attrName>
                                        </p:attrNameLst>
                                      </p:cBhvr>
                                      <p:tavLst>
                                        <p:tav tm="0">
                                          <p:val>
                                            <p:strVal val="#ppt_y"/>
                                          </p:val>
                                        </p:tav>
                                        <p:tav tm="100000">
                                          <p:val>
                                            <p:strVal val="#ppt_y"/>
                                          </p:val>
                                        </p:tav>
                                      </p:tavLst>
                                    </p:anim>
                                    <p:anim calcmode="lin" valueType="num">
                                      <p:cBhvr>
                                        <p:cTn id="15" dur="1000" fill="hold"/>
                                        <p:tgtEl>
                                          <p:spTgt spid="347139"/>
                                        </p:tgtEl>
                                        <p:attrNameLst>
                                          <p:attrName>ppt_w</p:attrName>
                                        </p:attrNameLst>
                                      </p:cBhvr>
                                      <p:tavLst>
                                        <p:tav tm="0">
                                          <p:val>
                                            <p:fltVal val="0"/>
                                          </p:val>
                                        </p:tav>
                                        <p:tav tm="100000">
                                          <p:val>
                                            <p:strVal val="#ppt_w"/>
                                          </p:val>
                                        </p:tav>
                                      </p:tavLst>
                                    </p:anim>
                                    <p:anim calcmode="lin" valueType="num">
                                      <p:cBhvr>
                                        <p:cTn id="16" dur="1000" fill="hold"/>
                                        <p:tgtEl>
                                          <p:spTgt spid="347139"/>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47140"/>
                                        </p:tgtEl>
                                        <p:attrNameLst>
                                          <p:attrName>style.visibility</p:attrName>
                                        </p:attrNameLst>
                                      </p:cBhvr>
                                      <p:to>
                                        <p:strVal val="visible"/>
                                      </p:to>
                                    </p:set>
                                    <p:anim calcmode="lin" valueType="num">
                                      <p:cBhvr>
                                        <p:cTn id="20" dur="500" fill="hold"/>
                                        <p:tgtEl>
                                          <p:spTgt spid="347140"/>
                                        </p:tgtEl>
                                        <p:attrNameLst>
                                          <p:attrName>ppt_w</p:attrName>
                                        </p:attrNameLst>
                                      </p:cBhvr>
                                      <p:tavLst>
                                        <p:tav tm="0">
                                          <p:val>
                                            <p:fltVal val="0"/>
                                          </p:val>
                                        </p:tav>
                                        <p:tav tm="100000">
                                          <p:val>
                                            <p:strVal val="#ppt_w"/>
                                          </p:val>
                                        </p:tav>
                                      </p:tavLst>
                                    </p:anim>
                                    <p:anim calcmode="lin" valueType="num">
                                      <p:cBhvr>
                                        <p:cTn id="21" dur="500" fill="hold"/>
                                        <p:tgtEl>
                                          <p:spTgt spid="347140"/>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17" presetClass="entr" presetSubtype="8" fill="hold" nodeType="afterEffect">
                                  <p:stCondLst>
                                    <p:cond delay="0"/>
                                  </p:stCondLst>
                                  <p:childTnLst>
                                    <p:set>
                                      <p:cBhvr>
                                        <p:cTn id="24" dur="1" fill="hold">
                                          <p:stCondLst>
                                            <p:cond delay="0"/>
                                          </p:stCondLst>
                                        </p:cTn>
                                        <p:tgtEl>
                                          <p:spTgt spid="347141">
                                            <p:txEl>
                                              <p:pRg st="0" end="0"/>
                                            </p:txEl>
                                          </p:spTgt>
                                        </p:tgtEl>
                                        <p:attrNameLst>
                                          <p:attrName>style.visibility</p:attrName>
                                        </p:attrNameLst>
                                      </p:cBhvr>
                                      <p:to>
                                        <p:strVal val="visible"/>
                                      </p:to>
                                    </p:set>
                                    <p:anim calcmode="lin" valueType="num">
                                      <p:cBhvr>
                                        <p:cTn id="25" dur="500" fill="hold"/>
                                        <p:tgtEl>
                                          <p:spTgt spid="347141">
                                            <p:txEl>
                                              <p:pRg st="0" end="0"/>
                                            </p:txEl>
                                          </p:spTgt>
                                        </p:tgtEl>
                                        <p:attrNameLst>
                                          <p:attrName>ppt_x</p:attrName>
                                        </p:attrNameLst>
                                      </p:cBhvr>
                                      <p:tavLst>
                                        <p:tav tm="0">
                                          <p:val>
                                            <p:strVal val="#ppt_x-#ppt_w/2"/>
                                          </p:val>
                                        </p:tav>
                                        <p:tav tm="100000">
                                          <p:val>
                                            <p:strVal val="#ppt_x"/>
                                          </p:val>
                                        </p:tav>
                                      </p:tavLst>
                                    </p:anim>
                                    <p:anim calcmode="lin" valueType="num">
                                      <p:cBhvr>
                                        <p:cTn id="26" dur="500" fill="hold"/>
                                        <p:tgtEl>
                                          <p:spTgt spid="347141">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347141">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347141">
                                            <p:txEl>
                                              <p:pRg st="0" end="0"/>
                                            </p:txEl>
                                          </p:spTgt>
                                        </p:tgtEl>
                                        <p:attrNameLst>
                                          <p:attrName>ppt_h</p:attrName>
                                        </p:attrNameLst>
                                      </p:cBhvr>
                                      <p:tavLst>
                                        <p:tav tm="0">
                                          <p:val>
                                            <p:strVal val="#ppt_h"/>
                                          </p:val>
                                        </p:tav>
                                        <p:tav tm="100000">
                                          <p:val>
                                            <p:strVal val="#ppt_h"/>
                                          </p:val>
                                        </p:tav>
                                      </p:tavLst>
                                    </p:anim>
                                  </p:childTnLst>
                                </p:cTn>
                              </p:par>
                            </p:childTnLst>
                          </p:cTn>
                        </p:par>
                        <p:par>
                          <p:cTn id="29" fill="hold">
                            <p:stCondLst>
                              <p:cond delay="2000"/>
                            </p:stCondLst>
                            <p:childTnLst>
                              <p:par>
                                <p:cTn id="30" presetID="17" presetClass="entr" presetSubtype="8" fill="hold" nodeType="afterEffect">
                                  <p:stCondLst>
                                    <p:cond delay="0"/>
                                  </p:stCondLst>
                                  <p:childTnLst>
                                    <p:set>
                                      <p:cBhvr>
                                        <p:cTn id="31" dur="1" fill="hold">
                                          <p:stCondLst>
                                            <p:cond delay="0"/>
                                          </p:stCondLst>
                                        </p:cTn>
                                        <p:tgtEl>
                                          <p:spTgt spid="347141">
                                            <p:txEl>
                                              <p:pRg st="1" end="1"/>
                                            </p:txEl>
                                          </p:spTgt>
                                        </p:tgtEl>
                                        <p:attrNameLst>
                                          <p:attrName>style.visibility</p:attrName>
                                        </p:attrNameLst>
                                      </p:cBhvr>
                                      <p:to>
                                        <p:strVal val="visible"/>
                                      </p:to>
                                    </p:set>
                                    <p:anim calcmode="lin" valueType="num">
                                      <p:cBhvr>
                                        <p:cTn id="32" dur="500" fill="hold"/>
                                        <p:tgtEl>
                                          <p:spTgt spid="347141">
                                            <p:txEl>
                                              <p:pRg st="1" end="1"/>
                                            </p:txEl>
                                          </p:spTgt>
                                        </p:tgtEl>
                                        <p:attrNameLst>
                                          <p:attrName>ppt_x</p:attrName>
                                        </p:attrNameLst>
                                      </p:cBhvr>
                                      <p:tavLst>
                                        <p:tav tm="0">
                                          <p:val>
                                            <p:strVal val="#ppt_x-#ppt_w/2"/>
                                          </p:val>
                                        </p:tav>
                                        <p:tav tm="100000">
                                          <p:val>
                                            <p:strVal val="#ppt_x"/>
                                          </p:val>
                                        </p:tav>
                                      </p:tavLst>
                                    </p:anim>
                                    <p:anim calcmode="lin" valueType="num">
                                      <p:cBhvr>
                                        <p:cTn id="33" dur="500" fill="hold"/>
                                        <p:tgtEl>
                                          <p:spTgt spid="347141">
                                            <p:txEl>
                                              <p:pRg st="1" end="1"/>
                                            </p:txEl>
                                          </p:spTgt>
                                        </p:tgtEl>
                                        <p:attrNameLst>
                                          <p:attrName>ppt_y</p:attrName>
                                        </p:attrNameLst>
                                      </p:cBhvr>
                                      <p:tavLst>
                                        <p:tav tm="0">
                                          <p:val>
                                            <p:strVal val="#ppt_y"/>
                                          </p:val>
                                        </p:tav>
                                        <p:tav tm="100000">
                                          <p:val>
                                            <p:strVal val="#ppt_y"/>
                                          </p:val>
                                        </p:tav>
                                      </p:tavLst>
                                    </p:anim>
                                    <p:anim calcmode="lin" valueType="num">
                                      <p:cBhvr>
                                        <p:cTn id="34" dur="500" fill="hold"/>
                                        <p:tgtEl>
                                          <p:spTgt spid="347141">
                                            <p:txEl>
                                              <p:pRg st="1" end="1"/>
                                            </p:txEl>
                                          </p:spTgt>
                                        </p:tgtEl>
                                        <p:attrNameLst>
                                          <p:attrName>ppt_w</p:attrName>
                                        </p:attrNameLst>
                                      </p:cBhvr>
                                      <p:tavLst>
                                        <p:tav tm="0">
                                          <p:val>
                                            <p:fltVal val="0"/>
                                          </p:val>
                                        </p:tav>
                                        <p:tav tm="100000">
                                          <p:val>
                                            <p:strVal val="#ppt_w"/>
                                          </p:val>
                                        </p:tav>
                                      </p:tavLst>
                                    </p:anim>
                                    <p:anim calcmode="lin" valueType="num">
                                      <p:cBhvr>
                                        <p:cTn id="35" dur="500" fill="hold"/>
                                        <p:tgtEl>
                                          <p:spTgt spid="347141">
                                            <p:txEl>
                                              <p:pRg st="1" end="1"/>
                                            </p:txEl>
                                          </p:spTgt>
                                        </p:tgtEl>
                                        <p:attrNameLst>
                                          <p:attrName>ppt_h</p:attrName>
                                        </p:attrNameLst>
                                      </p:cBhvr>
                                      <p:tavLst>
                                        <p:tav tm="0">
                                          <p:val>
                                            <p:strVal val="#ppt_h"/>
                                          </p:val>
                                        </p:tav>
                                        <p:tav tm="100000">
                                          <p:val>
                                            <p:strVal val="#ppt_h"/>
                                          </p:val>
                                        </p:tav>
                                      </p:tavLst>
                                    </p:anim>
                                  </p:childTnLst>
                                </p:cTn>
                              </p:par>
                            </p:childTnLst>
                          </p:cTn>
                        </p:par>
                        <p:par>
                          <p:cTn id="36" fill="hold">
                            <p:stCondLst>
                              <p:cond delay="2500"/>
                            </p:stCondLst>
                            <p:childTnLst>
                              <p:par>
                                <p:cTn id="37" presetID="17" presetClass="entr" presetSubtype="8" fill="hold" nodeType="afterEffect">
                                  <p:stCondLst>
                                    <p:cond delay="0"/>
                                  </p:stCondLst>
                                  <p:childTnLst>
                                    <p:set>
                                      <p:cBhvr>
                                        <p:cTn id="38" dur="1" fill="hold">
                                          <p:stCondLst>
                                            <p:cond delay="0"/>
                                          </p:stCondLst>
                                        </p:cTn>
                                        <p:tgtEl>
                                          <p:spTgt spid="347141">
                                            <p:txEl>
                                              <p:pRg st="2" end="2"/>
                                            </p:txEl>
                                          </p:spTgt>
                                        </p:tgtEl>
                                        <p:attrNameLst>
                                          <p:attrName>style.visibility</p:attrName>
                                        </p:attrNameLst>
                                      </p:cBhvr>
                                      <p:to>
                                        <p:strVal val="visible"/>
                                      </p:to>
                                    </p:set>
                                    <p:anim calcmode="lin" valueType="num">
                                      <p:cBhvr>
                                        <p:cTn id="39" dur="500" fill="hold"/>
                                        <p:tgtEl>
                                          <p:spTgt spid="347141">
                                            <p:txEl>
                                              <p:pRg st="2" end="2"/>
                                            </p:txEl>
                                          </p:spTgt>
                                        </p:tgtEl>
                                        <p:attrNameLst>
                                          <p:attrName>ppt_x</p:attrName>
                                        </p:attrNameLst>
                                      </p:cBhvr>
                                      <p:tavLst>
                                        <p:tav tm="0">
                                          <p:val>
                                            <p:strVal val="#ppt_x-#ppt_w/2"/>
                                          </p:val>
                                        </p:tav>
                                        <p:tav tm="100000">
                                          <p:val>
                                            <p:strVal val="#ppt_x"/>
                                          </p:val>
                                        </p:tav>
                                      </p:tavLst>
                                    </p:anim>
                                    <p:anim calcmode="lin" valueType="num">
                                      <p:cBhvr>
                                        <p:cTn id="40" dur="500" fill="hold"/>
                                        <p:tgtEl>
                                          <p:spTgt spid="347141">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347141">
                                            <p:txEl>
                                              <p:pRg st="2" end="2"/>
                                            </p:txEl>
                                          </p:spTgt>
                                        </p:tgtEl>
                                        <p:attrNameLst>
                                          <p:attrName>ppt_w</p:attrName>
                                        </p:attrNameLst>
                                      </p:cBhvr>
                                      <p:tavLst>
                                        <p:tav tm="0">
                                          <p:val>
                                            <p:fltVal val="0"/>
                                          </p:val>
                                        </p:tav>
                                        <p:tav tm="100000">
                                          <p:val>
                                            <p:strVal val="#ppt_w"/>
                                          </p:val>
                                        </p:tav>
                                      </p:tavLst>
                                    </p:anim>
                                    <p:anim calcmode="lin" valueType="num">
                                      <p:cBhvr>
                                        <p:cTn id="42" dur="500" fill="hold"/>
                                        <p:tgtEl>
                                          <p:spTgt spid="347141">
                                            <p:txEl>
                                              <p:pRg st="2" end="2"/>
                                            </p:txEl>
                                          </p:spTgt>
                                        </p:tgtEl>
                                        <p:attrNameLst>
                                          <p:attrName>ppt_h</p:attrName>
                                        </p:attrNameLst>
                                      </p:cBhvr>
                                      <p:tavLst>
                                        <p:tav tm="0">
                                          <p:val>
                                            <p:strVal val="#ppt_h"/>
                                          </p:val>
                                        </p:tav>
                                        <p:tav tm="100000">
                                          <p:val>
                                            <p:strVal val="#ppt_h"/>
                                          </p:val>
                                        </p:tav>
                                      </p:tavLst>
                                    </p:anim>
                                  </p:childTnLst>
                                </p:cTn>
                              </p:par>
                            </p:childTnLst>
                          </p:cTn>
                        </p:par>
                        <p:par>
                          <p:cTn id="43" fill="hold">
                            <p:stCondLst>
                              <p:cond delay="3000"/>
                            </p:stCondLst>
                            <p:childTnLst>
                              <p:par>
                                <p:cTn id="44" presetID="17" presetClass="entr" presetSubtype="8" fill="hold" nodeType="afterEffect">
                                  <p:stCondLst>
                                    <p:cond delay="0"/>
                                  </p:stCondLst>
                                  <p:childTnLst>
                                    <p:set>
                                      <p:cBhvr>
                                        <p:cTn id="45" dur="1" fill="hold">
                                          <p:stCondLst>
                                            <p:cond delay="0"/>
                                          </p:stCondLst>
                                        </p:cTn>
                                        <p:tgtEl>
                                          <p:spTgt spid="347141">
                                            <p:txEl>
                                              <p:pRg st="3" end="3"/>
                                            </p:txEl>
                                          </p:spTgt>
                                        </p:tgtEl>
                                        <p:attrNameLst>
                                          <p:attrName>style.visibility</p:attrName>
                                        </p:attrNameLst>
                                      </p:cBhvr>
                                      <p:to>
                                        <p:strVal val="visible"/>
                                      </p:to>
                                    </p:set>
                                    <p:anim calcmode="lin" valueType="num">
                                      <p:cBhvr>
                                        <p:cTn id="46" dur="500" fill="hold"/>
                                        <p:tgtEl>
                                          <p:spTgt spid="347141">
                                            <p:txEl>
                                              <p:pRg st="3" end="3"/>
                                            </p:txEl>
                                          </p:spTgt>
                                        </p:tgtEl>
                                        <p:attrNameLst>
                                          <p:attrName>ppt_x</p:attrName>
                                        </p:attrNameLst>
                                      </p:cBhvr>
                                      <p:tavLst>
                                        <p:tav tm="0">
                                          <p:val>
                                            <p:strVal val="#ppt_x-#ppt_w/2"/>
                                          </p:val>
                                        </p:tav>
                                        <p:tav tm="100000">
                                          <p:val>
                                            <p:strVal val="#ppt_x"/>
                                          </p:val>
                                        </p:tav>
                                      </p:tavLst>
                                    </p:anim>
                                    <p:anim calcmode="lin" valueType="num">
                                      <p:cBhvr>
                                        <p:cTn id="47" dur="500" fill="hold"/>
                                        <p:tgtEl>
                                          <p:spTgt spid="347141">
                                            <p:txEl>
                                              <p:pRg st="3" end="3"/>
                                            </p:txEl>
                                          </p:spTgt>
                                        </p:tgtEl>
                                        <p:attrNameLst>
                                          <p:attrName>ppt_y</p:attrName>
                                        </p:attrNameLst>
                                      </p:cBhvr>
                                      <p:tavLst>
                                        <p:tav tm="0">
                                          <p:val>
                                            <p:strVal val="#ppt_y"/>
                                          </p:val>
                                        </p:tav>
                                        <p:tav tm="100000">
                                          <p:val>
                                            <p:strVal val="#ppt_y"/>
                                          </p:val>
                                        </p:tav>
                                      </p:tavLst>
                                    </p:anim>
                                    <p:anim calcmode="lin" valueType="num">
                                      <p:cBhvr>
                                        <p:cTn id="48" dur="500" fill="hold"/>
                                        <p:tgtEl>
                                          <p:spTgt spid="347141">
                                            <p:txEl>
                                              <p:pRg st="3" end="3"/>
                                            </p:txEl>
                                          </p:spTgt>
                                        </p:tgtEl>
                                        <p:attrNameLst>
                                          <p:attrName>ppt_w</p:attrName>
                                        </p:attrNameLst>
                                      </p:cBhvr>
                                      <p:tavLst>
                                        <p:tav tm="0">
                                          <p:val>
                                            <p:fltVal val="0"/>
                                          </p:val>
                                        </p:tav>
                                        <p:tav tm="100000">
                                          <p:val>
                                            <p:strVal val="#ppt_w"/>
                                          </p:val>
                                        </p:tav>
                                      </p:tavLst>
                                    </p:anim>
                                    <p:anim calcmode="lin" valueType="num">
                                      <p:cBhvr>
                                        <p:cTn id="49" dur="500" fill="hold"/>
                                        <p:tgtEl>
                                          <p:spTgt spid="347141">
                                            <p:txEl>
                                              <p:pRg st="3" end="3"/>
                                            </p:txEl>
                                          </p:spTgt>
                                        </p:tgtEl>
                                        <p:attrNameLst>
                                          <p:attrName>ppt_h</p:attrName>
                                        </p:attrNameLst>
                                      </p:cBhvr>
                                      <p:tavLst>
                                        <p:tav tm="0">
                                          <p:val>
                                            <p:strVal val="#ppt_h"/>
                                          </p:val>
                                        </p:tav>
                                        <p:tav tm="100000">
                                          <p:val>
                                            <p:strVal val="#ppt_h"/>
                                          </p:val>
                                        </p:tav>
                                      </p:tavLst>
                                    </p:anim>
                                  </p:childTnLst>
                                </p:cTn>
                              </p:par>
                            </p:childTnLst>
                          </p:cTn>
                        </p:par>
                        <p:par>
                          <p:cTn id="50" fill="hold">
                            <p:stCondLst>
                              <p:cond delay="3500"/>
                            </p:stCondLst>
                            <p:childTnLst>
                              <p:par>
                                <p:cTn id="51" presetID="17" presetClass="entr" presetSubtype="8" fill="hold" nodeType="afterEffect">
                                  <p:stCondLst>
                                    <p:cond delay="0"/>
                                  </p:stCondLst>
                                  <p:childTnLst>
                                    <p:set>
                                      <p:cBhvr>
                                        <p:cTn id="52" dur="1" fill="hold">
                                          <p:stCondLst>
                                            <p:cond delay="0"/>
                                          </p:stCondLst>
                                        </p:cTn>
                                        <p:tgtEl>
                                          <p:spTgt spid="347141">
                                            <p:txEl>
                                              <p:pRg st="4" end="4"/>
                                            </p:txEl>
                                          </p:spTgt>
                                        </p:tgtEl>
                                        <p:attrNameLst>
                                          <p:attrName>style.visibility</p:attrName>
                                        </p:attrNameLst>
                                      </p:cBhvr>
                                      <p:to>
                                        <p:strVal val="visible"/>
                                      </p:to>
                                    </p:set>
                                    <p:anim calcmode="lin" valueType="num">
                                      <p:cBhvr>
                                        <p:cTn id="53" dur="500" fill="hold"/>
                                        <p:tgtEl>
                                          <p:spTgt spid="347141">
                                            <p:txEl>
                                              <p:pRg st="4" end="4"/>
                                            </p:txEl>
                                          </p:spTgt>
                                        </p:tgtEl>
                                        <p:attrNameLst>
                                          <p:attrName>ppt_x</p:attrName>
                                        </p:attrNameLst>
                                      </p:cBhvr>
                                      <p:tavLst>
                                        <p:tav tm="0">
                                          <p:val>
                                            <p:strVal val="#ppt_x-#ppt_w/2"/>
                                          </p:val>
                                        </p:tav>
                                        <p:tav tm="100000">
                                          <p:val>
                                            <p:strVal val="#ppt_x"/>
                                          </p:val>
                                        </p:tav>
                                      </p:tavLst>
                                    </p:anim>
                                    <p:anim calcmode="lin" valueType="num">
                                      <p:cBhvr>
                                        <p:cTn id="54" dur="500" fill="hold"/>
                                        <p:tgtEl>
                                          <p:spTgt spid="347141">
                                            <p:txEl>
                                              <p:pRg st="4" end="4"/>
                                            </p:txEl>
                                          </p:spTgt>
                                        </p:tgtEl>
                                        <p:attrNameLst>
                                          <p:attrName>ppt_y</p:attrName>
                                        </p:attrNameLst>
                                      </p:cBhvr>
                                      <p:tavLst>
                                        <p:tav tm="0">
                                          <p:val>
                                            <p:strVal val="#ppt_y"/>
                                          </p:val>
                                        </p:tav>
                                        <p:tav tm="100000">
                                          <p:val>
                                            <p:strVal val="#ppt_y"/>
                                          </p:val>
                                        </p:tav>
                                      </p:tavLst>
                                    </p:anim>
                                    <p:anim calcmode="lin" valueType="num">
                                      <p:cBhvr>
                                        <p:cTn id="55" dur="500" fill="hold"/>
                                        <p:tgtEl>
                                          <p:spTgt spid="347141">
                                            <p:txEl>
                                              <p:pRg st="4" end="4"/>
                                            </p:txEl>
                                          </p:spTgt>
                                        </p:tgtEl>
                                        <p:attrNameLst>
                                          <p:attrName>ppt_w</p:attrName>
                                        </p:attrNameLst>
                                      </p:cBhvr>
                                      <p:tavLst>
                                        <p:tav tm="0">
                                          <p:val>
                                            <p:fltVal val="0"/>
                                          </p:val>
                                        </p:tav>
                                        <p:tav tm="100000">
                                          <p:val>
                                            <p:strVal val="#ppt_w"/>
                                          </p:val>
                                        </p:tav>
                                      </p:tavLst>
                                    </p:anim>
                                    <p:anim calcmode="lin" valueType="num">
                                      <p:cBhvr>
                                        <p:cTn id="56" dur="500" fill="hold"/>
                                        <p:tgtEl>
                                          <p:spTgt spid="347141">
                                            <p:txEl>
                                              <p:pRg st="4" end="4"/>
                                            </p:txEl>
                                          </p:spTgt>
                                        </p:tgtEl>
                                        <p:attrNameLst>
                                          <p:attrName>ppt_h</p:attrName>
                                        </p:attrNameLst>
                                      </p:cBhvr>
                                      <p:tavLst>
                                        <p:tav tm="0">
                                          <p:val>
                                            <p:strVal val="#ppt_h"/>
                                          </p:val>
                                        </p:tav>
                                        <p:tav tm="100000">
                                          <p:val>
                                            <p:strVal val="#ppt_h"/>
                                          </p:val>
                                        </p:tav>
                                      </p:tavLst>
                                    </p:anim>
                                  </p:childTnLst>
                                </p:cTn>
                              </p:par>
                            </p:childTnLst>
                          </p:cTn>
                        </p:par>
                        <p:par>
                          <p:cTn id="57" fill="hold">
                            <p:stCondLst>
                              <p:cond delay="4000"/>
                            </p:stCondLst>
                            <p:childTnLst>
                              <p:par>
                                <p:cTn id="58" presetID="17" presetClass="entr" presetSubtype="8" fill="hold" nodeType="afterEffect">
                                  <p:stCondLst>
                                    <p:cond delay="0"/>
                                  </p:stCondLst>
                                  <p:childTnLst>
                                    <p:set>
                                      <p:cBhvr>
                                        <p:cTn id="59" dur="1" fill="hold">
                                          <p:stCondLst>
                                            <p:cond delay="0"/>
                                          </p:stCondLst>
                                        </p:cTn>
                                        <p:tgtEl>
                                          <p:spTgt spid="347141">
                                            <p:txEl>
                                              <p:pRg st="5" end="5"/>
                                            </p:txEl>
                                          </p:spTgt>
                                        </p:tgtEl>
                                        <p:attrNameLst>
                                          <p:attrName>style.visibility</p:attrName>
                                        </p:attrNameLst>
                                      </p:cBhvr>
                                      <p:to>
                                        <p:strVal val="visible"/>
                                      </p:to>
                                    </p:set>
                                    <p:anim calcmode="lin" valueType="num">
                                      <p:cBhvr>
                                        <p:cTn id="60" dur="500" fill="hold"/>
                                        <p:tgtEl>
                                          <p:spTgt spid="347141">
                                            <p:txEl>
                                              <p:pRg st="5" end="5"/>
                                            </p:txEl>
                                          </p:spTgt>
                                        </p:tgtEl>
                                        <p:attrNameLst>
                                          <p:attrName>ppt_x</p:attrName>
                                        </p:attrNameLst>
                                      </p:cBhvr>
                                      <p:tavLst>
                                        <p:tav tm="0">
                                          <p:val>
                                            <p:strVal val="#ppt_x-#ppt_w/2"/>
                                          </p:val>
                                        </p:tav>
                                        <p:tav tm="100000">
                                          <p:val>
                                            <p:strVal val="#ppt_x"/>
                                          </p:val>
                                        </p:tav>
                                      </p:tavLst>
                                    </p:anim>
                                    <p:anim calcmode="lin" valueType="num">
                                      <p:cBhvr>
                                        <p:cTn id="61" dur="500" fill="hold"/>
                                        <p:tgtEl>
                                          <p:spTgt spid="347141">
                                            <p:txEl>
                                              <p:pRg st="5" end="5"/>
                                            </p:txEl>
                                          </p:spTgt>
                                        </p:tgtEl>
                                        <p:attrNameLst>
                                          <p:attrName>ppt_y</p:attrName>
                                        </p:attrNameLst>
                                      </p:cBhvr>
                                      <p:tavLst>
                                        <p:tav tm="0">
                                          <p:val>
                                            <p:strVal val="#ppt_y"/>
                                          </p:val>
                                        </p:tav>
                                        <p:tav tm="100000">
                                          <p:val>
                                            <p:strVal val="#ppt_y"/>
                                          </p:val>
                                        </p:tav>
                                      </p:tavLst>
                                    </p:anim>
                                    <p:anim calcmode="lin" valueType="num">
                                      <p:cBhvr>
                                        <p:cTn id="62" dur="500" fill="hold"/>
                                        <p:tgtEl>
                                          <p:spTgt spid="347141">
                                            <p:txEl>
                                              <p:pRg st="5" end="5"/>
                                            </p:txEl>
                                          </p:spTgt>
                                        </p:tgtEl>
                                        <p:attrNameLst>
                                          <p:attrName>ppt_w</p:attrName>
                                        </p:attrNameLst>
                                      </p:cBhvr>
                                      <p:tavLst>
                                        <p:tav tm="0">
                                          <p:val>
                                            <p:fltVal val="0"/>
                                          </p:val>
                                        </p:tav>
                                        <p:tav tm="100000">
                                          <p:val>
                                            <p:strVal val="#ppt_w"/>
                                          </p:val>
                                        </p:tav>
                                      </p:tavLst>
                                    </p:anim>
                                    <p:anim calcmode="lin" valueType="num">
                                      <p:cBhvr>
                                        <p:cTn id="63" dur="500" fill="hold"/>
                                        <p:tgtEl>
                                          <p:spTgt spid="347141">
                                            <p:txEl>
                                              <p:pRg st="5" end="5"/>
                                            </p:txEl>
                                          </p:spTgt>
                                        </p:tgtEl>
                                        <p:attrNameLst>
                                          <p:attrName>ppt_h</p:attrName>
                                        </p:attrNameLst>
                                      </p:cBhvr>
                                      <p:tavLst>
                                        <p:tav tm="0">
                                          <p:val>
                                            <p:strVal val="#ppt_h"/>
                                          </p:val>
                                        </p:tav>
                                        <p:tav tm="100000">
                                          <p:val>
                                            <p:strVal val="#ppt_h"/>
                                          </p:val>
                                        </p:tav>
                                      </p:tavLst>
                                    </p:anim>
                                  </p:childTnLst>
                                </p:cTn>
                              </p:par>
                            </p:childTnLst>
                          </p:cTn>
                        </p:par>
                        <p:par>
                          <p:cTn id="64" fill="hold">
                            <p:stCondLst>
                              <p:cond delay="4500"/>
                            </p:stCondLst>
                            <p:childTnLst>
                              <p:par>
                                <p:cTn id="65" presetID="17" presetClass="entr" presetSubtype="8" fill="hold" nodeType="afterEffect">
                                  <p:stCondLst>
                                    <p:cond delay="0"/>
                                  </p:stCondLst>
                                  <p:childTnLst>
                                    <p:set>
                                      <p:cBhvr>
                                        <p:cTn id="66" dur="1" fill="hold">
                                          <p:stCondLst>
                                            <p:cond delay="0"/>
                                          </p:stCondLst>
                                        </p:cTn>
                                        <p:tgtEl>
                                          <p:spTgt spid="347141">
                                            <p:txEl>
                                              <p:pRg st="6" end="6"/>
                                            </p:txEl>
                                          </p:spTgt>
                                        </p:tgtEl>
                                        <p:attrNameLst>
                                          <p:attrName>style.visibility</p:attrName>
                                        </p:attrNameLst>
                                      </p:cBhvr>
                                      <p:to>
                                        <p:strVal val="visible"/>
                                      </p:to>
                                    </p:set>
                                    <p:anim calcmode="lin" valueType="num">
                                      <p:cBhvr>
                                        <p:cTn id="67" dur="500" fill="hold"/>
                                        <p:tgtEl>
                                          <p:spTgt spid="347141">
                                            <p:txEl>
                                              <p:pRg st="6" end="6"/>
                                            </p:txEl>
                                          </p:spTgt>
                                        </p:tgtEl>
                                        <p:attrNameLst>
                                          <p:attrName>ppt_x</p:attrName>
                                        </p:attrNameLst>
                                      </p:cBhvr>
                                      <p:tavLst>
                                        <p:tav tm="0">
                                          <p:val>
                                            <p:strVal val="#ppt_x-#ppt_w/2"/>
                                          </p:val>
                                        </p:tav>
                                        <p:tav tm="100000">
                                          <p:val>
                                            <p:strVal val="#ppt_x"/>
                                          </p:val>
                                        </p:tav>
                                      </p:tavLst>
                                    </p:anim>
                                    <p:anim calcmode="lin" valueType="num">
                                      <p:cBhvr>
                                        <p:cTn id="68" dur="500" fill="hold"/>
                                        <p:tgtEl>
                                          <p:spTgt spid="347141">
                                            <p:txEl>
                                              <p:pRg st="6" end="6"/>
                                            </p:txEl>
                                          </p:spTgt>
                                        </p:tgtEl>
                                        <p:attrNameLst>
                                          <p:attrName>ppt_y</p:attrName>
                                        </p:attrNameLst>
                                      </p:cBhvr>
                                      <p:tavLst>
                                        <p:tav tm="0">
                                          <p:val>
                                            <p:strVal val="#ppt_y"/>
                                          </p:val>
                                        </p:tav>
                                        <p:tav tm="100000">
                                          <p:val>
                                            <p:strVal val="#ppt_y"/>
                                          </p:val>
                                        </p:tav>
                                      </p:tavLst>
                                    </p:anim>
                                    <p:anim calcmode="lin" valueType="num">
                                      <p:cBhvr>
                                        <p:cTn id="69" dur="500" fill="hold"/>
                                        <p:tgtEl>
                                          <p:spTgt spid="347141">
                                            <p:txEl>
                                              <p:pRg st="6" end="6"/>
                                            </p:txEl>
                                          </p:spTgt>
                                        </p:tgtEl>
                                        <p:attrNameLst>
                                          <p:attrName>ppt_w</p:attrName>
                                        </p:attrNameLst>
                                      </p:cBhvr>
                                      <p:tavLst>
                                        <p:tav tm="0">
                                          <p:val>
                                            <p:fltVal val="0"/>
                                          </p:val>
                                        </p:tav>
                                        <p:tav tm="100000">
                                          <p:val>
                                            <p:strVal val="#ppt_w"/>
                                          </p:val>
                                        </p:tav>
                                      </p:tavLst>
                                    </p:anim>
                                    <p:anim calcmode="lin" valueType="num">
                                      <p:cBhvr>
                                        <p:cTn id="70" dur="500" fill="hold"/>
                                        <p:tgtEl>
                                          <p:spTgt spid="347141">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38" grpId="0" animBg="1"/>
      <p:bldP spid="347139" grpId="0" animBg="1"/>
      <p:bldP spid="34714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288771"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288772" name="Text Box 4"/>
          <p:cNvSpPr txBox="1">
            <a:spLocks noChangeArrowheads="1"/>
          </p:cNvSpPr>
          <p:nvPr/>
        </p:nvSpPr>
        <p:spPr bwMode="auto">
          <a:xfrm>
            <a:off x="533400" y="90488"/>
            <a:ext cx="1997075"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PERKOLASI</a:t>
            </a:r>
            <a:endParaRPr lang="en-US" sz="900" b="1">
              <a:solidFill>
                <a:srgbClr val="003366"/>
              </a:solidFill>
              <a:latin typeface="Century Gothic" pitchFamily="34" charset="0"/>
            </a:endParaRPr>
          </a:p>
        </p:txBody>
      </p:sp>
      <p:sp>
        <p:nvSpPr>
          <p:cNvPr id="288781" name="Rectangle 13"/>
          <p:cNvSpPr>
            <a:spLocks noChangeArrowheads="1"/>
          </p:cNvSpPr>
          <p:nvPr/>
        </p:nvSpPr>
        <p:spPr bwMode="auto">
          <a:xfrm>
            <a:off x="533400" y="1066800"/>
            <a:ext cx="8458200" cy="971550"/>
          </a:xfrm>
          <a:prstGeom prst="rect">
            <a:avLst/>
          </a:prstGeom>
          <a:noFill/>
          <a:ln w="9525">
            <a:noFill/>
            <a:miter lim="800000"/>
            <a:headEnd/>
            <a:tailEnd/>
          </a:ln>
          <a:effectLst/>
        </p:spPr>
        <p:txBody>
          <a:bodyPr anchor="ctr">
            <a:spAutoFit/>
          </a:bodyPr>
          <a:lstStyle/>
          <a:p>
            <a:pPr marL="1711325" indent="-1711325" algn="l">
              <a:spcAft>
                <a:spcPct val="40000"/>
              </a:spcAft>
              <a:tabLst>
                <a:tab pos="1195388" algn="l"/>
                <a:tab pos="1711325" algn="l"/>
              </a:tabLst>
            </a:pPr>
            <a:r>
              <a:rPr lang="en-US" sz="1700" b="1">
                <a:latin typeface="Century Gothic" pitchFamily="34" charset="0"/>
              </a:rPr>
              <a:t>Padi 	</a:t>
            </a:r>
            <a:r>
              <a:rPr lang="en-US" sz="1700" b="1">
                <a:latin typeface="Century Gothic" pitchFamily="34" charset="0"/>
                <a:sym typeface="Wingdings" pitchFamily="2" charset="2"/>
              </a:rPr>
              <a:t> 	</a:t>
            </a:r>
            <a:r>
              <a:rPr lang="en-US" sz="1700" b="1">
                <a:latin typeface="Century Gothic" pitchFamily="34" charset="0"/>
              </a:rPr>
              <a:t>pengolahan tanah, pertumbuhan vegetatif dan generatif. </a:t>
            </a:r>
          </a:p>
          <a:p>
            <a:pPr marL="1711325" indent="-1711325" algn="l">
              <a:tabLst>
                <a:tab pos="1195388" algn="l"/>
                <a:tab pos="1711325" algn="l"/>
              </a:tabLst>
            </a:pPr>
            <a:r>
              <a:rPr lang="en-US" sz="1700" b="1">
                <a:latin typeface="Century Gothic" pitchFamily="34" charset="0"/>
              </a:rPr>
              <a:t>Palawija 	</a:t>
            </a:r>
            <a:r>
              <a:rPr lang="en-US" sz="1700" b="1">
                <a:latin typeface="Century Gothic" pitchFamily="34" charset="0"/>
                <a:sym typeface="Wingdings" pitchFamily="2" charset="2"/>
              </a:rPr>
              <a:t> 	</a:t>
            </a:r>
            <a:r>
              <a:rPr lang="en-US" sz="1700" b="1">
                <a:latin typeface="Century Gothic" pitchFamily="34" charset="0"/>
              </a:rPr>
              <a:t>tidak dilakukan penggenangan pada masa pertumbuhan generatif cukup pembasahan pada daerah perakaran</a:t>
            </a:r>
            <a:endParaRPr lang="es-ES" sz="1700" b="1">
              <a:latin typeface="Century Gothic" pitchFamily="34" charset="0"/>
            </a:endParaRPr>
          </a:p>
        </p:txBody>
      </p:sp>
      <p:sp>
        <p:nvSpPr>
          <p:cNvPr id="288999" name="Rectangle 231"/>
          <p:cNvSpPr>
            <a:spLocks noChangeArrowheads="1"/>
          </p:cNvSpPr>
          <p:nvPr/>
        </p:nvSpPr>
        <p:spPr bwMode="auto">
          <a:xfrm>
            <a:off x="609600" y="2239963"/>
            <a:ext cx="2667000" cy="350837"/>
          </a:xfrm>
          <a:prstGeom prst="rect">
            <a:avLst/>
          </a:prstGeom>
          <a:noFill/>
          <a:ln w="9525">
            <a:noFill/>
            <a:miter lim="800000"/>
            <a:headEnd/>
            <a:tailEnd/>
          </a:ln>
          <a:effectLst/>
        </p:spPr>
        <p:txBody>
          <a:bodyPr anchor="ctr">
            <a:spAutoFit/>
          </a:bodyPr>
          <a:lstStyle/>
          <a:p>
            <a:pPr marL="1711325" indent="-1711325" algn="l">
              <a:spcAft>
                <a:spcPct val="40000"/>
              </a:spcAft>
              <a:tabLst>
                <a:tab pos="1195388" algn="l"/>
                <a:tab pos="1711325" algn="l"/>
              </a:tabLst>
            </a:pPr>
            <a:r>
              <a:rPr lang="es-ES" sz="1700" b="1">
                <a:latin typeface="Century Gothic" pitchFamily="34" charset="0"/>
              </a:rPr>
              <a:t>Tabel Angka Perkolasi</a:t>
            </a:r>
          </a:p>
        </p:txBody>
      </p:sp>
      <p:graphicFrame>
        <p:nvGraphicFramePr>
          <p:cNvPr id="289184" name="Group 416"/>
          <p:cNvGraphicFramePr>
            <a:graphicFrameLocks noGrp="1"/>
          </p:cNvGraphicFramePr>
          <p:nvPr>
            <p:ph sz="half" idx="2"/>
          </p:nvPr>
        </p:nvGraphicFramePr>
        <p:xfrm>
          <a:off x="762000" y="2674938"/>
          <a:ext cx="6858000" cy="3732530"/>
        </p:xfrm>
        <a:graphic>
          <a:graphicData uri="http://schemas.openxmlformats.org/drawingml/2006/table">
            <a:tbl>
              <a:tblPr/>
              <a:tblGrid>
                <a:gridCol w="2057400"/>
                <a:gridCol w="2667000"/>
                <a:gridCol w="2133600"/>
              </a:tblGrid>
              <a:tr h="3349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ZONA</a:t>
                      </a:r>
                      <a:endParaRPr kumimoji="0" lang="en-US" sz="1600" b="0" i="0" u="none" strike="noStrike" cap="none" normalizeH="0" baseline="0" smtClean="0">
                        <a:ln>
                          <a:noFill/>
                        </a:ln>
                        <a:solidFill>
                          <a:schemeClr val="tx1"/>
                        </a:solidFill>
                        <a:effectLst/>
                        <a:latin typeface="Arial Narrow"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CDCD">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TANAH</a:t>
                      </a:r>
                      <a:endParaRPr kumimoji="0" lang="en-US" sz="1600" b="0" i="0" u="none" strike="noStrike" cap="none" normalizeH="0" baseline="0" smtClean="0">
                        <a:ln>
                          <a:noFill/>
                        </a:ln>
                        <a:solidFill>
                          <a:schemeClr val="tx1"/>
                        </a:solidFill>
                        <a:effectLst/>
                        <a:latin typeface="Arial Narrow"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CDCD">
                        <a:alpha val="50000"/>
                      </a:srgb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TINGKAT PERKOLASI</a:t>
                      </a: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CDCDCD">
                        <a:alpha val="50000"/>
                      </a:srgbClr>
                    </a:solidFill>
                  </a:tcPr>
                </a:tc>
              </a:tr>
              <a:tr h="203200">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Kediri - Nganjuk</a:t>
                      </a: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Tanah - tanah berat</a:t>
                      </a: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49250">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Tanah - tanah sedang</a:t>
                      </a: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3.0</a:t>
                      </a: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3200">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Tanah - tanah ringan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1.5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4925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Tuban - Mojokerto</a:t>
                      </a: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Alluvial coklat keabu-abuan</a:t>
                      </a: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1.0</a:t>
                      </a: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320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Pasuruan - Probolinggo</a:t>
                      </a: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Regosol coklat keabu-abuan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4788">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Regosol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47663">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Regosol dan Litosol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2.0</a:t>
                      </a: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49250">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Grumosol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1.0</a:t>
                      </a:r>
                      <a:endParaRPr kumimoji="0" lang="en-US" sz="2000" b="0" i="0" u="none" strike="noStrike" cap="none" normalizeH="0" baseline="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04788">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endParaRPr kumimoji="0" lang="en-US" sz="2000" b="0" i="0" u="none" strike="noStrike" cap="none" normalizeH="0" baseline="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Mediteran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
                          <a:schemeClr val="tx1"/>
                        </a:buClr>
                        <a:buSzTx/>
                        <a:buFontTx/>
                        <a:buNone/>
                        <a:tabLst/>
                      </a:pPr>
                      <a:r>
                        <a:rPr kumimoji="0" lang="en-US" sz="1600" b="0" i="0" u="none" strike="noStrike" cap="none" normalizeH="0" baseline="0" smtClean="0">
                          <a:ln>
                            <a:noFill/>
                          </a:ln>
                          <a:solidFill>
                            <a:schemeClr val="tx1"/>
                          </a:solidFill>
                          <a:effectLst/>
                          <a:latin typeface="Arial Narrow" pitchFamily="34" charset="0"/>
                          <a:cs typeface="Times New Roman" pitchFamily="18" charset="0"/>
                        </a:rPr>
                        <a:t>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288770"/>
                                        </p:tgtEl>
                                        <p:attrNameLst>
                                          <p:attrName>style.visibility</p:attrName>
                                        </p:attrNameLst>
                                      </p:cBhvr>
                                      <p:to>
                                        <p:strVal val="visible"/>
                                      </p:to>
                                    </p:set>
                                    <p:anim calcmode="lin" valueType="num">
                                      <p:cBhvr>
                                        <p:cTn id="7" dur="500" fill="hold"/>
                                        <p:tgtEl>
                                          <p:spTgt spid="288770"/>
                                        </p:tgtEl>
                                        <p:attrNameLst>
                                          <p:attrName>ppt_x</p:attrName>
                                        </p:attrNameLst>
                                      </p:cBhvr>
                                      <p:tavLst>
                                        <p:tav tm="0">
                                          <p:val>
                                            <p:strVal val="#ppt_x+#ppt_w/2"/>
                                          </p:val>
                                        </p:tav>
                                        <p:tav tm="100000">
                                          <p:val>
                                            <p:strVal val="#ppt_x"/>
                                          </p:val>
                                        </p:tav>
                                      </p:tavLst>
                                    </p:anim>
                                    <p:anim calcmode="lin" valueType="num">
                                      <p:cBhvr>
                                        <p:cTn id="8" dur="500" fill="hold"/>
                                        <p:tgtEl>
                                          <p:spTgt spid="288770"/>
                                        </p:tgtEl>
                                        <p:attrNameLst>
                                          <p:attrName>ppt_y</p:attrName>
                                        </p:attrNameLst>
                                      </p:cBhvr>
                                      <p:tavLst>
                                        <p:tav tm="0">
                                          <p:val>
                                            <p:strVal val="#ppt_y"/>
                                          </p:val>
                                        </p:tav>
                                        <p:tav tm="100000">
                                          <p:val>
                                            <p:strVal val="#ppt_y"/>
                                          </p:val>
                                        </p:tav>
                                      </p:tavLst>
                                    </p:anim>
                                    <p:anim calcmode="lin" valueType="num">
                                      <p:cBhvr>
                                        <p:cTn id="9" dur="500" fill="hold"/>
                                        <p:tgtEl>
                                          <p:spTgt spid="288770"/>
                                        </p:tgtEl>
                                        <p:attrNameLst>
                                          <p:attrName>ppt_w</p:attrName>
                                        </p:attrNameLst>
                                      </p:cBhvr>
                                      <p:tavLst>
                                        <p:tav tm="0">
                                          <p:val>
                                            <p:fltVal val="0"/>
                                          </p:val>
                                        </p:tav>
                                        <p:tav tm="100000">
                                          <p:val>
                                            <p:strVal val="#ppt_w"/>
                                          </p:val>
                                        </p:tav>
                                      </p:tavLst>
                                    </p:anim>
                                    <p:anim calcmode="lin" valueType="num">
                                      <p:cBhvr>
                                        <p:cTn id="10" dur="500" fill="hold"/>
                                        <p:tgtEl>
                                          <p:spTgt spid="288770"/>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288771"/>
                                        </p:tgtEl>
                                        <p:attrNameLst>
                                          <p:attrName>style.visibility</p:attrName>
                                        </p:attrNameLst>
                                      </p:cBhvr>
                                      <p:to>
                                        <p:strVal val="visible"/>
                                      </p:to>
                                    </p:set>
                                    <p:anim calcmode="lin" valueType="num">
                                      <p:cBhvr>
                                        <p:cTn id="13" dur="1000" fill="hold"/>
                                        <p:tgtEl>
                                          <p:spTgt spid="288771"/>
                                        </p:tgtEl>
                                        <p:attrNameLst>
                                          <p:attrName>ppt_x</p:attrName>
                                        </p:attrNameLst>
                                      </p:cBhvr>
                                      <p:tavLst>
                                        <p:tav tm="0">
                                          <p:val>
                                            <p:strVal val="#ppt_x-#ppt_w/2"/>
                                          </p:val>
                                        </p:tav>
                                        <p:tav tm="100000">
                                          <p:val>
                                            <p:strVal val="#ppt_x"/>
                                          </p:val>
                                        </p:tav>
                                      </p:tavLst>
                                    </p:anim>
                                    <p:anim calcmode="lin" valueType="num">
                                      <p:cBhvr>
                                        <p:cTn id="14" dur="1000" fill="hold"/>
                                        <p:tgtEl>
                                          <p:spTgt spid="288771"/>
                                        </p:tgtEl>
                                        <p:attrNameLst>
                                          <p:attrName>ppt_y</p:attrName>
                                        </p:attrNameLst>
                                      </p:cBhvr>
                                      <p:tavLst>
                                        <p:tav tm="0">
                                          <p:val>
                                            <p:strVal val="#ppt_y"/>
                                          </p:val>
                                        </p:tav>
                                        <p:tav tm="100000">
                                          <p:val>
                                            <p:strVal val="#ppt_y"/>
                                          </p:val>
                                        </p:tav>
                                      </p:tavLst>
                                    </p:anim>
                                    <p:anim calcmode="lin" valueType="num">
                                      <p:cBhvr>
                                        <p:cTn id="15" dur="1000" fill="hold"/>
                                        <p:tgtEl>
                                          <p:spTgt spid="288771"/>
                                        </p:tgtEl>
                                        <p:attrNameLst>
                                          <p:attrName>ppt_w</p:attrName>
                                        </p:attrNameLst>
                                      </p:cBhvr>
                                      <p:tavLst>
                                        <p:tav tm="0">
                                          <p:val>
                                            <p:fltVal val="0"/>
                                          </p:val>
                                        </p:tav>
                                        <p:tav tm="100000">
                                          <p:val>
                                            <p:strVal val="#ppt_w"/>
                                          </p:val>
                                        </p:tav>
                                      </p:tavLst>
                                    </p:anim>
                                    <p:anim calcmode="lin" valueType="num">
                                      <p:cBhvr>
                                        <p:cTn id="16" dur="1000" fill="hold"/>
                                        <p:tgtEl>
                                          <p:spTgt spid="288771"/>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288772"/>
                                        </p:tgtEl>
                                        <p:attrNameLst>
                                          <p:attrName>style.visibility</p:attrName>
                                        </p:attrNameLst>
                                      </p:cBhvr>
                                      <p:to>
                                        <p:strVal val="visible"/>
                                      </p:to>
                                    </p:set>
                                    <p:anim calcmode="lin" valueType="num">
                                      <p:cBhvr>
                                        <p:cTn id="20" dur="500" fill="hold"/>
                                        <p:tgtEl>
                                          <p:spTgt spid="288772"/>
                                        </p:tgtEl>
                                        <p:attrNameLst>
                                          <p:attrName>ppt_w</p:attrName>
                                        </p:attrNameLst>
                                      </p:cBhvr>
                                      <p:tavLst>
                                        <p:tav tm="0">
                                          <p:val>
                                            <p:fltVal val="0"/>
                                          </p:val>
                                        </p:tav>
                                        <p:tav tm="100000">
                                          <p:val>
                                            <p:strVal val="#ppt_w"/>
                                          </p:val>
                                        </p:tav>
                                      </p:tavLst>
                                    </p:anim>
                                    <p:anim calcmode="lin" valueType="num">
                                      <p:cBhvr>
                                        <p:cTn id="21" dur="500" fill="hold"/>
                                        <p:tgtEl>
                                          <p:spTgt spid="288772"/>
                                        </p:tgtEl>
                                        <p:attrNameLst>
                                          <p:attrName>ppt_h</p:attrName>
                                        </p:attrNameLst>
                                      </p:cBhvr>
                                      <p:tavLst>
                                        <p:tav tm="0">
                                          <p:val>
                                            <p:fltVal val="0"/>
                                          </p:val>
                                        </p:tav>
                                        <p:tav tm="100000">
                                          <p:val>
                                            <p:strVal val="#ppt_h"/>
                                          </p:val>
                                        </p:tav>
                                      </p:tavLst>
                                    </p:anim>
                                  </p:childTnLst>
                                </p:cTn>
                              </p:par>
                            </p:childTnLst>
                          </p:cTn>
                        </p:par>
                        <p:par>
                          <p:cTn id="22" fill="hold">
                            <p:stCondLst>
                              <p:cond delay="1500"/>
                            </p:stCondLst>
                            <p:childTnLst>
                              <p:par>
                                <p:cTn id="23" presetID="17" presetClass="entr" presetSubtype="8" fill="hold" nodeType="afterEffect">
                                  <p:stCondLst>
                                    <p:cond delay="0"/>
                                  </p:stCondLst>
                                  <p:childTnLst>
                                    <p:set>
                                      <p:cBhvr>
                                        <p:cTn id="24" dur="1" fill="hold">
                                          <p:stCondLst>
                                            <p:cond delay="0"/>
                                          </p:stCondLst>
                                        </p:cTn>
                                        <p:tgtEl>
                                          <p:spTgt spid="288781">
                                            <p:txEl>
                                              <p:pRg st="0" end="0"/>
                                            </p:txEl>
                                          </p:spTgt>
                                        </p:tgtEl>
                                        <p:attrNameLst>
                                          <p:attrName>style.visibility</p:attrName>
                                        </p:attrNameLst>
                                      </p:cBhvr>
                                      <p:to>
                                        <p:strVal val="visible"/>
                                      </p:to>
                                    </p:set>
                                    <p:anim calcmode="lin" valueType="num">
                                      <p:cBhvr>
                                        <p:cTn id="25" dur="500" fill="hold"/>
                                        <p:tgtEl>
                                          <p:spTgt spid="288781">
                                            <p:txEl>
                                              <p:pRg st="0" end="0"/>
                                            </p:txEl>
                                          </p:spTgt>
                                        </p:tgtEl>
                                        <p:attrNameLst>
                                          <p:attrName>ppt_x</p:attrName>
                                        </p:attrNameLst>
                                      </p:cBhvr>
                                      <p:tavLst>
                                        <p:tav tm="0">
                                          <p:val>
                                            <p:strVal val="#ppt_x-#ppt_w/2"/>
                                          </p:val>
                                        </p:tav>
                                        <p:tav tm="100000">
                                          <p:val>
                                            <p:strVal val="#ppt_x"/>
                                          </p:val>
                                        </p:tav>
                                      </p:tavLst>
                                    </p:anim>
                                    <p:anim calcmode="lin" valueType="num">
                                      <p:cBhvr>
                                        <p:cTn id="26" dur="500" fill="hold"/>
                                        <p:tgtEl>
                                          <p:spTgt spid="288781">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288781">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288781">
                                            <p:txEl>
                                              <p:pRg st="0" end="0"/>
                                            </p:txEl>
                                          </p:spTgt>
                                        </p:tgtEl>
                                        <p:attrNameLst>
                                          <p:attrName>ppt_h</p:attrName>
                                        </p:attrNameLst>
                                      </p:cBhvr>
                                      <p:tavLst>
                                        <p:tav tm="0">
                                          <p:val>
                                            <p:strVal val="#ppt_h"/>
                                          </p:val>
                                        </p:tav>
                                        <p:tav tm="100000">
                                          <p:val>
                                            <p:strVal val="#ppt_h"/>
                                          </p:val>
                                        </p:tav>
                                      </p:tavLst>
                                    </p:anim>
                                  </p:childTnLst>
                                </p:cTn>
                              </p:par>
                            </p:childTnLst>
                          </p:cTn>
                        </p:par>
                        <p:par>
                          <p:cTn id="29" fill="hold">
                            <p:stCondLst>
                              <p:cond delay="2000"/>
                            </p:stCondLst>
                            <p:childTnLst>
                              <p:par>
                                <p:cTn id="30" presetID="17" presetClass="entr" presetSubtype="8" fill="hold" nodeType="afterEffect">
                                  <p:stCondLst>
                                    <p:cond delay="0"/>
                                  </p:stCondLst>
                                  <p:childTnLst>
                                    <p:set>
                                      <p:cBhvr>
                                        <p:cTn id="31" dur="1" fill="hold">
                                          <p:stCondLst>
                                            <p:cond delay="0"/>
                                          </p:stCondLst>
                                        </p:cTn>
                                        <p:tgtEl>
                                          <p:spTgt spid="288781">
                                            <p:txEl>
                                              <p:pRg st="1" end="1"/>
                                            </p:txEl>
                                          </p:spTgt>
                                        </p:tgtEl>
                                        <p:attrNameLst>
                                          <p:attrName>style.visibility</p:attrName>
                                        </p:attrNameLst>
                                      </p:cBhvr>
                                      <p:to>
                                        <p:strVal val="visible"/>
                                      </p:to>
                                    </p:set>
                                    <p:anim calcmode="lin" valueType="num">
                                      <p:cBhvr>
                                        <p:cTn id="32" dur="500" fill="hold"/>
                                        <p:tgtEl>
                                          <p:spTgt spid="288781">
                                            <p:txEl>
                                              <p:pRg st="1" end="1"/>
                                            </p:txEl>
                                          </p:spTgt>
                                        </p:tgtEl>
                                        <p:attrNameLst>
                                          <p:attrName>ppt_x</p:attrName>
                                        </p:attrNameLst>
                                      </p:cBhvr>
                                      <p:tavLst>
                                        <p:tav tm="0">
                                          <p:val>
                                            <p:strVal val="#ppt_x-#ppt_w/2"/>
                                          </p:val>
                                        </p:tav>
                                        <p:tav tm="100000">
                                          <p:val>
                                            <p:strVal val="#ppt_x"/>
                                          </p:val>
                                        </p:tav>
                                      </p:tavLst>
                                    </p:anim>
                                    <p:anim calcmode="lin" valueType="num">
                                      <p:cBhvr>
                                        <p:cTn id="33" dur="500" fill="hold"/>
                                        <p:tgtEl>
                                          <p:spTgt spid="288781">
                                            <p:txEl>
                                              <p:pRg st="1" end="1"/>
                                            </p:txEl>
                                          </p:spTgt>
                                        </p:tgtEl>
                                        <p:attrNameLst>
                                          <p:attrName>ppt_y</p:attrName>
                                        </p:attrNameLst>
                                      </p:cBhvr>
                                      <p:tavLst>
                                        <p:tav tm="0">
                                          <p:val>
                                            <p:strVal val="#ppt_y"/>
                                          </p:val>
                                        </p:tav>
                                        <p:tav tm="100000">
                                          <p:val>
                                            <p:strVal val="#ppt_y"/>
                                          </p:val>
                                        </p:tav>
                                      </p:tavLst>
                                    </p:anim>
                                    <p:anim calcmode="lin" valueType="num">
                                      <p:cBhvr>
                                        <p:cTn id="34" dur="500" fill="hold"/>
                                        <p:tgtEl>
                                          <p:spTgt spid="288781">
                                            <p:txEl>
                                              <p:pRg st="1" end="1"/>
                                            </p:txEl>
                                          </p:spTgt>
                                        </p:tgtEl>
                                        <p:attrNameLst>
                                          <p:attrName>ppt_w</p:attrName>
                                        </p:attrNameLst>
                                      </p:cBhvr>
                                      <p:tavLst>
                                        <p:tav tm="0">
                                          <p:val>
                                            <p:fltVal val="0"/>
                                          </p:val>
                                        </p:tav>
                                        <p:tav tm="100000">
                                          <p:val>
                                            <p:strVal val="#ppt_w"/>
                                          </p:val>
                                        </p:tav>
                                      </p:tavLst>
                                    </p:anim>
                                    <p:anim calcmode="lin" valueType="num">
                                      <p:cBhvr>
                                        <p:cTn id="35" dur="500" fill="hold"/>
                                        <p:tgtEl>
                                          <p:spTgt spid="288781">
                                            <p:txEl>
                                              <p:pRg st="1" end="1"/>
                                            </p:txEl>
                                          </p:spTgt>
                                        </p:tgtEl>
                                        <p:attrNameLst>
                                          <p:attrName>ppt_h</p:attrName>
                                        </p:attrNameLst>
                                      </p:cBhvr>
                                      <p:tavLst>
                                        <p:tav tm="0">
                                          <p:val>
                                            <p:strVal val="#ppt_h"/>
                                          </p:val>
                                        </p:tav>
                                        <p:tav tm="100000">
                                          <p:val>
                                            <p:strVal val="#ppt_h"/>
                                          </p:val>
                                        </p:tav>
                                      </p:tavLst>
                                    </p:anim>
                                  </p:childTnLst>
                                </p:cTn>
                              </p:par>
                            </p:childTnLst>
                          </p:cTn>
                        </p:par>
                        <p:par>
                          <p:cTn id="36" fill="hold">
                            <p:stCondLst>
                              <p:cond delay="2500"/>
                            </p:stCondLst>
                            <p:childTnLst>
                              <p:par>
                                <p:cTn id="37" presetID="17" presetClass="entr" presetSubtype="8" fill="hold" nodeType="afterEffect">
                                  <p:stCondLst>
                                    <p:cond delay="0"/>
                                  </p:stCondLst>
                                  <p:childTnLst>
                                    <p:set>
                                      <p:cBhvr>
                                        <p:cTn id="38" dur="1" fill="hold">
                                          <p:stCondLst>
                                            <p:cond delay="0"/>
                                          </p:stCondLst>
                                        </p:cTn>
                                        <p:tgtEl>
                                          <p:spTgt spid="288999">
                                            <p:txEl>
                                              <p:pRg st="0" end="0"/>
                                            </p:txEl>
                                          </p:spTgt>
                                        </p:tgtEl>
                                        <p:attrNameLst>
                                          <p:attrName>style.visibility</p:attrName>
                                        </p:attrNameLst>
                                      </p:cBhvr>
                                      <p:to>
                                        <p:strVal val="visible"/>
                                      </p:to>
                                    </p:set>
                                    <p:anim calcmode="lin" valueType="num">
                                      <p:cBhvr>
                                        <p:cTn id="39" dur="500" fill="hold"/>
                                        <p:tgtEl>
                                          <p:spTgt spid="288999">
                                            <p:txEl>
                                              <p:pRg st="0" end="0"/>
                                            </p:txEl>
                                          </p:spTgt>
                                        </p:tgtEl>
                                        <p:attrNameLst>
                                          <p:attrName>ppt_x</p:attrName>
                                        </p:attrNameLst>
                                      </p:cBhvr>
                                      <p:tavLst>
                                        <p:tav tm="0">
                                          <p:val>
                                            <p:strVal val="#ppt_x-#ppt_w/2"/>
                                          </p:val>
                                        </p:tav>
                                        <p:tav tm="100000">
                                          <p:val>
                                            <p:strVal val="#ppt_x"/>
                                          </p:val>
                                        </p:tav>
                                      </p:tavLst>
                                    </p:anim>
                                    <p:anim calcmode="lin" valueType="num">
                                      <p:cBhvr>
                                        <p:cTn id="40" dur="500" fill="hold"/>
                                        <p:tgtEl>
                                          <p:spTgt spid="288999">
                                            <p:txEl>
                                              <p:pRg st="0" end="0"/>
                                            </p:txEl>
                                          </p:spTgt>
                                        </p:tgtEl>
                                        <p:attrNameLst>
                                          <p:attrName>ppt_y</p:attrName>
                                        </p:attrNameLst>
                                      </p:cBhvr>
                                      <p:tavLst>
                                        <p:tav tm="0">
                                          <p:val>
                                            <p:strVal val="#ppt_y"/>
                                          </p:val>
                                        </p:tav>
                                        <p:tav tm="100000">
                                          <p:val>
                                            <p:strVal val="#ppt_y"/>
                                          </p:val>
                                        </p:tav>
                                      </p:tavLst>
                                    </p:anim>
                                    <p:anim calcmode="lin" valueType="num">
                                      <p:cBhvr>
                                        <p:cTn id="41" dur="500" fill="hold"/>
                                        <p:tgtEl>
                                          <p:spTgt spid="288999">
                                            <p:txEl>
                                              <p:pRg st="0" end="0"/>
                                            </p:txEl>
                                          </p:spTgt>
                                        </p:tgtEl>
                                        <p:attrNameLst>
                                          <p:attrName>ppt_w</p:attrName>
                                        </p:attrNameLst>
                                      </p:cBhvr>
                                      <p:tavLst>
                                        <p:tav tm="0">
                                          <p:val>
                                            <p:fltVal val="0"/>
                                          </p:val>
                                        </p:tav>
                                        <p:tav tm="100000">
                                          <p:val>
                                            <p:strVal val="#ppt_w"/>
                                          </p:val>
                                        </p:tav>
                                      </p:tavLst>
                                    </p:anim>
                                    <p:anim calcmode="lin" valueType="num">
                                      <p:cBhvr>
                                        <p:cTn id="42" dur="500" fill="hold"/>
                                        <p:tgtEl>
                                          <p:spTgt spid="288999">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70" grpId="0" animBg="1"/>
      <p:bldP spid="288771" grpId="0" animBg="1"/>
      <p:bldP spid="28877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4370"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14371"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14372" name="Text Box 4"/>
          <p:cNvSpPr txBox="1">
            <a:spLocks noChangeArrowheads="1"/>
          </p:cNvSpPr>
          <p:nvPr/>
        </p:nvSpPr>
        <p:spPr bwMode="auto">
          <a:xfrm>
            <a:off x="457200" y="166688"/>
            <a:ext cx="5629275"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PERGANTIAN LAPISAN AIR (WLR)</a:t>
            </a:r>
            <a:endParaRPr lang="en-US" sz="900" b="1">
              <a:solidFill>
                <a:srgbClr val="003366"/>
              </a:solidFill>
              <a:latin typeface="Century Gothic" pitchFamily="34" charset="0"/>
            </a:endParaRPr>
          </a:p>
        </p:txBody>
      </p:sp>
      <p:sp>
        <p:nvSpPr>
          <p:cNvPr id="314373" name="Rectangle 5"/>
          <p:cNvSpPr>
            <a:spLocks noChangeArrowheads="1"/>
          </p:cNvSpPr>
          <p:nvPr/>
        </p:nvSpPr>
        <p:spPr bwMode="auto">
          <a:xfrm>
            <a:off x="381000" y="1295400"/>
            <a:ext cx="8413750" cy="971550"/>
          </a:xfrm>
          <a:prstGeom prst="rect">
            <a:avLst/>
          </a:prstGeom>
          <a:noFill/>
          <a:ln w="9525" algn="ctr">
            <a:noFill/>
            <a:miter lim="800000"/>
            <a:headEnd/>
            <a:tailEnd/>
          </a:ln>
          <a:effectLst/>
        </p:spPr>
        <p:txBody>
          <a:bodyPr anchor="ctr">
            <a:spAutoFit/>
          </a:bodyPr>
          <a:lstStyle/>
          <a:p>
            <a:pPr algn="l">
              <a:tabLst>
                <a:tab pos="685800" algn="l"/>
              </a:tabLst>
            </a:pPr>
            <a:r>
              <a:rPr lang="en-US" sz="1700" b="1">
                <a:latin typeface="Century Gothic" pitchFamily="34" charset="0"/>
              </a:rPr>
              <a:t>Dilakukan setinggi 50 mm, satu atau dua bulan setelah transplantasi (lihat skema), diberikan dengan jangka waktu satu setengah bulan. </a:t>
            </a:r>
          </a:p>
          <a:p>
            <a:pPr algn="l">
              <a:spcBef>
                <a:spcPct val="40000"/>
              </a:spcBef>
              <a:tabLst>
                <a:tab pos="685800" algn="l"/>
              </a:tabLst>
            </a:pPr>
            <a:r>
              <a:rPr lang="en-US" sz="1700" b="1">
                <a:latin typeface="Century Gothic" pitchFamily="34" charset="0"/>
              </a:rPr>
              <a:t>Jadi kebutuhan air tambahan adalah 3,3 mm/hari</a:t>
            </a:r>
          </a:p>
        </p:txBody>
      </p:sp>
      <p:pic>
        <p:nvPicPr>
          <p:cNvPr id="314374" name="Picture 6"/>
          <p:cNvPicPr>
            <a:picLocks noChangeAspect="1" noChangeArrowheads="1"/>
          </p:cNvPicPr>
          <p:nvPr/>
        </p:nvPicPr>
        <p:blipFill>
          <a:blip r:embed="rId4"/>
          <a:srcRect/>
          <a:stretch>
            <a:fillRect/>
          </a:stretch>
        </p:blipFill>
        <p:spPr bwMode="auto">
          <a:xfrm>
            <a:off x="457200" y="2743200"/>
            <a:ext cx="8462788" cy="2765425"/>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14370"/>
                                        </p:tgtEl>
                                        <p:attrNameLst>
                                          <p:attrName>style.visibility</p:attrName>
                                        </p:attrNameLst>
                                      </p:cBhvr>
                                      <p:to>
                                        <p:strVal val="visible"/>
                                      </p:to>
                                    </p:set>
                                    <p:anim calcmode="lin" valueType="num">
                                      <p:cBhvr>
                                        <p:cTn id="7" dur="500" fill="hold"/>
                                        <p:tgtEl>
                                          <p:spTgt spid="314370"/>
                                        </p:tgtEl>
                                        <p:attrNameLst>
                                          <p:attrName>ppt_x</p:attrName>
                                        </p:attrNameLst>
                                      </p:cBhvr>
                                      <p:tavLst>
                                        <p:tav tm="0">
                                          <p:val>
                                            <p:strVal val="#ppt_x+#ppt_w/2"/>
                                          </p:val>
                                        </p:tav>
                                        <p:tav tm="100000">
                                          <p:val>
                                            <p:strVal val="#ppt_x"/>
                                          </p:val>
                                        </p:tav>
                                      </p:tavLst>
                                    </p:anim>
                                    <p:anim calcmode="lin" valueType="num">
                                      <p:cBhvr>
                                        <p:cTn id="8" dur="500" fill="hold"/>
                                        <p:tgtEl>
                                          <p:spTgt spid="314370"/>
                                        </p:tgtEl>
                                        <p:attrNameLst>
                                          <p:attrName>ppt_y</p:attrName>
                                        </p:attrNameLst>
                                      </p:cBhvr>
                                      <p:tavLst>
                                        <p:tav tm="0">
                                          <p:val>
                                            <p:strVal val="#ppt_y"/>
                                          </p:val>
                                        </p:tav>
                                        <p:tav tm="100000">
                                          <p:val>
                                            <p:strVal val="#ppt_y"/>
                                          </p:val>
                                        </p:tav>
                                      </p:tavLst>
                                    </p:anim>
                                    <p:anim calcmode="lin" valueType="num">
                                      <p:cBhvr>
                                        <p:cTn id="9" dur="500" fill="hold"/>
                                        <p:tgtEl>
                                          <p:spTgt spid="314370"/>
                                        </p:tgtEl>
                                        <p:attrNameLst>
                                          <p:attrName>ppt_w</p:attrName>
                                        </p:attrNameLst>
                                      </p:cBhvr>
                                      <p:tavLst>
                                        <p:tav tm="0">
                                          <p:val>
                                            <p:fltVal val="0"/>
                                          </p:val>
                                        </p:tav>
                                        <p:tav tm="100000">
                                          <p:val>
                                            <p:strVal val="#ppt_w"/>
                                          </p:val>
                                        </p:tav>
                                      </p:tavLst>
                                    </p:anim>
                                    <p:anim calcmode="lin" valueType="num">
                                      <p:cBhvr>
                                        <p:cTn id="10" dur="500" fill="hold"/>
                                        <p:tgtEl>
                                          <p:spTgt spid="314370"/>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14371"/>
                                        </p:tgtEl>
                                        <p:attrNameLst>
                                          <p:attrName>style.visibility</p:attrName>
                                        </p:attrNameLst>
                                      </p:cBhvr>
                                      <p:to>
                                        <p:strVal val="visible"/>
                                      </p:to>
                                    </p:set>
                                    <p:anim calcmode="lin" valueType="num">
                                      <p:cBhvr>
                                        <p:cTn id="13" dur="1000" fill="hold"/>
                                        <p:tgtEl>
                                          <p:spTgt spid="314371"/>
                                        </p:tgtEl>
                                        <p:attrNameLst>
                                          <p:attrName>ppt_x</p:attrName>
                                        </p:attrNameLst>
                                      </p:cBhvr>
                                      <p:tavLst>
                                        <p:tav tm="0">
                                          <p:val>
                                            <p:strVal val="#ppt_x-#ppt_w/2"/>
                                          </p:val>
                                        </p:tav>
                                        <p:tav tm="100000">
                                          <p:val>
                                            <p:strVal val="#ppt_x"/>
                                          </p:val>
                                        </p:tav>
                                      </p:tavLst>
                                    </p:anim>
                                    <p:anim calcmode="lin" valueType="num">
                                      <p:cBhvr>
                                        <p:cTn id="14" dur="1000" fill="hold"/>
                                        <p:tgtEl>
                                          <p:spTgt spid="314371"/>
                                        </p:tgtEl>
                                        <p:attrNameLst>
                                          <p:attrName>ppt_y</p:attrName>
                                        </p:attrNameLst>
                                      </p:cBhvr>
                                      <p:tavLst>
                                        <p:tav tm="0">
                                          <p:val>
                                            <p:strVal val="#ppt_y"/>
                                          </p:val>
                                        </p:tav>
                                        <p:tav tm="100000">
                                          <p:val>
                                            <p:strVal val="#ppt_y"/>
                                          </p:val>
                                        </p:tav>
                                      </p:tavLst>
                                    </p:anim>
                                    <p:anim calcmode="lin" valueType="num">
                                      <p:cBhvr>
                                        <p:cTn id="15" dur="1000" fill="hold"/>
                                        <p:tgtEl>
                                          <p:spTgt spid="314371"/>
                                        </p:tgtEl>
                                        <p:attrNameLst>
                                          <p:attrName>ppt_w</p:attrName>
                                        </p:attrNameLst>
                                      </p:cBhvr>
                                      <p:tavLst>
                                        <p:tav tm="0">
                                          <p:val>
                                            <p:fltVal val="0"/>
                                          </p:val>
                                        </p:tav>
                                        <p:tav tm="100000">
                                          <p:val>
                                            <p:strVal val="#ppt_w"/>
                                          </p:val>
                                        </p:tav>
                                      </p:tavLst>
                                    </p:anim>
                                    <p:anim calcmode="lin" valueType="num">
                                      <p:cBhvr>
                                        <p:cTn id="16" dur="1000" fill="hold"/>
                                        <p:tgtEl>
                                          <p:spTgt spid="314371"/>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14372"/>
                                        </p:tgtEl>
                                        <p:attrNameLst>
                                          <p:attrName>style.visibility</p:attrName>
                                        </p:attrNameLst>
                                      </p:cBhvr>
                                      <p:to>
                                        <p:strVal val="visible"/>
                                      </p:to>
                                    </p:set>
                                    <p:anim calcmode="lin" valueType="num">
                                      <p:cBhvr>
                                        <p:cTn id="20" dur="500" fill="hold"/>
                                        <p:tgtEl>
                                          <p:spTgt spid="314372"/>
                                        </p:tgtEl>
                                        <p:attrNameLst>
                                          <p:attrName>ppt_w</p:attrName>
                                        </p:attrNameLst>
                                      </p:cBhvr>
                                      <p:tavLst>
                                        <p:tav tm="0">
                                          <p:val>
                                            <p:fltVal val="0"/>
                                          </p:val>
                                        </p:tav>
                                        <p:tav tm="100000">
                                          <p:val>
                                            <p:strVal val="#ppt_w"/>
                                          </p:val>
                                        </p:tav>
                                      </p:tavLst>
                                    </p:anim>
                                    <p:anim calcmode="lin" valueType="num">
                                      <p:cBhvr>
                                        <p:cTn id="21" dur="500" fill="hold"/>
                                        <p:tgtEl>
                                          <p:spTgt spid="31437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370" grpId="0" animBg="1"/>
      <p:bldP spid="314371" grpId="0" animBg="1"/>
      <p:bldP spid="31437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4"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294915"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294916" name="Text Box 4"/>
          <p:cNvSpPr txBox="1">
            <a:spLocks noChangeArrowheads="1"/>
          </p:cNvSpPr>
          <p:nvPr/>
        </p:nvSpPr>
        <p:spPr bwMode="auto">
          <a:xfrm>
            <a:off x="533400" y="90488"/>
            <a:ext cx="3429000"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PENYIAPAN LAHAN</a:t>
            </a:r>
            <a:endParaRPr lang="en-US" sz="900" b="1">
              <a:solidFill>
                <a:srgbClr val="003366"/>
              </a:solidFill>
              <a:latin typeface="Century Gothic" pitchFamily="34" charset="0"/>
            </a:endParaRPr>
          </a:p>
        </p:txBody>
      </p:sp>
      <p:sp>
        <p:nvSpPr>
          <p:cNvPr id="294922" name="Rectangle 10"/>
          <p:cNvSpPr>
            <a:spLocks noChangeArrowheads="1"/>
          </p:cNvSpPr>
          <p:nvPr/>
        </p:nvSpPr>
        <p:spPr bwMode="auto">
          <a:xfrm>
            <a:off x="228600" y="1052513"/>
            <a:ext cx="8610600" cy="1069975"/>
          </a:xfrm>
          <a:prstGeom prst="rect">
            <a:avLst/>
          </a:prstGeom>
          <a:noFill/>
          <a:ln w="9525" algn="ctr">
            <a:noFill/>
            <a:miter lim="800000"/>
            <a:headEnd/>
            <a:tailEnd/>
          </a:ln>
          <a:effectLst/>
        </p:spPr>
        <p:txBody>
          <a:bodyPr anchor="ctr">
            <a:spAutoFit/>
          </a:bodyPr>
          <a:lstStyle/>
          <a:p>
            <a:pPr algn="just"/>
            <a:r>
              <a:rPr lang="id-ID" sz="1600" b="1">
                <a:latin typeface="Century Gothic" pitchFamily="34" charset="0"/>
              </a:rPr>
              <a:t>Faktor-faktor penting yang menentukan besarnya kebutuhan untuk penyiapan lahan adalah :</a:t>
            </a:r>
            <a:r>
              <a:rPr lang="en-US" sz="1600" b="1">
                <a:latin typeface="Century Gothic" pitchFamily="34" charset="0"/>
              </a:rPr>
              <a:t> </a:t>
            </a:r>
          </a:p>
          <a:p>
            <a:pPr marL="339725" lvl="1" indent="-225425" algn="just">
              <a:buFontTx/>
              <a:buChar char="•"/>
            </a:pPr>
            <a:r>
              <a:rPr lang="id-ID" sz="1600">
                <a:latin typeface="Century Gothic" pitchFamily="34" charset="0"/>
              </a:rPr>
              <a:t>waktu yang dibutuhkan untuk menyelesaikan pekerjaan penyiapan lahan</a:t>
            </a:r>
          </a:p>
          <a:p>
            <a:pPr marL="339725" lvl="1" indent="-225425" algn="just">
              <a:buFontTx/>
              <a:buChar char="•"/>
            </a:pPr>
            <a:r>
              <a:rPr lang="id-ID" sz="1600">
                <a:latin typeface="Century Gothic" pitchFamily="34" charset="0"/>
              </a:rPr>
              <a:t>jumlah air yang diperlukan untuk penyiapan lahan</a:t>
            </a:r>
            <a:endParaRPr lang="en-US" sz="1600">
              <a:latin typeface="Century Gothic" pitchFamily="34" charset="0"/>
            </a:endParaRPr>
          </a:p>
        </p:txBody>
      </p:sp>
      <p:graphicFrame>
        <p:nvGraphicFramePr>
          <p:cNvPr id="294925" name="Object 13"/>
          <p:cNvGraphicFramePr>
            <a:graphicFrameLocks noChangeAspect="1"/>
          </p:cNvGraphicFramePr>
          <p:nvPr/>
        </p:nvGraphicFramePr>
        <p:xfrm>
          <a:off x="457200" y="3040063"/>
          <a:ext cx="1447800" cy="693737"/>
        </p:xfrm>
        <a:graphic>
          <a:graphicData uri="http://schemas.openxmlformats.org/presentationml/2006/ole">
            <mc:AlternateContent xmlns:mc="http://schemas.openxmlformats.org/markup-compatibility/2006">
              <mc:Choice xmlns:v="urn:schemas-microsoft-com:vml" Requires="v">
                <p:oleObj spid="_x0000_s9221" name="Microsoft Equation 3.0" r:id="rId5" imgW="952500" imgH="457200" progId="Equation.3">
                  <p:embed/>
                </p:oleObj>
              </mc:Choice>
              <mc:Fallback>
                <p:oleObj name="Microsoft Equation 3.0" r:id="rId5" imgW="952500" imgH="457200" progId="Equation.3">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 y="3040063"/>
                        <a:ext cx="1447800" cy="6937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94924" name="Object 12"/>
          <p:cNvGraphicFramePr>
            <a:graphicFrameLocks noChangeAspect="1"/>
          </p:cNvGraphicFramePr>
          <p:nvPr/>
        </p:nvGraphicFramePr>
        <p:xfrm>
          <a:off x="3962400" y="3019425"/>
          <a:ext cx="1828800" cy="342900"/>
        </p:xfrm>
        <a:graphic>
          <a:graphicData uri="http://schemas.openxmlformats.org/presentationml/2006/ole">
            <mc:AlternateContent xmlns:mc="http://schemas.openxmlformats.org/markup-compatibility/2006">
              <mc:Choice xmlns:v="urn:schemas-microsoft-com:vml" Requires="v">
                <p:oleObj spid="_x0000_s9222" name="Microsoft Equation 3.0" r:id="rId7" imgW="1219200" imgH="228600" progId="Equation.3">
                  <p:embed/>
                </p:oleObj>
              </mc:Choice>
              <mc:Fallback>
                <p:oleObj name="Microsoft Equation 3.0" r:id="rId7" imgW="1219200" imgH="228600" progId="Equation.3">
                  <p:embed/>
                  <p:pic>
                    <p:nvPicPr>
                      <p:cNvPr id="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62400" y="3019425"/>
                        <a:ext cx="1828800" cy="342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94923" name="Object 11"/>
          <p:cNvGraphicFramePr>
            <a:graphicFrameLocks noChangeAspect="1"/>
          </p:cNvGraphicFramePr>
          <p:nvPr/>
        </p:nvGraphicFramePr>
        <p:xfrm>
          <a:off x="4114800" y="3457575"/>
          <a:ext cx="1066800" cy="533400"/>
        </p:xfrm>
        <a:graphic>
          <a:graphicData uri="http://schemas.openxmlformats.org/presentationml/2006/ole">
            <mc:AlternateContent xmlns:mc="http://schemas.openxmlformats.org/markup-compatibility/2006">
              <mc:Choice xmlns:v="urn:schemas-microsoft-com:vml" Requires="v">
                <p:oleObj spid="_x0000_s9223" name="Microsoft Equation 3.0" r:id="rId9" imgW="774364" imgH="393529" progId="Equation.3">
                  <p:embed/>
                </p:oleObj>
              </mc:Choice>
              <mc:Fallback>
                <p:oleObj name="Microsoft Equation 3.0" r:id="rId9" imgW="774364" imgH="393529" progId="Equation.3">
                  <p:embed/>
                  <p:pic>
                    <p:nvPicPr>
                      <p:cNvPr id="0" name="Picture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14800" y="3457575"/>
                        <a:ext cx="1066800" cy="53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94926" name="Rectangle 14"/>
          <p:cNvSpPr>
            <a:spLocks noChangeArrowheads="1"/>
          </p:cNvSpPr>
          <p:nvPr/>
        </p:nvSpPr>
        <p:spPr bwMode="auto">
          <a:xfrm>
            <a:off x="228600" y="2286000"/>
            <a:ext cx="8534400" cy="581025"/>
          </a:xfrm>
          <a:prstGeom prst="rect">
            <a:avLst/>
          </a:prstGeom>
          <a:noFill/>
          <a:ln w="9525" algn="ctr">
            <a:noFill/>
            <a:miter lim="800000"/>
            <a:headEnd/>
            <a:tailEnd/>
          </a:ln>
          <a:effectLst/>
        </p:spPr>
        <p:txBody>
          <a:bodyPr anchor="ctr">
            <a:spAutoFit/>
          </a:bodyPr>
          <a:lstStyle/>
          <a:p>
            <a:pPr algn="just" eaLnBrk="0" hangingPunct="0"/>
            <a:r>
              <a:rPr lang="fi-FI" sz="1600" b="1">
                <a:solidFill>
                  <a:srgbClr val="000000"/>
                </a:solidFill>
                <a:latin typeface="Century Gothic" pitchFamily="34" charset="0"/>
                <a:cs typeface="Times New Roman" pitchFamily="18" charset="0"/>
              </a:rPr>
              <a:t>Untuk menentukan besarnya kebutuhan air selama penyiapan lahan, digunakan rumus van de Goor dan Zijlstra sebagai berikut :</a:t>
            </a:r>
            <a:endParaRPr lang="fi-FI" sz="1600" b="1">
              <a:latin typeface="Century Gothic" pitchFamily="34" charset="0"/>
            </a:endParaRPr>
          </a:p>
        </p:txBody>
      </p:sp>
      <p:sp>
        <p:nvSpPr>
          <p:cNvPr id="294927" name="Rectangle 15"/>
          <p:cNvSpPr>
            <a:spLocks noChangeArrowheads="1"/>
          </p:cNvSpPr>
          <p:nvPr/>
        </p:nvSpPr>
        <p:spPr bwMode="auto">
          <a:xfrm>
            <a:off x="152400" y="3962400"/>
            <a:ext cx="8382000" cy="2536825"/>
          </a:xfrm>
          <a:prstGeom prst="rect">
            <a:avLst/>
          </a:prstGeom>
          <a:noFill/>
          <a:ln w="9525" algn="ctr">
            <a:noFill/>
            <a:miter lim="800000"/>
            <a:headEnd/>
            <a:tailEnd/>
          </a:ln>
          <a:effectLst/>
        </p:spPr>
        <p:txBody>
          <a:bodyPr anchor="ctr">
            <a:spAutoFit/>
          </a:bodyPr>
          <a:lstStyle/>
          <a:p>
            <a:pPr marL="855663" indent="-736600" algn="just">
              <a:tabLst>
                <a:tab pos="574675" algn="l"/>
              </a:tabLst>
            </a:pPr>
            <a:r>
              <a:rPr lang="sv-SE" sz="1600" b="1">
                <a:solidFill>
                  <a:srgbClr val="000000"/>
                </a:solidFill>
                <a:latin typeface="Century Gothic" pitchFamily="34" charset="0"/>
                <a:cs typeface="Times New Roman" pitchFamily="18" charset="0"/>
              </a:rPr>
              <a:t>dimana : </a:t>
            </a:r>
            <a:endParaRPr lang="en-US" sz="1600" b="1">
              <a:latin typeface="Century Gothic" pitchFamily="34" charset="0"/>
            </a:endParaRPr>
          </a:p>
          <a:p>
            <a:pPr marL="855663" indent="-736600" algn="just" eaLnBrk="0" hangingPunct="0">
              <a:tabLst>
                <a:tab pos="574675" algn="l"/>
              </a:tabLst>
            </a:pPr>
            <a:r>
              <a:rPr lang="sv-SE" sz="1600">
                <a:solidFill>
                  <a:srgbClr val="000000"/>
                </a:solidFill>
                <a:latin typeface="Century Gothic" pitchFamily="34" charset="0"/>
                <a:cs typeface="Times New Roman" pitchFamily="18" charset="0"/>
              </a:rPr>
              <a:t>IR 	=	kebutuhan air irigasi di tingkat persawahan, mm/hari</a:t>
            </a:r>
            <a:endParaRPr lang="en-US" sz="1600">
              <a:latin typeface="Century Gothic" pitchFamily="34" charset="0"/>
            </a:endParaRPr>
          </a:p>
          <a:p>
            <a:pPr marL="855663" indent="-736600" algn="just" eaLnBrk="0" hangingPunct="0">
              <a:tabLst>
                <a:tab pos="574675" algn="l"/>
              </a:tabLst>
            </a:pPr>
            <a:r>
              <a:rPr lang="sv-SE" sz="1600">
                <a:solidFill>
                  <a:srgbClr val="000000"/>
                </a:solidFill>
                <a:latin typeface="Century Gothic" pitchFamily="34" charset="0"/>
                <a:cs typeface="Times New Roman" pitchFamily="18" charset="0"/>
              </a:rPr>
              <a:t>M	= 	kebutuhan air untuk mengganti kehilangan air akibat evaporasi dan perkolasi disawah yang sudah dijenuhkan, mm/hari</a:t>
            </a:r>
          </a:p>
          <a:p>
            <a:pPr marL="855663" indent="-736600" algn="just" eaLnBrk="0" hangingPunct="0">
              <a:tabLst>
                <a:tab pos="574675" algn="l"/>
              </a:tabLst>
            </a:pPr>
            <a:r>
              <a:rPr lang="fi-FI" sz="1600">
                <a:solidFill>
                  <a:srgbClr val="000000"/>
                </a:solidFill>
                <a:latin typeface="Century Gothic" pitchFamily="34" charset="0"/>
              </a:rPr>
              <a:t>E0 	= 	evaporasi air terbuka yang diambil 1.1 ET0 selama penyiapan lahan, mm/hari</a:t>
            </a:r>
          </a:p>
          <a:p>
            <a:pPr marL="855663" indent="-736600" algn="just" eaLnBrk="0" hangingPunct="0">
              <a:tabLst>
                <a:tab pos="574675" algn="l"/>
              </a:tabLst>
            </a:pPr>
            <a:r>
              <a:rPr lang="en-US" sz="1600">
                <a:solidFill>
                  <a:srgbClr val="000000"/>
                </a:solidFill>
                <a:latin typeface="Century Gothic" pitchFamily="34" charset="0"/>
              </a:rPr>
              <a:t>P	=	perkolasi, mm/hari</a:t>
            </a:r>
          </a:p>
          <a:p>
            <a:pPr marL="855663" indent="-736600" algn="just" eaLnBrk="0" hangingPunct="0">
              <a:tabLst>
                <a:tab pos="574675" algn="l"/>
              </a:tabLst>
            </a:pPr>
            <a:r>
              <a:rPr lang="fi-FI" sz="1600">
                <a:solidFill>
                  <a:srgbClr val="000000"/>
                </a:solidFill>
                <a:latin typeface="Century Gothic" pitchFamily="34" charset="0"/>
              </a:rPr>
              <a:t>T 	= 	jangka waktu penyiapan lahan, hari</a:t>
            </a:r>
          </a:p>
          <a:p>
            <a:pPr marL="855663" indent="-736600" algn="just" eaLnBrk="0" hangingPunct="0">
              <a:tabLst>
                <a:tab pos="574675" algn="l"/>
              </a:tabLst>
            </a:pPr>
            <a:r>
              <a:rPr lang="en-US" sz="1600">
                <a:solidFill>
                  <a:srgbClr val="000000"/>
                </a:solidFill>
                <a:latin typeface="Century Gothic" pitchFamily="34" charset="0"/>
              </a:rPr>
              <a:t>S 	= 	kebutuhan air, untuk penjenuhan ditambah dengan lapisan air 50 mm, yaitu </a:t>
            </a:r>
            <a:r>
              <a:rPr lang="sv-SE" sz="1600">
                <a:solidFill>
                  <a:srgbClr val="000000"/>
                </a:solidFill>
                <a:latin typeface="Century Gothic" pitchFamily="34" charset="0"/>
              </a:rPr>
              <a:t>200 + 50 = 250 mm (untuk tanah lempung)</a:t>
            </a:r>
          </a:p>
        </p:txBody>
      </p:sp>
      <p:sp>
        <p:nvSpPr>
          <p:cNvPr id="294930" name="Line 18"/>
          <p:cNvSpPr>
            <a:spLocks noChangeShapeType="1"/>
          </p:cNvSpPr>
          <p:nvPr/>
        </p:nvSpPr>
        <p:spPr bwMode="auto">
          <a:xfrm>
            <a:off x="2438400" y="3429000"/>
            <a:ext cx="1066800" cy="1588"/>
          </a:xfrm>
          <a:prstGeom prst="line">
            <a:avLst/>
          </a:prstGeom>
          <a:noFill/>
          <a:ln w="9525">
            <a:solidFill>
              <a:schemeClr val="tx1"/>
            </a:solidFill>
            <a:round/>
            <a:headEnd/>
            <a:tailEnd type="triangle" w="med" len="med"/>
          </a:ln>
          <a:effectLst/>
        </p:spPr>
        <p:txBody>
          <a:bodyPr wrap="none" anchor="ctr"/>
          <a:lstStyle/>
          <a:p>
            <a:endParaRPr lang="en-US"/>
          </a:p>
        </p:txBody>
      </p:sp>
    </p:spTree>
    <p:custDataLst>
      <p:tags r:id="rId2"/>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294914"/>
                                        </p:tgtEl>
                                        <p:attrNameLst>
                                          <p:attrName>style.visibility</p:attrName>
                                        </p:attrNameLst>
                                      </p:cBhvr>
                                      <p:to>
                                        <p:strVal val="visible"/>
                                      </p:to>
                                    </p:set>
                                    <p:anim calcmode="lin" valueType="num">
                                      <p:cBhvr>
                                        <p:cTn id="7" dur="500" fill="hold"/>
                                        <p:tgtEl>
                                          <p:spTgt spid="294914"/>
                                        </p:tgtEl>
                                        <p:attrNameLst>
                                          <p:attrName>ppt_x</p:attrName>
                                        </p:attrNameLst>
                                      </p:cBhvr>
                                      <p:tavLst>
                                        <p:tav tm="0">
                                          <p:val>
                                            <p:strVal val="#ppt_x+#ppt_w/2"/>
                                          </p:val>
                                        </p:tav>
                                        <p:tav tm="100000">
                                          <p:val>
                                            <p:strVal val="#ppt_x"/>
                                          </p:val>
                                        </p:tav>
                                      </p:tavLst>
                                    </p:anim>
                                    <p:anim calcmode="lin" valueType="num">
                                      <p:cBhvr>
                                        <p:cTn id="8" dur="500" fill="hold"/>
                                        <p:tgtEl>
                                          <p:spTgt spid="294914"/>
                                        </p:tgtEl>
                                        <p:attrNameLst>
                                          <p:attrName>ppt_y</p:attrName>
                                        </p:attrNameLst>
                                      </p:cBhvr>
                                      <p:tavLst>
                                        <p:tav tm="0">
                                          <p:val>
                                            <p:strVal val="#ppt_y"/>
                                          </p:val>
                                        </p:tav>
                                        <p:tav tm="100000">
                                          <p:val>
                                            <p:strVal val="#ppt_y"/>
                                          </p:val>
                                        </p:tav>
                                      </p:tavLst>
                                    </p:anim>
                                    <p:anim calcmode="lin" valueType="num">
                                      <p:cBhvr>
                                        <p:cTn id="9" dur="500" fill="hold"/>
                                        <p:tgtEl>
                                          <p:spTgt spid="294914"/>
                                        </p:tgtEl>
                                        <p:attrNameLst>
                                          <p:attrName>ppt_w</p:attrName>
                                        </p:attrNameLst>
                                      </p:cBhvr>
                                      <p:tavLst>
                                        <p:tav tm="0">
                                          <p:val>
                                            <p:fltVal val="0"/>
                                          </p:val>
                                        </p:tav>
                                        <p:tav tm="100000">
                                          <p:val>
                                            <p:strVal val="#ppt_w"/>
                                          </p:val>
                                        </p:tav>
                                      </p:tavLst>
                                    </p:anim>
                                    <p:anim calcmode="lin" valueType="num">
                                      <p:cBhvr>
                                        <p:cTn id="10" dur="500" fill="hold"/>
                                        <p:tgtEl>
                                          <p:spTgt spid="294914"/>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294915"/>
                                        </p:tgtEl>
                                        <p:attrNameLst>
                                          <p:attrName>style.visibility</p:attrName>
                                        </p:attrNameLst>
                                      </p:cBhvr>
                                      <p:to>
                                        <p:strVal val="visible"/>
                                      </p:to>
                                    </p:set>
                                    <p:anim calcmode="lin" valueType="num">
                                      <p:cBhvr>
                                        <p:cTn id="13" dur="1000" fill="hold"/>
                                        <p:tgtEl>
                                          <p:spTgt spid="294915"/>
                                        </p:tgtEl>
                                        <p:attrNameLst>
                                          <p:attrName>ppt_x</p:attrName>
                                        </p:attrNameLst>
                                      </p:cBhvr>
                                      <p:tavLst>
                                        <p:tav tm="0">
                                          <p:val>
                                            <p:strVal val="#ppt_x-#ppt_w/2"/>
                                          </p:val>
                                        </p:tav>
                                        <p:tav tm="100000">
                                          <p:val>
                                            <p:strVal val="#ppt_x"/>
                                          </p:val>
                                        </p:tav>
                                      </p:tavLst>
                                    </p:anim>
                                    <p:anim calcmode="lin" valueType="num">
                                      <p:cBhvr>
                                        <p:cTn id="14" dur="1000" fill="hold"/>
                                        <p:tgtEl>
                                          <p:spTgt spid="294915"/>
                                        </p:tgtEl>
                                        <p:attrNameLst>
                                          <p:attrName>ppt_y</p:attrName>
                                        </p:attrNameLst>
                                      </p:cBhvr>
                                      <p:tavLst>
                                        <p:tav tm="0">
                                          <p:val>
                                            <p:strVal val="#ppt_y"/>
                                          </p:val>
                                        </p:tav>
                                        <p:tav tm="100000">
                                          <p:val>
                                            <p:strVal val="#ppt_y"/>
                                          </p:val>
                                        </p:tav>
                                      </p:tavLst>
                                    </p:anim>
                                    <p:anim calcmode="lin" valueType="num">
                                      <p:cBhvr>
                                        <p:cTn id="15" dur="1000" fill="hold"/>
                                        <p:tgtEl>
                                          <p:spTgt spid="294915"/>
                                        </p:tgtEl>
                                        <p:attrNameLst>
                                          <p:attrName>ppt_w</p:attrName>
                                        </p:attrNameLst>
                                      </p:cBhvr>
                                      <p:tavLst>
                                        <p:tav tm="0">
                                          <p:val>
                                            <p:fltVal val="0"/>
                                          </p:val>
                                        </p:tav>
                                        <p:tav tm="100000">
                                          <p:val>
                                            <p:strVal val="#ppt_w"/>
                                          </p:val>
                                        </p:tav>
                                      </p:tavLst>
                                    </p:anim>
                                    <p:anim calcmode="lin" valueType="num">
                                      <p:cBhvr>
                                        <p:cTn id="16" dur="1000" fill="hold"/>
                                        <p:tgtEl>
                                          <p:spTgt spid="294915"/>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294916"/>
                                        </p:tgtEl>
                                        <p:attrNameLst>
                                          <p:attrName>style.visibility</p:attrName>
                                        </p:attrNameLst>
                                      </p:cBhvr>
                                      <p:to>
                                        <p:strVal val="visible"/>
                                      </p:to>
                                    </p:set>
                                    <p:anim calcmode="lin" valueType="num">
                                      <p:cBhvr>
                                        <p:cTn id="20" dur="500" fill="hold"/>
                                        <p:tgtEl>
                                          <p:spTgt spid="294916"/>
                                        </p:tgtEl>
                                        <p:attrNameLst>
                                          <p:attrName>ppt_w</p:attrName>
                                        </p:attrNameLst>
                                      </p:cBhvr>
                                      <p:tavLst>
                                        <p:tav tm="0">
                                          <p:val>
                                            <p:fltVal val="0"/>
                                          </p:val>
                                        </p:tav>
                                        <p:tav tm="100000">
                                          <p:val>
                                            <p:strVal val="#ppt_w"/>
                                          </p:val>
                                        </p:tav>
                                      </p:tavLst>
                                    </p:anim>
                                    <p:anim calcmode="lin" valueType="num">
                                      <p:cBhvr>
                                        <p:cTn id="21" dur="500" fill="hold"/>
                                        <p:tgtEl>
                                          <p:spTgt spid="2949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4" grpId="0" animBg="1"/>
      <p:bldP spid="294915" grpId="0" animBg="1"/>
      <p:bldP spid="29491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9186"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49187"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49188" name="Text Box 4"/>
          <p:cNvSpPr txBox="1">
            <a:spLocks noChangeArrowheads="1"/>
          </p:cNvSpPr>
          <p:nvPr/>
        </p:nvSpPr>
        <p:spPr bwMode="auto">
          <a:xfrm>
            <a:off x="457200" y="166688"/>
            <a:ext cx="7369175"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KEBUTUHAN AIR UNTUK PENYIAPAN LAHAN</a:t>
            </a:r>
            <a:endParaRPr lang="en-US" sz="900" b="1">
              <a:solidFill>
                <a:srgbClr val="003366"/>
              </a:solidFill>
              <a:latin typeface="Century Gothic" pitchFamily="34" charset="0"/>
            </a:endParaRPr>
          </a:p>
        </p:txBody>
      </p:sp>
      <p:pic>
        <p:nvPicPr>
          <p:cNvPr id="349196" name="Picture 12"/>
          <p:cNvPicPr>
            <a:picLocks noChangeAspect="1" noChangeArrowheads="1"/>
          </p:cNvPicPr>
          <p:nvPr/>
        </p:nvPicPr>
        <p:blipFill>
          <a:blip r:embed="rId4"/>
          <a:srcRect/>
          <a:stretch>
            <a:fillRect/>
          </a:stretch>
        </p:blipFill>
        <p:spPr bwMode="auto">
          <a:xfrm>
            <a:off x="609600" y="1066800"/>
            <a:ext cx="4800600" cy="3668713"/>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49186"/>
                                        </p:tgtEl>
                                        <p:attrNameLst>
                                          <p:attrName>style.visibility</p:attrName>
                                        </p:attrNameLst>
                                      </p:cBhvr>
                                      <p:to>
                                        <p:strVal val="visible"/>
                                      </p:to>
                                    </p:set>
                                    <p:anim calcmode="lin" valueType="num">
                                      <p:cBhvr>
                                        <p:cTn id="7" dur="500" fill="hold"/>
                                        <p:tgtEl>
                                          <p:spTgt spid="349186"/>
                                        </p:tgtEl>
                                        <p:attrNameLst>
                                          <p:attrName>ppt_x</p:attrName>
                                        </p:attrNameLst>
                                      </p:cBhvr>
                                      <p:tavLst>
                                        <p:tav tm="0">
                                          <p:val>
                                            <p:strVal val="#ppt_x+#ppt_w/2"/>
                                          </p:val>
                                        </p:tav>
                                        <p:tav tm="100000">
                                          <p:val>
                                            <p:strVal val="#ppt_x"/>
                                          </p:val>
                                        </p:tav>
                                      </p:tavLst>
                                    </p:anim>
                                    <p:anim calcmode="lin" valueType="num">
                                      <p:cBhvr>
                                        <p:cTn id="8" dur="500" fill="hold"/>
                                        <p:tgtEl>
                                          <p:spTgt spid="349186"/>
                                        </p:tgtEl>
                                        <p:attrNameLst>
                                          <p:attrName>ppt_y</p:attrName>
                                        </p:attrNameLst>
                                      </p:cBhvr>
                                      <p:tavLst>
                                        <p:tav tm="0">
                                          <p:val>
                                            <p:strVal val="#ppt_y"/>
                                          </p:val>
                                        </p:tav>
                                        <p:tav tm="100000">
                                          <p:val>
                                            <p:strVal val="#ppt_y"/>
                                          </p:val>
                                        </p:tav>
                                      </p:tavLst>
                                    </p:anim>
                                    <p:anim calcmode="lin" valueType="num">
                                      <p:cBhvr>
                                        <p:cTn id="9" dur="500" fill="hold"/>
                                        <p:tgtEl>
                                          <p:spTgt spid="349186"/>
                                        </p:tgtEl>
                                        <p:attrNameLst>
                                          <p:attrName>ppt_w</p:attrName>
                                        </p:attrNameLst>
                                      </p:cBhvr>
                                      <p:tavLst>
                                        <p:tav tm="0">
                                          <p:val>
                                            <p:fltVal val="0"/>
                                          </p:val>
                                        </p:tav>
                                        <p:tav tm="100000">
                                          <p:val>
                                            <p:strVal val="#ppt_w"/>
                                          </p:val>
                                        </p:tav>
                                      </p:tavLst>
                                    </p:anim>
                                    <p:anim calcmode="lin" valueType="num">
                                      <p:cBhvr>
                                        <p:cTn id="10" dur="500" fill="hold"/>
                                        <p:tgtEl>
                                          <p:spTgt spid="34918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49187"/>
                                        </p:tgtEl>
                                        <p:attrNameLst>
                                          <p:attrName>style.visibility</p:attrName>
                                        </p:attrNameLst>
                                      </p:cBhvr>
                                      <p:to>
                                        <p:strVal val="visible"/>
                                      </p:to>
                                    </p:set>
                                    <p:anim calcmode="lin" valueType="num">
                                      <p:cBhvr>
                                        <p:cTn id="13" dur="1000" fill="hold"/>
                                        <p:tgtEl>
                                          <p:spTgt spid="349187"/>
                                        </p:tgtEl>
                                        <p:attrNameLst>
                                          <p:attrName>ppt_x</p:attrName>
                                        </p:attrNameLst>
                                      </p:cBhvr>
                                      <p:tavLst>
                                        <p:tav tm="0">
                                          <p:val>
                                            <p:strVal val="#ppt_x-#ppt_w/2"/>
                                          </p:val>
                                        </p:tav>
                                        <p:tav tm="100000">
                                          <p:val>
                                            <p:strVal val="#ppt_x"/>
                                          </p:val>
                                        </p:tav>
                                      </p:tavLst>
                                    </p:anim>
                                    <p:anim calcmode="lin" valueType="num">
                                      <p:cBhvr>
                                        <p:cTn id="14" dur="1000" fill="hold"/>
                                        <p:tgtEl>
                                          <p:spTgt spid="349187"/>
                                        </p:tgtEl>
                                        <p:attrNameLst>
                                          <p:attrName>ppt_y</p:attrName>
                                        </p:attrNameLst>
                                      </p:cBhvr>
                                      <p:tavLst>
                                        <p:tav tm="0">
                                          <p:val>
                                            <p:strVal val="#ppt_y"/>
                                          </p:val>
                                        </p:tav>
                                        <p:tav tm="100000">
                                          <p:val>
                                            <p:strVal val="#ppt_y"/>
                                          </p:val>
                                        </p:tav>
                                      </p:tavLst>
                                    </p:anim>
                                    <p:anim calcmode="lin" valueType="num">
                                      <p:cBhvr>
                                        <p:cTn id="15" dur="1000" fill="hold"/>
                                        <p:tgtEl>
                                          <p:spTgt spid="349187"/>
                                        </p:tgtEl>
                                        <p:attrNameLst>
                                          <p:attrName>ppt_w</p:attrName>
                                        </p:attrNameLst>
                                      </p:cBhvr>
                                      <p:tavLst>
                                        <p:tav tm="0">
                                          <p:val>
                                            <p:fltVal val="0"/>
                                          </p:val>
                                        </p:tav>
                                        <p:tav tm="100000">
                                          <p:val>
                                            <p:strVal val="#ppt_w"/>
                                          </p:val>
                                        </p:tav>
                                      </p:tavLst>
                                    </p:anim>
                                    <p:anim calcmode="lin" valueType="num">
                                      <p:cBhvr>
                                        <p:cTn id="16" dur="1000" fill="hold"/>
                                        <p:tgtEl>
                                          <p:spTgt spid="349187"/>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49188"/>
                                        </p:tgtEl>
                                        <p:attrNameLst>
                                          <p:attrName>style.visibility</p:attrName>
                                        </p:attrNameLst>
                                      </p:cBhvr>
                                      <p:to>
                                        <p:strVal val="visible"/>
                                      </p:to>
                                    </p:set>
                                    <p:anim calcmode="lin" valueType="num">
                                      <p:cBhvr>
                                        <p:cTn id="20" dur="500" fill="hold"/>
                                        <p:tgtEl>
                                          <p:spTgt spid="349188"/>
                                        </p:tgtEl>
                                        <p:attrNameLst>
                                          <p:attrName>ppt_w</p:attrName>
                                        </p:attrNameLst>
                                      </p:cBhvr>
                                      <p:tavLst>
                                        <p:tav tm="0">
                                          <p:val>
                                            <p:fltVal val="0"/>
                                          </p:val>
                                        </p:tav>
                                        <p:tav tm="100000">
                                          <p:val>
                                            <p:strVal val="#ppt_w"/>
                                          </p:val>
                                        </p:tav>
                                      </p:tavLst>
                                    </p:anim>
                                    <p:anim calcmode="lin" valueType="num">
                                      <p:cBhvr>
                                        <p:cTn id="21" dur="500" fill="hold"/>
                                        <p:tgtEl>
                                          <p:spTgt spid="34918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186" grpId="0" animBg="1"/>
      <p:bldP spid="349187" grpId="0" animBg="1"/>
      <p:bldP spid="34918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290819"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290820" name="Text Box 4"/>
          <p:cNvSpPr txBox="1">
            <a:spLocks noChangeArrowheads="1"/>
          </p:cNvSpPr>
          <p:nvPr/>
        </p:nvSpPr>
        <p:spPr bwMode="auto">
          <a:xfrm>
            <a:off x="533400" y="90488"/>
            <a:ext cx="3948113"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CURAH HUJAN EFEKTIF</a:t>
            </a:r>
            <a:endParaRPr lang="en-US" sz="900" b="1">
              <a:solidFill>
                <a:srgbClr val="003366"/>
              </a:solidFill>
              <a:latin typeface="Century Gothic" pitchFamily="34" charset="0"/>
            </a:endParaRPr>
          </a:p>
        </p:txBody>
      </p:sp>
      <p:sp>
        <p:nvSpPr>
          <p:cNvPr id="290825" name="Rectangle 9"/>
          <p:cNvSpPr>
            <a:spLocks noChangeArrowheads="1"/>
          </p:cNvSpPr>
          <p:nvPr/>
        </p:nvSpPr>
        <p:spPr bwMode="auto">
          <a:xfrm>
            <a:off x="304800" y="1057275"/>
            <a:ext cx="8458200" cy="628650"/>
          </a:xfrm>
          <a:prstGeom prst="rect">
            <a:avLst/>
          </a:prstGeom>
          <a:noFill/>
          <a:ln w="9525" algn="ctr">
            <a:noFill/>
            <a:miter lim="800000"/>
            <a:headEnd/>
            <a:tailEnd/>
          </a:ln>
          <a:effectLst/>
        </p:spPr>
        <p:txBody>
          <a:bodyPr anchor="ctr">
            <a:spAutoFit/>
          </a:bodyPr>
          <a:lstStyle/>
          <a:p>
            <a:pPr algn="l">
              <a:lnSpc>
                <a:spcPct val="110000"/>
              </a:lnSpc>
            </a:pPr>
            <a:r>
              <a:rPr lang="en-US" sz="1600" b="1">
                <a:solidFill>
                  <a:srgbClr val="000000"/>
                </a:solidFill>
                <a:cs typeface="Times New Roman" pitchFamily="18" charset="0"/>
              </a:rPr>
              <a:t>Definisi : </a:t>
            </a:r>
            <a:r>
              <a:rPr lang="en-US" sz="1600">
                <a:solidFill>
                  <a:srgbClr val="000000"/>
                </a:solidFill>
                <a:cs typeface="Times New Roman" pitchFamily="18" charset="0"/>
              </a:rPr>
              <a:t>besarnya curah hujan yang dapat dimanfaatkan oleh tanaman untuk memenuhi kebutuhan selama masa pertumbuhannya</a:t>
            </a:r>
            <a:endParaRPr lang="en-US" sz="1600"/>
          </a:p>
        </p:txBody>
      </p:sp>
      <p:graphicFrame>
        <p:nvGraphicFramePr>
          <p:cNvPr id="290824" name="Object 8"/>
          <p:cNvGraphicFramePr>
            <a:graphicFrameLocks noChangeAspect="1"/>
          </p:cNvGraphicFramePr>
          <p:nvPr/>
        </p:nvGraphicFramePr>
        <p:xfrm>
          <a:off x="1066800" y="2973388"/>
          <a:ext cx="1752600" cy="579437"/>
        </p:xfrm>
        <a:graphic>
          <a:graphicData uri="http://schemas.openxmlformats.org/presentationml/2006/ole">
            <mc:AlternateContent xmlns:mc="http://schemas.openxmlformats.org/markup-compatibility/2006">
              <mc:Choice xmlns:v="urn:schemas-microsoft-com:vml" Requires="v">
                <p:oleObj spid="_x0000_s10243" name="Microsoft Equation 3.0" r:id="rId5" imgW="1180588" imgH="393529" progId="Equation.3">
                  <p:embed/>
                </p:oleObj>
              </mc:Choice>
              <mc:Fallback>
                <p:oleObj name="Microsoft Equation 3.0" r:id="rId5" imgW="1180588" imgH="393529" progId="Equation.3">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6800" y="2973388"/>
                        <a:ext cx="1752600" cy="5794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90826" name="Rectangle 10"/>
          <p:cNvSpPr>
            <a:spLocks noChangeArrowheads="1"/>
          </p:cNvSpPr>
          <p:nvPr/>
        </p:nvSpPr>
        <p:spPr bwMode="auto">
          <a:xfrm>
            <a:off x="609600" y="3598863"/>
            <a:ext cx="8423275" cy="896937"/>
          </a:xfrm>
          <a:prstGeom prst="rect">
            <a:avLst/>
          </a:prstGeom>
          <a:noFill/>
          <a:ln w="9525" algn="ctr">
            <a:noFill/>
            <a:miter lim="800000"/>
            <a:headEnd/>
            <a:tailEnd/>
          </a:ln>
          <a:effectLst/>
        </p:spPr>
        <p:txBody>
          <a:bodyPr anchor="ctr">
            <a:spAutoFit/>
          </a:bodyPr>
          <a:lstStyle/>
          <a:p>
            <a:pPr marL="574675" indent="-574675" algn="just">
              <a:lnSpc>
                <a:spcPct val="110000"/>
              </a:lnSpc>
              <a:tabLst>
                <a:tab pos="398463" algn="l"/>
              </a:tabLst>
            </a:pPr>
            <a:r>
              <a:rPr lang="sv-SE" sz="1600" b="1">
                <a:solidFill>
                  <a:srgbClr val="000000"/>
                </a:solidFill>
                <a:cs typeface="Times New Roman" pitchFamily="18" charset="0"/>
              </a:rPr>
              <a:t>dimana,</a:t>
            </a:r>
            <a:endParaRPr lang="en-US" sz="1600" b="1"/>
          </a:p>
          <a:p>
            <a:pPr marL="574675" indent="-574675" algn="just" eaLnBrk="0" hangingPunct="0">
              <a:lnSpc>
                <a:spcPct val="110000"/>
              </a:lnSpc>
              <a:tabLst>
                <a:tab pos="398463" algn="l"/>
              </a:tabLst>
            </a:pPr>
            <a:r>
              <a:rPr lang="sv-SE" sz="1600">
                <a:solidFill>
                  <a:srgbClr val="000000"/>
                </a:solidFill>
                <a:cs typeface="Times New Roman" pitchFamily="18" charset="0"/>
              </a:rPr>
              <a:t>R</a:t>
            </a:r>
            <a:r>
              <a:rPr lang="sv-SE" sz="1600" baseline="-30000">
                <a:solidFill>
                  <a:srgbClr val="000000"/>
                </a:solidFill>
                <a:cs typeface="Times New Roman" pitchFamily="18" charset="0"/>
              </a:rPr>
              <a:t>e</a:t>
            </a:r>
            <a:r>
              <a:rPr lang="sv-SE" sz="1600">
                <a:solidFill>
                  <a:srgbClr val="000000"/>
                </a:solidFill>
                <a:cs typeface="Times New Roman" pitchFamily="18" charset="0"/>
              </a:rPr>
              <a:t>	=	curah hujan effektif, mm/hari</a:t>
            </a:r>
            <a:endParaRPr lang="en-US" sz="1600"/>
          </a:p>
          <a:p>
            <a:pPr marL="574675" indent="-574675" algn="l" eaLnBrk="0" hangingPunct="0">
              <a:lnSpc>
                <a:spcPct val="110000"/>
              </a:lnSpc>
              <a:tabLst>
                <a:tab pos="398463" algn="l"/>
              </a:tabLst>
            </a:pPr>
            <a:r>
              <a:rPr lang="sv-SE" sz="1600">
                <a:solidFill>
                  <a:srgbClr val="000000"/>
                </a:solidFill>
                <a:cs typeface="Times New Roman" pitchFamily="18" charset="0"/>
              </a:rPr>
              <a:t>R</a:t>
            </a:r>
            <a:r>
              <a:rPr lang="sv-SE" sz="1600" baseline="-30000">
                <a:solidFill>
                  <a:srgbClr val="000000"/>
                </a:solidFill>
                <a:cs typeface="Times New Roman" pitchFamily="18" charset="0"/>
              </a:rPr>
              <a:t>80</a:t>
            </a:r>
            <a:r>
              <a:rPr lang="sv-SE" sz="1600">
                <a:solidFill>
                  <a:srgbClr val="000000"/>
                </a:solidFill>
                <a:cs typeface="Times New Roman" pitchFamily="18" charset="0"/>
              </a:rPr>
              <a:t>	=	curah hujan minimum tengah bulanan dengan kemungkinan terpenuhi 80 %.</a:t>
            </a:r>
            <a:endParaRPr lang="en-US" sz="1600"/>
          </a:p>
        </p:txBody>
      </p:sp>
      <p:sp>
        <p:nvSpPr>
          <p:cNvPr id="290829" name="Rectangle 13"/>
          <p:cNvSpPr>
            <a:spLocks noChangeArrowheads="1"/>
          </p:cNvSpPr>
          <p:nvPr/>
        </p:nvSpPr>
        <p:spPr bwMode="auto">
          <a:xfrm>
            <a:off x="381000" y="1858963"/>
            <a:ext cx="8458200" cy="1019175"/>
          </a:xfrm>
          <a:prstGeom prst="rect">
            <a:avLst/>
          </a:prstGeom>
          <a:noFill/>
          <a:ln w="9525" algn="ctr">
            <a:noFill/>
            <a:miter lim="800000"/>
            <a:headEnd/>
            <a:tailEnd/>
          </a:ln>
          <a:effectLst/>
        </p:spPr>
        <p:txBody>
          <a:bodyPr anchor="ctr">
            <a:spAutoFit/>
          </a:bodyPr>
          <a:lstStyle/>
          <a:p>
            <a:pPr marL="280988" indent="-280988" algn="l" eaLnBrk="0" hangingPunct="0">
              <a:lnSpc>
                <a:spcPct val="110000"/>
              </a:lnSpc>
              <a:spcBef>
                <a:spcPct val="50000"/>
              </a:spcBef>
              <a:spcAft>
                <a:spcPct val="50000"/>
              </a:spcAft>
              <a:buClr>
                <a:schemeClr val="tx1"/>
              </a:buClr>
              <a:buFontTx/>
              <a:buBlip>
                <a:blip r:embed="rId7"/>
              </a:buBlip>
            </a:pPr>
            <a:r>
              <a:rPr lang="en-US" sz="1600" b="1" i="1">
                <a:cs typeface="Times New Roman" pitchFamily="18" charset="0"/>
              </a:rPr>
              <a:t>Curah Hujan Efektif untuk Padi</a:t>
            </a:r>
            <a:endParaRPr lang="en-US" sz="1600" b="1"/>
          </a:p>
          <a:p>
            <a:pPr marL="280988" indent="-280988" algn="l" eaLnBrk="0" hangingPunct="0">
              <a:lnSpc>
                <a:spcPct val="110000"/>
              </a:lnSpc>
            </a:pPr>
            <a:r>
              <a:rPr lang="en-US" sz="1600" b="1">
                <a:solidFill>
                  <a:srgbClr val="000000"/>
                </a:solidFill>
                <a:cs typeface="Times New Roman" pitchFamily="18" charset="0"/>
              </a:rPr>
              <a:t>	</a:t>
            </a:r>
            <a:r>
              <a:rPr lang="en-US" sz="1600">
                <a:solidFill>
                  <a:srgbClr val="000000"/>
                </a:solidFill>
                <a:cs typeface="Times New Roman" pitchFamily="18" charset="0"/>
              </a:rPr>
              <a:t>Untuk irigasi padi curah hujan efektif bulanan diambil 70 % dari curah hujan minimum tengah-bulanan dengan periode ulang 5 tahun.</a:t>
            </a:r>
            <a:endParaRPr lang="en-US" sz="1600"/>
          </a:p>
        </p:txBody>
      </p:sp>
      <p:sp>
        <p:nvSpPr>
          <p:cNvPr id="290830" name="Rectangle 14"/>
          <p:cNvSpPr>
            <a:spLocks noChangeArrowheads="1"/>
          </p:cNvSpPr>
          <p:nvPr/>
        </p:nvSpPr>
        <p:spPr bwMode="auto">
          <a:xfrm>
            <a:off x="381000" y="4772025"/>
            <a:ext cx="8077200" cy="1019175"/>
          </a:xfrm>
          <a:prstGeom prst="rect">
            <a:avLst/>
          </a:prstGeom>
          <a:noFill/>
          <a:ln w="9525" algn="ctr">
            <a:noFill/>
            <a:miter lim="800000"/>
            <a:headEnd/>
            <a:tailEnd/>
          </a:ln>
          <a:effectLst/>
        </p:spPr>
        <p:txBody>
          <a:bodyPr anchor="ctr">
            <a:spAutoFit/>
          </a:bodyPr>
          <a:lstStyle/>
          <a:p>
            <a:pPr marL="236538" indent="-236538" algn="just" eaLnBrk="0" hangingPunct="0">
              <a:lnSpc>
                <a:spcPct val="110000"/>
              </a:lnSpc>
              <a:spcAft>
                <a:spcPct val="50000"/>
              </a:spcAft>
              <a:buClr>
                <a:schemeClr val="tx1"/>
              </a:buClr>
              <a:buFontTx/>
              <a:buBlip>
                <a:blip r:embed="rId7"/>
              </a:buBlip>
            </a:pPr>
            <a:r>
              <a:rPr lang="en-US" sz="1600" b="1" i="1">
                <a:cs typeface="Times New Roman" pitchFamily="18" charset="0"/>
              </a:rPr>
              <a:t>Curah Hujan Efektif untuk Palawija</a:t>
            </a:r>
            <a:endParaRPr lang="en-US" sz="1600" b="1"/>
          </a:p>
          <a:p>
            <a:pPr marL="236538" indent="-236538" algn="just" eaLnBrk="0" hangingPunct="0">
              <a:lnSpc>
                <a:spcPct val="110000"/>
              </a:lnSpc>
            </a:pPr>
            <a:r>
              <a:rPr lang="en-US" sz="1600" b="1">
                <a:cs typeface="Times New Roman" pitchFamily="18" charset="0"/>
              </a:rPr>
              <a:t>	</a:t>
            </a:r>
            <a:r>
              <a:rPr lang="en-US" sz="1600">
                <a:cs typeface="Times New Roman" pitchFamily="18" charset="0"/>
              </a:rPr>
              <a:t>Ditentukan dengan periode bulanan dan curah hujan rata-rata bulanan dihubungkan dengan rata-rata bulanan evapotranspirasi tanaman. </a:t>
            </a:r>
            <a:r>
              <a:rPr lang="it-IT" sz="1600">
                <a:cs typeface="Times New Roman" pitchFamily="18" charset="0"/>
              </a:rPr>
              <a:t>(tabel USDA-SCS 1969)</a:t>
            </a:r>
            <a:endParaRPr lang="it-IT" sz="1600"/>
          </a:p>
        </p:txBody>
      </p:sp>
    </p:spTree>
    <p:custDataLst>
      <p:tags r:id="rId2"/>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290818"/>
                                        </p:tgtEl>
                                        <p:attrNameLst>
                                          <p:attrName>style.visibility</p:attrName>
                                        </p:attrNameLst>
                                      </p:cBhvr>
                                      <p:to>
                                        <p:strVal val="visible"/>
                                      </p:to>
                                    </p:set>
                                    <p:anim calcmode="lin" valueType="num">
                                      <p:cBhvr>
                                        <p:cTn id="7" dur="500" fill="hold"/>
                                        <p:tgtEl>
                                          <p:spTgt spid="290818"/>
                                        </p:tgtEl>
                                        <p:attrNameLst>
                                          <p:attrName>ppt_x</p:attrName>
                                        </p:attrNameLst>
                                      </p:cBhvr>
                                      <p:tavLst>
                                        <p:tav tm="0">
                                          <p:val>
                                            <p:strVal val="#ppt_x+#ppt_w/2"/>
                                          </p:val>
                                        </p:tav>
                                        <p:tav tm="100000">
                                          <p:val>
                                            <p:strVal val="#ppt_x"/>
                                          </p:val>
                                        </p:tav>
                                      </p:tavLst>
                                    </p:anim>
                                    <p:anim calcmode="lin" valueType="num">
                                      <p:cBhvr>
                                        <p:cTn id="8" dur="500" fill="hold"/>
                                        <p:tgtEl>
                                          <p:spTgt spid="290818"/>
                                        </p:tgtEl>
                                        <p:attrNameLst>
                                          <p:attrName>ppt_y</p:attrName>
                                        </p:attrNameLst>
                                      </p:cBhvr>
                                      <p:tavLst>
                                        <p:tav tm="0">
                                          <p:val>
                                            <p:strVal val="#ppt_y"/>
                                          </p:val>
                                        </p:tav>
                                        <p:tav tm="100000">
                                          <p:val>
                                            <p:strVal val="#ppt_y"/>
                                          </p:val>
                                        </p:tav>
                                      </p:tavLst>
                                    </p:anim>
                                    <p:anim calcmode="lin" valueType="num">
                                      <p:cBhvr>
                                        <p:cTn id="9" dur="500" fill="hold"/>
                                        <p:tgtEl>
                                          <p:spTgt spid="290818"/>
                                        </p:tgtEl>
                                        <p:attrNameLst>
                                          <p:attrName>ppt_w</p:attrName>
                                        </p:attrNameLst>
                                      </p:cBhvr>
                                      <p:tavLst>
                                        <p:tav tm="0">
                                          <p:val>
                                            <p:fltVal val="0"/>
                                          </p:val>
                                        </p:tav>
                                        <p:tav tm="100000">
                                          <p:val>
                                            <p:strVal val="#ppt_w"/>
                                          </p:val>
                                        </p:tav>
                                      </p:tavLst>
                                    </p:anim>
                                    <p:anim calcmode="lin" valueType="num">
                                      <p:cBhvr>
                                        <p:cTn id="10" dur="500" fill="hold"/>
                                        <p:tgtEl>
                                          <p:spTgt spid="290818"/>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290819"/>
                                        </p:tgtEl>
                                        <p:attrNameLst>
                                          <p:attrName>style.visibility</p:attrName>
                                        </p:attrNameLst>
                                      </p:cBhvr>
                                      <p:to>
                                        <p:strVal val="visible"/>
                                      </p:to>
                                    </p:set>
                                    <p:anim calcmode="lin" valueType="num">
                                      <p:cBhvr>
                                        <p:cTn id="13" dur="1000" fill="hold"/>
                                        <p:tgtEl>
                                          <p:spTgt spid="290819"/>
                                        </p:tgtEl>
                                        <p:attrNameLst>
                                          <p:attrName>ppt_x</p:attrName>
                                        </p:attrNameLst>
                                      </p:cBhvr>
                                      <p:tavLst>
                                        <p:tav tm="0">
                                          <p:val>
                                            <p:strVal val="#ppt_x-#ppt_w/2"/>
                                          </p:val>
                                        </p:tav>
                                        <p:tav tm="100000">
                                          <p:val>
                                            <p:strVal val="#ppt_x"/>
                                          </p:val>
                                        </p:tav>
                                      </p:tavLst>
                                    </p:anim>
                                    <p:anim calcmode="lin" valueType="num">
                                      <p:cBhvr>
                                        <p:cTn id="14" dur="1000" fill="hold"/>
                                        <p:tgtEl>
                                          <p:spTgt spid="290819"/>
                                        </p:tgtEl>
                                        <p:attrNameLst>
                                          <p:attrName>ppt_y</p:attrName>
                                        </p:attrNameLst>
                                      </p:cBhvr>
                                      <p:tavLst>
                                        <p:tav tm="0">
                                          <p:val>
                                            <p:strVal val="#ppt_y"/>
                                          </p:val>
                                        </p:tav>
                                        <p:tav tm="100000">
                                          <p:val>
                                            <p:strVal val="#ppt_y"/>
                                          </p:val>
                                        </p:tav>
                                      </p:tavLst>
                                    </p:anim>
                                    <p:anim calcmode="lin" valueType="num">
                                      <p:cBhvr>
                                        <p:cTn id="15" dur="1000" fill="hold"/>
                                        <p:tgtEl>
                                          <p:spTgt spid="290819"/>
                                        </p:tgtEl>
                                        <p:attrNameLst>
                                          <p:attrName>ppt_w</p:attrName>
                                        </p:attrNameLst>
                                      </p:cBhvr>
                                      <p:tavLst>
                                        <p:tav tm="0">
                                          <p:val>
                                            <p:fltVal val="0"/>
                                          </p:val>
                                        </p:tav>
                                        <p:tav tm="100000">
                                          <p:val>
                                            <p:strVal val="#ppt_w"/>
                                          </p:val>
                                        </p:tav>
                                      </p:tavLst>
                                    </p:anim>
                                    <p:anim calcmode="lin" valueType="num">
                                      <p:cBhvr>
                                        <p:cTn id="16" dur="1000" fill="hold"/>
                                        <p:tgtEl>
                                          <p:spTgt spid="290819"/>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290820"/>
                                        </p:tgtEl>
                                        <p:attrNameLst>
                                          <p:attrName>style.visibility</p:attrName>
                                        </p:attrNameLst>
                                      </p:cBhvr>
                                      <p:to>
                                        <p:strVal val="visible"/>
                                      </p:to>
                                    </p:set>
                                    <p:anim calcmode="lin" valueType="num">
                                      <p:cBhvr>
                                        <p:cTn id="20" dur="500" fill="hold"/>
                                        <p:tgtEl>
                                          <p:spTgt spid="290820"/>
                                        </p:tgtEl>
                                        <p:attrNameLst>
                                          <p:attrName>ppt_w</p:attrName>
                                        </p:attrNameLst>
                                      </p:cBhvr>
                                      <p:tavLst>
                                        <p:tav tm="0">
                                          <p:val>
                                            <p:fltVal val="0"/>
                                          </p:val>
                                        </p:tav>
                                        <p:tav tm="100000">
                                          <p:val>
                                            <p:strVal val="#ppt_w"/>
                                          </p:val>
                                        </p:tav>
                                      </p:tavLst>
                                    </p:anim>
                                    <p:anim calcmode="lin" valueType="num">
                                      <p:cBhvr>
                                        <p:cTn id="21" dur="500" fill="hold"/>
                                        <p:tgtEl>
                                          <p:spTgt spid="2908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818" grpId="0" animBg="1"/>
      <p:bldP spid="290819" grpId="0" animBg="1"/>
      <p:bldP spid="29082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21539"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21540" name="Text Box 4"/>
          <p:cNvSpPr txBox="1">
            <a:spLocks noChangeArrowheads="1"/>
          </p:cNvSpPr>
          <p:nvPr/>
        </p:nvSpPr>
        <p:spPr bwMode="auto">
          <a:xfrm>
            <a:off x="228600" y="173038"/>
            <a:ext cx="7916863" cy="488950"/>
          </a:xfrm>
          <a:prstGeom prst="rect">
            <a:avLst/>
          </a:prstGeom>
          <a:noFill/>
          <a:ln w="9525">
            <a:noFill/>
            <a:miter lim="800000"/>
            <a:headEnd/>
            <a:tailEnd/>
          </a:ln>
          <a:effectLst/>
        </p:spPr>
        <p:txBody>
          <a:bodyPr wrap="none" lIns="91429" tIns="45715" rIns="91429" bIns="45715">
            <a:spAutoFit/>
          </a:bodyPr>
          <a:lstStyle/>
          <a:p>
            <a:pPr algn="l"/>
            <a:r>
              <a:rPr lang="en-US" sz="2600" b="1">
                <a:solidFill>
                  <a:srgbClr val="003366"/>
                </a:solidFill>
                <a:latin typeface="Agency FB" pitchFamily="34" charset="0"/>
              </a:rPr>
              <a:t>Frekuensi Terjadinya Curah Hujan dan Curah Hujan Efektif Untuk Padi</a:t>
            </a:r>
          </a:p>
        </p:txBody>
      </p:sp>
      <p:sp>
        <p:nvSpPr>
          <p:cNvPr id="321546" name="Rectangle 10"/>
          <p:cNvSpPr>
            <a:spLocks noChangeArrowheads="1"/>
          </p:cNvSpPr>
          <p:nvPr/>
        </p:nvSpPr>
        <p:spPr bwMode="auto">
          <a:xfrm>
            <a:off x="-228600" y="219075"/>
            <a:ext cx="9144000" cy="0"/>
          </a:xfrm>
          <a:prstGeom prst="rect">
            <a:avLst/>
          </a:prstGeom>
          <a:noFill/>
          <a:ln w="9525" algn="ctr">
            <a:noFill/>
            <a:miter lim="800000"/>
            <a:headEnd/>
            <a:tailEnd/>
          </a:ln>
          <a:effectLst/>
        </p:spPr>
        <p:txBody>
          <a:bodyPr wrap="none" anchor="ctr">
            <a:spAutoFit/>
          </a:bodyPr>
          <a:lstStyle/>
          <a:p>
            <a:endParaRPr lang="en-US"/>
          </a:p>
        </p:txBody>
      </p:sp>
      <p:sp>
        <p:nvSpPr>
          <p:cNvPr id="321548" name="Rectangle 12"/>
          <p:cNvSpPr>
            <a:spLocks noChangeArrowheads="1"/>
          </p:cNvSpPr>
          <p:nvPr/>
        </p:nvSpPr>
        <p:spPr bwMode="auto">
          <a:xfrm>
            <a:off x="228600" y="2962275"/>
            <a:ext cx="9144000" cy="0"/>
          </a:xfrm>
          <a:prstGeom prst="rect">
            <a:avLst/>
          </a:prstGeom>
          <a:noFill/>
          <a:ln w="9525" algn="ctr">
            <a:noFill/>
            <a:miter lim="800000"/>
            <a:headEnd/>
            <a:tailEnd/>
          </a:ln>
          <a:effectLst/>
        </p:spPr>
        <p:txBody>
          <a:bodyPr wrap="none" anchor="ctr">
            <a:spAutoFit/>
          </a:bodyPr>
          <a:lstStyle/>
          <a:p>
            <a:pPr indent="269875" algn="l"/>
            <a:endParaRPr lang="en-US"/>
          </a:p>
        </p:txBody>
      </p:sp>
      <p:sp>
        <p:nvSpPr>
          <p:cNvPr id="321549" name="Rectangle 13"/>
          <p:cNvSpPr>
            <a:spLocks noChangeArrowheads="1"/>
          </p:cNvSpPr>
          <p:nvPr/>
        </p:nvSpPr>
        <p:spPr bwMode="auto">
          <a:xfrm>
            <a:off x="228600" y="4946650"/>
            <a:ext cx="9144000" cy="0"/>
          </a:xfrm>
          <a:prstGeom prst="rect">
            <a:avLst/>
          </a:prstGeom>
          <a:noFill/>
          <a:ln w="9525" algn="ctr">
            <a:noFill/>
            <a:miter lim="800000"/>
            <a:headEnd/>
            <a:tailEnd/>
          </a:ln>
          <a:effectLst/>
        </p:spPr>
        <p:txBody>
          <a:bodyPr wrap="none" anchor="ctr">
            <a:spAutoFit/>
          </a:bodyPr>
          <a:lstStyle/>
          <a:p>
            <a:pPr indent="269875" algn="l"/>
            <a:endParaRPr lang="en-US"/>
          </a:p>
        </p:txBody>
      </p:sp>
      <p:pic>
        <p:nvPicPr>
          <p:cNvPr id="321551" name="Picture 15"/>
          <p:cNvPicPr>
            <a:picLocks noChangeAspect="1" noChangeArrowheads="1"/>
          </p:cNvPicPr>
          <p:nvPr/>
        </p:nvPicPr>
        <p:blipFill>
          <a:blip r:embed="rId4"/>
          <a:srcRect/>
          <a:stretch>
            <a:fillRect/>
          </a:stretch>
        </p:blipFill>
        <p:spPr bwMode="auto">
          <a:xfrm>
            <a:off x="1143000" y="960438"/>
            <a:ext cx="7010400" cy="5668962"/>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21538"/>
                                        </p:tgtEl>
                                        <p:attrNameLst>
                                          <p:attrName>style.visibility</p:attrName>
                                        </p:attrNameLst>
                                      </p:cBhvr>
                                      <p:to>
                                        <p:strVal val="visible"/>
                                      </p:to>
                                    </p:set>
                                    <p:anim calcmode="lin" valueType="num">
                                      <p:cBhvr>
                                        <p:cTn id="7" dur="500" fill="hold"/>
                                        <p:tgtEl>
                                          <p:spTgt spid="321538"/>
                                        </p:tgtEl>
                                        <p:attrNameLst>
                                          <p:attrName>ppt_x</p:attrName>
                                        </p:attrNameLst>
                                      </p:cBhvr>
                                      <p:tavLst>
                                        <p:tav tm="0">
                                          <p:val>
                                            <p:strVal val="#ppt_x+#ppt_w/2"/>
                                          </p:val>
                                        </p:tav>
                                        <p:tav tm="100000">
                                          <p:val>
                                            <p:strVal val="#ppt_x"/>
                                          </p:val>
                                        </p:tav>
                                      </p:tavLst>
                                    </p:anim>
                                    <p:anim calcmode="lin" valueType="num">
                                      <p:cBhvr>
                                        <p:cTn id="8" dur="500" fill="hold"/>
                                        <p:tgtEl>
                                          <p:spTgt spid="321538"/>
                                        </p:tgtEl>
                                        <p:attrNameLst>
                                          <p:attrName>ppt_y</p:attrName>
                                        </p:attrNameLst>
                                      </p:cBhvr>
                                      <p:tavLst>
                                        <p:tav tm="0">
                                          <p:val>
                                            <p:strVal val="#ppt_y"/>
                                          </p:val>
                                        </p:tav>
                                        <p:tav tm="100000">
                                          <p:val>
                                            <p:strVal val="#ppt_y"/>
                                          </p:val>
                                        </p:tav>
                                      </p:tavLst>
                                    </p:anim>
                                    <p:anim calcmode="lin" valueType="num">
                                      <p:cBhvr>
                                        <p:cTn id="9" dur="500" fill="hold"/>
                                        <p:tgtEl>
                                          <p:spTgt spid="321538"/>
                                        </p:tgtEl>
                                        <p:attrNameLst>
                                          <p:attrName>ppt_w</p:attrName>
                                        </p:attrNameLst>
                                      </p:cBhvr>
                                      <p:tavLst>
                                        <p:tav tm="0">
                                          <p:val>
                                            <p:fltVal val="0"/>
                                          </p:val>
                                        </p:tav>
                                        <p:tav tm="100000">
                                          <p:val>
                                            <p:strVal val="#ppt_w"/>
                                          </p:val>
                                        </p:tav>
                                      </p:tavLst>
                                    </p:anim>
                                    <p:anim calcmode="lin" valueType="num">
                                      <p:cBhvr>
                                        <p:cTn id="10" dur="500" fill="hold"/>
                                        <p:tgtEl>
                                          <p:spTgt spid="321538"/>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21539"/>
                                        </p:tgtEl>
                                        <p:attrNameLst>
                                          <p:attrName>style.visibility</p:attrName>
                                        </p:attrNameLst>
                                      </p:cBhvr>
                                      <p:to>
                                        <p:strVal val="visible"/>
                                      </p:to>
                                    </p:set>
                                    <p:anim calcmode="lin" valueType="num">
                                      <p:cBhvr>
                                        <p:cTn id="13" dur="1000" fill="hold"/>
                                        <p:tgtEl>
                                          <p:spTgt spid="321539"/>
                                        </p:tgtEl>
                                        <p:attrNameLst>
                                          <p:attrName>ppt_x</p:attrName>
                                        </p:attrNameLst>
                                      </p:cBhvr>
                                      <p:tavLst>
                                        <p:tav tm="0">
                                          <p:val>
                                            <p:strVal val="#ppt_x-#ppt_w/2"/>
                                          </p:val>
                                        </p:tav>
                                        <p:tav tm="100000">
                                          <p:val>
                                            <p:strVal val="#ppt_x"/>
                                          </p:val>
                                        </p:tav>
                                      </p:tavLst>
                                    </p:anim>
                                    <p:anim calcmode="lin" valueType="num">
                                      <p:cBhvr>
                                        <p:cTn id="14" dur="1000" fill="hold"/>
                                        <p:tgtEl>
                                          <p:spTgt spid="321539"/>
                                        </p:tgtEl>
                                        <p:attrNameLst>
                                          <p:attrName>ppt_y</p:attrName>
                                        </p:attrNameLst>
                                      </p:cBhvr>
                                      <p:tavLst>
                                        <p:tav tm="0">
                                          <p:val>
                                            <p:strVal val="#ppt_y"/>
                                          </p:val>
                                        </p:tav>
                                        <p:tav tm="100000">
                                          <p:val>
                                            <p:strVal val="#ppt_y"/>
                                          </p:val>
                                        </p:tav>
                                      </p:tavLst>
                                    </p:anim>
                                    <p:anim calcmode="lin" valueType="num">
                                      <p:cBhvr>
                                        <p:cTn id="15" dur="1000" fill="hold"/>
                                        <p:tgtEl>
                                          <p:spTgt spid="321539"/>
                                        </p:tgtEl>
                                        <p:attrNameLst>
                                          <p:attrName>ppt_w</p:attrName>
                                        </p:attrNameLst>
                                      </p:cBhvr>
                                      <p:tavLst>
                                        <p:tav tm="0">
                                          <p:val>
                                            <p:fltVal val="0"/>
                                          </p:val>
                                        </p:tav>
                                        <p:tav tm="100000">
                                          <p:val>
                                            <p:strVal val="#ppt_w"/>
                                          </p:val>
                                        </p:tav>
                                      </p:tavLst>
                                    </p:anim>
                                    <p:anim calcmode="lin" valueType="num">
                                      <p:cBhvr>
                                        <p:cTn id="16" dur="1000" fill="hold"/>
                                        <p:tgtEl>
                                          <p:spTgt spid="321539"/>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21540"/>
                                        </p:tgtEl>
                                        <p:attrNameLst>
                                          <p:attrName>style.visibility</p:attrName>
                                        </p:attrNameLst>
                                      </p:cBhvr>
                                      <p:to>
                                        <p:strVal val="visible"/>
                                      </p:to>
                                    </p:set>
                                    <p:anim calcmode="lin" valueType="num">
                                      <p:cBhvr>
                                        <p:cTn id="20" dur="500" fill="hold"/>
                                        <p:tgtEl>
                                          <p:spTgt spid="321540"/>
                                        </p:tgtEl>
                                        <p:attrNameLst>
                                          <p:attrName>ppt_w</p:attrName>
                                        </p:attrNameLst>
                                      </p:cBhvr>
                                      <p:tavLst>
                                        <p:tav tm="0">
                                          <p:val>
                                            <p:fltVal val="0"/>
                                          </p:val>
                                        </p:tav>
                                        <p:tav tm="100000">
                                          <p:val>
                                            <p:strVal val="#ppt_w"/>
                                          </p:val>
                                        </p:tav>
                                      </p:tavLst>
                                    </p:anim>
                                    <p:anim calcmode="lin" valueType="num">
                                      <p:cBhvr>
                                        <p:cTn id="21" dur="500" fill="hold"/>
                                        <p:tgtEl>
                                          <p:spTgt spid="32154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538" grpId="0" animBg="1"/>
      <p:bldP spid="321539" grpId="0" animBg="1"/>
      <p:bldP spid="32154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51235"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51236" name="Text Box 4"/>
          <p:cNvSpPr txBox="1">
            <a:spLocks noChangeArrowheads="1"/>
          </p:cNvSpPr>
          <p:nvPr/>
        </p:nvSpPr>
        <p:spPr bwMode="auto">
          <a:xfrm>
            <a:off x="538163" y="173038"/>
            <a:ext cx="4110037" cy="492432"/>
          </a:xfrm>
          <a:prstGeom prst="rect">
            <a:avLst/>
          </a:prstGeom>
          <a:noFill/>
          <a:ln w="9525">
            <a:noFill/>
            <a:miter lim="800000"/>
            <a:headEnd/>
            <a:tailEnd/>
          </a:ln>
          <a:effectLst/>
        </p:spPr>
        <p:txBody>
          <a:bodyPr wrap="square" lIns="91429" tIns="45715" rIns="91429" bIns="45715">
            <a:spAutoFit/>
          </a:bodyPr>
          <a:lstStyle/>
          <a:p>
            <a:pPr algn="l"/>
            <a:r>
              <a:rPr lang="en-US" sz="2600" b="1" dirty="0" err="1">
                <a:solidFill>
                  <a:srgbClr val="003366"/>
                </a:solidFill>
                <a:latin typeface="Agency FB" pitchFamily="34" charset="0"/>
              </a:rPr>
              <a:t>Curah</a:t>
            </a:r>
            <a:r>
              <a:rPr lang="en-US" sz="2600" b="1" dirty="0">
                <a:solidFill>
                  <a:srgbClr val="003366"/>
                </a:solidFill>
                <a:latin typeface="Agency FB" pitchFamily="34" charset="0"/>
              </a:rPr>
              <a:t> </a:t>
            </a:r>
            <a:r>
              <a:rPr lang="en-US" sz="2600" b="1" dirty="0" err="1">
                <a:solidFill>
                  <a:srgbClr val="003366"/>
                </a:solidFill>
                <a:latin typeface="Agency FB" pitchFamily="34" charset="0"/>
              </a:rPr>
              <a:t>Hujan</a:t>
            </a:r>
            <a:r>
              <a:rPr lang="en-US" sz="2600" b="1" dirty="0">
                <a:solidFill>
                  <a:srgbClr val="003366"/>
                </a:solidFill>
                <a:latin typeface="Agency FB" pitchFamily="34" charset="0"/>
              </a:rPr>
              <a:t> </a:t>
            </a:r>
            <a:r>
              <a:rPr lang="en-US" sz="2600" b="1" dirty="0" err="1">
                <a:solidFill>
                  <a:srgbClr val="003366"/>
                </a:solidFill>
                <a:latin typeface="Agency FB" pitchFamily="34" charset="0"/>
              </a:rPr>
              <a:t>Efektif</a:t>
            </a:r>
            <a:r>
              <a:rPr lang="en-US" sz="2600" b="1" dirty="0">
                <a:solidFill>
                  <a:srgbClr val="003366"/>
                </a:solidFill>
                <a:latin typeface="Agency FB" pitchFamily="34" charset="0"/>
              </a:rPr>
              <a:t> </a:t>
            </a:r>
            <a:r>
              <a:rPr lang="en-US" sz="2600" b="1" dirty="0" err="1">
                <a:solidFill>
                  <a:srgbClr val="003366"/>
                </a:solidFill>
                <a:latin typeface="Agency FB" pitchFamily="34" charset="0"/>
              </a:rPr>
              <a:t>Untuk</a:t>
            </a:r>
            <a:r>
              <a:rPr lang="en-US" sz="2600" b="1" dirty="0">
                <a:solidFill>
                  <a:srgbClr val="003366"/>
                </a:solidFill>
                <a:latin typeface="Agency FB" pitchFamily="34" charset="0"/>
              </a:rPr>
              <a:t> </a:t>
            </a:r>
            <a:r>
              <a:rPr lang="en-US" sz="2600" b="1" dirty="0" err="1">
                <a:solidFill>
                  <a:srgbClr val="003366"/>
                </a:solidFill>
                <a:latin typeface="Agency FB" pitchFamily="34" charset="0"/>
              </a:rPr>
              <a:t>Palawija</a:t>
            </a:r>
            <a:endParaRPr lang="en-US" sz="2600" b="1" dirty="0">
              <a:solidFill>
                <a:srgbClr val="003366"/>
              </a:solidFill>
              <a:latin typeface="Agency FB" pitchFamily="34" charset="0"/>
            </a:endParaRPr>
          </a:p>
        </p:txBody>
      </p:sp>
      <p:sp>
        <p:nvSpPr>
          <p:cNvPr id="351237" name="Rectangle 5"/>
          <p:cNvSpPr>
            <a:spLocks noChangeArrowheads="1"/>
          </p:cNvSpPr>
          <p:nvPr/>
        </p:nvSpPr>
        <p:spPr bwMode="auto">
          <a:xfrm>
            <a:off x="-228600" y="219075"/>
            <a:ext cx="9144000" cy="0"/>
          </a:xfrm>
          <a:prstGeom prst="rect">
            <a:avLst/>
          </a:prstGeom>
          <a:noFill/>
          <a:ln w="9525" algn="ctr">
            <a:noFill/>
            <a:miter lim="800000"/>
            <a:headEnd/>
            <a:tailEnd/>
          </a:ln>
          <a:effectLst/>
        </p:spPr>
        <p:txBody>
          <a:bodyPr wrap="none" anchor="ctr">
            <a:spAutoFit/>
          </a:bodyPr>
          <a:lstStyle/>
          <a:p>
            <a:endParaRPr lang="en-US"/>
          </a:p>
        </p:txBody>
      </p:sp>
      <p:sp>
        <p:nvSpPr>
          <p:cNvPr id="351238" name="Rectangle 6"/>
          <p:cNvSpPr>
            <a:spLocks noChangeArrowheads="1"/>
          </p:cNvSpPr>
          <p:nvPr/>
        </p:nvSpPr>
        <p:spPr bwMode="auto">
          <a:xfrm>
            <a:off x="228600" y="2962275"/>
            <a:ext cx="9144000" cy="0"/>
          </a:xfrm>
          <a:prstGeom prst="rect">
            <a:avLst/>
          </a:prstGeom>
          <a:noFill/>
          <a:ln w="9525" algn="ctr">
            <a:noFill/>
            <a:miter lim="800000"/>
            <a:headEnd/>
            <a:tailEnd/>
          </a:ln>
          <a:effectLst/>
        </p:spPr>
        <p:txBody>
          <a:bodyPr wrap="none" anchor="ctr">
            <a:spAutoFit/>
          </a:bodyPr>
          <a:lstStyle/>
          <a:p>
            <a:pPr indent="269875" algn="l"/>
            <a:endParaRPr lang="en-US"/>
          </a:p>
        </p:txBody>
      </p:sp>
      <p:sp>
        <p:nvSpPr>
          <p:cNvPr id="351239" name="Rectangle 7"/>
          <p:cNvSpPr>
            <a:spLocks noChangeArrowheads="1"/>
          </p:cNvSpPr>
          <p:nvPr/>
        </p:nvSpPr>
        <p:spPr bwMode="auto">
          <a:xfrm>
            <a:off x="228600" y="4946650"/>
            <a:ext cx="9144000" cy="0"/>
          </a:xfrm>
          <a:prstGeom prst="rect">
            <a:avLst/>
          </a:prstGeom>
          <a:noFill/>
          <a:ln w="9525" algn="ctr">
            <a:noFill/>
            <a:miter lim="800000"/>
            <a:headEnd/>
            <a:tailEnd/>
          </a:ln>
          <a:effectLst/>
        </p:spPr>
        <p:txBody>
          <a:bodyPr wrap="none" anchor="ctr">
            <a:spAutoFit/>
          </a:bodyPr>
          <a:lstStyle/>
          <a:p>
            <a:pPr indent="269875" algn="l"/>
            <a:endParaRPr lang="en-US"/>
          </a:p>
        </p:txBody>
      </p:sp>
      <p:pic>
        <p:nvPicPr>
          <p:cNvPr id="351241" name="Picture 9"/>
          <p:cNvPicPr>
            <a:picLocks noChangeAspect="1" noChangeArrowheads="1"/>
          </p:cNvPicPr>
          <p:nvPr/>
        </p:nvPicPr>
        <p:blipFill>
          <a:blip r:embed="rId4"/>
          <a:srcRect/>
          <a:stretch>
            <a:fillRect/>
          </a:stretch>
        </p:blipFill>
        <p:spPr bwMode="auto">
          <a:xfrm>
            <a:off x="831849" y="1295400"/>
            <a:ext cx="5618121" cy="2514600"/>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51234"/>
                                        </p:tgtEl>
                                        <p:attrNameLst>
                                          <p:attrName>style.visibility</p:attrName>
                                        </p:attrNameLst>
                                      </p:cBhvr>
                                      <p:to>
                                        <p:strVal val="visible"/>
                                      </p:to>
                                    </p:set>
                                    <p:anim calcmode="lin" valueType="num">
                                      <p:cBhvr>
                                        <p:cTn id="7" dur="500" fill="hold"/>
                                        <p:tgtEl>
                                          <p:spTgt spid="351234"/>
                                        </p:tgtEl>
                                        <p:attrNameLst>
                                          <p:attrName>ppt_x</p:attrName>
                                        </p:attrNameLst>
                                      </p:cBhvr>
                                      <p:tavLst>
                                        <p:tav tm="0">
                                          <p:val>
                                            <p:strVal val="#ppt_x+#ppt_w/2"/>
                                          </p:val>
                                        </p:tav>
                                        <p:tav tm="100000">
                                          <p:val>
                                            <p:strVal val="#ppt_x"/>
                                          </p:val>
                                        </p:tav>
                                      </p:tavLst>
                                    </p:anim>
                                    <p:anim calcmode="lin" valueType="num">
                                      <p:cBhvr>
                                        <p:cTn id="8" dur="500" fill="hold"/>
                                        <p:tgtEl>
                                          <p:spTgt spid="351234"/>
                                        </p:tgtEl>
                                        <p:attrNameLst>
                                          <p:attrName>ppt_y</p:attrName>
                                        </p:attrNameLst>
                                      </p:cBhvr>
                                      <p:tavLst>
                                        <p:tav tm="0">
                                          <p:val>
                                            <p:strVal val="#ppt_y"/>
                                          </p:val>
                                        </p:tav>
                                        <p:tav tm="100000">
                                          <p:val>
                                            <p:strVal val="#ppt_y"/>
                                          </p:val>
                                        </p:tav>
                                      </p:tavLst>
                                    </p:anim>
                                    <p:anim calcmode="lin" valueType="num">
                                      <p:cBhvr>
                                        <p:cTn id="9" dur="500" fill="hold"/>
                                        <p:tgtEl>
                                          <p:spTgt spid="351234"/>
                                        </p:tgtEl>
                                        <p:attrNameLst>
                                          <p:attrName>ppt_w</p:attrName>
                                        </p:attrNameLst>
                                      </p:cBhvr>
                                      <p:tavLst>
                                        <p:tav tm="0">
                                          <p:val>
                                            <p:fltVal val="0"/>
                                          </p:val>
                                        </p:tav>
                                        <p:tav tm="100000">
                                          <p:val>
                                            <p:strVal val="#ppt_w"/>
                                          </p:val>
                                        </p:tav>
                                      </p:tavLst>
                                    </p:anim>
                                    <p:anim calcmode="lin" valueType="num">
                                      <p:cBhvr>
                                        <p:cTn id="10" dur="500" fill="hold"/>
                                        <p:tgtEl>
                                          <p:spTgt spid="351234"/>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51235"/>
                                        </p:tgtEl>
                                        <p:attrNameLst>
                                          <p:attrName>style.visibility</p:attrName>
                                        </p:attrNameLst>
                                      </p:cBhvr>
                                      <p:to>
                                        <p:strVal val="visible"/>
                                      </p:to>
                                    </p:set>
                                    <p:anim calcmode="lin" valueType="num">
                                      <p:cBhvr>
                                        <p:cTn id="13" dur="1000" fill="hold"/>
                                        <p:tgtEl>
                                          <p:spTgt spid="351235"/>
                                        </p:tgtEl>
                                        <p:attrNameLst>
                                          <p:attrName>ppt_x</p:attrName>
                                        </p:attrNameLst>
                                      </p:cBhvr>
                                      <p:tavLst>
                                        <p:tav tm="0">
                                          <p:val>
                                            <p:strVal val="#ppt_x-#ppt_w/2"/>
                                          </p:val>
                                        </p:tav>
                                        <p:tav tm="100000">
                                          <p:val>
                                            <p:strVal val="#ppt_x"/>
                                          </p:val>
                                        </p:tav>
                                      </p:tavLst>
                                    </p:anim>
                                    <p:anim calcmode="lin" valueType="num">
                                      <p:cBhvr>
                                        <p:cTn id="14" dur="1000" fill="hold"/>
                                        <p:tgtEl>
                                          <p:spTgt spid="351235"/>
                                        </p:tgtEl>
                                        <p:attrNameLst>
                                          <p:attrName>ppt_y</p:attrName>
                                        </p:attrNameLst>
                                      </p:cBhvr>
                                      <p:tavLst>
                                        <p:tav tm="0">
                                          <p:val>
                                            <p:strVal val="#ppt_y"/>
                                          </p:val>
                                        </p:tav>
                                        <p:tav tm="100000">
                                          <p:val>
                                            <p:strVal val="#ppt_y"/>
                                          </p:val>
                                        </p:tav>
                                      </p:tavLst>
                                    </p:anim>
                                    <p:anim calcmode="lin" valueType="num">
                                      <p:cBhvr>
                                        <p:cTn id="15" dur="1000" fill="hold"/>
                                        <p:tgtEl>
                                          <p:spTgt spid="351235"/>
                                        </p:tgtEl>
                                        <p:attrNameLst>
                                          <p:attrName>ppt_w</p:attrName>
                                        </p:attrNameLst>
                                      </p:cBhvr>
                                      <p:tavLst>
                                        <p:tav tm="0">
                                          <p:val>
                                            <p:fltVal val="0"/>
                                          </p:val>
                                        </p:tav>
                                        <p:tav tm="100000">
                                          <p:val>
                                            <p:strVal val="#ppt_w"/>
                                          </p:val>
                                        </p:tav>
                                      </p:tavLst>
                                    </p:anim>
                                    <p:anim calcmode="lin" valueType="num">
                                      <p:cBhvr>
                                        <p:cTn id="16" dur="1000" fill="hold"/>
                                        <p:tgtEl>
                                          <p:spTgt spid="351235"/>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51236"/>
                                        </p:tgtEl>
                                        <p:attrNameLst>
                                          <p:attrName>style.visibility</p:attrName>
                                        </p:attrNameLst>
                                      </p:cBhvr>
                                      <p:to>
                                        <p:strVal val="visible"/>
                                      </p:to>
                                    </p:set>
                                    <p:anim calcmode="lin" valueType="num">
                                      <p:cBhvr>
                                        <p:cTn id="20" dur="500" fill="hold"/>
                                        <p:tgtEl>
                                          <p:spTgt spid="351236"/>
                                        </p:tgtEl>
                                        <p:attrNameLst>
                                          <p:attrName>ppt_w</p:attrName>
                                        </p:attrNameLst>
                                      </p:cBhvr>
                                      <p:tavLst>
                                        <p:tav tm="0">
                                          <p:val>
                                            <p:fltVal val="0"/>
                                          </p:val>
                                        </p:tav>
                                        <p:tav tm="100000">
                                          <p:val>
                                            <p:strVal val="#ppt_w"/>
                                          </p:val>
                                        </p:tav>
                                      </p:tavLst>
                                    </p:anim>
                                    <p:anim calcmode="lin" valueType="num">
                                      <p:cBhvr>
                                        <p:cTn id="21" dur="500" fill="hold"/>
                                        <p:tgtEl>
                                          <p:spTgt spid="3512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1234" grpId="0" animBg="1"/>
      <p:bldP spid="351235" grpId="0" animBg="1"/>
      <p:bldP spid="35123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17443"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17444" name="Text Box 4"/>
          <p:cNvSpPr txBox="1">
            <a:spLocks noChangeArrowheads="1"/>
          </p:cNvSpPr>
          <p:nvPr/>
        </p:nvSpPr>
        <p:spPr bwMode="auto">
          <a:xfrm>
            <a:off x="533400" y="90488"/>
            <a:ext cx="6688138" cy="519112"/>
          </a:xfrm>
          <a:prstGeom prst="rect">
            <a:avLst/>
          </a:prstGeom>
          <a:noFill/>
          <a:ln w="9525">
            <a:noFill/>
            <a:miter lim="800000"/>
            <a:headEnd/>
            <a:tailEnd/>
          </a:ln>
          <a:effectLst/>
        </p:spPr>
        <p:txBody>
          <a:bodyPr wrap="none" lIns="91429" tIns="45715" rIns="91429" bIns="45715">
            <a:spAutoFit/>
          </a:bodyPr>
          <a:lstStyle/>
          <a:p>
            <a:pPr algn="l"/>
            <a:r>
              <a:rPr lang="en-US" sz="2800" b="1">
                <a:solidFill>
                  <a:srgbClr val="003366"/>
                </a:solidFill>
                <a:latin typeface="Century Gothic" pitchFamily="34" charset="0"/>
              </a:rPr>
              <a:t>KEBUTUHAN AIR IRIGASI DI SAWAH (IR)</a:t>
            </a:r>
            <a:endParaRPr lang="en-US" sz="900" b="1">
              <a:solidFill>
                <a:srgbClr val="003366"/>
              </a:solidFill>
              <a:latin typeface="Century Gothic" pitchFamily="34" charset="0"/>
            </a:endParaRPr>
          </a:p>
        </p:txBody>
      </p:sp>
      <p:graphicFrame>
        <p:nvGraphicFramePr>
          <p:cNvPr id="317446" name="Object 6"/>
          <p:cNvGraphicFramePr>
            <a:graphicFrameLocks noChangeAspect="1"/>
          </p:cNvGraphicFramePr>
          <p:nvPr/>
        </p:nvGraphicFramePr>
        <p:xfrm>
          <a:off x="974725" y="1585913"/>
          <a:ext cx="3048000" cy="381000"/>
        </p:xfrm>
        <a:graphic>
          <a:graphicData uri="http://schemas.openxmlformats.org/presentationml/2006/ole">
            <mc:AlternateContent xmlns:mc="http://schemas.openxmlformats.org/markup-compatibility/2006">
              <mc:Choice xmlns:v="urn:schemas-microsoft-com:vml" Requires="v">
                <p:oleObj spid="_x0000_s11268" name="Microsoft Equation 3.0" r:id="rId5" imgW="1828800" imgH="228600" progId="Equation.3">
                  <p:embed/>
                </p:oleObj>
              </mc:Choice>
              <mc:Fallback>
                <p:oleObj name="Microsoft Equation 3.0" r:id="rId5" imgW="1828800" imgH="228600" progId="Equation.3">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74725" y="1585913"/>
                        <a:ext cx="3048000" cy="381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7445" name="Object 5"/>
          <p:cNvGraphicFramePr>
            <a:graphicFrameLocks noChangeAspect="1"/>
          </p:cNvGraphicFramePr>
          <p:nvPr/>
        </p:nvGraphicFramePr>
        <p:xfrm>
          <a:off x="974725" y="2805113"/>
          <a:ext cx="2514600" cy="395287"/>
        </p:xfrm>
        <a:graphic>
          <a:graphicData uri="http://schemas.openxmlformats.org/presentationml/2006/ole">
            <mc:AlternateContent xmlns:mc="http://schemas.openxmlformats.org/markup-compatibility/2006">
              <mc:Choice xmlns:v="urn:schemas-microsoft-com:vml" Requires="v">
                <p:oleObj spid="_x0000_s11269" name="Microsoft Equation 3.0" r:id="rId7" imgW="1511300" imgH="241300" progId="Equation.3">
                  <p:embed/>
                </p:oleObj>
              </mc:Choice>
              <mc:Fallback>
                <p:oleObj name="Microsoft Equation 3.0" r:id="rId7" imgW="1511300" imgH="241300" progId="Equation.3">
                  <p:embed/>
                  <p:pic>
                    <p:nvPicPr>
                      <p:cNvPr id="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4725" y="2805113"/>
                        <a:ext cx="2514600" cy="3952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17447" name="Rectangle 7"/>
          <p:cNvSpPr>
            <a:spLocks noChangeArrowheads="1"/>
          </p:cNvSpPr>
          <p:nvPr/>
        </p:nvSpPr>
        <p:spPr bwMode="auto">
          <a:xfrm>
            <a:off x="563563" y="1020763"/>
            <a:ext cx="4795837" cy="350837"/>
          </a:xfrm>
          <a:prstGeom prst="rect">
            <a:avLst/>
          </a:prstGeom>
          <a:noFill/>
          <a:ln w="9525" algn="ctr">
            <a:noFill/>
            <a:miter lim="800000"/>
            <a:headEnd/>
            <a:tailEnd/>
          </a:ln>
          <a:effectLst/>
        </p:spPr>
        <p:txBody>
          <a:bodyPr wrap="none" anchor="ctr">
            <a:spAutoFit/>
          </a:bodyPr>
          <a:lstStyle/>
          <a:p>
            <a:pPr algn="just">
              <a:tabLst>
                <a:tab pos="685800" algn="l"/>
              </a:tabLst>
            </a:pPr>
            <a:r>
              <a:rPr lang="en-US" sz="1700" b="1">
                <a:latin typeface="Century Gothic" pitchFamily="34" charset="0"/>
                <a:cs typeface="Times New Roman" pitchFamily="18" charset="0"/>
              </a:rPr>
              <a:t>Kebutuhan Bersih Air di Sawah Untuk Padi </a:t>
            </a:r>
            <a:r>
              <a:rPr lang="en-US" sz="1700" b="1">
                <a:latin typeface="Century Gothic" pitchFamily="34" charset="0"/>
                <a:cs typeface="Times New Roman" pitchFamily="18" charset="0"/>
                <a:sym typeface="Wingdings" pitchFamily="2" charset="2"/>
              </a:rPr>
              <a:t></a:t>
            </a:r>
            <a:endParaRPr lang="en-US" sz="1700" b="1">
              <a:latin typeface="Century Gothic" pitchFamily="34" charset="0"/>
            </a:endParaRPr>
          </a:p>
        </p:txBody>
      </p:sp>
      <p:sp>
        <p:nvSpPr>
          <p:cNvPr id="317448" name="Rectangle 8"/>
          <p:cNvSpPr>
            <a:spLocks noChangeArrowheads="1"/>
          </p:cNvSpPr>
          <p:nvPr/>
        </p:nvSpPr>
        <p:spPr bwMode="auto">
          <a:xfrm>
            <a:off x="639763" y="4122738"/>
            <a:ext cx="4495800" cy="1973262"/>
          </a:xfrm>
          <a:prstGeom prst="rect">
            <a:avLst/>
          </a:prstGeom>
          <a:noFill/>
          <a:ln w="9525" algn="ctr">
            <a:noFill/>
            <a:miter lim="800000"/>
            <a:headEnd/>
            <a:tailEnd/>
          </a:ln>
          <a:effectLst/>
        </p:spPr>
        <p:txBody>
          <a:bodyPr anchor="ctr">
            <a:spAutoFit/>
          </a:bodyPr>
          <a:lstStyle/>
          <a:p>
            <a:pPr algn="l">
              <a:spcAft>
                <a:spcPct val="50000"/>
              </a:spcAft>
              <a:tabLst>
                <a:tab pos="457200" algn="l"/>
                <a:tab pos="685800" algn="l"/>
              </a:tabLst>
            </a:pPr>
            <a:r>
              <a:rPr lang="en-US" sz="1600">
                <a:cs typeface="Times New Roman" pitchFamily="18" charset="0"/>
              </a:rPr>
              <a:t>dimana,</a:t>
            </a:r>
            <a:endParaRPr lang="en-US" sz="1600"/>
          </a:p>
          <a:p>
            <a:pPr algn="l" eaLnBrk="0" hangingPunct="0">
              <a:tabLst>
                <a:tab pos="457200" algn="l"/>
                <a:tab pos="685800" algn="l"/>
              </a:tabLst>
            </a:pPr>
            <a:r>
              <a:rPr lang="en-US" sz="1600">
                <a:cs typeface="Times New Roman" pitchFamily="18" charset="0"/>
              </a:rPr>
              <a:t>ETc	=	penggunaan komsumtif, mm </a:t>
            </a:r>
            <a:endParaRPr lang="en-US" sz="1600"/>
          </a:p>
          <a:p>
            <a:pPr algn="l" eaLnBrk="0" hangingPunct="0">
              <a:spcBef>
                <a:spcPct val="30000"/>
              </a:spcBef>
              <a:tabLst>
                <a:tab pos="457200" algn="l"/>
                <a:tab pos="685800" algn="l"/>
              </a:tabLst>
            </a:pPr>
            <a:r>
              <a:rPr lang="en-US" sz="1600">
                <a:cs typeface="Times New Roman" pitchFamily="18" charset="0"/>
              </a:rPr>
              <a:t>P	=	perkolasi, mm/hari</a:t>
            </a:r>
            <a:endParaRPr lang="en-US" sz="1600"/>
          </a:p>
          <a:p>
            <a:pPr algn="l" eaLnBrk="0" hangingPunct="0">
              <a:spcBef>
                <a:spcPct val="30000"/>
              </a:spcBef>
              <a:tabLst>
                <a:tab pos="457200" algn="l"/>
                <a:tab pos="685800" algn="l"/>
              </a:tabLst>
            </a:pPr>
            <a:r>
              <a:rPr lang="en-US" sz="1600">
                <a:cs typeface="Times New Roman" pitchFamily="18" charset="0"/>
              </a:rPr>
              <a:t>Re	=	curah hujan efektif, mm/hari</a:t>
            </a:r>
          </a:p>
          <a:p>
            <a:pPr algn="l" eaLnBrk="0" hangingPunct="0">
              <a:spcBef>
                <a:spcPct val="30000"/>
              </a:spcBef>
              <a:tabLst>
                <a:tab pos="457200" algn="l"/>
                <a:tab pos="685800" algn="l"/>
              </a:tabLst>
            </a:pPr>
            <a:r>
              <a:rPr lang="en-US" sz="1600">
                <a:cs typeface="Times New Roman" pitchFamily="18" charset="0"/>
              </a:rPr>
              <a:t>WLR	=	penggantian lapisan air, mm/hari</a:t>
            </a:r>
          </a:p>
          <a:p>
            <a:pPr algn="l" eaLnBrk="0" hangingPunct="0">
              <a:spcBef>
                <a:spcPct val="30000"/>
              </a:spcBef>
              <a:tabLst>
                <a:tab pos="457200" algn="l"/>
                <a:tab pos="685800" algn="l"/>
              </a:tabLst>
            </a:pPr>
            <a:r>
              <a:rPr lang="en-US" sz="1600"/>
              <a:t>e	=	efisiensi irigasi</a:t>
            </a:r>
          </a:p>
        </p:txBody>
      </p:sp>
      <p:sp>
        <p:nvSpPr>
          <p:cNvPr id="317449" name="Rectangle 9"/>
          <p:cNvSpPr>
            <a:spLocks noChangeArrowheads="1"/>
          </p:cNvSpPr>
          <p:nvPr/>
        </p:nvSpPr>
        <p:spPr bwMode="auto">
          <a:xfrm>
            <a:off x="563563" y="2195513"/>
            <a:ext cx="5241925" cy="350837"/>
          </a:xfrm>
          <a:prstGeom prst="rect">
            <a:avLst/>
          </a:prstGeom>
          <a:noFill/>
          <a:ln w="9525" algn="ctr">
            <a:noFill/>
            <a:miter lim="800000"/>
            <a:headEnd/>
            <a:tailEnd/>
          </a:ln>
          <a:effectLst/>
        </p:spPr>
        <p:txBody>
          <a:bodyPr wrap="none" anchor="ctr">
            <a:spAutoFit/>
          </a:bodyPr>
          <a:lstStyle/>
          <a:p>
            <a:pPr algn="l" eaLnBrk="0" hangingPunct="0">
              <a:tabLst>
                <a:tab pos="457200" algn="l"/>
                <a:tab pos="685800" algn="l"/>
              </a:tabLst>
            </a:pPr>
            <a:r>
              <a:rPr lang="en-US" sz="1700" b="1">
                <a:latin typeface="Century Gothic" pitchFamily="34" charset="0"/>
                <a:cs typeface="Times New Roman" pitchFamily="18" charset="0"/>
              </a:rPr>
              <a:t>Kebutuhan Bersih Air di Sawah Untuk palawija </a:t>
            </a:r>
            <a:r>
              <a:rPr lang="en-US" sz="1700" b="1">
                <a:latin typeface="Century Gothic" pitchFamily="34" charset="0"/>
                <a:cs typeface="Times New Roman" pitchFamily="18" charset="0"/>
                <a:sym typeface="Wingdings" pitchFamily="2" charset="2"/>
              </a:rPr>
              <a:t></a:t>
            </a:r>
            <a:endParaRPr lang="en-US" sz="1700" b="1">
              <a:latin typeface="Century Gothic" pitchFamily="34" charset="0"/>
              <a:cs typeface="Times New Roman" pitchFamily="18" charset="0"/>
            </a:endParaRPr>
          </a:p>
        </p:txBody>
      </p:sp>
      <p:sp>
        <p:nvSpPr>
          <p:cNvPr id="317450" name="Rectangle 10"/>
          <p:cNvSpPr>
            <a:spLocks noChangeArrowheads="1"/>
          </p:cNvSpPr>
          <p:nvPr/>
        </p:nvSpPr>
        <p:spPr bwMode="auto">
          <a:xfrm>
            <a:off x="566738" y="3459163"/>
            <a:ext cx="3859212" cy="350837"/>
          </a:xfrm>
          <a:prstGeom prst="rect">
            <a:avLst/>
          </a:prstGeom>
          <a:noFill/>
          <a:ln w="9525" algn="ctr">
            <a:noFill/>
            <a:miter lim="800000"/>
            <a:headEnd/>
            <a:tailEnd/>
          </a:ln>
          <a:effectLst/>
        </p:spPr>
        <p:txBody>
          <a:bodyPr wrap="none" anchor="ctr">
            <a:spAutoFit/>
          </a:bodyPr>
          <a:lstStyle/>
          <a:p>
            <a:pPr algn="l" eaLnBrk="0" hangingPunct="0">
              <a:tabLst>
                <a:tab pos="457200" algn="l"/>
                <a:tab pos="685800" algn="l"/>
              </a:tabLst>
            </a:pPr>
            <a:r>
              <a:rPr lang="en-US" sz="1700" b="1">
                <a:latin typeface="Century Gothic" pitchFamily="34" charset="0"/>
                <a:cs typeface="Times New Roman" pitchFamily="18" charset="0"/>
              </a:rPr>
              <a:t>Kebutuhan Air Irigasi </a:t>
            </a:r>
            <a:r>
              <a:rPr lang="en-US" sz="1700" b="1">
                <a:latin typeface="Century Gothic" pitchFamily="34" charset="0"/>
                <a:cs typeface="Times New Roman" pitchFamily="18" charset="0"/>
                <a:sym typeface="Wingdings" pitchFamily="2" charset="2"/>
              </a:rPr>
              <a:t> </a:t>
            </a:r>
            <a:r>
              <a:rPr lang="en-US" sz="1700" b="1">
                <a:latin typeface="Century Gothic" pitchFamily="34" charset="0"/>
                <a:cs typeface="Times New Roman" pitchFamily="18" charset="0"/>
              </a:rPr>
              <a:t>IR = NFR / e</a:t>
            </a:r>
            <a:endParaRPr lang="en-US" sz="1700" b="1">
              <a:latin typeface="Century Gothic" pitchFamily="34" charset="0"/>
            </a:endParaRPr>
          </a:p>
        </p:txBody>
      </p:sp>
      <p:pic>
        <p:nvPicPr>
          <p:cNvPr id="317453" name="Picture 13"/>
          <p:cNvPicPr>
            <a:picLocks noChangeAspect="1" noChangeArrowheads="1"/>
          </p:cNvPicPr>
          <p:nvPr/>
        </p:nvPicPr>
        <p:blipFill>
          <a:blip r:embed="rId9"/>
          <a:srcRect/>
          <a:stretch>
            <a:fillRect/>
          </a:stretch>
        </p:blipFill>
        <p:spPr bwMode="auto">
          <a:xfrm>
            <a:off x="5241925" y="4419600"/>
            <a:ext cx="3216275" cy="1547813"/>
          </a:xfrm>
          <a:prstGeom prst="rect">
            <a:avLst/>
          </a:prstGeom>
          <a:noFill/>
          <a:ln w="9525" algn="ctr">
            <a:noFill/>
            <a:miter lim="800000"/>
            <a:headEnd/>
            <a:tailEnd/>
          </a:ln>
          <a:effectLst/>
        </p:spPr>
      </p:pic>
    </p:spTree>
    <p:custDataLst>
      <p:tags r:id="rId2"/>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17442"/>
                                        </p:tgtEl>
                                        <p:attrNameLst>
                                          <p:attrName>style.visibility</p:attrName>
                                        </p:attrNameLst>
                                      </p:cBhvr>
                                      <p:to>
                                        <p:strVal val="visible"/>
                                      </p:to>
                                    </p:set>
                                    <p:anim calcmode="lin" valueType="num">
                                      <p:cBhvr>
                                        <p:cTn id="7" dur="500" fill="hold"/>
                                        <p:tgtEl>
                                          <p:spTgt spid="317442"/>
                                        </p:tgtEl>
                                        <p:attrNameLst>
                                          <p:attrName>ppt_x</p:attrName>
                                        </p:attrNameLst>
                                      </p:cBhvr>
                                      <p:tavLst>
                                        <p:tav tm="0">
                                          <p:val>
                                            <p:strVal val="#ppt_x+#ppt_w/2"/>
                                          </p:val>
                                        </p:tav>
                                        <p:tav tm="100000">
                                          <p:val>
                                            <p:strVal val="#ppt_x"/>
                                          </p:val>
                                        </p:tav>
                                      </p:tavLst>
                                    </p:anim>
                                    <p:anim calcmode="lin" valueType="num">
                                      <p:cBhvr>
                                        <p:cTn id="8" dur="500" fill="hold"/>
                                        <p:tgtEl>
                                          <p:spTgt spid="317442"/>
                                        </p:tgtEl>
                                        <p:attrNameLst>
                                          <p:attrName>ppt_y</p:attrName>
                                        </p:attrNameLst>
                                      </p:cBhvr>
                                      <p:tavLst>
                                        <p:tav tm="0">
                                          <p:val>
                                            <p:strVal val="#ppt_y"/>
                                          </p:val>
                                        </p:tav>
                                        <p:tav tm="100000">
                                          <p:val>
                                            <p:strVal val="#ppt_y"/>
                                          </p:val>
                                        </p:tav>
                                      </p:tavLst>
                                    </p:anim>
                                    <p:anim calcmode="lin" valueType="num">
                                      <p:cBhvr>
                                        <p:cTn id="9" dur="500" fill="hold"/>
                                        <p:tgtEl>
                                          <p:spTgt spid="317442"/>
                                        </p:tgtEl>
                                        <p:attrNameLst>
                                          <p:attrName>ppt_w</p:attrName>
                                        </p:attrNameLst>
                                      </p:cBhvr>
                                      <p:tavLst>
                                        <p:tav tm="0">
                                          <p:val>
                                            <p:fltVal val="0"/>
                                          </p:val>
                                        </p:tav>
                                        <p:tav tm="100000">
                                          <p:val>
                                            <p:strVal val="#ppt_w"/>
                                          </p:val>
                                        </p:tav>
                                      </p:tavLst>
                                    </p:anim>
                                    <p:anim calcmode="lin" valueType="num">
                                      <p:cBhvr>
                                        <p:cTn id="10" dur="500" fill="hold"/>
                                        <p:tgtEl>
                                          <p:spTgt spid="317442"/>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17443"/>
                                        </p:tgtEl>
                                        <p:attrNameLst>
                                          <p:attrName>style.visibility</p:attrName>
                                        </p:attrNameLst>
                                      </p:cBhvr>
                                      <p:to>
                                        <p:strVal val="visible"/>
                                      </p:to>
                                    </p:set>
                                    <p:anim calcmode="lin" valueType="num">
                                      <p:cBhvr>
                                        <p:cTn id="13" dur="1000" fill="hold"/>
                                        <p:tgtEl>
                                          <p:spTgt spid="317443"/>
                                        </p:tgtEl>
                                        <p:attrNameLst>
                                          <p:attrName>ppt_x</p:attrName>
                                        </p:attrNameLst>
                                      </p:cBhvr>
                                      <p:tavLst>
                                        <p:tav tm="0">
                                          <p:val>
                                            <p:strVal val="#ppt_x-#ppt_w/2"/>
                                          </p:val>
                                        </p:tav>
                                        <p:tav tm="100000">
                                          <p:val>
                                            <p:strVal val="#ppt_x"/>
                                          </p:val>
                                        </p:tav>
                                      </p:tavLst>
                                    </p:anim>
                                    <p:anim calcmode="lin" valueType="num">
                                      <p:cBhvr>
                                        <p:cTn id="14" dur="1000" fill="hold"/>
                                        <p:tgtEl>
                                          <p:spTgt spid="317443"/>
                                        </p:tgtEl>
                                        <p:attrNameLst>
                                          <p:attrName>ppt_y</p:attrName>
                                        </p:attrNameLst>
                                      </p:cBhvr>
                                      <p:tavLst>
                                        <p:tav tm="0">
                                          <p:val>
                                            <p:strVal val="#ppt_y"/>
                                          </p:val>
                                        </p:tav>
                                        <p:tav tm="100000">
                                          <p:val>
                                            <p:strVal val="#ppt_y"/>
                                          </p:val>
                                        </p:tav>
                                      </p:tavLst>
                                    </p:anim>
                                    <p:anim calcmode="lin" valueType="num">
                                      <p:cBhvr>
                                        <p:cTn id="15" dur="1000" fill="hold"/>
                                        <p:tgtEl>
                                          <p:spTgt spid="317443"/>
                                        </p:tgtEl>
                                        <p:attrNameLst>
                                          <p:attrName>ppt_w</p:attrName>
                                        </p:attrNameLst>
                                      </p:cBhvr>
                                      <p:tavLst>
                                        <p:tav tm="0">
                                          <p:val>
                                            <p:fltVal val="0"/>
                                          </p:val>
                                        </p:tav>
                                        <p:tav tm="100000">
                                          <p:val>
                                            <p:strVal val="#ppt_w"/>
                                          </p:val>
                                        </p:tav>
                                      </p:tavLst>
                                    </p:anim>
                                    <p:anim calcmode="lin" valueType="num">
                                      <p:cBhvr>
                                        <p:cTn id="16" dur="1000" fill="hold"/>
                                        <p:tgtEl>
                                          <p:spTgt spid="317443"/>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17444"/>
                                        </p:tgtEl>
                                        <p:attrNameLst>
                                          <p:attrName>style.visibility</p:attrName>
                                        </p:attrNameLst>
                                      </p:cBhvr>
                                      <p:to>
                                        <p:strVal val="visible"/>
                                      </p:to>
                                    </p:set>
                                    <p:anim calcmode="lin" valueType="num">
                                      <p:cBhvr>
                                        <p:cTn id="20" dur="500" fill="hold"/>
                                        <p:tgtEl>
                                          <p:spTgt spid="317444"/>
                                        </p:tgtEl>
                                        <p:attrNameLst>
                                          <p:attrName>ppt_w</p:attrName>
                                        </p:attrNameLst>
                                      </p:cBhvr>
                                      <p:tavLst>
                                        <p:tav tm="0">
                                          <p:val>
                                            <p:fltVal val="0"/>
                                          </p:val>
                                        </p:tav>
                                        <p:tav tm="100000">
                                          <p:val>
                                            <p:strVal val="#ppt_w"/>
                                          </p:val>
                                        </p:tav>
                                      </p:tavLst>
                                    </p:anim>
                                    <p:anim calcmode="lin" valueType="num">
                                      <p:cBhvr>
                                        <p:cTn id="21" dur="500" fill="hold"/>
                                        <p:tgtEl>
                                          <p:spTgt spid="31744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42" grpId="0" animBg="1"/>
      <p:bldP spid="317443" grpId="0" animBg="1"/>
      <p:bldP spid="31744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ChangeArrowheads="1"/>
          </p:cNvSpPr>
          <p:nvPr/>
        </p:nvSpPr>
        <p:spPr bwMode="auto">
          <a:xfrm>
            <a:off x="0" y="0"/>
            <a:ext cx="9144000" cy="7620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27683" name="Line 3"/>
          <p:cNvSpPr>
            <a:spLocks noChangeShapeType="1"/>
          </p:cNvSpPr>
          <p:nvPr/>
        </p:nvSpPr>
        <p:spPr bwMode="auto">
          <a:xfrm>
            <a:off x="-26988" y="774700"/>
            <a:ext cx="9223376" cy="0"/>
          </a:xfrm>
          <a:prstGeom prst="line">
            <a:avLst/>
          </a:prstGeom>
          <a:noFill/>
          <a:ln w="9525">
            <a:solidFill>
              <a:schemeClr val="folHlink"/>
            </a:solidFill>
            <a:round/>
            <a:headEnd/>
            <a:tailEnd/>
          </a:ln>
          <a:effectLst/>
        </p:spPr>
        <p:txBody>
          <a:bodyPr/>
          <a:lstStyle/>
          <a:p>
            <a:endParaRPr lang="en-US"/>
          </a:p>
        </p:txBody>
      </p:sp>
      <p:sp>
        <p:nvSpPr>
          <p:cNvPr id="327684" name="Text Box 4"/>
          <p:cNvSpPr txBox="1">
            <a:spLocks noChangeArrowheads="1"/>
          </p:cNvSpPr>
          <p:nvPr/>
        </p:nvSpPr>
        <p:spPr bwMode="auto">
          <a:xfrm>
            <a:off x="228600" y="173038"/>
            <a:ext cx="5019675" cy="488950"/>
          </a:xfrm>
          <a:prstGeom prst="rect">
            <a:avLst/>
          </a:prstGeom>
          <a:noFill/>
          <a:ln w="9525">
            <a:noFill/>
            <a:miter lim="800000"/>
            <a:headEnd/>
            <a:tailEnd/>
          </a:ln>
          <a:effectLst/>
        </p:spPr>
        <p:txBody>
          <a:bodyPr wrap="none" lIns="91429" tIns="45715" rIns="91429" bIns="45715">
            <a:spAutoFit/>
          </a:bodyPr>
          <a:lstStyle/>
          <a:p>
            <a:pPr algn="l"/>
            <a:r>
              <a:rPr lang="en-US" sz="2600" b="1">
                <a:solidFill>
                  <a:srgbClr val="003366"/>
                </a:solidFill>
                <a:latin typeface="Agency FB" pitchFamily="34" charset="0"/>
              </a:rPr>
              <a:t>Contoh Pola Tanam (Padi – Padi – Palawija)</a:t>
            </a:r>
          </a:p>
        </p:txBody>
      </p:sp>
      <p:pic>
        <p:nvPicPr>
          <p:cNvPr id="327689" name="Picture 9"/>
          <p:cNvPicPr>
            <a:picLocks noChangeAspect="1" noChangeArrowheads="1"/>
          </p:cNvPicPr>
          <p:nvPr/>
        </p:nvPicPr>
        <p:blipFill>
          <a:blip r:embed="rId4"/>
          <a:srcRect/>
          <a:stretch>
            <a:fillRect/>
          </a:stretch>
        </p:blipFill>
        <p:spPr bwMode="auto">
          <a:xfrm>
            <a:off x="609599" y="1143000"/>
            <a:ext cx="7984767" cy="2209800"/>
          </a:xfrm>
          <a:prstGeom prst="rect">
            <a:avLst/>
          </a:prstGeom>
          <a:noFill/>
          <a:ln w="9525" algn="ctr">
            <a:noFill/>
            <a:miter lim="800000"/>
            <a:headEnd/>
            <a:tailEnd/>
          </a:ln>
          <a:effectLst/>
        </p:spPr>
      </p:pic>
      <p:pic>
        <p:nvPicPr>
          <p:cNvPr id="327690" name="Picture 10"/>
          <p:cNvPicPr>
            <a:picLocks noChangeAspect="1" noChangeArrowheads="1"/>
          </p:cNvPicPr>
          <p:nvPr/>
        </p:nvPicPr>
        <p:blipFill>
          <a:blip r:embed="rId5"/>
          <a:srcRect/>
          <a:stretch>
            <a:fillRect/>
          </a:stretch>
        </p:blipFill>
        <p:spPr bwMode="auto">
          <a:xfrm>
            <a:off x="533400" y="3997325"/>
            <a:ext cx="7772400" cy="2174875"/>
          </a:xfrm>
          <a:prstGeom prst="rect">
            <a:avLst/>
          </a:prstGeom>
          <a:noFill/>
          <a:ln w="9525" algn="ctr">
            <a:noFill/>
            <a:miter lim="800000"/>
            <a:headEnd/>
            <a:tailEnd/>
          </a:ln>
          <a:effectLst/>
        </p:spPr>
      </p:pic>
      <p:sp>
        <p:nvSpPr>
          <p:cNvPr id="327691" name="Rectangle 11"/>
          <p:cNvSpPr>
            <a:spLocks noChangeArrowheads="1"/>
          </p:cNvSpPr>
          <p:nvPr/>
        </p:nvSpPr>
        <p:spPr bwMode="auto">
          <a:xfrm>
            <a:off x="533400" y="3276600"/>
            <a:ext cx="5257800" cy="353943"/>
          </a:xfrm>
          <a:prstGeom prst="rect">
            <a:avLst/>
          </a:prstGeom>
          <a:noFill/>
          <a:ln w="9525" algn="ctr">
            <a:noFill/>
            <a:miter lim="800000"/>
            <a:headEnd/>
            <a:tailEnd/>
          </a:ln>
          <a:effectLst/>
        </p:spPr>
        <p:txBody>
          <a:bodyPr wrap="square" anchor="ctr">
            <a:spAutoFit/>
          </a:bodyPr>
          <a:lstStyle/>
          <a:p>
            <a:pPr algn="l" eaLnBrk="0" hangingPunct="0">
              <a:tabLst>
                <a:tab pos="457200" algn="l"/>
                <a:tab pos="685800" algn="l"/>
              </a:tabLst>
            </a:pPr>
            <a:r>
              <a:rPr lang="en-US" sz="1700" b="1" dirty="0" err="1">
                <a:latin typeface="Century Gothic" pitchFamily="34" charset="0"/>
                <a:cs typeface="Times New Roman" pitchFamily="18" charset="0"/>
              </a:rPr>
              <a:t>Skema</a:t>
            </a:r>
            <a:r>
              <a:rPr lang="en-US" sz="1700" b="1" dirty="0">
                <a:latin typeface="Century Gothic" pitchFamily="34" charset="0"/>
                <a:cs typeface="Times New Roman" pitchFamily="18" charset="0"/>
              </a:rPr>
              <a:t> </a:t>
            </a:r>
            <a:r>
              <a:rPr lang="en-US" sz="1700" b="1" dirty="0" err="1">
                <a:latin typeface="Century Gothic" pitchFamily="34" charset="0"/>
                <a:cs typeface="Times New Roman" pitchFamily="18" charset="0"/>
              </a:rPr>
              <a:t>Pola</a:t>
            </a:r>
            <a:r>
              <a:rPr lang="en-US" sz="1700" b="1" dirty="0">
                <a:latin typeface="Century Gothic" pitchFamily="34" charset="0"/>
                <a:cs typeface="Times New Roman" pitchFamily="18" charset="0"/>
              </a:rPr>
              <a:t> </a:t>
            </a:r>
            <a:r>
              <a:rPr lang="en-US" sz="1700" b="1" dirty="0" err="1">
                <a:latin typeface="Century Gothic" pitchFamily="34" charset="0"/>
                <a:cs typeface="Times New Roman" pitchFamily="18" charset="0"/>
              </a:rPr>
              <a:t>Tanam</a:t>
            </a:r>
            <a:r>
              <a:rPr lang="en-US" sz="1700" b="1" dirty="0">
                <a:latin typeface="Century Gothic" pitchFamily="34" charset="0"/>
                <a:cs typeface="Times New Roman" pitchFamily="18" charset="0"/>
              </a:rPr>
              <a:t> </a:t>
            </a:r>
            <a:r>
              <a:rPr lang="en-US" sz="1700" b="1" dirty="0" err="1">
                <a:latin typeface="Century Gothic" pitchFamily="34" charset="0"/>
                <a:cs typeface="Times New Roman" pitchFamily="18" charset="0"/>
              </a:rPr>
              <a:t>dengan</a:t>
            </a:r>
            <a:r>
              <a:rPr lang="en-US" sz="1700" b="1" dirty="0">
                <a:latin typeface="Century Gothic" pitchFamily="34" charset="0"/>
                <a:cs typeface="Times New Roman" pitchFamily="18" charset="0"/>
              </a:rPr>
              <a:t> </a:t>
            </a:r>
            <a:r>
              <a:rPr lang="en-US" sz="1700" b="1" dirty="0" err="1">
                <a:latin typeface="Century Gothic" pitchFamily="34" charset="0"/>
                <a:cs typeface="Times New Roman" pitchFamily="18" charset="0"/>
              </a:rPr>
              <a:t>Koefisien</a:t>
            </a:r>
            <a:r>
              <a:rPr lang="en-US" sz="1700" b="1" dirty="0">
                <a:latin typeface="Century Gothic" pitchFamily="34" charset="0"/>
                <a:cs typeface="Times New Roman" pitchFamily="18" charset="0"/>
              </a:rPr>
              <a:t> </a:t>
            </a:r>
            <a:r>
              <a:rPr lang="en-US" sz="1700" b="1" dirty="0" err="1">
                <a:latin typeface="Century Gothic" pitchFamily="34" charset="0"/>
                <a:cs typeface="Times New Roman" pitchFamily="18" charset="0"/>
              </a:rPr>
              <a:t>Tanaman</a:t>
            </a:r>
            <a:endParaRPr lang="en-US" sz="1700" b="1" dirty="0">
              <a:latin typeface="Century Gothic" pitchFamily="34" charset="0"/>
              <a:cs typeface="Times New Roman" pitchFamily="18" charset="0"/>
            </a:endParaRPr>
          </a:p>
        </p:txBody>
      </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27682"/>
                                        </p:tgtEl>
                                        <p:attrNameLst>
                                          <p:attrName>style.visibility</p:attrName>
                                        </p:attrNameLst>
                                      </p:cBhvr>
                                      <p:to>
                                        <p:strVal val="visible"/>
                                      </p:to>
                                    </p:set>
                                    <p:anim calcmode="lin" valueType="num">
                                      <p:cBhvr>
                                        <p:cTn id="7" dur="500" fill="hold"/>
                                        <p:tgtEl>
                                          <p:spTgt spid="327682"/>
                                        </p:tgtEl>
                                        <p:attrNameLst>
                                          <p:attrName>ppt_x</p:attrName>
                                        </p:attrNameLst>
                                      </p:cBhvr>
                                      <p:tavLst>
                                        <p:tav tm="0">
                                          <p:val>
                                            <p:strVal val="#ppt_x+#ppt_w/2"/>
                                          </p:val>
                                        </p:tav>
                                        <p:tav tm="100000">
                                          <p:val>
                                            <p:strVal val="#ppt_x"/>
                                          </p:val>
                                        </p:tav>
                                      </p:tavLst>
                                    </p:anim>
                                    <p:anim calcmode="lin" valueType="num">
                                      <p:cBhvr>
                                        <p:cTn id="8" dur="500" fill="hold"/>
                                        <p:tgtEl>
                                          <p:spTgt spid="327682"/>
                                        </p:tgtEl>
                                        <p:attrNameLst>
                                          <p:attrName>ppt_y</p:attrName>
                                        </p:attrNameLst>
                                      </p:cBhvr>
                                      <p:tavLst>
                                        <p:tav tm="0">
                                          <p:val>
                                            <p:strVal val="#ppt_y"/>
                                          </p:val>
                                        </p:tav>
                                        <p:tav tm="100000">
                                          <p:val>
                                            <p:strVal val="#ppt_y"/>
                                          </p:val>
                                        </p:tav>
                                      </p:tavLst>
                                    </p:anim>
                                    <p:anim calcmode="lin" valueType="num">
                                      <p:cBhvr>
                                        <p:cTn id="9" dur="500" fill="hold"/>
                                        <p:tgtEl>
                                          <p:spTgt spid="327682"/>
                                        </p:tgtEl>
                                        <p:attrNameLst>
                                          <p:attrName>ppt_w</p:attrName>
                                        </p:attrNameLst>
                                      </p:cBhvr>
                                      <p:tavLst>
                                        <p:tav tm="0">
                                          <p:val>
                                            <p:fltVal val="0"/>
                                          </p:val>
                                        </p:tav>
                                        <p:tav tm="100000">
                                          <p:val>
                                            <p:strVal val="#ppt_w"/>
                                          </p:val>
                                        </p:tav>
                                      </p:tavLst>
                                    </p:anim>
                                    <p:anim calcmode="lin" valueType="num">
                                      <p:cBhvr>
                                        <p:cTn id="10" dur="500" fill="hold"/>
                                        <p:tgtEl>
                                          <p:spTgt spid="327682"/>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27683"/>
                                        </p:tgtEl>
                                        <p:attrNameLst>
                                          <p:attrName>style.visibility</p:attrName>
                                        </p:attrNameLst>
                                      </p:cBhvr>
                                      <p:to>
                                        <p:strVal val="visible"/>
                                      </p:to>
                                    </p:set>
                                    <p:anim calcmode="lin" valueType="num">
                                      <p:cBhvr>
                                        <p:cTn id="13" dur="1000" fill="hold"/>
                                        <p:tgtEl>
                                          <p:spTgt spid="327683"/>
                                        </p:tgtEl>
                                        <p:attrNameLst>
                                          <p:attrName>ppt_x</p:attrName>
                                        </p:attrNameLst>
                                      </p:cBhvr>
                                      <p:tavLst>
                                        <p:tav tm="0">
                                          <p:val>
                                            <p:strVal val="#ppt_x-#ppt_w/2"/>
                                          </p:val>
                                        </p:tav>
                                        <p:tav tm="100000">
                                          <p:val>
                                            <p:strVal val="#ppt_x"/>
                                          </p:val>
                                        </p:tav>
                                      </p:tavLst>
                                    </p:anim>
                                    <p:anim calcmode="lin" valueType="num">
                                      <p:cBhvr>
                                        <p:cTn id="14" dur="1000" fill="hold"/>
                                        <p:tgtEl>
                                          <p:spTgt spid="327683"/>
                                        </p:tgtEl>
                                        <p:attrNameLst>
                                          <p:attrName>ppt_y</p:attrName>
                                        </p:attrNameLst>
                                      </p:cBhvr>
                                      <p:tavLst>
                                        <p:tav tm="0">
                                          <p:val>
                                            <p:strVal val="#ppt_y"/>
                                          </p:val>
                                        </p:tav>
                                        <p:tav tm="100000">
                                          <p:val>
                                            <p:strVal val="#ppt_y"/>
                                          </p:val>
                                        </p:tav>
                                      </p:tavLst>
                                    </p:anim>
                                    <p:anim calcmode="lin" valueType="num">
                                      <p:cBhvr>
                                        <p:cTn id="15" dur="1000" fill="hold"/>
                                        <p:tgtEl>
                                          <p:spTgt spid="327683"/>
                                        </p:tgtEl>
                                        <p:attrNameLst>
                                          <p:attrName>ppt_w</p:attrName>
                                        </p:attrNameLst>
                                      </p:cBhvr>
                                      <p:tavLst>
                                        <p:tav tm="0">
                                          <p:val>
                                            <p:fltVal val="0"/>
                                          </p:val>
                                        </p:tav>
                                        <p:tav tm="100000">
                                          <p:val>
                                            <p:strVal val="#ppt_w"/>
                                          </p:val>
                                        </p:tav>
                                      </p:tavLst>
                                    </p:anim>
                                    <p:anim calcmode="lin" valueType="num">
                                      <p:cBhvr>
                                        <p:cTn id="16" dur="1000" fill="hold"/>
                                        <p:tgtEl>
                                          <p:spTgt spid="327683"/>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27684"/>
                                        </p:tgtEl>
                                        <p:attrNameLst>
                                          <p:attrName>style.visibility</p:attrName>
                                        </p:attrNameLst>
                                      </p:cBhvr>
                                      <p:to>
                                        <p:strVal val="visible"/>
                                      </p:to>
                                    </p:set>
                                    <p:anim calcmode="lin" valueType="num">
                                      <p:cBhvr>
                                        <p:cTn id="20" dur="500" fill="hold"/>
                                        <p:tgtEl>
                                          <p:spTgt spid="327684"/>
                                        </p:tgtEl>
                                        <p:attrNameLst>
                                          <p:attrName>ppt_w</p:attrName>
                                        </p:attrNameLst>
                                      </p:cBhvr>
                                      <p:tavLst>
                                        <p:tav tm="0">
                                          <p:val>
                                            <p:fltVal val="0"/>
                                          </p:val>
                                        </p:tav>
                                        <p:tav tm="100000">
                                          <p:val>
                                            <p:strVal val="#ppt_w"/>
                                          </p:val>
                                        </p:tav>
                                      </p:tavLst>
                                    </p:anim>
                                    <p:anim calcmode="lin" valueType="num">
                                      <p:cBhvr>
                                        <p:cTn id="21" dur="500" fill="hold"/>
                                        <p:tgtEl>
                                          <p:spTgt spid="32768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682" grpId="0" animBg="1"/>
      <p:bldP spid="327683" grpId="0" animBg="1"/>
      <p:bldP spid="32768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Rectangle 2"/>
          <p:cNvSpPr>
            <a:spLocks noChangeArrowheads="1"/>
          </p:cNvSpPr>
          <p:nvPr/>
        </p:nvSpPr>
        <p:spPr bwMode="auto">
          <a:xfrm>
            <a:off x="0" y="0"/>
            <a:ext cx="9144000" cy="5334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53283" name="Line 3"/>
          <p:cNvSpPr>
            <a:spLocks noChangeShapeType="1"/>
          </p:cNvSpPr>
          <p:nvPr/>
        </p:nvSpPr>
        <p:spPr bwMode="auto">
          <a:xfrm>
            <a:off x="-26988" y="533400"/>
            <a:ext cx="9223376" cy="0"/>
          </a:xfrm>
          <a:prstGeom prst="line">
            <a:avLst/>
          </a:prstGeom>
          <a:noFill/>
          <a:ln w="9525">
            <a:solidFill>
              <a:schemeClr val="folHlink"/>
            </a:solidFill>
            <a:round/>
            <a:headEnd/>
            <a:tailEnd/>
          </a:ln>
          <a:effectLst/>
        </p:spPr>
        <p:txBody>
          <a:bodyPr/>
          <a:lstStyle/>
          <a:p>
            <a:endParaRPr lang="en-US"/>
          </a:p>
        </p:txBody>
      </p:sp>
      <p:sp>
        <p:nvSpPr>
          <p:cNvPr id="353284" name="Text Box 4"/>
          <p:cNvSpPr txBox="1">
            <a:spLocks noChangeArrowheads="1"/>
          </p:cNvSpPr>
          <p:nvPr/>
        </p:nvSpPr>
        <p:spPr bwMode="auto">
          <a:xfrm>
            <a:off x="228600" y="76200"/>
            <a:ext cx="4910138" cy="457200"/>
          </a:xfrm>
          <a:prstGeom prst="rect">
            <a:avLst/>
          </a:prstGeom>
          <a:noFill/>
          <a:ln w="9525">
            <a:noFill/>
            <a:miter lim="800000"/>
            <a:headEnd/>
            <a:tailEnd/>
          </a:ln>
          <a:effectLst/>
        </p:spPr>
        <p:txBody>
          <a:bodyPr wrap="none" lIns="91429" tIns="45715" rIns="91429" bIns="45715">
            <a:spAutoFit/>
          </a:bodyPr>
          <a:lstStyle/>
          <a:p>
            <a:pPr algn="l"/>
            <a:r>
              <a:rPr lang="en-US" sz="2400" b="1">
                <a:solidFill>
                  <a:srgbClr val="003366"/>
                </a:solidFill>
                <a:latin typeface="Agency FB" pitchFamily="34" charset="0"/>
              </a:rPr>
              <a:t>Perhitungan Kebutuhan Air Irigasi Golongan A</a:t>
            </a:r>
          </a:p>
        </p:txBody>
      </p:sp>
      <p:pic>
        <p:nvPicPr>
          <p:cNvPr id="353288" name="Picture 8"/>
          <p:cNvPicPr>
            <a:picLocks noChangeAspect="1" noChangeArrowheads="1"/>
          </p:cNvPicPr>
          <p:nvPr/>
        </p:nvPicPr>
        <p:blipFill>
          <a:blip r:embed="rId4"/>
          <a:srcRect/>
          <a:stretch>
            <a:fillRect/>
          </a:stretch>
        </p:blipFill>
        <p:spPr bwMode="auto">
          <a:xfrm>
            <a:off x="762001" y="685800"/>
            <a:ext cx="7696200" cy="6013450"/>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53282"/>
                                        </p:tgtEl>
                                        <p:attrNameLst>
                                          <p:attrName>style.visibility</p:attrName>
                                        </p:attrNameLst>
                                      </p:cBhvr>
                                      <p:to>
                                        <p:strVal val="visible"/>
                                      </p:to>
                                    </p:set>
                                    <p:anim calcmode="lin" valueType="num">
                                      <p:cBhvr>
                                        <p:cTn id="7" dur="500" fill="hold"/>
                                        <p:tgtEl>
                                          <p:spTgt spid="353282"/>
                                        </p:tgtEl>
                                        <p:attrNameLst>
                                          <p:attrName>ppt_x</p:attrName>
                                        </p:attrNameLst>
                                      </p:cBhvr>
                                      <p:tavLst>
                                        <p:tav tm="0">
                                          <p:val>
                                            <p:strVal val="#ppt_x+#ppt_w/2"/>
                                          </p:val>
                                        </p:tav>
                                        <p:tav tm="100000">
                                          <p:val>
                                            <p:strVal val="#ppt_x"/>
                                          </p:val>
                                        </p:tav>
                                      </p:tavLst>
                                    </p:anim>
                                    <p:anim calcmode="lin" valueType="num">
                                      <p:cBhvr>
                                        <p:cTn id="8" dur="500" fill="hold"/>
                                        <p:tgtEl>
                                          <p:spTgt spid="353282"/>
                                        </p:tgtEl>
                                        <p:attrNameLst>
                                          <p:attrName>ppt_y</p:attrName>
                                        </p:attrNameLst>
                                      </p:cBhvr>
                                      <p:tavLst>
                                        <p:tav tm="0">
                                          <p:val>
                                            <p:strVal val="#ppt_y"/>
                                          </p:val>
                                        </p:tav>
                                        <p:tav tm="100000">
                                          <p:val>
                                            <p:strVal val="#ppt_y"/>
                                          </p:val>
                                        </p:tav>
                                      </p:tavLst>
                                    </p:anim>
                                    <p:anim calcmode="lin" valueType="num">
                                      <p:cBhvr>
                                        <p:cTn id="9" dur="500" fill="hold"/>
                                        <p:tgtEl>
                                          <p:spTgt spid="353282"/>
                                        </p:tgtEl>
                                        <p:attrNameLst>
                                          <p:attrName>ppt_w</p:attrName>
                                        </p:attrNameLst>
                                      </p:cBhvr>
                                      <p:tavLst>
                                        <p:tav tm="0">
                                          <p:val>
                                            <p:fltVal val="0"/>
                                          </p:val>
                                        </p:tav>
                                        <p:tav tm="100000">
                                          <p:val>
                                            <p:strVal val="#ppt_w"/>
                                          </p:val>
                                        </p:tav>
                                      </p:tavLst>
                                    </p:anim>
                                    <p:anim calcmode="lin" valueType="num">
                                      <p:cBhvr>
                                        <p:cTn id="10" dur="500" fill="hold"/>
                                        <p:tgtEl>
                                          <p:spTgt spid="353282"/>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53283"/>
                                        </p:tgtEl>
                                        <p:attrNameLst>
                                          <p:attrName>style.visibility</p:attrName>
                                        </p:attrNameLst>
                                      </p:cBhvr>
                                      <p:to>
                                        <p:strVal val="visible"/>
                                      </p:to>
                                    </p:set>
                                    <p:anim calcmode="lin" valueType="num">
                                      <p:cBhvr>
                                        <p:cTn id="13" dur="1000" fill="hold"/>
                                        <p:tgtEl>
                                          <p:spTgt spid="353283"/>
                                        </p:tgtEl>
                                        <p:attrNameLst>
                                          <p:attrName>ppt_x</p:attrName>
                                        </p:attrNameLst>
                                      </p:cBhvr>
                                      <p:tavLst>
                                        <p:tav tm="0">
                                          <p:val>
                                            <p:strVal val="#ppt_x-#ppt_w/2"/>
                                          </p:val>
                                        </p:tav>
                                        <p:tav tm="100000">
                                          <p:val>
                                            <p:strVal val="#ppt_x"/>
                                          </p:val>
                                        </p:tav>
                                      </p:tavLst>
                                    </p:anim>
                                    <p:anim calcmode="lin" valueType="num">
                                      <p:cBhvr>
                                        <p:cTn id="14" dur="1000" fill="hold"/>
                                        <p:tgtEl>
                                          <p:spTgt spid="353283"/>
                                        </p:tgtEl>
                                        <p:attrNameLst>
                                          <p:attrName>ppt_y</p:attrName>
                                        </p:attrNameLst>
                                      </p:cBhvr>
                                      <p:tavLst>
                                        <p:tav tm="0">
                                          <p:val>
                                            <p:strVal val="#ppt_y"/>
                                          </p:val>
                                        </p:tav>
                                        <p:tav tm="100000">
                                          <p:val>
                                            <p:strVal val="#ppt_y"/>
                                          </p:val>
                                        </p:tav>
                                      </p:tavLst>
                                    </p:anim>
                                    <p:anim calcmode="lin" valueType="num">
                                      <p:cBhvr>
                                        <p:cTn id="15" dur="1000" fill="hold"/>
                                        <p:tgtEl>
                                          <p:spTgt spid="353283"/>
                                        </p:tgtEl>
                                        <p:attrNameLst>
                                          <p:attrName>ppt_w</p:attrName>
                                        </p:attrNameLst>
                                      </p:cBhvr>
                                      <p:tavLst>
                                        <p:tav tm="0">
                                          <p:val>
                                            <p:fltVal val="0"/>
                                          </p:val>
                                        </p:tav>
                                        <p:tav tm="100000">
                                          <p:val>
                                            <p:strVal val="#ppt_w"/>
                                          </p:val>
                                        </p:tav>
                                      </p:tavLst>
                                    </p:anim>
                                    <p:anim calcmode="lin" valueType="num">
                                      <p:cBhvr>
                                        <p:cTn id="16" dur="1000" fill="hold"/>
                                        <p:tgtEl>
                                          <p:spTgt spid="353283"/>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53284"/>
                                        </p:tgtEl>
                                        <p:attrNameLst>
                                          <p:attrName>style.visibility</p:attrName>
                                        </p:attrNameLst>
                                      </p:cBhvr>
                                      <p:to>
                                        <p:strVal val="visible"/>
                                      </p:to>
                                    </p:set>
                                    <p:anim calcmode="lin" valueType="num">
                                      <p:cBhvr>
                                        <p:cTn id="20" dur="500" fill="hold"/>
                                        <p:tgtEl>
                                          <p:spTgt spid="353284"/>
                                        </p:tgtEl>
                                        <p:attrNameLst>
                                          <p:attrName>ppt_w</p:attrName>
                                        </p:attrNameLst>
                                      </p:cBhvr>
                                      <p:tavLst>
                                        <p:tav tm="0">
                                          <p:val>
                                            <p:fltVal val="0"/>
                                          </p:val>
                                        </p:tav>
                                        <p:tav tm="100000">
                                          <p:val>
                                            <p:strVal val="#ppt_w"/>
                                          </p:val>
                                        </p:tav>
                                      </p:tavLst>
                                    </p:anim>
                                    <p:anim calcmode="lin" valueType="num">
                                      <p:cBhvr>
                                        <p:cTn id="21" dur="500" fill="hold"/>
                                        <p:tgtEl>
                                          <p:spTgt spid="35328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282" grpId="0" animBg="1"/>
      <p:bldP spid="353283" grpId="0" animBg="1"/>
      <p:bldP spid="35328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Rectangle 2"/>
          <p:cNvSpPr>
            <a:spLocks noChangeArrowheads="1"/>
          </p:cNvSpPr>
          <p:nvPr/>
        </p:nvSpPr>
        <p:spPr bwMode="auto">
          <a:xfrm>
            <a:off x="0" y="0"/>
            <a:ext cx="9144000" cy="5334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55331" name="Line 3"/>
          <p:cNvSpPr>
            <a:spLocks noChangeShapeType="1"/>
          </p:cNvSpPr>
          <p:nvPr/>
        </p:nvSpPr>
        <p:spPr bwMode="auto">
          <a:xfrm>
            <a:off x="-26988" y="533400"/>
            <a:ext cx="9223376" cy="0"/>
          </a:xfrm>
          <a:prstGeom prst="line">
            <a:avLst/>
          </a:prstGeom>
          <a:noFill/>
          <a:ln w="9525">
            <a:solidFill>
              <a:schemeClr val="folHlink"/>
            </a:solidFill>
            <a:round/>
            <a:headEnd/>
            <a:tailEnd/>
          </a:ln>
          <a:effectLst/>
        </p:spPr>
        <p:txBody>
          <a:bodyPr/>
          <a:lstStyle/>
          <a:p>
            <a:endParaRPr lang="en-US"/>
          </a:p>
        </p:txBody>
      </p:sp>
      <p:sp>
        <p:nvSpPr>
          <p:cNvPr id="355332" name="Text Box 4"/>
          <p:cNvSpPr txBox="1">
            <a:spLocks noChangeArrowheads="1"/>
          </p:cNvSpPr>
          <p:nvPr/>
        </p:nvSpPr>
        <p:spPr bwMode="auto">
          <a:xfrm>
            <a:off x="228600" y="76200"/>
            <a:ext cx="4913313" cy="457200"/>
          </a:xfrm>
          <a:prstGeom prst="rect">
            <a:avLst/>
          </a:prstGeom>
          <a:noFill/>
          <a:ln w="9525">
            <a:noFill/>
            <a:miter lim="800000"/>
            <a:headEnd/>
            <a:tailEnd/>
          </a:ln>
          <a:effectLst/>
        </p:spPr>
        <p:txBody>
          <a:bodyPr wrap="none" lIns="91429" tIns="45715" rIns="91429" bIns="45715">
            <a:spAutoFit/>
          </a:bodyPr>
          <a:lstStyle/>
          <a:p>
            <a:pPr algn="l"/>
            <a:r>
              <a:rPr lang="en-US" sz="2400" b="1">
                <a:solidFill>
                  <a:srgbClr val="003366"/>
                </a:solidFill>
                <a:latin typeface="Agency FB" pitchFamily="34" charset="0"/>
              </a:rPr>
              <a:t>Perhitungan Kebutuhan Air Irigasi Golongan B</a:t>
            </a:r>
          </a:p>
        </p:txBody>
      </p:sp>
      <p:pic>
        <p:nvPicPr>
          <p:cNvPr id="355334" name="Picture 6"/>
          <p:cNvPicPr>
            <a:picLocks noChangeAspect="1" noChangeArrowheads="1"/>
          </p:cNvPicPr>
          <p:nvPr/>
        </p:nvPicPr>
        <p:blipFill>
          <a:blip r:embed="rId4"/>
          <a:srcRect/>
          <a:stretch>
            <a:fillRect/>
          </a:stretch>
        </p:blipFill>
        <p:spPr bwMode="auto">
          <a:xfrm>
            <a:off x="381001" y="638175"/>
            <a:ext cx="8229600" cy="6034088"/>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55330"/>
                                        </p:tgtEl>
                                        <p:attrNameLst>
                                          <p:attrName>style.visibility</p:attrName>
                                        </p:attrNameLst>
                                      </p:cBhvr>
                                      <p:to>
                                        <p:strVal val="visible"/>
                                      </p:to>
                                    </p:set>
                                    <p:anim calcmode="lin" valueType="num">
                                      <p:cBhvr>
                                        <p:cTn id="7" dur="500" fill="hold"/>
                                        <p:tgtEl>
                                          <p:spTgt spid="355330"/>
                                        </p:tgtEl>
                                        <p:attrNameLst>
                                          <p:attrName>ppt_x</p:attrName>
                                        </p:attrNameLst>
                                      </p:cBhvr>
                                      <p:tavLst>
                                        <p:tav tm="0">
                                          <p:val>
                                            <p:strVal val="#ppt_x+#ppt_w/2"/>
                                          </p:val>
                                        </p:tav>
                                        <p:tav tm="100000">
                                          <p:val>
                                            <p:strVal val="#ppt_x"/>
                                          </p:val>
                                        </p:tav>
                                      </p:tavLst>
                                    </p:anim>
                                    <p:anim calcmode="lin" valueType="num">
                                      <p:cBhvr>
                                        <p:cTn id="8" dur="500" fill="hold"/>
                                        <p:tgtEl>
                                          <p:spTgt spid="355330"/>
                                        </p:tgtEl>
                                        <p:attrNameLst>
                                          <p:attrName>ppt_y</p:attrName>
                                        </p:attrNameLst>
                                      </p:cBhvr>
                                      <p:tavLst>
                                        <p:tav tm="0">
                                          <p:val>
                                            <p:strVal val="#ppt_y"/>
                                          </p:val>
                                        </p:tav>
                                        <p:tav tm="100000">
                                          <p:val>
                                            <p:strVal val="#ppt_y"/>
                                          </p:val>
                                        </p:tav>
                                      </p:tavLst>
                                    </p:anim>
                                    <p:anim calcmode="lin" valueType="num">
                                      <p:cBhvr>
                                        <p:cTn id="9" dur="500" fill="hold"/>
                                        <p:tgtEl>
                                          <p:spTgt spid="355330"/>
                                        </p:tgtEl>
                                        <p:attrNameLst>
                                          <p:attrName>ppt_w</p:attrName>
                                        </p:attrNameLst>
                                      </p:cBhvr>
                                      <p:tavLst>
                                        <p:tav tm="0">
                                          <p:val>
                                            <p:fltVal val="0"/>
                                          </p:val>
                                        </p:tav>
                                        <p:tav tm="100000">
                                          <p:val>
                                            <p:strVal val="#ppt_w"/>
                                          </p:val>
                                        </p:tav>
                                      </p:tavLst>
                                    </p:anim>
                                    <p:anim calcmode="lin" valueType="num">
                                      <p:cBhvr>
                                        <p:cTn id="10" dur="500" fill="hold"/>
                                        <p:tgtEl>
                                          <p:spTgt spid="355330"/>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55331"/>
                                        </p:tgtEl>
                                        <p:attrNameLst>
                                          <p:attrName>style.visibility</p:attrName>
                                        </p:attrNameLst>
                                      </p:cBhvr>
                                      <p:to>
                                        <p:strVal val="visible"/>
                                      </p:to>
                                    </p:set>
                                    <p:anim calcmode="lin" valueType="num">
                                      <p:cBhvr>
                                        <p:cTn id="13" dur="1000" fill="hold"/>
                                        <p:tgtEl>
                                          <p:spTgt spid="355331"/>
                                        </p:tgtEl>
                                        <p:attrNameLst>
                                          <p:attrName>ppt_x</p:attrName>
                                        </p:attrNameLst>
                                      </p:cBhvr>
                                      <p:tavLst>
                                        <p:tav tm="0">
                                          <p:val>
                                            <p:strVal val="#ppt_x-#ppt_w/2"/>
                                          </p:val>
                                        </p:tav>
                                        <p:tav tm="100000">
                                          <p:val>
                                            <p:strVal val="#ppt_x"/>
                                          </p:val>
                                        </p:tav>
                                      </p:tavLst>
                                    </p:anim>
                                    <p:anim calcmode="lin" valueType="num">
                                      <p:cBhvr>
                                        <p:cTn id="14" dur="1000" fill="hold"/>
                                        <p:tgtEl>
                                          <p:spTgt spid="355331"/>
                                        </p:tgtEl>
                                        <p:attrNameLst>
                                          <p:attrName>ppt_y</p:attrName>
                                        </p:attrNameLst>
                                      </p:cBhvr>
                                      <p:tavLst>
                                        <p:tav tm="0">
                                          <p:val>
                                            <p:strVal val="#ppt_y"/>
                                          </p:val>
                                        </p:tav>
                                        <p:tav tm="100000">
                                          <p:val>
                                            <p:strVal val="#ppt_y"/>
                                          </p:val>
                                        </p:tav>
                                      </p:tavLst>
                                    </p:anim>
                                    <p:anim calcmode="lin" valueType="num">
                                      <p:cBhvr>
                                        <p:cTn id="15" dur="1000" fill="hold"/>
                                        <p:tgtEl>
                                          <p:spTgt spid="355331"/>
                                        </p:tgtEl>
                                        <p:attrNameLst>
                                          <p:attrName>ppt_w</p:attrName>
                                        </p:attrNameLst>
                                      </p:cBhvr>
                                      <p:tavLst>
                                        <p:tav tm="0">
                                          <p:val>
                                            <p:fltVal val="0"/>
                                          </p:val>
                                        </p:tav>
                                        <p:tav tm="100000">
                                          <p:val>
                                            <p:strVal val="#ppt_w"/>
                                          </p:val>
                                        </p:tav>
                                      </p:tavLst>
                                    </p:anim>
                                    <p:anim calcmode="lin" valueType="num">
                                      <p:cBhvr>
                                        <p:cTn id="16" dur="1000" fill="hold"/>
                                        <p:tgtEl>
                                          <p:spTgt spid="355331"/>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55332"/>
                                        </p:tgtEl>
                                        <p:attrNameLst>
                                          <p:attrName>style.visibility</p:attrName>
                                        </p:attrNameLst>
                                      </p:cBhvr>
                                      <p:to>
                                        <p:strVal val="visible"/>
                                      </p:to>
                                    </p:set>
                                    <p:anim calcmode="lin" valueType="num">
                                      <p:cBhvr>
                                        <p:cTn id="20" dur="500" fill="hold"/>
                                        <p:tgtEl>
                                          <p:spTgt spid="355332"/>
                                        </p:tgtEl>
                                        <p:attrNameLst>
                                          <p:attrName>ppt_w</p:attrName>
                                        </p:attrNameLst>
                                      </p:cBhvr>
                                      <p:tavLst>
                                        <p:tav tm="0">
                                          <p:val>
                                            <p:fltVal val="0"/>
                                          </p:val>
                                        </p:tav>
                                        <p:tav tm="100000">
                                          <p:val>
                                            <p:strVal val="#ppt_w"/>
                                          </p:val>
                                        </p:tav>
                                      </p:tavLst>
                                    </p:anim>
                                    <p:anim calcmode="lin" valueType="num">
                                      <p:cBhvr>
                                        <p:cTn id="21" dur="500" fill="hold"/>
                                        <p:tgtEl>
                                          <p:spTgt spid="35533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5330" grpId="0" animBg="1"/>
      <p:bldP spid="355331" grpId="0" animBg="1"/>
      <p:bldP spid="35533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Rectangle 2"/>
          <p:cNvSpPr>
            <a:spLocks noChangeArrowheads="1"/>
          </p:cNvSpPr>
          <p:nvPr/>
        </p:nvSpPr>
        <p:spPr bwMode="auto">
          <a:xfrm>
            <a:off x="0" y="0"/>
            <a:ext cx="9144000" cy="5334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57379" name="Line 3"/>
          <p:cNvSpPr>
            <a:spLocks noChangeShapeType="1"/>
          </p:cNvSpPr>
          <p:nvPr/>
        </p:nvSpPr>
        <p:spPr bwMode="auto">
          <a:xfrm>
            <a:off x="-26988" y="533400"/>
            <a:ext cx="9223376" cy="0"/>
          </a:xfrm>
          <a:prstGeom prst="line">
            <a:avLst/>
          </a:prstGeom>
          <a:noFill/>
          <a:ln w="9525">
            <a:solidFill>
              <a:schemeClr val="folHlink"/>
            </a:solidFill>
            <a:round/>
            <a:headEnd/>
            <a:tailEnd/>
          </a:ln>
          <a:effectLst/>
        </p:spPr>
        <p:txBody>
          <a:bodyPr/>
          <a:lstStyle/>
          <a:p>
            <a:endParaRPr lang="en-US"/>
          </a:p>
        </p:txBody>
      </p:sp>
      <p:sp>
        <p:nvSpPr>
          <p:cNvPr id="357380" name="Text Box 4"/>
          <p:cNvSpPr txBox="1">
            <a:spLocks noChangeArrowheads="1"/>
          </p:cNvSpPr>
          <p:nvPr/>
        </p:nvSpPr>
        <p:spPr bwMode="auto">
          <a:xfrm>
            <a:off x="228600" y="76200"/>
            <a:ext cx="4913313" cy="457200"/>
          </a:xfrm>
          <a:prstGeom prst="rect">
            <a:avLst/>
          </a:prstGeom>
          <a:noFill/>
          <a:ln w="9525">
            <a:noFill/>
            <a:miter lim="800000"/>
            <a:headEnd/>
            <a:tailEnd/>
          </a:ln>
          <a:effectLst/>
        </p:spPr>
        <p:txBody>
          <a:bodyPr wrap="none" lIns="91429" tIns="45715" rIns="91429" bIns="45715">
            <a:spAutoFit/>
          </a:bodyPr>
          <a:lstStyle/>
          <a:p>
            <a:pPr algn="l"/>
            <a:r>
              <a:rPr lang="en-US" sz="2400" b="1">
                <a:solidFill>
                  <a:srgbClr val="003366"/>
                </a:solidFill>
                <a:latin typeface="Agency FB" pitchFamily="34" charset="0"/>
              </a:rPr>
              <a:t>Perhitungan Kebutuhan Air Irigasi Golongan C</a:t>
            </a:r>
          </a:p>
        </p:txBody>
      </p:sp>
      <p:pic>
        <p:nvPicPr>
          <p:cNvPr id="357382" name="Picture 6"/>
          <p:cNvPicPr>
            <a:picLocks noChangeAspect="1" noChangeArrowheads="1"/>
          </p:cNvPicPr>
          <p:nvPr/>
        </p:nvPicPr>
        <p:blipFill>
          <a:blip r:embed="rId4"/>
          <a:srcRect/>
          <a:stretch>
            <a:fillRect/>
          </a:stretch>
        </p:blipFill>
        <p:spPr bwMode="auto">
          <a:xfrm>
            <a:off x="1458913" y="692150"/>
            <a:ext cx="5475287" cy="6013450"/>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57378"/>
                                        </p:tgtEl>
                                        <p:attrNameLst>
                                          <p:attrName>style.visibility</p:attrName>
                                        </p:attrNameLst>
                                      </p:cBhvr>
                                      <p:to>
                                        <p:strVal val="visible"/>
                                      </p:to>
                                    </p:set>
                                    <p:anim calcmode="lin" valueType="num">
                                      <p:cBhvr>
                                        <p:cTn id="7" dur="500" fill="hold"/>
                                        <p:tgtEl>
                                          <p:spTgt spid="357378"/>
                                        </p:tgtEl>
                                        <p:attrNameLst>
                                          <p:attrName>ppt_x</p:attrName>
                                        </p:attrNameLst>
                                      </p:cBhvr>
                                      <p:tavLst>
                                        <p:tav tm="0">
                                          <p:val>
                                            <p:strVal val="#ppt_x+#ppt_w/2"/>
                                          </p:val>
                                        </p:tav>
                                        <p:tav tm="100000">
                                          <p:val>
                                            <p:strVal val="#ppt_x"/>
                                          </p:val>
                                        </p:tav>
                                      </p:tavLst>
                                    </p:anim>
                                    <p:anim calcmode="lin" valueType="num">
                                      <p:cBhvr>
                                        <p:cTn id="8" dur="500" fill="hold"/>
                                        <p:tgtEl>
                                          <p:spTgt spid="357378"/>
                                        </p:tgtEl>
                                        <p:attrNameLst>
                                          <p:attrName>ppt_y</p:attrName>
                                        </p:attrNameLst>
                                      </p:cBhvr>
                                      <p:tavLst>
                                        <p:tav tm="0">
                                          <p:val>
                                            <p:strVal val="#ppt_y"/>
                                          </p:val>
                                        </p:tav>
                                        <p:tav tm="100000">
                                          <p:val>
                                            <p:strVal val="#ppt_y"/>
                                          </p:val>
                                        </p:tav>
                                      </p:tavLst>
                                    </p:anim>
                                    <p:anim calcmode="lin" valueType="num">
                                      <p:cBhvr>
                                        <p:cTn id="9" dur="500" fill="hold"/>
                                        <p:tgtEl>
                                          <p:spTgt spid="357378"/>
                                        </p:tgtEl>
                                        <p:attrNameLst>
                                          <p:attrName>ppt_w</p:attrName>
                                        </p:attrNameLst>
                                      </p:cBhvr>
                                      <p:tavLst>
                                        <p:tav tm="0">
                                          <p:val>
                                            <p:fltVal val="0"/>
                                          </p:val>
                                        </p:tav>
                                        <p:tav tm="100000">
                                          <p:val>
                                            <p:strVal val="#ppt_w"/>
                                          </p:val>
                                        </p:tav>
                                      </p:tavLst>
                                    </p:anim>
                                    <p:anim calcmode="lin" valueType="num">
                                      <p:cBhvr>
                                        <p:cTn id="10" dur="500" fill="hold"/>
                                        <p:tgtEl>
                                          <p:spTgt spid="357378"/>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57379"/>
                                        </p:tgtEl>
                                        <p:attrNameLst>
                                          <p:attrName>style.visibility</p:attrName>
                                        </p:attrNameLst>
                                      </p:cBhvr>
                                      <p:to>
                                        <p:strVal val="visible"/>
                                      </p:to>
                                    </p:set>
                                    <p:anim calcmode="lin" valueType="num">
                                      <p:cBhvr>
                                        <p:cTn id="13" dur="1000" fill="hold"/>
                                        <p:tgtEl>
                                          <p:spTgt spid="357379"/>
                                        </p:tgtEl>
                                        <p:attrNameLst>
                                          <p:attrName>ppt_x</p:attrName>
                                        </p:attrNameLst>
                                      </p:cBhvr>
                                      <p:tavLst>
                                        <p:tav tm="0">
                                          <p:val>
                                            <p:strVal val="#ppt_x-#ppt_w/2"/>
                                          </p:val>
                                        </p:tav>
                                        <p:tav tm="100000">
                                          <p:val>
                                            <p:strVal val="#ppt_x"/>
                                          </p:val>
                                        </p:tav>
                                      </p:tavLst>
                                    </p:anim>
                                    <p:anim calcmode="lin" valueType="num">
                                      <p:cBhvr>
                                        <p:cTn id="14" dur="1000" fill="hold"/>
                                        <p:tgtEl>
                                          <p:spTgt spid="357379"/>
                                        </p:tgtEl>
                                        <p:attrNameLst>
                                          <p:attrName>ppt_y</p:attrName>
                                        </p:attrNameLst>
                                      </p:cBhvr>
                                      <p:tavLst>
                                        <p:tav tm="0">
                                          <p:val>
                                            <p:strVal val="#ppt_y"/>
                                          </p:val>
                                        </p:tav>
                                        <p:tav tm="100000">
                                          <p:val>
                                            <p:strVal val="#ppt_y"/>
                                          </p:val>
                                        </p:tav>
                                      </p:tavLst>
                                    </p:anim>
                                    <p:anim calcmode="lin" valueType="num">
                                      <p:cBhvr>
                                        <p:cTn id="15" dur="1000" fill="hold"/>
                                        <p:tgtEl>
                                          <p:spTgt spid="357379"/>
                                        </p:tgtEl>
                                        <p:attrNameLst>
                                          <p:attrName>ppt_w</p:attrName>
                                        </p:attrNameLst>
                                      </p:cBhvr>
                                      <p:tavLst>
                                        <p:tav tm="0">
                                          <p:val>
                                            <p:fltVal val="0"/>
                                          </p:val>
                                        </p:tav>
                                        <p:tav tm="100000">
                                          <p:val>
                                            <p:strVal val="#ppt_w"/>
                                          </p:val>
                                        </p:tav>
                                      </p:tavLst>
                                    </p:anim>
                                    <p:anim calcmode="lin" valueType="num">
                                      <p:cBhvr>
                                        <p:cTn id="16" dur="1000" fill="hold"/>
                                        <p:tgtEl>
                                          <p:spTgt spid="357379"/>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57380"/>
                                        </p:tgtEl>
                                        <p:attrNameLst>
                                          <p:attrName>style.visibility</p:attrName>
                                        </p:attrNameLst>
                                      </p:cBhvr>
                                      <p:to>
                                        <p:strVal val="visible"/>
                                      </p:to>
                                    </p:set>
                                    <p:anim calcmode="lin" valueType="num">
                                      <p:cBhvr>
                                        <p:cTn id="20" dur="500" fill="hold"/>
                                        <p:tgtEl>
                                          <p:spTgt spid="357380"/>
                                        </p:tgtEl>
                                        <p:attrNameLst>
                                          <p:attrName>ppt_w</p:attrName>
                                        </p:attrNameLst>
                                      </p:cBhvr>
                                      <p:tavLst>
                                        <p:tav tm="0">
                                          <p:val>
                                            <p:fltVal val="0"/>
                                          </p:val>
                                        </p:tav>
                                        <p:tav tm="100000">
                                          <p:val>
                                            <p:strVal val="#ppt_w"/>
                                          </p:val>
                                        </p:tav>
                                      </p:tavLst>
                                    </p:anim>
                                    <p:anim calcmode="lin" valueType="num">
                                      <p:cBhvr>
                                        <p:cTn id="21" dur="500" fill="hold"/>
                                        <p:tgtEl>
                                          <p:spTgt spid="35738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78" grpId="0" animBg="1"/>
      <p:bldP spid="357379" grpId="0" animBg="1"/>
      <p:bldP spid="35738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Rectangle 2"/>
          <p:cNvSpPr>
            <a:spLocks noChangeArrowheads="1"/>
          </p:cNvSpPr>
          <p:nvPr/>
        </p:nvSpPr>
        <p:spPr bwMode="auto">
          <a:xfrm>
            <a:off x="0" y="0"/>
            <a:ext cx="9144000" cy="5334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59427" name="Line 3"/>
          <p:cNvSpPr>
            <a:spLocks noChangeShapeType="1"/>
          </p:cNvSpPr>
          <p:nvPr/>
        </p:nvSpPr>
        <p:spPr bwMode="auto">
          <a:xfrm>
            <a:off x="-26988" y="533400"/>
            <a:ext cx="9223376" cy="0"/>
          </a:xfrm>
          <a:prstGeom prst="line">
            <a:avLst/>
          </a:prstGeom>
          <a:noFill/>
          <a:ln w="9525">
            <a:solidFill>
              <a:schemeClr val="folHlink"/>
            </a:solidFill>
            <a:round/>
            <a:headEnd/>
            <a:tailEnd/>
          </a:ln>
          <a:effectLst/>
        </p:spPr>
        <p:txBody>
          <a:bodyPr/>
          <a:lstStyle/>
          <a:p>
            <a:endParaRPr lang="en-US"/>
          </a:p>
        </p:txBody>
      </p:sp>
      <p:sp>
        <p:nvSpPr>
          <p:cNvPr id="359428" name="Text Box 4"/>
          <p:cNvSpPr txBox="1">
            <a:spLocks noChangeArrowheads="1"/>
          </p:cNvSpPr>
          <p:nvPr/>
        </p:nvSpPr>
        <p:spPr bwMode="auto">
          <a:xfrm>
            <a:off x="228600" y="76200"/>
            <a:ext cx="4984750" cy="457200"/>
          </a:xfrm>
          <a:prstGeom prst="rect">
            <a:avLst/>
          </a:prstGeom>
          <a:noFill/>
          <a:ln w="9525">
            <a:noFill/>
            <a:miter lim="800000"/>
            <a:headEnd/>
            <a:tailEnd/>
          </a:ln>
          <a:effectLst/>
        </p:spPr>
        <p:txBody>
          <a:bodyPr wrap="none" lIns="91429" tIns="45715" rIns="91429" bIns="45715">
            <a:spAutoFit/>
          </a:bodyPr>
          <a:lstStyle/>
          <a:p>
            <a:pPr algn="l"/>
            <a:r>
              <a:rPr lang="en-US" sz="2400" b="1">
                <a:solidFill>
                  <a:srgbClr val="003366"/>
                </a:solidFill>
                <a:latin typeface="Agency FB" pitchFamily="34" charset="0"/>
              </a:rPr>
              <a:t>Kebutuhan Pengambilan Air Irigasi (lt/det/ha)</a:t>
            </a:r>
          </a:p>
        </p:txBody>
      </p:sp>
      <p:pic>
        <p:nvPicPr>
          <p:cNvPr id="359430" name="Picture 6"/>
          <p:cNvPicPr>
            <a:picLocks noChangeAspect="1" noChangeArrowheads="1"/>
          </p:cNvPicPr>
          <p:nvPr/>
        </p:nvPicPr>
        <p:blipFill>
          <a:blip r:embed="rId4"/>
          <a:srcRect/>
          <a:stretch>
            <a:fillRect/>
          </a:stretch>
        </p:blipFill>
        <p:spPr bwMode="auto">
          <a:xfrm>
            <a:off x="381000" y="609600"/>
            <a:ext cx="4395788" cy="6070600"/>
          </a:xfrm>
          <a:prstGeom prst="rect">
            <a:avLst/>
          </a:prstGeom>
          <a:noFill/>
          <a:ln w="9525" algn="ctr">
            <a:noFill/>
            <a:miter lim="800000"/>
            <a:headEnd/>
            <a:tailEnd/>
          </a:ln>
          <a:effectLst/>
        </p:spPr>
      </p:pic>
      <p:sp>
        <p:nvSpPr>
          <p:cNvPr id="359435" name="Rectangle 11"/>
          <p:cNvSpPr>
            <a:spLocks noChangeArrowheads="1"/>
          </p:cNvSpPr>
          <p:nvPr/>
        </p:nvSpPr>
        <p:spPr bwMode="auto">
          <a:xfrm>
            <a:off x="4953000" y="1182688"/>
            <a:ext cx="3124200" cy="2162175"/>
          </a:xfrm>
          <a:prstGeom prst="rect">
            <a:avLst/>
          </a:prstGeom>
          <a:noFill/>
          <a:ln w="9525" algn="ctr">
            <a:noFill/>
            <a:miter lim="800000"/>
            <a:headEnd/>
            <a:tailEnd/>
          </a:ln>
          <a:effectLst/>
        </p:spPr>
        <p:txBody>
          <a:bodyPr anchor="ctr">
            <a:spAutoFit/>
          </a:bodyPr>
          <a:lstStyle/>
          <a:p>
            <a:pPr marL="231775" indent="-231775" algn="l" eaLnBrk="0" hangingPunct="0"/>
            <a:r>
              <a:rPr lang="en-US" sz="1700" b="1">
                <a:latin typeface="Century Gothic" pitchFamily="34" charset="0"/>
                <a:cs typeface="Times New Roman" pitchFamily="18" charset="0"/>
              </a:rPr>
              <a:t>Alternatif Pengambilan Air :</a:t>
            </a:r>
            <a:endParaRPr lang="en-US" sz="1600" b="1">
              <a:latin typeface="Century Gothic" pitchFamily="34" charset="0"/>
              <a:cs typeface="Times New Roman" pitchFamily="18" charset="0"/>
            </a:endParaRPr>
          </a:p>
          <a:p>
            <a:pPr marL="231775" indent="-231775" algn="l" eaLnBrk="0" hangingPunct="0">
              <a:spcBef>
                <a:spcPct val="40000"/>
              </a:spcBef>
              <a:buFontTx/>
              <a:buAutoNum type="arabicPlain"/>
            </a:pPr>
            <a:r>
              <a:rPr lang="en-US" sz="1600">
                <a:latin typeface="Century Gothic" pitchFamily="34" charset="0"/>
                <a:cs typeface="Times New Roman" pitchFamily="18" charset="0"/>
              </a:rPr>
              <a:t>: A saja</a:t>
            </a:r>
          </a:p>
          <a:p>
            <a:pPr marL="231775" indent="-231775" algn="l" eaLnBrk="0" hangingPunct="0">
              <a:spcBef>
                <a:spcPct val="20000"/>
              </a:spcBef>
              <a:buFontTx/>
              <a:buAutoNum type="arabicPlain"/>
            </a:pPr>
            <a:r>
              <a:rPr lang="en-US" sz="1600">
                <a:latin typeface="Century Gothic" pitchFamily="34" charset="0"/>
                <a:cs typeface="Times New Roman" pitchFamily="18" charset="0"/>
              </a:rPr>
              <a:t>: B saja</a:t>
            </a:r>
          </a:p>
          <a:p>
            <a:pPr marL="231775" indent="-231775" algn="l" eaLnBrk="0" hangingPunct="0">
              <a:spcBef>
                <a:spcPct val="20000"/>
              </a:spcBef>
              <a:buFontTx/>
              <a:buAutoNum type="arabicPlain"/>
            </a:pPr>
            <a:r>
              <a:rPr lang="en-US" sz="1600">
                <a:latin typeface="Century Gothic" pitchFamily="34" charset="0"/>
                <a:cs typeface="Times New Roman" pitchFamily="18" charset="0"/>
              </a:rPr>
              <a:t>: C saja</a:t>
            </a:r>
          </a:p>
          <a:p>
            <a:pPr marL="231775" indent="-231775" algn="l" eaLnBrk="0" hangingPunct="0">
              <a:spcBef>
                <a:spcPct val="20000"/>
              </a:spcBef>
              <a:buFontTx/>
              <a:buAutoNum type="arabicPlain"/>
            </a:pPr>
            <a:r>
              <a:rPr lang="en-US" sz="1600">
                <a:latin typeface="Century Gothic" pitchFamily="34" charset="0"/>
                <a:cs typeface="Times New Roman" pitchFamily="18" charset="0"/>
              </a:rPr>
              <a:t>: A + B</a:t>
            </a:r>
          </a:p>
          <a:p>
            <a:pPr marL="231775" indent="-231775" algn="l" eaLnBrk="0" hangingPunct="0">
              <a:spcBef>
                <a:spcPct val="20000"/>
              </a:spcBef>
              <a:buFontTx/>
              <a:buAutoNum type="arabicPlain"/>
            </a:pPr>
            <a:r>
              <a:rPr lang="en-US" sz="1600">
                <a:latin typeface="Century Gothic" pitchFamily="34" charset="0"/>
                <a:cs typeface="Times New Roman" pitchFamily="18" charset="0"/>
              </a:rPr>
              <a:t>: A + B + C</a:t>
            </a:r>
          </a:p>
          <a:p>
            <a:pPr marL="231775" indent="-231775" algn="l" eaLnBrk="0" hangingPunct="0">
              <a:spcBef>
                <a:spcPct val="20000"/>
              </a:spcBef>
              <a:buFontTx/>
              <a:buAutoNum type="arabicPlain"/>
            </a:pPr>
            <a:r>
              <a:rPr lang="en-US" sz="1600">
                <a:latin typeface="Century Gothic" pitchFamily="34" charset="0"/>
                <a:cs typeface="Times New Roman" pitchFamily="18" charset="0"/>
              </a:rPr>
              <a:t>: B + C</a:t>
            </a:r>
          </a:p>
        </p:txBody>
      </p:sp>
      <p:sp>
        <p:nvSpPr>
          <p:cNvPr id="359436" name="Rectangle 12"/>
          <p:cNvSpPr>
            <a:spLocks noChangeArrowheads="1"/>
          </p:cNvSpPr>
          <p:nvPr/>
        </p:nvSpPr>
        <p:spPr bwMode="auto">
          <a:xfrm>
            <a:off x="4953000" y="3762375"/>
            <a:ext cx="3962400" cy="2257425"/>
          </a:xfrm>
          <a:prstGeom prst="rect">
            <a:avLst/>
          </a:prstGeom>
          <a:noFill/>
          <a:ln w="9525" algn="ctr">
            <a:noFill/>
            <a:miter lim="800000"/>
            <a:headEnd/>
            <a:tailEnd/>
          </a:ln>
          <a:effectLst/>
        </p:spPr>
        <p:txBody>
          <a:bodyPr anchor="ctr">
            <a:spAutoFit/>
          </a:bodyPr>
          <a:lstStyle/>
          <a:p>
            <a:pPr marL="231775" indent="-231775" algn="l" eaLnBrk="0" hangingPunct="0"/>
            <a:r>
              <a:rPr lang="en-US" sz="1600" b="1">
                <a:cs typeface="Times New Roman" pitchFamily="18" charset="0"/>
              </a:rPr>
              <a:t>Alternatif :</a:t>
            </a:r>
          </a:p>
          <a:p>
            <a:pPr marL="231775" indent="-231775" algn="l" eaLnBrk="0" hangingPunct="0">
              <a:spcBef>
                <a:spcPct val="40000"/>
              </a:spcBef>
              <a:buFontTx/>
              <a:buAutoNum type="arabicPlain"/>
            </a:pPr>
            <a:r>
              <a:rPr lang="en-US" sz="1600">
                <a:cs typeface="Times New Roman" pitchFamily="18" charset="0"/>
              </a:rPr>
              <a:t>: 1 Golongan A (mulai 1 November)</a:t>
            </a:r>
          </a:p>
          <a:p>
            <a:pPr marL="231775" indent="-231775" algn="l" eaLnBrk="0" hangingPunct="0">
              <a:spcBef>
                <a:spcPct val="20000"/>
              </a:spcBef>
              <a:buFontTx/>
              <a:buAutoNum type="arabicPlain"/>
            </a:pPr>
            <a:r>
              <a:rPr lang="en-US" sz="1600">
                <a:cs typeface="Times New Roman" pitchFamily="18" charset="0"/>
              </a:rPr>
              <a:t>: </a:t>
            </a:r>
            <a:r>
              <a:rPr lang="en-US" sz="1600"/>
              <a:t>1 Golongan B (mulai 15 November)</a:t>
            </a:r>
          </a:p>
          <a:p>
            <a:pPr marL="231775" indent="-231775" algn="l" eaLnBrk="0" hangingPunct="0">
              <a:spcBef>
                <a:spcPct val="20000"/>
              </a:spcBef>
              <a:buFontTx/>
              <a:buAutoNum type="arabicPlain"/>
            </a:pPr>
            <a:r>
              <a:rPr lang="en-US" sz="1600">
                <a:cs typeface="Times New Roman" pitchFamily="18" charset="0"/>
              </a:rPr>
              <a:t>: </a:t>
            </a:r>
            <a:r>
              <a:rPr lang="en-US" sz="1600"/>
              <a:t>1 Golongan C (mulai 1 Desember)</a:t>
            </a:r>
          </a:p>
          <a:p>
            <a:pPr marL="231775" indent="-231775" algn="l" eaLnBrk="0" hangingPunct="0">
              <a:spcBef>
                <a:spcPct val="20000"/>
              </a:spcBef>
              <a:buFontTx/>
              <a:buAutoNum type="arabicPlain"/>
            </a:pPr>
            <a:r>
              <a:rPr lang="en-US" sz="1600">
                <a:cs typeface="Times New Roman" pitchFamily="18" charset="0"/>
              </a:rPr>
              <a:t>: </a:t>
            </a:r>
            <a:r>
              <a:rPr lang="en-US"/>
              <a:t>2 Golongan </a:t>
            </a:r>
            <a:r>
              <a:rPr lang="en-US" sz="1600">
                <a:cs typeface="Times New Roman" pitchFamily="18" charset="0"/>
              </a:rPr>
              <a:t>A + B</a:t>
            </a:r>
          </a:p>
          <a:p>
            <a:pPr marL="231775" indent="-231775" algn="l" eaLnBrk="0" hangingPunct="0">
              <a:spcBef>
                <a:spcPct val="20000"/>
              </a:spcBef>
              <a:buFontTx/>
              <a:buAutoNum type="arabicPlain"/>
            </a:pPr>
            <a:r>
              <a:rPr lang="en-US" sz="1600">
                <a:cs typeface="Times New Roman" pitchFamily="18" charset="0"/>
              </a:rPr>
              <a:t>: </a:t>
            </a:r>
            <a:r>
              <a:rPr lang="en-US"/>
              <a:t>3 Golongan </a:t>
            </a:r>
            <a:r>
              <a:rPr lang="en-US" sz="1600">
                <a:cs typeface="Times New Roman" pitchFamily="18" charset="0"/>
              </a:rPr>
              <a:t>A + B + C</a:t>
            </a:r>
          </a:p>
          <a:p>
            <a:pPr marL="231775" indent="-231775" algn="l" eaLnBrk="0" hangingPunct="0">
              <a:spcBef>
                <a:spcPct val="20000"/>
              </a:spcBef>
              <a:buFontTx/>
              <a:buAutoNum type="arabicPlain"/>
            </a:pPr>
            <a:r>
              <a:rPr lang="en-US" sz="1600">
                <a:cs typeface="Times New Roman" pitchFamily="18" charset="0"/>
              </a:rPr>
              <a:t>: </a:t>
            </a:r>
            <a:r>
              <a:rPr lang="en-US"/>
              <a:t>2 Golongan </a:t>
            </a:r>
            <a:r>
              <a:rPr lang="en-US" sz="1600">
                <a:cs typeface="Times New Roman" pitchFamily="18" charset="0"/>
              </a:rPr>
              <a:t>B + C</a:t>
            </a:r>
          </a:p>
        </p:txBody>
      </p:sp>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59426"/>
                                        </p:tgtEl>
                                        <p:attrNameLst>
                                          <p:attrName>style.visibility</p:attrName>
                                        </p:attrNameLst>
                                      </p:cBhvr>
                                      <p:to>
                                        <p:strVal val="visible"/>
                                      </p:to>
                                    </p:set>
                                    <p:anim calcmode="lin" valueType="num">
                                      <p:cBhvr>
                                        <p:cTn id="7" dur="500" fill="hold"/>
                                        <p:tgtEl>
                                          <p:spTgt spid="359426"/>
                                        </p:tgtEl>
                                        <p:attrNameLst>
                                          <p:attrName>ppt_x</p:attrName>
                                        </p:attrNameLst>
                                      </p:cBhvr>
                                      <p:tavLst>
                                        <p:tav tm="0">
                                          <p:val>
                                            <p:strVal val="#ppt_x+#ppt_w/2"/>
                                          </p:val>
                                        </p:tav>
                                        <p:tav tm="100000">
                                          <p:val>
                                            <p:strVal val="#ppt_x"/>
                                          </p:val>
                                        </p:tav>
                                      </p:tavLst>
                                    </p:anim>
                                    <p:anim calcmode="lin" valueType="num">
                                      <p:cBhvr>
                                        <p:cTn id="8" dur="500" fill="hold"/>
                                        <p:tgtEl>
                                          <p:spTgt spid="359426"/>
                                        </p:tgtEl>
                                        <p:attrNameLst>
                                          <p:attrName>ppt_y</p:attrName>
                                        </p:attrNameLst>
                                      </p:cBhvr>
                                      <p:tavLst>
                                        <p:tav tm="0">
                                          <p:val>
                                            <p:strVal val="#ppt_y"/>
                                          </p:val>
                                        </p:tav>
                                        <p:tav tm="100000">
                                          <p:val>
                                            <p:strVal val="#ppt_y"/>
                                          </p:val>
                                        </p:tav>
                                      </p:tavLst>
                                    </p:anim>
                                    <p:anim calcmode="lin" valueType="num">
                                      <p:cBhvr>
                                        <p:cTn id="9" dur="500" fill="hold"/>
                                        <p:tgtEl>
                                          <p:spTgt spid="359426"/>
                                        </p:tgtEl>
                                        <p:attrNameLst>
                                          <p:attrName>ppt_w</p:attrName>
                                        </p:attrNameLst>
                                      </p:cBhvr>
                                      <p:tavLst>
                                        <p:tav tm="0">
                                          <p:val>
                                            <p:fltVal val="0"/>
                                          </p:val>
                                        </p:tav>
                                        <p:tav tm="100000">
                                          <p:val>
                                            <p:strVal val="#ppt_w"/>
                                          </p:val>
                                        </p:tav>
                                      </p:tavLst>
                                    </p:anim>
                                    <p:anim calcmode="lin" valueType="num">
                                      <p:cBhvr>
                                        <p:cTn id="10" dur="500" fill="hold"/>
                                        <p:tgtEl>
                                          <p:spTgt spid="35942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59427"/>
                                        </p:tgtEl>
                                        <p:attrNameLst>
                                          <p:attrName>style.visibility</p:attrName>
                                        </p:attrNameLst>
                                      </p:cBhvr>
                                      <p:to>
                                        <p:strVal val="visible"/>
                                      </p:to>
                                    </p:set>
                                    <p:anim calcmode="lin" valueType="num">
                                      <p:cBhvr>
                                        <p:cTn id="13" dur="1000" fill="hold"/>
                                        <p:tgtEl>
                                          <p:spTgt spid="359427"/>
                                        </p:tgtEl>
                                        <p:attrNameLst>
                                          <p:attrName>ppt_x</p:attrName>
                                        </p:attrNameLst>
                                      </p:cBhvr>
                                      <p:tavLst>
                                        <p:tav tm="0">
                                          <p:val>
                                            <p:strVal val="#ppt_x-#ppt_w/2"/>
                                          </p:val>
                                        </p:tav>
                                        <p:tav tm="100000">
                                          <p:val>
                                            <p:strVal val="#ppt_x"/>
                                          </p:val>
                                        </p:tav>
                                      </p:tavLst>
                                    </p:anim>
                                    <p:anim calcmode="lin" valueType="num">
                                      <p:cBhvr>
                                        <p:cTn id="14" dur="1000" fill="hold"/>
                                        <p:tgtEl>
                                          <p:spTgt spid="359427"/>
                                        </p:tgtEl>
                                        <p:attrNameLst>
                                          <p:attrName>ppt_y</p:attrName>
                                        </p:attrNameLst>
                                      </p:cBhvr>
                                      <p:tavLst>
                                        <p:tav tm="0">
                                          <p:val>
                                            <p:strVal val="#ppt_y"/>
                                          </p:val>
                                        </p:tav>
                                        <p:tav tm="100000">
                                          <p:val>
                                            <p:strVal val="#ppt_y"/>
                                          </p:val>
                                        </p:tav>
                                      </p:tavLst>
                                    </p:anim>
                                    <p:anim calcmode="lin" valueType="num">
                                      <p:cBhvr>
                                        <p:cTn id="15" dur="1000" fill="hold"/>
                                        <p:tgtEl>
                                          <p:spTgt spid="359427"/>
                                        </p:tgtEl>
                                        <p:attrNameLst>
                                          <p:attrName>ppt_w</p:attrName>
                                        </p:attrNameLst>
                                      </p:cBhvr>
                                      <p:tavLst>
                                        <p:tav tm="0">
                                          <p:val>
                                            <p:fltVal val="0"/>
                                          </p:val>
                                        </p:tav>
                                        <p:tav tm="100000">
                                          <p:val>
                                            <p:strVal val="#ppt_w"/>
                                          </p:val>
                                        </p:tav>
                                      </p:tavLst>
                                    </p:anim>
                                    <p:anim calcmode="lin" valueType="num">
                                      <p:cBhvr>
                                        <p:cTn id="16" dur="1000" fill="hold"/>
                                        <p:tgtEl>
                                          <p:spTgt spid="359427"/>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59428"/>
                                        </p:tgtEl>
                                        <p:attrNameLst>
                                          <p:attrName>style.visibility</p:attrName>
                                        </p:attrNameLst>
                                      </p:cBhvr>
                                      <p:to>
                                        <p:strVal val="visible"/>
                                      </p:to>
                                    </p:set>
                                    <p:anim calcmode="lin" valueType="num">
                                      <p:cBhvr>
                                        <p:cTn id="20" dur="500" fill="hold"/>
                                        <p:tgtEl>
                                          <p:spTgt spid="359428"/>
                                        </p:tgtEl>
                                        <p:attrNameLst>
                                          <p:attrName>ppt_w</p:attrName>
                                        </p:attrNameLst>
                                      </p:cBhvr>
                                      <p:tavLst>
                                        <p:tav tm="0">
                                          <p:val>
                                            <p:fltVal val="0"/>
                                          </p:val>
                                        </p:tav>
                                        <p:tav tm="100000">
                                          <p:val>
                                            <p:strVal val="#ppt_w"/>
                                          </p:val>
                                        </p:tav>
                                      </p:tavLst>
                                    </p:anim>
                                    <p:anim calcmode="lin" valueType="num">
                                      <p:cBhvr>
                                        <p:cTn id="21" dur="500" fill="hold"/>
                                        <p:tgtEl>
                                          <p:spTgt spid="3594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9426" grpId="0" animBg="1"/>
      <p:bldP spid="359427" grpId="0" animBg="1"/>
      <p:bldP spid="35942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Rectangle 2"/>
          <p:cNvSpPr>
            <a:spLocks noChangeArrowheads="1"/>
          </p:cNvSpPr>
          <p:nvPr/>
        </p:nvSpPr>
        <p:spPr bwMode="auto">
          <a:xfrm>
            <a:off x="0" y="0"/>
            <a:ext cx="9144000" cy="5334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61475" name="Line 3"/>
          <p:cNvSpPr>
            <a:spLocks noChangeShapeType="1"/>
          </p:cNvSpPr>
          <p:nvPr/>
        </p:nvSpPr>
        <p:spPr bwMode="auto">
          <a:xfrm>
            <a:off x="-26988" y="533400"/>
            <a:ext cx="9223376" cy="0"/>
          </a:xfrm>
          <a:prstGeom prst="line">
            <a:avLst/>
          </a:prstGeom>
          <a:noFill/>
          <a:ln w="9525">
            <a:solidFill>
              <a:schemeClr val="folHlink"/>
            </a:solidFill>
            <a:round/>
            <a:headEnd/>
            <a:tailEnd/>
          </a:ln>
          <a:effectLst/>
        </p:spPr>
        <p:txBody>
          <a:bodyPr/>
          <a:lstStyle/>
          <a:p>
            <a:endParaRPr lang="en-US"/>
          </a:p>
        </p:txBody>
      </p:sp>
      <p:sp>
        <p:nvSpPr>
          <p:cNvPr id="361476" name="Text Box 4"/>
          <p:cNvSpPr txBox="1">
            <a:spLocks noChangeArrowheads="1"/>
          </p:cNvSpPr>
          <p:nvPr/>
        </p:nvSpPr>
        <p:spPr bwMode="auto">
          <a:xfrm>
            <a:off x="660400" y="76200"/>
            <a:ext cx="3689350" cy="457200"/>
          </a:xfrm>
          <a:prstGeom prst="rect">
            <a:avLst/>
          </a:prstGeom>
          <a:noFill/>
          <a:ln w="9525">
            <a:noFill/>
            <a:miter lim="800000"/>
            <a:headEnd/>
            <a:tailEnd/>
          </a:ln>
          <a:effectLst/>
        </p:spPr>
        <p:txBody>
          <a:bodyPr wrap="none" lIns="91429" tIns="45715" rIns="91429" bIns="45715">
            <a:spAutoFit/>
          </a:bodyPr>
          <a:lstStyle/>
          <a:p>
            <a:pPr algn="l"/>
            <a:r>
              <a:rPr lang="en-US" sz="2400" b="1">
                <a:solidFill>
                  <a:srgbClr val="003366"/>
                </a:solidFill>
                <a:latin typeface="Agency FB" pitchFamily="34" charset="0"/>
              </a:rPr>
              <a:t>Debit Rata-Rata Bulanan (m</a:t>
            </a:r>
            <a:r>
              <a:rPr lang="en-US" sz="2400" b="1" baseline="30000">
                <a:solidFill>
                  <a:srgbClr val="003366"/>
                </a:solidFill>
                <a:latin typeface="Agency FB" pitchFamily="34" charset="0"/>
              </a:rPr>
              <a:t>3</a:t>
            </a:r>
            <a:r>
              <a:rPr lang="en-US" sz="2400" b="1">
                <a:solidFill>
                  <a:srgbClr val="003366"/>
                </a:solidFill>
                <a:latin typeface="Agency FB" pitchFamily="34" charset="0"/>
              </a:rPr>
              <a:t>/det)</a:t>
            </a:r>
          </a:p>
        </p:txBody>
      </p:sp>
      <p:pic>
        <p:nvPicPr>
          <p:cNvPr id="361479" name="Picture 7"/>
          <p:cNvPicPr>
            <a:picLocks noChangeAspect="1" noChangeArrowheads="1"/>
          </p:cNvPicPr>
          <p:nvPr/>
        </p:nvPicPr>
        <p:blipFill>
          <a:blip r:embed="rId4"/>
          <a:srcRect/>
          <a:stretch>
            <a:fillRect/>
          </a:stretch>
        </p:blipFill>
        <p:spPr bwMode="auto">
          <a:xfrm>
            <a:off x="755650" y="638175"/>
            <a:ext cx="7778750" cy="6015038"/>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61474"/>
                                        </p:tgtEl>
                                        <p:attrNameLst>
                                          <p:attrName>style.visibility</p:attrName>
                                        </p:attrNameLst>
                                      </p:cBhvr>
                                      <p:to>
                                        <p:strVal val="visible"/>
                                      </p:to>
                                    </p:set>
                                    <p:anim calcmode="lin" valueType="num">
                                      <p:cBhvr>
                                        <p:cTn id="7" dur="500" fill="hold"/>
                                        <p:tgtEl>
                                          <p:spTgt spid="361474"/>
                                        </p:tgtEl>
                                        <p:attrNameLst>
                                          <p:attrName>ppt_x</p:attrName>
                                        </p:attrNameLst>
                                      </p:cBhvr>
                                      <p:tavLst>
                                        <p:tav tm="0">
                                          <p:val>
                                            <p:strVal val="#ppt_x+#ppt_w/2"/>
                                          </p:val>
                                        </p:tav>
                                        <p:tav tm="100000">
                                          <p:val>
                                            <p:strVal val="#ppt_x"/>
                                          </p:val>
                                        </p:tav>
                                      </p:tavLst>
                                    </p:anim>
                                    <p:anim calcmode="lin" valueType="num">
                                      <p:cBhvr>
                                        <p:cTn id="8" dur="500" fill="hold"/>
                                        <p:tgtEl>
                                          <p:spTgt spid="361474"/>
                                        </p:tgtEl>
                                        <p:attrNameLst>
                                          <p:attrName>ppt_y</p:attrName>
                                        </p:attrNameLst>
                                      </p:cBhvr>
                                      <p:tavLst>
                                        <p:tav tm="0">
                                          <p:val>
                                            <p:strVal val="#ppt_y"/>
                                          </p:val>
                                        </p:tav>
                                        <p:tav tm="100000">
                                          <p:val>
                                            <p:strVal val="#ppt_y"/>
                                          </p:val>
                                        </p:tav>
                                      </p:tavLst>
                                    </p:anim>
                                    <p:anim calcmode="lin" valueType="num">
                                      <p:cBhvr>
                                        <p:cTn id="9" dur="500" fill="hold"/>
                                        <p:tgtEl>
                                          <p:spTgt spid="361474"/>
                                        </p:tgtEl>
                                        <p:attrNameLst>
                                          <p:attrName>ppt_w</p:attrName>
                                        </p:attrNameLst>
                                      </p:cBhvr>
                                      <p:tavLst>
                                        <p:tav tm="0">
                                          <p:val>
                                            <p:fltVal val="0"/>
                                          </p:val>
                                        </p:tav>
                                        <p:tav tm="100000">
                                          <p:val>
                                            <p:strVal val="#ppt_w"/>
                                          </p:val>
                                        </p:tav>
                                      </p:tavLst>
                                    </p:anim>
                                    <p:anim calcmode="lin" valueType="num">
                                      <p:cBhvr>
                                        <p:cTn id="10" dur="500" fill="hold"/>
                                        <p:tgtEl>
                                          <p:spTgt spid="361474"/>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61475"/>
                                        </p:tgtEl>
                                        <p:attrNameLst>
                                          <p:attrName>style.visibility</p:attrName>
                                        </p:attrNameLst>
                                      </p:cBhvr>
                                      <p:to>
                                        <p:strVal val="visible"/>
                                      </p:to>
                                    </p:set>
                                    <p:anim calcmode="lin" valueType="num">
                                      <p:cBhvr>
                                        <p:cTn id="13" dur="1000" fill="hold"/>
                                        <p:tgtEl>
                                          <p:spTgt spid="361475"/>
                                        </p:tgtEl>
                                        <p:attrNameLst>
                                          <p:attrName>ppt_x</p:attrName>
                                        </p:attrNameLst>
                                      </p:cBhvr>
                                      <p:tavLst>
                                        <p:tav tm="0">
                                          <p:val>
                                            <p:strVal val="#ppt_x-#ppt_w/2"/>
                                          </p:val>
                                        </p:tav>
                                        <p:tav tm="100000">
                                          <p:val>
                                            <p:strVal val="#ppt_x"/>
                                          </p:val>
                                        </p:tav>
                                      </p:tavLst>
                                    </p:anim>
                                    <p:anim calcmode="lin" valueType="num">
                                      <p:cBhvr>
                                        <p:cTn id="14" dur="1000" fill="hold"/>
                                        <p:tgtEl>
                                          <p:spTgt spid="361475"/>
                                        </p:tgtEl>
                                        <p:attrNameLst>
                                          <p:attrName>ppt_y</p:attrName>
                                        </p:attrNameLst>
                                      </p:cBhvr>
                                      <p:tavLst>
                                        <p:tav tm="0">
                                          <p:val>
                                            <p:strVal val="#ppt_y"/>
                                          </p:val>
                                        </p:tav>
                                        <p:tav tm="100000">
                                          <p:val>
                                            <p:strVal val="#ppt_y"/>
                                          </p:val>
                                        </p:tav>
                                      </p:tavLst>
                                    </p:anim>
                                    <p:anim calcmode="lin" valueType="num">
                                      <p:cBhvr>
                                        <p:cTn id="15" dur="1000" fill="hold"/>
                                        <p:tgtEl>
                                          <p:spTgt spid="361475"/>
                                        </p:tgtEl>
                                        <p:attrNameLst>
                                          <p:attrName>ppt_w</p:attrName>
                                        </p:attrNameLst>
                                      </p:cBhvr>
                                      <p:tavLst>
                                        <p:tav tm="0">
                                          <p:val>
                                            <p:fltVal val="0"/>
                                          </p:val>
                                        </p:tav>
                                        <p:tav tm="100000">
                                          <p:val>
                                            <p:strVal val="#ppt_w"/>
                                          </p:val>
                                        </p:tav>
                                      </p:tavLst>
                                    </p:anim>
                                    <p:anim calcmode="lin" valueType="num">
                                      <p:cBhvr>
                                        <p:cTn id="16" dur="1000" fill="hold"/>
                                        <p:tgtEl>
                                          <p:spTgt spid="361475"/>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61476"/>
                                        </p:tgtEl>
                                        <p:attrNameLst>
                                          <p:attrName>style.visibility</p:attrName>
                                        </p:attrNameLst>
                                      </p:cBhvr>
                                      <p:to>
                                        <p:strVal val="visible"/>
                                      </p:to>
                                    </p:set>
                                    <p:anim calcmode="lin" valueType="num">
                                      <p:cBhvr>
                                        <p:cTn id="20" dur="500" fill="hold"/>
                                        <p:tgtEl>
                                          <p:spTgt spid="361476"/>
                                        </p:tgtEl>
                                        <p:attrNameLst>
                                          <p:attrName>ppt_w</p:attrName>
                                        </p:attrNameLst>
                                      </p:cBhvr>
                                      <p:tavLst>
                                        <p:tav tm="0">
                                          <p:val>
                                            <p:fltVal val="0"/>
                                          </p:val>
                                        </p:tav>
                                        <p:tav tm="100000">
                                          <p:val>
                                            <p:strVal val="#ppt_w"/>
                                          </p:val>
                                        </p:tav>
                                      </p:tavLst>
                                    </p:anim>
                                    <p:anim calcmode="lin" valueType="num">
                                      <p:cBhvr>
                                        <p:cTn id="21" dur="500" fill="hold"/>
                                        <p:tgtEl>
                                          <p:spTgt spid="36147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1474" grpId="0" animBg="1"/>
      <p:bldP spid="361475" grpId="0" animBg="1"/>
      <p:bldP spid="36147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Rectangle 2"/>
          <p:cNvSpPr>
            <a:spLocks noChangeArrowheads="1"/>
          </p:cNvSpPr>
          <p:nvPr/>
        </p:nvSpPr>
        <p:spPr bwMode="auto">
          <a:xfrm>
            <a:off x="0" y="0"/>
            <a:ext cx="9144000" cy="5334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63523" name="Line 3"/>
          <p:cNvSpPr>
            <a:spLocks noChangeShapeType="1"/>
          </p:cNvSpPr>
          <p:nvPr/>
        </p:nvSpPr>
        <p:spPr bwMode="auto">
          <a:xfrm>
            <a:off x="-26988" y="533400"/>
            <a:ext cx="9223376" cy="0"/>
          </a:xfrm>
          <a:prstGeom prst="line">
            <a:avLst/>
          </a:prstGeom>
          <a:noFill/>
          <a:ln w="9525">
            <a:solidFill>
              <a:schemeClr val="folHlink"/>
            </a:solidFill>
            <a:round/>
            <a:headEnd/>
            <a:tailEnd/>
          </a:ln>
          <a:effectLst/>
        </p:spPr>
        <p:txBody>
          <a:bodyPr/>
          <a:lstStyle/>
          <a:p>
            <a:endParaRPr lang="en-US"/>
          </a:p>
        </p:txBody>
      </p:sp>
      <p:sp>
        <p:nvSpPr>
          <p:cNvPr id="363524" name="Text Box 4"/>
          <p:cNvSpPr txBox="1">
            <a:spLocks noChangeArrowheads="1"/>
          </p:cNvSpPr>
          <p:nvPr/>
        </p:nvSpPr>
        <p:spPr bwMode="auto">
          <a:xfrm>
            <a:off x="660400" y="76200"/>
            <a:ext cx="5626100" cy="457200"/>
          </a:xfrm>
          <a:prstGeom prst="rect">
            <a:avLst/>
          </a:prstGeom>
          <a:noFill/>
          <a:ln w="9525">
            <a:noFill/>
            <a:miter lim="800000"/>
            <a:headEnd/>
            <a:tailEnd/>
          </a:ln>
          <a:effectLst/>
        </p:spPr>
        <p:txBody>
          <a:bodyPr wrap="none" lIns="91429" tIns="45715" rIns="91429" bIns="45715">
            <a:spAutoFit/>
          </a:bodyPr>
          <a:lstStyle/>
          <a:p>
            <a:pPr algn="l"/>
            <a:r>
              <a:rPr lang="en-US" sz="2400" b="1">
                <a:solidFill>
                  <a:srgbClr val="003366"/>
                </a:solidFill>
                <a:latin typeface="Agency FB" pitchFamily="34" charset="0"/>
              </a:rPr>
              <a:t>Debit Rata-Rata Bulanan (dari urutan kecil ke besar)</a:t>
            </a:r>
          </a:p>
        </p:txBody>
      </p:sp>
      <p:pic>
        <p:nvPicPr>
          <p:cNvPr id="363526" name="Picture 6"/>
          <p:cNvPicPr>
            <a:picLocks noChangeAspect="1" noChangeArrowheads="1"/>
          </p:cNvPicPr>
          <p:nvPr/>
        </p:nvPicPr>
        <p:blipFill>
          <a:blip r:embed="rId4"/>
          <a:srcRect/>
          <a:stretch>
            <a:fillRect/>
          </a:stretch>
        </p:blipFill>
        <p:spPr bwMode="auto">
          <a:xfrm>
            <a:off x="609600" y="692150"/>
            <a:ext cx="8034338" cy="6013450"/>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63522"/>
                                        </p:tgtEl>
                                        <p:attrNameLst>
                                          <p:attrName>style.visibility</p:attrName>
                                        </p:attrNameLst>
                                      </p:cBhvr>
                                      <p:to>
                                        <p:strVal val="visible"/>
                                      </p:to>
                                    </p:set>
                                    <p:anim calcmode="lin" valueType="num">
                                      <p:cBhvr>
                                        <p:cTn id="7" dur="500" fill="hold"/>
                                        <p:tgtEl>
                                          <p:spTgt spid="363522"/>
                                        </p:tgtEl>
                                        <p:attrNameLst>
                                          <p:attrName>ppt_x</p:attrName>
                                        </p:attrNameLst>
                                      </p:cBhvr>
                                      <p:tavLst>
                                        <p:tav tm="0">
                                          <p:val>
                                            <p:strVal val="#ppt_x+#ppt_w/2"/>
                                          </p:val>
                                        </p:tav>
                                        <p:tav tm="100000">
                                          <p:val>
                                            <p:strVal val="#ppt_x"/>
                                          </p:val>
                                        </p:tav>
                                      </p:tavLst>
                                    </p:anim>
                                    <p:anim calcmode="lin" valueType="num">
                                      <p:cBhvr>
                                        <p:cTn id="8" dur="500" fill="hold"/>
                                        <p:tgtEl>
                                          <p:spTgt spid="363522"/>
                                        </p:tgtEl>
                                        <p:attrNameLst>
                                          <p:attrName>ppt_y</p:attrName>
                                        </p:attrNameLst>
                                      </p:cBhvr>
                                      <p:tavLst>
                                        <p:tav tm="0">
                                          <p:val>
                                            <p:strVal val="#ppt_y"/>
                                          </p:val>
                                        </p:tav>
                                        <p:tav tm="100000">
                                          <p:val>
                                            <p:strVal val="#ppt_y"/>
                                          </p:val>
                                        </p:tav>
                                      </p:tavLst>
                                    </p:anim>
                                    <p:anim calcmode="lin" valueType="num">
                                      <p:cBhvr>
                                        <p:cTn id="9" dur="500" fill="hold"/>
                                        <p:tgtEl>
                                          <p:spTgt spid="363522"/>
                                        </p:tgtEl>
                                        <p:attrNameLst>
                                          <p:attrName>ppt_w</p:attrName>
                                        </p:attrNameLst>
                                      </p:cBhvr>
                                      <p:tavLst>
                                        <p:tav tm="0">
                                          <p:val>
                                            <p:fltVal val="0"/>
                                          </p:val>
                                        </p:tav>
                                        <p:tav tm="100000">
                                          <p:val>
                                            <p:strVal val="#ppt_w"/>
                                          </p:val>
                                        </p:tav>
                                      </p:tavLst>
                                    </p:anim>
                                    <p:anim calcmode="lin" valueType="num">
                                      <p:cBhvr>
                                        <p:cTn id="10" dur="500" fill="hold"/>
                                        <p:tgtEl>
                                          <p:spTgt spid="363522"/>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63523"/>
                                        </p:tgtEl>
                                        <p:attrNameLst>
                                          <p:attrName>style.visibility</p:attrName>
                                        </p:attrNameLst>
                                      </p:cBhvr>
                                      <p:to>
                                        <p:strVal val="visible"/>
                                      </p:to>
                                    </p:set>
                                    <p:anim calcmode="lin" valueType="num">
                                      <p:cBhvr>
                                        <p:cTn id="13" dur="1000" fill="hold"/>
                                        <p:tgtEl>
                                          <p:spTgt spid="363523"/>
                                        </p:tgtEl>
                                        <p:attrNameLst>
                                          <p:attrName>ppt_x</p:attrName>
                                        </p:attrNameLst>
                                      </p:cBhvr>
                                      <p:tavLst>
                                        <p:tav tm="0">
                                          <p:val>
                                            <p:strVal val="#ppt_x-#ppt_w/2"/>
                                          </p:val>
                                        </p:tav>
                                        <p:tav tm="100000">
                                          <p:val>
                                            <p:strVal val="#ppt_x"/>
                                          </p:val>
                                        </p:tav>
                                      </p:tavLst>
                                    </p:anim>
                                    <p:anim calcmode="lin" valueType="num">
                                      <p:cBhvr>
                                        <p:cTn id="14" dur="1000" fill="hold"/>
                                        <p:tgtEl>
                                          <p:spTgt spid="363523"/>
                                        </p:tgtEl>
                                        <p:attrNameLst>
                                          <p:attrName>ppt_y</p:attrName>
                                        </p:attrNameLst>
                                      </p:cBhvr>
                                      <p:tavLst>
                                        <p:tav tm="0">
                                          <p:val>
                                            <p:strVal val="#ppt_y"/>
                                          </p:val>
                                        </p:tav>
                                        <p:tav tm="100000">
                                          <p:val>
                                            <p:strVal val="#ppt_y"/>
                                          </p:val>
                                        </p:tav>
                                      </p:tavLst>
                                    </p:anim>
                                    <p:anim calcmode="lin" valueType="num">
                                      <p:cBhvr>
                                        <p:cTn id="15" dur="1000" fill="hold"/>
                                        <p:tgtEl>
                                          <p:spTgt spid="363523"/>
                                        </p:tgtEl>
                                        <p:attrNameLst>
                                          <p:attrName>ppt_w</p:attrName>
                                        </p:attrNameLst>
                                      </p:cBhvr>
                                      <p:tavLst>
                                        <p:tav tm="0">
                                          <p:val>
                                            <p:fltVal val="0"/>
                                          </p:val>
                                        </p:tav>
                                        <p:tav tm="100000">
                                          <p:val>
                                            <p:strVal val="#ppt_w"/>
                                          </p:val>
                                        </p:tav>
                                      </p:tavLst>
                                    </p:anim>
                                    <p:anim calcmode="lin" valueType="num">
                                      <p:cBhvr>
                                        <p:cTn id="16" dur="1000" fill="hold"/>
                                        <p:tgtEl>
                                          <p:spTgt spid="363523"/>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63524"/>
                                        </p:tgtEl>
                                        <p:attrNameLst>
                                          <p:attrName>style.visibility</p:attrName>
                                        </p:attrNameLst>
                                      </p:cBhvr>
                                      <p:to>
                                        <p:strVal val="visible"/>
                                      </p:to>
                                    </p:set>
                                    <p:anim calcmode="lin" valueType="num">
                                      <p:cBhvr>
                                        <p:cTn id="20" dur="500" fill="hold"/>
                                        <p:tgtEl>
                                          <p:spTgt spid="363524"/>
                                        </p:tgtEl>
                                        <p:attrNameLst>
                                          <p:attrName>ppt_w</p:attrName>
                                        </p:attrNameLst>
                                      </p:cBhvr>
                                      <p:tavLst>
                                        <p:tav tm="0">
                                          <p:val>
                                            <p:fltVal val="0"/>
                                          </p:val>
                                        </p:tav>
                                        <p:tav tm="100000">
                                          <p:val>
                                            <p:strVal val="#ppt_w"/>
                                          </p:val>
                                        </p:tav>
                                      </p:tavLst>
                                    </p:anim>
                                    <p:anim calcmode="lin" valueType="num">
                                      <p:cBhvr>
                                        <p:cTn id="21" dur="500" fill="hold"/>
                                        <p:tgtEl>
                                          <p:spTgt spid="36352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3522" grpId="0" animBg="1"/>
      <p:bldP spid="363523" grpId="0" animBg="1"/>
      <p:bldP spid="36352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2"/>
          <p:cNvSpPr>
            <a:spLocks noChangeArrowheads="1"/>
          </p:cNvSpPr>
          <p:nvPr/>
        </p:nvSpPr>
        <p:spPr bwMode="auto">
          <a:xfrm>
            <a:off x="0" y="0"/>
            <a:ext cx="3581400" cy="53340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65571" name="Line 3"/>
          <p:cNvSpPr>
            <a:spLocks noChangeShapeType="1"/>
          </p:cNvSpPr>
          <p:nvPr/>
        </p:nvSpPr>
        <p:spPr bwMode="auto">
          <a:xfrm>
            <a:off x="-26988" y="533400"/>
            <a:ext cx="3608388" cy="0"/>
          </a:xfrm>
          <a:prstGeom prst="line">
            <a:avLst/>
          </a:prstGeom>
          <a:noFill/>
          <a:ln w="9525">
            <a:solidFill>
              <a:schemeClr val="folHlink"/>
            </a:solidFill>
            <a:round/>
            <a:headEnd/>
            <a:tailEnd/>
          </a:ln>
          <a:effectLst/>
        </p:spPr>
        <p:txBody>
          <a:bodyPr/>
          <a:lstStyle/>
          <a:p>
            <a:endParaRPr lang="en-US"/>
          </a:p>
        </p:txBody>
      </p:sp>
      <p:sp>
        <p:nvSpPr>
          <p:cNvPr id="365572" name="Text Box 4"/>
          <p:cNvSpPr txBox="1">
            <a:spLocks noChangeArrowheads="1"/>
          </p:cNvSpPr>
          <p:nvPr/>
        </p:nvSpPr>
        <p:spPr bwMode="auto">
          <a:xfrm>
            <a:off x="200025" y="47625"/>
            <a:ext cx="3148013" cy="457200"/>
          </a:xfrm>
          <a:prstGeom prst="rect">
            <a:avLst/>
          </a:prstGeom>
          <a:noFill/>
          <a:ln w="9525">
            <a:noFill/>
            <a:miter lim="800000"/>
            <a:headEnd/>
            <a:tailEnd/>
          </a:ln>
          <a:effectLst/>
        </p:spPr>
        <p:txBody>
          <a:bodyPr wrap="none" lIns="91429" tIns="45715" rIns="91429" bIns="45715">
            <a:spAutoFit/>
          </a:bodyPr>
          <a:lstStyle/>
          <a:p>
            <a:pPr algn="l"/>
            <a:r>
              <a:rPr lang="en-US" sz="2400" b="1">
                <a:solidFill>
                  <a:srgbClr val="003366"/>
                </a:solidFill>
                <a:latin typeface="Agency FB" pitchFamily="34" charset="0"/>
              </a:rPr>
              <a:t>Maksimum Luas Area Terairi</a:t>
            </a:r>
          </a:p>
        </p:txBody>
      </p:sp>
      <p:pic>
        <p:nvPicPr>
          <p:cNvPr id="365574" name="Picture 6"/>
          <p:cNvPicPr>
            <a:picLocks noChangeAspect="1" noChangeArrowheads="1"/>
          </p:cNvPicPr>
          <p:nvPr/>
        </p:nvPicPr>
        <p:blipFill>
          <a:blip r:embed="rId4"/>
          <a:srcRect/>
          <a:stretch>
            <a:fillRect/>
          </a:stretch>
        </p:blipFill>
        <p:spPr bwMode="auto">
          <a:xfrm>
            <a:off x="3581400" y="0"/>
            <a:ext cx="5424488" cy="6858000"/>
          </a:xfrm>
          <a:prstGeom prst="rect">
            <a:avLst/>
          </a:prstGeom>
          <a:noFill/>
          <a:ln w="9525" algn="ctr">
            <a:noFill/>
            <a:miter lim="800000"/>
            <a:headEnd/>
            <a:tailEnd/>
          </a:ln>
          <a:effectLst/>
        </p:spPr>
      </p:pic>
    </p:spTree>
    <p:custDataLst>
      <p:tags r:id="rId1"/>
    </p:custDataLst>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365570"/>
                                        </p:tgtEl>
                                        <p:attrNameLst>
                                          <p:attrName>style.visibility</p:attrName>
                                        </p:attrNameLst>
                                      </p:cBhvr>
                                      <p:to>
                                        <p:strVal val="visible"/>
                                      </p:to>
                                    </p:set>
                                    <p:anim calcmode="lin" valueType="num">
                                      <p:cBhvr>
                                        <p:cTn id="7" dur="500" fill="hold"/>
                                        <p:tgtEl>
                                          <p:spTgt spid="365570"/>
                                        </p:tgtEl>
                                        <p:attrNameLst>
                                          <p:attrName>ppt_x</p:attrName>
                                        </p:attrNameLst>
                                      </p:cBhvr>
                                      <p:tavLst>
                                        <p:tav tm="0">
                                          <p:val>
                                            <p:strVal val="#ppt_x+#ppt_w/2"/>
                                          </p:val>
                                        </p:tav>
                                        <p:tav tm="100000">
                                          <p:val>
                                            <p:strVal val="#ppt_x"/>
                                          </p:val>
                                        </p:tav>
                                      </p:tavLst>
                                    </p:anim>
                                    <p:anim calcmode="lin" valueType="num">
                                      <p:cBhvr>
                                        <p:cTn id="8" dur="500" fill="hold"/>
                                        <p:tgtEl>
                                          <p:spTgt spid="365570"/>
                                        </p:tgtEl>
                                        <p:attrNameLst>
                                          <p:attrName>ppt_y</p:attrName>
                                        </p:attrNameLst>
                                      </p:cBhvr>
                                      <p:tavLst>
                                        <p:tav tm="0">
                                          <p:val>
                                            <p:strVal val="#ppt_y"/>
                                          </p:val>
                                        </p:tav>
                                        <p:tav tm="100000">
                                          <p:val>
                                            <p:strVal val="#ppt_y"/>
                                          </p:val>
                                        </p:tav>
                                      </p:tavLst>
                                    </p:anim>
                                    <p:anim calcmode="lin" valueType="num">
                                      <p:cBhvr>
                                        <p:cTn id="9" dur="500" fill="hold"/>
                                        <p:tgtEl>
                                          <p:spTgt spid="365570"/>
                                        </p:tgtEl>
                                        <p:attrNameLst>
                                          <p:attrName>ppt_w</p:attrName>
                                        </p:attrNameLst>
                                      </p:cBhvr>
                                      <p:tavLst>
                                        <p:tav tm="0">
                                          <p:val>
                                            <p:fltVal val="0"/>
                                          </p:val>
                                        </p:tav>
                                        <p:tav tm="100000">
                                          <p:val>
                                            <p:strVal val="#ppt_w"/>
                                          </p:val>
                                        </p:tav>
                                      </p:tavLst>
                                    </p:anim>
                                    <p:anim calcmode="lin" valueType="num">
                                      <p:cBhvr>
                                        <p:cTn id="10" dur="500" fill="hold"/>
                                        <p:tgtEl>
                                          <p:spTgt spid="365570"/>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365571"/>
                                        </p:tgtEl>
                                        <p:attrNameLst>
                                          <p:attrName>style.visibility</p:attrName>
                                        </p:attrNameLst>
                                      </p:cBhvr>
                                      <p:to>
                                        <p:strVal val="visible"/>
                                      </p:to>
                                    </p:set>
                                    <p:anim calcmode="lin" valueType="num">
                                      <p:cBhvr>
                                        <p:cTn id="13" dur="1000" fill="hold"/>
                                        <p:tgtEl>
                                          <p:spTgt spid="365571"/>
                                        </p:tgtEl>
                                        <p:attrNameLst>
                                          <p:attrName>ppt_x</p:attrName>
                                        </p:attrNameLst>
                                      </p:cBhvr>
                                      <p:tavLst>
                                        <p:tav tm="0">
                                          <p:val>
                                            <p:strVal val="#ppt_x-#ppt_w/2"/>
                                          </p:val>
                                        </p:tav>
                                        <p:tav tm="100000">
                                          <p:val>
                                            <p:strVal val="#ppt_x"/>
                                          </p:val>
                                        </p:tav>
                                      </p:tavLst>
                                    </p:anim>
                                    <p:anim calcmode="lin" valueType="num">
                                      <p:cBhvr>
                                        <p:cTn id="14" dur="1000" fill="hold"/>
                                        <p:tgtEl>
                                          <p:spTgt spid="365571"/>
                                        </p:tgtEl>
                                        <p:attrNameLst>
                                          <p:attrName>ppt_y</p:attrName>
                                        </p:attrNameLst>
                                      </p:cBhvr>
                                      <p:tavLst>
                                        <p:tav tm="0">
                                          <p:val>
                                            <p:strVal val="#ppt_y"/>
                                          </p:val>
                                        </p:tav>
                                        <p:tav tm="100000">
                                          <p:val>
                                            <p:strVal val="#ppt_y"/>
                                          </p:val>
                                        </p:tav>
                                      </p:tavLst>
                                    </p:anim>
                                    <p:anim calcmode="lin" valueType="num">
                                      <p:cBhvr>
                                        <p:cTn id="15" dur="1000" fill="hold"/>
                                        <p:tgtEl>
                                          <p:spTgt spid="365571"/>
                                        </p:tgtEl>
                                        <p:attrNameLst>
                                          <p:attrName>ppt_w</p:attrName>
                                        </p:attrNameLst>
                                      </p:cBhvr>
                                      <p:tavLst>
                                        <p:tav tm="0">
                                          <p:val>
                                            <p:fltVal val="0"/>
                                          </p:val>
                                        </p:tav>
                                        <p:tav tm="100000">
                                          <p:val>
                                            <p:strVal val="#ppt_w"/>
                                          </p:val>
                                        </p:tav>
                                      </p:tavLst>
                                    </p:anim>
                                    <p:anim calcmode="lin" valueType="num">
                                      <p:cBhvr>
                                        <p:cTn id="16" dur="1000" fill="hold"/>
                                        <p:tgtEl>
                                          <p:spTgt spid="365571"/>
                                        </p:tgtEl>
                                        <p:attrNameLst>
                                          <p:attrName>ppt_h</p:attrName>
                                        </p:attrNameLst>
                                      </p:cBhvr>
                                      <p:tavLst>
                                        <p:tav tm="0">
                                          <p:val>
                                            <p:strVal val="#ppt_h"/>
                                          </p:val>
                                        </p:tav>
                                        <p:tav tm="100000">
                                          <p:val>
                                            <p:strVal val="#ppt_h"/>
                                          </p:val>
                                        </p:tav>
                                      </p:tavLst>
                                    </p:anim>
                                  </p:childTnLst>
                                </p:cTn>
                              </p:par>
                            </p:childTnLst>
                          </p:cTn>
                        </p:par>
                        <p:par>
                          <p:cTn id="17" fill="hold">
                            <p:stCondLst>
                              <p:cond delay="1000"/>
                            </p:stCondLst>
                            <p:childTnLst>
                              <p:par>
                                <p:cTn id="18" presetID="23" presetClass="entr" presetSubtype="16" fill="hold" grpId="0" nodeType="afterEffect">
                                  <p:stCondLst>
                                    <p:cond delay="0"/>
                                  </p:stCondLst>
                                  <p:iterate type="lt">
                                    <p:tmPct val="0"/>
                                  </p:iterate>
                                  <p:childTnLst>
                                    <p:set>
                                      <p:cBhvr>
                                        <p:cTn id="19" dur="1" fill="hold">
                                          <p:stCondLst>
                                            <p:cond delay="0"/>
                                          </p:stCondLst>
                                        </p:cTn>
                                        <p:tgtEl>
                                          <p:spTgt spid="365572"/>
                                        </p:tgtEl>
                                        <p:attrNameLst>
                                          <p:attrName>style.visibility</p:attrName>
                                        </p:attrNameLst>
                                      </p:cBhvr>
                                      <p:to>
                                        <p:strVal val="visible"/>
                                      </p:to>
                                    </p:set>
                                    <p:anim calcmode="lin" valueType="num">
                                      <p:cBhvr>
                                        <p:cTn id="20" dur="500" fill="hold"/>
                                        <p:tgtEl>
                                          <p:spTgt spid="365572"/>
                                        </p:tgtEl>
                                        <p:attrNameLst>
                                          <p:attrName>ppt_w</p:attrName>
                                        </p:attrNameLst>
                                      </p:cBhvr>
                                      <p:tavLst>
                                        <p:tav tm="0">
                                          <p:val>
                                            <p:fltVal val="0"/>
                                          </p:val>
                                        </p:tav>
                                        <p:tav tm="100000">
                                          <p:val>
                                            <p:strVal val="#ppt_w"/>
                                          </p:val>
                                        </p:tav>
                                      </p:tavLst>
                                    </p:anim>
                                    <p:anim calcmode="lin" valueType="num">
                                      <p:cBhvr>
                                        <p:cTn id="21" dur="500" fill="hold"/>
                                        <p:tgtEl>
                                          <p:spTgt spid="36557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5570" grpId="0" animBg="1"/>
      <p:bldP spid="365571" grpId="0" animBg="1"/>
      <p:bldP spid="36557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2933" t="6069" r="22543" b="19248"/>
          <a:stretch>
            <a:fillRect/>
          </a:stretch>
        </p:blipFill>
        <p:spPr bwMode="auto">
          <a:xfrm>
            <a:off x="0" y="0"/>
            <a:ext cx="6629400" cy="4724400"/>
          </a:xfrm>
          <a:prstGeom prst="rect">
            <a:avLst/>
          </a:prstGeom>
          <a:noFill/>
          <a:ln w="9525">
            <a:noFill/>
            <a:miter lim="800000"/>
            <a:headEnd/>
            <a:tailEnd/>
          </a:ln>
        </p:spPr>
      </p:pic>
      <p:pic>
        <p:nvPicPr>
          <p:cNvPr id="3" name="Picture 2"/>
          <p:cNvPicPr/>
          <p:nvPr/>
        </p:nvPicPr>
        <p:blipFill>
          <a:blip r:embed="rId3"/>
          <a:srcRect l="12933" t="18590" r="50992" b="45826"/>
          <a:stretch>
            <a:fillRect/>
          </a:stretch>
        </p:blipFill>
        <p:spPr bwMode="auto">
          <a:xfrm>
            <a:off x="5410200" y="3581400"/>
            <a:ext cx="3733800" cy="3124200"/>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4306" t="1676" r="22543" b="21445"/>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7052" t="6069" r="22543" b="21445"/>
          <a:stretch>
            <a:fillRect/>
          </a:stretch>
        </p:blipFill>
        <p:spPr bwMode="auto">
          <a:xfrm>
            <a:off x="0" y="228600"/>
            <a:ext cx="9144000" cy="6629400"/>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8016" t="15739" r="19526" b="11432"/>
          <a:stretch>
            <a:fillRect/>
          </a:stretch>
        </p:blipFill>
        <p:spPr bwMode="auto">
          <a:xfrm>
            <a:off x="457200" y="381000"/>
            <a:ext cx="8153400" cy="5562600"/>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7484" t="13757" r="36755" b="60983"/>
          <a:stretch>
            <a:fillRect/>
          </a:stretch>
        </p:blipFill>
        <p:spPr bwMode="auto">
          <a:xfrm>
            <a:off x="990600" y="3886200"/>
            <a:ext cx="6705600" cy="2209800"/>
          </a:xfrm>
          <a:prstGeom prst="rect">
            <a:avLst/>
          </a:prstGeom>
          <a:noFill/>
          <a:ln w="9525">
            <a:noFill/>
            <a:miter lim="800000"/>
            <a:headEnd/>
            <a:tailEnd/>
          </a:ln>
        </p:spPr>
      </p:pic>
      <p:sp>
        <p:nvSpPr>
          <p:cNvPr id="3" name="Rectangle 2"/>
          <p:cNvSpPr/>
          <p:nvPr/>
        </p:nvSpPr>
        <p:spPr>
          <a:xfrm>
            <a:off x="381000" y="533400"/>
            <a:ext cx="8534400" cy="3477875"/>
          </a:xfrm>
          <a:prstGeom prst="rect">
            <a:avLst/>
          </a:prstGeom>
        </p:spPr>
        <p:txBody>
          <a:bodyPr wrap="square">
            <a:spAutoFit/>
          </a:bodyPr>
          <a:lstStyle/>
          <a:p>
            <a:r>
              <a:rPr lang="en-US" sz="2000" dirty="0" err="1" smtClean="0">
                <a:latin typeface="Arial Unicode MS" pitchFamily="34" charset="-128"/>
                <a:ea typeface="Arial Unicode MS" pitchFamily="34" charset="-128"/>
                <a:cs typeface="Arial Unicode MS" pitchFamily="34" charset="-128"/>
              </a:rPr>
              <a:t>Kebutuhan</a:t>
            </a:r>
            <a:r>
              <a:rPr lang="en-US" sz="2000" dirty="0" smtClean="0">
                <a:latin typeface="Arial Unicode MS" pitchFamily="34" charset="-128"/>
                <a:ea typeface="Arial Unicode MS" pitchFamily="34" charset="-128"/>
                <a:cs typeface="Arial Unicode MS" pitchFamily="34" charset="-128"/>
              </a:rPr>
              <a:t> air </a:t>
            </a:r>
            <a:r>
              <a:rPr lang="en-US" sz="2000" dirty="0" err="1" smtClean="0">
                <a:latin typeface="Arial Unicode MS" pitchFamily="34" charset="-128"/>
                <a:ea typeface="Arial Unicode MS" pitchFamily="34" charset="-128"/>
                <a:cs typeface="Arial Unicode MS" pitchFamily="34" charset="-128"/>
              </a:rPr>
              <a:t>untuk</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pemeliharaan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sungai</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bisa</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diestimasi</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berdasarkan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studi</a:t>
            </a:r>
            <a:r>
              <a:rPr lang="en-US" sz="2000" dirty="0" smtClean="0">
                <a:latin typeface="Arial Unicode MS" pitchFamily="34" charset="-128"/>
                <a:ea typeface="Arial Unicode MS" pitchFamily="34" charset="-128"/>
                <a:cs typeface="Arial Unicode MS" pitchFamily="34" charset="-128"/>
              </a:rPr>
              <a:t> yang </a:t>
            </a:r>
            <a:r>
              <a:rPr lang="en-US" sz="2000" dirty="0" err="1" smtClean="0">
                <a:latin typeface="Arial Unicode MS" pitchFamily="34" charset="-128"/>
                <a:ea typeface="Arial Unicode MS" pitchFamily="34" charset="-128"/>
                <a:cs typeface="Arial Unicode MS" pitchFamily="34" charset="-128"/>
              </a:rPr>
              <a:t>dilakukan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oleh</a:t>
            </a:r>
            <a:r>
              <a:rPr lang="en-US" sz="2000" dirty="0" smtClean="0">
                <a:latin typeface="Arial Unicode MS" pitchFamily="34" charset="-128"/>
                <a:ea typeface="Arial Unicode MS" pitchFamily="34" charset="-128"/>
                <a:cs typeface="Arial Unicode MS" pitchFamily="34" charset="-128"/>
              </a:rPr>
              <a:t> IWRD (</a:t>
            </a:r>
            <a:r>
              <a:rPr lang="en-US" sz="2000" i="1" dirty="0" smtClean="0">
                <a:latin typeface="Arial Unicode MS" pitchFamily="34" charset="-128"/>
                <a:ea typeface="Arial Unicode MS" pitchFamily="34" charset="-128"/>
                <a:cs typeface="Arial Unicode MS" pitchFamily="34" charset="-128"/>
              </a:rPr>
              <a:t>The Study for Formulation of Irrigation Development Program in The Republic of Indonesia </a:t>
            </a:r>
            <a:r>
              <a:rPr lang="en-US" sz="2000" dirty="0" smtClean="0">
                <a:latin typeface="Arial Unicode MS" pitchFamily="34" charset="-128"/>
                <a:ea typeface="Arial Unicode MS" pitchFamily="34" charset="-128"/>
                <a:cs typeface="Arial Unicode MS" pitchFamily="34" charset="-128"/>
              </a:rPr>
              <a:t>(FIDP), Nippon Koei </a:t>
            </a:r>
            <a:r>
              <a:rPr lang="en-US" sz="2000" dirty="0" err="1" smtClean="0">
                <a:latin typeface="Arial Unicode MS" pitchFamily="34" charset="-128"/>
                <a:ea typeface="Arial Unicode MS" pitchFamily="34" charset="-128"/>
                <a:cs typeface="Arial Unicode MS" pitchFamily="34" charset="-128"/>
              </a:rPr>
              <a:t>Co.,Ltd</a:t>
            </a:r>
            <a:r>
              <a:rPr lang="en-US" sz="2000" dirty="0" smtClean="0">
                <a:latin typeface="Arial Unicode MS" pitchFamily="34" charset="-128"/>
                <a:ea typeface="Arial Unicode MS" pitchFamily="34" charset="-128"/>
                <a:cs typeface="Arial Unicode MS" pitchFamily="34" charset="-128"/>
              </a:rPr>
              <a:t>., 1993), </a:t>
            </a:r>
            <a:r>
              <a:rPr lang="en-US" sz="2000" dirty="0" err="1" smtClean="0">
                <a:latin typeface="Arial Unicode MS" pitchFamily="34" charset="-128"/>
                <a:ea typeface="Arial Unicode MS" pitchFamily="34" charset="-128"/>
                <a:cs typeface="Arial Unicode MS" pitchFamily="34" charset="-128"/>
              </a:rPr>
              <a:t>yaitu</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perkalian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antara</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jumlah</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penduduk</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perkotaan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dengan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kebutuhan</a:t>
            </a:r>
            <a:r>
              <a:rPr lang="en-US" sz="2000" dirty="0" smtClean="0">
                <a:latin typeface="Arial Unicode MS" pitchFamily="34" charset="-128"/>
                <a:ea typeface="Arial Unicode MS" pitchFamily="34" charset="-128"/>
                <a:cs typeface="Arial Unicode MS" pitchFamily="34" charset="-128"/>
              </a:rPr>
              <a:t> air </a:t>
            </a:r>
            <a:r>
              <a:rPr lang="en-US" sz="2000" dirty="0" err="1" smtClean="0">
                <a:latin typeface="Arial Unicode MS" pitchFamily="34" charset="-128"/>
                <a:ea typeface="Arial Unicode MS" pitchFamily="34" charset="-128"/>
                <a:cs typeface="Arial Unicode MS" pitchFamily="34" charset="-128"/>
              </a:rPr>
              <a:t>untuk</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pemeliharaan</a:t>
            </a:r>
            <a:r>
              <a:rPr lang="en-US" sz="2000" dirty="0" smtClean="0">
                <a:latin typeface="Arial Unicode MS" pitchFamily="34" charset="-128"/>
                <a:ea typeface="Arial Unicode MS" pitchFamily="34" charset="-128"/>
                <a:cs typeface="Arial Unicode MS" pitchFamily="34" charset="-128"/>
              </a:rPr>
              <a:t> per </a:t>
            </a:r>
            <a:r>
              <a:rPr lang="en-US" sz="2000" dirty="0" err="1" smtClean="0">
                <a:latin typeface="Arial Unicode MS" pitchFamily="34" charset="-128"/>
                <a:ea typeface="Arial Unicode MS" pitchFamily="34" charset="-128"/>
                <a:cs typeface="Arial Unicode MS" pitchFamily="34" charset="-128"/>
              </a:rPr>
              <a:t>kapita</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Menurut</a:t>
            </a:r>
            <a:r>
              <a:rPr lang="en-US" sz="2000" dirty="0" smtClean="0">
                <a:latin typeface="Arial Unicode MS" pitchFamily="34" charset="-128"/>
                <a:ea typeface="Arial Unicode MS" pitchFamily="34" charset="-128"/>
                <a:cs typeface="Arial Unicode MS" pitchFamily="34" charset="-128"/>
              </a:rPr>
              <a:t> IWRD, </a:t>
            </a:r>
            <a:r>
              <a:rPr lang="en-US" sz="2000" dirty="0" err="1" smtClean="0">
                <a:latin typeface="Arial Unicode MS" pitchFamily="34" charset="-128"/>
                <a:ea typeface="Arial Unicode MS" pitchFamily="34" charset="-128"/>
                <a:cs typeface="Arial Unicode MS" pitchFamily="34" charset="-128"/>
              </a:rPr>
              <a:t>kebutuhan</a:t>
            </a:r>
            <a:r>
              <a:rPr lang="en-US" sz="2000" dirty="0" smtClean="0">
                <a:latin typeface="Arial Unicode MS" pitchFamily="34" charset="-128"/>
                <a:ea typeface="Arial Unicode MS" pitchFamily="34" charset="-128"/>
                <a:cs typeface="Arial Unicode MS" pitchFamily="34" charset="-128"/>
              </a:rPr>
              <a:t> air </a:t>
            </a:r>
            <a:r>
              <a:rPr lang="en-US" sz="2000" dirty="0" err="1" smtClean="0">
                <a:latin typeface="Arial Unicode MS" pitchFamily="34" charset="-128"/>
                <a:ea typeface="Arial Unicode MS" pitchFamily="34" charset="-128"/>
                <a:cs typeface="Arial Unicode MS" pitchFamily="34" charset="-128"/>
              </a:rPr>
              <a:t>untuk</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pemeliharaan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sungai</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diperkirakan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sebesar</a:t>
            </a:r>
            <a:r>
              <a:rPr lang="en-US" sz="2000" dirty="0" smtClean="0">
                <a:latin typeface="Arial Unicode MS" pitchFamily="34" charset="-128"/>
                <a:ea typeface="Arial Unicode MS" pitchFamily="34" charset="-128"/>
                <a:cs typeface="Arial Unicode MS" pitchFamily="34" charset="-128"/>
              </a:rPr>
              <a:t> 360 liter/</a:t>
            </a:r>
            <a:r>
              <a:rPr lang="en-US" sz="2000" dirty="0" err="1" smtClean="0">
                <a:latin typeface="Arial Unicode MS" pitchFamily="34" charset="-128"/>
                <a:ea typeface="Arial Unicode MS" pitchFamily="34" charset="-128"/>
                <a:cs typeface="Arial Unicode MS" pitchFamily="34" charset="-128"/>
              </a:rPr>
              <a:t>kapita</a:t>
            </a:r>
            <a:r>
              <a:rPr lang="en-US" sz="2000" dirty="0" smtClean="0">
                <a:latin typeface="Arial Unicode MS" pitchFamily="34" charset="-128"/>
                <a:ea typeface="Arial Unicode MS" pitchFamily="34" charset="-128"/>
                <a:cs typeface="Arial Unicode MS" pitchFamily="34" charset="-128"/>
              </a:rPr>
              <a:t>/</a:t>
            </a:r>
            <a:r>
              <a:rPr lang="en-US" sz="2000" dirty="0" err="1" smtClean="0">
                <a:latin typeface="Arial Unicode MS" pitchFamily="34" charset="-128"/>
                <a:ea typeface="Arial Unicode MS" pitchFamily="34" charset="-128"/>
                <a:cs typeface="Arial Unicode MS" pitchFamily="34" charset="-128"/>
              </a:rPr>
              <a:t>hari</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sedangkan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untuk</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tahun</a:t>
            </a:r>
            <a:r>
              <a:rPr lang="en-US" sz="2000" dirty="0" smtClean="0">
                <a:latin typeface="Arial Unicode MS" pitchFamily="34" charset="-128"/>
                <a:ea typeface="Arial Unicode MS" pitchFamily="34" charset="-128"/>
                <a:cs typeface="Arial Unicode MS" pitchFamily="34" charset="-128"/>
              </a:rPr>
              <a:t> 2015–2020 </a:t>
            </a:r>
            <a:r>
              <a:rPr lang="en-US" sz="2000" dirty="0" err="1" smtClean="0">
                <a:latin typeface="Arial Unicode MS" pitchFamily="34" charset="-128"/>
                <a:ea typeface="Arial Unicode MS" pitchFamily="34" charset="-128"/>
                <a:cs typeface="Arial Unicode MS" pitchFamily="34" charset="-128"/>
              </a:rPr>
              <a:t>diperkirakan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kebutuhan</a:t>
            </a:r>
            <a:r>
              <a:rPr lang="en-US" sz="2000" dirty="0" smtClean="0">
                <a:latin typeface="Arial Unicode MS" pitchFamily="34" charset="-128"/>
                <a:ea typeface="Arial Unicode MS" pitchFamily="34" charset="-128"/>
                <a:cs typeface="Arial Unicode MS" pitchFamily="34" charset="-128"/>
              </a:rPr>
              <a:t> air </a:t>
            </a:r>
            <a:r>
              <a:rPr lang="en-US" sz="2000" dirty="0" err="1" smtClean="0">
                <a:latin typeface="Arial Unicode MS" pitchFamily="34" charset="-128"/>
                <a:ea typeface="Arial Unicode MS" pitchFamily="34" charset="-128"/>
                <a:cs typeface="Arial Unicode MS" pitchFamily="34" charset="-128"/>
              </a:rPr>
              <a:t>untuk</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pemeliharaan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sungai</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akan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berkurang</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menjadi</a:t>
            </a:r>
            <a:r>
              <a:rPr lang="en-US" sz="2000" dirty="0" smtClean="0">
                <a:latin typeface="Arial Unicode MS" pitchFamily="34" charset="-128"/>
                <a:ea typeface="Arial Unicode MS" pitchFamily="34" charset="-128"/>
                <a:cs typeface="Arial Unicode MS" pitchFamily="34" charset="-128"/>
              </a:rPr>
              <a:t> 300 liter/</a:t>
            </a:r>
            <a:r>
              <a:rPr lang="en-US" sz="2000" dirty="0" err="1" smtClean="0">
                <a:latin typeface="Arial Unicode MS" pitchFamily="34" charset="-128"/>
                <a:ea typeface="Arial Unicode MS" pitchFamily="34" charset="-128"/>
                <a:cs typeface="Arial Unicode MS" pitchFamily="34" charset="-128"/>
              </a:rPr>
              <a:t>kapita</a:t>
            </a:r>
            <a:r>
              <a:rPr lang="en-US" sz="2000" dirty="0" smtClean="0">
                <a:latin typeface="Arial Unicode MS" pitchFamily="34" charset="-128"/>
                <a:ea typeface="Arial Unicode MS" pitchFamily="34" charset="-128"/>
                <a:cs typeface="Arial Unicode MS" pitchFamily="34" charset="-128"/>
              </a:rPr>
              <a:t>/</a:t>
            </a:r>
            <a:r>
              <a:rPr lang="en-US" sz="2000" dirty="0" err="1" smtClean="0">
                <a:latin typeface="Arial Unicode MS" pitchFamily="34" charset="-128"/>
                <a:ea typeface="Arial Unicode MS" pitchFamily="34" charset="-128"/>
                <a:cs typeface="Arial Unicode MS" pitchFamily="34" charset="-128"/>
              </a:rPr>
              <a:t>hari</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dengan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pertimbangan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bahwa</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pada</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tahun</a:t>
            </a:r>
            <a:r>
              <a:rPr lang="en-US" sz="2000" dirty="0" smtClean="0">
                <a:latin typeface="Arial Unicode MS" pitchFamily="34" charset="-128"/>
                <a:ea typeface="Arial Unicode MS" pitchFamily="34" charset="-128"/>
                <a:cs typeface="Arial Unicode MS" pitchFamily="34" charset="-128"/>
              </a:rPr>
              <a:t> 2015 </a:t>
            </a:r>
            <a:r>
              <a:rPr lang="en-US" sz="2000" dirty="0" err="1" smtClean="0">
                <a:latin typeface="Arial Unicode MS" pitchFamily="34" charset="-128"/>
                <a:ea typeface="Arial Unicode MS" pitchFamily="34" charset="-128"/>
                <a:cs typeface="Arial Unicode MS" pitchFamily="34" charset="-128"/>
              </a:rPr>
              <a:t>akan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semakin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banyak</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penduduk</a:t>
            </a:r>
            <a:r>
              <a:rPr lang="en-US" sz="2000" dirty="0" smtClean="0">
                <a:latin typeface="Arial Unicode MS" pitchFamily="34" charset="-128"/>
                <a:ea typeface="Arial Unicode MS" pitchFamily="34" charset="-128"/>
                <a:cs typeface="Arial Unicode MS" pitchFamily="34" charset="-128"/>
              </a:rPr>
              <a:t> yang  </a:t>
            </a:r>
            <a:r>
              <a:rPr lang="en-US" sz="2000" dirty="0" err="1" smtClean="0">
                <a:latin typeface="Arial Unicode MS" pitchFamily="34" charset="-128"/>
                <a:ea typeface="Arial Unicode MS" pitchFamily="34" charset="-128"/>
                <a:cs typeface="Arial Unicode MS" pitchFamily="34" charset="-128"/>
              </a:rPr>
              <a:t>mempunyai</a:t>
            </a:r>
            <a:r>
              <a:rPr lang="en-US" sz="2000" dirty="0" smtClean="0">
                <a:latin typeface="Arial Unicode MS" pitchFamily="34" charset="-128"/>
                <a:ea typeface="Arial Unicode MS" pitchFamily="34" charset="-128"/>
                <a:cs typeface="Arial Unicode MS" pitchFamily="34" charset="-128"/>
              </a:rPr>
              <a:t>/</a:t>
            </a:r>
            <a:r>
              <a:rPr lang="en-US" sz="2000" dirty="0" err="1" smtClean="0">
                <a:latin typeface="Arial Unicode MS" pitchFamily="34" charset="-128"/>
                <a:ea typeface="Arial Unicode MS" pitchFamily="34" charset="-128"/>
                <a:cs typeface="Arial Unicode MS" pitchFamily="34" charset="-128"/>
              </a:rPr>
              <a:t>memanfaatkan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sistem</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pengolahan</a:t>
            </a:r>
            <a:r>
              <a:rPr lang="en-US" sz="2000" dirty="0" smtClean="0">
                <a:latin typeface="Arial Unicode MS" pitchFamily="34" charset="-128"/>
                <a:ea typeface="Arial Unicode MS" pitchFamily="34" charset="-128"/>
                <a:cs typeface="Arial Unicode MS" pitchFamily="34" charset="-128"/>
              </a:rPr>
              <a:t> </a:t>
            </a:r>
            <a:r>
              <a:rPr lang="en-US" sz="2000" dirty="0" err="1" smtClean="0">
                <a:latin typeface="Arial Unicode MS" pitchFamily="34" charset="-128"/>
                <a:ea typeface="Arial Unicode MS" pitchFamily="34" charset="-128"/>
                <a:cs typeface="Arial Unicode MS" pitchFamily="34" charset="-128"/>
              </a:rPr>
              <a:t>limbah</a:t>
            </a:r>
            <a:r>
              <a:rPr lang="en-US" sz="2000" dirty="0" smtClean="0">
                <a:latin typeface="Arial Unicode MS" pitchFamily="34" charset="-128"/>
                <a:ea typeface="Arial Unicode MS" pitchFamily="34" charset="-128"/>
                <a:cs typeface="Arial Unicode MS" pitchFamily="34" charset="-128"/>
              </a:rPr>
              <a:t>. </a:t>
            </a:r>
            <a:endParaRPr lang="en-US" sz="2000" dirty="0">
              <a:latin typeface="Arial Unicode MS" pitchFamily="34" charset="-128"/>
              <a:ea typeface="Arial Unicode MS" pitchFamily="34" charset="-128"/>
              <a:cs typeface="Arial Unicode MS" pitchFamily="34" charset="-128"/>
            </a:endParaRPr>
          </a:p>
        </p:txBody>
      </p:sp>
      <p:sp>
        <p:nvSpPr>
          <p:cNvPr id="4" name="TextBox 3"/>
          <p:cNvSpPr txBox="1"/>
          <p:nvPr/>
        </p:nvSpPr>
        <p:spPr>
          <a:xfrm>
            <a:off x="457200" y="0"/>
            <a:ext cx="5995809" cy="461665"/>
          </a:xfrm>
          <a:prstGeom prst="rect">
            <a:avLst/>
          </a:prstGeom>
          <a:noFill/>
        </p:spPr>
        <p:txBody>
          <a:bodyPr wrap="none" rtlCol="0">
            <a:spAutoFit/>
          </a:bodyPr>
          <a:lstStyle/>
          <a:p>
            <a:r>
              <a:rPr lang="en-US" sz="2400" b="1" dirty="0" smtClean="0">
                <a:effectLst>
                  <a:outerShdw blurRad="38100" dist="38100" dir="2700000" algn="tl">
                    <a:srgbClr val="000000">
                      <a:alpha val="43137"/>
                    </a:srgbClr>
                  </a:outerShdw>
                </a:effectLst>
              </a:rPr>
              <a:t>3.  </a:t>
            </a:r>
            <a:r>
              <a:rPr lang="en-US" sz="2400" b="1" dirty="0" err="1" smtClean="0">
                <a:effectLst>
                  <a:outerShdw blurRad="38100" dist="38100" dir="2700000" algn="tl">
                    <a:srgbClr val="000000">
                      <a:alpha val="43137"/>
                    </a:srgbClr>
                  </a:outerShdw>
                </a:effectLst>
              </a:rPr>
              <a:t>Kebutuhan</a:t>
            </a:r>
            <a:r>
              <a:rPr lang="en-US" sz="2400" b="1" dirty="0" smtClean="0">
                <a:effectLst>
                  <a:outerShdw blurRad="38100" dist="38100" dir="2700000" algn="tl">
                    <a:srgbClr val="000000">
                      <a:alpha val="43137"/>
                    </a:srgbClr>
                  </a:outerShdw>
                </a:effectLst>
              </a:rPr>
              <a:t> Air </a:t>
            </a:r>
            <a:r>
              <a:rPr lang="en-US" sz="2400" b="1" dirty="0" err="1" smtClean="0">
                <a:effectLst>
                  <a:outerShdw blurRad="38100" dist="38100" dir="2700000" algn="tl">
                    <a:srgbClr val="000000">
                      <a:alpha val="43137"/>
                    </a:srgbClr>
                  </a:outerShdw>
                </a:effectLst>
              </a:rPr>
              <a:t>Untuk</a:t>
            </a:r>
            <a:r>
              <a:rPr lang="en-US" sz="2400" b="1" dirty="0" smtClean="0">
                <a:effectLst>
                  <a:outerShdw blurRad="38100" dist="38100" dir="2700000" algn="tl">
                    <a:srgbClr val="000000">
                      <a:alpha val="43137"/>
                    </a:srgbClr>
                  </a:outerShdw>
                </a:effectLst>
              </a:rPr>
              <a:t> </a:t>
            </a:r>
            <a:r>
              <a:rPr lang="en-US" sz="2400" b="1" dirty="0" err="1" smtClean="0">
                <a:effectLst>
                  <a:outerShdw blurRad="38100" dist="38100" dir="2700000" algn="tl">
                    <a:srgbClr val="000000">
                      <a:alpha val="43137"/>
                    </a:srgbClr>
                  </a:outerShdw>
                </a:effectLst>
              </a:rPr>
              <a:t>Pemeliharaan</a:t>
            </a:r>
            <a:r>
              <a:rPr lang="en-US" sz="2400" b="1" dirty="0" smtClean="0">
                <a:effectLst>
                  <a:outerShdw blurRad="38100" dist="38100" dir="2700000" algn="tl">
                    <a:srgbClr val="000000">
                      <a:alpha val="43137"/>
                    </a:srgbClr>
                  </a:outerShdw>
                </a:effectLst>
              </a:rPr>
              <a:t> Sungai</a:t>
            </a:r>
            <a:endParaRPr lang="en-US" sz="2400" b="1" dirty="0">
              <a:effectLst>
                <a:outerShdw blurRad="38100" dist="38100" dir="2700000" algn="tl">
                  <a:srgbClr val="000000">
                    <a:alpha val="43137"/>
                  </a:srgbClr>
                </a:outerShdw>
              </a:effectLst>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4306" t="37919" r="17052" b="10462"/>
          <a:stretch>
            <a:fillRect/>
          </a:stretch>
        </p:blipFill>
        <p:spPr bwMode="auto">
          <a:xfrm>
            <a:off x="457200" y="609600"/>
            <a:ext cx="8229600" cy="3962400"/>
          </a:xfrm>
          <a:prstGeom prst="rect">
            <a:avLst/>
          </a:prstGeom>
          <a:noFill/>
          <a:ln w="9525">
            <a:no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5679" t="21916" r="21087" b="38076"/>
          <a:stretch>
            <a:fillRect/>
          </a:stretch>
        </p:blipFill>
        <p:spPr bwMode="auto">
          <a:xfrm>
            <a:off x="762000" y="685800"/>
            <a:ext cx="7696200" cy="4800600"/>
          </a:xfrm>
          <a:prstGeom prst="rect">
            <a:avLst/>
          </a:prstGeom>
          <a:noFill/>
          <a:ln w="9525">
            <a:noFill/>
            <a:miter lim="800000"/>
            <a:headEnd/>
            <a:tailEnd/>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2933" t="1676" r="17052" b="12659"/>
          <a:stretch>
            <a:fillRect/>
          </a:stretch>
        </p:blipFill>
        <p:spPr bwMode="auto">
          <a:xfrm>
            <a:off x="228600" y="0"/>
            <a:ext cx="8458200" cy="594360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2933" t="6069" r="17052" b="14855"/>
          <a:stretch>
            <a:fillRect/>
          </a:stretch>
        </p:blipFill>
        <p:spPr bwMode="auto">
          <a:xfrm>
            <a:off x="381000" y="381000"/>
            <a:ext cx="8382000" cy="5791200"/>
          </a:xfrm>
          <a:prstGeom prst="rect">
            <a:avLst/>
          </a:prstGeom>
          <a:noFill/>
          <a:ln w="9525">
            <a:noFill/>
            <a:miter lim="800000"/>
            <a:headEnd/>
            <a:tailEnd/>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4306" t="8266" r="19797" b="12659"/>
          <a:stretch>
            <a:fillRect/>
          </a:stretch>
        </p:blipFill>
        <p:spPr bwMode="auto">
          <a:xfrm>
            <a:off x="457200" y="304800"/>
            <a:ext cx="8305800" cy="5791200"/>
          </a:xfrm>
          <a:prstGeom prst="rect">
            <a:avLst/>
          </a:prstGeom>
          <a:noFill/>
          <a:ln w="9525">
            <a:noFill/>
            <a:miter lim="800000"/>
            <a:headEnd/>
            <a:tailEnd/>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4306" t="6069" r="21170" b="14855"/>
          <a:stretch>
            <a:fillRect/>
          </a:stretch>
        </p:blipFill>
        <p:spPr bwMode="auto">
          <a:xfrm>
            <a:off x="533400" y="381000"/>
            <a:ext cx="8305800" cy="5867400"/>
          </a:xfrm>
          <a:prstGeom prst="rect">
            <a:avLst/>
          </a:prstGeom>
          <a:noFill/>
          <a:ln w="9525">
            <a:noFill/>
            <a:miter lim="800000"/>
            <a:headEnd/>
            <a:tailEnd/>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2933" t="6069" r="16921" b="24582"/>
          <a:stretch>
            <a:fillRect/>
          </a:stretch>
        </p:blipFill>
        <p:spPr bwMode="auto">
          <a:xfrm>
            <a:off x="0" y="0"/>
            <a:ext cx="8610600" cy="5943600"/>
          </a:xfrm>
          <a:prstGeom prst="rect">
            <a:avLst/>
          </a:prstGeom>
          <a:noFill/>
          <a:ln w="9525">
            <a:noFill/>
            <a:miter lim="800000"/>
            <a:headEnd/>
            <a:tailEnd/>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4306" t="6069" r="18425" b="12658"/>
          <a:stretch>
            <a:fillRect/>
          </a:stretch>
        </p:blipFill>
        <p:spPr bwMode="auto">
          <a:xfrm>
            <a:off x="228600" y="152400"/>
            <a:ext cx="8610600" cy="6096000"/>
          </a:xfrm>
          <a:prstGeom prst="rect">
            <a:avLst/>
          </a:prstGeom>
          <a:noFill/>
          <a:ln w="9525">
            <a:noFill/>
            <a:miter lim="800000"/>
            <a:headEnd/>
            <a:tailEnd/>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5679" t="3873" r="18425" b="8266"/>
          <a:stretch>
            <a:fillRect/>
          </a:stretch>
        </p:blipFill>
        <p:spPr bwMode="auto">
          <a:xfrm>
            <a:off x="304800" y="0"/>
            <a:ext cx="8610600" cy="6477000"/>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2228" t="6069" r="14306" b="12659"/>
          <a:stretch>
            <a:fillRect/>
          </a:stretch>
        </p:blipFill>
        <p:spPr bwMode="auto">
          <a:xfrm>
            <a:off x="381000" y="304800"/>
            <a:ext cx="8382000" cy="6553200"/>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rcRect l="12234" t="10462" r="14980" b="47017"/>
          <a:stretch>
            <a:fillRect/>
          </a:stretch>
        </p:blipFill>
        <p:spPr bwMode="auto">
          <a:xfrm>
            <a:off x="152400" y="304800"/>
            <a:ext cx="8991600" cy="3886200"/>
          </a:xfrm>
          <a:prstGeom prst="rect">
            <a:avLst/>
          </a:prstGeom>
          <a:noFill/>
          <a:ln w="9525">
            <a:noFill/>
            <a:miter lim="800000"/>
            <a:headEnd/>
            <a:tailEnd/>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WSTITLE" val="DISKUSI LAPORAN PENDAHULUAN"/>
  <p:tag name="WSNOTE" val=""/>
  <p:tag name="PARID" val=""/>
  <p:tag name="WSADVANCE" val="false"/>
</p:tagLst>
</file>

<file path=ppt/tags/tag2.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3.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4.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5.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6.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7.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8.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9.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10.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11.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12.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13.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14.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15.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16.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17.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18.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19.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20.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21.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22.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23.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24.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25.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26.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ags/tag27.xml><?xml version="1.0" encoding="utf-8"?>
<p:tagLst xmlns:a="http://schemas.openxmlformats.org/drawingml/2006/main" xmlns:r="http://schemas.openxmlformats.org/officeDocument/2006/relationships" xmlns:p="http://schemas.openxmlformats.org/presentationml/2006/main">
  <p:tag name="WSTITLE" val="Slide 2"/>
  <p:tag name="WSNOTE" val=""/>
  <p:tag name="PARID" val=""/>
  <p:tag name="WSADVANCE" val="fals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653</TotalTime>
  <Words>969</Words>
  <Application>Microsoft Office PowerPoint</Application>
  <PresentationFormat>On-screen Show (4:3)</PresentationFormat>
  <Paragraphs>223</Paragraphs>
  <Slides>69</Slides>
  <Notes>27</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69</vt:i4>
      </vt:variant>
    </vt:vector>
  </HeadingPairs>
  <TitlesOfParts>
    <vt:vector size="71" baseType="lpstr">
      <vt:lpstr>Office Theme</vt:lpstr>
      <vt:lpstr>Microsoft Equation 3.0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KEBUTUHAN AIR IRIGASI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Budi Santosa</dc:creator>
  <cp:lastModifiedBy>User</cp:lastModifiedBy>
  <cp:revision>64</cp:revision>
  <dcterms:created xsi:type="dcterms:W3CDTF">2013-01-19T14:47:46Z</dcterms:created>
  <dcterms:modified xsi:type="dcterms:W3CDTF">2016-09-03T09:36:19Z</dcterms:modified>
</cp:coreProperties>
</file>