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sldIdLst>
    <p:sldId id="256" r:id="rId2"/>
    <p:sldId id="259" r:id="rId3"/>
    <p:sldId id="260" r:id="rId4"/>
    <p:sldId id="264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8" r:id="rId16"/>
    <p:sldId id="257" r:id="rId17"/>
  </p:sldIdLst>
  <p:sldSz cx="9144000" cy="6858000" type="screen4x3"/>
  <p:notesSz cx="6400800" cy="86868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6767"/>
    <a:srgbClr val="2E3640"/>
    <a:srgbClr val="E33830"/>
    <a:srgbClr val="EF792F"/>
    <a:srgbClr val="EFB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79" autoAdjust="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" descr="Picture1"/>
          <p:cNvSpPr>
            <a:spLocks/>
          </p:cNvSpPr>
          <p:nvPr userDrawn="1"/>
        </p:nvSpPr>
        <p:spPr bwMode="auto">
          <a:xfrm>
            <a:off x="780643" y="1573186"/>
            <a:ext cx="3023233" cy="2612149"/>
          </a:xfrm>
          <a:custGeom>
            <a:avLst/>
            <a:gdLst>
              <a:gd name="T0" fmla="*/ 509890 w 2042748"/>
              <a:gd name="T1" fmla="*/ 1765495 h 1765495"/>
              <a:gd name="T2" fmla="*/ 0 w 2042748"/>
              <a:gd name="T3" fmla="*/ 882748 h 1765495"/>
              <a:gd name="T4" fmla="*/ 509890 w 2042748"/>
              <a:gd name="T5" fmla="*/ 0 h 1765495"/>
              <a:gd name="T6" fmla="*/ 1532858 w 2042748"/>
              <a:gd name="T7" fmla="*/ 0 h 1765495"/>
              <a:gd name="T8" fmla="*/ 2042748 w 2042748"/>
              <a:gd name="T9" fmla="*/ 882748 h 1765495"/>
              <a:gd name="T10" fmla="*/ 1532858 w 2042748"/>
              <a:gd name="T11" fmla="*/ 1765495 h 1765495"/>
              <a:gd name="T12" fmla="*/ 509890 w 2042748"/>
              <a:gd name="T13" fmla="*/ 1765495 h 1765495"/>
              <a:gd name="T14" fmla="*/ 509890 w 2042748"/>
              <a:gd name="T15" fmla="*/ 1765495 h 1765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42748" h="1765495">
                <a:moveTo>
                  <a:pt x="509890" y="1765495"/>
                </a:moveTo>
                <a:lnTo>
                  <a:pt x="0" y="882748"/>
                </a:lnTo>
                <a:lnTo>
                  <a:pt x="509890" y="0"/>
                </a:lnTo>
                <a:lnTo>
                  <a:pt x="1532858" y="0"/>
                </a:lnTo>
                <a:lnTo>
                  <a:pt x="2042748" y="882748"/>
                </a:lnTo>
                <a:lnTo>
                  <a:pt x="1532858" y="1765495"/>
                </a:lnTo>
                <a:lnTo>
                  <a:pt x="509890" y="1765495"/>
                </a:lnTo>
                <a:lnTo>
                  <a:pt x="509890" y="176549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74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4600620" y="2592194"/>
            <a:ext cx="4128962" cy="124539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Title of the Presentation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4600620" y="3907825"/>
            <a:ext cx="4128962" cy="43557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of the presentation</a:t>
            </a:r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469994" y="302218"/>
            <a:ext cx="5321206" cy="6260742"/>
            <a:chOff x="469994" y="302218"/>
            <a:chExt cx="5321206" cy="6260742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26219" y="807172"/>
              <a:ext cx="364981" cy="525424"/>
            </a:xfrm>
            <a:custGeom>
              <a:avLst/>
              <a:gdLst>
                <a:gd name="T0" fmla="*/ 0 w 341063"/>
                <a:gd name="T1" fmla="*/ 146625 h 490875"/>
                <a:gd name="T2" fmla="*/ 86063 w 341063"/>
                <a:gd name="T3" fmla="*/ 296437 h 490875"/>
                <a:gd name="T4" fmla="*/ 255001 w 341063"/>
                <a:gd name="T5" fmla="*/ 296437 h 490875"/>
                <a:gd name="T6" fmla="*/ 341063 w 341063"/>
                <a:gd name="T7" fmla="*/ 146625 h 490875"/>
                <a:gd name="T8" fmla="*/ 255001 w 341063"/>
                <a:gd name="T9" fmla="*/ 0 h 490875"/>
                <a:gd name="T10" fmla="*/ 86063 w 341063"/>
                <a:gd name="T11" fmla="*/ 0 h 490875"/>
                <a:gd name="T12" fmla="*/ 0 w 341063"/>
                <a:gd name="T13" fmla="*/ 146625 h 490875"/>
                <a:gd name="T14" fmla="*/ 60563 w 341063"/>
                <a:gd name="T15" fmla="*/ 146625 h 490875"/>
                <a:gd name="T16" fmla="*/ 114751 w 341063"/>
                <a:gd name="T17" fmla="*/ 51000 h 490875"/>
                <a:gd name="T18" fmla="*/ 226313 w 341063"/>
                <a:gd name="T19" fmla="*/ 51000 h 490875"/>
                <a:gd name="T20" fmla="*/ 283688 w 341063"/>
                <a:gd name="T21" fmla="*/ 146625 h 490875"/>
                <a:gd name="T22" fmla="*/ 226313 w 341063"/>
                <a:gd name="T23" fmla="*/ 245437 h 490875"/>
                <a:gd name="T24" fmla="*/ 114751 w 341063"/>
                <a:gd name="T25" fmla="*/ 245437 h 490875"/>
                <a:gd name="T26" fmla="*/ 60563 w 341063"/>
                <a:gd name="T27" fmla="*/ 146625 h 490875"/>
                <a:gd name="T28" fmla="*/ 216751 w 341063"/>
                <a:gd name="T29" fmla="*/ 446250 h 490875"/>
                <a:gd name="T30" fmla="*/ 124313 w 341063"/>
                <a:gd name="T31" fmla="*/ 446250 h 490875"/>
                <a:gd name="T32" fmla="*/ 124313 w 341063"/>
                <a:gd name="T33" fmla="*/ 490875 h 490875"/>
                <a:gd name="T34" fmla="*/ 216751 w 341063"/>
                <a:gd name="T35" fmla="*/ 490875 h 490875"/>
                <a:gd name="T36" fmla="*/ 216751 w 341063"/>
                <a:gd name="T37" fmla="*/ 446250 h 490875"/>
                <a:gd name="T38" fmla="*/ 258188 w 341063"/>
                <a:gd name="T39" fmla="*/ 318750 h 490875"/>
                <a:gd name="T40" fmla="*/ 86063 w 341063"/>
                <a:gd name="T41" fmla="*/ 318750 h 490875"/>
                <a:gd name="T42" fmla="*/ 86063 w 341063"/>
                <a:gd name="T43" fmla="*/ 363375 h 490875"/>
                <a:gd name="T44" fmla="*/ 258188 w 341063"/>
                <a:gd name="T45" fmla="*/ 363375 h 490875"/>
                <a:gd name="T46" fmla="*/ 258188 w 341063"/>
                <a:gd name="T47" fmla="*/ 318750 h 490875"/>
                <a:gd name="T48" fmla="*/ 258188 w 341063"/>
                <a:gd name="T49" fmla="*/ 382500 h 490875"/>
                <a:gd name="T50" fmla="*/ 86063 w 341063"/>
                <a:gd name="T51" fmla="*/ 382500 h 490875"/>
                <a:gd name="T52" fmla="*/ 86063 w 341063"/>
                <a:gd name="T53" fmla="*/ 427125 h 490875"/>
                <a:gd name="T54" fmla="*/ 258188 w 341063"/>
                <a:gd name="T55" fmla="*/ 427125 h 490875"/>
                <a:gd name="T56" fmla="*/ 258188 w 341063"/>
                <a:gd name="T57" fmla="*/ 382500 h 490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1063" h="490875">
                  <a:moveTo>
                    <a:pt x="0" y="146625"/>
                  </a:moveTo>
                  <a:lnTo>
                    <a:pt x="86063" y="296437"/>
                  </a:lnTo>
                  <a:lnTo>
                    <a:pt x="255001" y="296437"/>
                  </a:lnTo>
                  <a:lnTo>
                    <a:pt x="341063" y="146625"/>
                  </a:lnTo>
                  <a:lnTo>
                    <a:pt x="255001" y="0"/>
                  </a:lnTo>
                  <a:lnTo>
                    <a:pt x="86063" y="0"/>
                  </a:lnTo>
                  <a:lnTo>
                    <a:pt x="0" y="146625"/>
                  </a:lnTo>
                  <a:close/>
                  <a:moveTo>
                    <a:pt x="60563" y="146625"/>
                  </a:moveTo>
                  <a:lnTo>
                    <a:pt x="114751" y="51000"/>
                  </a:lnTo>
                  <a:lnTo>
                    <a:pt x="226313" y="51000"/>
                  </a:lnTo>
                  <a:lnTo>
                    <a:pt x="283688" y="146625"/>
                  </a:lnTo>
                  <a:lnTo>
                    <a:pt x="226313" y="245437"/>
                  </a:lnTo>
                  <a:lnTo>
                    <a:pt x="114751" y="245437"/>
                  </a:lnTo>
                  <a:lnTo>
                    <a:pt x="60563" y="146625"/>
                  </a:lnTo>
                  <a:close/>
                  <a:moveTo>
                    <a:pt x="216751" y="446250"/>
                  </a:moveTo>
                  <a:lnTo>
                    <a:pt x="124313" y="446250"/>
                  </a:lnTo>
                  <a:lnTo>
                    <a:pt x="124313" y="490875"/>
                  </a:lnTo>
                  <a:lnTo>
                    <a:pt x="216751" y="490875"/>
                  </a:lnTo>
                  <a:lnTo>
                    <a:pt x="216751" y="446250"/>
                  </a:lnTo>
                  <a:close/>
                  <a:moveTo>
                    <a:pt x="258188" y="318750"/>
                  </a:moveTo>
                  <a:lnTo>
                    <a:pt x="86063" y="318750"/>
                  </a:lnTo>
                  <a:lnTo>
                    <a:pt x="86063" y="363375"/>
                  </a:lnTo>
                  <a:lnTo>
                    <a:pt x="258188" y="363375"/>
                  </a:lnTo>
                  <a:lnTo>
                    <a:pt x="258188" y="318750"/>
                  </a:lnTo>
                  <a:close/>
                  <a:moveTo>
                    <a:pt x="258188" y="382500"/>
                  </a:moveTo>
                  <a:lnTo>
                    <a:pt x="86063" y="382500"/>
                  </a:lnTo>
                  <a:lnTo>
                    <a:pt x="86063" y="427125"/>
                  </a:lnTo>
                  <a:lnTo>
                    <a:pt x="258188" y="427125"/>
                  </a:lnTo>
                  <a:lnTo>
                    <a:pt x="258188" y="3825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2236297" y="4874095"/>
              <a:ext cx="1268903" cy="1102028"/>
            </a:xfrm>
            <a:custGeom>
              <a:avLst/>
              <a:gdLst>
                <a:gd name="T0" fmla="*/ 889314 w 1185752"/>
                <a:gd name="T1" fmla="*/ 0 h 1029564"/>
                <a:gd name="T2" fmla="*/ 296438 w 1185752"/>
                <a:gd name="T3" fmla="*/ 0 h 1029564"/>
                <a:gd name="T4" fmla="*/ 0 w 1185752"/>
                <a:gd name="T5" fmla="*/ 513188 h 1029564"/>
                <a:gd name="T6" fmla="*/ 296438 w 1185752"/>
                <a:gd name="T7" fmla="*/ 1029564 h 1029564"/>
                <a:gd name="T8" fmla="*/ 889314 w 1185752"/>
                <a:gd name="T9" fmla="*/ 1029564 h 1029564"/>
                <a:gd name="T10" fmla="*/ 1185752 w 1185752"/>
                <a:gd name="T11" fmla="*/ 513188 h 1029564"/>
                <a:gd name="T12" fmla="*/ 889314 w 1185752"/>
                <a:gd name="T13" fmla="*/ 0 h 1029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5752" h="1029564">
                  <a:moveTo>
                    <a:pt x="889314" y="0"/>
                  </a:moveTo>
                  <a:lnTo>
                    <a:pt x="296438" y="0"/>
                  </a:lnTo>
                  <a:lnTo>
                    <a:pt x="0" y="513188"/>
                  </a:lnTo>
                  <a:lnTo>
                    <a:pt x="296438" y="1029564"/>
                  </a:lnTo>
                  <a:lnTo>
                    <a:pt x="889314" y="1029564"/>
                  </a:lnTo>
                  <a:lnTo>
                    <a:pt x="1185752" y="513188"/>
                  </a:lnTo>
                  <a:lnTo>
                    <a:pt x="889314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3123775" y="848115"/>
              <a:ext cx="1541786" cy="1334033"/>
            </a:xfrm>
            <a:custGeom>
              <a:avLst/>
              <a:gdLst>
                <a:gd name="T0" fmla="*/ 360188 w 1440753"/>
                <a:gd name="T1" fmla="*/ 1246314 h 1246314"/>
                <a:gd name="T2" fmla="*/ 0 w 1440753"/>
                <a:gd name="T3" fmla="*/ 621563 h 1246314"/>
                <a:gd name="T4" fmla="*/ 360188 w 1440753"/>
                <a:gd name="T5" fmla="*/ 0 h 1246314"/>
                <a:gd name="T6" fmla="*/ 1080565 w 1440753"/>
                <a:gd name="T7" fmla="*/ 0 h 1246314"/>
                <a:gd name="T8" fmla="*/ 1440753 w 1440753"/>
                <a:gd name="T9" fmla="*/ 621563 h 1246314"/>
                <a:gd name="T10" fmla="*/ 1080565 w 1440753"/>
                <a:gd name="T11" fmla="*/ 1246314 h 1246314"/>
                <a:gd name="T12" fmla="*/ 360188 w 1440753"/>
                <a:gd name="T13" fmla="*/ 1246314 h 1246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753" h="1246314">
                  <a:moveTo>
                    <a:pt x="360188" y="1246314"/>
                  </a:moveTo>
                  <a:lnTo>
                    <a:pt x="0" y="621563"/>
                  </a:lnTo>
                  <a:lnTo>
                    <a:pt x="360188" y="0"/>
                  </a:lnTo>
                  <a:lnTo>
                    <a:pt x="1080565" y="0"/>
                  </a:lnTo>
                  <a:lnTo>
                    <a:pt x="1440753" y="621563"/>
                  </a:lnTo>
                  <a:lnTo>
                    <a:pt x="1080565" y="1246314"/>
                  </a:lnTo>
                  <a:lnTo>
                    <a:pt x="360188" y="124631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9"/>
            <p:cNvSpPr>
              <a:spLocks/>
            </p:cNvSpPr>
            <p:nvPr userDrawn="1"/>
          </p:nvSpPr>
          <p:spPr bwMode="auto">
            <a:xfrm>
              <a:off x="3253393" y="5464345"/>
              <a:ext cx="1272314" cy="1098615"/>
            </a:xfrm>
            <a:custGeom>
              <a:avLst/>
              <a:gdLst>
                <a:gd name="T0" fmla="*/ 296438 w 1188940"/>
                <a:gd name="T1" fmla="*/ 1026376 h 1026376"/>
                <a:gd name="T2" fmla="*/ 0 w 1188940"/>
                <a:gd name="T3" fmla="*/ 513188 h 1026376"/>
                <a:gd name="T4" fmla="*/ 296438 w 1188940"/>
                <a:gd name="T5" fmla="*/ 0 h 1026376"/>
                <a:gd name="T6" fmla="*/ 892502 w 1188940"/>
                <a:gd name="T7" fmla="*/ 0 h 1026376"/>
                <a:gd name="T8" fmla="*/ 1188940 w 1188940"/>
                <a:gd name="T9" fmla="*/ 513188 h 1026376"/>
                <a:gd name="T10" fmla="*/ 892502 w 1188940"/>
                <a:gd name="T11" fmla="*/ 1026376 h 1026376"/>
                <a:gd name="T12" fmla="*/ 296438 w 1188940"/>
                <a:gd name="T13" fmla="*/ 1026376 h 1026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940" h="1026376">
                  <a:moveTo>
                    <a:pt x="296438" y="1026376"/>
                  </a:moveTo>
                  <a:lnTo>
                    <a:pt x="0" y="513188"/>
                  </a:lnTo>
                  <a:lnTo>
                    <a:pt x="296438" y="0"/>
                  </a:lnTo>
                  <a:lnTo>
                    <a:pt x="892502" y="0"/>
                  </a:lnTo>
                  <a:lnTo>
                    <a:pt x="1188940" y="513188"/>
                  </a:lnTo>
                  <a:lnTo>
                    <a:pt x="892502" y="1026376"/>
                  </a:lnTo>
                  <a:lnTo>
                    <a:pt x="296438" y="102637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2523433" y="851525"/>
              <a:ext cx="712906" cy="617545"/>
            </a:xfrm>
            <a:custGeom>
              <a:avLst/>
              <a:gdLst>
                <a:gd name="T0" fmla="*/ 500439 w 666189"/>
                <a:gd name="T1" fmla="*/ 0 h 576938"/>
                <a:gd name="T2" fmla="*/ 165751 w 666189"/>
                <a:gd name="T3" fmla="*/ 0 h 576938"/>
                <a:gd name="T4" fmla="*/ 0 w 666189"/>
                <a:gd name="T5" fmla="*/ 290063 h 576938"/>
                <a:gd name="T6" fmla="*/ 165751 w 666189"/>
                <a:gd name="T7" fmla="*/ 576938 h 576938"/>
                <a:gd name="T8" fmla="*/ 500439 w 666189"/>
                <a:gd name="T9" fmla="*/ 576938 h 576938"/>
                <a:gd name="T10" fmla="*/ 666189 w 666189"/>
                <a:gd name="T11" fmla="*/ 290063 h 576938"/>
                <a:gd name="T12" fmla="*/ 500439 w 666189"/>
                <a:gd name="T13" fmla="*/ 0 h 576938"/>
                <a:gd name="T14" fmla="*/ 443064 w 666189"/>
                <a:gd name="T15" fmla="*/ 478126 h 576938"/>
                <a:gd name="T16" fmla="*/ 223126 w 666189"/>
                <a:gd name="T17" fmla="*/ 478126 h 576938"/>
                <a:gd name="T18" fmla="*/ 114750 w 666189"/>
                <a:gd name="T19" fmla="*/ 290063 h 576938"/>
                <a:gd name="T20" fmla="*/ 223126 w 666189"/>
                <a:gd name="T21" fmla="*/ 98813 h 576938"/>
                <a:gd name="T22" fmla="*/ 443064 w 666189"/>
                <a:gd name="T23" fmla="*/ 98813 h 576938"/>
                <a:gd name="T24" fmla="*/ 551439 w 666189"/>
                <a:gd name="T25" fmla="*/ 290063 h 576938"/>
                <a:gd name="T26" fmla="*/ 443064 w 666189"/>
                <a:gd name="T27" fmla="*/ 478126 h 576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6189" h="576938">
                  <a:moveTo>
                    <a:pt x="500439" y="0"/>
                  </a:moveTo>
                  <a:lnTo>
                    <a:pt x="165751" y="0"/>
                  </a:lnTo>
                  <a:lnTo>
                    <a:pt x="0" y="290063"/>
                  </a:lnTo>
                  <a:lnTo>
                    <a:pt x="165751" y="576938"/>
                  </a:lnTo>
                  <a:lnTo>
                    <a:pt x="500439" y="576938"/>
                  </a:lnTo>
                  <a:lnTo>
                    <a:pt x="666189" y="290063"/>
                  </a:lnTo>
                  <a:lnTo>
                    <a:pt x="500439" y="0"/>
                  </a:lnTo>
                  <a:close/>
                  <a:moveTo>
                    <a:pt x="443064" y="478126"/>
                  </a:moveTo>
                  <a:lnTo>
                    <a:pt x="223126" y="478126"/>
                  </a:lnTo>
                  <a:lnTo>
                    <a:pt x="114750" y="290063"/>
                  </a:lnTo>
                  <a:lnTo>
                    <a:pt x="223126" y="98813"/>
                  </a:lnTo>
                  <a:lnTo>
                    <a:pt x="443064" y="98813"/>
                  </a:lnTo>
                  <a:lnTo>
                    <a:pt x="551439" y="290063"/>
                  </a:lnTo>
                  <a:lnTo>
                    <a:pt x="443064" y="478126"/>
                  </a:lnTo>
                  <a:close/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334691" y="302218"/>
              <a:ext cx="1111995" cy="962141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1605866" y="4601147"/>
              <a:ext cx="600341" cy="320714"/>
            </a:xfrm>
            <a:custGeom>
              <a:avLst/>
              <a:gdLst>
                <a:gd name="T0" fmla="*/ 97 w 176"/>
                <a:gd name="T1" fmla="*/ 94 h 94"/>
                <a:gd name="T2" fmla="*/ 176 w 176"/>
                <a:gd name="T3" fmla="*/ 47 h 94"/>
                <a:gd name="T4" fmla="*/ 97 w 176"/>
                <a:gd name="T5" fmla="*/ 0 h 94"/>
                <a:gd name="T6" fmla="*/ 97 w 176"/>
                <a:gd name="T7" fmla="*/ 28 h 94"/>
                <a:gd name="T8" fmla="*/ 0 w 176"/>
                <a:gd name="T9" fmla="*/ 28 h 94"/>
                <a:gd name="T10" fmla="*/ 0 w 176"/>
                <a:gd name="T11" fmla="*/ 66 h 94"/>
                <a:gd name="T12" fmla="*/ 97 w 176"/>
                <a:gd name="T13" fmla="*/ 66 h 94"/>
                <a:gd name="T14" fmla="*/ 97 w 176"/>
                <a:gd name="T15" fmla="*/ 94 h 94"/>
                <a:gd name="T16" fmla="*/ 12 w 176"/>
                <a:gd name="T17" fmla="*/ 55 h 94"/>
                <a:gd name="T18" fmla="*/ 12 w 176"/>
                <a:gd name="T19" fmla="*/ 39 h 94"/>
                <a:gd name="T20" fmla="*/ 109 w 176"/>
                <a:gd name="T21" fmla="*/ 39 h 94"/>
                <a:gd name="T22" fmla="*/ 109 w 176"/>
                <a:gd name="T23" fmla="*/ 21 h 94"/>
                <a:gd name="T24" fmla="*/ 153 w 176"/>
                <a:gd name="T25" fmla="*/ 47 h 94"/>
                <a:gd name="T26" fmla="*/ 109 w 176"/>
                <a:gd name="T27" fmla="*/ 73 h 94"/>
                <a:gd name="T28" fmla="*/ 109 w 176"/>
                <a:gd name="T29" fmla="*/ 55 h 94"/>
                <a:gd name="T30" fmla="*/ 12 w 176"/>
                <a:gd name="T31" fmla="*/ 5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6" h="94">
                  <a:moveTo>
                    <a:pt x="97" y="94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21"/>
                    <a:pt x="97" y="28"/>
                  </a:cubicBezTo>
                  <a:cubicBezTo>
                    <a:pt x="86" y="28"/>
                    <a:pt x="0" y="28"/>
                    <a:pt x="0" y="28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86" y="66"/>
                    <a:pt x="97" y="66"/>
                  </a:cubicBezTo>
                  <a:cubicBezTo>
                    <a:pt x="97" y="73"/>
                    <a:pt x="97" y="94"/>
                    <a:pt x="97" y="94"/>
                  </a:cubicBezTo>
                  <a:close/>
                  <a:moveTo>
                    <a:pt x="12" y="55"/>
                  </a:moveTo>
                  <a:cubicBezTo>
                    <a:pt x="12" y="49"/>
                    <a:pt x="12" y="45"/>
                    <a:pt x="12" y="39"/>
                  </a:cubicBezTo>
                  <a:cubicBezTo>
                    <a:pt x="22" y="39"/>
                    <a:pt x="109" y="39"/>
                    <a:pt x="109" y="39"/>
                  </a:cubicBezTo>
                  <a:cubicBezTo>
                    <a:pt x="109" y="39"/>
                    <a:pt x="109" y="27"/>
                    <a:pt x="109" y="21"/>
                  </a:cubicBezTo>
                  <a:cubicBezTo>
                    <a:pt x="119" y="27"/>
                    <a:pt x="143" y="41"/>
                    <a:pt x="153" y="47"/>
                  </a:cubicBezTo>
                  <a:cubicBezTo>
                    <a:pt x="143" y="53"/>
                    <a:pt x="119" y="67"/>
                    <a:pt x="109" y="73"/>
                  </a:cubicBezTo>
                  <a:cubicBezTo>
                    <a:pt x="109" y="67"/>
                    <a:pt x="109" y="55"/>
                    <a:pt x="109" y="55"/>
                  </a:cubicBezTo>
                  <a:cubicBezTo>
                    <a:pt x="109" y="55"/>
                    <a:pt x="22" y="55"/>
                    <a:pt x="12" y="5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/>
            <p:cNvSpPr>
              <a:spLocks noEditPoints="1"/>
            </p:cNvSpPr>
            <p:nvPr/>
          </p:nvSpPr>
          <p:spPr bwMode="auto">
            <a:xfrm>
              <a:off x="1189722" y="4788799"/>
              <a:ext cx="689028" cy="365068"/>
            </a:xfrm>
            <a:custGeom>
              <a:avLst/>
              <a:gdLst>
                <a:gd name="T0" fmla="*/ 91 w 202"/>
                <a:gd name="T1" fmla="*/ 75 h 107"/>
                <a:gd name="T2" fmla="*/ 202 w 202"/>
                <a:gd name="T3" fmla="*/ 75 h 107"/>
                <a:gd name="T4" fmla="*/ 202 w 202"/>
                <a:gd name="T5" fmla="*/ 31 h 107"/>
                <a:gd name="T6" fmla="*/ 91 w 202"/>
                <a:gd name="T7" fmla="*/ 31 h 107"/>
                <a:gd name="T8" fmla="*/ 91 w 202"/>
                <a:gd name="T9" fmla="*/ 0 h 107"/>
                <a:gd name="T10" fmla="*/ 0 w 202"/>
                <a:gd name="T11" fmla="*/ 53 h 107"/>
                <a:gd name="T12" fmla="*/ 91 w 202"/>
                <a:gd name="T13" fmla="*/ 107 h 107"/>
                <a:gd name="T14" fmla="*/ 91 w 202"/>
                <a:gd name="T15" fmla="*/ 75 h 107"/>
                <a:gd name="T16" fmla="*/ 78 w 202"/>
                <a:gd name="T17" fmla="*/ 62 h 107"/>
                <a:gd name="T18" fmla="*/ 78 w 202"/>
                <a:gd name="T19" fmla="*/ 83 h 107"/>
                <a:gd name="T20" fmla="*/ 27 w 202"/>
                <a:gd name="T21" fmla="*/ 53 h 107"/>
                <a:gd name="T22" fmla="*/ 78 w 202"/>
                <a:gd name="T23" fmla="*/ 23 h 107"/>
                <a:gd name="T24" fmla="*/ 78 w 202"/>
                <a:gd name="T25" fmla="*/ 45 h 107"/>
                <a:gd name="T26" fmla="*/ 188 w 202"/>
                <a:gd name="T27" fmla="*/ 45 h 107"/>
                <a:gd name="T28" fmla="*/ 188 w 202"/>
                <a:gd name="T29" fmla="*/ 62 h 107"/>
                <a:gd name="T30" fmla="*/ 78 w 202"/>
                <a:gd name="T31" fmla="*/ 6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107">
                  <a:moveTo>
                    <a:pt x="91" y="75"/>
                  </a:moveTo>
                  <a:cubicBezTo>
                    <a:pt x="103" y="75"/>
                    <a:pt x="202" y="75"/>
                    <a:pt x="202" y="75"/>
                  </a:cubicBezTo>
                  <a:cubicBezTo>
                    <a:pt x="202" y="31"/>
                    <a:pt x="202" y="31"/>
                    <a:pt x="202" y="31"/>
                  </a:cubicBezTo>
                  <a:cubicBezTo>
                    <a:pt x="202" y="31"/>
                    <a:pt x="103" y="31"/>
                    <a:pt x="91" y="31"/>
                  </a:cubicBezTo>
                  <a:cubicBezTo>
                    <a:pt x="91" y="24"/>
                    <a:pt x="91" y="0"/>
                    <a:pt x="91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1" y="107"/>
                    <a:pt x="91" y="83"/>
                    <a:pt x="91" y="75"/>
                  </a:cubicBezTo>
                  <a:close/>
                  <a:moveTo>
                    <a:pt x="78" y="62"/>
                  </a:moveTo>
                  <a:cubicBezTo>
                    <a:pt x="78" y="62"/>
                    <a:pt x="78" y="76"/>
                    <a:pt x="78" y="83"/>
                  </a:cubicBezTo>
                  <a:cubicBezTo>
                    <a:pt x="65" y="76"/>
                    <a:pt x="39" y="60"/>
                    <a:pt x="27" y="53"/>
                  </a:cubicBezTo>
                  <a:cubicBezTo>
                    <a:pt x="39" y="46"/>
                    <a:pt x="65" y="31"/>
                    <a:pt x="78" y="23"/>
                  </a:cubicBezTo>
                  <a:cubicBezTo>
                    <a:pt x="78" y="30"/>
                    <a:pt x="78" y="45"/>
                    <a:pt x="78" y="45"/>
                  </a:cubicBezTo>
                  <a:cubicBezTo>
                    <a:pt x="78" y="45"/>
                    <a:pt x="177" y="45"/>
                    <a:pt x="188" y="45"/>
                  </a:cubicBezTo>
                  <a:cubicBezTo>
                    <a:pt x="188" y="50"/>
                    <a:pt x="188" y="56"/>
                    <a:pt x="188" y="62"/>
                  </a:cubicBezTo>
                  <a:cubicBezTo>
                    <a:pt x="177" y="62"/>
                    <a:pt x="78" y="62"/>
                    <a:pt x="78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3345493" y="4178079"/>
              <a:ext cx="436612" cy="436716"/>
            </a:xfrm>
            <a:custGeom>
              <a:avLst/>
              <a:gdLst>
                <a:gd name="T0" fmla="*/ 0 w 128"/>
                <a:gd name="T1" fmla="*/ 64 h 128"/>
                <a:gd name="T2" fmla="*/ 128 w 128"/>
                <a:gd name="T3" fmla="*/ 64 h 128"/>
                <a:gd name="T4" fmla="*/ 8 w 128"/>
                <a:gd name="T5" fmla="*/ 68 h 128"/>
                <a:gd name="T6" fmla="*/ 30 w 128"/>
                <a:gd name="T7" fmla="*/ 87 h 128"/>
                <a:gd name="T8" fmla="*/ 8 w 128"/>
                <a:gd name="T9" fmla="*/ 68 h 128"/>
                <a:gd name="T10" fmla="*/ 68 w 128"/>
                <a:gd name="T11" fmla="*/ 9 h 128"/>
                <a:gd name="T12" fmla="*/ 68 w 128"/>
                <a:gd name="T13" fmla="*/ 32 h 128"/>
                <a:gd name="T14" fmla="*/ 92 w 128"/>
                <a:gd name="T15" fmla="*/ 60 h 128"/>
                <a:gd name="T16" fmla="*/ 68 w 128"/>
                <a:gd name="T17" fmla="*/ 40 h 128"/>
                <a:gd name="T18" fmla="*/ 60 w 128"/>
                <a:gd name="T19" fmla="*/ 9 h 128"/>
                <a:gd name="T20" fmla="*/ 41 w 128"/>
                <a:gd name="T21" fmla="*/ 32 h 128"/>
                <a:gd name="T22" fmla="*/ 60 w 128"/>
                <a:gd name="T23" fmla="*/ 40 h 128"/>
                <a:gd name="T24" fmla="*/ 36 w 128"/>
                <a:gd name="T25" fmla="*/ 60 h 128"/>
                <a:gd name="T26" fmla="*/ 60 w 128"/>
                <a:gd name="T27" fmla="*/ 40 h 128"/>
                <a:gd name="T28" fmla="*/ 8 w 128"/>
                <a:gd name="T29" fmla="*/ 60 h 128"/>
                <a:gd name="T30" fmla="*/ 31 w 128"/>
                <a:gd name="T31" fmla="*/ 40 h 128"/>
                <a:gd name="T32" fmla="*/ 36 w 128"/>
                <a:gd name="T33" fmla="*/ 68 h 128"/>
                <a:gd name="T34" fmla="*/ 60 w 128"/>
                <a:gd name="T35" fmla="*/ 87 h 128"/>
                <a:gd name="T36" fmla="*/ 36 w 128"/>
                <a:gd name="T37" fmla="*/ 68 h 128"/>
                <a:gd name="T38" fmla="*/ 60 w 128"/>
                <a:gd name="T39" fmla="*/ 119 h 128"/>
                <a:gd name="T40" fmla="*/ 60 w 128"/>
                <a:gd name="T41" fmla="*/ 95 h 128"/>
                <a:gd name="T42" fmla="*/ 68 w 128"/>
                <a:gd name="T43" fmla="*/ 95 h 128"/>
                <a:gd name="T44" fmla="*/ 68 w 128"/>
                <a:gd name="T45" fmla="*/ 119 h 128"/>
                <a:gd name="T46" fmla="*/ 68 w 128"/>
                <a:gd name="T47" fmla="*/ 68 h 128"/>
                <a:gd name="T48" fmla="*/ 89 w 128"/>
                <a:gd name="T49" fmla="*/ 87 h 128"/>
                <a:gd name="T50" fmla="*/ 99 w 128"/>
                <a:gd name="T51" fmla="*/ 68 h 128"/>
                <a:gd name="T52" fmla="*/ 115 w 128"/>
                <a:gd name="T53" fmla="*/ 87 h 128"/>
                <a:gd name="T54" fmla="*/ 99 w 128"/>
                <a:gd name="T55" fmla="*/ 68 h 128"/>
                <a:gd name="T56" fmla="*/ 97 w 128"/>
                <a:gd name="T57" fmla="*/ 40 h 128"/>
                <a:gd name="T58" fmla="*/ 120 w 128"/>
                <a:gd name="T59" fmla="*/ 60 h 128"/>
                <a:gd name="T60" fmla="*/ 110 w 128"/>
                <a:gd name="T61" fmla="*/ 32 h 128"/>
                <a:gd name="T62" fmla="*/ 85 w 128"/>
                <a:gd name="T63" fmla="*/ 12 h 128"/>
                <a:gd name="T64" fmla="*/ 43 w 128"/>
                <a:gd name="T65" fmla="*/ 12 h 128"/>
                <a:gd name="T66" fmla="*/ 18 w 128"/>
                <a:gd name="T67" fmla="*/ 32 h 128"/>
                <a:gd name="T68" fmla="*/ 17 w 128"/>
                <a:gd name="T69" fmla="*/ 95 h 128"/>
                <a:gd name="T70" fmla="*/ 43 w 128"/>
                <a:gd name="T71" fmla="*/ 116 h 128"/>
                <a:gd name="T72" fmla="*/ 85 w 128"/>
                <a:gd name="T73" fmla="*/ 116 h 128"/>
                <a:gd name="T74" fmla="*/ 110 w 128"/>
                <a:gd name="T75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8" y="68"/>
                  </a:moveTo>
                  <a:cubicBezTo>
                    <a:pt x="28" y="68"/>
                    <a:pt x="28" y="68"/>
                    <a:pt x="28" y="68"/>
                  </a:cubicBezTo>
                  <a:cubicBezTo>
                    <a:pt x="28" y="75"/>
                    <a:pt x="29" y="81"/>
                    <a:pt x="30" y="87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0" y="81"/>
                    <a:pt x="9" y="75"/>
                    <a:pt x="8" y="68"/>
                  </a:cubicBezTo>
                  <a:close/>
                  <a:moveTo>
                    <a:pt x="68" y="32"/>
                  </a:moveTo>
                  <a:cubicBezTo>
                    <a:pt x="68" y="9"/>
                    <a:pt x="68" y="9"/>
                    <a:pt x="68" y="9"/>
                  </a:cubicBezTo>
                  <a:cubicBezTo>
                    <a:pt x="75" y="11"/>
                    <a:pt x="82" y="20"/>
                    <a:pt x="86" y="32"/>
                  </a:cubicBezTo>
                  <a:lnTo>
                    <a:pt x="68" y="32"/>
                  </a:lnTo>
                  <a:close/>
                  <a:moveTo>
                    <a:pt x="89" y="40"/>
                  </a:moveTo>
                  <a:cubicBezTo>
                    <a:pt x="90" y="46"/>
                    <a:pt x="91" y="53"/>
                    <a:pt x="92" y="60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40"/>
                    <a:pt x="68" y="40"/>
                    <a:pt x="68" y="40"/>
                  </a:cubicBezTo>
                  <a:lnTo>
                    <a:pt x="89" y="40"/>
                  </a:lnTo>
                  <a:close/>
                  <a:moveTo>
                    <a:pt x="60" y="9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6" y="20"/>
                    <a:pt x="52" y="11"/>
                    <a:pt x="60" y="9"/>
                  </a:cubicBezTo>
                  <a:close/>
                  <a:moveTo>
                    <a:pt x="60" y="40"/>
                  </a:move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3"/>
                    <a:pt x="37" y="46"/>
                    <a:pt x="39" y="40"/>
                  </a:cubicBezTo>
                  <a:lnTo>
                    <a:pt x="60" y="40"/>
                  </a:lnTo>
                  <a:close/>
                  <a:moveTo>
                    <a:pt x="2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9" y="53"/>
                    <a:pt x="10" y="46"/>
                    <a:pt x="13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6"/>
                    <a:pt x="28" y="53"/>
                    <a:pt x="28" y="60"/>
                  </a:cubicBezTo>
                  <a:close/>
                  <a:moveTo>
                    <a:pt x="36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7" y="81"/>
                    <a:pt x="36" y="75"/>
                    <a:pt x="36" y="68"/>
                  </a:cubicBezTo>
                  <a:close/>
                  <a:moveTo>
                    <a:pt x="60" y="95"/>
                  </a:moveTo>
                  <a:cubicBezTo>
                    <a:pt x="60" y="119"/>
                    <a:pt x="60" y="119"/>
                    <a:pt x="60" y="119"/>
                  </a:cubicBezTo>
                  <a:cubicBezTo>
                    <a:pt x="52" y="117"/>
                    <a:pt x="45" y="108"/>
                    <a:pt x="41" y="95"/>
                  </a:cubicBezTo>
                  <a:lnTo>
                    <a:pt x="60" y="95"/>
                  </a:lnTo>
                  <a:close/>
                  <a:moveTo>
                    <a:pt x="68" y="119"/>
                  </a:moveTo>
                  <a:cubicBezTo>
                    <a:pt x="68" y="95"/>
                    <a:pt x="68" y="95"/>
                    <a:pt x="68" y="95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2" y="108"/>
                    <a:pt x="76" y="117"/>
                    <a:pt x="68" y="119"/>
                  </a:cubicBezTo>
                  <a:close/>
                  <a:moveTo>
                    <a:pt x="68" y="87"/>
                  </a:moveTo>
                  <a:cubicBezTo>
                    <a:pt x="68" y="68"/>
                    <a:pt x="68" y="68"/>
                    <a:pt x="68" y="68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75"/>
                    <a:pt x="90" y="81"/>
                    <a:pt x="89" y="87"/>
                  </a:cubicBezTo>
                  <a:lnTo>
                    <a:pt x="68" y="87"/>
                  </a:lnTo>
                  <a:close/>
                  <a:moveTo>
                    <a:pt x="99" y="68"/>
                  </a:moveTo>
                  <a:cubicBezTo>
                    <a:pt x="120" y="68"/>
                    <a:pt x="120" y="68"/>
                    <a:pt x="120" y="68"/>
                  </a:cubicBezTo>
                  <a:cubicBezTo>
                    <a:pt x="119" y="75"/>
                    <a:pt x="117" y="81"/>
                    <a:pt x="115" y="87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81"/>
                    <a:pt x="99" y="75"/>
                    <a:pt x="99" y="68"/>
                  </a:cubicBezTo>
                  <a:close/>
                  <a:moveTo>
                    <a:pt x="99" y="60"/>
                  </a:moveTo>
                  <a:cubicBezTo>
                    <a:pt x="99" y="53"/>
                    <a:pt x="98" y="46"/>
                    <a:pt x="97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117" y="46"/>
                    <a:pt x="119" y="53"/>
                    <a:pt x="120" y="60"/>
                  </a:cubicBezTo>
                  <a:lnTo>
                    <a:pt x="99" y="60"/>
                  </a:lnTo>
                  <a:close/>
                  <a:moveTo>
                    <a:pt x="110" y="32"/>
                  </a:moveTo>
                  <a:cubicBezTo>
                    <a:pt x="95" y="32"/>
                    <a:pt x="95" y="32"/>
                    <a:pt x="95" y="32"/>
                  </a:cubicBezTo>
                  <a:cubicBezTo>
                    <a:pt x="92" y="24"/>
                    <a:pt x="89" y="17"/>
                    <a:pt x="85" y="12"/>
                  </a:cubicBezTo>
                  <a:cubicBezTo>
                    <a:pt x="95" y="16"/>
                    <a:pt x="103" y="23"/>
                    <a:pt x="110" y="32"/>
                  </a:cubicBezTo>
                  <a:close/>
                  <a:moveTo>
                    <a:pt x="43" y="12"/>
                  </a:moveTo>
                  <a:cubicBezTo>
                    <a:pt x="39" y="17"/>
                    <a:pt x="35" y="24"/>
                    <a:pt x="33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23"/>
                    <a:pt x="33" y="16"/>
                    <a:pt x="43" y="12"/>
                  </a:cubicBezTo>
                  <a:close/>
                  <a:moveTo>
                    <a:pt x="17" y="95"/>
                  </a:moveTo>
                  <a:cubicBezTo>
                    <a:pt x="32" y="95"/>
                    <a:pt x="32" y="95"/>
                    <a:pt x="32" y="95"/>
                  </a:cubicBezTo>
                  <a:cubicBezTo>
                    <a:pt x="35" y="103"/>
                    <a:pt x="39" y="110"/>
                    <a:pt x="43" y="116"/>
                  </a:cubicBezTo>
                  <a:cubicBezTo>
                    <a:pt x="32" y="112"/>
                    <a:pt x="23" y="104"/>
                    <a:pt x="17" y="95"/>
                  </a:cubicBezTo>
                  <a:close/>
                  <a:moveTo>
                    <a:pt x="85" y="116"/>
                  </a:moveTo>
                  <a:cubicBezTo>
                    <a:pt x="89" y="110"/>
                    <a:pt x="93" y="103"/>
                    <a:pt x="95" y="95"/>
                  </a:cubicBezTo>
                  <a:cubicBezTo>
                    <a:pt x="110" y="95"/>
                    <a:pt x="110" y="95"/>
                    <a:pt x="110" y="95"/>
                  </a:cubicBezTo>
                  <a:cubicBezTo>
                    <a:pt x="104" y="104"/>
                    <a:pt x="95" y="112"/>
                    <a:pt x="85" y="1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69994" y="3837588"/>
              <a:ext cx="1006832" cy="871150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47926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9800"/>
            <a:ext cx="4267200" cy="35052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Tx/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>
              <a:buFontTx/>
              <a:buNone/>
              <a:defRPr sz="24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1800">
                <a:solidFill>
                  <a:schemeClr val="bg1"/>
                </a:solidFill>
              </a:defRPr>
            </a:lvl4pPr>
            <a:lvl5pPr>
              <a:buFontTx/>
              <a:buNone/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5334000" y="2209800"/>
            <a:ext cx="3176478" cy="35052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05126"/>
            <a:ext cx="5259765" cy="476074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photo</a:t>
            </a:r>
            <a:endParaRPr lang="en-US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1" y="2209800"/>
            <a:ext cx="7689583" cy="3505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2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51560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10553"/>
            <a:ext cx="5257800" cy="475488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table</a:t>
            </a:r>
            <a:endParaRPr lang="en-US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/>
          <p:cNvGrpSpPr/>
          <p:nvPr userDrawn="1"/>
        </p:nvGrpSpPr>
        <p:grpSpPr>
          <a:xfrm>
            <a:off x="5911438" y="173562"/>
            <a:ext cx="3101749" cy="1752562"/>
            <a:chOff x="5715000" y="173562"/>
            <a:chExt cx="3298187" cy="1863554"/>
          </a:xfrm>
        </p:grpSpPr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6644150" y="807920"/>
              <a:ext cx="1245414" cy="1080177"/>
            </a:xfrm>
            <a:custGeom>
              <a:avLst/>
              <a:gdLst>
                <a:gd name="T0" fmla="*/ 503665 w 2021037"/>
                <a:gd name="T1" fmla="*/ 1753267 h 1753267"/>
                <a:gd name="T2" fmla="*/ 0 w 2021037"/>
                <a:gd name="T3" fmla="*/ 876633 h 1753267"/>
                <a:gd name="T4" fmla="*/ 503665 w 2021037"/>
                <a:gd name="T5" fmla="*/ 0 h 1753267"/>
                <a:gd name="T6" fmla="*/ 1517372 w 2021037"/>
                <a:gd name="T7" fmla="*/ 0 h 1753267"/>
                <a:gd name="T8" fmla="*/ 2021037 w 2021037"/>
                <a:gd name="T9" fmla="*/ 876633 h 1753267"/>
                <a:gd name="T10" fmla="*/ 1517372 w 2021037"/>
                <a:gd name="T11" fmla="*/ 1753267 h 1753267"/>
                <a:gd name="T12" fmla="*/ 503665 w 2021037"/>
                <a:gd name="T13" fmla="*/ 1753267 h 1753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1037" h="1753267">
                  <a:moveTo>
                    <a:pt x="503665" y="1753267"/>
                  </a:moveTo>
                  <a:lnTo>
                    <a:pt x="0" y="876633"/>
                  </a:lnTo>
                  <a:lnTo>
                    <a:pt x="503665" y="0"/>
                  </a:lnTo>
                  <a:lnTo>
                    <a:pt x="1517372" y="0"/>
                  </a:lnTo>
                  <a:lnTo>
                    <a:pt x="2021037" y="876633"/>
                  </a:lnTo>
                  <a:lnTo>
                    <a:pt x="1517372" y="1753267"/>
                  </a:lnTo>
                  <a:lnTo>
                    <a:pt x="503665" y="17532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5"/>
            <p:cNvSpPr>
              <a:spLocks noEditPoints="1"/>
            </p:cNvSpPr>
            <p:nvPr/>
          </p:nvSpPr>
          <p:spPr bwMode="auto">
            <a:xfrm>
              <a:off x="7416149" y="201057"/>
              <a:ext cx="310372" cy="269062"/>
            </a:xfrm>
            <a:custGeom>
              <a:avLst/>
              <a:gdLst>
                <a:gd name="T0" fmla="*/ 379343 w 503666"/>
                <a:gd name="T1" fmla="*/ 0 h 436723"/>
                <a:gd name="T2" fmla="*/ 127510 w 503666"/>
                <a:gd name="T3" fmla="*/ 0 h 436723"/>
                <a:gd name="T4" fmla="*/ 0 w 503666"/>
                <a:gd name="T5" fmla="*/ 216768 h 436723"/>
                <a:gd name="T6" fmla="*/ 127510 w 503666"/>
                <a:gd name="T7" fmla="*/ 436723 h 436723"/>
                <a:gd name="T8" fmla="*/ 379343 w 503666"/>
                <a:gd name="T9" fmla="*/ 436723 h 436723"/>
                <a:gd name="T10" fmla="*/ 503666 w 503666"/>
                <a:gd name="T11" fmla="*/ 216768 h 436723"/>
                <a:gd name="T12" fmla="*/ 379343 w 503666"/>
                <a:gd name="T13" fmla="*/ 0 h 436723"/>
                <a:gd name="T14" fmla="*/ 334714 w 503666"/>
                <a:gd name="T15" fmla="*/ 360217 h 436723"/>
                <a:gd name="T16" fmla="*/ 168951 w 503666"/>
                <a:gd name="T17" fmla="*/ 360217 h 436723"/>
                <a:gd name="T18" fmla="*/ 86069 w 503666"/>
                <a:gd name="T19" fmla="*/ 216768 h 436723"/>
                <a:gd name="T20" fmla="*/ 168951 w 503666"/>
                <a:gd name="T21" fmla="*/ 76507 h 436723"/>
                <a:gd name="T22" fmla="*/ 334714 w 503666"/>
                <a:gd name="T23" fmla="*/ 76507 h 436723"/>
                <a:gd name="T24" fmla="*/ 417596 w 503666"/>
                <a:gd name="T25" fmla="*/ 216768 h 436723"/>
                <a:gd name="T26" fmla="*/ 334714 w 503666"/>
                <a:gd name="T27" fmla="*/ 360217 h 436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3666" h="436723">
                  <a:moveTo>
                    <a:pt x="379343" y="0"/>
                  </a:moveTo>
                  <a:lnTo>
                    <a:pt x="127510" y="0"/>
                  </a:lnTo>
                  <a:lnTo>
                    <a:pt x="0" y="216768"/>
                  </a:lnTo>
                  <a:lnTo>
                    <a:pt x="127510" y="436723"/>
                  </a:lnTo>
                  <a:lnTo>
                    <a:pt x="379343" y="436723"/>
                  </a:lnTo>
                  <a:lnTo>
                    <a:pt x="503666" y="216768"/>
                  </a:lnTo>
                  <a:lnTo>
                    <a:pt x="379343" y="0"/>
                  </a:lnTo>
                  <a:close/>
                  <a:moveTo>
                    <a:pt x="334714" y="360217"/>
                  </a:moveTo>
                  <a:lnTo>
                    <a:pt x="168951" y="360217"/>
                  </a:lnTo>
                  <a:lnTo>
                    <a:pt x="86069" y="216768"/>
                  </a:lnTo>
                  <a:lnTo>
                    <a:pt x="168951" y="76507"/>
                  </a:lnTo>
                  <a:lnTo>
                    <a:pt x="334714" y="76507"/>
                  </a:lnTo>
                  <a:lnTo>
                    <a:pt x="417596" y="216768"/>
                  </a:lnTo>
                  <a:lnTo>
                    <a:pt x="334714" y="3602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36"/>
            <p:cNvSpPr>
              <a:spLocks noEditPoints="1"/>
            </p:cNvSpPr>
            <p:nvPr/>
          </p:nvSpPr>
          <p:spPr bwMode="auto">
            <a:xfrm>
              <a:off x="7623361" y="1760198"/>
              <a:ext cx="320193" cy="276918"/>
            </a:xfrm>
            <a:custGeom>
              <a:avLst/>
              <a:gdLst>
                <a:gd name="T0" fmla="*/ 392094 w 519604"/>
                <a:gd name="T1" fmla="*/ 0 h 449473"/>
                <a:gd name="T2" fmla="*/ 130698 w 519604"/>
                <a:gd name="T3" fmla="*/ 0 h 449473"/>
                <a:gd name="T4" fmla="*/ 0 w 519604"/>
                <a:gd name="T5" fmla="*/ 226330 h 449473"/>
                <a:gd name="T6" fmla="*/ 130698 w 519604"/>
                <a:gd name="T7" fmla="*/ 449473 h 449473"/>
                <a:gd name="T8" fmla="*/ 392094 w 519604"/>
                <a:gd name="T9" fmla="*/ 449473 h 449473"/>
                <a:gd name="T10" fmla="*/ 519604 w 519604"/>
                <a:gd name="T11" fmla="*/ 226330 h 449473"/>
                <a:gd name="T12" fmla="*/ 392094 w 519604"/>
                <a:gd name="T13" fmla="*/ 0 h 449473"/>
                <a:gd name="T14" fmla="*/ 347465 w 519604"/>
                <a:gd name="T15" fmla="*/ 372967 h 449473"/>
                <a:gd name="T16" fmla="*/ 175326 w 519604"/>
                <a:gd name="T17" fmla="*/ 372967 h 449473"/>
                <a:gd name="T18" fmla="*/ 92444 w 519604"/>
                <a:gd name="T19" fmla="*/ 226330 h 449473"/>
                <a:gd name="T20" fmla="*/ 175326 w 519604"/>
                <a:gd name="T21" fmla="*/ 79694 h 449473"/>
                <a:gd name="T22" fmla="*/ 347465 w 519604"/>
                <a:gd name="T23" fmla="*/ 79694 h 449473"/>
                <a:gd name="T24" fmla="*/ 430347 w 519604"/>
                <a:gd name="T25" fmla="*/ 226330 h 449473"/>
                <a:gd name="T26" fmla="*/ 347465 w 519604"/>
                <a:gd name="T27" fmla="*/ 372967 h 449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9604" h="449473">
                  <a:moveTo>
                    <a:pt x="392094" y="0"/>
                  </a:moveTo>
                  <a:lnTo>
                    <a:pt x="130698" y="0"/>
                  </a:lnTo>
                  <a:lnTo>
                    <a:pt x="0" y="226330"/>
                  </a:lnTo>
                  <a:lnTo>
                    <a:pt x="130698" y="449473"/>
                  </a:lnTo>
                  <a:lnTo>
                    <a:pt x="392094" y="449473"/>
                  </a:lnTo>
                  <a:lnTo>
                    <a:pt x="519604" y="226330"/>
                  </a:lnTo>
                  <a:lnTo>
                    <a:pt x="392094" y="0"/>
                  </a:lnTo>
                  <a:close/>
                  <a:moveTo>
                    <a:pt x="347465" y="372967"/>
                  </a:moveTo>
                  <a:lnTo>
                    <a:pt x="175326" y="372967"/>
                  </a:lnTo>
                  <a:lnTo>
                    <a:pt x="92444" y="226330"/>
                  </a:lnTo>
                  <a:lnTo>
                    <a:pt x="175326" y="79694"/>
                  </a:lnTo>
                  <a:lnTo>
                    <a:pt x="347465" y="79694"/>
                  </a:lnTo>
                  <a:lnTo>
                    <a:pt x="430347" y="226330"/>
                  </a:lnTo>
                  <a:lnTo>
                    <a:pt x="347465" y="3729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38"/>
            <p:cNvSpPr>
              <a:spLocks noEditPoints="1"/>
            </p:cNvSpPr>
            <p:nvPr/>
          </p:nvSpPr>
          <p:spPr bwMode="auto">
            <a:xfrm>
              <a:off x="7919030" y="654731"/>
              <a:ext cx="253404" cy="133549"/>
            </a:xfrm>
            <a:custGeom>
              <a:avLst/>
              <a:gdLst>
                <a:gd name="T0" fmla="*/ 71 w 129"/>
                <a:gd name="T1" fmla="*/ 68 h 68"/>
                <a:gd name="T2" fmla="*/ 129 w 129"/>
                <a:gd name="T3" fmla="*/ 34 h 68"/>
                <a:gd name="T4" fmla="*/ 71 w 129"/>
                <a:gd name="T5" fmla="*/ 0 h 68"/>
                <a:gd name="T6" fmla="*/ 71 w 129"/>
                <a:gd name="T7" fmla="*/ 20 h 68"/>
                <a:gd name="T8" fmla="*/ 0 w 129"/>
                <a:gd name="T9" fmla="*/ 20 h 68"/>
                <a:gd name="T10" fmla="*/ 0 w 129"/>
                <a:gd name="T11" fmla="*/ 48 h 68"/>
                <a:gd name="T12" fmla="*/ 71 w 129"/>
                <a:gd name="T13" fmla="*/ 48 h 68"/>
                <a:gd name="T14" fmla="*/ 71 w 129"/>
                <a:gd name="T15" fmla="*/ 68 h 68"/>
                <a:gd name="T16" fmla="*/ 8 w 129"/>
                <a:gd name="T17" fmla="*/ 40 h 68"/>
                <a:gd name="T18" fmla="*/ 8 w 129"/>
                <a:gd name="T19" fmla="*/ 28 h 68"/>
                <a:gd name="T20" fmla="*/ 79 w 129"/>
                <a:gd name="T21" fmla="*/ 28 h 68"/>
                <a:gd name="T22" fmla="*/ 79 w 129"/>
                <a:gd name="T23" fmla="*/ 15 h 68"/>
                <a:gd name="T24" fmla="*/ 112 w 129"/>
                <a:gd name="T25" fmla="*/ 34 h 68"/>
                <a:gd name="T26" fmla="*/ 79 w 129"/>
                <a:gd name="T27" fmla="*/ 53 h 68"/>
                <a:gd name="T28" fmla="*/ 79 w 129"/>
                <a:gd name="T29" fmla="*/ 40 h 68"/>
                <a:gd name="T30" fmla="*/ 8 w 129"/>
                <a:gd name="T31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68">
                  <a:moveTo>
                    <a:pt x="71" y="68"/>
                  </a:moveTo>
                  <a:cubicBezTo>
                    <a:pt x="129" y="34"/>
                    <a:pt x="129" y="34"/>
                    <a:pt x="129" y="34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71" y="15"/>
                    <a:pt x="71" y="20"/>
                  </a:cubicBezTo>
                  <a:cubicBezTo>
                    <a:pt x="63" y="20"/>
                    <a:pt x="0" y="20"/>
                    <a:pt x="0" y="2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63" y="48"/>
                    <a:pt x="71" y="48"/>
                  </a:cubicBezTo>
                  <a:cubicBezTo>
                    <a:pt x="71" y="53"/>
                    <a:pt x="71" y="68"/>
                    <a:pt x="71" y="68"/>
                  </a:cubicBezTo>
                  <a:close/>
                  <a:moveTo>
                    <a:pt x="8" y="40"/>
                  </a:moveTo>
                  <a:cubicBezTo>
                    <a:pt x="8" y="36"/>
                    <a:pt x="8" y="32"/>
                    <a:pt x="8" y="28"/>
                  </a:cubicBezTo>
                  <a:cubicBezTo>
                    <a:pt x="16" y="28"/>
                    <a:pt x="79" y="28"/>
                    <a:pt x="79" y="28"/>
                  </a:cubicBezTo>
                  <a:cubicBezTo>
                    <a:pt x="79" y="28"/>
                    <a:pt x="79" y="19"/>
                    <a:pt x="79" y="15"/>
                  </a:cubicBezTo>
                  <a:cubicBezTo>
                    <a:pt x="87" y="19"/>
                    <a:pt x="104" y="29"/>
                    <a:pt x="112" y="34"/>
                  </a:cubicBezTo>
                  <a:cubicBezTo>
                    <a:pt x="104" y="39"/>
                    <a:pt x="87" y="49"/>
                    <a:pt x="79" y="53"/>
                  </a:cubicBezTo>
                  <a:cubicBezTo>
                    <a:pt x="79" y="49"/>
                    <a:pt x="79" y="40"/>
                    <a:pt x="79" y="40"/>
                  </a:cubicBezTo>
                  <a:cubicBezTo>
                    <a:pt x="79" y="40"/>
                    <a:pt x="16" y="40"/>
                    <a:pt x="8" y="4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9"/>
            <p:cNvSpPr>
              <a:spLocks noEditPoints="1"/>
            </p:cNvSpPr>
            <p:nvPr/>
          </p:nvSpPr>
          <p:spPr bwMode="auto">
            <a:xfrm>
              <a:off x="7742236" y="733290"/>
              <a:ext cx="290728" cy="153189"/>
            </a:xfrm>
            <a:custGeom>
              <a:avLst/>
              <a:gdLst>
                <a:gd name="T0" fmla="*/ 67 w 148"/>
                <a:gd name="T1" fmla="*/ 55 h 78"/>
                <a:gd name="T2" fmla="*/ 148 w 148"/>
                <a:gd name="T3" fmla="*/ 55 h 78"/>
                <a:gd name="T4" fmla="*/ 148 w 148"/>
                <a:gd name="T5" fmla="*/ 23 h 78"/>
                <a:gd name="T6" fmla="*/ 67 w 148"/>
                <a:gd name="T7" fmla="*/ 23 h 78"/>
                <a:gd name="T8" fmla="*/ 67 w 148"/>
                <a:gd name="T9" fmla="*/ 0 h 78"/>
                <a:gd name="T10" fmla="*/ 0 w 148"/>
                <a:gd name="T11" fmla="*/ 39 h 78"/>
                <a:gd name="T12" fmla="*/ 67 w 148"/>
                <a:gd name="T13" fmla="*/ 78 h 78"/>
                <a:gd name="T14" fmla="*/ 67 w 148"/>
                <a:gd name="T15" fmla="*/ 55 h 78"/>
                <a:gd name="T16" fmla="*/ 57 w 148"/>
                <a:gd name="T17" fmla="*/ 45 h 78"/>
                <a:gd name="T18" fmla="*/ 57 w 148"/>
                <a:gd name="T19" fmla="*/ 61 h 78"/>
                <a:gd name="T20" fmla="*/ 20 w 148"/>
                <a:gd name="T21" fmla="*/ 39 h 78"/>
                <a:gd name="T22" fmla="*/ 57 w 148"/>
                <a:gd name="T23" fmla="*/ 17 h 78"/>
                <a:gd name="T24" fmla="*/ 57 w 148"/>
                <a:gd name="T25" fmla="*/ 33 h 78"/>
                <a:gd name="T26" fmla="*/ 138 w 148"/>
                <a:gd name="T27" fmla="*/ 33 h 78"/>
                <a:gd name="T28" fmla="*/ 138 w 148"/>
                <a:gd name="T29" fmla="*/ 45 h 78"/>
                <a:gd name="T30" fmla="*/ 57 w 148"/>
                <a:gd name="T31" fmla="*/ 4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78">
                  <a:moveTo>
                    <a:pt x="67" y="55"/>
                  </a:moveTo>
                  <a:cubicBezTo>
                    <a:pt x="76" y="55"/>
                    <a:pt x="148" y="55"/>
                    <a:pt x="148" y="55"/>
                  </a:cubicBezTo>
                  <a:cubicBezTo>
                    <a:pt x="148" y="23"/>
                    <a:pt x="148" y="23"/>
                    <a:pt x="148" y="23"/>
                  </a:cubicBezTo>
                  <a:cubicBezTo>
                    <a:pt x="148" y="23"/>
                    <a:pt x="76" y="23"/>
                    <a:pt x="67" y="23"/>
                  </a:cubicBezTo>
                  <a:cubicBezTo>
                    <a:pt x="67" y="17"/>
                    <a:pt x="67" y="0"/>
                    <a:pt x="67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7" y="78"/>
                    <a:pt x="67" y="61"/>
                    <a:pt x="67" y="55"/>
                  </a:cubicBezTo>
                  <a:close/>
                  <a:moveTo>
                    <a:pt x="57" y="45"/>
                  </a:moveTo>
                  <a:cubicBezTo>
                    <a:pt x="57" y="45"/>
                    <a:pt x="57" y="56"/>
                    <a:pt x="57" y="61"/>
                  </a:cubicBezTo>
                  <a:cubicBezTo>
                    <a:pt x="48" y="56"/>
                    <a:pt x="29" y="44"/>
                    <a:pt x="20" y="39"/>
                  </a:cubicBezTo>
                  <a:cubicBezTo>
                    <a:pt x="29" y="34"/>
                    <a:pt x="48" y="22"/>
                    <a:pt x="57" y="17"/>
                  </a:cubicBezTo>
                  <a:cubicBezTo>
                    <a:pt x="57" y="22"/>
                    <a:pt x="57" y="33"/>
                    <a:pt x="57" y="33"/>
                  </a:cubicBezTo>
                  <a:cubicBezTo>
                    <a:pt x="57" y="33"/>
                    <a:pt x="130" y="33"/>
                    <a:pt x="138" y="33"/>
                  </a:cubicBezTo>
                  <a:cubicBezTo>
                    <a:pt x="138" y="37"/>
                    <a:pt x="138" y="41"/>
                    <a:pt x="138" y="45"/>
                  </a:cubicBezTo>
                  <a:cubicBezTo>
                    <a:pt x="130" y="45"/>
                    <a:pt x="57" y="45"/>
                    <a:pt x="57" y="4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5907509" y="285508"/>
              <a:ext cx="269120" cy="384936"/>
            </a:xfrm>
            <a:custGeom>
              <a:avLst/>
              <a:gdLst>
                <a:gd name="T0" fmla="*/ 0 w 436723"/>
                <a:gd name="T1" fmla="*/ 188078 h 624800"/>
                <a:gd name="T2" fmla="*/ 108384 w 436723"/>
                <a:gd name="T3" fmla="*/ 376155 h 624800"/>
                <a:gd name="T4" fmla="*/ 328339 w 436723"/>
                <a:gd name="T5" fmla="*/ 376155 h 624800"/>
                <a:gd name="T6" fmla="*/ 436723 w 436723"/>
                <a:gd name="T7" fmla="*/ 188078 h 624800"/>
                <a:gd name="T8" fmla="*/ 328339 w 436723"/>
                <a:gd name="T9" fmla="*/ 0 h 624800"/>
                <a:gd name="T10" fmla="*/ 108384 w 436723"/>
                <a:gd name="T11" fmla="*/ 0 h 624800"/>
                <a:gd name="T12" fmla="*/ 0 w 436723"/>
                <a:gd name="T13" fmla="*/ 188078 h 624800"/>
                <a:gd name="T14" fmla="*/ 76506 w 436723"/>
                <a:gd name="T15" fmla="*/ 188078 h 624800"/>
                <a:gd name="T16" fmla="*/ 146637 w 436723"/>
                <a:gd name="T17" fmla="*/ 63755 h 624800"/>
                <a:gd name="T18" fmla="*/ 290086 w 436723"/>
                <a:gd name="T19" fmla="*/ 63755 h 624800"/>
                <a:gd name="T20" fmla="*/ 360217 w 436723"/>
                <a:gd name="T21" fmla="*/ 188078 h 624800"/>
                <a:gd name="T22" fmla="*/ 290086 w 436723"/>
                <a:gd name="T23" fmla="*/ 312400 h 624800"/>
                <a:gd name="T24" fmla="*/ 146637 w 436723"/>
                <a:gd name="T25" fmla="*/ 312400 h 624800"/>
                <a:gd name="T26" fmla="*/ 76506 w 436723"/>
                <a:gd name="T27" fmla="*/ 188078 h 624800"/>
                <a:gd name="T28" fmla="*/ 277335 w 436723"/>
                <a:gd name="T29" fmla="*/ 567421 h 624800"/>
                <a:gd name="T30" fmla="*/ 159388 w 436723"/>
                <a:gd name="T31" fmla="*/ 567421 h 624800"/>
                <a:gd name="T32" fmla="*/ 159388 w 436723"/>
                <a:gd name="T33" fmla="*/ 624800 h 624800"/>
                <a:gd name="T34" fmla="*/ 277335 w 436723"/>
                <a:gd name="T35" fmla="*/ 624800 h 624800"/>
                <a:gd name="T36" fmla="*/ 277335 w 436723"/>
                <a:gd name="T37" fmla="*/ 567421 h 624800"/>
                <a:gd name="T38" fmla="*/ 328339 w 436723"/>
                <a:gd name="T39" fmla="*/ 404845 h 624800"/>
                <a:gd name="T40" fmla="*/ 108384 w 436723"/>
                <a:gd name="T41" fmla="*/ 404845 h 624800"/>
                <a:gd name="T42" fmla="*/ 108384 w 436723"/>
                <a:gd name="T43" fmla="*/ 462225 h 624800"/>
                <a:gd name="T44" fmla="*/ 328339 w 436723"/>
                <a:gd name="T45" fmla="*/ 462225 h 624800"/>
                <a:gd name="T46" fmla="*/ 328339 w 436723"/>
                <a:gd name="T47" fmla="*/ 404845 h 624800"/>
                <a:gd name="T48" fmla="*/ 328339 w 436723"/>
                <a:gd name="T49" fmla="*/ 487727 h 624800"/>
                <a:gd name="T50" fmla="*/ 108384 w 436723"/>
                <a:gd name="T51" fmla="*/ 487727 h 624800"/>
                <a:gd name="T52" fmla="*/ 108384 w 436723"/>
                <a:gd name="T53" fmla="*/ 545106 h 624800"/>
                <a:gd name="T54" fmla="*/ 328339 w 436723"/>
                <a:gd name="T55" fmla="*/ 545106 h 624800"/>
                <a:gd name="T56" fmla="*/ 328339 w 436723"/>
                <a:gd name="T57" fmla="*/ 487727 h 624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6723" h="624800">
                  <a:moveTo>
                    <a:pt x="0" y="188078"/>
                  </a:moveTo>
                  <a:lnTo>
                    <a:pt x="108384" y="376155"/>
                  </a:lnTo>
                  <a:lnTo>
                    <a:pt x="328339" y="376155"/>
                  </a:lnTo>
                  <a:lnTo>
                    <a:pt x="436723" y="188078"/>
                  </a:lnTo>
                  <a:lnTo>
                    <a:pt x="328339" y="0"/>
                  </a:lnTo>
                  <a:lnTo>
                    <a:pt x="108384" y="0"/>
                  </a:lnTo>
                  <a:lnTo>
                    <a:pt x="0" y="188078"/>
                  </a:lnTo>
                  <a:close/>
                  <a:moveTo>
                    <a:pt x="76506" y="188078"/>
                  </a:moveTo>
                  <a:lnTo>
                    <a:pt x="146637" y="63755"/>
                  </a:lnTo>
                  <a:lnTo>
                    <a:pt x="290086" y="63755"/>
                  </a:lnTo>
                  <a:lnTo>
                    <a:pt x="360217" y="188078"/>
                  </a:lnTo>
                  <a:lnTo>
                    <a:pt x="290086" y="312400"/>
                  </a:lnTo>
                  <a:lnTo>
                    <a:pt x="146637" y="312400"/>
                  </a:lnTo>
                  <a:lnTo>
                    <a:pt x="76506" y="188078"/>
                  </a:lnTo>
                  <a:close/>
                  <a:moveTo>
                    <a:pt x="277335" y="567421"/>
                  </a:moveTo>
                  <a:lnTo>
                    <a:pt x="159388" y="567421"/>
                  </a:lnTo>
                  <a:lnTo>
                    <a:pt x="159388" y="624800"/>
                  </a:lnTo>
                  <a:lnTo>
                    <a:pt x="277335" y="624800"/>
                  </a:lnTo>
                  <a:lnTo>
                    <a:pt x="277335" y="567421"/>
                  </a:lnTo>
                  <a:close/>
                  <a:moveTo>
                    <a:pt x="328339" y="404845"/>
                  </a:moveTo>
                  <a:lnTo>
                    <a:pt x="108384" y="404845"/>
                  </a:lnTo>
                  <a:lnTo>
                    <a:pt x="108384" y="462225"/>
                  </a:lnTo>
                  <a:lnTo>
                    <a:pt x="328339" y="462225"/>
                  </a:lnTo>
                  <a:lnTo>
                    <a:pt x="328339" y="404845"/>
                  </a:lnTo>
                  <a:close/>
                  <a:moveTo>
                    <a:pt x="328339" y="487727"/>
                  </a:moveTo>
                  <a:lnTo>
                    <a:pt x="108384" y="487727"/>
                  </a:lnTo>
                  <a:lnTo>
                    <a:pt x="108384" y="545106"/>
                  </a:lnTo>
                  <a:lnTo>
                    <a:pt x="328339" y="545106"/>
                  </a:lnTo>
                  <a:lnTo>
                    <a:pt x="328339" y="48772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4"/>
            <p:cNvSpPr>
              <a:spLocks noEditPoints="1"/>
            </p:cNvSpPr>
            <p:nvPr/>
          </p:nvSpPr>
          <p:spPr bwMode="auto">
            <a:xfrm>
              <a:off x="5911438" y="959145"/>
              <a:ext cx="267155" cy="267098"/>
            </a:xfrm>
            <a:custGeom>
              <a:avLst/>
              <a:gdLst>
                <a:gd name="T0" fmla="*/ 0 w 136"/>
                <a:gd name="T1" fmla="*/ 68 h 136"/>
                <a:gd name="T2" fmla="*/ 136 w 136"/>
                <a:gd name="T3" fmla="*/ 68 h 136"/>
                <a:gd name="T4" fmla="*/ 9 w 136"/>
                <a:gd name="T5" fmla="*/ 72 h 136"/>
                <a:gd name="T6" fmla="*/ 33 w 136"/>
                <a:gd name="T7" fmla="*/ 93 h 136"/>
                <a:gd name="T8" fmla="*/ 9 w 136"/>
                <a:gd name="T9" fmla="*/ 72 h 136"/>
                <a:gd name="T10" fmla="*/ 72 w 136"/>
                <a:gd name="T11" fmla="*/ 9 h 136"/>
                <a:gd name="T12" fmla="*/ 72 w 136"/>
                <a:gd name="T13" fmla="*/ 34 h 136"/>
                <a:gd name="T14" fmla="*/ 98 w 136"/>
                <a:gd name="T15" fmla="*/ 64 h 136"/>
                <a:gd name="T16" fmla="*/ 72 w 136"/>
                <a:gd name="T17" fmla="*/ 42 h 136"/>
                <a:gd name="T18" fmla="*/ 64 w 136"/>
                <a:gd name="T19" fmla="*/ 9 h 136"/>
                <a:gd name="T20" fmla="*/ 44 w 136"/>
                <a:gd name="T21" fmla="*/ 34 h 136"/>
                <a:gd name="T22" fmla="*/ 64 w 136"/>
                <a:gd name="T23" fmla="*/ 42 h 136"/>
                <a:gd name="T24" fmla="*/ 39 w 136"/>
                <a:gd name="T25" fmla="*/ 64 h 136"/>
                <a:gd name="T26" fmla="*/ 64 w 136"/>
                <a:gd name="T27" fmla="*/ 42 h 136"/>
                <a:gd name="T28" fmla="*/ 9 w 136"/>
                <a:gd name="T29" fmla="*/ 64 h 136"/>
                <a:gd name="T30" fmla="*/ 33 w 136"/>
                <a:gd name="T31" fmla="*/ 42 h 136"/>
                <a:gd name="T32" fmla="*/ 39 w 136"/>
                <a:gd name="T33" fmla="*/ 72 h 136"/>
                <a:gd name="T34" fmla="*/ 64 w 136"/>
                <a:gd name="T35" fmla="*/ 93 h 136"/>
                <a:gd name="T36" fmla="*/ 39 w 136"/>
                <a:gd name="T37" fmla="*/ 72 h 136"/>
                <a:gd name="T38" fmla="*/ 64 w 136"/>
                <a:gd name="T39" fmla="*/ 127 h 136"/>
                <a:gd name="T40" fmla="*/ 64 w 136"/>
                <a:gd name="T41" fmla="*/ 101 h 136"/>
                <a:gd name="T42" fmla="*/ 72 w 136"/>
                <a:gd name="T43" fmla="*/ 101 h 136"/>
                <a:gd name="T44" fmla="*/ 72 w 136"/>
                <a:gd name="T45" fmla="*/ 127 h 136"/>
                <a:gd name="T46" fmla="*/ 72 w 136"/>
                <a:gd name="T47" fmla="*/ 72 h 136"/>
                <a:gd name="T48" fmla="*/ 95 w 136"/>
                <a:gd name="T49" fmla="*/ 93 h 136"/>
                <a:gd name="T50" fmla="*/ 106 w 136"/>
                <a:gd name="T51" fmla="*/ 72 h 136"/>
                <a:gd name="T52" fmla="*/ 122 w 136"/>
                <a:gd name="T53" fmla="*/ 93 h 136"/>
                <a:gd name="T54" fmla="*/ 106 w 136"/>
                <a:gd name="T55" fmla="*/ 72 h 136"/>
                <a:gd name="T56" fmla="*/ 103 w 136"/>
                <a:gd name="T57" fmla="*/ 42 h 136"/>
                <a:gd name="T58" fmla="*/ 127 w 136"/>
                <a:gd name="T59" fmla="*/ 64 h 136"/>
                <a:gd name="T60" fmla="*/ 117 w 136"/>
                <a:gd name="T61" fmla="*/ 34 h 136"/>
                <a:gd name="T62" fmla="*/ 91 w 136"/>
                <a:gd name="T63" fmla="*/ 13 h 136"/>
                <a:gd name="T64" fmla="*/ 46 w 136"/>
                <a:gd name="T65" fmla="*/ 13 h 136"/>
                <a:gd name="T66" fmla="*/ 20 w 136"/>
                <a:gd name="T67" fmla="*/ 34 h 136"/>
                <a:gd name="T68" fmla="*/ 19 w 136"/>
                <a:gd name="T69" fmla="*/ 101 h 136"/>
                <a:gd name="T70" fmla="*/ 46 w 136"/>
                <a:gd name="T71" fmla="*/ 123 h 136"/>
                <a:gd name="T72" fmla="*/ 91 w 136"/>
                <a:gd name="T73" fmla="*/ 123 h 136"/>
                <a:gd name="T74" fmla="*/ 118 w 136"/>
                <a:gd name="T7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36">
                  <a:moveTo>
                    <a:pt x="68" y="0"/>
                  </a:moveTo>
                  <a:cubicBezTo>
                    <a:pt x="31" y="0"/>
                    <a:pt x="0" y="31"/>
                    <a:pt x="0" y="68"/>
                  </a:cubicBezTo>
                  <a:cubicBezTo>
                    <a:pt x="0" y="106"/>
                    <a:pt x="31" y="136"/>
                    <a:pt x="68" y="136"/>
                  </a:cubicBezTo>
                  <a:cubicBezTo>
                    <a:pt x="106" y="136"/>
                    <a:pt x="136" y="106"/>
                    <a:pt x="136" y="68"/>
                  </a:cubicBezTo>
                  <a:cubicBezTo>
                    <a:pt x="136" y="31"/>
                    <a:pt x="106" y="0"/>
                    <a:pt x="68" y="0"/>
                  </a:cubicBezTo>
                  <a:close/>
                  <a:moveTo>
                    <a:pt x="9" y="72"/>
                  </a:moveTo>
                  <a:cubicBezTo>
                    <a:pt x="30" y="72"/>
                    <a:pt x="30" y="72"/>
                    <a:pt x="30" y="72"/>
                  </a:cubicBezTo>
                  <a:cubicBezTo>
                    <a:pt x="31" y="80"/>
                    <a:pt x="31" y="86"/>
                    <a:pt x="33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1" y="86"/>
                    <a:pt x="10" y="80"/>
                    <a:pt x="9" y="72"/>
                  </a:cubicBezTo>
                  <a:close/>
                  <a:moveTo>
                    <a:pt x="72" y="34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0" y="12"/>
                    <a:pt x="88" y="21"/>
                    <a:pt x="92" y="34"/>
                  </a:cubicBezTo>
                  <a:lnTo>
                    <a:pt x="72" y="34"/>
                  </a:lnTo>
                  <a:close/>
                  <a:moveTo>
                    <a:pt x="95" y="42"/>
                  </a:moveTo>
                  <a:cubicBezTo>
                    <a:pt x="96" y="49"/>
                    <a:pt x="97" y="56"/>
                    <a:pt x="98" y="64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95" y="42"/>
                  </a:lnTo>
                  <a:close/>
                  <a:moveTo>
                    <a:pt x="64" y="9"/>
                  </a:moveTo>
                  <a:cubicBezTo>
                    <a:pt x="64" y="34"/>
                    <a:pt x="64" y="34"/>
                    <a:pt x="6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9" y="21"/>
                    <a:pt x="56" y="12"/>
                    <a:pt x="64" y="9"/>
                  </a:cubicBezTo>
                  <a:close/>
                  <a:moveTo>
                    <a:pt x="64" y="42"/>
                  </a:moveTo>
                  <a:cubicBezTo>
                    <a:pt x="64" y="64"/>
                    <a:pt x="64" y="64"/>
                    <a:pt x="64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56"/>
                    <a:pt x="40" y="49"/>
                    <a:pt x="42" y="42"/>
                  </a:cubicBezTo>
                  <a:lnTo>
                    <a:pt x="64" y="42"/>
                  </a:lnTo>
                  <a:close/>
                  <a:moveTo>
                    <a:pt x="30" y="64"/>
                  </a:moveTo>
                  <a:cubicBezTo>
                    <a:pt x="9" y="64"/>
                    <a:pt x="9" y="64"/>
                    <a:pt x="9" y="64"/>
                  </a:cubicBezTo>
                  <a:cubicBezTo>
                    <a:pt x="10" y="56"/>
                    <a:pt x="12" y="49"/>
                    <a:pt x="1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2" y="49"/>
                    <a:pt x="31" y="56"/>
                    <a:pt x="30" y="64"/>
                  </a:cubicBezTo>
                  <a:close/>
                  <a:moveTo>
                    <a:pt x="39" y="72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41" y="93"/>
                    <a:pt x="41" y="93"/>
                    <a:pt x="41" y="93"/>
                  </a:cubicBezTo>
                  <a:cubicBezTo>
                    <a:pt x="40" y="86"/>
                    <a:pt x="39" y="80"/>
                    <a:pt x="39" y="72"/>
                  </a:cubicBezTo>
                  <a:close/>
                  <a:moveTo>
                    <a:pt x="64" y="101"/>
                  </a:moveTo>
                  <a:cubicBezTo>
                    <a:pt x="64" y="127"/>
                    <a:pt x="64" y="127"/>
                    <a:pt x="64" y="127"/>
                  </a:cubicBezTo>
                  <a:cubicBezTo>
                    <a:pt x="56" y="124"/>
                    <a:pt x="48" y="115"/>
                    <a:pt x="44" y="101"/>
                  </a:cubicBezTo>
                  <a:lnTo>
                    <a:pt x="64" y="101"/>
                  </a:lnTo>
                  <a:close/>
                  <a:moveTo>
                    <a:pt x="72" y="127"/>
                  </a:moveTo>
                  <a:cubicBezTo>
                    <a:pt x="72" y="101"/>
                    <a:pt x="72" y="101"/>
                    <a:pt x="72" y="101"/>
                  </a:cubicBezTo>
                  <a:cubicBezTo>
                    <a:pt x="93" y="101"/>
                    <a:pt x="93" y="101"/>
                    <a:pt x="93" y="101"/>
                  </a:cubicBezTo>
                  <a:cubicBezTo>
                    <a:pt x="88" y="115"/>
                    <a:pt x="81" y="124"/>
                    <a:pt x="72" y="127"/>
                  </a:cubicBezTo>
                  <a:close/>
                  <a:moveTo>
                    <a:pt x="72" y="93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97" y="80"/>
                    <a:pt x="96" y="86"/>
                    <a:pt x="95" y="93"/>
                  </a:cubicBezTo>
                  <a:lnTo>
                    <a:pt x="72" y="93"/>
                  </a:lnTo>
                  <a:close/>
                  <a:moveTo>
                    <a:pt x="106" y="72"/>
                  </a:moveTo>
                  <a:cubicBezTo>
                    <a:pt x="127" y="72"/>
                    <a:pt x="127" y="72"/>
                    <a:pt x="127" y="72"/>
                  </a:cubicBezTo>
                  <a:cubicBezTo>
                    <a:pt x="127" y="80"/>
                    <a:pt x="125" y="86"/>
                    <a:pt x="122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5" y="86"/>
                    <a:pt x="106" y="80"/>
                    <a:pt x="106" y="72"/>
                  </a:cubicBezTo>
                  <a:close/>
                  <a:moveTo>
                    <a:pt x="106" y="64"/>
                  </a:moveTo>
                  <a:cubicBezTo>
                    <a:pt x="106" y="56"/>
                    <a:pt x="105" y="49"/>
                    <a:pt x="103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5" y="49"/>
                    <a:pt x="127" y="56"/>
                    <a:pt x="127" y="64"/>
                  </a:cubicBezTo>
                  <a:lnTo>
                    <a:pt x="106" y="64"/>
                  </a:lnTo>
                  <a:close/>
                  <a:moveTo>
                    <a:pt x="117" y="34"/>
                  </a:moveTo>
                  <a:cubicBezTo>
                    <a:pt x="101" y="34"/>
                    <a:pt x="101" y="34"/>
                    <a:pt x="101" y="34"/>
                  </a:cubicBezTo>
                  <a:cubicBezTo>
                    <a:pt x="98" y="26"/>
                    <a:pt x="95" y="19"/>
                    <a:pt x="91" y="13"/>
                  </a:cubicBezTo>
                  <a:cubicBezTo>
                    <a:pt x="101" y="18"/>
                    <a:pt x="110" y="25"/>
                    <a:pt x="117" y="34"/>
                  </a:cubicBezTo>
                  <a:close/>
                  <a:moveTo>
                    <a:pt x="46" y="13"/>
                  </a:moveTo>
                  <a:cubicBezTo>
                    <a:pt x="42" y="19"/>
                    <a:pt x="38" y="26"/>
                    <a:pt x="35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25"/>
                    <a:pt x="35" y="18"/>
                    <a:pt x="46" y="13"/>
                  </a:cubicBezTo>
                  <a:close/>
                  <a:moveTo>
                    <a:pt x="19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8" y="110"/>
                    <a:pt x="41" y="117"/>
                    <a:pt x="46" y="123"/>
                  </a:cubicBezTo>
                  <a:cubicBezTo>
                    <a:pt x="35" y="119"/>
                    <a:pt x="25" y="111"/>
                    <a:pt x="19" y="101"/>
                  </a:cubicBezTo>
                  <a:close/>
                  <a:moveTo>
                    <a:pt x="91" y="123"/>
                  </a:moveTo>
                  <a:cubicBezTo>
                    <a:pt x="95" y="117"/>
                    <a:pt x="99" y="110"/>
                    <a:pt x="101" y="101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11" y="111"/>
                    <a:pt x="102" y="119"/>
                    <a:pt x="91" y="12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5"/>
            <p:cNvSpPr>
              <a:spLocks noEditPoints="1"/>
            </p:cNvSpPr>
            <p:nvPr/>
          </p:nvSpPr>
          <p:spPr bwMode="auto">
            <a:xfrm>
              <a:off x="8416017" y="326751"/>
              <a:ext cx="229832" cy="300486"/>
            </a:xfrm>
            <a:custGeom>
              <a:avLst/>
              <a:gdLst>
                <a:gd name="T0" fmla="*/ 280523 w 372968"/>
                <a:gd name="T1" fmla="*/ 0 h 487727"/>
                <a:gd name="T2" fmla="*/ 92445 w 372968"/>
                <a:gd name="T3" fmla="*/ 0 h 487727"/>
                <a:gd name="T4" fmla="*/ 0 w 372968"/>
                <a:gd name="T5" fmla="*/ 162575 h 487727"/>
                <a:gd name="T6" fmla="*/ 76506 w 372968"/>
                <a:gd name="T7" fmla="*/ 299649 h 487727"/>
                <a:gd name="T8" fmla="*/ 0 w 372968"/>
                <a:gd name="T9" fmla="*/ 430347 h 487727"/>
                <a:gd name="T10" fmla="*/ 31878 w 372968"/>
                <a:gd name="T11" fmla="*/ 487727 h 487727"/>
                <a:gd name="T12" fmla="*/ 127510 w 372968"/>
                <a:gd name="T13" fmla="*/ 325151 h 487727"/>
                <a:gd name="T14" fmla="*/ 280523 w 372968"/>
                <a:gd name="T15" fmla="*/ 325151 h 487727"/>
                <a:gd name="T16" fmla="*/ 372968 w 372968"/>
                <a:gd name="T17" fmla="*/ 162575 h 487727"/>
                <a:gd name="T18" fmla="*/ 280523 w 372968"/>
                <a:gd name="T19" fmla="*/ 0 h 487727"/>
                <a:gd name="T20" fmla="*/ 245457 w 372968"/>
                <a:gd name="T21" fmla="*/ 267771 h 487727"/>
                <a:gd name="T22" fmla="*/ 124323 w 372968"/>
                <a:gd name="T23" fmla="*/ 267771 h 487727"/>
                <a:gd name="T24" fmla="*/ 63755 w 372968"/>
                <a:gd name="T25" fmla="*/ 162575 h 487727"/>
                <a:gd name="T26" fmla="*/ 124323 w 372968"/>
                <a:gd name="T27" fmla="*/ 57379 h 487727"/>
                <a:gd name="T28" fmla="*/ 245457 w 372968"/>
                <a:gd name="T29" fmla="*/ 57379 h 487727"/>
                <a:gd name="T30" fmla="*/ 309212 w 372968"/>
                <a:gd name="T31" fmla="*/ 162575 h 487727"/>
                <a:gd name="T32" fmla="*/ 245457 w 372968"/>
                <a:gd name="T33" fmla="*/ 267771 h 487727"/>
                <a:gd name="T34" fmla="*/ 197641 w 372968"/>
                <a:gd name="T35" fmla="*/ 149824 h 487727"/>
                <a:gd name="T36" fmla="*/ 197641 w 372968"/>
                <a:gd name="T37" fmla="*/ 95633 h 487727"/>
                <a:gd name="T38" fmla="*/ 168951 w 372968"/>
                <a:gd name="T39" fmla="*/ 95633 h 487727"/>
                <a:gd name="T40" fmla="*/ 168951 w 372968"/>
                <a:gd name="T41" fmla="*/ 149824 h 487727"/>
                <a:gd name="T42" fmla="*/ 117947 w 372968"/>
                <a:gd name="T43" fmla="*/ 149824 h 487727"/>
                <a:gd name="T44" fmla="*/ 117947 w 372968"/>
                <a:gd name="T45" fmla="*/ 172139 h 487727"/>
                <a:gd name="T46" fmla="*/ 168951 w 372968"/>
                <a:gd name="T47" fmla="*/ 172139 h 487727"/>
                <a:gd name="T48" fmla="*/ 168951 w 372968"/>
                <a:gd name="T49" fmla="*/ 226331 h 487727"/>
                <a:gd name="T50" fmla="*/ 197641 w 372968"/>
                <a:gd name="T51" fmla="*/ 226331 h 487727"/>
                <a:gd name="T52" fmla="*/ 197641 w 372968"/>
                <a:gd name="T53" fmla="*/ 172139 h 487727"/>
                <a:gd name="T54" fmla="*/ 251833 w 372968"/>
                <a:gd name="T55" fmla="*/ 172139 h 487727"/>
                <a:gd name="T56" fmla="*/ 251833 w 372968"/>
                <a:gd name="T57" fmla="*/ 149824 h 487727"/>
                <a:gd name="T58" fmla="*/ 197641 w 372968"/>
                <a:gd name="T59" fmla="*/ 149824 h 487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2968" h="487727">
                  <a:moveTo>
                    <a:pt x="280523" y="0"/>
                  </a:moveTo>
                  <a:lnTo>
                    <a:pt x="92445" y="0"/>
                  </a:lnTo>
                  <a:lnTo>
                    <a:pt x="0" y="162575"/>
                  </a:lnTo>
                  <a:lnTo>
                    <a:pt x="76506" y="299649"/>
                  </a:lnTo>
                  <a:lnTo>
                    <a:pt x="0" y="430347"/>
                  </a:lnTo>
                  <a:lnTo>
                    <a:pt x="31878" y="487727"/>
                  </a:lnTo>
                  <a:lnTo>
                    <a:pt x="127510" y="325151"/>
                  </a:lnTo>
                  <a:lnTo>
                    <a:pt x="280523" y="325151"/>
                  </a:lnTo>
                  <a:lnTo>
                    <a:pt x="372968" y="162575"/>
                  </a:lnTo>
                  <a:lnTo>
                    <a:pt x="280523" y="0"/>
                  </a:lnTo>
                  <a:close/>
                  <a:moveTo>
                    <a:pt x="245457" y="267771"/>
                  </a:moveTo>
                  <a:lnTo>
                    <a:pt x="124323" y="267771"/>
                  </a:lnTo>
                  <a:lnTo>
                    <a:pt x="63755" y="162575"/>
                  </a:lnTo>
                  <a:lnTo>
                    <a:pt x="124323" y="57379"/>
                  </a:lnTo>
                  <a:lnTo>
                    <a:pt x="245457" y="57379"/>
                  </a:lnTo>
                  <a:lnTo>
                    <a:pt x="309212" y="162575"/>
                  </a:lnTo>
                  <a:lnTo>
                    <a:pt x="245457" y="267771"/>
                  </a:lnTo>
                  <a:close/>
                  <a:moveTo>
                    <a:pt x="197641" y="149824"/>
                  </a:moveTo>
                  <a:lnTo>
                    <a:pt x="197641" y="95633"/>
                  </a:lnTo>
                  <a:lnTo>
                    <a:pt x="168951" y="95633"/>
                  </a:lnTo>
                  <a:lnTo>
                    <a:pt x="168951" y="149824"/>
                  </a:lnTo>
                  <a:lnTo>
                    <a:pt x="117947" y="149824"/>
                  </a:lnTo>
                  <a:lnTo>
                    <a:pt x="117947" y="172139"/>
                  </a:lnTo>
                  <a:lnTo>
                    <a:pt x="168951" y="172139"/>
                  </a:lnTo>
                  <a:lnTo>
                    <a:pt x="168951" y="226331"/>
                  </a:lnTo>
                  <a:lnTo>
                    <a:pt x="197641" y="226331"/>
                  </a:lnTo>
                  <a:lnTo>
                    <a:pt x="197641" y="172139"/>
                  </a:lnTo>
                  <a:lnTo>
                    <a:pt x="251833" y="172139"/>
                  </a:lnTo>
                  <a:lnTo>
                    <a:pt x="251833" y="149824"/>
                  </a:lnTo>
                  <a:lnTo>
                    <a:pt x="197641" y="1498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6"/>
            <p:cNvSpPr>
              <a:spLocks noEditPoints="1"/>
            </p:cNvSpPr>
            <p:nvPr/>
          </p:nvSpPr>
          <p:spPr bwMode="auto">
            <a:xfrm>
              <a:off x="8180291" y="173562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5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7"/>
            <p:cNvSpPr>
              <a:spLocks noEditPoints="1"/>
            </p:cNvSpPr>
            <p:nvPr/>
          </p:nvSpPr>
          <p:spPr bwMode="auto">
            <a:xfrm>
              <a:off x="5715000" y="183382"/>
              <a:ext cx="656102" cy="567583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3" y="148"/>
                    <a:pt x="10" y="144"/>
                  </a:cubicBezTo>
                  <a:cubicBezTo>
                    <a:pt x="13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48"/>
            <p:cNvSpPr>
              <a:spLocks/>
            </p:cNvSpPr>
            <p:nvPr userDrawn="1"/>
          </p:nvSpPr>
          <p:spPr bwMode="auto">
            <a:xfrm>
              <a:off x="6259132" y="499579"/>
              <a:ext cx="636458" cy="551872"/>
            </a:xfrm>
            <a:custGeom>
              <a:avLst/>
              <a:gdLst>
                <a:gd name="T0" fmla="*/ 258208 w 1032833"/>
                <a:gd name="T1" fmla="*/ 895760 h 895760"/>
                <a:gd name="T2" fmla="*/ 0 w 1032833"/>
                <a:gd name="T3" fmla="*/ 446286 h 895760"/>
                <a:gd name="T4" fmla="*/ 258208 w 1032833"/>
                <a:gd name="T5" fmla="*/ 0 h 895760"/>
                <a:gd name="T6" fmla="*/ 774624 w 1032833"/>
                <a:gd name="T7" fmla="*/ 0 h 895760"/>
                <a:gd name="T8" fmla="*/ 1032833 w 1032833"/>
                <a:gd name="T9" fmla="*/ 446286 h 895760"/>
                <a:gd name="T10" fmla="*/ 774624 w 1032833"/>
                <a:gd name="T11" fmla="*/ 895760 h 895760"/>
                <a:gd name="T12" fmla="*/ 258208 w 1032833"/>
                <a:gd name="T13" fmla="*/ 895760 h 895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2833" h="895760">
                  <a:moveTo>
                    <a:pt x="258208" y="895760"/>
                  </a:moveTo>
                  <a:lnTo>
                    <a:pt x="0" y="446286"/>
                  </a:lnTo>
                  <a:lnTo>
                    <a:pt x="258208" y="0"/>
                  </a:lnTo>
                  <a:lnTo>
                    <a:pt x="774624" y="0"/>
                  </a:lnTo>
                  <a:lnTo>
                    <a:pt x="1032833" y="446286"/>
                  </a:lnTo>
                  <a:lnTo>
                    <a:pt x="774624" y="895760"/>
                  </a:lnTo>
                  <a:lnTo>
                    <a:pt x="258208" y="8957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9"/>
            <p:cNvSpPr>
              <a:spLocks noEditPoints="1"/>
            </p:cNvSpPr>
            <p:nvPr/>
          </p:nvSpPr>
          <p:spPr bwMode="auto">
            <a:xfrm>
              <a:off x="8121361" y="796137"/>
              <a:ext cx="891826" cy="771835"/>
            </a:xfrm>
            <a:custGeom>
              <a:avLst/>
              <a:gdLst>
                <a:gd name="T0" fmla="*/ 113 w 454"/>
                <a:gd name="T1" fmla="*/ 0 h 393"/>
                <a:gd name="T2" fmla="*/ 0 w 454"/>
                <a:gd name="T3" fmla="*/ 197 h 393"/>
                <a:gd name="T4" fmla="*/ 113 w 454"/>
                <a:gd name="T5" fmla="*/ 393 h 393"/>
                <a:gd name="T6" fmla="*/ 340 w 454"/>
                <a:gd name="T7" fmla="*/ 393 h 393"/>
                <a:gd name="T8" fmla="*/ 454 w 454"/>
                <a:gd name="T9" fmla="*/ 197 h 393"/>
                <a:gd name="T10" fmla="*/ 340 w 454"/>
                <a:gd name="T11" fmla="*/ 0 h 393"/>
                <a:gd name="T12" fmla="*/ 113 w 454"/>
                <a:gd name="T13" fmla="*/ 0 h 393"/>
                <a:gd name="T14" fmla="*/ 336 w 454"/>
                <a:gd name="T15" fmla="*/ 9 h 393"/>
                <a:gd name="T16" fmla="*/ 444 w 454"/>
                <a:gd name="T17" fmla="*/ 197 h 393"/>
                <a:gd name="T18" fmla="*/ 336 w 454"/>
                <a:gd name="T19" fmla="*/ 385 h 393"/>
                <a:gd name="T20" fmla="*/ 118 w 454"/>
                <a:gd name="T21" fmla="*/ 385 h 393"/>
                <a:gd name="T22" fmla="*/ 10 w 454"/>
                <a:gd name="T23" fmla="*/ 197 h 393"/>
                <a:gd name="T24" fmla="*/ 118 w 454"/>
                <a:gd name="T25" fmla="*/ 9 h 393"/>
                <a:gd name="T26" fmla="*/ 336 w 454"/>
                <a:gd name="T27" fmla="*/ 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4" h="393">
                  <a:moveTo>
                    <a:pt x="113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113" y="393"/>
                    <a:pt x="113" y="393"/>
                    <a:pt x="113" y="393"/>
                  </a:cubicBezTo>
                  <a:cubicBezTo>
                    <a:pt x="340" y="393"/>
                    <a:pt x="340" y="393"/>
                    <a:pt x="340" y="393"/>
                  </a:cubicBezTo>
                  <a:cubicBezTo>
                    <a:pt x="454" y="197"/>
                    <a:pt x="454" y="197"/>
                    <a:pt x="454" y="197"/>
                  </a:cubicBezTo>
                  <a:cubicBezTo>
                    <a:pt x="340" y="0"/>
                    <a:pt x="340" y="0"/>
                    <a:pt x="340" y="0"/>
                  </a:cubicBezTo>
                  <a:lnTo>
                    <a:pt x="113" y="0"/>
                  </a:lnTo>
                  <a:close/>
                  <a:moveTo>
                    <a:pt x="336" y="9"/>
                  </a:moveTo>
                  <a:cubicBezTo>
                    <a:pt x="338" y="13"/>
                    <a:pt x="442" y="193"/>
                    <a:pt x="444" y="197"/>
                  </a:cubicBezTo>
                  <a:cubicBezTo>
                    <a:pt x="442" y="201"/>
                    <a:pt x="338" y="381"/>
                    <a:pt x="336" y="385"/>
                  </a:cubicBezTo>
                  <a:cubicBezTo>
                    <a:pt x="331" y="385"/>
                    <a:pt x="123" y="385"/>
                    <a:pt x="118" y="385"/>
                  </a:cubicBezTo>
                  <a:cubicBezTo>
                    <a:pt x="116" y="381"/>
                    <a:pt x="12" y="201"/>
                    <a:pt x="10" y="197"/>
                  </a:cubicBezTo>
                  <a:cubicBezTo>
                    <a:pt x="12" y="193"/>
                    <a:pt x="116" y="13"/>
                    <a:pt x="118" y="9"/>
                  </a:cubicBezTo>
                  <a:cubicBezTo>
                    <a:pt x="123" y="9"/>
                    <a:pt x="331" y="9"/>
                    <a:pt x="33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1"/>
            <p:cNvSpPr>
              <a:spLocks noEditPoints="1"/>
            </p:cNvSpPr>
            <p:nvPr/>
          </p:nvSpPr>
          <p:spPr bwMode="auto">
            <a:xfrm>
              <a:off x="5716965" y="809884"/>
              <a:ext cx="656101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2"/>
            <p:cNvSpPr>
              <a:spLocks noEditPoints="1"/>
            </p:cNvSpPr>
            <p:nvPr/>
          </p:nvSpPr>
          <p:spPr bwMode="auto">
            <a:xfrm>
              <a:off x="6785585" y="181418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0 w 334"/>
                <a:gd name="T7" fmla="*/ 289 h 289"/>
                <a:gd name="T8" fmla="*/ 334 w 334"/>
                <a:gd name="T9" fmla="*/ 145 h 289"/>
                <a:gd name="T10" fmla="*/ 250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3"/>
            <p:cNvSpPr>
              <a:spLocks noEditPoints="1"/>
            </p:cNvSpPr>
            <p:nvPr/>
          </p:nvSpPr>
          <p:spPr bwMode="auto">
            <a:xfrm>
              <a:off x="7628302" y="477975"/>
              <a:ext cx="656101" cy="567584"/>
            </a:xfrm>
            <a:custGeom>
              <a:avLst/>
              <a:gdLst>
                <a:gd name="T0" fmla="*/ 83 w 334"/>
                <a:gd name="T1" fmla="*/ 0 h 289"/>
                <a:gd name="T2" fmla="*/ 0 w 334"/>
                <a:gd name="T3" fmla="*/ 144 h 289"/>
                <a:gd name="T4" fmla="*/ 83 w 334"/>
                <a:gd name="T5" fmla="*/ 289 h 289"/>
                <a:gd name="T6" fmla="*/ 250 w 334"/>
                <a:gd name="T7" fmla="*/ 289 h 289"/>
                <a:gd name="T8" fmla="*/ 334 w 334"/>
                <a:gd name="T9" fmla="*/ 144 h 289"/>
                <a:gd name="T10" fmla="*/ 250 w 334"/>
                <a:gd name="T11" fmla="*/ 0 h 289"/>
                <a:gd name="T12" fmla="*/ 83 w 334"/>
                <a:gd name="T13" fmla="*/ 0 h 289"/>
                <a:gd name="T14" fmla="*/ 245 w 334"/>
                <a:gd name="T15" fmla="*/ 8 h 289"/>
                <a:gd name="T16" fmla="*/ 324 w 334"/>
                <a:gd name="T17" fmla="*/ 144 h 289"/>
                <a:gd name="T18" fmla="*/ 245 w 334"/>
                <a:gd name="T19" fmla="*/ 280 h 289"/>
                <a:gd name="T20" fmla="*/ 88 w 334"/>
                <a:gd name="T21" fmla="*/ 280 h 289"/>
                <a:gd name="T22" fmla="*/ 10 w 334"/>
                <a:gd name="T23" fmla="*/ 144 h 289"/>
                <a:gd name="T24" fmla="*/ 88 w 334"/>
                <a:gd name="T25" fmla="*/ 8 h 289"/>
                <a:gd name="T26" fmla="*/ 245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3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3" y="289"/>
                    <a:pt x="83" y="289"/>
                    <a:pt x="83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3" y="0"/>
                  </a:lnTo>
                  <a:close/>
                  <a:moveTo>
                    <a:pt x="245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5" y="280"/>
                  </a:cubicBezTo>
                  <a:cubicBezTo>
                    <a:pt x="241" y="280"/>
                    <a:pt x="93" y="280"/>
                    <a:pt x="88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8" y="8"/>
                  </a:cubicBezTo>
                  <a:cubicBezTo>
                    <a:pt x="93" y="8"/>
                    <a:pt x="241" y="8"/>
                    <a:pt x="245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54"/>
            <p:cNvSpPr>
              <a:spLocks noChangeArrowheads="1"/>
            </p:cNvSpPr>
            <p:nvPr userDrawn="1"/>
          </p:nvSpPr>
          <p:spPr bwMode="auto">
            <a:xfrm>
              <a:off x="7115600" y="1159469"/>
              <a:ext cx="306443" cy="345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5"/>
            <p:cNvSpPr>
              <a:spLocks noEditPoints="1"/>
            </p:cNvSpPr>
            <p:nvPr userDrawn="1"/>
          </p:nvSpPr>
          <p:spPr bwMode="auto">
            <a:xfrm>
              <a:off x="6946663" y="1051451"/>
              <a:ext cx="640387" cy="689350"/>
            </a:xfrm>
            <a:custGeom>
              <a:avLst/>
              <a:gdLst>
                <a:gd name="T0" fmla="*/ 777813 w 1039209"/>
                <a:gd name="T1" fmla="*/ 0 h 1118903"/>
                <a:gd name="T2" fmla="*/ 258209 w 1039209"/>
                <a:gd name="T3" fmla="*/ 0 h 1118903"/>
                <a:gd name="T4" fmla="*/ 0 w 1039209"/>
                <a:gd name="T5" fmla="*/ 449474 h 1118903"/>
                <a:gd name="T6" fmla="*/ 178515 w 1039209"/>
                <a:gd name="T7" fmla="*/ 761874 h 1118903"/>
                <a:gd name="T8" fmla="*/ 130698 w 1039209"/>
                <a:gd name="T9" fmla="*/ 1118903 h 1118903"/>
                <a:gd name="T10" fmla="*/ 436723 w 1039209"/>
                <a:gd name="T11" fmla="*/ 898948 h 1118903"/>
                <a:gd name="T12" fmla="*/ 777813 w 1039209"/>
                <a:gd name="T13" fmla="*/ 898948 h 1118903"/>
                <a:gd name="T14" fmla="*/ 1039209 w 1039209"/>
                <a:gd name="T15" fmla="*/ 449474 h 1118903"/>
                <a:gd name="T16" fmla="*/ 777813 w 1039209"/>
                <a:gd name="T17" fmla="*/ 0 h 1118903"/>
                <a:gd name="T18" fmla="*/ 723621 w 1039209"/>
                <a:gd name="T19" fmla="*/ 672617 h 1118903"/>
                <a:gd name="T20" fmla="*/ 331527 w 1039209"/>
                <a:gd name="T21" fmla="*/ 672617 h 1118903"/>
                <a:gd name="T22" fmla="*/ 331527 w 1039209"/>
                <a:gd name="T23" fmla="*/ 602486 h 1118903"/>
                <a:gd name="T24" fmla="*/ 723621 w 1039209"/>
                <a:gd name="T25" fmla="*/ 602486 h 1118903"/>
                <a:gd name="T26" fmla="*/ 723621 w 1039209"/>
                <a:gd name="T27" fmla="*/ 672617 h 1118903"/>
                <a:gd name="T28" fmla="*/ 723621 w 1039209"/>
                <a:gd name="T29" fmla="*/ 484539 h 1118903"/>
                <a:gd name="T30" fmla="*/ 331527 w 1039209"/>
                <a:gd name="T31" fmla="*/ 484539 h 1118903"/>
                <a:gd name="T32" fmla="*/ 331527 w 1039209"/>
                <a:gd name="T33" fmla="*/ 414409 h 1118903"/>
                <a:gd name="T34" fmla="*/ 723621 w 1039209"/>
                <a:gd name="T35" fmla="*/ 414409 h 1118903"/>
                <a:gd name="T36" fmla="*/ 723621 w 1039209"/>
                <a:gd name="T37" fmla="*/ 484539 h 1118903"/>
                <a:gd name="T38" fmla="*/ 723621 w 1039209"/>
                <a:gd name="T39" fmla="*/ 296462 h 1118903"/>
                <a:gd name="T40" fmla="*/ 331527 w 1039209"/>
                <a:gd name="T41" fmla="*/ 296462 h 1118903"/>
                <a:gd name="T42" fmla="*/ 331527 w 1039209"/>
                <a:gd name="T43" fmla="*/ 226331 h 1118903"/>
                <a:gd name="T44" fmla="*/ 723621 w 1039209"/>
                <a:gd name="T45" fmla="*/ 226331 h 1118903"/>
                <a:gd name="T46" fmla="*/ 723621 w 1039209"/>
                <a:gd name="T47" fmla="*/ 296462 h 1118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39209" h="1118903">
                  <a:moveTo>
                    <a:pt x="777813" y="0"/>
                  </a:moveTo>
                  <a:lnTo>
                    <a:pt x="258209" y="0"/>
                  </a:lnTo>
                  <a:lnTo>
                    <a:pt x="0" y="449474"/>
                  </a:lnTo>
                  <a:lnTo>
                    <a:pt x="178515" y="761874"/>
                  </a:lnTo>
                  <a:lnTo>
                    <a:pt x="130698" y="1118903"/>
                  </a:lnTo>
                  <a:lnTo>
                    <a:pt x="436723" y="898948"/>
                  </a:lnTo>
                  <a:lnTo>
                    <a:pt x="777813" y="898948"/>
                  </a:lnTo>
                  <a:lnTo>
                    <a:pt x="1039209" y="449474"/>
                  </a:lnTo>
                  <a:lnTo>
                    <a:pt x="777813" y="0"/>
                  </a:lnTo>
                  <a:close/>
                  <a:moveTo>
                    <a:pt x="723621" y="672617"/>
                  </a:moveTo>
                  <a:lnTo>
                    <a:pt x="331527" y="672617"/>
                  </a:lnTo>
                  <a:lnTo>
                    <a:pt x="331527" y="602486"/>
                  </a:lnTo>
                  <a:lnTo>
                    <a:pt x="723621" y="602486"/>
                  </a:lnTo>
                  <a:lnTo>
                    <a:pt x="723621" y="672617"/>
                  </a:lnTo>
                  <a:close/>
                  <a:moveTo>
                    <a:pt x="723621" y="484539"/>
                  </a:moveTo>
                  <a:lnTo>
                    <a:pt x="331527" y="484539"/>
                  </a:lnTo>
                  <a:lnTo>
                    <a:pt x="331527" y="414409"/>
                  </a:lnTo>
                  <a:lnTo>
                    <a:pt x="723621" y="414409"/>
                  </a:lnTo>
                  <a:lnTo>
                    <a:pt x="723621" y="484539"/>
                  </a:lnTo>
                  <a:close/>
                  <a:moveTo>
                    <a:pt x="723621" y="296462"/>
                  </a:moveTo>
                  <a:lnTo>
                    <a:pt x="331527" y="296462"/>
                  </a:lnTo>
                  <a:lnTo>
                    <a:pt x="331527" y="226331"/>
                  </a:lnTo>
                  <a:lnTo>
                    <a:pt x="723621" y="226331"/>
                  </a:lnTo>
                  <a:lnTo>
                    <a:pt x="723621" y="29646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828800"/>
            <a:ext cx="7696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5257800" cy="10603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9" r:id="rId2"/>
    <p:sldLayoutId id="214748371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ctrTitle"/>
          </p:nvPr>
        </p:nvSpPr>
        <p:spPr>
          <a:xfrm>
            <a:off x="4600620" y="2592194"/>
            <a:ext cx="4128962" cy="1626100"/>
          </a:xfrm>
        </p:spPr>
        <p:txBody>
          <a:bodyPr/>
          <a:lstStyle/>
          <a:p>
            <a:r>
              <a:rPr lang="en-US" dirty="0" smtClean="0"/>
              <a:t>Extraction Transformation Load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971350" y="4737119"/>
            <a:ext cx="2409780" cy="435575"/>
          </a:xfrm>
        </p:spPr>
        <p:txBody>
          <a:bodyPr>
            <a:normAutofit/>
          </a:bodyPr>
          <a:lstStyle/>
          <a:p>
            <a:r>
              <a:rPr lang="en-US" dirty="0" err="1" smtClean="0"/>
              <a:t>Pertemuan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- 11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6881813" y="6055659"/>
            <a:ext cx="795337" cy="792162"/>
            <a:chOff x="6881813" y="6055659"/>
            <a:chExt cx="795337" cy="792162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7176242" y="6055659"/>
              <a:ext cx="500907" cy="390341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6881813" y="6250828"/>
              <a:ext cx="374727" cy="195171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7176240" y="6457479"/>
              <a:ext cx="500910" cy="390342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881814" y="6457480"/>
              <a:ext cx="374725" cy="195171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Needs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371600"/>
            <a:ext cx="7239000" cy="4343400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en-US" dirty="0" smtClean="0"/>
              <a:t>Compliance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Data Quality 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Security 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Data Latency </a:t>
            </a:r>
          </a:p>
          <a:p>
            <a:pPr marL="285750" indent="-285750">
              <a:buFontTx/>
              <a:buChar char="-"/>
            </a:pPr>
            <a:r>
              <a:rPr lang="en-US" dirty="0" err="1" smtClean="0"/>
              <a:t>Archieving</a:t>
            </a:r>
            <a:r>
              <a:rPr lang="en-US" dirty="0" smtClean="0"/>
              <a:t> and </a:t>
            </a:r>
            <a:r>
              <a:rPr lang="en-US" dirty="0" err="1" smtClean="0"/>
              <a:t>Liniage</a:t>
            </a:r>
            <a:endParaRPr lang="en-US" dirty="0" smtClean="0"/>
          </a:p>
          <a:p>
            <a:pPr marL="285750" indent="-285750">
              <a:buFontTx/>
              <a:buChar char="-"/>
            </a:pPr>
            <a:r>
              <a:rPr lang="en-US" dirty="0" smtClean="0"/>
              <a:t>Bi Delivery Interface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Available Skill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Legacy Latency 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044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143000"/>
            <a:ext cx="7467600" cy="4800600"/>
          </a:xfrm>
        </p:spPr>
        <p:txBody>
          <a:bodyPr>
            <a:noAutofit/>
          </a:bodyPr>
          <a:lstStyle/>
          <a:p>
            <a:pPr algn="just"/>
            <a:r>
              <a:rPr lang="en-US" sz="2800" i="1" dirty="0"/>
              <a:t>Data </a:t>
            </a:r>
            <a:r>
              <a:rPr lang="en-US" sz="2800" i="1" dirty="0" smtClean="0"/>
              <a:t>transformation</a:t>
            </a:r>
            <a:r>
              <a:rPr lang="en-US" sz="2800" dirty="0"/>
              <a:t> </a:t>
            </a:r>
            <a:r>
              <a:rPr lang="en-US" sz="2800" dirty="0" smtClean="0"/>
              <a:t>: </a:t>
            </a:r>
          </a:p>
          <a:p>
            <a:pPr algn="just"/>
            <a:r>
              <a:rPr lang="en-US" sz="2800" dirty="0" smtClean="0"/>
              <a:t>Proses </a:t>
            </a:r>
            <a:r>
              <a:rPr lang="en-US" sz="2800" dirty="0" err="1"/>
              <a:t>mengkonversikan</a:t>
            </a:r>
            <a:r>
              <a:rPr lang="en-US" sz="2800" dirty="0"/>
              <a:t> data </a:t>
            </a:r>
            <a:r>
              <a:rPr lang="en-US" sz="2800" dirty="0" err="1"/>
              <a:t>kedalam</a:t>
            </a:r>
            <a:r>
              <a:rPr lang="en-US" sz="2800" dirty="0"/>
              <a:t> format lain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  <a:r>
              <a:rPr lang="en-US" sz="2800" dirty="0" err="1"/>
              <a:t>analisa</a:t>
            </a:r>
            <a:r>
              <a:rPr lang="en-US" sz="2800" dirty="0"/>
              <a:t>. 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/>
              <a:t>tahapan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dilakukan</a:t>
            </a:r>
            <a:r>
              <a:rPr lang="en-US" sz="2800" dirty="0"/>
              <a:t> </a:t>
            </a:r>
            <a:r>
              <a:rPr lang="en-US" sz="2800" dirty="0" err="1"/>
              <a:t>tranformasi</a:t>
            </a:r>
            <a:r>
              <a:rPr lang="en-US" sz="2800" dirty="0"/>
              <a:t> data </a:t>
            </a:r>
            <a:r>
              <a:rPr lang="en-US" sz="2800" dirty="0" err="1"/>
              <a:t>kedalam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, format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struktur</a:t>
            </a:r>
            <a:r>
              <a:rPr lang="en-US" sz="2800" dirty="0"/>
              <a:t> data yang lain yang </a:t>
            </a:r>
            <a:r>
              <a:rPr lang="en-US" sz="2800" dirty="0" err="1"/>
              <a:t>disesuiakan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sisi</a:t>
            </a:r>
            <a:r>
              <a:rPr lang="en-US" sz="2800" dirty="0"/>
              <a:t> </a:t>
            </a:r>
            <a:r>
              <a:rPr lang="en-US" sz="2800" dirty="0" err="1"/>
              <a:t>analisa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visualisasi</a:t>
            </a:r>
            <a:r>
              <a:rPr lang="en-US" sz="2800" dirty="0"/>
              <a:t>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/>
              <a:t>analisa</a:t>
            </a:r>
            <a:r>
              <a:rPr lang="en-US" sz="2800" dirty="0"/>
              <a:t>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99071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9800"/>
            <a:ext cx="7543800" cy="3505200"/>
          </a:xfrm>
        </p:spPr>
        <p:txBody>
          <a:bodyPr>
            <a:noAutofit/>
          </a:bodyPr>
          <a:lstStyle/>
          <a:p>
            <a:r>
              <a:rPr lang="en-US" sz="2800" b="1" dirty="0"/>
              <a:t>ETL </a:t>
            </a:r>
            <a:r>
              <a:rPr lang="en-US" sz="2800" b="1" dirty="0" err="1"/>
              <a:t>merupakan</a:t>
            </a:r>
            <a:r>
              <a:rPr lang="en-US" sz="2800" dirty="0"/>
              <a:t> proses yang </a:t>
            </a:r>
            <a:r>
              <a:rPr lang="en-US" sz="2800" dirty="0" err="1"/>
              <a:t>sangat</a:t>
            </a:r>
            <a:r>
              <a:rPr lang="en-US" sz="2800" dirty="0"/>
              <a:t> </a:t>
            </a:r>
            <a:r>
              <a:rPr lang="en-US" sz="2800" dirty="0" err="1"/>
              <a:t>penting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data warehouse, </a:t>
            </a:r>
            <a:r>
              <a:rPr lang="en-US" sz="2800" dirty="0" err="1"/>
              <a:t>dengan</a:t>
            </a:r>
            <a:r>
              <a:rPr lang="en-US" sz="2800" dirty="0"/>
              <a:t> ETL </a:t>
            </a:r>
            <a:r>
              <a:rPr lang="en-US" sz="2800" dirty="0" err="1"/>
              <a:t>inilah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 operational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dimasukkan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data warehouse. ETL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mengintegrasikan</a:t>
            </a:r>
            <a:r>
              <a:rPr lang="en-US" sz="2800" dirty="0"/>
              <a:t> data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yang </a:t>
            </a:r>
            <a:r>
              <a:rPr lang="en-US" sz="2800" dirty="0" err="1"/>
              <a:t>sudah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6564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73956"/>
            <a:ext cx="6981559" cy="451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51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295400"/>
            <a:ext cx="7620000" cy="3505200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 err="1"/>
              <a:t>Tujuan</a:t>
            </a:r>
            <a:r>
              <a:rPr lang="en-US" sz="2800" b="1" dirty="0"/>
              <a:t> ETL</a:t>
            </a:r>
            <a:r>
              <a:rPr lang="en-US" sz="2800" dirty="0"/>
              <a:t> 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mengumpulkan</a:t>
            </a:r>
            <a:r>
              <a:rPr lang="en-US" sz="2800" dirty="0"/>
              <a:t>, </a:t>
            </a:r>
            <a:r>
              <a:rPr lang="en-US" sz="2800" dirty="0" err="1"/>
              <a:t>menyaring</a:t>
            </a:r>
            <a:r>
              <a:rPr lang="en-US" sz="2800" dirty="0"/>
              <a:t>, </a:t>
            </a:r>
            <a:r>
              <a:rPr lang="en-US" sz="2800" dirty="0" err="1"/>
              <a:t>mengolah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menggabungkan</a:t>
            </a:r>
            <a:r>
              <a:rPr lang="en-US" sz="2800" dirty="0"/>
              <a:t> data-data yang </a:t>
            </a:r>
            <a:r>
              <a:rPr lang="en-US" sz="2800" dirty="0" err="1"/>
              <a:t>relevan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sumber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disimpan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data warehouse.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proses ETL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dihasilkannya</a:t>
            </a:r>
            <a:r>
              <a:rPr lang="en-US" sz="2800" dirty="0"/>
              <a:t> data yang </a:t>
            </a:r>
            <a:r>
              <a:rPr lang="en-US" sz="2800" dirty="0" err="1"/>
              <a:t>memenuhi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data warehouse </a:t>
            </a:r>
            <a:r>
              <a:rPr lang="en-US" sz="2800" dirty="0" err="1"/>
              <a:t>seperti</a:t>
            </a:r>
            <a:r>
              <a:rPr lang="en-US" sz="2800" dirty="0"/>
              <a:t> data yang </a:t>
            </a:r>
            <a:r>
              <a:rPr lang="en-US" sz="2800" dirty="0" err="1"/>
              <a:t>historis</a:t>
            </a:r>
            <a:r>
              <a:rPr lang="en-US" sz="2800" dirty="0"/>
              <a:t>, </a:t>
            </a:r>
            <a:r>
              <a:rPr lang="en-US" sz="2800" dirty="0" err="1"/>
              <a:t>terpadu</a:t>
            </a:r>
            <a:r>
              <a:rPr lang="en-US" sz="2800" dirty="0"/>
              <a:t>, </a:t>
            </a:r>
            <a:r>
              <a:rPr lang="en-US" sz="2800" dirty="0" err="1"/>
              <a:t>terangkum</a:t>
            </a:r>
            <a:r>
              <a:rPr lang="en-US" sz="2800" dirty="0"/>
              <a:t>, </a:t>
            </a:r>
            <a:r>
              <a:rPr lang="en-US" sz="2800" dirty="0" err="1"/>
              <a:t>statis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struktur</a:t>
            </a:r>
            <a:r>
              <a:rPr lang="en-US" sz="2800" dirty="0"/>
              <a:t> yang </a:t>
            </a:r>
            <a:r>
              <a:rPr lang="en-US" sz="2800" dirty="0" err="1"/>
              <a:t>dirancang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keperluan</a:t>
            </a:r>
            <a:r>
              <a:rPr lang="en-US" sz="2800" dirty="0"/>
              <a:t> proses </a:t>
            </a:r>
            <a:r>
              <a:rPr lang="en-US" sz="2800" dirty="0" err="1"/>
              <a:t>analisis</a:t>
            </a:r>
            <a:r>
              <a:rPr lang="en-US" sz="2800" dirty="0"/>
              <a:t>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24227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2971800" cy="457200"/>
          </a:xfrm>
        </p:spPr>
        <p:txBody>
          <a:bodyPr>
            <a:normAutofit fontScale="90000"/>
          </a:bodyPr>
          <a:lstStyle/>
          <a:p>
            <a:r>
              <a:rPr lang="en-US" dirty="0"/>
              <a:t>Extract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66800" y="1752600"/>
            <a:ext cx="7239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/>
              <a:t>Langkah</a:t>
            </a:r>
            <a:r>
              <a:rPr lang="en-US" sz="2800" dirty="0"/>
              <a:t> </a:t>
            </a:r>
            <a:r>
              <a:rPr lang="en-US" sz="2800" dirty="0" err="1"/>
              <a:t>pertama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proses ETL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mengekstrak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sumber-sumber</a:t>
            </a:r>
            <a:r>
              <a:rPr lang="en-US" sz="2800" dirty="0"/>
              <a:t> data. </a:t>
            </a:r>
            <a:r>
              <a:rPr lang="en-US" sz="2800" dirty="0" err="1"/>
              <a:t>Kebanyakan</a:t>
            </a:r>
            <a:r>
              <a:rPr lang="en-US" sz="2800" dirty="0"/>
              <a:t> </a:t>
            </a:r>
            <a:r>
              <a:rPr lang="en-US" sz="2800" dirty="0" err="1"/>
              <a:t>proyek</a:t>
            </a:r>
            <a:r>
              <a:rPr lang="en-US" sz="2800" dirty="0"/>
              <a:t> data warehouse </a:t>
            </a:r>
            <a:r>
              <a:rPr lang="en-US" sz="2800" dirty="0" err="1"/>
              <a:t>menggabungkan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sumber-sumber</a:t>
            </a:r>
            <a:r>
              <a:rPr lang="en-US" sz="2800" dirty="0"/>
              <a:t> yang </a:t>
            </a:r>
            <a:r>
              <a:rPr lang="en-US" sz="2800" dirty="0" err="1"/>
              <a:t>berbeda</a:t>
            </a:r>
            <a:r>
              <a:rPr lang="en-US" sz="2800" dirty="0"/>
              <a:t>. </a:t>
            </a:r>
            <a:r>
              <a:rPr lang="en-US" sz="2800" dirty="0" err="1"/>
              <a:t>Sistem-sistem</a:t>
            </a:r>
            <a:r>
              <a:rPr lang="en-US" sz="2800" dirty="0"/>
              <a:t> yang </a:t>
            </a:r>
            <a:r>
              <a:rPr lang="en-US" sz="2800" dirty="0" err="1"/>
              <a:t>terpisah</a:t>
            </a:r>
            <a:r>
              <a:rPr lang="en-US" sz="2800" dirty="0"/>
              <a:t> </a:t>
            </a:r>
            <a:r>
              <a:rPr lang="en-US" sz="2800" dirty="0" err="1"/>
              <a:t>sangat</a:t>
            </a:r>
            <a:r>
              <a:rPr lang="en-US" sz="2800" dirty="0"/>
              <a:t> </a:t>
            </a:r>
            <a:r>
              <a:rPr lang="en-US" sz="2800" dirty="0" err="1"/>
              <a:t>mungkin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format data yang </a:t>
            </a:r>
            <a:r>
              <a:rPr lang="en-US" sz="2800" dirty="0" err="1"/>
              <a:t>berbeda</a:t>
            </a:r>
            <a:r>
              <a:rPr lang="en-US" sz="2800" dirty="0"/>
              <a:t>. </a:t>
            </a:r>
            <a:r>
              <a:rPr lang="en-US" sz="2800" dirty="0" err="1"/>
              <a:t>Ektraksi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mengubah</a:t>
            </a:r>
            <a:r>
              <a:rPr lang="en-US" sz="2800" dirty="0"/>
              <a:t> data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format yang </a:t>
            </a:r>
            <a:r>
              <a:rPr lang="en-US" sz="2800" dirty="0" err="1"/>
              <a:t>berguna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proses </a:t>
            </a:r>
            <a:r>
              <a:rPr lang="en-US" sz="2800" dirty="0" err="1"/>
              <a:t>transformasi</a:t>
            </a:r>
            <a:r>
              <a:rPr lang="en-US" sz="2800" dirty="0"/>
              <a:t>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9575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5257800" cy="1047926"/>
          </a:xfrm>
        </p:spPr>
        <p:txBody>
          <a:bodyPr>
            <a:noAutofit/>
          </a:bodyPr>
          <a:lstStyle/>
          <a:p>
            <a:r>
              <a:rPr lang="en-US" dirty="0"/>
              <a:t>Transform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1828800"/>
            <a:ext cx="7086600" cy="4114800"/>
          </a:xfrm>
        </p:spPr>
        <p:txBody>
          <a:bodyPr>
            <a:noAutofit/>
          </a:bodyPr>
          <a:lstStyle/>
          <a:p>
            <a:r>
              <a:rPr lang="en-US" sz="3200" dirty="0" err="1"/>
              <a:t>Tahapan</a:t>
            </a:r>
            <a:r>
              <a:rPr lang="en-US" sz="3200" dirty="0"/>
              <a:t> </a:t>
            </a:r>
            <a:r>
              <a:rPr lang="en-US" sz="3200" dirty="0" err="1"/>
              <a:t>transformasi</a:t>
            </a:r>
            <a:r>
              <a:rPr lang="en-US" sz="3200" dirty="0"/>
              <a:t> </a:t>
            </a:r>
            <a:r>
              <a:rPr lang="en-US" sz="3200" dirty="0" err="1"/>
              <a:t>menggunakan</a:t>
            </a:r>
            <a:r>
              <a:rPr lang="en-US" sz="3200" dirty="0"/>
              <a:t> </a:t>
            </a:r>
            <a:r>
              <a:rPr lang="en-US" sz="3200" dirty="0" err="1"/>
              <a:t>serangkaian</a:t>
            </a:r>
            <a:r>
              <a:rPr lang="en-US" sz="3200" dirty="0"/>
              <a:t> </a:t>
            </a:r>
            <a:r>
              <a:rPr lang="en-US" sz="3200" dirty="0" err="1"/>
              <a:t>aturan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mengekstrak</a:t>
            </a:r>
            <a:r>
              <a:rPr lang="en-US" sz="3200" dirty="0"/>
              <a:t> data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sumber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selanjutnya</a:t>
            </a:r>
            <a:r>
              <a:rPr lang="en-US" sz="3200" dirty="0"/>
              <a:t>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dimasukkan</a:t>
            </a:r>
            <a:r>
              <a:rPr lang="en-US" sz="3200" dirty="0"/>
              <a:t> </a:t>
            </a:r>
            <a:r>
              <a:rPr lang="en-US" sz="3200" dirty="0" err="1"/>
              <a:t>ke</a:t>
            </a:r>
            <a:r>
              <a:rPr lang="en-US" sz="3200" dirty="0"/>
              <a:t> data warehouse. </a:t>
            </a:r>
            <a:r>
              <a:rPr lang="en-US" sz="3200" dirty="0" err="1"/>
              <a:t>Berikut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hal-hal</a:t>
            </a:r>
            <a:r>
              <a:rPr lang="en-US" sz="3200" dirty="0"/>
              <a:t> 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dilakukan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tahapan</a:t>
            </a:r>
            <a:r>
              <a:rPr lang="en-US" sz="3200" dirty="0"/>
              <a:t> </a:t>
            </a:r>
            <a:r>
              <a:rPr lang="en-US" sz="3200" dirty="0" err="1" smtClean="0"/>
              <a:t>transformasi</a:t>
            </a:r>
            <a:r>
              <a:rPr lang="en-US" sz="3200" dirty="0"/>
              <a:t> </a:t>
            </a:r>
            <a:r>
              <a:rPr lang="en-US" sz="3200" dirty="0" smtClean="0"/>
              <a:t>.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18527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Grp="1" noChangeArrowheads="1"/>
          </p:cNvSpPr>
          <p:nvPr>
            <p:ph sz="half" idx="1"/>
          </p:nvPr>
        </p:nvSpPr>
        <p:spPr bwMode="auto">
          <a:xfrm>
            <a:off x="762001" y="266968"/>
            <a:ext cx="7467600" cy="62478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Hanya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memilih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kolom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tertentu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saja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untuk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dimasukkan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dalam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 warehouse.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Menterjemahkan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nilai-nilai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berupa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kode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Mengkodekan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nilai-nilai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dalam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bentuk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bebas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Contohnya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memetakan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“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Pria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”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dengan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“P”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“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Wanita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”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dalam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“W”).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Melakukan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perhitungan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nilai-nilai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baru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Contohnya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nilai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=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qty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*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harga_satuan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).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Menggabungkan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secara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bersama-sama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berbagai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sumber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Membuat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ringkasan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sekumpulan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baris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Men-generate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nilai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surrogate key.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Transposing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atau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pivoting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Mengubah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sekumpulan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kolom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menjadi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sekumpulan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baris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atau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sebaliknya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).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Memisahkan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sebuah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kolom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menjadi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berbagai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kolom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Menggunakan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berbagai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bentuk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validasi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baik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sederhana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maupun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kompleks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26296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LOAD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>
          <a:xfrm>
            <a:off x="457200" y="1505126"/>
            <a:ext cx="8458200" cy="4438474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/>
              <a:t>Fase</a:t>
            </a:r>
            <a:r>
              <a:rPr lang="en-US" sz="2400" dirty="0"/>
              <a:t> load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tahapan</a:t>
            </a:r>
            <a:r>
              <a:rPr lang="en-US" sz="2400" dirty="0"/>
              <a:t> yang </a:t>
            </a:r>
            <a:r>
              <a:rPr lang="en-US" sz="2400" dirty="0" err="1"/>
              <a:t>berfungsi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memasukkan</a:t>
            </a:r>
            <a:r>
              <a:rPr lang="en-US" sz="2400" dirty="0"/>
              <a:t> data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target </a:t>
            </a:r>
            <a:r>
              <a:rPr lang="en-US" sz="2400" dirty="0" err="1"/>
              <a:t>akhir</a:t>
            </a:r>
            <a:r>
              <a:rPr lang="en-US" sz="2400" dirty="0"/>
              <a:t>, yang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data warehouse. </a:t>
            </a:r>
            <a:r>
              <a:rPr lang="en-US" sz="2400" dirty="0" err="1"/>
              <a:t>Jangka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proses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kebutuhan</a:t>
            </a:r>
            <a:r>
              <a:rPr lang="en-US" sz="2400" dirty="0"/>
              <a:t> </a:t>
            </a:r>
            <a:r>
              <a:rPr lang="en-US" sz="2400" dirty="0" err="1"/>
              <a:t>organisasi</a:t>
            </a:r>
            <a:r>
              <a:rPr lang="en-US" sz="2400" dirty="0"/>
              <a:t>. </a:t>
            </a:r>
            <a:r>
              <a:rPr lang="en-US" sz="2400" dirty="0" err="1"/>
              <a:t>Beberapa</a:t>
            </a:r>
            <a:r>
              <a:rPr lang="en-US" sz="2400" dirty="0"/>
              <a:t> data warehouse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minggu</a:t>
            </a:r>
            <a:r>
              <a:rPr lang="en-US" sz="2400" dirty="0"/>
              <a:t> </a:t>
            </a:r>
            <a:r>
              <a:rPr lang="en-US" sz="2400" dirty="0" err="1"/>
              <a:t>mengisi</a:t>
            </a:r>
            <a:r>
              <a:rPr lang="en-US" sz="2400" dirty="0"/>
              <a:t> </a:t>
            </a:r>
            <a:r>
              <a:rPr lang="en-US" sz="2400" dirty="0" err="1"/>
              <a:t>keseluruhan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kumulatif</a:t>
            </a:r>
            <a:r>
              <a:rPr lang="en-US" sz="2400" dirty="0"/>
              <a:t>, data </a:t>
            </a:r>
            <a:r>
              <a:rPr lang="en-US" sz="2400" dirty="0" err="1"/>
              <a:t>diubah</a:t>
            </a:r>
            <a:r>
              <a:rPr lang="en-US" sz="2400" dirty="0"/>
              <a:t>, </a:t>
            </a:r>
            <a:r>
              <a:rPr lang="en-US" sz="2400" dirty="0" err="1"/>
              <a:t>sementara</a:t>
            </a:r>
            <a:r>
              <a:rPr lang="en-US" sz="2400" dirty="0"/>
              <a:t> data warehouse yang lain (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lain </a:t>
            </a:r>
            <a:r>
              <a:rPr lang="en-US" sz="2400" dirty="0" err="1"/>
              <a:t>dari</a:t>
            </a:r>
            <a:r>
              <a:rPr lang="en-US" sz="2400" dirty="0"/>
              <a:t> data warehouse yang </a:t>
            </a:r>
            <a:r>
              <a:rPr lang="en-US" sz="2400" dirty="0" err="1"/>
              <a:t>sama</a:t>
            </a:r>
            <a:r>
              <a:rPr lang="en-US" sz="2400" dirty="0"/>
              <a:t>)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menambahkan</a:t>
            </a:r>
            <a:r>
              <a:rPr lang="en-US" sz="2400" dirty="0"/>
              <a:t> data </a:t>
            </a:r>
            <a:r>
              <a:rPr lang="en-US" sz="2400" dirty="0" err="1"/>
              <a:t>baru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yang </a:t>
            </a:r>
            <a:r>
              <a:rPr lang="en-US" sz="2400" dirty="0" err="1"/>
              <a:t>historikal</a:t>
            </a:r>
            <a:r>
              <a:rPr lang="en-US" sz="2400" dirty="0"/>
              <a:t>, </a:t>
            </a:r>
            <a:r>
              <a:rPr lang="en-US" sz="2400" dirty="0" err="1"/>
              <a:t>contohnya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jam.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jangkauan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mengganti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menambah</a:t>
            </a:r>
            <a:r>
              <a:rPr lang="en-US" sz="2400" dirty="0"/>
              <a:t> data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perancangan</a:t>
            </a:r>
            <a:r>
              <a:rPr lang="en-US" sz="2400" dirty="0"/>
              <a:t> data warehouse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menganalisis</a:t>
            </a:r>
            <a:r>
              <a:rPr lang="en-US" sz="2400" dirty="0"/>
              <a:t> </a:t>
            </a:r>
            <a:r>
              <a:rPr lang="en-US" sz="2400" dirty="0" err="1"/>
              <a:t>keperluan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.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355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600200"/>
            <a:ext cx="7696200" cy="4876800"/>
          </a:xfrm>
        </p:spPr>
        <p:txBody>
          <a:bodyPr>
            <a:normAutofit lnSpcReduction="10000"/>
          </a:bodyPr>
          <a:lstStyle/>
          <a:p>
            <a:r>
              <a:rPr lang="en-US" sz="2800" dirty="0" err="1"/>
              <a:t>Fase</a:t>
            </a:r>
            <a:r>
              <a:rPr lang="en-US" sz="2800" dirty="0"/>
              <a:t> </a:t>
            </a:r>
            <a:r>
              <a:rPr lang="en-US" sz="2800" b="1" dirty="0"/>
              <a:t>load</a:t>
            </a:r>
            <a:r>
              <a:rPr lang="en-US" sz="2800" dirty="0"/>
              <a:t> </a:t>
            </a:r>
            <a:r>
              <a:rPr lang="en-US" sz="2800" dirty="0" err="1"/>
              <a:t>berinteraksi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database, constraint </a:t>
            </a:r>
            <a:r>
              <a:rPr lang="en-US" sz="2800" dirty="0" err="1"/>
              <a:t>didefinisikan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skema</a:t>
            </a:r>
            <a:r>
              <a:rPr lang="en-US" sz="2800" dirty="0"/>
              <a:t> database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trigger yang </a:t>
            </a:r>
            <a:r>
              <a:rPr lang="en-US" sz="2800" dirty="0" err="1"/>
              <a:t>diaktifkan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waktu</a:t>
            </a:r>
            <a:r>
              <a:rPr lang="en-US" sz="2800" dirty="0"/>
              <a:t> me-load data </a:t>
            </a:r>
            <a:endParaRPr lang="en-US" sz="2800" dirty="0" smtClean="0"/>
          </a:p>
          <a:p>
            <a:r>
              <a:rPr lang="en-US" sz="2800" dirty="0" smtClean="0"/>
              <a:t>(</a:t>
            </a:r>
            <a:r>
              <a:rPr lang="en-US" sz="2800" dirty="0" err="1"/>
              <a:t>Contohnya</a:t>
            </a:r>
            <a:r>
              <a:rPr lang="en-US" sz="2800" dirty="0"/>
              <a:t> uniqueness, referential integrity, mandatory fields), yang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berkontribusi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keseluruhan</a:t>
            </a:r>
            <a:r>
              <a:rPr lang="en-US" sz="2800" dirty="0"/>
              <a:t> </a:t>
            </a:r>
            <a:r>
              <a:rPr lang="en-US" sz="2800" dirty="0" err="1"/>
              <a:t>tampilan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kualitas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 proses ETL.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78576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Masalah-masalah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ETL 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6" name="Rectangle 1"/>
          <p:cNvSpPr>
            <a:spLocks noGrp="1" noChangeArrowheads="1"/>
          </p:cNvSpPr>
          <p:nvPr>
            <p:ph sz="half" idx="1"/>
          </p:nvPr>
        </p:nvSpPr>
        <p:spPr bwMode="auto">
          <a:xfrm>
            <a:off x="609600" y="1905000"/>
            <a:ext cx="8153400" cy="440120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Platform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mesin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sistem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operasi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berlainan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Mungkin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melibatkan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sistem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kuno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dengan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teknologi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basis data yang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sudah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ketinggalan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zaman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Kualitas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 yang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berbeda-beda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Aplikasi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sumber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mungkin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menggunakan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nilai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data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representasi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) internal yang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sulit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dimengerti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80199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028700"/>
            <a:ext cx="88392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142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idx="10"/>
          </p:nvPr>
        </p:nvSpPr>
        <p:spPr/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047" y="383933"/>
            <a:ext cx="6686550" cy="5369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485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861252" y="4785872"/>
            <a:ext cx="2095819" cy="21031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861252" y="3947672"/>
            <a:ext cx="2095820" cy="2103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61252" y="3102428"/>
            <a:ext cx="2095820" cy="21031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861252" y="2263588"/>
            <a:ext cx="2095819" cy="20622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ONE</a:t>
            </a:r>
          </a:p>
          <a:p>
            <a:pPr>
              <a:spcBef>
                <a:spcPts val="400"/>
              </a:spcBef>
              <a:buNone/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/>
              <a:t>roto</a:t>
            </a:r>
            <a:r>
              <a:rPr lang="en-US" sz="1100" dirty="0"/>
              <a:t> </a:t>
            </a:r>
            <a:r>
              <a:rPr lang="en-US" sz="1100" dirty="0" smtClean="0"/>
              <a:t>minim.</a:t>
            </a:r>
          </a:p>
          <a:p>
            <a:pPr>
              <a:spcBef>
                <a:spcPts val="1500"/>
              </a:spcBef>
              <a:buNone/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TWO</a:t>
            </a:r>
          </a:p>
          <a:p>
            <a:pPr>
              <a:spcBef>
                <a:spcPts val="400"/>
              </a:spcBef>
              <a:buNone/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 smtClean="0"/>
              <a:t>roto</a:t>
            </a:r>
            <a:r>
              <a:rPr lang="en-US" sz="1100" dirty="0" smtClean="0"/>
              <a:t>.</a:t>
            </a:r>
            <a:endParaRPr lang="en-US" sz="1100" dirty="0"/>
          </a:p>
          <a:p>
            <a:pPr>
              <a:spcBef>
                <a:spcPts val="1500"/>
              </a:spcBef>
              <a:buNone/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THREE</a:t>
            </a:r>
          </a:p>
          <a:p>
            <a:pPr>
              <a:spcBef>
                <a:spcPts val="400"/>
              </a:spcBef>
              <a:buNone/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/>
              <a:t>roto</a:t>
            </a:r>
            <a:r>
              <a:rPr lang="en-US" sz="1100" dirty="0"/>
              <a:t> </a:t>
            </a:r>
            <a:r>
              <a:rPr lang="en-US" sz="1100" dirty="0" smtClean="0"/>
              <a:t>minim.</a:t>
            </a:r>
          </a:p>
          <a:p>
            <a:pPr>
              <a:spcBef>
                <a:spcPts val="1500"/>
              </a:spcBef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</a:t>
            </a:r>
            <a:r>
              <a:rPr lang="en-US" sz="1100" dirty="0" smtClean="0">
                <a:solidFill>
                  <a:schemeClr val="bg1"/>
                </a:solidFill>
              </a:rPr>
              <a:t>FOUR</a:t>
            </a:r>
            <a:endParaRPr lang="en-US" sz="1100" dirty="0">
              <a:solidFill>
                <a:schemeClr val="bg1"/>
              </a:solidFill>
            </a:endParaRPr>
          </a:p>
          <a:p>
            <a:pPr>
              <a:spcBef>
                <a:spcPts val="400"/>
              </a:spcBef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 smtClean="0"/>
              <a:t>roto</a:t>
            </a:r>
            <a:r>
              <a:rPr lang="en-US" sz="1100" dirty="0" smtClean="0"/>
              <a:t>.</a:t>
            </a:r>
            <a:endParaRPr lang="en-US" sz="1100" dirty="0"/>
          </a:p>
          <a:p>
            <a:pPr>
              <a:spcBef>
                <a:spcPts val="400"/>
              </a:spcBef>
              <a:buNone/>
              <a:defRPr/>
            </a:pPr>
            <a:endParaRPr lang="en-US" sz="1100" dirty="0"/>
          </a:p>
        </p:txBody>
      </p:sp>
      <p:sp>
        <p:nvSpPr>
          <p:cNvPr id="13" name="Subtitle 12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Subtitle content page with text and photo</a:t>
            </a:r>
            <a:endParaRPr lang="en-US" dirty="0"/>
          </a:p>
        </p:txBody>
      </p:sp>
      <p:pic>
        <p:nvPicPr>
          <p:cNvPr id="1026" name="Picture 2" descr="TC9980301-IMG0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" t="5517" r="1442" b="4485"/>
          <a:stretch/>
        </p:blipFill>
        <p:spPr bwMode="auto">
          <a:xfrm>
            <a:off x="5715000" y="2446757"/>
            <a:ext cx="2748323" cy="311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</p:pic>
      <p:grpSp>
        <p:nvGrpSpPr>
          <p:cNvPr id="14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5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icture1"/>
          <p:cNvSpPr>
            <a:spLocks/>
          </p:cNvSpPr>
          <p:nvPr/>
        </p:nvSpPr>
        <p:spPr bwMode="auto">
          <a:xfrm>
            <a:off x="5779235" y="2514601"/>
            <a:ext cx="2907565" cy="2514600"/>
          </a:xfrm>
          <a:custGeom>
            <a:avLst/>
            <a:gdLst>
              <a:gd name="T0" fmla="*/ 611536 w 2442939"/>
              <a:gd name="T1" fmla="*/ 2113159 h 2113159"/>
              <a:gd name="T2" fmla="*/ 0 w 2442939"/>
              <a:gd name="T3" fmla="*/ 1056579 h 2113159"/>
              <a:gd name="T4" fmla="*/ 611536 w 2442939"/>
              <a:gd name="T5" fmla="*/ 0 h 2113159"/>
              <a:gd name="T6" fmla="*/ 1831404 w 2442939"/>
              <a:gd name="T7" fmla="*/ 0 h 2113159"/>
              <a:gd name="T8" fmla="*/ 2442939 w 2442939"/>
              <a:gd name="T9" fmla="*/ 1056579 h 2113159"/>
              <a:gd name="T10" fmla="*/ 1831404 w 2442939"/>
              <a:gd name="T11" fmla="*/ 2113159 h 2113159"/>
              <a:gd name="T12" fmla="*/ 611536 w 2442939"/>
              <a:gd name="T13" fmla="*/ 2113159 h 2113159"/>
              <a:gd name="T14" fmla="*/ 611536 w 2442939"/>
              <a:gd name="T15" fmla="*/ 2113159 h 211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42939" h="2113159">
                <a:moveTo>
                  <a:pt x="611536" y="2113159"/>
                </a:moveTo>
                <a:lnTo>
                  <a:pt x="0" y="1056579"/>
                </a:lnTo>
                <a:lnTo>
                  <a:pt x="611536" y="0"/>
                </a:lnTo>
                <a:lnTo>
                  <a:pt x="1831404" y="0"/>
                </a:lnTo>
                <a:lnTo>
                  <a:pt x="2442939" y="1056579"/>
                </a:lnTo>
                <a:lnTo>
                  <a:pt x="1831404" y="2113159"/>
                </a:lnTo>
                <a:lnTo>
                  <a:pt x="611536" y="2113159"/>
                </a:lnTo>
                <a:lnTo>
                  <a:pt x="611536" y="211315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80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Place holder for first level text</a:t>
            </a:r>
          </a:p>
          <a:p>
            <a:r>
              <a:rPr lang="en-US" sz="1800" dirty="0" smtClean="0"/>
              <a:t>More placeholder text and more</a:t>
            </a:r>
          </a:p>
          <a:p>
            <a:pPr lvl="1"/>
            <a:r>
              <a:rPr lang="en-US" sz="1600" dirty="0" smtClean="0"/>
              <a:t>Place holder for second level text</a:t>
            </a:r>
          </a:p>
          <a:p>
            <a:pPr lvl="2"/>
            <a:r>
              <a:rPr lang="en-US" sz="1400" dirty="0" smtClean="0"/>
              <a:t>Place holder for third level</a:t>
            </a:r>
          </a:p>
          <a:p>
            <a:pPr lvl="2"/>
            <a:r>
              <a:rPr lang="en-US" sz="1400" dirty="0" smtClean="0"/>
              <a:t>More placeholder third level text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Subtitle content page with text and table</a:t>
            </a:r>
            <a:endParaRPr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365383"/>
              </p:ext>
            </p:extLst>
          </p:nvPr>
        </p:nvGraphicFramePr>
        <p:xfrm>
          <a:off x="1219200" y="3962400"/>
          <a:ext cx="4114800" cy="137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</a:tblGrid>
              <a:tr h="27432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1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COLUMN 2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3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4</a:t>
                      </a:r>
                      <a:endParaRPr lang="en-US" sz="800"/>
                    </a:p>
                  </a:txBody>
                  <a:tcPr anchor="ctr"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Item One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Two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Three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Four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ockLayouts Computer &amp; Information Technology TC998">
  <a:themeElements>
    <a:clrScheme name="Custom 1">
      <a:dk1>
        <a:sysClr val="windowText" lastClr="000000"/>
      </a:dk1>
      <a:lt1>
        <a:sysClr val="window" lastClr="FFFFFF"/>
      </a:lt1>
      <a:dk2>
        <a:srgbClr val="3F3F42"/>
      </a:dk2>
      <a:lt2>
        <a:srgbClr val="DEDDDC"/>
      </a:lt2>
      <a:accent1>
        <a:srgbClr val="E82683"/>
      </a:accent1>
      <a:accent2>
        <a:srgbClr val="EB632D"/>
      </a:accent2>
      <a:accent3>
        <a:srgbClr val="E5322C"/>
      </a:accent3>
      <a:accent4>
        <a:srgbClr val="009ED6"/>
      </a:accent4>
      <a:accent5>
        <a:srgbClr val="374B8C"/>
      </a:accent5>
      <a:accent6>
        <a:srgbClr val="6D2D7A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</TotalTime>
  <Words>575</Words>
  <Application>Microsoft Office PowerPoint</Application>
  <PresentationFormat>On-screen Show (4:3)</PresentationFormat>
  <Paragraphs>72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Open Sans</vt:lpstr>
      <vt:lpstr>StockLayouts Computer &amp; Information Technology TC998</vt:lpstr>
      <vt:lpstr>Extraction Transformation Load </vt:lpstr>
      <vt:lpstr>Business Needs </vt:lpstr>
      <vt:lpstr>PowerPoint Presentation</vt:lpstr>
      <vt:lpstr>PowerPoint Presentation</vt:lpstr>
      <vt:lpstr>PowerPoint Presentation</vt:lpstr>
      <vt:lpstr>PowerPoint Presentation</vt:lpstr>
      <vt:lpstr>Extract  </vt:lpstr>
      <vt:lpstr>Transform  </vt:lpstr>
      <vt:lpstr>PowerPoint Presentation</vt:lpstr>
      <vt:lpstr>LOAD</vt:lpstr>
      <vt:lpstr>PowerPoint Presentation</vt:lpstr>
      <vt:lpstr>Masalah-masalah yang terjadi dalam ETL   </vt:lpstr>
      <vt:lpstr>PowerPoint Presentation</vt:lpstr>
      <vt:lpstr>PowerPoint Presentation</vt:lpstr>
      <vt:lpstr>Content Page  with Text and Photo</vt:lpstr>
      <vt:lpstr>Content Page  with Text and Table</vt:lpstr>
    </vt:vector>
  </TitlesOfParts>
  <Company>StockLayouts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StockLayouts</dc:creator>
  <cp:lastModifiedBy>gue</cp:lastModifiedBy>
  <cp:revision>143</cp:revision>
  <dcterms:created xsi:type="dcterms:W3CDTF">2010-07-09T22:21:36Z</dcterms:created>
  <dcterms:modified xsi:type="dcterms:W3CDTF">2017-12-13T17:46:20Z</dcterms:modified>
</cp:coreProperties>
</file>