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5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6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7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8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9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10.xml" ContentType="application/vnd.openxmlformats-officedocument.theme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11.xml" ContentType="application/vnd.openxmlformats-officedocument.theme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theme/theme13.xml" ContentType="application/vnd.openxmlformats-officedocument.theme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4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15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17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theme/theme18.xml" ContentType="application/vnd.openxmlformats-officedocument.theme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theme/theme19.xml" ContentType="application/vnd.openxmlformats-officedocument.theme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theme/theme20.xml" ContentType="application/vnd.openxmlformats-officedocument.theme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theme/theme21.xml" ContentType="application/vnd.openxmlformats-officedocument.theme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theme/theme22.xml" ContentType="application/vnd.openxmlformats-officedocument.theme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theme/theme23.xml" ContentType="application/vnd.openxmlformats-officedocument.theme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theme/theme24.xml" ContentType="application/vnd.openxmlformats-officedocument.theme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2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88" r:id="rId2"/>
    <p:sldMasterId id="2147483723" r:id="rId3"/>
    <p:sldMasterId id="2147483759" r:id="rId4"/>
    <p:sldMasterId id="2147483777" r:id="rId5"/>
    <p:sldMasterId id="2147483830" r:id="rId6"/>
    <p:sldMasterId id="2147483860" r:id="rId7"/>
    <p:sldMasterId id="2147483925" r:id="rId8"/>
    <p:sldMasterId id="2147484003" r:id="rId9"/>
    <p:sldMasterId id="2147484020" r:id="rId10"/>
    <p:sldMasterId id="2147484050" r:id="rId11"/>
    <p:sldMasterId id="2147484079" r:id="rId12"/>
    <p:sldMasterId id="2147484114" r:id="rId13"/>
    <p:sldMasterId id="2147484144" r:id="rId14"/>
    <p:sldMasterId id="2147484174" r:id="rId15"/>
    <p:sldMasterId id="2147484216" r:id="rId16"/>
    <p:sldMasterId id="2147484228" r:id="rId17"/>
    <p:sldMasterId id="2147484280" r:id="rId18"/>
    <p:sldMasterId id="2147484333" r:id="rId19"/>
    <p:sldMasterId id="2147484351" r:id="rId20"/>
    <p:sldMasterId id="2147484368" r:id="rId21"/>
    <p:sldMasterId id="2147484397" r:id="rId22"/>
    <p:sldMasterId id="2147484415" r:id="rId23"/>
    <p:sldMasterId id="2147484451" r:id="rId24"/>
    <p:sldMasterId id="2147484481" r:id="rId25"/>
  </p:sldMasterIdLst>
  <p:sldIdLst>
    <p:sldId id="256" r:id="rId26"/>
    <p:sldId id="257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78" r:id="rId48"/>
    <p:sldId id="279" r:id="rId49"/>
    <p:sldId id="280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1.xml"/><Relationship Id="rId39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9.xml"/><Relationship Id="rId42" Type="http://schemas.openxmlformats.org/officeDocument/2006/relationships/slide" Target="slides/slide17.xml"/><Relationship Id="rId47" Type="http://schemas.openxmlformats.org/officeDocument/2006/relationships/slide" Target="slides/slide22.xml"/><Relationship Id="rId50" Type="http://schemas.openxmlformats.org/officeDocument/2006/relationships/slide" Target="slides/slide25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8.xml"/><Relationship Id="rId38" Type="http://schemas.openxmlformats.org/officeDocument/2006/relationships/slide" Target="slides/slide13.xml"/><Relationship Id="rId46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4.xml"/><Relationship Id="rId41" Type="http://schemas.openxmlformats.org/officeDocument/2006/relationships/slide" Target="slides/slide16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7.xml"/><Relationship Id="rId37" Type="http://schemas.openxmlformats.org/officeDocument/2006/relationships/slide" Target="slides/slide12.xml"/><Relationship Id="rId40" Type="http://schemas.openxmlformats.org/officeDocument/2006/relationships/slide" Target="slides/slide15.xml"/><Relationship Id="rId45" Type="http://schemas.openxmlformats.org/officeDocument/2006/relationships/slide" Target="slides/slide2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3.xml"/><Relationship Id="rId36" Type="http://schemas.openxmlformats.org/officeDocument/2006/relationships/slide" Target="slides/slide11.xml"/><Relationship Id="rId49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6.xml"/><Relationship Id="rId44" Type="http://schemas.openxmlformats.org/officeDocument/2006/relationships/slide" Target="slides/slide1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slide" Target="slides/slide10.xml"/><Relationship Id="rId43" Type="http://schemas.openxmlformats.org/officeDocument/2006/relationships/slide" Target="slides/slide18.xml"/><Relationship Id="rId48" Type="http://schemas.openxmlformats.org/officeDocument/2006/relationships/slide" Target="slides/slide23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1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1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3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7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4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dirty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690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431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5643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365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321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5352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485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561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5869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0715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74495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326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5415141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907138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3101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6025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6704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0893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7631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5719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5808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09846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5458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5757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5821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118657"/>
      </p:ext>
    </p:extLst>
  </p:cSld>
  <p:clrMapOvr>
    <a:masterClrMapping/>
  </p:clrMapOvr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7383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81307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632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1012338"/>
      </p:ext>
    </p:extLst>
  </p:cSld>
  <p:clrMapOvr>
    <a:masterClrMapping/>
  </p:clrMapOvr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8267954"/>
      </p:ext>
    </p:extLst>
  </p:cSld>
  <p:clrMapOvr>
    <a:masterClrMapping/>
  </p:clrMapOvr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683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0281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3615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73024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635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9054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0042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8925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3533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3747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7880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305690"/>
      </p:ext>
    </p:extLst>
  </p:cSld>
  <p:clrMapOvr>
    <a:masterClrMapping/>
  </p:clrMapOvr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2819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01728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6003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347058"/>
      </p:ext>
    </p:extLst>
  </p:cSld>
  <p:clrMapOvr>
    <a:masterClrMapping/>
  </p:clrMapOvr>
  <p:hf sldNum="0"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669951"/>
      </p:ext>
    </p:extLst>
  </p:cSld>
  <p:clrMapOvr>
    <a:masterClrMapping/>
  </p:clrMapOvr>
  <p:hf sldNum="0"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75354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88608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1552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83336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90478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48695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68552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886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1148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539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2077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4748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20365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14568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2877958"/>
      </p:ext>
    </p:extLst>
  </p:cSld>
  <p:clrMapOvr>
    <a:masterClrMapping/>
  </p:clrMapOvr>
  <p:hf sldNum="0" hdr="0" ft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187013"/>
      </p:ext>
    </p:extLst>
  </p:cSld>
  <p:clrMapOvr>
    <a:masterClrMapping/>
  </p:clrMapOvr>
  <p:hf sldNum="0" hdr="0" ft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5294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0455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89820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435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15067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689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28768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97524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8460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51800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5769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607928"/>
      </p:ext>
    </p:extLst>
  </p:cSld>
  <p:clrMapOvr>
    <a:masterClrMapping/>
  </p:clrMapOvr>
  <p:hf sldNum="0"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69046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28774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74269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511760"/>
      </p:ext>
    </p:extLst>
  </p:cSld>
  <p:clrMapOvr>
    <a:masterClrMapping/>
  </p:clrMapOvr>
  <p:hf sldNum="0" hdr="0" ft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113890"/>
      </p:ext>
    </p:extLst>
  </p:cSld>
  <p:clrMapOvr>
    <a:masterClrMapping/>
  </p:clrMapOvr>
  <p:hf sldNum="0" hdr="0" ft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78282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86279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312002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00131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8948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85022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34308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00127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93931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67054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15373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99786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91574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326594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23758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62902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2769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9667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76362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04393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17981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01470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318274"/>
      </p:ext>
    </p:extLst>
  </p:cSld>
  <p:clrMapOvr>
    <a:masterClrMapping/>
  </p:clrMapOvr>
  <p:hf sldNum="0" hdr="0" ftr="0" dt="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732045"/>
      </p:ext>
    </p:extLst>
  </p:cSld>
  <p:clrMapOvr>
    <a:masterClrMapping/>
  </p:clrMapOvr>
  <p:hf sldNum="0" hdr="0" ftr="0" dt="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9645264"/>
      </p:ext>
    </p:extLst>
  </p:cSld>
  <p:clrMapOvr>
    <a:masterClrMapping/>
  </p:clrMapOvr>
  <p:hf sldNum="0" hdr="0" ftr="0" dt="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981417"/>
      </p:ext>
    </p:extLst>
  </p:cSld>
  <p:clrMapOvr>
    <a:masterClrMapping/>
  </p:clrMapOvr>
  <p:hf sldNum="0" hdr="0" ftr="0" dt="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054903"/>
      </p:ext>
    </p:extLst>
  </p:cSld>
  <p:clrMapOvr>
    <a:masterClrMapping/>
  </p:clrMapOvr>
  <p:hf sldNum="0"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866583"/>
      </p:ext>
    </p:extLst>
  </p:cSld>
  <p:clrMapOvr>
    <a:masterClrMapping/>
  </p:clrMapOvr>
  <p:hf sldNum="0" hdr="0" ftr="0" dt="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76686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80285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61795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63550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02181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31425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05605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26574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48627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15602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32983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687378"/>
      </p:ext>
    </p:extLst>
  </p:cSld>
  <p:clrMapOvr>
    <a:masterClrMapping/>
  </p:clrMapOvr>
  <p:hf sldNum="0" hdr="0" ftr="0" dt="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9055171"/>
      </p:ext>
    </p:extLst>
  </p:cSld>
  <p:clrMapOvr>
    <a:masterClrMapping/>
  </p:clrMapOvr>
  <p:hf sldNum="0" hdr="0" ftr="0" dt="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831073"/>
      </p:ext>
    </p:extLst>
  </p:cSld>
  <p:clrMapOvr>
    <a:masterClrMapping/>
  </p:clrMapOvr>
  <p:hf sldNum="0" hdr="0" ftr="0" dt="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8149168"/>
      </p:ext>
    </p:extLst>
  </p:cSld>
  <p:clrMapOvr>
    <a:masterClrMapping/>
  </p:clrMapOvr>
  <p:hf sldNum="0" hdr="0" ftr="0" dt="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251181"/>
      </p:ext>
    </p:extLst>
  </p:cSld>
  <p:clrMapOvr>
    <a:masterClrMapping/>
  </p:clrMapOvr>
  <p:hf sldNum="0" hdr="0" ftr="0" dt="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91324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82341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03872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63866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71071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58010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09351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20872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85438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56849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1722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635291"/>
      </p:ext>
    </p:extLst>
  </p:cSld>
  <p:clrMapOvr>
    <a:masterClrMapping/>
  </p:clrMapOvr>
  <p:hf sldNum="0" hdr="0" ftr="0" dt="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657859"/>
      </p:ext>
    </p:extLst>
  </p:cSld>
  <p:clrMapOvr>
    <a:masterClrMapping/>
  </p:clrMapOvr>
  <p:hf sldNum="0" hdr="0" ftr="0" dt="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5097235"/>
      </p:ext>
    </p:extLst>
  </p:cSld>
  <p:clrMapOvr>
    <a:masterClrMapping/>
  </p:clrMapOvr>
  <p:hf sldNum="0" hdr="0" ftr="0" dt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656299"/>
      </p:ext>
    </p:extLst>
  </p:cSld>
  <p:clrMapOvr>
    <a:masterClrMapping/>
  </p:clrMapOvr>
  <p:hf sldNum="0" hdr="0" ftr="0" dt="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274377"/>
      </p:ext>
    </p:extLst>
  </p:cSld>
  <p:clrMapOvr>
    <a:masterClrMapping/>
  </p:clrMapOvr>
  <p:hf sldNum="0" hdr="0" ftr="0" dt="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238273"/>
      </p:ext>
    </p:extLst>
  </p:cSld>
  <p:clrMapOvr>
    <a:masterClrMapping/>
  </p:clrMapOvr>
  <p:hf sldNum="0" hdr="0" ftr="0" dt="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560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14696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049572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06522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2299920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85638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23002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26818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98552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6871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86911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46008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05225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79161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25435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11995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8447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7735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967927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9817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131949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04932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39730"/>
      </p:ext>
    </p:extLst>
  </p:cSld>
  <p:clrMapOvr>
    <a:masterClrMapping/>
  </p:clrMapOvr>
  <p:hf sldNum="0" hdr="0" ftr="0" dt="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5783069"/>
      </p:ext>
    </p:extLst>
  </p:cSld>
  <p:clrMapOvr>
    <a:masterClrMapping/>
  </p:clrMapOvr>
  <p:hf sldNum="0" hdr="0" ftr="0" dt="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61955"/>
      </p:ext>
    </p:extLst>
  </p:cSld>
  <p:clrMapOvr>
    <a:masterClrMapping/>
  </p:clrMapOvr>
  <p:hf sldNum="0" hdr="0" ftr="0" dt="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0183058"/>
      </p:ext>
    </p:extLst>
  </p:cSld>
  <p:clrMapOvr>
    <a:masterClrMapping/>
  </p:clrMapOvr>
  <p:hf sldNum="0" hdr="0" ftr="0" dt="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761061"/>
      </p:ext>
    </p:extLst>
  </p:cSld>
  <p:clrMapOvr>
    <a:masterClrMapping/>
  </p:clrMapOvr>
  <p:hf sldNum="0" hdr="0" ftr="0" dt="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680623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07192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83002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97910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5283469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004476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557770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298826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79827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9875928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2090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617453"/>
      </p:ext>
    </p:extLst>
  </p:cSld>
  <p:clrMapOvr>
    <a:masterClrMapping/>
  </p:clrMapOvr>
  <p:hf sldNum="0" hdr="0" ftr="0" dt="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056678"/>
      </p:ext>
    </p:extLst>
  </p:cSld>
  <p:clrMapOvr>
    <a:masterClrMapping/>
  </p:clrMapOvr>
  <p:hf sldNum="0" hdr="0" ftr="0" dt="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796173"/>
      </p:ext>
    </p:extLst>
  </p:cSld>
  <p:clrMapOvr>
    <a:masterClrMapping/>
  </p:clrMapOvr>
  <p:hf sldNum="0" hdr="0" ftr="0" dt="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764269"/>
      </p:ext>
    </p:extLst>
  </p:cSld>
  <p:clrMapOvr>
    <a:masterClrMapping/>
  </p:clrMapOvr>
  <p:hf sldNum="0" hdr="0" ftr="0" dt="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8338308"/>
      </p:ext>
    </p:extLst>
  </p:cSld>
  <p:clrMapOvr>
    <a:masterClrMapping/>
  </p:clrMapOvr>
  <p:hf sldNum="0" hdr="0" ftr="0" dt="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358561"/>
      </p:ext>
    </p:extLst>
  </p:cSld>
  <p:clrMapOvr>
    <a:masterClrMapping/>
  </p:clrMapOvr>
  <p:hf sldNum="0" hdr="0" ftr="0" dt="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199442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3235552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435167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801665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596590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892804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95562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160907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59913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45934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18223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23141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16919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20457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292593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186099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43954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67546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26247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736435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322508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461539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668452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67451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9260722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42847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7225371"/>
      </p:ext>
    </p:extLst>
  </p:cSld>
  <p:clrMapOvr>
    <a:masterClrMapping/>
  </p:clrMapOvr>
  <p:hf sldNum="0" hdr="0" ftr="0" dt="0"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785597"/>
      </p:ext>
    </p:extLst>
  </p:cSld>
  <p:clrMapOvr>
    <a:masterClrMapping/>
  </p:clrMapOvr>
  <p:hf sldNum="0" hdr="0" ftr="0" dt="0"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338520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768109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22551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358882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4081770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104213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776504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556770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984054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1159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306517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2984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971188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139584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099721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88891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89274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359885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8051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70694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641396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769645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69207"/>
      </p:ext>
    </p:extLst>
  </p:cSld>
  <p:clrMapOvr>
    <a:masterClrMapping/>
  </p:clrMapOvr>
  <p:hf sldNum="0" hdr="0" ftr="0" dt="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682873"/>
      </p:ext>
    </p:extLst>
  </p:cSld>
  <p:clrMapOvr>
    <a:masterClrMapping/>
  </p:clrMapOvr>
  <p:hf sldNum="0" hdr="0" ftr="0" dt="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778523"/>
      </p:ext>
    </p:extLst>
  </p:cSld>
  <p:clrMapOvr>
    <a:masterClrMapping/>
  </p:clrMapOvr>
  <p:hf sldNum="0" hdr="0" ftr="0" dt="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462326"/>
      </p:ext>
    </p:extLst>
  </p:cSld>
  <p:clrMapOvr>
    <a:masterClrMapping/>
  </p:clrMapOvr>
  <p:hf sldNum="0" hdr="0" ftr="0" dt="0"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116073"/>
      </p:ext>
    </p:extLst>
  </p:cSld>
  <p:clrMapOvr>
    <a:masterClrMapping/>
  </p:clrMapOvr>
  <p:hf sldNum="0" hdr="0" ftr="0" dt="0"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250340"/>
      </p:ext>
    </p:extLst>
  </p:cSld>
  <p:clrMapOvr>
    <a:masterClrMapping/>
  </p:clrMapOvr>
  <p:hf sldNum="0" hdr="0" ftr="0" dt="0"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746994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619673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563635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468914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049591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32621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4470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887123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722327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522720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852162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01585"/>
      </p:ext>
    </p:extLst>
  </p:cSld>
  <p:clrMapOvr>
    <a:masterClrMapping/>
  </p:clrMapOvr>
  <p:hf sldNum="0" hdr="0" ftr="0" dt="0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7571361"/>
      </p:ext>
    </p:extLst>
  </p:cSld>
  <p:clrMapOvr>
    <a:masterClrMapping/>
  </p:clrMapOvr>
  <p:hf sldNum="0" hdr="0" ftr="0" dt="0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074594"/>
      </p:ext>
    </p:extLst>
  </p:cSld>
  <p:clrMapOvr>
    <a:masterClrMapping/>
  </p:clrMapOvr>
  <p:hf sldNum="0" hdr="0" ftr="0" dt="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8949370"/>
      </p:ext>
    </p:extLst>
  </p:cSld>
  <p:clrMapOvr>
    <a:masterClrMapping/>
  </p:clrMapOvr>
  <p:hf sldNum="0" hdr="0" ftr="0" dt="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924771"/>
      </p:ext>
    </p:extLst>
  </p:cSld>
  <p:clrMapOvr>
    <a:masterClrMapping/>
  </p:clrMapOvr>
  <p:hf sldNum="0" hdr="0" ftr="0" dt="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919865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40056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7146036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594942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256035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773659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396491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866854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467059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196827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54996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689563"/>
      </p:ext>
    </p:extLst>
  </p:cSld>
  <p:clrMapOvr>
    <a:masterClrMapping/>
  </p:clrMapOvr>
  <p:hf sldNum="0" hdr="0" ftr="0" dt="0"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055103"/>
      </p:ext>
    </p:extLst>
  </p:cSld>
  <p:clrMapOvr>
    <a:masterClrMapping/>
  </p:clrMapOvr>
  <p:hf sldNum="0" hdr="0" ftr="0" dt="0"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7467156"/>
      </p:ext>
    </p:extLst>
  </p:cSld>
  <p:clrMapOvr>
    <a:masterClrMapping/>
  </p:clrMapOvr>
  <p:hf sldNum="0" hdr="0" ftr="0" dt="0"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032251"/>
      </p:ext>
    </p:extLst>
  </p:cSld>
  <p:clrMapOvr>
    <a:masterClrMapping/>
  </p:clrMapOvr>
  <p:hf sldNum="0" hdr="0" ftr="0" dt="0"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203563"/>
      </p:ext>
    </p:extLst>
  </p:cSld>
  <p:clrMapOvr>
    <a:masterClrMapping/>
  </p:clrMapOvr>
  <p:hf sldNum="0" hdr="0" ftr="0" dt="0"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92323"/>
      </p:ext>
    </p:extLst>
  </p:cSld>
  <p:clrMapOvr>
    <a:masterClrMapping/>
  </p:clrMapOvr>
  <p:hf sldNum="0" hdr="0" ftr="0" dt="0"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876189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412699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338165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34467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165400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79897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456477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292100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737381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344085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84148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281677"/>
      </p:ext>
    </p:extLst>
  </p:cSld>
  <p:clrMapOvr>
    <a:masterClrMapping/>
  </p:clrMapOvr>
  <p:hf sldNum="0" hdr="0" ftr="0" dt="0"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9173276"/>
      </p:ext>
    </p:extLst>
  </p:cSld>
  <p:clrMapOvr>
    <a:masterClrMapping/>
  </p:clrMapOvr>
  <p:hf sldNum="0" hdr="0" ftr="0" dt="0"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601348"/>
      </p:ext>
    </p:extLst>
  </p:cSld>
  <p:clrMapOvr>
    <a:masterClrMapping/>
  </p:clrMapOvr>
  <p:hf sldNum="0" hdr="0" ftr="0" dt="0"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686852"/>
      </p:ext>
    </p:extLst>
  </p:cSld>
  <p:clrMapOvr>
    <a:masterClrMapping/>
  </p:clrMapOvr>
  <p:hf sldNum="0" hdr="0" ftr="0" dt="0"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36843"/>
      </p:ext>
    </p:extLst>
  </p:cSld>
  <p:clrMapOvr>
    <a:masterClrMapping/>
  </p:clrMapOvr>
  <p:hf sldNum="0" hdr="0" ftr="0" dt="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629506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851028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7296742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611048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0472817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496806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292439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659738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89073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642409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84329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661775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631284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282085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490076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224254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618834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01245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983080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58906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47306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160782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996938"/>
      </p:ext>
    </p:extLst>
  </p:cSld>
  <p:clrMapOvr>
    <a:masterClrMapping/>
  </p:clrMapOvr>
  <p:hf sldNum="0" hdr="0" ftr="0" dt="0"/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561477"/>
      </p:ext>
    </p:extLst>
  </p:cSld>
  <p:clrMapOvr>
    <a:masterClrMapping/>
  </p:clrMapOvr>
  <p:hf sldNum="0" hdr="0" ftr="0" dt="0"/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460114"/>
      </p:ext>
    </p:extLst>
  </p:cSld>
  <p:clrMapOvr>
    <a:masterClrMapping/>
  </p:clrMapOvr>
  <p:hf sldNum="0" hdr="0" ftr="0" dt="0"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712778"/>
      </p:ext>
    </p:extLst>
  </p:cSld>
  <p:clrMapOvr>
    <a:masterClrMapping/>
  </p:clrMapOvr>
  <p:hf sldNum="0" hdr="0" ftr="0" dt="0"/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369893"/>
      </p:ext>
    </p:extLst>
  </p:cSld>
  <p:clrMapOvr>
    <a:masterClrMapping/>
  </p:clrMapOvr>
  <p:hf sldNum="0" hdr="0" ftr="0" dt="0"/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284691"/>
      </p:ext>
    </p:extLst>
  </p:cSld>
  <p:clrMapOvr>
    <a:masterClrMapping/>
  </p:clrMapOvr>
  <p:hf sldNum="0" hdr="0" ftr="0" dt="0"/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046430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433066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491127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943439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706246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07891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938424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1845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674300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822546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269186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011294"/>
      </p:ext>
    </p:extLst>
  </p:cSld>
  <p:clrMapOvr>
    <a:masterClrMapping/>
  </p:clrMapOvr>
  <p:hf sldNum="0" hdr="0" ftr="0" dt="0"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834"/>
      </p:ext>
    </p:extLst>
  </p:cSld>
  <p:clrMapOvr>
    <a:masterClrMapping/>
  </p:clrMapOvr>
  <p:hf sldNum="0" hdr="0" ftr="0" dt="0"/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957314"/>
      </p:ext>
    </p:extLst>
  </p:cSld>
  <p:clrMapOvr>
    <a:masterClrMapping/>
  </p:clrMapOvr>
  <p:hf sldNum="0" hdr="0" ftr="0" dt="0"/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371255"/>
      </p:ext>
    </p:extLst>
  </p:cSld>
  <p:clrMapOvr>
    <a:masterClrMapping/>
  </p:clrMapOvr>
  <p:hf sldNum="0" hdr="0" ftr="0" dt="0"/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758175"/>
      </p:ext>
    </p:extLst>
  </p:cSld>
  <p:clrMapOvr>
    <a:masterClrMapping/>
  </p:clrMapOvr>
  <p:hf sldNum="0" hdr="0" ftr="0" dt="0"/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716423"/>
      </p:ext>
    </p:extLst>
  </p:cSld>
  <p:clrMapOvr>
    <a:masterClrMapping/>
  </p:clrMapOvr>
  <p:hf sldNum="0" hdr="0" ftr="0" dt="0"/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001756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080063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558708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32597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019557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274589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482069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0520528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15929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209083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091313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241288"/>
      </p:ext>
    </p:extLst>
  </p:cSld>
  <p:clrMapOvr>
    <a:masterClrMapping/>
  </p:clrMapOvr>
  <p:hf sldNum="0" hdr="0" ftr="0" dt="0"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0255527"/>
      </p:ext>
    </p:extLst>
  </p:cSld>
  <p:clrMapOvr>
    <a:masterClrMapping/>
  </p:clrMapOvr>
  <p:hf sldNum="0" hdr="0" ftr="0" dt="0"/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779254"/>
      </p:ext>
    </p:extLst>
  </p:cSld>
  <p:clrMapOvr>
    <a:masterClrMapping/>
  </p:clrMapOvr>
  <p:hf sldNum="0" hdr="0" ftr="0" dt="0"/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845593"/>
      </p:ext>
    </p:extLst>
  </p:cSld>
  <p:clrMapOvr>
    <a:masterClrMapping/>
  </p:clrMapOvr>
  <p:hf sldNum="0" hdr="0" ftr="0" dt="0"/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649465"/>
      </p:ext>
    </p:extLst>
  </p:cSld>
  <p:clrMapOvr>
    <a:masterClrMapping/>
  </p:clrMapOvr>
  <p:hf sldNum="0" hdr="0" ftr="0" dt="0"/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3644439"/>
      </p:ext>
    </p:extLst>
  </p:cSld>
  <p:clrMapOvr>
    <a:masterClrMapping/>
  </p:clrMapOvr>
  <p:hf sldNum="0" hdr="0" ftr="0" dt="0"/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2300568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8629107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200B3F0-A9BC-48CE-8EB6-ECE965069900}" type="datetimeFigureOut">
              <a:rPr lang="en-US" smtClean="0"/>
              <a:pPr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79364553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679472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48214264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257079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458618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45232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796640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962592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126588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591516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406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image" Target="../media/image9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slideLayout" Target="../slideLayouts/slideLayout96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17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85.xml"/><Relationship Id="rId16" Type="http://schemas.openxmlformats.org/officeDocument/2006/relationships/slideLayout" Target="../slideLayouts/slideLayout99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93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slideLayout" Target="../slideLayouts/slideLayout124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23.xml"/><Relationship Id="rId17" Type="http://schemas.openxmlformats.org/officeDocument/2006/relationships/slideLayout" Target="../slideLayouts/slideLayout128.xml"/><Relationship Id="rId2" Type="http://schemas.openxmlformats.org/officeDocument/2006/relationships/slideLayout" Target="../slideLayouts/slideLayout113.xml"/><Relationship Id="rId16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Relationship Id="rId14" Type="http://schemas.openxmlformats.org/officeDocument/2006/relationships/slideLayout" Target="../slideLayouts/slideLayout125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30.xml"/><Relationship Id="rId16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slideLayout" Target="../slideLayouts/slideLayout157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47.xml"/><Relationship Id="rId21" Type="http://schemas.openxmlformats.org/officeDocument/2006/relationships/image" Target="../media/image12.png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17" Type="http://schemas.openxmlformats.org/officeDocument/2006/relationships/slideLayout" Target="../slideLayouts/slideLayout161.xml"/><Relationship Id="rId2" Type="http://schemas.openxmlformats.org/officeDocument/2006/relationships/slideLayout" Target="../slideLayouts/slideLayout146.xml"/><Relationship Id="rId16" Type="http://schemas.openxmlformats.org/officeDocument/2006/relationships/slideLayout" Target="../slideLayouts/slideLayout160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54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4" Type="http://schemas.openxmlformats.org/officeDocument/2006/relationships/slideLayout" Target="../slideLayouts/slideLayout158.xml"/><Relationship Id="rId22" Type="http://schemas.openxmlformats.org/officeDocument/2006/relationships/image" Target="../media/image13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64.xml"/><Relationship Id="rId7" Type="http://schemas.openxmlformats.org/officeDocument/2006/relationships/slideLayout" Target="../slideLayouts/slideLayout16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63.xml"/><Relationship Id="rId1" Type="http://schemas.openxmlformats.org/officeDocument/2006/relationships/slideLayout" Target="../slideLayouts/slideLayout162.xml"/><Relationship Id="rId6" Type="http://schemas.openxmlformats.org/officeDocument/2006/relationships/slideLayout" Target="../slideLayouts/slideLayout167.xml"/><Relationship Id="rId11" Type="http://schemas.openxmlformats.org/officeDocument/2006/relationships/slideLayout" Target="../slideLayouts/slideLayout172.xml"/><Relationship Id="rId5" Type="http://schemas.openxmlformats.org/officeDocument/2006/relationships/slideLayout" Target="../slideLayouts/slideLayout166.xml"/><Relationship Id="rId10" Type="http://schemas.openxmlformats.org/officeDocument/2006/relationships/slideLayout" Target="../slideLayouts/slideLayout171.xml"/><Relationship Id="rId4" Type="http://schemas.openxmlformats.org/officeDocument/2006/relationships/slideLayout" Target="../slideLayouts/slideLayout165.xml"/><Relationship Id="rId9" Type="http://schemas.openxmlformats.org/officeDocument/2006/relationships/slideLayout" Target="../slideLayouts/slideLayout17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0.xml"/><Relationship Id="rId13" Type="http://schemas.openxmlformats.org/officeDocument/2006/relationships/slideLayout" Target="../slideLayouts/slideLayout185.xml"/><Relationship Id="rId3" Type="http://schemas.openxmlformats.org/officeDocument/2006/relationships/slideLayout" Target="../slideLayouts/slideLayout175.xml"/><Relationship Id="rId7" Type="http://schemas.openxmlformats.org/officeDocument/2006/relationships/slideLayout" Target="../slideLayouts/slideLayout179.xml"/><Relationship Id="rId12" Type="http://schemas.openxmlformats.org/officeDocument/2006/relationships/slideLayout" Target="../slideLayouts/slideLayout184.xml"/><Relationship Id="rId17" Type="http://schemas.openxmlformats.org/officeDocument/2006/relationships/theme" Target="../theme/theme12.xml"/><Relationship Id="rId2" Type="http://schemas.openxmlformats.org/officeDocument/2006/relationships/slideLayout" Target="../slideLayouts/slideLayout174.xml"/><Relationship Id="rId16" Type="http://schemas.openxmlformats.org/officeDocument/2006/relationships/slideLayout" Target="../slideLayouts/slideLayout188.xml"/><Relationship Id="rId1" Type="http://schemas.openxmlformats.org/officeDocument/2006/relationships/slideLayout" Target="../slideLayouts/slideLayout173.xml"/><Relationship Id="rId6" Type="http://schemas.openxmlformats.org/officeDocument/2006/relationships/slideLayout" Target="../slideLayouts/slideLayout178.xml"/><Relationship Id="rId11" Type="http://schemas.openxmlformats.org/officeDocument/2006/relationships/slideLayout" Target="../slideLayouts/slideLayout183.xml"/><Relationship Id="rId5" Type="http://schemas.openxmlformats.org/officeDocument/2006/relationships/slideLayout" Target="../slideLayouts/slideLayout177.xml"/><Relationship Id="rId15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76.xml"/><Relationship Id="rId9" Type="http://schemas.openxmlformats.org/officeDocument/2006/relationships/slideLayout" Target="../slideLayouts/slideLayout181.xml"/><Relationship Id="rId14" Type="http://schemas.openxmlformats.org/officeDocument/2006/relationships/slideLayout" Target="../slideLayouts/slideLayout186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slideLayout" Target="../slideLayouts/slideLayout201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17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190.xml"/><Relationship Id="rId16" Type="http://schemas.openxmlformats.org/officeDocument/2006/relationships/slideLayout" Target="../slideLayouts/slideLayout204.xml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198.xml"/><Relationship Id="rId19" Type="http://schemas.openxmlformats.org/officeDocument/2006/relationships/image" Target="../media/image17.png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Relationship Id="rId14" Type="http://schemas.openxmlformats.org/officeDocument/2006/relationships/slideLayout" Target="../slideLayouts/slideLayout20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08.xml"/><Relationship Id="rId7" Type="http://schemas.openxmlformats.org/officeDocument/2006/relationships/slideLayout" Target="../slideLayouts/slideLayout212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207.xml"/><Relationship Id="rId1" Type="http://schemas.openxmlformats.org/officeDocument/2006/relationships/slideLayout" Target="../slideLayouts/slideLayout206.xml"/><Relationship Id="rId6" Type="http://schemas.openxmlformats.org/officeDocument/2006/relationships/slideLayout" Target="../slideLayouts/slideLayout211.xml"/><Relationship Id="rId11" Type="http://schemas.openxmlformats.org/officeDocument/2006/relationships/slideLayout" Target="../slideLayouts/slideLayout216.xml"/><Relationship Id="rId5" Type="http://schemas.openxmlformats.org/officeDocument/2006/relationships/slideLayout" Target="../slideLayouts/slideLayout210.xml"/><Relationship Id="rId10" Type="http://schemas.openxmlformats.org/officeDocument/2006/relationships/slideLayout" Target="../slideLayouts/slideLayout215.xml"/><Relationship Id="rId4" Type="http://schemas.openxmlformats.org/officeDocument/2006/relationships/slideLayout" Target="../slideLayouts/slideLayout209.xml"/><Relationship Id="rId9" Type="http://schemas.openxmlformats.org/officeDocument/2006/relationships/slideLayout" Target="../slideLayouts/slideLayout2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4.xml"/><Relationship Id="rId13" Type="http://schemas.openxmlformats.org/officeDocument/2006/relationships/slideLayout" Target="../slideLayouts/slideLayout229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19.xml"/><Relationship Id="rId7" Type="http://schemas.openxmlformats.org/officeDocument/2006/relationships/slideLayout" Target="../slideLayouts/slideLayout223.xml"/><Relationship Id="rId12" Type="http://schemas.openxmlformats.org/officeDocument/2006/relationships/slideLayout" Target="../slideLayouts/slideLayout228.xml"/><Relationship Id="rId17" Type="http://schemas.openxmlformats.org/officeDocument/2006/relationships/slideLayout" Target="../slideLayouts/slideLayout233.xml"/><Relationship Id="rId2" Type="http://schemas.openxmlformats.org/officeDocument/2006/relationships/slideLayout" Target="../slideLayouts/slideLayout218.xml"/><Relationship Id="rId16" Type="http://schemas.openxmlformats.org/officeDocument/2006/relationships/slideLayout" Target="../slideLayouts/slideLayout232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5" Type="http://schemas.openxmlformats.org/officeDocument/2006/relationships/slideLayout" Target="../slideLayouts/slideLayout221.xml"/><Relationship Id="rId15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26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Relationship Id="rId14" Type="http://schemas.openxmlformats.org/officeDocument/2006/relationships/slideLayout" Target="../slideLayouts/slideLayout230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11" Type="http://schemas.openxmlformats.org/officeDocument/2006/relationships/slideLayout" Target="../slideLayouts/slideLayout244.xml"/><Relationship Id="rId5" Type="http://schemas.openxmlformats.org/officeDocument/2006/relationships/slideLayout" Target="../slideLayouts/slideLayout238.xml"/><Relationship Id="rId10" Type="http://schemas.openxmlformats.org/officeDocument/2006/relationships/slideLayout" Target="../slideLayouts/slideLayout243.xml"/><Relationship Id="rId4" Type="http://schemas.openxmlformats.org/officeDocument/2006/relationships/slideLayout" Target="../slideLayouts/slideLayout237.xml"/><Relationship Id="rId9" Type="http://schemas.openxmlformats.org/officeDocument/2006/relationships/slideLayout" Target="../slideLayouts/slideLayout24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2.xml"/><Relationship Id="rId13" Type="http://schemas.openxmlformats.org/officeDocument/2006/relationships/slideLayout" Target="../slideLayouts/slideLayout257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47.xml"/><Relationship Id="rId7" Type="http://schemas.openxmlformats.org/officeDocument/2006/relationships/slideLayout" Target="../slideLayouts/slideLayout251.xml"/><Relationship Id="rId12" Type="http://schemas.openxmlformats.org/officeDocument/2006/relationships/slideLayout" Target="../slideLayouts/slideLayout256.xml"/><Relationship Id="rId17" Type="http://schemas.openxmlformats.org/officeDocument/2006/relationships/slideLayout" Target="../slideLayouts/slideLayout261.xml"/><Relationship Id="rId2" Type="http://schemas.openxmlformats.org/officeDocument/2006/relationships/slideLayout" Target="../slideLayouts/slideLayout246.xml"/><Relationship Id="rId16" Type="http://schemas.openxmlformats.org/officeDocument/2006/relationships/slideLayout" Target="../slideLayouts/slideLayout260.xml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45.xml"/><Relationship Id="rId6" Type="http://schemas.openxmlformats.org/officeDocument/2006/relationships/slideLayout" Target="../slideLayouts/slideLayout250.xml"/><Relationship Id="rId11" Type="http://schemas.openxmlformats.org/officeDocument/2006/relationships/slideLayout" Target="../slideLayouts/slideLayout255.xml"/><Relationship Id="rId5" Type="http://schemas.openxmlformats.org/officeDocument/2006/relationships/slideLayout" Target="../slideLayouts/slideLayout249.xml"/><Relationship Id="rId15" Type="http://schemas.openxmlformats.org/officeDocument/2006/relationships/slideLayout" Target="../slideLayouts/slideLayout259.xml"/><Relationship Id="rId10" Type="http://schemas.openxmlformats.org/officeDocument/2006/relationships/slideLayout" Target="../slideLayouts/slideLayout254.xml"/><Relationship Id="rId19" Type="http://schemas.openxmlformats.org/officeDocument/2006/relationships/image" Target="../media/image24.png"/><Relationship Id="rId4" Type="http://schemas.openxmlformats.org/officeDocument/2006/relationships/slideLayout" Target="../slideLayouts/slideLayout248.xml"/><Relationship Id="rId9" Type="http://schemas.openxmlformats.org/officeDocument/2006/relationships/slideLayout" Target="../slideLayouts/slideLayout253.xml"/><Relationship Id="rId14" Type="http://schemas.openxmlformats.org/officeDocument/2006/relationships/slideLayout" Target="../slideLayouts/slideLayout25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13" Type="http://schemas.openxmlformats.org/officeDocument/2006/relationships/slideLayout" Target="../slideLayouts/slideLayout274.xml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12" Type="http://schemas.openxmlformats.org/officeDocument/2006/relationships/slideLayout" Target="../slideLayouts/slideLayout273.xml"/><Relationship Id="rId17" Type="http://schemas.openxmlformats.org/officeDocument/2006/relationships/theme" Target="../theme/theme18.xml"/><Relationship Id="rId2" Type="http://schemas.openxmlformats.org/officeDocument/2006/relationships/slideLayout" Target="../slideLayouts/slideLayout263.xml"/><Relationship Id="rId16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slideLayout" Target="../slideLayouts/slideLayout272.xml"/><Relationship Id="rId5" Type="http://schemas.openxmlformats.org/officeDocument/2006/relationships/slideLayout" Target="../slideLayouts/slideLayout266.xml"/><Relationship Id="rId15" Type="http://schemas.openxmlformats.org/officeDocument/2006/relationships/slideLayout" Target="../slideLayouts/slideLayout27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Relationship Id="rId14" Type="http://schemas.openxmlformats.org/officeDocument/2006/relationships/slideLayout" Target="../slideLayouts/slideLayout275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5.xml"/><Relationship Id="rId13" Type="http://schemas.openxmlformats.org/officeDocument/2006/relationships/slideLayout" Target="../slideLayouts/slideLayout290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280.xml"/><Relationship Id="rId7" Type="http://schemas.openxmlformats.org/officeDocument/2006/relationships/slideLayout" Target="../slideLayouts/slideLayout284.xml"/><Relationship Id="rId12" Type="http://schemas.openxmlformats.org/officeDocument/2006/relationships/slideLayout" Target="../slideLayouts/slideLayout289.xml"/><Relationship Id="rId17" Type="http://schemas.openxmlformats.org/officeDocument/2006/relationships/slideLayout" Target="../slideLayouts/slideLayout294.xml"/><Relationship Id="rId2" Type="http://schemas.openxmlformats.org/officeDocument/2006/relationships/slideLayout" Target="../slideLayouts/slideLayout279.xml"/><Relationship Id="rId16" Type="http://schemas.openxmlformats.org/officeDocument/2006/relationships/slideLayout" Target="../slideLayouts/slideLayout293.xml"/><Relationship Id="rId1" Type="http://schemas.openxmlformats.org/officeDocument/2006/relationships/slideLayout" Target="../slideLayouts/slideLayout278.xml"/><Relationship Id="rId6" Type="http://schemas.openxmlformats.org/officeDocument/2006/relationships/slideLayout" Target="../slideLayouts/slideLayout283.xml"/><Relationship Id="rId11" Type="http://schemas.openxmlformats.org/officeDocument/2006/relationships/slideLayout" Target="../slideLayouts/slideLayout288.xml"/><Relationship Id="rId5" Type="http://schemas.openxmlformats.org/officeDocument/2006/relationships/slideLayout" Target="../slideLayouts/slideLayout282.xml"/><Relationship Id="rId15" Type="http://schemas.openxmlformats.org/officeDocument/2006/relationships/slideLayout" Target="../slideLayouts/slideLayout292.xml"/><Relationship Id="rId10" Type="http://schemas.openxmlformats.org/officeDocument/2006/relationships/slideLayout" Target="../slideLayouts/slideLayout287.xml"/><Relationship Id="rId4" Type="http://schemas.openxmlformats.org/officeDocument/2006/relationships/slideLayout" Target="../slideLayouts/slideLayout281.xml"/><Relationship Id="rId9" Type="http://schemas.openxmlformats.org/officeDocument/2006/relationships/slideLayout" Target="../slideLayouts/slideLayout286.xml"/><Relationship Id="rId14" Type="http://schemas.openxmlformats.org/officeDocument/2006/relationships/slideLayout" Target="../slideLayouts/slideLayout29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2.xml"/><Relationship Id="rId13" Type="http://schemas.openxmlformats.org/officeDocument/2006/relationships/slideLayout" Target="../slideLayouts/slideLayout307.xml"/><Relationship Id="rId3" Type="http://schemas.openxmlformats.org/officeDocument/2006/relationships/slideLayout" Target="../slideLayouts/slideLayout297.xml"/><Relationship Id="rId7" Type="http://schemas.openxmlformats.org/officeDocument/2006/relationships/slideLayout" Target="../slideLayouts/slideLayout301.xml"/><Relationship Id="rId12" Type="http://schemas.openxmlformats.org/officeDocument/2006/relationships/slideLayout" Target="../slideLayouts/slideLayout306.xml"/><Relationship Id="rId17" Type="http://schemas.openxmlformats.org/officeDocument/2006/relationships/theme" Target="../theme/theme20.xml"/><Relationship Id="rId2" Type="http://schemas.openxmlformats.org/officeDocument/2006/relationships/slideLayout" Target="../slideLayouts/slideLayout296.xml"/><Relationship Id="rId16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295.xml"/><Relationship Id="rId6" Type="http://schemas.openxmlformats.org/officeDocument/2006/relationships/slideLayout" Target="../slideLayouts/slideLayout300.xml"/><Relationship Id="rId11" Type="http://schemas.openxmlformats.org/officeDocument/2006/relationships/slideLayout" Target="../slideLayouts/slideLayout305.xml"/><Relationship Id="rId5" Type="http://schemas.openxmlformats.org/officeDocument/2006/relationships/slideLayout" Target="../slideLayouts/slideLayout299.xml"/><Relationship Id="rId15" Type="http://schemas.openxmlformats.org/officeDocument/2006/relationships/slideLayout" Target="../slideLayouts/slideLayout309.xml"/><Relationship Id="rId10" Type="http://schemas.openxmlformats.org/officeDocument/2006/relationships/slideLayout" Target="../slideLayouts/slideLayout304.xml"/><Relationship Id="rId4" Type="http://schemas.openxmlformats.org/officeDocument/2006/relationships/slideLayout" Target="../slideLayouts/slideLayout298.xml"/><Relationship Id="rId9" Type="http://schemas.openxmlformats.org/officeDocument/2006/relationships/slideLayout" Target="../slideLayouts/slideLayout303.xml"/><Relationship Id="rId14" Type="http://schemas.openxmlformats.org/officeDocument/2006/relationships/slideLayout" Target="../slideLayouts/slideLayout30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8.xml"/><Relationship Id="rId3" Type="http://schemas.openxmlformats.org/officeDocument/2006/relationships/slideLayout" Target="../slideLayouts/slideLayout313.xml"/><Relationship Id="rId7" Type="http://schemas.openxmlformats.org/officeDocument/2006/relationships/slideLayout" Target="../slideLayouts/slideLayout31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312.xml"/><Relationship Id="rId1" Type="http://schemas.openxmlformats.org/officeDocument/2006/relationships/slideLayout" Target="../slideLayouts/slideLayout311.xml"/><Relationship Id="rId6" Type="http://schemas.openxmlformats.org/officeDocument/2006/relationships/slideLayout" Target="../slideLayouts/slideLayout316.xml"/><Relationship Id="rId11" Type="http://schemas.openxmlformats.org/officeDocument/2006/relationships/slideLayout" Target="../slideLayouts/slideLayout321.xml"/><Relationship Id="rId5" Type="http://schemas.openxmlformats.org/officeDocument/2006/relationships/slideLayout" Target="../slideLayouts/slideLayout315.xml"/><Relationship Id="rId10" Type="http://schemas.openxmlformats.org/officeDocument/2006/relationships/slideLayout" Target="../slideLayouts/slideLayout320.xml"/><Relationship Id="rId4" Type="http://schemas.openxmlformats.org/officeDocument/2006/relationships/slideLayout" Target="../slideLayouts/slideLayout314.xml"/><Relationship Id="rId9" Type="http://schemas.openxmlformats.org/officeDocument/2006/relationships/slideLayout" Target="../slideLayouts/slideLayout31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9.xml"/><Relationship Id="rId13" Type="http://schemas.openxmlformats.org/officeDocument/2006/relationships/slideLayout" Target="../slideLayouts/slideLayout334.xml"/><Relationship Id="rId18" Type="http://schemas.openxmlformats.org/officeDocument/2006/relationships/theme" Target="../theme/theme22.xml"/><Relationship Id="rId3" Type="http://schemas.openxmlformats.org/officeDocument/2006/relationships/slideLayout" Target="../slideLayouts/slideLayout324.xml"/><Relationship Id="rId7" Type="http://schemas.openxmlformats.org/officeDocument/2006/relationships/slideLayout" Target="../slideLayouts/slideLayout328.xml"/><Relationship Id="rId12" Type="http://schemas.openxmlformats.org/officeDocument/2006/relationships/slideLayout" Target="../slideLayouts/slideLayout333.xml"/><Relationship Id="rId17" Type="http://schemas.openxmlformats.org/officeDocument/2006/relationships/slideLayout" Target="../slideLayouts/slideLayout338.xml"/><Relationship Id="rId2" Type="http://schemas.openxmlformats.org/officeDocument/2006/relationships/slideLayout" Target="../slideLayouts/slideLayout323.xml"/><Relationship Id="rId16" Type="http://schemas.openxmlformats.org/officeDocument/2006/relationships/slideLayout" Target="../slideLayouts/slideLayout337.xml"/><Relationship Id="rId1" Type="http://schemas.openxmlformats.org/officeDocument/2006/relationships/slideLayout" Target="../slideLayouts/slideLayout322.xml"/><Relationship Id="rId6" Type="http://schemas.openxmlformats.org/officeDocument/2006/relationships/slideLayout" Target="../slideLayouts/slideLayout327.xml"/><Relationship Id="rId11" Type="http://schemas.openxmlformats.org/officeDocument/2006/relationships/slideLayout" Target="../slideLayouts/slideLayout332.xml"/><Relationship Id="rId5" Type="http://schemas.openxmlformats.org/officeDocument/2006/relationships/slideLayout" Target="../slideLayouts/slideLayout326.xml"/><Relationship Id="rId15" Type="http://schemas.openxmlformats.org/officeDocument/2006/relationships/slideLayout" Target="../slideLayouts/slideLayout336.xml"/><Relationship Id="rId10" Type="http://schemas.openxmlformats.org/officeDocument/2006/relationships/slideLayout" Target="../slideLayouts/slideLayout331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25.xml"/><Relationship Id="rId9" Type="http://schemas.openxmlformats.org/officeDocument/2006/relationships/slideLayout" Target="../slideLayouts/slideLayout330.xml"/><Relationship Id="rId14" Type="http://schemas.openxmlformats.org/officeDocument/2006/relationships/slideLayout" Target="../slideLayouts/slideLayout335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6.xml"/><Relationship Id="rId13" Type="http://schemas.openxmlformats.org/officeDocument/2006/relationships/slideLayout" Target="../slideLayouts/slideLayout351.xml"/><Relationship Id="rId18" Type="http://schemas.openxmlformats.org/officeDocument/2006/relationships/theme" Target="../theme/theme23.xml"/><Relationship Id="rId3" Type="http://schemas.openxmlformats.org/officeDocument/2006/relationships/slideLayout" Target="../slideLayouts/slideLayout341.xml"/><Relationship Id="rId21" Type="http://schemas.openxmlformats.org/officeDocument/2006/relationships/image" Target="../media/image12.png"/><Relationship Id="rId7" Type="http://schemas.openxmlformats.org/officeDocument/2006/relationships/slideLayout" Target="../slideLayouts/slideLayout345.xml"/><Relationship Id="rId12" Type="http://schemas.openxmlformats.org/officeDocument/2006/relationships/slideLayout" Target="../slideLayouts/slideLayout350.xml"/><Relationship Id="rId17" Type="http://schemas.openxmlformats.org/officeDocument/2006/relationships/slideLayout" Target="../slideLayouts/slideLayout355.xml"/><Relationship Id="rId2" Type="http://schemas.openxmlformats.org/officeDocument/2006/relationships/slideLayout" Target="../slideLayouts/slideLayout340.xml"/><Relationship Id="rId16" Type="http://schemas.openxmlformats.org/officeDocument/2006/relationships/slideLayout" Target="../slideLayouts/slideLayout354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339.xml"/><Relationship Id="rId6" Type="http://schemas.openxmlformats.org/officeDocument/2006/relationships/slideLayout" Target="../slideLayouts/slideLayout344.xml"/><Relationship Id="rId11" Type="http://schemas.openxmlformats.org/officeDocument/2006/relationships/slideLayout" Target="../slideLayouts/slideLayout349.xml"/><Relationship Id="rId5" Type="http://schemas.openxmlformats.org/officeDocument/2006/relationships/slideLayout" Target="../slideLayouts/slideLayout343.xml"/><Relationship Id="rId15" Type="http://schemas.openxmlformats.org/officeDocument/2006/relationships/slideLayout" Target="../slideLayouts/slideLayout353.xml"/><Relationship Id="rId10" Type="http://schemas.openxmlformats.org/officeDocument/2006/relationships/slideLayout" Target="../slideLayouts/slideLayout348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342.xml"/><Relationship Id="rId9" Type="http://schemas.openxmlformats.org/officeDocument/2006/relationships/slideLayout" Target="../slideLayouts/slideLayout347.xml"/><Relationship Id="rId14" Type="http://schemas.openxmlformats.org/officeDocument/2006/relationships/slideLayout" Target="../slideLayouts/slideLayout352.xml"/><Relationship Id="rId22" Type="http://schemas.openxmlformats.org/officeDocument/2006/relationships/image" Target="../media/image13.pn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3.xml"/><Relationship Id="rId13" Type="http://schemas.openxmlformats.org/officeDocument/2006/relationships/slideLayout" Target="../slideLayouts/slideLayout368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58.xml"/><Relationship Id="rId7" Type="http://schemas.openxmlformats.org/officeDocument/2006/relationships/slideLayout" Target="../slideLayouts/slideLayout362.xml"/><Relationship Id="rId12" Type="http://schemas.openxmlformats.org/officeDocument/2006/relationships/slideLayout" Target="../slideLayouts/slideLayout367.xml"/><Relationship Id="rId17" Type="http://schemas.openxmlformats.org/officeDocument/2006/relationships/slideLayout" Target="../slideLayouts/slideLayout372.xml"/><Relationship Id="rId2" Type="http://schemas.openxmlformats.org/officeDocument/2006/relationships/slideLayout" Target="../slideLayouts/slideLayout357.xml"/><Relationship Id="rId16" Type="http://schemas.openxmlformats.org/officeDocument/2006/relationships/slideLayout" Target="../slideLayouts/slideLayout371.xml"/><Relationship Id="rId1" Type="http://schemas.openxmlformats.org/officeDocument/2006/relationships/slideLayout" Target="../slideLayouts/slideLayout356.xml"/><Relationship Id="rId6" Type="http://schemas.openxmlformats.org/officeDocument/2006/relationships/slideLayout" Target="../slideLayouts/slideLayout361.xml"/><Relationship Id="rId11" Type="http://schemas.openxmlformats.org/officeDocument/2006/relationships/slideLayout" Target="../slideLayouts/slideLayout366.xml"/><Relationship Id="rId5" Type="http://schemas.openxmlformats.org/officeDocument/2006/relationships/slideLayout" Target="../slideLayouts/slideLayout360.xml"/><Relationship Id="rId15" Type="http://schemas.openxmlformats.org/officeDocument/2006/relationships/slideLayout" Target="../slideLayouts/slideLayout370.xml"/><Relationship Id="rId10" Type="http://schemas.openxmlformats.org/officeDocument/2006/relationships/slideLayout" Target="../slideLayouts/slideLayout365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59.xml"/><Relationship Id="rId9" Type="http://schemas.openxmlformats.org/officeDocument/2006/relationships/slideLayout" Target="../slideLayouts/slideLayout364.xml"/><Relationship Id="rId14" Type="http://schemas.openxmlformats.org/officeDocument/2006/relationships/slideLayout" Target="../slideLayouts/slideLayout369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0.xml"/><Relationship Id="rId3" Type="http://schemas.openxmlformats.org/officeDocument/2006/relationships/slideLayout" Target="../slideLayouts/slideLayout375.xml"/><Relationship Id="rId7" Type="http://schemas.openxmlformats.org/officeDocument/2006/relationships/slideLayout" Target="../slideLayouts/slideLayout379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374.xml"/><Relationship Id="rId1" Type="http://schemas.openxmlformats.org/officeDocument/2006/relationships/slideLayout" Target="../slideLayouts/slideLayout373.xml"/><Relationship Id="rId6" Type="http://schemas.openxmlformats.org/officeDocument/2006/relationships/slideLayout" Target="../slideLayouts/slideLayout378.xml"/><Relationship Id="rId11" Type="http://schemas.openxmlformats.org/officeDocument/2006/relationships/slideLayout" Target="../slideLayouts/slideLayout383.xml"/><Relationship Id="rId5" Type="http://schemas.openxmlformats.org/officeDocument/2006/relationships/slideLayout" Target="../slideLayouts/slideLayout377.xml"/><Relationship Id="rId10" Type="http://schemas.openxmlformats.org/officeDocument/2006/relationships/slideLayout" Target="../slideLayouts/slideLayout382.xml"/><Relationship Id="rId4" Type="http://schemas.openxmlformats.org/officeDocument/2006/relationships/slideLayout" Target="../slideLayouts/slideLayout376.xml"/><Relationship Id="rId9" Type="http://schemas.openxmlformats.org/officeDocument/2006/relationships/slideLayout" Target="../slideLayouts/slideLayout3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dirty="0"/>
              <a:t>12/11/2017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93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42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7262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  <p:sldLayoutId id="2147483776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85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283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  <p:sldLayoutId id="214748384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279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9619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  <p:sldLayoutId id="2147483937" r:id="rId12"/>
    <p:sldLayoutId id="2147483938" r:id="rId13"/>
    <p:sldLayoutId id="2147483939" r:id="rId14"/>
    <p:sldLayoutId id="2147483940" r:id="rId15"/>
    <p:sldLayoutId id="2147483941" r:id="rId16"/>
    <p:sldLayoutId id="2147483942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765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  <p:sldLayoutId id="2147484015" r:id="rId12"/>
    <p:sldLayoutId id="2147484016" r:id="rId13"/>
    <p:sldLayoutId id="2147484017" r:id="rId14"/>
    <p:sldLayoutId id="2147484018" r:id="rId15"/>
    <p:sldLayoutId id="214748401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507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  <p:sldLayoutId id="2147484032" r:id="rId12"/>
    <p:sldLayoutId id="2147484033" r:id="rId13"/>
    <p:sldLayoutId id="2147484034" r:id="rId14"/>
    <p:sldLayoutId id="2147484035" r:id="rId15"/>
    <p:sldLayoutId id="2147484036" r:id="rId16"/>
    <p:sldLayoutId id="214748403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696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77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  <p:sldLayoutId id="2147484091" r:id="rId12"/>
    <p:sldLayoutId id="2147484092" r:id="rId13"/>
    <p:sldLayoutId id="2147484093" r:id="rId14"/>
    <p:sldLayoutId id="2147484094" r:id="rId15"/>
    <p:sldLayoutId id="214748409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17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  <p:sldLayoutId id="2147484126" r:id="rId12"/>
    <p:sldLayoutId id="2147484127" r:id="rId13"/>
    <p:sldLayoutId id="2147484128" r:id="rId14"/>
    <p:sldLayoutId id="2147484129" r:id="rId15"/>
    <p:sldLayoutId id="2147484130" r:id="rId16"/>
    <p:sldLayoutId id="2147484131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96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5872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188" r:id="rId14"/>
    <p:sldLayoutId id="2147484189" r:id="rId15"/>
    <p:sldLayoutId id="2147484190" r:id="rId16"/>
    <p:sldLayoutId id="21474841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72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  <p:sldLayoutId id="2147484218" r:id="rId2"/>
    <p:sldLayoutId id="2147484219" r:id="rId3"/>
    <p:sldLayoutId id="2147484220" r:id="rId4"/>
    <p:sldLayoutId id="2147484221" r:id="rId5"/>
    <p:sldLayoutId id="2147484222" r:id="rId6"/>
    <p:sldLayoutId id="2147484223" r:id="rId7"/>
    <p:sldLayoutId id="2147484224" r:id="rId8"/>
    <p:sldLayoutId id="2147484225" r:id="rId9"/>
    <p:sldLayoutId id="2147484226" r:id="rId10"/>
    <p:sldLayoutId id="2147484227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7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9" r:id="rId1"/>
    <p:sldLayoutId id="2147484230" r:id="rId2"/>
    <p:sldLayoutId id="2147484231" r:id="rId3"/>
    <p:sldLayoutId id="2147484232" r:id="rId4"/>
    <p:sldLayoutId id="2147484233" r:id="rId5"/>
    <p:sldLayoutId id="2147484234" r:id="rId6"/>
    <p:sldLayoutId id="2147484235" r:id="rId7"/>
    <p:sldLayoutId id="2147484236" r:id="rId8"/>
    <p:sldLayoutId id="2147484237" r:id="rId9"/>
    <p:sldLayoutId id="2147484238" r:id="rId10"/>
    <p:sldLayoutId id="2147484239" r:id="rId11"/>
    <p:sldLayoutId id="2147484240" r:id="rId12"/>
    <p:sldLayoutId id="2147484241" r:id="rId13"/>
    <p:sldLayoutId id="2147484242" r:id="rId14"/>
    <p:sldLayoutId id="2147484243" r:id="rId15"/>
    <p:sldLayoutId id="2147484244" r:id="rId16"/>
    <p:sldLayoutId id="2147484245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647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  <p:sldLayoutId id="2147484292" r:id="rId12"/>
    <p:sldLayoutId id="2147484293" r:id="rId13"/>
    <p:sldLayoutId id="2147484294" r:id="rId14"/>
    <p:sldLayoutId id="2147484295" r:id="rId15"/>
    <p:sldLayoutId id="214748429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7007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34" r:id="rId1"/>
    <p:sldLayoutId id="2147484335" r:id="rId2"/>
    <p:sldLayoutId id="2147484336" r:id="rId3"/>
    <p:sldLayoutId id="2147484337" r:id="rId4"/>
    <p:sldLayoutId id="2147484338" r:id="rId5"/>
    <p:sldLayoutId id="2147484339" r:id="rId6"/>
    <p:sldLayoutId id="2147484340" r:id="rId7"/>
    <p:sldLayoutId id="2147484341" r:id="rId8"/>
    <p:sldLayoutId id="2147484342" r:id="rId9"/>
    <p:sldLayoutId id="2147484343" r:id="rId10"/>
    <p:sldLayoutId id="2147484344" r:id="rId11"/>
    <p:sldLayoutId id="2147484345" r:id="rId12"/>
    <p:sldLayoutId id="2147484346" r:id="rId13"/>
    <p:sldLayoutId id="2147484347" r:id="rId14"/>
    <p:sldLayoutId id="2147484348" r:id="rId15"/>
    <p:sldLayoutId id="2147484349" r:id="rId16"/>
    <p:sldLayoutId id="2147484350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02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2" r:id="rId1"/>
    <p:sldLayoutId id="2147484353" r:id="rId2"/>
    <p:sldLayoutId id="2147484354" r:id="rId3"/>
    <p:sldLayoutId id="2147484355" r:id="rId4"/>
    <p:sldLayoutId id="2147484356" r:id="rId5"/>
    <p:sldLayoutId id="2147484357" r:id="rId6"/>
    <p:sldLayoutId id="2147484358" r:id="rId7"/>
    <p:sldLayoutId id="2147484359" r:id="rId8"/>
    <p:sldLayoutId id="2147484360" r:id="rId9"/>
    <p:sldLayoutId id="2147484361" r:id="rId10"/>
    <p:sldLayoutId id="2147484362" r:id="rId11"/>
    <p:sldLayoutId id="2147484363" r:id="rId12"/>
    <p:sldLayoutId id="2147484364" r:id="rId13"/>
    <p:sldLayoutId id="2147484365" r:id="rId14"/>
    <p:sldLayoutId id="2147484366" r:id="rId15"/>
    <p:sldLayoutId id="2147484367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769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65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8" r:id="rId1"/>
    <p:sldLayoutId id="2147484399" r:id="rId2"/>
    <p:sldLayoutId id="2147484400" r:id="rId3"/>
    <p:sldLayoutId id="2147484401" r:id="rId4"/>
    <p:sldLayoutId id="2147484402" r:id="rId5"/>
    <p:sldLayoutId id="2147484403" r:id="rId6"/>
    <p:sldLayoutId id="2147484404" r:id="rId7"/>
    <p:sldLayoutId id="2147484405" r:id="rId8"/>
    <p:sldLayoutId id="2147484406" r:id="rId9"/>
    <p:sldLayoutId id="2147484407" r:id="rId10"/>
    <p:sldLayoutId id="2147484408" r:id="rId11"/>
    <p:sldLayoutId id="2147484409" r:id="rId12"/>
    <p:sldLayoutId id="2147484410" r:id="rId13"/>
    <p:sldLayoutId id="2147484411" r:id="rId14"/>
    <p:sldLayoutId id="2147484412" r:id="rId15"/>
    <p:sldLayoutId id="2147484413" r:id="rId16"/>
    <p:sldLayoutId id="214748441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2292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16" r:id="rId1"/>
    <p:sldLayoutId id="2147484417" r:id="rId2"/>
    <p:sldLayoutId id="2147484418" r:id="rId3"/>
    <p:sldLayoutId id="2147484419" r:id="rId4"/>
    <p:sldLayoutId id="2147484420" r:id="rId5"/>
    <p:sldLayoutId id="2147484421" r:id="rId6"/>
    <p:sldLayoutId id="2147484422" r:id="rId7"/>
    <p:sldLayoutId id="2147484423" r:id="rId8"/>
    <p:sldLayoutId id="2147484424" r:id="rId9"/>
    <p:sldLayoutId id="2147484425" r:id="rId10"/>
    <p:sldLayoutId id="2147484426" r:id="rId11"/>
    <p:sldLayoutId id="2147484427" r:id="rId12"/>
    <p:sldLayoutId id="2147484428" r:id="rId13"/>
    <p:sldLayoutId id="2147484429" r:id="rId14"/>
    <p:sldLayoutId id="2147484430" r:id="rId15"/>
    <p:sldLayoutId id="2147484431" r:id="rId16"/>
    <p:sldLayoutId id="2147484432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69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  <p:sldLayoutId id="2147484464" r:id="rId13"/>
    <p:sldLayoutId id="2147484465" r:id="rId14"/>
    <p:sldLayoutId id="2147484466" r:id="rId15"/>
    <p:sldLayoutId id="2147484467" r:id="rId16"/>
    <p:sldLayoutId id="2147484468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64B320A-89BA-47B2-A525-92E8D10B06E4}" type="datetimeFigureOut">
              <a:rPr lang="en-US" smtClean="0"/>
              <a:t>12/11/2017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7361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2" r:id="rId1"/>
    <p:sldLayoutId id="2147484483" r:id="rId2"/>
    <p:sldLayoutId id="2147484484" r:id="rId3"/>
    <p:sldLayoutId id="2147484485" r:id="rId4"/>
    <p:sldLayoutId id="2147484486" r:id="rId5"/>
    <p:sldLayoutId id="2147484487" r:id="rId6"/>
    <p:sldLayoutId id="2147484488" r:id="rId7"/>
    <p:sldLayoutId id="2147484489" r:id="rId8"/>
    <p:sldLayoutId id="2147484490" r:id="rId9"/>
    <p:sldLayoutId id="2147484491" r:id="rId10"/>
    <p:sldLayoutId id="2147484492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855034"/>
            <a:ext cx="8825658" cy="2677648"/>
          </a:xfrm>
        </p:spPr>
        <p:txBody>
          <a:bodyPr/>
          <a:lstStyle/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CROSS LANGUAGE</a:t>
            </a:r>
            <a:b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INFORMATION RETRIEVAL</a:t>
            </a:r>
            <a:b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(CLIR)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b="1" dirty="0" smtClean="0"/>
              <a:t>Oleh ; rahmat robi waliyansyah.m.kom.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40226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Latar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Belakang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4953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>
                <a:solidFill>
                  <a:srgbClr val="FF0000"/>
                </a:solidFill>
              </a:rPr>
              <a:t>Naiknya kebutuhan untuk mengakses </a:t>
            </a:r>
            <a:r>
              <a:rPr lang="id-ID" sz="2400" dirty="0" smtClean="0">
                <a:solidFill>
                  <a:srgbClr val="FF0000"/>
                </a:solidFill>
              </a:rPr>
              <a:t>informasi tanpa </a:t>
            </a:r>
            <a:r>
              <a:rPr lang="id-ID" sz="2400" dirty="0">
                <a:solidFill>
                  <a:srgbClr val="FF0000"/>
                </a:solidFill>
              </a:rPr>
              <a:t>halangan bahasa atau budaya</a:t>
            </a:r>
            <a:r>
              <a:rPr lang="id-ID" sz="2400" dirty="0"/>
              <a:t>, yang </a:t>
            </a:r>
            <a:r>
              <a:rPr lang="id-ID" sz="2400" dirty="0" smtClean="0"/>
              <a:t>berarti ada </a:t>
            </a:r>
            <a:r>
              <a:rPr lang="id-ID" sz="2400" dirty="0"/>
              <a:t>permintaan yang kuat untuk dapat: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Menemukan </a:t>
            </a:r>
            <a:r>
              <a:rPr lang="id-ID" sz="2000" dirty="0"/>
              <a:t>informasi yang ditulis dalam </a:t>
            </a:r>
            <a:r>
              <a:rPr lang="id-ID" sz="2000" dirty="0" smtClean="0"/>
              <a:t>bahasa asing</a:t>
            </a:r>
            <a:endParaRPr lang="id-ID" sz="2000" dirty="0"/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Membaca </a:t>
            </a:r>
            <a:r>
              <a:rPr lang="id-ID" sz="2000" dirty="0"/>
              <a:t>dan menginterpretasikan informasi </a:t>
            </a:r>
            <a:r>
              <a:rPr lang="id-ID" sz="2000" dirty="0" smtClean="0"/>
              <a:t>dan menggabungkannya </a:t>
            </a:r>
            <a:r>
              <a:rPr lang="id-ID" sz="2000" dirty="0"/>
              <a:t>dengan informasi pada </a:t>
            </a:r>
            <a:r>
              <a:rPr lang="id-ID" sz="2000" dirty="0" smtClean="0"/>
              <a:t>bahasa‐bahasa lain</a:t>
            </a:r>
          </a:p>
          <a:p>
            <a:pPr marL="363538" lvl="1" indent="-363538" algn="just">
              <a:lnSpc>
                <a:spcPct val="150000"/>
              </a:lnSpc>
            </a:pPr>
            <a:r>
              <a:rPr lang="id-ID" sz="2400" dirty="0">
                <a:solidFill>
                  <a:srgbClr val="FF0000"/>
                </a:solidFill>
              </a:rPr>
              <a:t>Kebutuhan adanya Multilingual </a:t>
            </a:r>
            <a:r>
              <a:rPr lang="id-ID" sz="2400" dirty="0" smtClean="0">
                <a:solidFill>
                  <a:srgbClr val="FF0000"/>
                </a:solidFill>
              </a:rPr>
              <a:t>Information Access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2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Monolingual vs CLIR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70939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Monolingual IR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Memperoleh </a:t>
            </a:r>
            <a:r>
              <a:rPr lang="id-ID" sz="2400" dirty="0"/>
              <a:t>dokumen yang bahasanya </a:t>
            </a:r>
            <a:r>
              <a:rPr lang="id-ID" sz="2400" b="1" dirty="0" smtClean="0">
                <a:solidFill>
                  <a:srgbClr val="FF0000"/>
                </a:solidFill>
              </a:rPr>
              <a:t>sama</a:t>
            </a:r>
            <a:r>
              <a:rPr lang="id-ID" sz="2400" dirty="0" smtClean="0"/>
              <a:t> dengan query</a:t>
            </a:r>
          </a:p>
          <a:p>
            <a:pPr marL="268288" lvl="1" indent="-268288" algn="just">
              <a:lnSpc>
                <a:spcPct val="150000"/>
              </a:lnSpc>
            </a:pPr>
            <a:r>
              <a:rPr lang="id-ID" sz="2800" dirty="0"/>
              <a:t>CLIR</a:t>
            </a:r>
          </a:p>
          <a:p>
            <a:pPr marL="725488" lvl="2" indent="-268288" algn="just">
              <a:lnSpc>
                <a:spcPct val="150000"/>
              </a:lnSpc>
            </a:pPr>
            <a:r>
              <a:rPr lang="id-ID" sz="2400" dirty="0" smtClean="0"/>
              <a:t>Memperoleh </a:t>
            </a:r>
            <a:r>
              <a:rPr lang="id-ID" sz="2400" dirty="0"/>
              <a:t>dokumen yang bahasanya </a:t>
            </a:r>
            <a:r>
              <a:rPr lang="id-ID" sz="2400" b="1" dirty="0" smtClean="0">
                <a:solidFill>
                  <a:srgbClr val="FF0000"/>
                </a:solidFill>
              </a:rPr>
              <a:t>berbeda</a:t>
            </a:r>
            <a:r>
              <a:rPr lang="id-ID" sz="2400" dirty="0" smtClean="0"/>
              <a:t> dengan </a:t>
            </a:r>
            <a:r>
              <a:rPr lang="id-ID" sz="2400" dirty="0"/>
              <a:t>bahasa yang ada pada query</a:t>
            </a:r>
          </a:p>
        </p:txBody>
      </p:sp>
    </p:spTree>
    <p:extLst>
      <p:ext uri="{BB962C8B-B14F-4D97-AF65-F5344CB8AC3E}">
        <p14:creationId xmlns:p14="http://schemas.microsoft.com/office/powerpoint/2010/main" val="29908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2" y="224118"/>
            <a:ext cx="9404723" cy="1013011"/>
          </a:xfrm>
        </p:spPr>
        <p:txBody>
          <a:bodyPr/>
          <a:lstStyle/>
          <a:p>
            <a:pPr algn="ctr"/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Pengertian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1465730"/>
            <a:ext cx="9748464" cy="527124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3200" b="1" dirty="0"/>
              <a:t>Cross‐language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rgbClr val="FFFF00"/>
                </a:solidFill>
              </a:rPr>
              <a:t>Cross‐lingual</a:t>
            </a:r>
            <a:r>
              <a:rPr lang="id-ID" sz="2400" dirty="0">
                <a:solidFill>
                  <a:srgbClr val="FFFF00"/>
                </a:solidFill>
              </a:rPr>
              <a:t>, cross‐linguistic, translingual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3200" b="1" dirty="0" smtClean="0"/>
              <a:t>Dokumen </a:t>
            </a:r>
            <a:r>
              <a:rPr lang="id-ID" sz="3200" b="1" dirty="0"/>
              <a:t>Multilingual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rgbClr val="FFFF00"/>
                </a:solidFill>
              </a:rPr>
              <a:t>Dokumen </a:t>
            </a:r>
            <a:r>
              <a:rPr lang="id-ID" sz="2400" dirty="0">
                <a:solidFill>
                  <a:srgbClr val="FFFF00"/>
                </a:solidFill>
              </a:rPr>
              <a:t>berisi lebih dari satu </a:t>
            </a:r>
            <a:r>
              <a:rPr lang="id-ID" sz="2400" dirty="0" smtClean="0">
                <a:solidFill>
                  <a:srgbClr val="FFFF00"/>
                </a:solidFill>
              </a:rPr>
              <a:t>bahasa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3200" b="1" dirty="0" smtClean="0"/>
              <a:t>Koleksi Multilingual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rgbClr val="FFFF00"/>
                </a:solidFill>
              </a:rPr>
              <a:t>Koleksi </a:t>
            </a:r>
            <a:r>
              <a:rPr lang="id-ID" sz="2400" dirty="0">
                <a:solidFill>
                  <a:srgbClr val="FFFF00"/>
                </a:solidFill>
              </a:rPr>
              <a:t>dokumen dalam bahasa yang </a:t>
            </a:r>
            <a:r>
              <a:rPr lang="id-ID" sz="2400" dirty="0" smtClean="0">
                <a:solidFill>
                  <a:srgbClr val="FFFF00"/>
                </a:solidFill>
              </a:rPr>
              <a:t>berbeda‐beda</a:t>
            </a:r>
            <a:endParaRPr lang="id-ID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06189"/>
            <a:ext cx="8596668" cy="1030941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Pengertian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61342"/>
            <a:ext cx="8596668" cy="527563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/>
              <a:t>Multilingual system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accent5"/>
                </a:solidFill>
              </a:rPr>
              <a:t>Dapat </a:t>
            </a:r>
            <a:r>
              <a:rPr lang="id-ID" sz="2400" dirty="0">
                <a:solidFill>
                  <a:schemeClr val="accent5"/>
                </a:solidFill>
              </a:rPr>
              <a:t>memperoleh dokumen dari suatu koleksi multilingual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 smtClean="0"/>
              <a:t>Cross‐language </a:t>
            </a:r>
            <a:r>
              <a:rPr lang="id-ID" sz="2400" b="1" dirty="0"/>
              <a:t>system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accent5"/>
                </a:solidFill>
              </a:rPr>
              <a:t>Query </a:t>
            </a:r>
            <a:r>
              <a:rPr lang="id-ID" sz="2400" dirty="0">
                <a:solidFill>
                  <a:schemeClr val="accent5"/>
                </a:solidFill>
              </a:rPr>
              <a:t>dalam bahasa yang satu, cari dokumen dalam bahasa lain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 smtClean="0"/>
              <a:t>Translingual </a:t>
            </a:r>
            <a:r>
              <a:rPr lang="id-ID" sz="2400" b="1" dirty="0"/>
              <a:t>system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accent5"/>
                </a:solidFill>
              </a:rPr>
              <a:t>Query </a:t>
            </a:r>
            <a:r>
              <a:rPr lang="id-ID" sz="2400" dirty="0">
                <a:solidFill>
                  <a:schemeClr val="accent5"/>
                </a:solidFill>
              </a:rPr>
              <a:t>dapat menemukan dokumen dalam bahasa apapun</a:t>
            </a:r>
          </a:p>
        </p:txBody>
      </p:sp>
    </p:spTree>
    <p:extLst>
      <p:ext uri="{BB962C8B-B14F-4D97-AF65-F5344CB8AC3E}">
        <p14:creationId xmlns:p14="http://schemas.microsoft.com/office/powerpoint/2010/main" val="227910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Desain Sistem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434" y="2420471"/>
            <a:ext cx="9789459" cy="428961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Apa yang perlu di‐indeks?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>
                <a:solidFill>
                  <a:srgbClr val="7030A0"/>
                </a:solidFill>
              </a:rPr>
              <a:t>Free </a:t>
            </a:r>
            <a:r>
              <a:rPr lang="id-ID" sz="2000" dirty="0">
                <a:solidFill>
                  <a:srgbClr val="7030A0"/>
                </a:solidFill>
              </a:rPr>
              <a:t>text atau controlled vocabulary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Apa </a:t>
            </a:r>
            <a:r>
              <a:rPr lang="id-ID" sz="2400" dirty="0"/>
              <a:t>yang perlu diterjemahkan?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>
                <a:solidFill>
                  <a:srgbClr val="7030A0"/>
                </a:solidFill>
              </a:rPr>
              <a:t>Query </a:t>
            </a:r>
            <a:r>
              <a:rPr lang="id-ID" sz="2000" dirty="0">
                <a:solidFill>
                  <a:srgbClr val="7030A0"/>
                </a:solidFill>
              </a:rPr>
              <a:t>atau </a:t>
            </a:r>
            <a:r>
              <a:rPr lang="id-ID" sz="2000" dirty="0" smtClean="0">
                <a:solidFill>
                  <a:srgbClr val="7030A0"/>
                </a:solidFill>
              </a:rPr>
              <a:t>dokumen</a:t>
            </a:r>
            <a:endParaRPr lang="id-ID" sz="2000" dirty="0">
              <a:solidFill>
                <a:srgbClr val="7030A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Di </a:t>
            </a:r>
            <a:r>
              <a:rPr lang="id-ID" sz="2400" dirty="0"/>
              <a:t>mana kita bisa mendapatkan </a:t>
            </a:r>
            <a:r>
              <a:rPr lang="id-ID" sz="2400" dirty="0" smtClean="0"/>
              <a:t>resources untuk </a:t>
            </a:r>
            <a:r>
              <a:rPr lang="id-ID" sz="2400" dirty="0"/>
              <a:t>menerjemahkan?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>
                <a:solidFill>
                  <a:srgbClr val="7030A0"/>
                </a:solidFill>
              </a:rPr>
              <a:t>Kamus</a:t>
            </a:r>
            <a:r>
              <a:rPr lang="id-ID" sz="2000" dirty="0">
                <a:solidFill>
                  <a:srgbClr val="7030A0"/>
                </a:solidFill>
              </a:rPr>
              <a:t>, ontologi, training corpus</a:t>
            </a:r>
          </a:p>
        </p:txBody>
      </p:sp>
    </p:spTree>
    <p:extLst>
      <p:ext uri="{BB962C8B-B14F-4D97-AF65-F5344CB8AC3E}">
        <p14:creationId xmlns:p14="http://schemas.microsoft.com/office/powerpoint/2010/main" val="32371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16859"/>
            <a:ext cx="10058400" cy="984325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 vs Query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07776"/>
            <a:ext cx="10058400" cy="46392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id-ID" sz="2400" b="1" dirty="0"/>
              <a:t>Penerjemahan Dokumen</a:t>
            </a:r>
          </a:p>
          <a:p>
            <a:pPr marL="363538" indent="-3635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dirty="0" smtClean="0">
                <a:solidFill>
                  <a:srgbClr val="FFC000"/>
                </a:solidFill>
              </a:rPr>
              <a:t>Menerjemahkan </a:t>
            </a:r>
            <a:r>
              <a:rPr lang="id-ID" dirty="0">
                <a:solidFill>
                  <a:srgbClr val="FFC000"/>
                </a:solidFill>
              </a:rPr>
              <a:t>dokumen ke bahasa dari </a:t>
            </a:r>
            <a:r>
              <a:rPr lang="id-ID" dirty="0" smtClean="0">
                <a:solidFill>
                  <a:srgbClr val="FFC000"/>
                </a:solidFill>
              </a:rPr>
              <a:t>query.</a:t>
            </a:r>
          </a:p>
          <a:p>
            <a:pPr marL="363538" indent="-3635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dirty="0" smtClean="0">
                <a:solidFill>
                  <a:srgbClr val="FFC000"/>
                </a:solidFill>
              </a:rPr>
              <a:t>Tidak </a:t>
            </a:r>
            <a:r>
              <a:rPr lang="id-ID" dirty="0">
                <a:solidFill>
                  <a:srgbClr val="FFC000"/>
                </a:solidFill>
              </a:rPr>
              <a:t>praktis. Prosesnya lambat, walaupun </a:t>
            </a:r>
            <a:r>
              <a:rPr lang="id-ID" dirty="0" smtClean="0">
                <a:solidFill>
                  <a:srgbClr val="FFC000"/>
                </a:solidFill>
              </a:rPr>
              <a:t>hanya perlu </a:t>
            </a:r>
            <a:r>
              <a:rPr lang="id-ID" dirty="0">
                <a:solidFill>
                  <a:srgbClr val="FFC000"/>
                </a:solidFill>
              </a:rPr>
              <a:t>menterjemahkan sekali untuk setiap</a:t>
            </a:r>
          </a:p>
          <a:p>
            <a:pPr marL="363538" indent="-363538">
              <a:lnSpc>
                <a:spcPct val="150000"/>
              </a:lnSpc>
            </a:pPr>
            <a:r>
              <a:rPr lang="id-ID" dirty="0">
                <a:solidFill>
                  <a:srgbClr val="FFC000"/>
                </a:solidFill>
              </a:rPr>
              <a:t>dokumen</a:t>
            </a:r>
            <a:r>
              <a:rPr lang="id-ID" dirty="0" smtClean="0">
                <a:solidFill>
                  <a:srgbClr val="FFC000"/>
                </a:solidFill>
              </a:rPr>
              <a:t>.</a:t>
            </a:r>
          </a:p>
          <a:p>
            <a:pPr marL="93663" indent="-93663">
              <a:lnSpc>
                <a:spcPct val="150000"/>
              </a:lnSpc>
            </a:pPr>
            <a:r>
              <a:rPr lang="id-ID" sz="2400" b="1" dirty="0"/>
              <a:t>Penerjemahan Query</a:t>
            </a:r>
          </a:p>
          <a:p>
            <a:pPr marL="363538" indent="-3635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dirty="0" smtClean="0">
                <a:solidFill>
                  <a:srgbClr val="FFC000"/>
                </a:solidFill>
              </a:rPr>
              <a:t>Menerjemahkan </a:t>
            </a:r>
            <a:r>
              <a:rPr lang="id-ID" dirty="0">
                <a:solidFill>
                  <a:srgbClr val="FFC000"/>
                </a:solidFill>
              </a:rPr>
              <a:t>query ke bahasa dari </a:t>
            </a:r>
            <a:r>
              <a:rPr lang="id-ID" dirty="0" smtClean="0">
                <a:solidFill>
                  <a:srgbClr val="FFC000"/>
                </a:solidFill>
              </a:rPr>
              <a:t>dokumen.</a:t>
            </a:r>
          </a:p>
          <a:p>
            <a:pPr marL="363538" indent="-3635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dirty="0" smtClean="0">
                <a:solidFill>
                  <a:srgbClr val="FFC000"/>
                </a:solidFill>
              </a:rPr>
              <a:t>Efisien </a:t>
            </a:r>
            <a:r>
              <a:rPr lang="id-ID" dirty="0">
                <a:solidFill>
                  <a:srgbClr val="FFC000"/>
                </a:solidFill>
              </a:rPr>
              <a:t>untuk query yang </a:t>
            </a:r>
            <a:r>
              <a:rPr lang="id-ID" dirty="0" smtClean="0">
                <a:solidFill>
                  <a:srgbClr val="FFC000"/>
                </a:solidFill>
              </a:rPr>
              <a:t>pendek.</a:t>
            </a:r>
            <a:endParaRPr lang="id-ID" dirty="0">
              <a:solidFill>
                <a:srgbClr val="FFC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6217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4894729"/>
            <a:ext cx="8534400" cy="1099670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863" t="55057" r="54855" b="14811"/>
          <a:stretch/>
        </p:blipFill>
        <p:spPr>
          <a:xfrm>
            <a:off x="1093267" y="215152"/>
            <a:ext cx="7716289" cy="44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Penterjemahan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Mesin </a:t>
            </a:r>
            <a:r>
              <a:rPr lang="id-ID" sz="2400" dirty="0" smtClean="0"/>
              <a:t>Penterjemah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Kamus Dwibahasa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Korpus Paralel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Transitif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46700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168294"/>
            <a:ext cx="9404723" cy="1400530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Mesin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Penterjemah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568824"/>
            <a:ext cx="8946541" cy="51681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Belum tersedia pada banyak </a:t>
            </a:r>
            <a:r>
              <a:rPr lang="id-ID" sz="2800" dirty="0" smtClean="0"/>
              <a:t>bahasa</a:t>
            </a:r>
          </a:p>
          <a:p>
            <a:pPr algn="just">
              <a:lnSpc>
                <a:spcPct val="150000"/>
              </a:lnSpc>
            </a:pPr>
            <a:r>
              <a:rPr lang="id-ID" sz="2800" dirty="0"/>
              <a:t>Contoh: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SYSTRAN</a:t>
            </a:r>
            <a:r>
              <a:rPr lang="id-ID" sz="2400" dirty="0"/>
              <a:t>, LOGOS, Langenscheidt tersedia dalam </a:t>
            </a:r>
            <a:r>
              <a:rPr lang="id-ID" sz="2400" dirty="0">
                <a:solidFill>
                  <a:srgbClr val="FFFF00"/>
                </a:solidFill>
              </a:rPr>
              <a:t>bahasa </a:t>
            </a:r>
            <a:r>
              <a:rPr lang="id-ID" sz="2400" dirty="0" smtClean="0">
                <a:solidFill>
                  <a:srgbClr val="FFFF00"/>
                </a:solidFill>
              </a:rPr>
              <a:t>Jerman, Perancis</a:t>
            </a:r>
            <a:r>
              <a:rPr lang="id-ID" sz="2400" dirty="0">
                <a:solidFill>
                  <a:srgbClr val="FFFF00"/>
                </a:solidFill>
              </a:rPr>
              <a:t>, Inggris, dan Spanyol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ASTRANSAC </a:t>
            </a:r>
            <a:r>
              <a:rPr lang="id-ID" sz="2400" dirty="0"/>
              <a:t>(</a:t>
            </a:r>
            <a:r>
              <a:rPr lang="id-ID" sz="2400" dirty="0">
                <a:solidFill>
                  <a:srgbClr val="FFFF00"/>
                </a:solidFill>
              </a:rPr>
              <a:t>Jepang‐Inggris</a:t>
            </a:r>
            <a:r>
              <a:rPr lang="id-ID" sz="2400" dirty="0"/>
              <a:t>)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Toggletext </a:t>
            </a:r>
            <a:r>
              <a:rPr lang="id-ID" sz="2400" dirty="0"/>
              <a:t>(http://www toggletext com) .toggletext.com), BPPT, dan </a:t>
            </a:r>
            <a:r>
              <a:rPr lang="id-ID" sz="2400" dirty="0" smtClean="0"/>
              <a:t>Transtools (</a:t>
            </a:r>
            <a:r>
              <a:rPr lang="id-ID" sz="2400" dirty="0" smtClean="0">
                <a:solidFill>
                  <a:srgbClr val="FFFF00"/>
                </a:solidFill>
              </a:rPr>
              <a:t>Indonesia‐English</a:t>
            </a:r>
            <a:r>
              <a:rPr lang="id-ID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6723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Mesin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Penterjemah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b="1" dirty="0"/>
              <a:t>Keterbatasan:</a:t>
            </a:r>
          </a:p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2400" dirty="0" smtClean="0"/>
              <a:t>Dasar </a:t>
            </a:r>
            <a:r>
              <a:rPr lang="id-ID" sz="2400" dirty="0"/>
              <a:t>dari mesin penerjemah adalah </a:t>
            </a:r>
            <a:r>
              <a:rPr lang="id-ID" sz="2400" dirty="0">
                <a:solidFill>
                  <a:srgbClr val="FF0000"/>
                </a:solidFill>
              </a:rPr>
              <a:t>aturan linguistik </a:t>
            </a:r>
            <a:r>
              <a:rPr lang="id-ID" sz="2400" dirty="0" smtClean="0"/>
              <a:t>sehingga hasilnya </a:t>
            </a:r>
            <a:r>
              <a:rPr lang="id-ID" sz="2400" dirty="0"/>
              <a:t>akan baik jika query ditulis dalam kalimat sesuai </a:t>
            </a:r>
            <a:r>
              <a:rPr lang="id-ID" sz="2400" dirty="0" smtClean="0"/>
              <a:t>dengan tata </a:t>
            </a:r>
            <a:r>
              <a:rPr lang="id-ID" sz="2400" dirty="0"/>
              <a:t>bahasa yang </a:t>
            </a:r>
            <a:r>
              <a:rPr lang="id-ID" sz="2400" dirty="0" smtClean="0"/>
              <a:t>baik.</a:t>
            </a:r>
          </a:p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2400" dirty="0" smtClean="0"/>
              <a:t>Seringkali </a:t>
            </a:r>
            <a:r>
              <a:rPr lang="id-ID" sz="2400" dirty="0"/>
              <a:t>tidak dapat menerjemahkan </a:t>
            </a:r>
            <a:r>
              <a:rPr lang="id-ID" sz="2400" dirty="0">
                <a:solidFill>
                  <a:srgbClr val="FF0000"/>
                </a:solidFill>
              </a:rPr>
              <a:t>kata gabungan </a:t>
            </a:r>
            <a:r>
              <a:rPr lang="id-ID" sz="2400" dirty="0" smtClean="0">
                <a:solidFill>
                  <a:srgbClr val="FF0000"/>
                </a:solidFill>
              </a:rPr>
              <a:t>dan proper </a:t>
            </a:r>
            <a:r>
              <a:rPr lang="id-ID" sz="2400" dirty="0">
                <a:solidFill>
                  <a:srgbClr val="FF0000"/>
                </a:solidFill>
              </a:rPr>
              <a:t>nouns.</a:t>
            </a:r>
          </a:p>
        </p:txBody>
      </p:sp>
    </p:spTree>
    <p:extLst>
      <p:ext uri="{BB962C8B-B14F-4D97-AF65-F5344CB8AC3E}">
        <p14:creationId xmlns:p14="http://schemas.microsoft.com/office/powerpoint/2010/main" val="202805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310" y="138953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Kamus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Dwibahasa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0919"/>
            <a:ext cx="8596668" cy="54729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Tersedia secara luas, menghasilkan daftar </a:t>
            </a:r>
            <a:r>
              <a:rPr lang="id-ID" sz="2800" dirty="0" smtClean="0"/>
              <a:t>kata dwibahasa</a:t>
            </a:r>
            <a:r>
              <a:rPr lang="id-ID" sz="28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 </a:t>
            </a:r>
            <a:r>
              <a:rPr lang="id-ID" sz="2800" dirty="0"/>
              <a:t>Contoh kamus dwibahasa: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>
                <a:solidFill>
                  <a:srgbClr val="00B050"/>
                </a:solidFill>
              </a:rPr>
              <a:t>Collins</a:t>
            </a:r>
            <a:endParaRPr lang="id-ID" sz="2400" dirty="0">
              <a:solidFill>
                <a:srgbClr val="00B050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id-ID" sz="2400" dirty="0" smtClean="0">
                <a:solidFill>
                  <a:srgbClr val="00B050"/>
                </a:solidFill>
              </a:rPr>
              <a:t>Kamus </a:t>
            </a:r>
            <a:r>
              <a:rPr lang="id-ID" sz="2400" dirty="0">
                <a:solidFill>
                  <a:srgbClr val="00B050"/>
                </a:solidFill>
              </a:rPr>
              <a:t>gratis : http://www.freedict.com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>
                <a:solidFill>
                  <a:srgbClr val="00B050"/>
                </a:solidFill>
              </a:rPr>
              <a:t>Babylon </a:t>
            </a:r>
            <a:r>
              <a:rPr lang="id-ID" sz="2400" dirty="0">
                <a:solidFill>
                  <a:srgbClr val="00B050"/>
                </a:solidFill>
              </a:rPr>
              <a:t>: http://www.babylon.com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>
                <a:solidFill>
                  <a:srgbClr val="00B050"/>
                </a:solidFill>
              </a:rPr>
              <a:t>Linguistic </a:t>
            </a:r>
            <a:r>
              <a:rPr lang="id-ID" sz="2400" dirty="0">
                <a:solidFill>
                  <a:srgbClr val="00B050"/>
                </a:solidFill>
              </a:rPr>
              <a:t>Data Consorsium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>
                <a:solidFill>
                  <a:srgbClr val="00B050"/>
                </a:solidFill>
              </a:rPr>
              <a:t>EuroWordNet</a:t>
            </a:r>
            <a:endParaRPr lang="id-ID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76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Query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285999"/>
            <a:ext cx="9601196" cy="372483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Penterjemahan </a:t>
            </a:r>
            <a:r>
              <a:rPr lang="id-ID" sz="2800" dirty="0">
                <a:solidFill>
                  <a:srgbClr val="00B0F0"/>
                </a:solidFill>
              </a:rPr>
              <a:t>per kata </a:t>
            </a:r>
            <a:r>
              <a:rPr lang="id-ID" sz="2800" dirty="0"/>
              <a:t>dalam query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Contoh </a:t>
            </a:r>
            <a:r>
              <a:rPr lang="id-ID" sz="2800" dirty="0"/>
              <a:t>(English Query): </a:t>
            </a:r>
            <a:r>
              <a:rPr lang="id-ID" sz="2800" dirty="0">
                <a:solidFill>
                  <a:srgbClr val="00B050"/>
                </a:solidFill>
              </a:rPr>
              <a:t>The effects </a:t>
            </a:r>
            <a:r>
              <a:rPr lang="id-ID" sz="2800" dirty="0" smtClean="0">
                <a:solidFill>
                  <a:srgbClr val="00B050"/>
                </a:solidFill>
              </a:rPr>
              <a:t>of chocolate </a:t>
            </a:r>
            <a:r>
              <a:rPr lang="id-ID" sz="2800" dirty="0">
                <a:solidFill>
                  <a:srgbClr val="00B050"/>
                </a:solidFill>
              </a:rPr>
              <a:t>on health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Query Indonesia</a:t>
            </a:r>
            <a:r>
              <a:rPr lang="id-ID" sz="2800" dirty="0"/>
              <a:t>: </a:t>
            </a:r>
            <a:r>
              <a:rPr lang="id-ID" sz="2800" dirty="0">
                <a:solidFill>
                  <a:srgbClr val="7030A0"/>
                </a:solidFill>
              </a:rPr>
              <a:t>Pengaruh permen </a:t>
            </a:r>
            <a:r>
              <a:rPr lang="id-ID" sz="2800" dirty="0" smtClean="0">
                <a:solidFill>
                  <a:srgbClr val="7030A0"/>
                </a:solidFill>
              </a:rPr>
              <a:t>coklat pada </a:t>
            </a:r>
            <a:r>
              <a:rPr lang="id-ID" sz="2800" dirty="0">
                <a:solidFill>
                  <a:srgbClr val="7030A0"/>
                </a:solidFill>
              </a:rPr>
              <a:t>kesehatan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Diterjemahkan </a:t>
            </a:r>
            <a:r>
              <a:rPr lang="id-ID" sz="2800" dirty="0"/>
              <a:t>dengan kamus </a:t>
            </a:r>
            <a:r>
              <a:rPr lang="id-ID" sz="2800" dirty="0" smtClean="0"/>
              <a:t>Indonesian‐English</a:t>
            </a:r>
            <a:r>
              <a:rPr lang="id-ID" sz="2800" dirty="0"/>
              <a:t>:</a:t>
            </a:r>
          </a:p>
          <a:p>
            <a:pPr lvl="1" algn="just">
              <a:lnSpc>
                <a:spcPct val="150000"/>
              </a:lnSpc>
            </a:pPr>
            <a:r>
              <a:rPr lang="id-ID" sz="2400" b="1" i="1" dirty="0" smtClean="0">
                <a:solidFill>
                  <a:srgbClr val="FF0000"/>
                </a:solidFill>
              </a:rPr>
              <a:t>“influence </a:t>
            </a:r>
            <a:r>
              <a:rPr lang="id-ID" sz="2400" b="1" i="1" dirty="0">
                <a:solidFill>
                  <a:srgbClr val="FF0000"/>
                </a:solidFill>
              </a:rPr>
              <a:t>hard candy brown chocolate cocoa </a:t>
            </a:r>
            <a:r>
              <a:rPr lang="id-ID" sz="2400" b="1" i="1" dirty="0" smtClean="0">
                <a:solidFill>
                  <a:srgbClr val="FF0000"/>
                </a:solidFill>
              </a:rPr>
              <a:t>health”</a:t>
            </a:r>
            <a:endParaRPr lang="id-ID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49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id-ID" sz="2800" dirty="0"/>
              <a:t>Contoh (English Query): Reasons </a:t>
            </a:r>
            <a:r>
              <a:rPr lang="id-ID" sz="2800" dirty="0" smtClean="0"/>
              <a:t>for controversy </a:t>
            </a:r>
            <a:r>
              <a:rPr lang="id-ID" sz="2800" dirty="0"/>
              <a:t>surrounding Waldheim’s </a:t>
            </a:r>
            <a:r>
              <a:rPr lang="id-ID" sz="2800" dirty="0" smtClean="0"/>
              <a:t>World War </a:t>
            </a:r>
            <a:r>
              <a:rPr lang="id-ID" sz="2800" dirty="0"/>
              <a:t>II </a:t>
            </a:r>
            <a:r>
              <a:rPr lang="id-ID" sz="2800" dirty="0" smtClean="0"/>
              <a:t>action</a:t>
            </a:r>
          </a:p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id-ID" sz="2800" dirty="0" smtClean="0"/>
              <a:t>Diterjemahkan </a:t>
            </a:r>
            <a:r>
              <a:rPr lang="id-ID" sz="2800" dirty="0"/>
              <a:t>dengan kamus </a:t>
            </a:r>
            <a:r>
              <a:rPr lang="id-ID" sz="2800" dirty="0" smtClean="0"/>
              <a:t>Indonesian‐English</a:t>
            </a:r>
            <a:r>
              <a:rPr lang="id-ID" sz="2800" dirty="0"/>
              <a:t>: controversy measure action </a:t>
            </a:r>
            <a:r>
              <a:rPr lang="id-ID" sz="2800" dirty="0" smtClean="0"/>
              <a:t>step waldheim </a:t>
            </a:r>
            <a:r>
              <a:rPr lang="id-ID" sz="2800" dirty="0"/>
              <a:t>world kingdom war battle II</a:t>
            </a:r>
          </a:p>
        </p:txBody>
      </p:sp>
    </p:spTree>
    <p:extLst>
      <p:ext uri="{BB962C8B-B14F-4D97-AF65-F5344CB8AC3E}">
        <p14:creationId xmlns:p14="http://schemas.microsoft.com/office/powerpoint/2010/main" val="30450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271" y="118531"/>
            <a:ext cx="8534400" cy="1145493"/>
          </a:xfrm>
        </p:spPr>
        <p:txBody>
          <a:bodyPr/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271" y="1437339"/>
            <a:ext cx="8534400" cy="520550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id-ID" dirty="0">
                <a:solidFill>
                  <a:srgbClr val="FFFF00"/>
                </a:solidFill>
              </a:rPr>
              <a:t>Tidak dapat menerjemahkan frase jika </a:t>
            </a:r>
            <a:r>
              <a:rPr lang="id-ID" dirty="0" smtClean="0">
                <a:solidFill>
                  <a:srgbClr val="FFFF00"/>
                </a:solidFill>
              </a:rPr>
              <a:t>kamus tidak </a:t>
            </a:r>
            <a:r>
              <a:rPr lang="id-ID" dirty="0">
                <a:solidFill>
                  <a:srgbClr val="FFFF00"/>
                </a:solidFill>
              </a:rPr>
              <a:t>berisi frase tersebut</a:t>
            </a:r>
          </a:p>
          <a:p>
            <a:pPr algn="just">
              <a:lnSpc>
                <a:spcPct val="150000"/>
              </a:lnSpc>
            </a:pPr>
            <a:r>
              <a:rPr lang="id-ID" dirty="0" smtClean="0">
                <a:solidFill>
                  <a:srgbClr val="FFFF00"/>
                </a:solidFill>
              </a:rPr>
              <a:t>Penggunaan </a:t>
            </a:r>
            <a:r>
              <a:rPr lang="id-ID" dirty="0">
                <a:solidFill>
                  <a:srgbClr val="FFFF00"/>
                </a:solidFill>
              </a:rPr>
              <a:t>kata yang berbeda di bahasa </a:t>
            </a:r>
            <a:r>
              <a:rPr lang="id-ID" dirty="0" smtClean="0">
                <a:solidFill>
                  <a:srgbClr val="FFFF00"/>
                </a:solidFill>
              </a:rPr>
              <a:t>yang lain</a:t>
            </a:r>
          </a:p>
          <a:p>
            <a:pPr algn="just">
              <a:lnSpc>
                <a:spcPct val="150000"/>
              </a:lnSpc>
            </a:pPr>
            <a:r>
              <a:rPr lang="id-ID" dirty="0">
                <a:solidFill>
                  <a:schemeClr val="tx1"/>
                </a:solidFill>
              </a:rPr>
              <a:t>Contoh:</a:t>
            </a:r>
          </a:p>
          <a:p>
            <a:pPr lvl="1" algn="just">
              <a:lnSpc>
                <a:spcPct val="150000"/>
              </a:lnSpc>
            </a:pPr>
            <a:r>
              <a:rPr lang="id-ID" dirty="0" smtClean="0">
                <a:solidFill>
                  <a:schemeClr val="tx1"/>
                </a:solidFill>
              </a:rPr>
              <a:t>acupuncture </a:t>
            </a:r>
            <a:r>
              <a:rPr lang="id-ID" dirty="0">
                <a:solidFill>
                  <a:schemeClr val="tx1"/>
                </a:solidFill>
              </a:rPr>
              <a:t>(satu kata)</a:t>
            </a:r>
          </a:p>
          <a:p>
            <a:pPr lvl="1" algn="just">
              <a:lnSpc>
                <a:spcPct val="150000"/>
              </a:lnSpc>
            </a:pPr>
            <a:r>
              <a:rPr lang="id-ID" dirty="0" smtClean="0">
                <a:solidFill>
                  <a:schemeClr val="tx1"/>
                </a:solidFill>
              </a:rPr>
              <a:t>tusuk </a:t>
            </a:r>
            <a:r>
              <a:rPr lang="id-ID" dirty="0">
                <a:solidFill>
                  <a:schemeClr val="tx1"/>
                </a:solidFill>
              </a:rPr>
              <a:t>jarum (dua kata)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 smtClean="0">
                <a:solidFill>
                  <a:schemeClr val="tx1"/>
                </a:solidFill>
              </a:rPr>
              <a:t>		• </a:t>
            </a:r>
            <a:r>
              <a:rPr lang="id-ID" sz="1800" dirty="0">
                <a:solidFill>
                  <a:schemeClr val="tx1"/>
                </a:solidFill>
              </a:rPr>
              <a:t>Terjemahan dari kamus : tusuk – puncture; jarum – a pin; </a:t>
            </a:r>
            <a:r>
              <a:rPr lang="id-ID" sz="1800" dirty="0" smtClean="0">
                <a:solidFill>
                  <a:schemeClr val="tx1"/>
                </a:solidFill>
              </a:rPr>
              <a:t>a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1800" dirty="0">
                <a:solidFill>
                  <a:schemeClr val="tx1"/>
                </a:solidFill>
              </a:rPr>
              <a:t>	</a:t>
            </a:r>
            <a:r>
              <a:rPr lang="id-ID" sz="1800" dirty="0" smtClean="0">
                <a:solidFill>
                  <a:schemeClr val="tx1"/>
                </a:solidFill>
              </a:rPr>
              <a:t>	   stick</a:t>
            </a:r>
            <a:r>
              <a:rPr lang="id-ID" sz="1800" dirty="0">
                <a:solidFill>
                  <a:schemeClr val="tx1"/>
                </a:solidFill>
              </a:rPr>
              <a:t>, skewer, sewing or hypodermic needle; pin; hand </a:t>
            </a:r>
            <a:r>
              <a:rPr lang="id-ID" sz="1800" dirty="0" smtClean="0">
                <a:solidFill>
                  <a:schemeClr val="tx1"/>
                </a:solidFill>
              </a:rPr>
              <a:t>of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1800" dirty="0">
                <a:solidFill>
                  <a:schemeClr val="tx1"/>
                </a:solidFill>
              </a:rPr>
              <a:t>	</a:t>
            </a:r>
            <a:r>
              <a:rPr lang="id-ID" sz="1800" dirty="0" smtClean="0">
                <a:solidFill>
                  <a:schemeClr val="tx1"/>
                </a:solidFill>
              </a:rPr>
              <a:t>	   clock</a:t>
            </a:r>
            <a:r>
              <a:rPr lang="id-ID" sz="1800" dirty="0">
                <a:solidFill>
                  <a:schemeClr val="tx1"/>
                </a:solidFill>
              </a:rPr>
              <a:t>, pointer</a:t>
            </a:r>
          </a:p>
        </p:txBody>
      </p:sp>
    </p:spTree>
    <p:extLst>
      <p:ext uri="{BB962C8B-B14F-4D97-AF65-F5344CB8AC3E}">
        <p14:creationId xmlns:p14="http://schemas.microsoft.com/office/powerpoint/2010/main" val="235726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203243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Pemecahan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Masalah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788459"/>
            <a:ext cx="9720071" cy="5069541"/>
          </a:xfrm>
        </p:spPr>
        <p:txBody>
          <a:bodyPr>
            <a:normAutofit/>
          </a:bodyPr>
          <a:lstStyle/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id-ID" dirty="0"/>
              <a:t>Menggunakan POS‐taggers; kamus khusus; </a:t>
            </a:r>
            <a:r>
              <a:rPr lang="id-ID" dirty="0">
                <a:solidFill>
                  <a:srgbClr val="FF0000"/>
                </a:solidFill>
              </a:rPr>
              <a:t>pilih </a:t>
            </a:r>
            <a:r>
              <a:rPr lang="id-ID" dirty="0" smtClean="0">
                <a:solidFill>
                  <a:srgbClr val="FF0000"/>
                </a:solidFill>
              </a:rPr>
              <a:t>definisi yang </a:t>
            </a:r>
            <a:r>
              <a:rPr lang="id-ID" dirty="0">
                <a:solidFill>
                  <a:srgbClr val="FF0000"/>
                </a:solidFill>
              </a:rPr>
              <a:t>terbaik atau yang pertama saja</a:t>
            </a:r>
            <a:r>
              <a:rPr lang="id-ID" dirty="0"/>
              <a:t>; feedback </a:t>
            </a:r>
            <a:r>
              <a:rPr lang="id-ID" dirty="0" smtClean="0"/>
              <a:t>dari user</a:t>
            </a:r>
          </a:p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id-ID" dirty="0" smtClean="0"/>
              <a:t>Teknik </a:t>
            </a:r>
            <a:r>
              <a:rPr lang="id-ID" dirty="0"/>
              <a:t>memilih kata terjemahan yang </a:t>
            </a:r>
            <a:r>
              <a:rPr lang="id-ID" dirty="0" smtClean="0"/>
              <a:t>tepat berdasarkan </a:t>
            </a:r>
            <a:r>
              <a:rPr lang="id-ID" dirty="0"/>
              <a:t>pada analisa statistik. </a:t>
            </a:r>
            <a:r>
              <a:rPr lang="id-ID" dirty="0">
                <a:solidFill>
                  <a:srgbClr val="FF0000"/>
                </a:solidFill>
              </a:rPr>
              <a:t>Kata yang </a:t>
            </a:r>
            <a:r>
              <a:rPr lang="id-ID" dirty="0" smtClean="0">
                <a:solidFill>
                  <a:srgbClr val="FF0000"/>
                </a:solidFill>
              </a:rPr>
              <a:t>nilainya paling </a:t>
            </a:r>
            <a:r>
              <a:rPr lang="id-ID" dirty="0">
                <a:solidFill>
                  <a:srgbClr val="FF0000"/>
                </a:solidFill>
              </a:rPr>
              <a:t>tinggi yang dipilih sebagai kata terjemahan</a:t>
            </a:r>
            <a:r>
              <a:rPr lang="id-ID" dirty="0" smtClean="0"/>
              <a:t>.</a:t>
            </a:r>
          </a:p>
          <a:p>
            <a:pPr marL="363538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marL="537274" lvl="1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 smtClean="0"/>
              <a:t>Peudo</a:t>
            </a:r>
            <a:r>
              <a:rPr lang="en-US" dirty="0" smtClean="0"/>
              <a:t> </a:t>
            </a:r>
            <a:r>
              <a:rPr lang="en-US" dirty="0"/>
              <a:t>relevance feedback</a:t>
            </a:r>
          </a:p>
          <a:p>
            <a:pPr marL="537274" lvl="1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/>
              <a:t>Local </a:t>
            </a:r>
            <a:r>
              <a:rPr lang="en-US" dirty="0"/>
              <a:t>context analysis</a:t>
            </a:r>
          </a:p>
          <a:p>
            <a:pPr marL="537274" lvl="1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/>
              <a:t>Term </a:t>
            </a:r>
            <a:r>
              <a:rPr lang="en-US" dirty="0"/>
              <a:t>Similarity</a:t>
            </a:r>
          </a:p>
          <a:p>
            <a:pPr marL="537274" lvl="1" indent="-363538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/>
              <a:t>Probabilistic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6658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Identifikasi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Semantik (misalnya : yang muncul di kamus)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Sintaktik </a:t>
            </a:r>
            <a:r>
              <a:rPr lang="id-ID" sz="2800" dirty="0"/>
              <a:t>(misalnya : diperoleh sebagai </a:t>
            </a:r>
            <a:r>
              <a:rPr lang="id-ID" sz="2800" dirty="0" smtClean="0"/>
              <a:t>frase kata </a:t>
            </a:r>
            <a:r>
              <a:rPr lang="id-ID" sz="2800" dirty="0"/>
              <a:t>benda)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Co‐occurrence </a:t>
            </a:r>
            <a:r>
              <a:rPr lang="id-ID" sz="2800" dirty="0"/>
              <a:t>(kata yang sering </a:t>
            </a:r>
            <a:r>
              <a:rPr lang="id-ID" sz="2800" dirty="0" smtClean="0"/>
              <a:t>muncul bersama</a:t>
            </a:r>
            <a:r>
              <a:rPr lang="id-ID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6146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06188"/>
            <a:ext cx="8596668" cy="896471"/>
          </a:xfrm>
        </p:spPr>
        <p:txBody>
          <a:bodyPr>
            <a:no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QE via Penterjemahan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1411940"/>
            <a:ext cx="8803355" cy="544605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Pre‐Translation Query Expansion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Menambahkan </a:t>
            </a:r>
            <a:r>
              <a:rPr lang="id-ID" sz="2000" dirty="0"/>
              <a:t>kata‐kata pada query </a:t>
            </a:r>
            <a:r>
              <a:rPr lang="id-ID" sz="2000" dirty="0" smtClean="0">
                <a:solidFill>
                  <a:srgbClr val="FF0000"/>
                </a:solidFill>
              </a:rPr>
              <a:t>sebelum</a:t>
            </a:r>
            <a:r>
              <a:rPr lang="id-ID" sz="2000" dirty="0" smtClean="0"/>
              <a:t> diterjemahkan</a:t>
            </a:r>
            <a:endParaRPr lang="id-ID" sz="2000" dirty="0"/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Memperbaiki </a:t>
            </a:r>
            <a:r>
              <a:rPr lang="id-ID" sz="2000" dirty="0"/>
              <a:t>query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Post‐Translation </a:t>
            </a:r>
            <a:r>
              <a:rPr lang="id-ID" sz="2400" dirty="0"/>
              <a:t>Query Expansion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Menambahkan </a:t>
            </a:r>
            <a:r>
              <a:rPr lang="id-ID" sz="2000" dirty="0"/>
              <a:t>kata‐kata pada query </a:t>
            </a:r>
            <a:r>
              <a:rPr lang="id-ID" sz="2000" dirty="0" smtClean="0">
                <a:solidFill>
                  <a:srgbClr val="FF0000"/>
                </a:solidFill>
              </a:rPr>
              <a:t>sesudah</a:t>
            </a:r>
            <a:r>
              <a:rPr lang="id-ID" sz="2000" dirty="0" smtClean="0"/>
              <a:t> diterjemahkan</a:t>
            </a:r>
            <a:endParaRPr lang="id-ID" sz="2000" dirty="0"/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Mengurangi </a:t>
            </a:r>
            <a:r>
              <a:rPr lang="id-ID" sz="2000" dirty="0"/>
              <a:t>kesalahan penterjemahan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/>
              <a:t>Kombinasi </a:t>
            </a:r>
            <a:r>
              <a:rPr lang="id-ID" sz="2400" dirty="0"/>
              <a:t>Pre‐ &amp; Post‐Translation QE</a:t>
            </a:r>
          </a:p>
          <a:p>
            <a:pPr lvl="1" algn="just">
              <a:lnSpc>
                <a:spcPct val="150000"/>
              </a:lnSpc>
            </a:pPr>
            <a:r>
              <a:rPr lang="id-ID" sz="2000" dirty="0" smtClean="0"/>
              <a:t>Menambahkan </a:t>
            </a:r>
            <a:r>
              <a:rPr lang="id-ID" sz="2000" dirty="0"/>
              <a:t>kata‐kata pada query </a:t>
            </a:r>
            <a:r>
              <a:rPr lang="id-ID" sz="2000" dirty="0">
                <a:solidFill>
                  <a:srgbClr val="FF0000"/>
                </a:solidFill>
              </a:rPr>
              <a:t>sebelum </a:t>
            </a:r>
            <a:r>
              <a:rPr lang="id-ID" sz="2000" dirty="0" smtClean="0">
                <a:solidFill>
                  <a:srgbClr val="FF0000"/>
                </a:solidFill>
              </a:rPr>
              <a:t>dan sesudah </a:t>
            </a:r>
            <a:r>
              <a:rPr lang="id-ID" sz="2000" dirty="0"/>
              <a:t>diterjemahkan</a:t>
            </a:r>
          </a:p>
        </p:txBody>
      </p:sp>
    </p:spTree>
    <p:extLst>
      <p:ext uri="{BB962C8B-B14F-4D97-AF65-F5344CB8AC3E}">
        <p14:creationId xmlns:p14="http://schemas.microsoft.com/office/powerpoint/2010/main" val="282294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368617"/>
            <a:ext cx="8911687" cy="989537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Paralel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65730"/>
            <a:ext cx="8915400" cy="515022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000" dirty="0"/>
              <a:t>Korpus paralel: </a:t>
            </a:r>
            <a:r>
              <a:rPr lang="id-ID" sz="2000" dirty="0">
                <a:solidFill>
                  <a:srgbClr val="0070C0"/>
                </a:solidFill>
              </a:rPr>
              <a:t>koleksi berisi dokumen yang </a:t>
            </a:r>
            <a:r>
              <a:rPr lang="id-ID" sz="2000" dirty="0" smtClean="0">
                <a:solidFill>
                  <a:srgbClr val="0070C0"/>
                </a:solidFill>
              </a:rPr>
              <a:t>sama dalam </a:t>
            </a:r>
            <a:r>
              <a:rPr lang="id-ID" sz="2000" dirty="0">
                <a:solidFill>
                  <a:srgbClr val="0070C0"/>
                </a:solidFill>
              </a:rPr>
              <a:t>beberapa bahasa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Pasangan </a:t>
            </a:r>
            <a:r>
              <a:rPr lang="id-ID" sz="1800" dirty="0"/>
              <a:t>dokumen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Pasangan </a:t>
            </a:r>
            <a:r>
              <a:rPr lang="id-ID" sz="1800" dirty="0"/>
              <a:t>kalimat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Pasangan </a:t>
            </a:r>
            <a:r>
              <a:rPr lang="id-ID" sz="1800" dirty="0"/>
              <a:t>kata</a:t>
            </a:r>
          </a:p>
          <a:p>
            <a:pPr algn="just">
              <a:lnSpc>
                <a:spcPct val="150000"/>
              </a:lnSpc>
            </a:pPr>
            <a:r>
              <a:rPr lang="id-ID" sz="2000" dirty="0" smtClean="0"/>
              <a:t>Comparable </a:t>
            </a:r>
            <a:r>
              <a:rPr lang="id-ID" sz="2000" dirty="0"/>
              <a:t>corpora (</a:t>
            </a:r>
            <a:r>
              <a:rPr lang="id-ID" sz="2000" dirty="0">
                <a:solidFill>
                  <a:srgbClr val="0070C0"/>
                </a:solidFill>
              </a:rPr>
              <a:t>korpus yang sebanding</a:t>
            </a:r>
            <a:r>
              <a:rPr lang="id-ID" sz="2000" dirty="0"/>
              <a:t>)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Koleksi </a:t>
            </a:r>
            <a:r>
              <a:rPr lang="id-ID" sz="1800" dirty="0"/>
              <a:t>berisi dokumen dengan topik, waktu </a:t>
            </a:r>
            <a:r>
              <a:rPr lang="id-ID" sz="1800" dirty="0" smtClean="0"/>
              <a:t>yang sama</a:t>
            </a:r>
            <a:r>
              <a:rPr lang="id-ID" sz="1800" dirty="0"/>
              <a:t>. Misalnya Kantor berita ABC melaporkan </a:t>
            </a:r>
            <a:r>
              <a:rPr lang="id-ID" sz="1800" dirty="0" smtClean="0"/>
              <a:t>dalam bahasa </a:t>
            </a:r>
            <a:r>
              <a:rPr lang="id-ID" sz="1800" dirty="0"/>
              <a:t>Inggris dan Indonesia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Pasangan </a:t>
            </a:r>
            <a:r>
              <a:rPr lang="id-ID" sz="1800" dirty="0"/>
              <a:t>koleksi</a:t>
            </a:r>
          </a:p>
          <a:p>
            <a:pPr lvl="1" algn="just">
              <a:lnSpc>
                <a:spcPct val="150000"/>
              </a:lnSpc>
            </a:pPr>
            <a:r>
              <a:rPr lang="id-ID" sz="1800" dirty="0" smtClean="0"/>
              <a:t>Pasangan </a:t>
            </a:r>
            <a:r>
              <a:rPr lang="id-ID" sz="1800" dirty="0"/>
              <a:t>dokumen</a:t>
            </a:r>
          </a:p>
        </p:txBody>
      </p:sp>
    </p:spTree>
    <p:extLst>
      <p:ext uri="{BB962C8B-B14F-4D97-AF65-F5344CB8AC3E}">
        <p14:creationId xmlns:p14="http://schemas.microsoft.com/office/powerpoint/2010/main" val="255170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64" y="457201"/>
            <a:ext cx="8534400" cy="1358154"/>
          </a:xfrm>
        </p:spPr>
        <p:txBody>
          <a:bodyPr>
            <a:noAutofit/>
          </a:bodyPr>
          <a:lstStyle/>
          <a:p>
            <a:pPr algn="ctr"/>
            <a:r>
              <a:rPr lang="id-ID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Menterjemahkan Query</a:t>
            </a:r>
            <a:br>
              <a:rPr lang="id-ID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id-ID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636" y="1465730"/>
            <a:ext cx="8534400" cy="525779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>
                <a:solidFill>
                  <a:schemeClr val="tx1"/>
                </a:solidFill>
              </a:rPr>
              <a:t>Pasangkan dokumen yang berkaitan </a:t>
            </a:r>
            <a:r>
              <a:rPr lang="id-ID" sz="2400" dirty="0" smtClean="0">
                <a:solidFill>
                  <a:schemeClr val="tx1"/>
                </a:solidFill>
              </a:rPr>
              <a:t>melalui deskriptor </a:t>
            </a:r>
            <a:r>
              <a:rPr lang="id-ID" sz="2400" dirty="0">
                <a:solidFill>
                  <a:schemeClr val="tx1"/>
                </a:solidFill>
              </a:rPr>
              <a:t>(</a:t>
            </a:r>
            <a:r>
              <a:rPr lang="id-ID" sz="2400" dirty="0">
                <a:solidFill>
                  <a:srgbClr val="FFFF00"/>
                </a:solidFill>
              </a:rPr>
              <a:t>tanggal, kata kunci, kata benda nama</a:t>
            </a:r>
            <a:r>
              <a:rPr lang="id-ID" sz="2400" dirty="0">
                <a:solidFill>
                  <a:schemeClr val="tx1"/>
                </a:solidFill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tx1"/>
                </a:solidFill>
              </a:rPr>
              <a:t>Buat </a:t>
            </a:r>
            <a:r>
              <a:rPr lang="id-ID" sz="2400" dirty="0">
                <a:solidFill>
                  <a:schemeClr val="tx1"/>
                </a:solidFill>
              </a:rPr>
              <a:t>leksikon dari co‐occurence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tx1"/>
                </a:solidFill>
              </a:rPr>
              <a:t>Kata‐kata </a:t>
            </a:r>
            <a:r>
              <a:rPr lang="id-ID" sz="2400" dirty="0">
                <a:solidFill>
                  <a:schemeClr val="tx1"/>
                </a:solidFill>
              </a:rPr>
              <a:t>pada bahasa lain yang menunjuk </a:t>
            </a:r>
            <a:r>
              <a:rPr lang="id-ID" sz="2400" dirty="0" smtClean="0">
                <a:solidFill>
                  <a:schemeClr val="tx1"/>
                </a:solidFill>
              </a:rPr>
              <a:t>pada topik </a:t>
            </a:r>
            <a:r>
              <a:rPr lang="id-ID" sz="2400" dirty="0">
                <a:solidFill>
                  <a:schemeClr val="tx1"/>
                </a:solidFill>
              </a:rPr>
              <a:t>yang sama akan muncul sama‐sama </a:t>
            </a:r>
            <a:r>
              <a:rPr lang="id-ID" sz="2400" dirty="0" smtClean="0">
                <a:solidFill>
                  <a:schemeClr val="tx1"/>
                </a:solidFill>
              </a:rPr>
              <a:t>pada tiap </a:t>
            </a:r>
            <a:r>
              <a:rPr lang="id-ID" sz="2400" dirty="0">
                <a:solidFill>
                  <a:schemeClr val="tx1"/>
                </a:solidFill>
              </a:rPr>
              <a:t>dokumen</a:t>
            </a:r>
          </a:p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tx1"/>
                </a:solidFill>
              </a:rPr>
              <a:t>Gunakan </a:t>
            </a:r>
            <a:r>
              <a:rPr lang="id-ID" sz="2400" dirty="0">
                <a:solidFill>
                  <a:schemeClr val="tx1"/>
                </a:solidFill>
              </a:rPr>
              <a:t>hubungan pada query </a:t>
            </a:r>
            <a:r>
              <a:rPr lang="id-ID" sz="2400" dirty="0" smtClean="0">
                <a:solidFill>
                  <a:schemeClr val="tx1"/>
                </a:solidFill>
              </a:rPr>
              <a:t>yang diterjemahkan </a:t>
            </a:r>
            <a:r>
              <a:rPr lang="id-ID" sz="2400" dirty="0">
                <a:solidFill>
                  <a:schemeClr val="tx1"/>
                </a:solidFill>
              </a:rPr>
              <a:t>secara semu (</a:t>
            </a:r>
            <a:r>
              <a:rPr lang="id-ID" sz="2400" dirty="0">
                <a:solidFill>
                  <a:srgbClr val="FFFF00"/>
                </a:solidFill>
              </a:rPr>
              <a:t>Pseudo‐translation</a:t>
            </a:r>
            <a:r>
              <a:rPr lang="id-ID" sz="2400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0461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Pseudo‐Translation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936" t="46466" r="53678" b="22781"/>
          <a:stretch/>
        </p:blipFill>
        <p:spPr>
          <a:xfrm>
            <a:off x="1510705" y="1910020"/>
            <a:ext cx="8746917" cy="481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5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Pseudo‐Translation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6401" t="45812" r="15715" b="27028"/>
          <a:stretch/>
        </p:blipFill>
        <p:spPr>
          <a:xfrm>
            <a:off x="2038327" y="2622176"/>
            <a:ext cx="6994666" cy="3830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0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2" y="197224"/>
            <a:ext cx="9404723" cy="1053353"/>
          </a:xfrm>
        </p:spPr>
        <p:txBody>
          <a:bodyPr/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Pasangan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Kalimat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476" y="1250577"/>
            <a:ext cx="9613994" cy="539227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Mudah dibuat dari dokumen yang dipasangkan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Cocokkan </a:t>
            </a:r>
            <a:r>
              <a:rPr lang="id-ID" sz="2400" dirty="0"/>
              <a:t>pola dari panjang kalimat yang relatif</a:t>
            </a:r>
          </a:p>
          <a:p>
            <a:pPr algn="just">
              <a:lnSpc>
                <a:spcPct val="150000"/>
              </a:lnSpc>
            </a:pPr>
            <a:r>
              <a:rPr lang="id-ID" sz="2800" dirty="0" smtClean="0"/>
              <a:t>Pasangkan </a:t>
            </a:r>
            <a:r>
              <a:rPr lang="id-ID" sz="2800" dirty="0"/>
              <a:t>kata‐kata menggunakan statistik </a:t>
            </a:r>
            <a:r>
              <a:rPr lang="id-ID" sz="2800" dirty="0" smtClean="0"/>
              <a:t>co‐occurrence</a:t>
            </a:r>
            <a:endParaRPr lang="id-ID" sz="2800" dirty="0"/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Seberapa </a:t>
            </a:r>
            <a:r>
              <a:rPr lang="id-ID" sz="2400" dirty="0"/>
              <a:t>sering suatu </a:t>
            </a:r>
            <a:r>
              <a:rPr lang="id-ID" sz="2400" dirty="0" smtClean="0"/>
              <a:t>pasangan </a:t>
            </a:r>
            <a:r>
              <a:rPr lang="id-ID" sz="2400" dirty="0"/>
              <a:t>kata muncul </a:t>
            </a:r>
            <a:r>
              <a:rPr lang="id-ID" sz="2400" dirty="0" smtClean="0"/>
              <a:t>pada pasangan </a:t>
            </a:r>
            <a:r>
              <a:rPr lang="id-ID" sz="2400" dirty="0"/>
              <a:t>kalimat?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Bobotnya </a:t>
            </a:r>
            <a:r>
              <a:rPr lang="id-ID" sz="2400" dirty="0"/>
              <a:t>tergantung pada posisi relatif pada kalimat</a:t>
            </a:r>
          </a:p>
          <a:p>
            <a:pPr lvl="1" algn="just">
              <a:lnSpc>
                <a:spcPct val="150000"/>
              </a:lnSpc>
            </a:pPr>
            <a:r>
              <a:rPr lang="id-ID" sz="2400" dirty="0" smtClean="0"/>
              <a:t>Buang </a:t>
            </a:r>
            <a:r>
              <a:rPr lang="id-ID" sz="2400" dirty="0"/>
              <a:t>pasangan kata yang munculnya tidak </a:t>
            </a:r>
            <a:r>
              <a:rPr lang="id-ID" sz="2400" dirty="0" smtClean="0"/>
              <a:t>sering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24513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158" y="1165412"/>
            <a:ext cx="9404723" cy="1053353"/>
          </a:xfrm>
        </p:spPr>
        <p:txBody>
          <a:bodyPr/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Pasangan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Kalimat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1940" y="2528046"/>
            <a:ext cx="9412941" cy="36038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3200" dirty="0" smtClean="0"/>
              <a:t>Berguna </a:t>
            </a:r>
            <a:r>
              <a:rPr lang="id-ID" sz="3200" dirty="0"/>
              <a:t>untuk penterjemahan query</a:t>
            </a:r>
          </a:p>
          <a:p>
            <a:pPr lvl="1" algn="just">
              <a:lnSpc>
                <a:spcPct val="150000"/>
              </a:lnSpc>
            </a:pPr>
            <a:r>
              <a:rPr lang="id-ID" sz="2800" dirty="0" smtClean="0"/>
              <a:t>Hasilnya </a:t>
            </a:r>
            <a:r>
              <a:rPr lang="id-ID" sz="2800" dirty="0"/>
              <a:t>baik bila domainnya sama</a:t>
            </a:r>
          </a:p>
          <a:p>
            <a:pPr algn="just">
              <a:lnSpc>
                <a:spcPct val="150000"/>
              </a:lnSpc>
            </a:pPr>
            <a:r>
              <a:rPr lang="id-ID" sz="3200" dirty="0" smtClean="0"/>
              <a:t>Belum </a:t>
            </a:r>
            <a:r>
              <a:rPr lang="id-ID" sz="3200" dirty="0"/>
              <a:t>secara langsung digunakan untuk retrieval </a:t>
            </a:r>
            <a:r>
              <a:rPr lang="id-ID" sz="3200" dirty="0" smtClean="0"/>
              <a:t>yang efektif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8603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Terjemahan </a:t>
            </a:r>
            <a:r>
              <a:rPr lang="id-ID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Transitif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3538" indent="-363538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2400" dirty="0"/>
              <a:t>Jika sumber daya penterjemahan </a:t>
            </a:r>
            <a:r>
              <a:rPr lang="id-ID" sz="2400" dirty="0" smtClean="0"/>
              <a:t>terbatas antara </a:t>
            </a:r>
            <a:r>
              <a:rPr lang="id-ID" sz="2400" dirty="0"/>
              <a:t>dua bahasa, maka bisa </a:t>
            </a:r>
            <a:r>
              <a:rPr lang="id-ID" sz="2400" dirty="0" smtClean="0"/>
              <a:t>dilakukan penterjemahan </a:t>
            </a:r>
            <a:r>
              <a:rPr lang="id-ID" sz="2400" dirty="0"/>
              <a:t>melalui bahasa lain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6890" t="50184" r="13655" b="36213"/>
          <a:stretch/>
        </p:blipFill>
        <p:spPr>
          <a:xfrm>
            <a:off x="1024127" y="3773244"/>
            <a:ext cx="9767465" cy="253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16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image" Target="../media/image2.jpeg"/></Relationships>
</file>

<file path=ppt/theme/_rels/them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theme/_rels/them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image" Target="../media/image2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image" Target="../media/image2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3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4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5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6.xml><?xml version="1.0" encoding="utf-8"?>
<a:theme xmlns:a="http://schemas.openxmlformats.org/drawingml/2006/main" name="1_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7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8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9.xml><?xml version="1.0" encoding="utf-8"?>
<a:theme xmlns:a="http://schemas.openxmlformats.org/drawingml/2006/main" name="1_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10.xml><?xml version="1.0" encoding="utf-8"?>
<a:theme xmlns:a="http://schemas.openxmlformats.org/drawingml/2006/main" name="1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1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ppt/theme/theme12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13.xml><?xml version="1.0" encoding="utf-8"?>
<a:theme xmlns:a="http://schemas.openxmlformats.org/drawingml/2006/main" name="1_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14.xml><?xml version="1.0" encoding="utf-8"?>
<a:theme xmlns:a="http://schemas.openxmlformats.org/drawingml/2006/main" name="1_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15.xml><?xml version="1.0" encoding="utf-8"?>
<a:theme xmlns:a="http://schemas.openxmlformats.org/drawingml/2006/main" name="1_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16.xml><?xml version="1.0" encoding="utf-8"?>
<a:theme xmlns:a="http://schemas.openxmlformats.org/drawingml/2006/main" name="1_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17.xml><?xml version="1.0" encoding="utf-8"?>
<a:theme xmlns:a="http://schemas.openxmlformats.org/drawingml/2006/main" name="2_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18.xml><?xml version="1.0" encoding="utf-8"?>
<a:theme xmlns:a="http://schemas.openxmlformats.org/drawingml/2006/main" name="2_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9.xml><?xml version="1.0" encoding="utf-8"?>
<a:theme xmlns:a="http://schemas.openxmlformats.org/drawingml/2006/main" name="2_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20.xml><?xml version="1.0" encoding="utf-8"?>
<a:theme xmlns:a="http://schemas.openxmlformats.org/drawingml/2006/main" name="2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1.xml><?xml version="1.0" encoding="utf-8"?>
<a:theme xmlns:a="http://schemas.openxmlformats.org/drawingml/2006/main" name="2_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2.xml><?xml version="1.0" encoding="utf-8"?>
<a:theme xmlns:a="http://schemas.openxmlformats.org/drawingml/2006/main" name="2_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3.xml><?xml version="1.0" encoding="utf-8"?>
<a:theme xmlns:a="http://schemas.openxmlformats.org/drawingml/2006/main" name="2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4.xml><?xml version="1.0" encoding="utf-8"?>
<a:theme xmlns:a="http://schemas.openxmlformats.org/drawingml/2006/main" name="3_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5.xml><?xml version="1.0" encoding="utf-8"?>
<a:theme xmlns:a="http://schemas.openxmlformats.org/drawingml/2006/main" name="3_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177</TotalTime>
  <Words>743</Words>
  <Application>Microsoft Office PowerPoint</Application>
  <PresentationFormat>Widescreen</PresentationFormat>
  <Paragraphs>133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25</vt:i4>
      </vt:variant>
      <vt:variant>
        <vt:lpstr>Slide Titles</vt:lpstr>
      </vt:variant>
      <vt:variant>
        <vt:i4>25</vt:i4>
      </vt:variant>
    </vt:vector>
  </HeadingPairs>
  <TitlesOfParts>
    <vt:vector size="60" baseType="lpstr">
      <vt:lpstr>Arial</vt:lpstr>
      <vt:lpstr>Calibri</vt:lpstr>
      <vt:lpstr>Calibri Light</vt:lpstr>
      <vt:lpstr>Century Gothic</vt:lpstr>
      <vt:lpstr>Garamond</vt:lpstr>
      <vt:lpstr>Trebuchet MS</vt:lpstr>
      <vt:lpstr>Tw Cen MT</vt:lpstr>
      <vt:lpstr>Tw Cen MT Condensed</vt:lpstr>
      <vt:lpstr>Wingdings</vt:lpstr>
      <vt:lpstr>Wingdings 3</vt:lpstr>
      <vt:lpstr>Ion Boardroom</vt:lpstr>
      <vt:lpstr>Wisp</vt:lpstr>
      <vt:lpstr>Organic</vt:lpstr>
      <vt:lpstr>Ion</vt:lpstr>
      <vt:lpstr>Facet</vt:lpstr>
      <vt:lpstr>1_Ion Boardroom</vt:lpstr>
      <vt:lpstr>Retrospect</vt:lpstr>
      <vt:lpstr>Slice</vt:lpstr>
      <vt:lpstr>1_Wisp</vt:lpstr>
      <vt:lpstr>1_Ion</vt:lpstr>
      <vt:lpstr>Integral</vt:lpstr>
      <vt:lpstr>1_Facet</vt:lpstr>
      <vt:lpstr>1_Organic</vt:lpstr>
      <vt:lpstr>1_Retrospect</vt:lpstr>
      <vt:lpstr>1_Slice</vt:lpstr>
      <vt:lpstr>1_Integral</vt:lpstr>
      <vt:lpstr>2_Organic</vt:lpstr>
      <vt:lpstr>2_Wisp</vt:lpstr>
      <vt:lpstr>2_Slice</vt:lpstr>
      <vt:lpstr>2_Facet</vt:lpstr>
      <vt:lpstr>2_Integral</vt:lpstr>
      <vt:lpstr>2_Ion Boardroom</vt:lpstr>
      <vt:lpstr>2_Ion</vt:lpstr>
      <vt:lpstr>3_Organic</vt:lpstr>
      <vt:lpstr>3_Integral</vt:lpstr>
      <vt:lpstr>CROSS LANGUAGE INFORMATION RETRIEVAL (CLIR)</vt:lpstr>
      <vt:lpstr>Latar Belakang</vt:lpstr>
      <vt:lpstr>Monolingual vs CLIR</vt:lpstr>
      <vt:lpstr>Pengertian</vt:lpstr>
      <vt:lpstr>Pengertian</vt:lpstr>
      <vt:lpstr>Desain Sistem</vt:lpstr>
      <vt:lpstr>Dokumen vs Query</vt:lpstr>
      <vt:lpstr>Contoh</vt:lpstr>
      <vt:lpstr>Metode Penterjemahan</vt:lpstr>
      <vt:lpstr>Mesin Penterjemah</vt:lpstr>
      <vt:lpstr>Mesin Penterjemah</vt:lpstr>
      <vt:lpstr>Kamus Dwibahasa</vt:lpstr>
      <vt:lpstr>Contoh Query</vt:lpstr>
      <vt:lpstr>Frase ?</vt:lpstr>
      <vt:lpstr>Frase ?</vt:lpstr>
      <vt:lpstr>Pemecahan Masalah</vt:lpstr>
      <vt:lpstr>Identifikasi Frase</vt:lpstr>
      <vt:lpstr>QE via Penterjemahan</vt:lpstr>
      <vt:lpstr>Korpus Paralel</vt:lpstr>
      <vt:lpstr>Menterjemahkan Query </vt:lpstr>
      <vt:lpstr>Pseudo‐Translation</vt:lpstr>
      <vt:lpstr>Pseudo‐Translation</vt:lpstr>
      <vt:lpstr>Pasangan Kalimat</vt:lpstr>
      <vt:lpstr>Pasangan Kalimat</vt:lpstr>
      <vt:lpstr>Terjemahan Transitif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 LANGUAGE INFORMATION RETRIEVAL (CLIR)</dc:title>
  <dc:creator>UPGRIS</dc:creator>
  <cp:lastModifiedBy>UPGRIS</cp:lastModifiedBy>
  <cp:revision>20</cp:revision>
  <dcterms:created xsi:type="dcterms:W3CDTF">2017-12-09T14:04:08Z</dcterms:created>
  <dcterms:modified xsi:type="dcterms:W3CDTF">2017-12-11T07:03:42Z</dcterms:modified>
</cp:coreProperties>
</file>