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3" r:id="rId6"/>
    <p:sldId id="262" r:id="rId7"/>
    <p:sldId id="261" r:id="rId8"/>
    <p:sldId id="260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168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973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279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51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359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238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1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047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742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44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468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291AC-D5E1-41C2-9B91-6900FB513D02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F158F-DE36-4144-8C1C-E6C3FFB72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78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" y="0"/>
            <a:ext cx="91286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987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0" y="36443"/>
            <a:ext cx="9120809" cy="6806164"/>
          </a:xfrm>
        </p:spPr>
      </p:pic>
    </p:spTree>
    <p:extLst>
      <p:ext uri="{BB962C8B-B14F-4D97-AF65-F5344CB8AC3E}">
        <p14:creationId xmlns:p14="http://schemas.microsoft.com/office/powerpoint/2010/main" val="2416646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4" y="39756"/>
            <a:ext cx="9067800" cy="6775637"/>
          </a:xfrm>
        </p:spPr>
      </p:pic>
    </p:spTree>
    <p:extLst>
      <p:ext uri="{BB962C8B-B14F-4D97-AF65-F5344CB8AC3E}">
        <p14:creationId xmlns:p14="http://schemas.microsoft.com/office/powerpoint/2010/main" val="3031735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9" y="119268"/>
            <a:ext cx="9041739" cy="6629400"/>
          </a:xfrm>
        </p:spPr>
      </p:pic>
    </p:spTree>
    <p:extLst>
      <p:ext uri="{BB962C8B-B14F-4D97-AF65-F5344CB8AC3E}">
        <p14:creationId xmlns:p14="http://schemas.microsoft.com/office/powerpoint/2010/main" val="2828806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69"/>
            <a:ext cx="9114628" cy="6778487"/>
          </a:xfrm>
        </p:spPr>
      </p:pic>
    </p:spTree>
    <p:extLst>
      <p:ext uri="{BB962C8B-B14F-4D97-AF65-F5344CB8AC3E}">
        <p14:creationId xmlns:p14="http://schemas.microsoft.com/office/powerpoint/2010/main" val="2643596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26" y="0"/>
            <a:ext cx="9100930" cy="6901311"/>
          </a:xfrm>
        </p:spPr>
      </p:pic>
    </p:spTree>
    <p:extLst>
      <p:ext uri="{BB962C8B-B14F-4D97-AF65-F5344CB8AC3E}">
        <p14:creationId xmlns:p14="http://schemas.microsoft.com/office/powerpoint/2010/main" val="2199992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2" y="26504"/>
            <a:ext cx="9002954" cy="6781800"/>
          </a:xfrm>
        </p:spPr>
      </p:pic>
    </p:spTree>
    <p:extLst>
      <p:ext uri="{BB962C8B-B14F-4D97-AF65-F5344CB8AC3E}">
        <p14:creationId xmlns:p14="http://schemas.microsoft.com/office/powerpoint/2010/main" val="3715940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1" y="39756"/>
            <a:ext cx="9152723" cy="6784215"/>
          </a:xfrm>
        </p:spPr>
      </p:pic>
    </p:spTree>
    <p:extLst>
      <p:ext uri="{BB962C8B-B14F-4D97-AF65-F5344CB8AC3E}">
        <p14:creationId xmlns:p14="http://schemas.microsoft.com/office/powerpoint/2010/main" val="429969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04" y="192156"/>
            <a:ext cx="8686800" cy="6394815"/>
          </a:xfrm>
        </p:spPr>
      </p:pic>
    </p:spTree>
    <p:extLst>
      <p:ext uri="{BB962C8B-B14F-4D97-AF65-F5344CB8AC3E}">
        <p14:creationId xmlns:p14="http://schemas.microsoft.com/office/powerpoint/2010/main" val="2933558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2018-10-16T06:15:55Z</dcterms:created>
  <dcterms:modified xsi:type="dcterms:W3CDTF">2018-10-16T06:19:54Z</dcterms:modified>
</cp:coreProperties>
</file>