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316" r:id="rId3"/>
    <p:sldId id="317" r:id="rId4"/>
    <p:sldId id="318" r:id="rId5"/>
    <p:sldId id="319" r:id="rId6"/>
    <p:sldId id="320" r:id="rId7"/>
    <p:sldId id="377" r:id="rId8"/>
    <p:sldId id="379" r:id="rId9"/>
    <p:sldId id="380" r:id="rId10"/>
    <p:sldId id="386" r:id="rId11"/>
    <p:sldId id="321" r:id="rId12"/>
    <p:sldId id="322" r:id="rId13"/>
    <p:sldId id="323" r:id="rId14"/>
    <p:sldId id="324" r:id="rId15"/>
    <p:sldId id="397" r:id="rId16"/>
    <p:sldId id="325" r:id="rId17"/>
    <p:sldId id="401" r:id="rId18"/>
    <p:sldId id="402" r:id="rId19"/>
    <p:sldId id="327" r:id="rId20"/>
    <p:sldId id="328" r:id="rId21"/>
    <p:sldId id="329" r:id="rId22"/>
    <p:sldId id="330" r:id="rId23"/>
    <p:sldId id="366" r:id="rId24"/>
    <p:sldId id="368" r:id="rId25"/>
    <p:sldId id="331" r:id="rId26"/>
    <p:sldId id="332" r:id="rId27"/>
    <p:sldId id="333" r:id="rId28"/>
    <p:sldId id="334" r:id="rId29"/>
    <p:sldId id="335" r:id="rId30"/>
    <p:sldId id="336" r:id="rId31"/>
    <p:sldId id="337" r:id="rId32"/>
    <p:sldId id="338" r:id="rId33"/>
    <p:sldId id="339" r:id="rId34"/>
    <p:sldId id="34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5" autoAdjust="0"/>
    <p:restoredTop sz="94660"/>
  </p:normalViewPr>
  <p:slideViewPr>
    <p:cSldViewPr>
      <p:cViewPr varScale="1">
        <p:scale>
          <a:sx n="50" d="100"/>
          <a:sy n="50" d="100"/>
        </p:scale>
        <p:origin x="1219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43935-436E-4718-8937-2ECB791EAE7B}" type="datetimeFigureOut">
              <a:rPr lang="en-US" smtClean="0"/>
              <a:pPr/>
              <a:t>10/18/2018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603B7-D3E8-44F6-B650-3A13AD795E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id.wikipedia.org/wiki/Skala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9200" y="1066800"/>
            <a:ext cx="687329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Survei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</a:t>
            </a:r>
            <a:r>
              <a:rPr lang="en-US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Invetarisasi</a:t>
            </a:r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Data PSDA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2933" t="12191" r="41858" b="388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3346" t="10040" r="19923" b="163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lum bright="-30000" contrast="30000"/>
          </a:blip>
          <a:srcRect l="16514" t="9091" r="17134" b="129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lum bright="-10000" contrast="10000"/>
          </a:blip>
          <a:srcRect l="25301" t="5952" r="20214" b="1309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4815" t="15872" r="21581" b="189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erkas:Topographic map exampl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338078"/>
            <a:ext cx="8915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DEFINISI: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topografi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representasi</a:t>
            </a:r>
            <a:r>
              <a:rPr lang="en-US" dirty="0" smtClean="0"/>
              <a:t> </a:t>
            </a:r>
            <a:r>
              <a:rPr lang="en-US" dirty="0" err="1" smtClean="0"/>
              <a:t>grafis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r>
              <a:rPr lang="en-US" dirty="0" smtClean="0"/>
              <a:t> yang </a:t>
            </a:r>
            <a:r>
              <a:rPr lang="en-US" dirty="0" err="1" smtClean="0"/>
              <a:t>ditarik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skala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yang </a:t>
            </a:r>
            <a:r>
              <a:rPr lang="en-US" dirty="0" err="1" smtClean="0"/>
              <a:t>terlihat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.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warna</a:t>
            </a:r>
            <a:r>
              <a:rPr lang="en-US" dirty="0" smtClean="0"/>
              <a:t>, </a:t>
            </a:r>
            <a:r>
              <a:rPr lang="en-US" dirty="0" err="1" smtClean="0"/>
              <a:t>simbol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label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 smtClean="0"/>
              <a:t> </a:t>
            </a:r>
            <a:r>
              <a:rPr lang="en-US" dirty="0" err="1" smtClean="0"/>
              <a:t>fitur</a:t>
            </a:r>
            <a:r>
              <a:rPr lang="en-US" dirty="0" smtClean="0"/>
              <a:t> yang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r>
              <a:rPr lang="en-US" dirty="0" smtClean="0"/>
              <a:t>. </a:t>
            </a:r>
            <a:r>
              <a:rPr lang="en-US" dirty="0" err="1" smtClean="0"/>
              <a:t>Representasi</a:t>
            </a:r>
            <a:r>
              <a:rPr lang="en-US" dirty="0" smtClean="0"/>
              <a:t> yang ideal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terwujud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fitur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daerah</a:t>
            </a:r>
            <a:r>
              <a:rPr lang="en-US" dirty="0" smtClean="0"/>
              <a:t> yang </a:t>
            </a:r>
            <a:r>
              <a:rPr lang="en-US" dirty="0" err="1" smtClean="0"/>
              <a:t>dipetakan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ditunjukkan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yang </a:t>
            </a:r>
            <a:r>
              <a:rPr lang="en-US" dirty="0" err="1" smtClean="0"/>
              <a:t>benar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dimengerti</a:t>
            </a:r>
            <a:r>
              <a:rPr lang="en-US" dirty="0" smtClean="0"/>
              <a:t>,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diwakili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konvensional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simbol</a:t>
            </a:r>
            <a:r>
              <a:rPr lang="en-US" dirty="0" smtClean="0"/>
              <a:t>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skala</a:t>
            </a:r>
            <a:r>
              <a:rPr lang="en-US" dirty="0" smtClean="0"/>
              <a:t> 1:250.000, </a:t>
            </a:r>
            <a:r>
              <a:rPr lang="en-US" dirty="0" err="1" smtClean="0"/>
              <a:t>simbol</a:t>
            </a:r>
            <a:r>
              <a:rPr lang="en-US" dirty="0" smtClean="0"/>
              <a:t> yang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areal </a:t>
            </a:r>
            <a:r>
              <a:rPr lang="en-US" dirty="0" err="1" smtClean="0"/>
              <a:t>seluas</a:t>
            </a:r>
            <a:r>
              <a:rPr lang="en-US" dirty="0" smtClean="0"/>
              <a:t> 500 meter </a:t>
            </a:r>
            <a:r>
              <a:rPr lang="en-US" dirty="0" err="1" smtClean="0"/>
              <a:t>persegi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,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simbol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setara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lebar</a:t>
            </a:r>
            <a:r>
              <a:rPr lang="en-US" dirty="0" smtClean="0"/>
              <a:t> </a:t>
            </a:r>
            <a:r>
              <a:rPr lang="en-US" dirty="0" err="1" smtClean="0"/>
              <a:t>jalan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520 kaki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, </a:t>
            </a:r>
            <a:r>
              <a:rPr lang="en-US" dirty="0" err="1" smtClean="0"/>
              <a:t>simbol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tunggal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setara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rel</a:t>
            </a:r>
            <a:r>
              <a:rPr lang="en-US" dirty="0" smtClean="0"/>
              <a:t> </a:t>
            </a:r>
            <a:r>
              <a:rPr lang="en-US" dirty="0" err="1" smtClean="0"/>
              <a:t>kereta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 1.000 kaki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tanah</a:t>
            </a:r>
            <a:r>
              <a:rPr lang="en-US" dirty="0" smtClean="0"/>
              <a:t>. </a:t>
            </a:r>
            <a:r>
              <a:rPr lang="en-US" dirty="0" err="1" smtClean="0"/>
              <a:t>Pemilihan</a:t>
            </a:r>
            <a:r>
              <a:rPr lang="en-US" dirty="0" smtClean="0"/>
              <a:t> </a:t>
            </a:r>
            <a:r>
              <a:rPr lang="en-US" dirty="0" err="1" smtClean="0"/>
              <a:t>fitur</a:t>
            </a:r>
            <a:r>
              <a:rPr lang="en-US" dirty="0" smtClean="0"/>
              <a:t> yang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ditampilkan</a:t>
            </a:r>
            <a:r>
              <a:rPr lang="en-US" dirty="0" smtClean="0"/>
              <a:t>,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penggambaran</a:t>
            </a:r>
            <a:r>
              <a:rPr lang="en-US" dirty="0" smtClean="0"/>
              <a:t> </a:t>
            </a:r>
            <a:r>
              <a:rPr lang="en-US" dirty="0" err="1" smtClean="0"/>
              <a:t>legenda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pedoman</a:t>
            </a:r>
            <a:r>
              <a:rPr lang="en-US" dirty="0" smtClean="0"/>
              <a:t> yang </a:t>
            </a:r>
            <a:r>
              <a:rPr lang="en-US" dirty="0" err="1" smtClean="0"/>
              <a:t>ditetapkan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 </a:t>
            </a:r>
            <a:r>
              <a:rPr lang="en-US" dirty="0" err="1" smtClean="0"/>
              <a:t>Pemetaan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28600" y="3581400"/>
            <a:ext cx="89154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TUJUAN: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topografi</a:t>
            </a:r>
            <a:r>
              <a:rPr lang="en-US" dirty="0" smtClean="0"/>
              <a:t> </a:t>
            </a:r>
            <a:r>
              <a:rPr lang="en-US" dirty="0" err="1" smtClean="0"/>
              <a:t>dibuat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keberadaan</a:t>
            </a:r>
            <a:r>
              <a:rPr lang="en-US" dirty="0" smtClean="0"/>
              <a:t>, </a:t>
            </a:r>
            <a:r>
              <a:rPr lang="en-US" dirty="0" err="1" smtClean="0"/>
              <a:t>lokasi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 smtClean="0"/>
              <a:t>penduduk</a:t>
            </a:r>
            <a:r>
              <a:rPr lang="en-US" dirty="0" smtClean="0"/>
              <a:t>, </a:t>
            </a:r>
            <a:r>
              <a:rPr lang="en-US" dirty="0" err="1" smtClean="0"/>
              <a:t>rute</a:t>
            </a:r>
            <a:r>
              <a:rPr lang="en-US" dirty="0" smtClean="0"/>
              <a:t> </a:t>
            </a:r>
            <a:r>
              <a:rPr lang="en-US" dirty="0" err="1" smtClean="0"/>
              <a:t>perjalanan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.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topografi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menampilkan</a:t>
            </a:r>
            <a:r>
              <a:rPr lang="en-US" dirty="0" smtClean="0"/>
              <a:t> </a:t>
            </a:r>
            <a:r>
              <a:rPr lang="en-US" dirty="0" err="1" smtClean="0"/>
              <a:t>variasi</a:t>
            </a:r>
            <a:r>
              <a:rPr lang="en-US" dirty="0" smtClean="0"/>
              <a:t> </a:t>
            </a:r>
            <a:r>
              <a:rPr lang="en-US" dirty="0" err="1" smtClean="0"/>
              <a:t>daerah</a:t>
            </a:r>
            <a:r>
              <a:rPr lang="en-US" dirty="0" smtClean="0"/>
              <a:t>, </a:t>
            </a:r>
            <a:r>
              <a:rPr lang="en-US" dirty="0" err="1" smtClean="0"/>
              <a:t>ketinggian</a:t>
            </a:r>
            <a:r>
              <a:rPr lang="en-US" dirty="0" smtClean="0"/>
              <a:t> </a:t>
            </a:r>
            <a:r>
              <a:rPr lang="en-US" dirty="0" err="1" smtClean="0"/>
              <a:t>kontur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tutupan</a:t>
            </a:r>
            <a:r>
              <a:rPr lang="en-US" dirty="0" smtClean="0"/>
              <a:t> </a:t>
            </a:r>
            <a:r>
              <a:rPr lang="en-US" dirty="0" err="1" smtClean="0"/>
              <a:t>vegetasi</a:t>
            </a:r>
            <a:r>
              <a:rPr lang="en-US" dirty="0" smtClean="0"/>
              <a:t>.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militer</a:t>
            </a:r>
            <a:r>
              <a:rPr lang="en-US" dirty="0" smtClean="0"/>
              <a:t> yang </a:t>
            </a:r>
            <a:r>
              <a:rPr lang="en-US" dirty="0" err="1" smtClean="0"/>
              <a:t>tersebar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militer</a:t>
            </a:r>
            <a:r>
              <a:rPr lang="en-US" dirty="0" smtClean="0"/>
              <a:t> </a:t>
            </a:r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tempur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logistik</a:t>
            </a:r>
            <a:r>
              <a:rPr lang="en-US" dirty="0" smtClean="0"/>
              <a:t>. </a:t>
            </a:r>
            <a:r>
              <a:rPr lang="en-US" dirty="0" err="1" smtClean="0"/>
              <a:t>Mobilitas</a:t>
            </a:r>
            <a:r>
              <a:rPr lang="en-US" dirty="0" smtClean="0"/>
              <a:t> </a:t>
            </a:r>
            <a:r>
              <a:rPr lang="en-US" dirty="0" err="1" smtClean="0"/>
              <a:t>tentara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material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diangkut</a:t>
            </a:r>
            <a:r>
              <a:rPr lang="en-US" dirty="0" smtClean="0"/>
              <a:t>, </a:t>
            </a:r>
            <a:r>
              <a:rPr lang="en-US" dirty="0" err="1" smtClean="0"/>
              <a:t>disimpan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ditempatkan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yang </a:t>
            </a:r>
            <a:r>
              <a:rPr lang="en-US" dirty="0" err="1" smtClean="0"/>
              <a:t>tepat</a:t>
            </a:r>
            <a:r>
              <a:rPr lang="en-US" dirty="0" smtClean="0"/>
              <a:t>.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.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,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memerlukan</a:t>
            </a:r>
            <a:r>
              <a:rPr lang="en-US" dirty="0" smtClean="0"/>
              <a:t> </a:t>
            </a:r>
            <a:r>
              <a:rPr lang="en-US" dirty="0" err="1" smtClean="0"/>
              <a:t>pasokan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meskipun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terbaik</a:t>
            </a:r>
            <a:r>
              <a:rPr lang="en-US" dirty="0" smtClean="0"/>
              <a:t>,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berharga</a:t>
            </a:r>
            <a:r>
              <a:rPr lang="en-US" dirty="0" smtClean="0"/>
              <a:t> 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pengguna</a:t>
            </a:r>
            <a:r>
              <a:rPr lang="en-US" dirty="0" smtClean="0"/>
              <a:t> </a:t>
            </a:r>
            <a:r>
              <a:rPr lang="en-US" dirty="0" err="1" smtClean="0"/>
              <a:t>peta</a:t>
            </a:r>
            <a:r>
              <a:rPr lang="en-US" dirty="0" smtClean="0"/>
              <a:t> </a:t>
            </a:r>
            <a:r>
              <a:rPr lang="en-US" dirty="0" err="1" smtClean="0"/>
              <a:t>tahu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membacanya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topografi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dikategorikan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berdasarkan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tooltip="Skala"/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Dan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topografi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dibagi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dalam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kategori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Yaitu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menengah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1:1.000.000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lebih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digunakan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perencanaan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umum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memiliki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1:1.000.000.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meliputi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area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sangat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mengorbankan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detail.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Menengah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lebih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1:1.000.000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tetapi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lebih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kecil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1:75.000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digunakan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perencanaan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operasional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mengandung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detail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jumlah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sedang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menengah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memiliki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1:250.000.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juga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1:100.000.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1:75.000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lebih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digunakan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untuk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perencanaan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taktis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administrasi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logistik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jenis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yang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sering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ditemukan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digunakan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pihak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militer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Peta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standar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1:50.000,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namun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banyak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daerah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telah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dipetakan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dengan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skala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1:25.000.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1219200"/>
            <a:ext cx="8229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/>
              <a:t>Batimetri</a:t>
            </a:r>
            <a:r>
              <a:rPr lang="en-US" sz="2400" dirty="0" smtClean="0"/>
              <a:t>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dua</a:t>
            </a:r>
            <a:r>
              <a:rPr lang="en-US" sz="2400" dirty="0" smtClean="0"/>
              <a:t> </a:t>
            </a:r>
            <a:r>
              <a:rPr lang="en-US" sz="2400" dirty="0" err="1" smtClean="0"/>
              <a:t>suku</a:t>
            </a:r>
            <a:r>
              <a:rPr lang="en-US" sz="2400" dirty="0" smtClean="0"/>
              <a:t> </a:t>
            </a:r>
            <a:r>
              <a:rPr lang="en-US" sz="2400" dirty="0" err="1" smtClean="0"/>
              <a:t>kata</a:t>
            </a:r>
            <a:r>
              <a:rPr lang="en-US" sz="2400" dirty="0" smtClean="0"/>
              <a:t> </a:t>
            </a:r>
            <a:r>
              <a:rPr lang="en-US" sz="2400" dirty="0" err="1" smtClean="0"/>
              <a:t>yaitu</a:t>
            </a:r>
            <a:r>
              <a:rPr lang="en-US" sz="2400" dirty="0" smtClean="0"/>
              <a:t>  ‘Bathy’ yang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 </a:t>
            </a:r>
            <a:r>
              <a:rPr lang="en-US" sz="2400" dirty="0" err="1" smtClean="0"/>
              <a:t>kedalaman</a:t>
            </a:r>
            <a:r>
              <a:rPr lang="en-US" sz="2400" dirty="0" smtClean="0"/>
              <a:t> </a:t>
            </a:r>
            <a:r>
              <a:rPr lang="en-US" sz="2400" dirty="0" err="1" smtClean="0"/>
              <a:t>serta</a:t>
            </a:r>
            <a:r>
              <a:rPr lang="en-US" sz="2400" dirty="0" smtClean="0"/>
              <a:t> </a:t>
            </a:r>
            <a:r>
              <a:rPr lang="en-US" sz="2400" dirty="0" err="1" smtClean="0"/>
              <a:t>kata</a:t>
            </a:r>
            <a:r>
              <a:rPr lang="en-US" sz="2400" dirty="0" smtClean="0"/>
              <a:t> ‘</a:t>
            </a:r>
            <a:r>
              <a:rPr lang="en-US" sz="2400" dirty="0" err="1" smtClean="0"/>
              <a:t>Metry</a:t>
            </a:r>
            <a:r>
              <a:rPr lang="en-US" sz="2400" dirty="0" smtClean="0"/>
              <a:t>’ yang </a:t>
            </a:r>
            <a:r>
              <a:rPr lang="en-US" sz="2400" dirty="0" err="1" smtClean="0"/>
              <a:t>berarti</a:t>
            </a:r>
            <a:r>
              <a:rPr lang="en-US" sz="2400" dirty="0" smtClean="0"/>
              <a:t>  </a:t>
            </a:r>
            <a:r>
              <a:rPr lang="en-US" sz="2400" dirty="0" err="1" smtClean="0"/>
              <a:t>ilmu</a:t>
            </a:r>
            <a:r>
              <a:rPr lang="en-US" sz="2400" dirty="0" smtClean="0"/>
              <a:t> </a:t>
            </a:r>
            <a:r>
              <a:rPr lang="en-US" sz="2400" dirty="0" err="1" smtClean="0"/>
              <a:t>pengukuran</a:t>
            </a:r>
            <a:r>
              <a:rPr lang="en-US" sz="2400" dirty="0" smtClean="0"/>
              <a:t>.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itu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harfiah</a:t>
            </a:r>
            <a:r>
              <a:rPr lang="en-US" sz="2400" dirty="0" smtClean="0"/>
              <a:t>, </a:t>
            </a:r>
            <a:r>
              <a:rPr lang="en-US" sz="2400" dirty="0" err="1" smtClean="0"/>
              <a:t>kata</a:t>
            </a:r>
            <a:r>
              <a:rPr lang="en-US" sz="2400" dirty="0" smtClean="0"/>
              <a:t> </a:t>
            </a:r>
            <a:r>
              <a:rPr lang="en-US" sz="2400" dirty="0" err="1" smtClean="0"/>
              <a:t>batimetri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  </a:t>
            </a:r>
            <a:r>
              <a:rPr lang="en-US" sz="2400" dirty="0" err="1" smtClean="0"/>
              <a:t>diartikan</a:t>
            </a:r>
            <a:r>
              <a:rPr lang="en-US" sz="2400" dirty="0" smtClean="0"/>
              <a:t> </a:t>
            </a:r>
            <a:r>
              <a:rPr lang="en-US" sz="2400" dirty="0" err="1" smtClean="0"/>
              <a:t>sebagai</a:t>
            </a:r>
            <a:r>
              <a:rPr lang="en-US" sz="2400" dirty="0" smtClean="0"/>
              <a:t> </a:t>
            </a:r>
            <a:r>
              <a:rPr lang="en-US" sz="2400" dirty="0" err="1" smtClean="0"/>
              <a:t>ukuran</a:t>
            </a:r>
            <a:r>
              <a:rPr lang="en-US" sz="2400" dirty="0" smtClean="0"/>
              <a:t> </a:t>
            </a:r>
            <a:r>
              <a:rPr lang="en-US" sz="2400" dirty="0" err="1" smtClean="0"/>
              <a:t>kedalaman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, </a:t>
            </a:r>
            <a:r>
              <a:rPr lang="en-US" sz="2400" dirty="0" err="1" smtClean="0"/>
              <a:t>baik</a:t>
            </a:r>
            <a:r>
              <a:rPr lang="en-US" sz="2400" dirty="0" smtClean="0"/>
              <a:t> </a:t>
            </a:r>
            <a:r>
              <a:rPr lang="en-US" sz="2400" dirty="0" err="1" smtClean="0"/>
              <a:t>mengenai</a:t>
            </a:r>
            <a:r>
              <a:rPr lang="en-US" sz="2400" dirty="0" smtClean="0"/>
              <a:t> </a:t>
            </a:r>
            <a:r>
              <a:rPr lang="en-US" sz="2400" dirty="0" err="1" smtClean="0"/>
              <a:t>ukuran</a:t>
            </a:r>
            <a:r>
              <a:rPr lang="en-US" sz="2400" dirty="0" smtClean="0"/>
              <a:t> </a:t>
            </a:r>
            <a:r>
              <a:rPr lang="en-US" sz="2400" dirty="0" err="1" smtClean="0"/>
              <a:t>tentang</a:t>
            </a:r>
            <a:r>
              <a:rPr lang="en-US" sz="2400" dirty="0" smtClean="0"/>
              <a:t> </a:t>
            </a:r>
            <a:r>
              <a:rPr lang="en-US" sz="2400" dirty="0" err="1" smtClean="0"/>
              <a:t>elevasi</a:t>
            </a:r>
            <a:r>
              <a:rPr lang="en-US" sz="2400" dirty="0" smtClean="0"/>
              <a:t> </a:t>
            </a:r>
            <a:r>
              <a:rPr lang="en-US" sz="2400" dirty="0" err="1" smtClean="0"/>
              <a:t>maupun</a:t>
            </a:r>
            <a:r>
              <a:rPr lang="en-US" sz="2400" dirty="0" smtClean="0"/>
              <a:t> </a:t>
            </a:r>
            <a:r>
              <a:rPr lang="en-US" sz="2400" dirty="0" err="1" smtClean="0"/>
              <a:t>mengenai</a:t>
            </a:r>
            <a:r>
              <a:rPr lang="en-US" sz="2400" dirty="0" smtClean="0"/>
              <a:t> </a:t>
            </a:r>
            <a:r>
              <a:rPr lang="en-US" sz="2400" dirty="0" err="1" smtClean="0"/>
              <a:t>depresi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sumber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gambaran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 smtClean="0"/>
              <a:t>laut,serta</a:t>
            </a:r>
            <a:r>
              <a:rPr lang="en-US" sz="2400" dirty="0" smtClean="0"/>
              <a:t> </a:t>
            </a:r>
            <a:r>
              <a:rPr lang="en-US" sz="2400" dirty="0" err="1" smtClean="0"/>
              <a:t>memberikan</a:t>
            </a:r>
            <a:r>
              <a:rPr lang="en-US" sz="2400" dirty="0" smtClean="0"/>
              <a:t> </a:t>
            </a:r>
            <a:r>
              <a:rPr lang="en-US" sz="2400" dirty="0" err="1" smtClean="0"/>
              <a:t>banyak</a:t>
            </a:r>
            <a:r>
              <a:rPr lang="en-US" sz="2400" dirty="0" smtClean="0"/>
              <a:t> </a:t>
            </a:r>
            <a:r>
              <a:rPr lang="en-US" sz="2400" dirty="0" err="1" smtClean="0"/>
              <a:t>petunjuk</a:t>
            </a:r>
            <a:r>
              <a:rPr lang="en-US" sz="2400" dirty="0" smtClean="0"/>
              <a:t> </a:t>
            </a:r>
            <a:r>
              <a:rPr lang="en-US" sz="2400" dirty="0" err="1" smtClean="0"/>
              <a:t>tentang</a:t>
            </a:r>
            <a:r>
              <a:rPr lang="en-US" sz="2400" dirty="0" smtClean="0"/>
              <a:t> </a:t>
            </a:r>
            <a:r>
              <a:rPr lang="en-US" sz="2400" dirty="0" err="1" smtClean="0"/>
              <a:t>struktur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(</a:t>
            </a:r>
            <a:r>
              <a:rPr lang="en-US" sz="2400" dirty="0" err="1" smtClean="0"/>
              <a:t>Nurjaya</a:t>
            </a:r>
            <a:r>
              <a:rPr lang="en-US" sz="2400" dirty="0" smtClean="0"/>
              <a:t>, 1991). </a:t>
            </a:r>
            <a:r>
              <a:rPr lang="en-US" sz="2400" dirty="0" err="1" smtClean="0"/>
              <a:t>Batimetri</a:t>
            </a:r>
            <a:r>
              <a:rPr lang="en-US" sz="2400" dirty="0" smtClean="0"/>
              <a:t> (bathos: </a:t>
            </a:r>
            <a:r>
              <a:rPr lang="en-US" sz="2400" dirty="0" err="1" smtClean="0"/>
              <a:t>kedalaman</a:t>
            </a:r>
            <a:r>
              <a:rPr lang="en-US" sz="2400" dirty="0" smtClean="0"/>
              <a:t>, </a:t>
            </a:r>
            <a:r>
              <a:rPr lang="en-US" sz="2400" dirty="0" err="1" smtClean="0"/>
              <a:t>metry</a:t>
            </a:r>
            <a:r>
              <a:rPr lang="en-US" sz="2400" dirty="0" smtClean="0"/>
              <a:t>: </a:t>
            </a:r>
            <a:r>
              <a:rPr lang="en-US" sz="2400" dirty="0" err="1" smtClean="0"/>
              <a:t>pengukuran</a:t>
            </a:r>
            <a:r>
              <a:rPr lang="en-US" sz="2400" dirty="0" smtClean="0"/>
              <a:t>)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pengukuran</a:t>
            </a:r>
            <a:r>
              <a:rPr lang="en-US" sz="2400" dirty="0" smtClean="0"/>
              <a:t> </a:t>
            </a:r>
            <a:r>
              <a:rPr lang="en-US" sz="2400" dirty="0" err="1" smtClean="0"/>
              <a:t>kedalaman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memetakannya</a:t>
            </a:r>
            <a:r>
              <a:rPr lang="en-US" sz="2400" dirty="0" smtClean="0"/>
              <a:t> </a:t>
            </a:r>
            <a:r>
              <a:rPr lang="en-US" sz="2400" dirty="0" err="1" smtClean="0"/>
              <a:t>berdasarkan</a:t>
            </a:r>
            <a:r>
              <a:rPr lang="en-US" sz="2400" dirty="0" smtClean="0"/>
              <a:t> </a:t>
            </a:r>
            <a:r>
              <a:rPr lang="en-US" sz="2400" dirty="0" err="1" smtClean="0"/>
              <a:t>kondisi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topografi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 (Thurman, 2004). </a:t>
            </a:r>
            <a:r>
              <a:rPr lang="en-US" sz="2400" dirty="0" err="1" smtClean="0"/>
              <a:t>Peta</a:t>
            </a:r>
            <a:r>
              <a:rPr lang="en-US" sz="2400" dirty="0" smtClean="0"/>
              <a:t> </a:t>
            </a:r>
            <a:r>
              <a:rPr lang="en-US" sz="2400" dirty="0" err="1" smtClean="0"/>
              <a:t>bathymetri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dirty="0" err="1" smtClean="0"/>
              <a:t>peta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menyajikan</a:t>
            </a:r>
            <a:r>
              <a:rPr lang="en-US" sz="2400" dirty="0" smtClean="0"/>
              <a:t> </a:t>
            </a:r>
            <a:r>
              <a:rPr lang="en-US" sz="2400" dirty="0" err="1" smtClean="0"/>
              <a:t>kedalaman</a:t>
            </a:r>
            <a:r>
              <a:rPr lang="en-US" sz="2400" dirty="0" smtClean="0"/>
              <a:t> air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konfigurasi</a:t>
            </a:r>
            <a:r>
              <a:rPr lang="en-US" sz="2400" dirty="0" smtClean="0"/>
              <a:t> </a:t>
            </a:r>
            <a:r>
              <a:rPr lang="en-US" sz="2400" dirty="0" err="1" smtClean="0"/>
              <a:t>topografi</a:t>
            </a:r>
            <a:r>
              <a:rPr lang="en-US" sz="2400" dirty="0" smtClean="0"/>
              <a:t> </a:t>
            </a:r>
            <a:r>
              <a:rPr lang="en-US" sz="2400" dirty="0" err="1" smtClean="0"/>
              <a:t>bawah</a:t>
            </a:r>
            <a:r>
              <a:rPr lang="en-US" sz="2400" dirty="0" smtClean="0"/>
              <a:t> </a:t>
            </a:r>
            <a:r>
              <a:rPr lang="en-US" sz="2400" dirty="0" err="1" smtClean="0"/>
              <a:t>laut</a:t>
            </a:r>
            <a:r>
              <a:rPr lang="en-US" sz="2400" dirty="0" smtClean="0"/>
              <a:t>, </a:t>
            </a:r>
            <a:r>
              <a:rPr lang="en-US" sz="2400" dirty="0" err="1" smtClean="0"/>
              <a:t>umumnya</a:t>
            </a:r>
            <a:r>
              <a:rPr lang="en-US" sz="2400" dirty="0" smtClean="0"/>
              <a:t> </a:t>
            </a:r>
            <a:r>
              <a:rPr lang="en-US" sz="2400" dirty="0" err="1" smtClean="0"/>
              <a:t>mempunyai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koordinat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bereferensi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koordinat</a:t>
            </a:r>
            <a:r>
              <a:rPr lang="en-US" sz="2400" dirty="0" smtClean="0"/>
              <a:t> </a:t>
            </a:r>
            <a:r>
              <a:rPr lang="en-US" sz="2400" dirty="0" err="1" smtClean="0"/>
              <a:t>peta</a:t>
            </a:r>
            <a:r>
              <a:rPr lang="en-US" sz="2400" dirty="0" smtClean="0"/>
              <a:t> </a:t>
            </a:r>
            <a:r>
              <a:rPr lang="en-US" sz="2400" dirty="0" err="1" smtClean="0"/>
              <a:t>topografi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457200" y="228600"/>
            <a:ext cx="23796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err="1" smtClean="0"/>
              <a:t>Batimetri</a:t>
            </a:r>
            <a:endParaRPr lang="en-US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4306" t="12659" r="18425" b="17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5679" t="12659" r="18425" b="104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5679" t="12659" r="19797" b="82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9798" t="8266" r="22543" b="126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kakaramdhanolii.files.wordpress.com/2012/09/tata-guna-lah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452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5679" t="10462" r="17052" b="192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raharjabayu.files.wordpress.com/2011/06/pengukuran-debi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38200"/>
            <a:ext cx="9144000" cy="5448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mazelisonk.files.wordpress.com/2008/11/ukur-sungai.jpg?w=510&amp;h=3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857750" cy="3638551"/>
          </a:xfrm>
          <a:prstGeom prst="rect">
            <a:avLst/>
          </a:prstGeom>
          <a:noFill/>
        </p:spPr>
      </p:pic>
      <p:pic>
        <p:nvPicPr>
          <p:cNvPr id="110596" name="Picture 4" descr="http://www.psmbupn.org/images/35441991f0f920bc41d8f5fd0c59ba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0"/>
            <a:ext cx="4876800" cy="3810000"/>
          </a:xfrm>
          <a:prstGeom prst="rect">
            <a:avLst/>
          </a:prstGeom>
          <a:noFill/>
        </p:spPr>
      </p:pic>
      <p:pic>
        <p:nvPicPr>
          <p:cNvPr id="4" name="Picture 8" descr="http://www.env.gov.bc.ca/wsd/data_searches/obswell/me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05400" y="609600"/>
            <a:ext cx="3667125" cy="5657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4306" t="6069" r="17052" b="104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7052" t="12659" r="15679" b="12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5679" t="10462" r="15679" b="12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21170" t="6069" r="21170" b="606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592" y="0"/>
            <a:ext cx="91965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4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4306" t="3873" r="18425" b="1046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5679" t="6069" r="17052" b="368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19569" t="10462" r="27073" b="166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25495" t="10184" r="23572" b="12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7052" t="3873" r="18425" b="12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5679" t="3872" r="15679" b="12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20195" t="12060" r="17565" b="190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8425" t="6069" r="23916" b="17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8425" t="8266" r="21170" b="17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 l="19798" t="3873" r="23916" b="192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578</TotalTime>
  <Words>430</Words>
  <Application>Microsoft Office PowerPoint</Application>
  <PresentationFormat>On-screen Show (4:3)</PresentationFormat>
  <Paragraphs>10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Budi Santosa</dc:creator>
  <cp:lastModifiedBy>ASUS</cp:lastModifiedBy>
  <cp:revision>57</cp:revision>
  <dcterms:created xsi:type="dcterms:W3CDTF">2013-01-19T14:47:46Z</dcterms:created>
  <dcterms:modified xsi:type="dcterms:W3CDTF">2018-10-18T01:04:11Z</dcterms:modified>
</cp:coreProperties>
</file>