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9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theme/theme12.xml" ContentType="application/vnd.openxmlformats-officedocument.theme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theme/theme13.xml" ContentType="application/vnd.openxmlformats-officedocument.theme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theme/theme14.xml" ContentType="application/vnd.openxmlformats-officedocument.theme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theme/theme15.xml" ContentType="application/vnd.openxmlformats-officedocument.theme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theme/theme16.xml" ContentType="application/vnd.openxmlformats-officedocument.theme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theme/theme17.xml" ContentType="application/vnd.openxmlformats-officedocument.theme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18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theme/theme19.xml" ContentType="application/vnd.openxmlformats-officedocument.theme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0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1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2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3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4.xml" ContentType="application/vnd.openxmlformats-officedocument.theme+xml"/>
  <Override PartName="/ppt/theme/theme2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  <p:sldMasterId id="2147483810" r:id="rId2"/>
    <p:sldMasterId id="2147483846" r:id="rId3"/>
    <p:sldMasterId id="2147483882" r:id="rId4"/>
    <p:sldMasterId id="2147483918" r:id="rId5"/>
    <p:sldMasterId id="2147483954" r:id="rId6"/>
    <p:sldMasterId id="2147484050" r:id="rId7"/>
    <p:sldMasterId id="2147484270" r:id="rId8"/>
    <p:sldMasterId id="2147484299" r:id="rId9"/>
    <p:sldMasterId id="2147484316" r:id="rId10"/>
    <p:sldMasterId id="2147484430" r:id="rId11"/>
    <p:sldMasterId id="2147484448" r:id="rId12"/>
    <p:sldMasterId id="2147484481" r:id="rId13"/>
    <p:sldMasterId id="2147484499" r:id="rId14"/>
    <p:sldMasterId id="2147484517" r:id="rId15"/>
    <p:sldMasterId id="2147484571" r:id="rId16"/>
    <p:sldMasterId id="2147484715" r:id="rId17"/>
    <p:sldMasterId id="2147484733" r:id="rId18"/>
    <p:sldMasterId id="2147484751" r:id="rId19"/>
    <p:sldMasterId id="2147484780" r:id="rId20"/>
    <p:sldMasterId id="2147484810" r:id="rId21"/>
    <p:sldMasterId id="2147484822" r:id="rId22"/>
    <p:sldMasterId id="2147484834" r:id="rId23"/>
    <p:sldMasterId id="2147484846" r:id="rId24"/>
  </p:sldMasterIdLst>
  <p:notesMasterIdLst>
    <p:notesMasterId r:id="rId49"/>
  </p:notesMasterIdLst>
  <p:sldIdLst>
    <p:sldId id="256" r:id="rId25"/>
    <p:sldId id="258" r:id="rId26"/>
    <p:sldId id="259" r:id="rId27"/>
    <p:sldId id="260" r:id="rId28"/>
    <p:sldId id="262" r:id="rId29"/>
    <p:sldId id="263" r:id="rId30"/>
    <p:sldId id="264" r:id="rId31"/>
    <p:sldId id="265" r:id="rId32"/>
    <p:sldId id="266" r:id="rId33"/>
    <p:sldId id="268" r:id="rId34"/>
    <p:sldId id="269" r:id="rId35"/>
    <p:sldId id="272" r:id="rId36"/>
    <p:sldId id="273" r:id="rId37"/>
    <p:sldId id="274" r:id="rId38"/>
    <p:sldId id="275" r:id="rId39"/>
    <p:sldId id="276" r:id="rId40"/>
    <p:sldId id="277" r:id="rId41"/>
    <p:sldId id="278" r:id="rId42"/>
    <p:sldId id="279" r:id="rId43"/>
    <p:sldId id="280" r:id="rId44"/>
    <p:sldId id="281" r:id="rId45"/>
    <p:sldId id="282" r:id="rId46"/>
    <p:sldId id="283" r:id="rId47"/>
    <p:sldId id="286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2.xml"/><Relationship Id="rId39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0.xml"/><Relationship Id="rId42" Type="http://schemas.openxmlformats.org/officeDocument/2006/relationships/slide" Target="slides/slide18.xml"/><Relationship Id="rId47" Type="http://schemas.openxmlformats.org/officeDocument/2006/relationships/slide" Target="slides/slide23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1.xml"/><Relationship Id="rId33" Type="http://schemas.openxmlformats.org/officeDocument/2006/relationships/slide" Target="slides/slide9.xml"/><Relationship Id="rId38" Type="http://schemas.openxmlformats.org/officeDocument/2006/relationships/slide" Target="slides/slide14.xml"/><Relationship Id="rId46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5.xml"/><Relationship Id="rId41" Type="http://schemas.openxmlformats.org/officeDocument/2006/relationships/slide" Target="slides/slide17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8.xml"/><Relationship Id="rId37" Type="http://schemas.openxmlformats.org/officeDocument/2006/relationships/slide" Target="slides/slide13.xml"/><Relationship Id="rId40" Type="http://schemas.openxmlformats.org/officeDocument/2006/relationships/slide" Target="slides/slide16.xml"/><Relationship Id="rId45" Type="http://schemas.openxmlformats.org/officeDocument/2006/relationships/slide" Target="slides/slide21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4.xml"/><Relationship Id="rId36" Type="http://schemas.openxmlformats.org/officeDocument/2006/relationships/slide" Target="slides/slide12.xml"/><Relationship Id="rId49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7.xml"/><Relationship Id="rId44" Type="http://schemas.openxmlformats.org/officeDocument/2006/relationships/slide" Target="slides/slide2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3.xml"/><Relationship Id="rId30" Type="http://schemas.openxmlformats.org/officeDocument/2006/relationships/slide" Target="slides/slide6.xml"/><Relationship Id="rId35" Type="http://schemas.openxmlformats.org/officeDocument/2006/relationships/slide" Target="slides/slide11.xml"/><Relationship Id="rId43" Type="http://schemas.openxmlformats.org/officeDocument/2006/relationships/slide" Target="slides/slide19.xml"/><Relationship Id="rId48" Type="http://schemas.openxmlformats.org/officeDocument/2006/relationships/slide" Target="slides/slide24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7D6D69-20B5-48F2-B877-8C753CC9F4EE}" type="datetimeFigureOut">
              <a:rPr lang="id-ID" smtClean="0"/>
              <a:t>27/11/2017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F9D10E-AA19-43DC-B8D3-605D75A640DA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038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81549-7C7A-40EE-8E96-C21AF8506371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1086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81549-7C7A-40EE-8E96-C21AF8506371}" type="slidenum">
              <a:rPr kumimoji="0" lang="id-ID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id-ID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4663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8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20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252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374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199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794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051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878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1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587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09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051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39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9802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329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0532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87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068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3783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9517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5012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6013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3074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4285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1145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7216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3814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7898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383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2330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1220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9070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4105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712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2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7626378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853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3493680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737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704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3965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143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3840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1741980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1650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8799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8930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0631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864144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971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71233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9529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5826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9163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07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585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44908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8913" y="1143293"/>
            <a:ext cx="7034362" cy="4268965"/>
          </a:xfrm>
        </p:spPr>
        <p:txBody>
          <a:bodyPr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 title="Verticle Rule Line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98333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03504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 title="Page Number Shape"/>
          <p:cNvSpPr/>
          <p:nvPr/>
        </p:nvSpPr>
        <p:spPr bwMode="auto">
          <a:xfrm>
            <a:off x="11784011" y="139374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673" y="2571722"/>
            <a:ext cx="8296654" cy="3286153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7700" cap="all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7673" y="1393748"/>
            <a:ext cx="8401429" cy="819150"/>
          </a:xfrm>
        </p:spPr>
        <p:txBody>
          <a:bodyPr anchor="ctr">
            <a:normAutofit/>
          </a:bodyPr>
          <a:lstStyle>
            <a:lvl1pPr marL="0" indent="0" algn="r">
              <a:lnSpc>
                <a:spcPct val="113000"/>
              </a:lnSpc>
              <a:spcBef>
                <a:spcPts val="0"/>
              </a:spcBef>
              <a:buNone/>
              <a:defRPr sz="2000" b="0" i="1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742955" y="6314439"/>
            <a:ext cx="1596622" cy="365125"/>
          </a:xfrm>
        </p:spPr>
        <p:txBody>
          <a:bodyPr/>
          <a:lstStyle>
            <a:lvl1pPr>
              <a:defRPr sz="1200">
                <a:solidFill>
                  <a:schemeClr val="accent1"/>
                </a:solidFill>
              </a:defRPr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7673" y="6314440"/>
            <a:ext cx="6480226" cy="365125"/>
          </a:xfrm>
        </p:spPr>
        <p:txBody>
          <a:bodyPr/>
          <a:lstStyle>
            <a:lvl1pPr>
              <a:defRPr b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1620760"/>
            <a:ext cx="407988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 flipH="1">
            <a:off x="1" y="6178167"/>
            <a:ext cx="1024432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613722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81600" y="540628"/>
            <a:ext cx="6248400" cy="248894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3712467"/>
            <a:ext cx="6248400" cy="24822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72648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7784"/>
            <a:ext cx="3831336" cy="49560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58065"/>
            <a:ext cx="6245352" cy="914400"/>
          </a:xfrm>
        </p:spPr>
        <p:txBody>
          <a:bodyPr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1600" y="1526671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1600" y="3700826"/>
            <a:ext cx="6248400" cy="914400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4669432"/>
            <a:ext cx="6245352" cy="175564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37037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5913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08975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55479"/>
            <a:ext cx="3838776" cy="1921022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564147"/>
            <a:ext cx="6248400" cy="5622644"/>
          </a:xfrm>
        </p:spPr>
        <p:txBody>
          <a:bodyPr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2621512"/>
            <a:ext cx="3838776" cy="3239537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47839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557261"/>
            <a:ext cx="3840480" cy="1919239"/>
          </a:xfrm>
        </p:spPr>
        <p:txBody>
          <a:bodyPr anchor="t">
            <a:noAutofit/>
          </a:bodyPr>
          <a:lstStyle>
            <a:lvl1pPr>
              <a:lnSpc>
                <a:spcPct val="93000"/>
              </a:lnSpc>
              <a:defRPr sz="40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57800" y="0"/>
            <a:ext cx="6172200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8952" y="2621512"/>
            <a:ext cx="3840480" cy="3236976"/>
          </a:xfrm>
        </p:spPr>
        <p:txBody>
          <a:bodyPr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125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81600" y="640080"/>
            <a:ext cx="6248398" cy="558414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70553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0765" y="642931"/>
            <a:ext cx="2446670" cy="467810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642932"/>
            <a:ext cx="7070678" cy="46781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36187" y="5927131"/>
            <a:ext cx="3814856" cy="365125"/>
          </a:xfrm>
        </p:spPr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36187" y="6315949"/>
            <a:ext cx="381485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4011" y="5607592"/>
            <a:ext cx="40798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3" name="Straight Connector 12" title="Horizontal Rule Line"/>
          <p:cNvCxnSpPr/>
          <p:nvPr/>
        </p:nvCxnSpPr>
        <p:spPr>
          <a:xfrm>
            <a:off x="0" y="6199730"/>
            <a:ext cx="1026001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269616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6456">
          <p15:clr>
            <a:srgbClr val="FBAE40"/>
          </p15:clr>
        </p15:guide>
      </p15:sldGuideLst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9942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12717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858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65991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24205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62520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17733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7949909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714788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19007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03440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316135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3939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2289820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17804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016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15425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3333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1287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2758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79854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75902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904074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02609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27768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873738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712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32479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572878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56765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8282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600191"/>
      </p:ext>
    </p:extLst>
  </p:cSld>
  <p:clrMapOvr>
    <a:masterClrMapping/>
  </p:clrMapOvr>
  <p:hf hdr="0" ft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1400777"/>
      </p:ext>
    </p:extLst>
  </p:cSld>
  <p:clrMapOvr>
    <a:masterClrMapping/>
  </p:clrMapOvr>
  <p:hf hdr="0" ft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372358"/>
      </p:ext>
    </p:extLst>
  </p:cSld>
  <p:clrMapOvr>
    <a:masterClrMapping/>
  </p:clrMapOvr>
  <p:hf hdr="0" ftr="0" dt="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8443939"/>
      </p:ext>
    </p:extLst>
  </p:cSld>
  <p:clrMapOvr>
    <a:masterClrMapping/>
  </p:clrMapOvr>
  <p:hf hdr="0" ft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443038"/>
      </p:ext>
    </p:extLst>
  </p:cSld>
  <p:clrMapOvr>
    <a:masterClrMapping/>
  </p:clrMapOvr>
  <p:hf hdr="0" ft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02608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85535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84335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796381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53679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796081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790686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733471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18873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68996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98293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8690621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186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32338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5407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77126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3427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7739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33581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8034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35551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34495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930275"/>
      </p:ext>
    </p:extLst>
  </p:cSld>
  <p:clrMapOvr>
    <a:masterClrMapping/>
  </p:clrMapOvr>
  <p:hf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1448"/>
      </p:ext>
    </p:extLst>
  </p:cSld>
  <p:clrMapOvr>
    <a:masterClrMapping/>
  </p:clrMapOvr>
  <p:hf hdr="0" ftr="0" dt="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9507806"/>
      </p:ext>
    </p:extLst>
  </p:cSld>
  <p:clrMapOvr>
    <a:masterClrMapping/>
  </p:clrMapOvr>
  <p:hf hdr="0" ftr="0" dt="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98146"/>
      </p:ext>
    </p:extLst>
  </p:cSld>
  <p:clrMapOvr>
    <a:masterClrMapping/>
  </p:clrMapOvr>
  <p:hf hdr="0" ftr="0" dt="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085645"/>
      </p:ext>
    </p:extLst>
  </p:cSld>
  <p:clrMapOvr>
    <a:masterClrMapping/>
  </p:clrMapOvr>
  <p:hf hdr="0" ftr="0" dt="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625969"/>
      </p:ext>
    </p:extLst>
  </p:cSld>
  <p:clrMapOvr>
    <a:masterClrMapping/>
  </p:clrMapOvr>
  <p:hf hdr="0" ftr="0" dt="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408013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6260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02314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64341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663913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72001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10237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36890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277191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13763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47550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566649"/>
      </p:ext>
    </p:extLst>
  </p:cSld>
  <p:clrMapOvr>
    <a:masterClrMapping/>
  </p:clrMapOvr>
  <p:hf hdr="0" ftr="0" dt="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060485"/>
      </p:ext>
    </p:extLst>
  </p:cSld>
  <p:clrMapOvr>
    <a:masterClrMapping/>
  </p:clrMapOvr>
  <p:hf hdr="0" ftr="0" dt="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914215"/>
      </p:ext>
    </p:extLst>
  </p:cSld>
  <p:clrMapOvr>
    <a:masterClrMapping/>
  </p:clrMapOvr>
  <p:hf hdr="0" ftr="0" dt="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848004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57572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52203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50396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3169054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059194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21159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84346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72238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372722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421401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252123"/>
      </p:ext>
    </p:extLst>
  </p:cSld>
  <p:clrMapOvr>
    <a:masterClrMapping/>
  </p:clrMapOvr>
  <p:hf hdr="0" ftr="0" dt="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20852"/>
      </p:ext>
    </p:extLst>
  </p:cSld>
  <p:clrMapOvr>
    <a:masterClrMapping/>
  </p:clrMapOvr>
  <p:hf hdr="0" ftr="0" dt="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610936"/>
      </p:ext>
    </p:extLst>
  </p:cSld>
  <p:clrMapOvr>
    <a:masterClrMapping/>
  </p:clrMapOvr>
  <p:hf hdr="0" ftr="0" dt="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941791"/>
      </p:ext>
    </p:extLst>
  </p:cSld>
  <p:clrMapOvr>
    <a:masterClrMapping/>
  </p:clrMapOvr>
  <p:hf hdr="0" ftr="0" dt="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966249"/>
      </p:ext>
    </p:extLst>
  </p:cSld>
  <p:clrMapOvr>
    <a:masterClrMapping/>
  </p:clrMapOvr>
  <p:hf hdr="0" ftr="0" dt="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73941"/>
      </p:ext>
    </p:extLst>
  </p:cSld>
  <p:clrMapOvr>
    <a:masterClrMapping/>
  </p:clrMapOvr>
  <p:hf hdr="0" ftr="0" dt="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52288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237572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670667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24144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7391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4234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520949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32465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17571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572700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365289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787980"/>
      </p:ext>
    </p:extLst>
  </p:cSld>
  <p:clrMapOvr>
    <a:masterClrMapping/>
  </p:clrMapOvr>
  <p:hf hdr="0" ftr="0" dt="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331475"/>
      </p:ext>
    </p:extLst>
  </p:cSld>
  <p:clrMapOvr>
    <a:masterClrMapping/>
  </p:clrMapOvr>
  <p:hf hdr="0" ftr="0" dt="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6624298"/>
      </p:ext>
    </p:extLst>
  </p:cSld>
  <p:clrMapOvr>
    <a:masterClrMapping/>
  </p:clrMapOvr>
  <p:hf hdr="0" ftr="0" dt="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6858"/>
      </p:ext>
    </p:extLst>
  </p:cSld>
  <p:clrMapOvr>
    <a:masterClrMapping/>
  </p:clrMapOvr>
  <p:hf hdr="0" ftr="0" dt="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36292"/>
      </p:ext>
    </p:extLst>
  </p:cSld>
  <p:clrMapOvr>
    <a:masterClrMapping/>
  </p:clrMapOvr>
  <p:hf hdr="0" ftr="0" dt="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823691"/>
      </p:ext>
    </p:extLst>
  </p:cSld>
  <p:clrMapOvr>
    <a:masterClrMapping/>
  </p:clrMapOvr>
  <p:hf hdr="0" ftr="0" dt="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118394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190006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3723306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92740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4843800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60488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3160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482598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430704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862993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209452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50057"/>
      </p:ext>
    </p:extLst>
  </p:cSld>
  <p:clrMapOvr>
    <a:masterClrMapping/>
  </p:clrMapOvr>
  <p:hf hdr="0" ftr="0" dt="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9531590"/>
      </p:ext>
    </p:extLst>
  </p:cSld>
  <p:clrMapOvr>
    <a:masterClrMapping/>
  </p:clrMapOvr>
  <p:hf hdr="0" ftr="0" dt="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7618363"/>
      </p:ext>
    </p:extLst>
  </p:cSld>
  <p:clrMapOvr>
    <a:masterClrMapping/>
  </p:clrMapOvr>
  <p:hf hdr="0" ftr="0" dt="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02597"/>
      </p:ext>
    </p:extLst>
  </p:cSld>
  <p:clrMapOvr>
    <a:masterClrMapping/>
  </p:clrMapOvr>
  <p:hf hdr="0" ftr="0" dt="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5735496"/>
      </p:ext>
    </p:extLst>
  </p:cSld>
  <p:clrMapOvr>
    <a:masterClrMapping/>
  </p:clrMapOvr>
  <p:hf hdr="0" ftr="0" dt="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281125"/>
      </p:ext>
    </p:extLst>
  </p:cSld>
  <p:clrMapOvr>
    <a:masterClrMapping/>
  </p:clrMapOvr>
  <p:hf hdr="0" ftr="0" dt="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5496926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4310884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63934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72066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777415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899680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30807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95012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061838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827319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17324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467229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62069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014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54970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954074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02707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855864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14812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04915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649547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614464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34713"/>
      </p:ext>
    </p:extLst>
  </p:cSld>
  <p:clrMapOvr>
    <a:masterClrMapping/>
  </p:clrMapOvr>
  <p:hf hdr="0" ftr="0" dt="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756329"/>
      </p:ext>
    </p:extLst>
  </p:cSld>
  <p:clrMapOvr>
    <a:masterClrMapping/>
  </p:clrMapOvr>
  <p:hf hdr="0" ftr="0" dt="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86802"/>
      </p:ext>
    </p:extLst>
  </p:cSld>
  <p:clrMapOvr>
    <a:masterClrMapping/>
  </p:clrMapOvr>
  <p:hf hdr="0" ftr="0" dt="0"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959453"/>
      </p:ext>
    </p:extLst>
  </p:cSld>
  <p:clrMapOvr>
    <a:masterClrMapping/>
  </p:clrMapOvr>
  <p:hf hdr="0" ftr="0" dt="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183481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740289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283388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74973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540754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338449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694384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02112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72382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527313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06813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29519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257321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827565"/>
      </p:ext>
    </p:extLst>
  </p:cSld>
  <p:clrMapOvr>
    <a:masterClrMapping/>
  </p:clrMapOvr>
  <p:hf hdr="0" ftr="0" dt="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818624"/>
      </p:ext>
    </p:extLst>
  </p:cSld>
  <p:clrMapOvr>
    <a:masterClrMapping/>
  </p:clrMapOvr>
  <p:hf hdr="0" ftr="0" dt="0"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074383"/>
      </p:ext>
    </p:extLst>
  </p:cSld>
  <p:clrMapOvr>
    <a:masterClrMapping/>
  </p:clrMapOvr>
  <p:hf hdr="0" ftr="0" dt="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793712"/>
      </p:ext>
    </p:extLst>
  </p:cSld>
  <p:clrMapOvr>
    <a:masterClrMapping/>
  </p:clrMapOvr>
  <p:hf hdr="0" ftr="0" dt="0"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313527"/>
      </p:ext>
    </p:extLst>
  </p:cSld>
  <p:clrMapOvr>
    <a:masterClrMapping/>
  </p:clrMapOvr>
  <p:hf hdr="0" ftr="0" dt="0"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329649"/>
      </p:ext>
    </p:extLst>
  </p:cSld>
  <p:clrMapOvr>
    <a:masterClrMapping/>
  </p:clrMapOvr>
  <p:hf hdr="0" ftr="0" dt="0"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508054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91581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986215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871336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04530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200170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450422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352881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004467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46490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599137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58593"/>
      </p:ext>
    </p:extLst>
  </p:cSld>
  <p:clrMapOvr>
    <a:masterClrMapping/>
  </p:clrMapOvr>
  <p:hf hdr="0" ftr="0" dt="0"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4786158"/>
      </p:ext>
    </p:extLst>
  </p:cSld>
  <p:clrMapOvr>
    <a:masterClrMapping/>
  </p:clrMapOvr>
  <p:hf hdr="0" ftr="0" dt="0"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178740"/>
      </p:ext>
    </p:extLst>
  </p:cSld>
  <p:clrMapOvr>
    <a:masterClrMapping/>
  </p:clrMapOvr>
  <p:hf hdr="0" ftr="0" dt="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8827618"/>
      </p:ext>
    </p:extLst>
  </p:cSld>
  <p:clrMapOvr>
    <a:masterClrMapping/>
  </p:clrMapOvr>
  <p:hf hdr="0" ftr="0" dt="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0066-B92F-4D2D-80C4-3B039A6D90B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42268"/>
      </p:ext>
    </p:extLst>
  </p:cSld>
  <p:clrMapOvr>
    <a:masterClrMapping/>
  </p:clrMapOvr>
  <p:hf hdr="0" ftr="0" dt="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9612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558246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25209387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014172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328158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18645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2489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950321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528475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118322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9688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840907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35535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2079401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849787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340787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6936237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29547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008451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48711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070674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46043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532921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041374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25872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392987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328297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577755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97949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57694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-1" y="-2313"/>
            <a:ext cx="12192001" cy="6924496"/>
            <a:chOff x="-1" y="-2313"/>
            <a:chExt cx="12192001" cy="6924496"/>
          </a:xfrm>
        </p:grpSpPr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233" y="-2312"/>
              <a:ext cx="12191767" cy="6864080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2652" y="274"/>
                  </a:moveTo>
                  <a:cubicBezTo>
                    <a:pt x="2722" y="253"/>
                    <a:pt x="2771" y="204"/>
                    <a:pt x="2817" y="150"/>
                  </a:cubicBezTo>
                  <a:cubicBezTo>
                    <a:pt x="2824" y="142"/>
                    <a:pt x="2831" y="133"/>
                    <a:pt x="2838" y="125"/>
                  </a:cubicBezTo>
                  <a:cubicBezTo>
                    <a:pt x="2839" y="124"/>
                    <a:pt x="2841" y="124"/>
                    <a:pt x="2846" y="124"/>
                  </a:cubicBezTo>
                  <a:cubicBezTo>
                    <a:pt x="2865" y="210"/>
                    <a:pt x="2890" y="295"/>
                    <a:pt x="2947" y="368"/>
                  </a:cubicBezTo>
                  <a:cubicBezTo>
                    <a:pt x="3012" y="310"/>
                    <a:pt x="3030" y="234"/>
                    <a:pt x="3034" y="155"/>
                  </a:cubicBezTo>
                  <a:cubicBezTo>
                    <a:pt x="3036" y="97"/>
                    <a:pt x="3021" y="46"/>
                    <a:pt x="2987" y="0"/>
                  </a:cubicBezTo>
                  <a:cubicBezTo>
                    <a:pt x="2796" y="0"/>
                    <a:pt x="2796" y="0"/>
                    <a:pt x="2796" y="0"/>
                  </a:cubicBezTo>
                  <a:cubicBezTo>
                    <a:pt x="2802" y="1"/>
                    <a:pt x="2808" y="4"/>
                    <a:pt x="2814" y="7"/>
                  </a:cubicBezTo>
                  <a:cubicBezTo>
                    <a:pt x="2778" y="53"/>
                    <a:pt x="2744" y="97"/>
                    <a:pt x="2710" y="141"/>
                  </a:cubicBezTo>
                  <a:cubicBezTo>
                    <a:pt x="2712" y="143"/>
                    <a:pt x="2714" y="144"/>
                    <a:pt x="2716" y="146"/>
                  </a:cubicBezTo>
                  <a:cubicBezTo>
                    <a:pt x="2754" y="107"/>
                    <a:pt x="2793" y="68"/>
                    <a:pt x="2838" y="22"/>
                  </a:cubicBezTo>
                  <a:cubicBezTo>
                    <a:pt x="2838" y="96"/>
                    <a:pt x="2800" y="142"/>
                    <a:pt x="2760" y="183"/>
                  </a:cubicBezTo>
                  <a:cubicBezTo>
                    <a:pt x="2721" y="222"/>
                    <a:pt x="2677" y="257"/>
                    <a:pt x="2613" y="257"/>
                  </a:cubicBezTo>
                  <a:cubicBezTo>
                    <a:pt x="2640" y="155"/>
                    <a:pt x="2694" y="74"/>
                    <a:pt x="2771" y="7"/>
                  </a:cubicBezTo>
                  <a:cubicBezTo>
                    <a:pt x="2775" y="3"/>
                    <a:pt x="2779" y="1"/>
                    <a:pt x="2783" y="0"/>
                  </a:cubicBezTo>
                  <a:cubicBezTo>
                    <a:pt x="2597" y="0"/>
                    <a:pt x="2597" y="0"/>
                    <a:pt x="2597" y="0"/>
                  </a:cubicBezTo>
                  <a:cubicBezTo>
                    <a:pt x="2634" y="15"/>
                    <a:pt x="2673" y="23"/>
                    <a:pt x="2716" y="21"/>
                  </a:cubicBezTo>
                  <a:cubicBezTo>
                    <a:pt x="2717" y="20"/>
                    <a:pt x="2718" y="23"/>
                    <a:pt x="2719" y="24"/>
                  </a:cubicBezTo>
                  <a:cubicBezTo>
                    <a:pt x="2653" y="98"/>
                    <a:pt x="2601" y="196"/>
                    <a:pt x="2588" y="270"/>
                  </a:cubicBezTo>
                  <a:cubicBezTo>
                    <a:pt x="2609" y="282"/>
                    <a:pt x="2630" y="280"/>
                    <a:pt x="2652" y="274"/>
                  </a:cubicBezTo>
                  <a:close/>
                  <a:moveTo>
                    <a:pt x="2870" y="108"/>
                  </a:moveTo>
                  <a:cubicBezTo>
                    <a:pt x="2872" y="76"/>
                    <a:pt x="2870" y="37"/>
                    <a:pt x="2912" y="17"/>
                  </a:cubicBezTo>
                  <a:cubicBezTo>
                    <a:pt x="2931" y="57"/>
                    <a:pt x="2929" y="100"/>
                    <a:pt x="2943" y="138"/>
                  </a:cubicBezTo>
                  <a:cubicBezTo>
                    <a:pt x="2959" y="97"/>
                    <a:pt x="2940" y="56"/>
                    <a:pt x="2941" y="13"/>
                  </a:cubicBezTo>
                  <a:cubicBezTo>
                    <a:pt x="2970" y="25"/>
                    <a:pt x="2991" y="44"/>
                    <a:pt x="3000" y="71"/>
                  </a:cubicBezTo>
                  <a:cubicBezTo>
                    <a:pt x="3028" y="166"/>
                    <a:pt x="3007" y="252"/>
                    <a:pt x="2954" y="335"/>
                  </a:cubicBezTo>
                  <a:cubicBezTo>
                    <a:pt x="2908" y="280"/>
                    <a:pt x="2865" y="171"/>
                    <a:pt x="2870" y="108"/>
                  </a:cubicBezTo>
                  <a:close/>
                  <a:moveTo>
                    <a:pt x="3414" y="0"/>
                  </a:moveTo>
                  <a:cubicBezTo>
                    <a:pt x="3375" y="0"/>
                    <a:pt x="3375" y="0"/>
                    <a:pt x="3375" y="0"/>
                  </a:cubicBezTo>
                  <a:cubicBezTo>
                    <a:pt x="3371" y="22"/>
                    <a:pt x="3362" y="41"/>
                    <a:pt x="3348" y="59"/>
                  </a:cubicBezTo>
                  <a:cubicBezTo>
                    <a:pt x="3302" y="115"/>
                    <a:pt x="3237" y="132"/>
                    <a:pt x="3169" y="144"/>
                  </a:cubicBezTo>
                  <a:cubicBezTo>
                    <a:pt x="3165" y="96"/>
                    <a:pt x="3176" y="44"/>
                    <a:pt x="3197" y="0"/>
                  </a:cubicBezTo>
                  <a:cubicBezTo>
                    <a:pt x="3171" y="0"/>
                    <a:pt x="3171" y="0"/>
                    <a:pt x="3171" y="0"/>
                  </a:cubicBezTo>
                  <a:cubicBezTo>
                    <a:pt x="3151" y="46"/>
                    <a:pt x="3143" y="98"/>
                    <a:pt x="3149" y="155"/>
                  </a:cubicBezTo>
                  <a:cubicBezTo>
                    <a:pt x="3231" y="183"/>
                    <a:pt x="3358" y="113"/>
                    <a:pt x="3414" y="0"/>
                  </a:cubicBezTo>
                  <a:close/>
                  <a:moveTo>
                    <a:pt x="77" y="680"/>
                  </a:moveTo>
                  <a:cubicBezTo>
                    <a:pt x="64" y="685"/>
                    <a:pt x="51" y="689"/>
                    <a:pt x="39" y="694"/>
                  </a:cubicBezTo>
                  <a:cubicBezTo>
                    <a:pt x="26" y="700"/>
                    <a:pt x="13" y="706"/>
                    <a:pt x="0" y="710"/>
                  </a:cubicBezTo>
                  <a:cubicBezTo>
                    <a:pt x="0" y="732"/>
                    <a:pt x="0" y="732"/>
                    <a:pt x="0" y="732"/>
                  </a:cubicBezTo>
                  <a:cubicBezTo>
                    <a:pt x="29" y="721"/>
                    <a:pt x="56" y="706"/>
                    <a:pt x="77" y="680"/>
                  </a:cubicBezTo>
                  <a:close/>
                  <a:moveTo>
                    <a:pt x="3289" y="0"/>
                  </a:moveTo>
                  <a:cubicBezTo>
                    <a:pt x="3279" y="13"/>
                    <a:pt x="3269" y="26"/>
                    <a:pt x="3260" y="40"/>
                  </a:cubicBezTo>
                  <a:cubicBezTo>
                    <a:pt x="3278" y="30"/>
                    <a:pt x="3296" y="16"/>
                    <a:pt x="3313" y="0"/>
                  </a:cubicBezTo>
                  <a:lnTo>
                    <a:pt x="3289" y="0"/>
                  </a:lnTo>
                  <a:close/>
                  <a:moveTo>
                    <a:pt x="3803" y="228"/>
                  </a:moveTo>
                  <a:cubicBezTo>
                    <a:pt x="3807" y="250"/>
                    <a:pt x="3809" y="270"/>
                    <a:pt x="3840" y="265"/>
                  </a:cubicBezTo>
                  <a:cubicBezTo>
                    <a:pt x="3840" y="261"/>
                    <a:pt x="3840" y="261"/>
                    <a:pt x="3840" y="261"/>
                  </a:cubicBezTo>
                  <a:cubicBezTo>
                    <a:pt x="3834" y="243"/>
                    <a:pt x="3828" y="228"/>
                    <a:pt x="3803" y="228"/>
                  </a:cubicBezTo>
                  <a:close/>
                  <a:moveTo>
                    <a:pt x="3788" y="152"/>
                  </a:moveTo>
                  <a:cubicBezTo>
                    <a:pt x="3765" y="165"/>
                    <a:pt x="3754" y="158"/>
                    <a:pt x="3747" y="141"/>
                  </a:cubicBezTo>
                  <a:cubicBezTo>
                    <a:pt x="3741" y="127"/>
                    <a:pt x="3731" y="114"/>
                    <a:pt x="3728" y="99"/>
                  </a:cubicBezTo>
                  <a:cubicBezTo>
                    <a:pt x="3722" y="76"/>
                    <a:pt x="3710" y="62"/>
                    <a:pt x="3685" y="60"/>
                  </a:cubicBezTo>
                  <a:cubicBezTo>
                    <a:pt x="3685" y="32"/>
                    <a:pt x="3673" y="14"/>
                    <a:pt x="3656" y="0"/>
                  </a:cubicBezTo>
                  <a:cubicBezTo>
                    <a:pt x="3596" y="0"/>
                    <a:pt x="3596" y="0"/>
                    <a:pt x="3596" y="0"/>
                  </a:cubicBezTo>
                  <a:cubicBezTo>
                    <a:pt x="3609" y="12"/>
                    <a:pt x="3620" y="25"/>
                    <a:pt x="3631" y="40"/>
                  </a:cubicBezTo>
                  <a:cubicBezTo>
                    <a:pt x="3646" y="60"/>
                    <a:pt x="3657" y="82"/>
                    <a:pt x="3685" y="89"/>
                  </a:cubicBezTo>
                  <a:cubicBezTo>
                    <a:pt x="3692" y="91"/>
                    <a:pt x="3700" y="100"/>
                    <a:pt x="3704" y="108"/>
                  </a:cubicBezTo>
                  <a:cubicBezTo>
                    <a:pt x="3760" y="203"/>
                    <a:pt x="3798" y="305"/>
                    <a:pt x="3820" y="413"/>
                  </a:cubicBezTo>
                  <a:cubicBezTo>
                    <a:pt x="3827" y="450"/>
                    <a:pt x="3825" y="488"/>
                    <a:pt x="3815" y="525"/>
                  </a:cubicBezTo>
                  <a:cubicBezTo>
                    <a:pt x="3811" y="539"/>
                    <a:pt x="3810" y="554"/>
                    <a:pt x="3807" y="568"/>
                  </a:cubicBezTo>
                  <a:cubicBezTo>
                    <a:pt x="3820" y="575"/>
                    <a:pt x="3830" y="577"/>
                    <a:pt x="3840" y="576"/>
                  </a:cubicBezTo>
                  <a:cubicBezTo>
                    <a:pt x="3840" y="343"/>
                    <a:pt x="3840" y="343"/>
                    <a:pt x="3840" y="343"/>
                  </a:cubicBezTo>
                  <a:cubicBezTo>
                    <a:pt x="3834" y="333"/>
                    <a:pt x="3829" y="322"/>
                    <a:pt x="3826" y="311"/>
                  </a:cubicBezTo>
                  <a:cubicBezTo>
                    <a:pt x="3810" y="261"/>
                    <a:pt x="3761" y="220"/>
                    <a:pt x="3788" y="152"/>
                  </a:cubicBezTo>
                  <a:close/>
                  <a:moveTo>
                    <a:pt x="3559" y="1512"/>
                  </a:moveTo>
                  <a:cubicBezTo>
                    <a:pt x="3526" y="1458"/>
                    <a:pt x="3479" y="1418"/>
                    <a:pt x="3424" y="1391"/>
                  </a:cubicBezTo>
                  <a:cubicBezTo>
                    <a:pt x="3381" y="1371"/>
                    <a:pt x="3333" y="1376"/>
                    <a:pt x="3287" y="1379"/>
                  </a:cubicBezTo>
                  <a:cubicBezTo>
                    <a:pt x="3246" y="1382"/>
                    <a:pt x="3208" y="1397"/>
                    <a:pt x="3172" y="1416"/>
                  </a:cubicBezTo>
                  <a:cubicBezTo>
                    <a:pt x="3159" y="1424"/>
                    <a:pt x="3145" y="1431"/>
                    <a:pt x="3126" y="1416"/>
                  </a:cubicBezTo>
                  <a:cubicBezTo>
                    <a:pt x="3185" y="1395"/>
                    <a:pt x="3225" y="1355"/>
                    <a:pt x="3260" y="1309"/>
                  </a:cubicBezTo>
                  <a:cubicBezTo>
                    <a:pt x="3297" y="1260"/>
                    <a:pt x="3310" y="1204"/>
                    <a:pt x="3318" y="1143"/>
                  </a:cubicBezTo>
                  <a:cubicBezTo>
                    <a:pt x="3236" y="1133"/>
                    <a:pt x="3166" y="1161"/>
                    <a:pt x="3103" y="1208"/>
                  </a:cubicBezTo>
                  <a:cubicBezTo>
                    <a:pt x="3041" y="1255"/>
                    <a:pt x="2998" y="1316"/>
                    <a:pt x="2990" y="1398"/>
                  </a:cubicBezTo>
                  <a:cubicBezTo>
                    <a:pt x="2841" y="1409"/>
                    <a:pt x="2710" y="1458"/>
                    <a:pt x="2597" y="1557"/>
                  </a:cubicBezTo>
                  <a:cubicBezTo>
                    <a:pt x="2618" y="1415"/>
                    <a:pt x="2674" y="1287"/>
                    <a:pt x="2740" y="1161"/>
                  </a:cubicBezTo>
                  <a:cubicBezTo>
                    <a:pt x="2766" y="1167"/>
                    <a:pt x="2788" y="1173"/>
                    <a:pt x="2811" y="1176"/>
                  </a:cubicBezTo>
                  <a:cubicBezTo>
                    <a:pt x="2886" y="1183"/>
                    <a:pt x="2957" y="1170"/>
                    <a:pt x="3022" y="1134"/>
                  </a:cubicBezTo>
                  <a:cubicBezTo>
                    <a:pt x="3053" y="1116"/>
                    <a:pt x="3079" y="1089"/>
                    <a:pt x="3105" y="1065"/>
                  </a:cubicBezTo>
                  <a:cubicBezTo>
                    <a:pt x="3116" y="1055"/>
                    <a:pt x="3113" y="1043"/>
                    <a:pt x="3104" y="1031"/>
                  </a:cubicBezTo>
                  <a:cubicBezTo>
                    <a:pt x="3081" y="999"/>
                    <a:pt x="3046" y="988"/>
                    <a:pt x="3012" y="977"/>
                  </a:cubicBezTo>
                  <a:cubicBezTo>
                    <a:pt x="2984" y="968"/>
                    <a:pt x="2955" y="968"/>
                    <a:pt x="2923" y="963"/>
                  </a:cubicBezTo>
                  <a:cubicBezTo>
                    <a:pt x="2962" y="910"/>
                    <a:pt x="3013" y="869"/>
                    <a:pt x="3065" y="824"/>
                  </a:cubicBezTo>
                  <a:cubicBezTo>
                    <a:pt x="3072" y="844"/>
                    <a:pt x="3076" y="863"/>
                    <a:pt x="3085" y="879"/>
                  </a:cubicBezTo>
                  <a:cubicBezTo>
                    <a:pt x="3108" y="919"/>
                    <a:pt x="3148" y="934"/>
                    <a:pt x="3190" y="938"/>
                  </a:cubicBezTo>
                  <a:cubicBezTo>
                    <a:pt x="3237" y="943"/>
                    <a:pt x="3283" y="935"/>
                    <a:pt x="3326" y="915"/>
                  </a:cubicBezTo>
                  <a:cubicBezTo>
                    <a:pt x="3348" y="904"/>
                    <a:pt x="3372" y="896"/>
                    <a:pt x="3396" y="887"/>
                  </a:cubicBezTo>
                  <a:cubicBezTo>
                    <a:pt x="3434" y="872"/>
                    <a:pt x="3474" y="864"/>
                    <a:pt x="3521" y="889"/>
                  </a:cubicBezTo>
                  <a:cubicBezTo>
                    <a:pt x="3503" y="843"/>
                    <a:pt x="3481" y="807"/>
                    <a:pt x="3448" y="787"/>
                  </a:cubicBezTo>
                  <a:cubicBezTo>
                    <a:pt x="3415" y="767"/>
                    <a:pt x="3375" y="761"/>
                    <a:pt x="3334" y="747"/>
                  </a:cubicBezTo>
                  <a:cubicBezTo>
                    <a:pt x="3401" y="673"/>
                    <a:pt x="3439" y="585"/>
                    <a:pt x="3461" y="484"/>
                  </a:cubicBezTo>
                  <a:cubicBezTo>
                    <a:pt x="3452" y="486"/>
                    <a:pt x="3446" y="486"/>
                    <a:pt x="3443" y="489"/>
                  </a:cubicBezTo>
                  <a:cubicBezTo>
                    <a:pt x="3406" y="525"/>
                    <a:pt x="3357" y="535"/>
                    <a:pt x="3311" y="549"/>
                  </a:cubicBezTo>
                  <a:cubicBezTo>
                    <a:pt x="3273" y="562"/>
                    <a:pt x="3233" y="570"/>
                    <a:pt x="3194" y="580"/>
                  </a:cubicBezTo>
                  <a:cubicBezTo>
                    <a:pt x="3181" y="555"/>
                    <a:pt x="3166" y="527"/>
                    <a:pt x="3153" y="498"/>
                  </a:cubicBezTo>
                  <a:cubicBezTo>
                    <a:pt x="3139" y="469"/>
                    <a:pt x="3127" y="440"/>
                    <a:pt x="3114" y="409"/>
                  </a:cubicBezTo>
                  <a:cubicBezTo>
                    <a:pt x="3041" y="440"/>
                    <a:pt x="3022" y="512"/>
                    <a:pt x="3003" y="581"/>
                  </a:cubicBezTo>
                  <a:cubicBezTo>
                    <a:pt x="2983" y="652"/>
                    <a:pt x="2986" y="723"/>
                    <a:pt x="3041" y="782"/>
                  </a:cubicBezTo>
                  <a:cubicBezTo>
                    <a:pt x="3007" y="807"/>
                    <a:pt x="2974" y="830"/>
                    <a:pt x="2944" y="854"/>
                  </a:cubicBezTo>
                  <a:cubicBezTo>
                    <a:pt x="2914" y="879"/>
                    <a:pt x="2886" y="906"/>
                    <a:pt x="2852" y="937"/>
                  </a:cubicBezTo>
                  <a:cubicBezTo>
                    <a:pt x="2855" y="813"/>
                    <a:pt x="2820" y="709"/>
                    <a:pt x="2724" y="630"/>
                  </a:cubicBezTo>
                  <a:cubicBezTo>
                    <a:pt x="2694" y="646"/>
                    <a:pt x="2682" y="675"/>
                    <a:pt x="2666" y="701"/>
                  </a:cubicBezTo>
                  <a:cubicBezTo>
                    <a:pt x="2626" y="765"/>
                    <a:pt x="2621" y="838"/>
                    <a:pt x="2628" y="912"/>
                  </a:cubicBezTo>
                  <a:cubicBezTo>
                    <a:pt x="2635" y="995"/>
                    <a:pt x="2666" y="1072"/>
                    <a:pt x="2699" y="1151"/>
                  </a:cubicBezTo>
                  <a:cubicBezTo>
                    <a:pt x="2639" y="1249"/>
                    <a:pt x="2586" y="1354"/>
                    <a:pt x="2552" y="1467"/>
                  </a:cubicBezTo>
                  <a:cubicBezTo>
                    <a:pt x="2518" y="1578"/>
                    <a:pt x="2495" y="1693"/>
                    <a:pt x="2467" y="1810"/>
                  </a:cubicBezTo>
                  <a:cubicBezTo>
                    <a:pt x="2456" y="1782"/>
                    <a:pt x="2446" y="1755"/>
                    <a:pt x="2437" y="1729"/>
                  </a:cubicBezTo>
                  <a:cubicBezTo>
                    <a:pt x="2515" y="1569"/>
                    <a:pt x="2524" y="1412"/>
                    <a:pt x="2421" y="1256"/>
                  </a:cubicBezTo>
                  <a:cubicBezTo>
                    <a:pt x="2369" y="1290"/>
                    <a:pt x="2340" y="1335"/>
                    <a:pt x="2328" y="1389"/>
                  </a:cubicBezTo>
                  <a:cubicBezTo>
                    <a:pt x="2317" y="1440"/>
                    <a:pt x="2313" y="1493"/>
                    <a:pt x="2306" y="1549"/>
                  </a:cubicBezTo>
                  <a:cubicBezTo>
                    <a:pt x="2228" y="1465"/>
                    <a:pt x="2129" y="1417"/>
                    <a:pt x="2022" y="1375"/>
                  </a:cubicBezTo>
                  <a:cubicBezTo>
                    <a:pt x="2019" y="1358"/>
                    <a:pt x="2013" y="1338"/>
                    <a:pt x="2011" y="1318"/>
                  </a:cubicBezTo>
                  <a:cubicBezTo>
                    <a:pt x="1998" y="1229"/>
                    <a:pt x="1944" y="1171"/>
                    <a:pt x="1871" y="1129"/>
                  </a:cubicBezTo>
                  <a:cubicBezTo>
                    <a:pt x="1842" y="1112"/>
                    <a:pt x="1811" y="1099"/>
                    <a:pt x="1779" y="1090"/>
                  </a:cubicBezTo>
                  <a:cubicBezTo>
                    <a:pt x="1742" y="1079"/>
                    <a:pt x="1727" y="1096"/>
                    <a:pt x="1734" y="1135"/>
                  </a:cubicBezTo>
                  <a:cubicBezTo>
                    <a:pt x="1747" y="1201"/>
                    <a:pt x="1768" y="1264"/>
                    <a:pt x="1818" y="1314"/>
                  </a:cubicBezTo>
                  <a:cubicBezTo>
                    <a:pt x="1819" y="1314"/>
                    <a:pt x="1818" y="1316"/>
                    <a:pt x="1818" y="1318"/>
                  </a:cubicBezTo>
                  <a:cubicBezTo>
                    <a:pt x="1718" y="1318"/>
                    <a:pt x="1610" y="1344"/>
                    <a:pt x="1547" y="1384"/>
                  </a:cubicBezTo>
                  <a:cubicBezTo>
                    <a:pt x="1551" y="1407"/>
                    <a:pt x="1567" y="1421"/>
                    <a:pt x="1586" y="1434"/>
                  </a:cubicBezTo>
                  <a:cubicBezTo>
                    <a:pt x="1648" y="1473"/>
                    <a:pt x="1718" y="1477"/>
                    <a:pt x="1789" y="1476"/>
                  </a:cubicBezTo>
                  <a:cubicBezTo>
                    <a:pt x="1800" y="1475"/>
                    <a:pt x="1810" y="1475"/>
                    <a:pt x="1821" y="1475"/>
                  </a:cubicBezTo>
                  <a:cubicBezTo>
                    <a:pt x="1822" y="1475"/>
                    <a:pt x="1823" y="1476"/>
                    <a:pt x="1827" y="1480"/>
                  </a:cubicBezTo>
                  <a:cubicBezTo>
                    <a:pt x="1775" y="1551"/>
                    <a:pt x="1728" y="1626"/>
                    <a:pt x="1711" y="1717"/>
                  </a:cubicBezTo>
                  <a:cubicBezTo>
                    <a:pt x="1798" y="1727"/>
                    <a:pt x="1866" y="1691"/>
                    <a:pt x="1928" y="1641"/>
                  </a:cubicBezTo>
                  <a:cubicBezTo>
                    <a:pt x="1992" y="1590"/>
                    <a:pt x="2021" y="1520"/>
                    <a:pt x="2021" y="1431"/>
                  </a:cubicBezTo>
                  <a:cubicBezTo>
                    <a:pt x="2130" y="1478"/>
                    <a:pt x="2221" y="1538"/>
                    <a:pt x="2292" y="1632"/>
                  </a:cubicBezTo>
                  <a:cubicBezTo>
                    <a:pt x="2177" y="1615"/>
                    <a:pt x="2081" y="1643"/>
                    <a:pt x="2005" y="1727"/>
                  </a:cubicBezTo>
                  <a:cubicBezTo>
                    <a:pt x="2046" y="1827"/>
                    <a:pt x="2249" y="1878"/>
                    <a:pt x="2382" y="1783"/>
                  </a:cubicBezTo>
                  <a:cubicBezTo>
                    <a:pt x="2410" y="1858"/>
                    <a:pt x="2428" y="1933"/>
                    <a:pt x="2411" y="2012"/>
                  </a:cubicBezTo>
                  <a:cubicBezTo>
                    <a:pt x="2406" y="2036"/>
                    <a:pt x="2397" y="2059"/>
                    <a:pt x="2410" y="2084"/>
                  </a:cubicBezTo>
                  <a:cubicBezTo>
                    <a:pt x="2413" y="2091"/>
                    <a:pt x="2411" y="2103"/>
                    <a:pt x="2408" y="2112"/>
                  </a:cubicBezTo>
                  <a:cubicBezTo>
                    <a:pt x="2403" y="2128"/>
                    <a:pt x="2397" y="2145"/>
                    <a:pt x="2391" y="2161"/>
                  </a:cubicBezTo>
                  <a:cubicBezTo>
                    <a:pt x="2414" y="2161"/>
                    <a:pt x="2414" y="2161"/>
                    <a:pt x="2414" y="2161"/>
                  </a:cubicBezTo>
                  <a:cubicBezTo>
                    <a:pt x="2419" y="2148"/>
                    <a:pt x="2422" y="2134"/>
                    <a:pt x="2430" y="2124"/>
                  </a:cubicBezTo>
                  <a:cubicBezTo>
                    <a:pt x="2444" y="2104"/>
                    <a:pt x="2446" y="2086"/>
                    <a:pt x="2432" y="2065"/>
                  </a:cubicBezTo>
                  <a:cubicBezTo>
                    <a:pt x="2465" y="2036"/>
                    <a:pt x="2459" y="1999"/>
                    <a:pt x="2451" y="1963"/>
                  </a:cubicBezTo>
                  <a:cubicBezTo>
                    <a:pt x="2438" y="1900"/>
                    <a:pt x="2429" y="1836"/>
                    <a:pt x="2405" y="1776"/>
                  </a:cubicBezTo>
                  <a:cubicBezTo>
                    <a:pt x="2399" y="1761"/>
                    <a:pt x="2399" y="1749"/>
                    <a:pt x="2417" y="1745"/>
                  </a:cubicBezTo>
                  <a:cubicBezTo>
                    <a:pt x="2455" y="1806"/>
                    <a:pt x="2444" y="1878"/>
                    <a:pt x="2464" y="1943"/>
                  </a:cubicBezTo>
                  <a:cubicBezTo>
                    <a:pt x="2471" y="1935"/>
                    <a:pt x="2476" y="1928"/>
                    <a:pt x="2478" y="1919"/>
                  </a:cubicBezTo>
                  <a:cubicBezTo>
                    <a:pt x="2495" y="1825"/>
                    <a:pt x="2514" y="1730"/>
                    <a:pt x="2529" y="1635"/>
                  </a:cubicBezTo>
                  <a:cubicBezTo>
                    <a:pt x="2544" y="1544"/>
                    <a:pt x="2573" y="1456"/>
                    <a:pt x="2609" y="1371"/>
                  </a:cubicBezTo>
                  <a:cubicBezTo>
                    <a:pt x="2616" y="1354"/>
                    <a:pt x="2625" y="1339"/>
                    <a:pt x="2633" y="1323"/>
                  </a:cubicBezTo>
                  <a:cubicBezTo>
                    <a:pt x="2627" y="1360"/>
                    <a:pt x="2612" y="1393"/>
                    <a:pt x="2602" y="1428"/>
                  </a:cubicBezTo>
                  <a:cubicBezTo>
                    <a:pt x="2567" y="1546"/>
                    <a:pt x="2542" y="1666"/>
                    <a:pt x="2521" y="1787"/>
                  </a:cubicBezTo>
                  <a:cubicBezTo>
                    <a:pt x="2503" y="1886"/>
                    <a:pt x="2489" y="1986"/>
                    <a:pt x="2473" y="2085"/>
                  </a:cubicBezTo>
                  <a:cubicBezTo>
                    <a:pt x="2469" y="2111"/>
                    <a:pt x="2464" y="2136"/>
                    <a:pt x="2457" y="2161"/>
                  </a:cubicBezTo>
                  <a:cubicBezTo>
                    <a:pt x="2479" y="2161"/>
                    <a:pt x="2479" y="2161"/>
                    <a:pt x="2479" y="2161"/>
                  </a:cubicBezTo>
                  <a:cubicBezTo>
                    <a:pt x="2485" y="2135"/>
                    <a:pt x="2490" y="2109"/>
                    <a:pt x="2495" y="2083"/>
                  </a:cubicBezTo>
                  <a:cubicBezTo>
                    <a:pt x="2497" y="2069"/>
                    <a:pt x="2502" y="2057"/>
                    <a:pt x="2506" y="2040"/>
                  </a:cubicBezTo>
                  <a:cubicBezTo>
                    <a:pt x="2516" y="2045"/>
                    <a:pt x="2523" y="2048"/>
                    <a:pt x="2529" y="2053"/>
                  </a:cubicBezTo>
                  <a:cubicBezTo>
                    <a:pt x="2596" y="2101"/>
                    <a:pt x="2669" y="2097"/>
                    <a:pt x="2742" y="2076"/>
                  </a:cubicBezTo>
                  <a:cubicBezTo>
                    <a:pt x="2781" y="2064"/>
                    <a:pt x="2818" y="2040"/>
                    <a:pt x="2853" y="2017"/>
                  </a:cubicBezTo>
                  <a:cubicBezTo>
                    <a:pt x="2878" y="2001"/>
                    <a:pt x="2897" y="1976"/>
                    <a:pt x="2919" y="1955"/>
                  </a:cubicBezTo>
                  <a:cubicBezTo>
                    <a:pt x="2891" y="1911"/>
                    <a:pt x="2844" y="1908"/>
                    <a:pt x="2801" y="1890"/>
                  </a:cubicBezTo>
                  <a:cubicBezTo>
                    <a:pt x="2874" y="1816"/>
                    <a:pt x="2911" y="1727"/>
                    <a:pt x="2937" y="1628"/>
                  </a:cubicBezTo>
                  <a:cubicBezTo>
                    <a:pt x="2930" y="1625"/>
                    <a:pt x="2923" y="1620"/>
                    <a:pt x="2916" y="1619"/>
                  </a:cubicBezTo>
                  <a:cubicBezTo>
                    <a:pt x="2824" y="1615"/>
                    <a:pt x="2739" y="1631"/>
                    <a:pt x="2666" y="1696"/>
                  </a:cubicBezTo>
                  <a:cubicBezTo>
                    <a:pt x="2621" y="1738"/>
                    <a:pt x="2574" y="1777"/>
                    <a:pt x="2539" y="1829"/>
                  </a:cubicBezTo>
                  <a:cubicBezTo>
                    <a:pt x="2555" y="1709"/>
                    <a:pt x="2601" y="1607"/>
                    <a:pt x="2709" y="1543"/>
                  </a:cubicBezTo>
                  <a:cubicBezTo>
                    <a:pt x="2766" y="1509"/>
                    <a:pt x="2824" y="1477"/>
                    <a:pt x="2889" y="1463"/>
                  </a:cubicBezTo>
                  <a:cubicBezTo>
                    <a:pt x="2969" y="1446"/>
                    <a:pt x="3051" y="1432"/>
                    <a:pt x="3136" y="1452"/>
                  </a:cubicBezTo>
                  <a:cubicBezTo>
                    <a:pt x="3111" y="1572"/>
                    <a:pt x="3197" y="1725"/>
                    <a:pt x="3381" y="1761"/>
                  </a:cubicBezTo>
                  <a:cubicBezTo>
                    <a:pt x="3415" y="1727"/>
                    <a:pt x="3407" y="1686"/>
                    <a:pt x="3397" y="1646"/>
                  </a:cubicBezTo>
                  <a:cubicBezTo>
                    <a:pt x="3390" y="1622"/>
                    <a:pt x="3379" y="1600"/>
                    <a:pt x="3370" y="1577"/>
                  </a:cubicBezTo>
                  <a:cubicBezTo>
                    <a:pt x="3436" y="1565"/>
                    <a:pt x="3498" y="1553"/>
                    <a:pt x="3563" y="1540"/>
                  </a:cubicBezTo>
                  <a:cubicBezTo>
                    <a:pt x="3561" y="1528"/>
                    <a:pt x="3563" y="1518"/>
                    <a:pt x="3559" y="1512"/>
                  </a:cubicBezTo>
                  <a:close/>
                  <a:moveTo>
                    <a:pt x="3423" y="797"/>
                  </a:moveTo>
                  <a:cubicBezTo>
                    <a:pt x="3443" y="804"/>
                    <a:pt x="3462" y="816"/>
                    <a:pt x="3470" y="842"/>
                  </a:cubicBezTo>
                  <a:cubicBezTo>
                    <a:pt x="3424" y="857"/>
                    <a:pt x="3382" y="868"/>
                    <a:pt x="3343" y="885"/>
                  </a:cubicBezTo>
                  <a:cubicBezTo>
                    <a:pt x="3310" y="900"/>
                    <a:pt x="3275" y="903"/>
                    <a:pt x="3241" y="903"/>
                  </a:cubicBezTo>
                  <a:cubicBezTo>
                    <a:pt x="3213" y="904"/>
                    <a:pt x="3188" y="894"/>
                    <a:pt x="3169" y="868"/>
                  </a:cubicBezTo>
                  <a:cubicBezTo>
                    <a:pt x="3199" y="864"/>
                    <a:pt x="3226" y="861"/>
                    <a:pt x="3253" y="858"/>
                  </a:cubicBezTo>
                  <a:cubicBezTo>
                    <a:pt x="3232" y="851"/>
                    <a:pt x="3211" y="850"/>
                    <a:pt x="3191" y="847"/>
                  </a:cubicBezTo>
                  <a:cubicBezTo>
                    <a:pt x="3171" y="844"/>
                    <a:pt x="3149" y="843"/>
                    <a:pt x="3140" y="817"/>
                  </a:cubicBezTo>
                  <a:cubicBezTo>
                    <a:pt x="3169" y="815"/>
                    <a:pt x="3197" y="814"/>
                    <a:pt x="3224" y="811"/>
                  </a:cubicBezTo>
                  <a:cubicBezTo>
                    <a:pt x="3253" y="807"/>
                    <a:pt x="3275" y="781"/>
                    <a:pt x="3307" y="789"/>
                  </a:cubicBezTo>
                  <a:cubicBezTo>
                    <a:pt x="3348" y="763"/>
                    <a:pt x="3386" y="784"/>
                    <a:pt x="3423" y="797"/>
                  </a:cubicBezTo>
                  <a:close/>
                  <a:moveTo>
                    <a:pt x="3269" y="582"/>
                  </a:moveTo>
                  <a:cubicBezTo>
                    <a:pt x="3321" y="570"/>
                    <a:pt x="3373" y="561"/>
                    <a:pt x="3425" y="534"/>
                  </a:cubicBezTo>
                  <a:cubicBezTo>
                    <a:pt x="3415" y="564"/>
                    <a:pt x="3406" y="594"/>
                    <a:pt x="3392" y="623"/>
                  </a:cubicBezTo>
                  <a:cubicBezTo>
                    <a:pt x="3367" y="675"/>
                    <a:pt x="3335" y="722"/>
                    <a:pt x="3288" y="757"/>
                  </a:cubicBezTo>
                  <a:cubicBezTo>
                    <a:pt x="3233" y="798"/>
                    <a:pt x="3195" y="800"/>
                    <a:pt x="3145" y="762"/>
                  </a:cubicBezTo>
                  <a:cubicBezTo>
                    <a:pt x="3184" y="737"/>
                    <a:pt x="3227" y="718"/>
                    <a:pt x="3256" y="679"/>
                  </a:cubicBezTo>
                  <a:cubicBezTo>
                    <a:pt x="3214" y="697"/>
                    <a:pt x="3177" y="727"/>
                    <a:pt x="3130" y="734"/>
                  </a:cubicBezTo>
                  <a:cubicBezTo>
                    <a:pt x="3128" y="728"/>
                    <a:pt x="3126" y="725"/>
                    <a:pt x="3126" y="723"/>
                  </a:cubicBezTo>
                  <a:cubicBezTo>
                    <a:pt x="3126" y="720"/>
                    <a:pt x="3126" y="717"/>
                    <a:pt x="3126" y="715"/>
                  </a:cubicBezTo>
                  <a:cubicBezTo>
                    <a:pt x="3149" y="643"/>
                    <a:pt x="3196" y="598"/>
                    <a:pt x="3269" y="582"/>
                  </a:cubicBezTo>
                  <a:close/>
                  <a:moveTo>
                    <a:pt x="3017" y="647"/>
                  </a:moveTo>
                  <a:cubicBezTo>
                    <a:pt x="3020" y="579"/>
                    <a:pt x="3041" y="516"/>
                    <a:pt x="3079" y="459"/>
                  </a:cubicBezTo>
                  <a:cubicBezTo>
                    <a:pt x="3084" y="452"/>
                    <a:pt x="3093" y="447"/>
                    <a:pt x="3097" y="444"/>
                  </a:cubicBezTo>
                  <a:cubicBezTo>
                    <a:pt x="3114" y="474"/>
                    <a:pt x="3129" y="503"/>
                    <a:pt x="3146" y="531"/>
                  </a:cubicBezTo>
                  <a:cubicBezTo>
                    <a:pt x="3161" y="555"/>
                    <a:pt x="3170" y="581"/>
                    <a:pt x="3166" y="605"/>
                  </a:cubicBezTo>
                  <a:cubicBezTo>
                    <a:pt x="3144" y="628"/>
                    <a:pt x="3125" y="648"/>
                    <a:pt x="3103" y="671"/>
                  </a:cubicBezTo>
                  <a:cubicBezTo>
                    <a:pt x="3099" y="640"/>
                    <a:pt x="3095" y="613"/>
                    <a:pt x="3091" y="586"/>
                  </a:cubicBezTo>
                  <a:cubicBezTo>
                    <a:pt x="3081" y="628"/>
                    <a:pt x="3090" y="672"/>
                    <a:pt x="3063" y="709"/>
                  </a:cubicBezTo>
                  <a:cubicBezTo>
                    <a:pt x="3027" y="695"/>
                    <a:pt x="3015" y="680"/>
                    <a:pt x="3017" y="647"/>
                  </a:cubicBezTo>
                  <a:close/>
                  <a:moveTo>
                    <a:pt x="3008" y="836"/>
                  </a:moveTo>
                  <a:cubicBezTo>
                    <a:pt x="2931" y="931"/>
                    <a:pt x="2890" y="969"/>
                    <a:pt x="2854" y="980"/>
                  </a:cubicBezTo>
                  <a:cubicBezTo>
                    <a:pt x="2896" y="917"/>
                    <a:pt x="2948" y="873"/>
                    <a:pt x="3008" y="836"/>
                  </a:cubicBezTo>
                  <a:close/>
                  <a:moveTo>
                    <a:pt x="2903" y="994"/>
                  </a:moveTo>
                  <a:cubicBezTo>
                    <a:pt x="2923" y="990"/>
                    <a:pt x="2943" y="986"/>
                    <a:pt x="2962" y="988"/>
                  </a:cubicBezTo>
                  <a:cubicBezTo>
                    <a:pt x="3008" y="993"/>
                    <a:pt x="3052" y="1005"/>
                    <a:pt x="3086" y="1041"/>
                  </a:cubicBezTo>
                  <a:cubicBezTo>
                    <a:pt x="3040" y="1135"/>
                    <a:pt x="2858" y="1187"/>
                    <a:pt x="2806" y="1123"/>
                  </a:cubicBezTo>
                  <a:cubicBezTo>
                    <a:pt x="2849" y="1079"/>
                    <a:pt x="2910" y="1074"/>
                    <a:pt x="2969" y="1051"/>
                  </a:cubicBezTo>
                  <a:cubicBezTo>
                    <a:pt x="2909" y="1043"/>
                    <a:pt x="2862" y="1071"/>
                    <a:pt x="2810" y="1085"/>
                  </a:cubicBezTo>
                  <a:cubicBezTo>
                    <a:pt x="2822" y="1029"/>
                    <a:pt x="2856" y="1003"/>
                    <a:pt x="2903" y="994"/>
                  </a:cubicBezTo>
                  <a:close/>
                  <a:moveTo>
                    <a:pt x="2653" y="927"/>
                  </a:moveTo>
                  <a:cubicBezTo>
                    <a:pt x="2630" y="829"/>
                    <a:pt x="2654" y="739"/>
                    <a:pt x="2722" y="660"/>
                  </a:cubicBezTo>
                  <a:cubicBezTo>
                    <a:pt x="2818" y="733"/>
                    <a:pt x="2852" y="877"/>
                    <a:pt x="2819" y="981"/>
                  </a:cubicBezTo>
                  <a:cubicBezTo>
                    <a:pt x="2811" y="1006"/>
                    <a:pt x="2796" y="1030"/>
                    <a:pt x="2765" y="1044"/>
                  </a:cubicBezTo>
                  <a:cubicBezTo>
                    <a:pt x="2758" y="995"/>
                    <a:pt x="2751" y="950"/>
                    <a:pt x="2744" y="904"/>
                  </a:cubicBezTo>
                  <a:cubicBezTo>
                    <a:pt x="2741" y="905"/>
                    <a:pt x="2738" y="905"/>
                    <a:pt x="2735" y="905"/>
                  </a:cubicBezTo>
                  <a:cubicBezTo>
                    <a:pt x="2736" y="951"/>
                    <a:pt x="2736" y="998"/>
                    <a:pt x="2736" y="1045"/>
                  </a:cubicBezTo>
                  <a:cubicBezTo>
                    <a:pt x="2701" y="1037"/>
                    <a:pt x="2671" y="1002"/>
                    <a:pt x="2653" y="927"/>
                  </a:cubicBezTo>
                  <a:close/>
                  <a:moveTo>
                    <a:pt x="1757" y="1111"/>
                  </a:moveTo>
                  <a:cubicBezTo>
                    <a:pt x="1842" y="1110"/>
                    <a:pt x="1959" y="1221"/>
                    <a:pt x="1959" y="1300"/>
                  </a:cubicBezTo>
                  <a:cubicBezTo>
                    <a:pt x="1925" y="1266"/>
                    <a:pt x="1889" y="1231"/>
                    <a:pt x="1853" y="1196"/>
                  </a:cubicBezTo>
                  <a:cubicBezTo>
                    <a:pt x="1851" y="1197"/>
                    <a:pt x="1849" y="1199"/>
                    <a:pt x="1847" y="1201"/>
                  </a:cubicBezTo>
                  <a:cubicBezTo>
                    <a:pt x="1877" y="1248"/>
                    <a:pt x="1928" y="1279"/>
                    <a:pt x="1947" y="1335"/>
                  </a:cubicBezTo>
                  <a:cubicBezTo>
                    <a:pt x="1817" y="1329"/>
                    <a:pt x="1758" y="1226"/>
                    <a:pt x="1757" y="1111"/>
                  </a:cubicBezTo>
                  <a:close/>
                  <a:moveTo>
                    <a:pt x="1726" y="1455"/>
                  </a:moveTo>
                  <a:cubicBezTo>
                    <a:pt x="1671" y="1452"/>
                    <a:pt x="1615" y="1441"/>
                    <a:pt x="1573" y="1394"/>
                  </a:cubicBezTo>
                  <a:cubicBezTo>
                    <a:pt x="1668" y="1346"/>
                    <a:pt x="1764" y="1333"/>
                    <a:pt x="1865" y="1346"/>
                  </a:cubicBezTo>
                  <a:cubicBezTo>
                    <a:pt x="1883" y="1348"/>
                    <a:pt x="1889" y="1361"/>
                    <a:pt x="1894" y="1378"/>
                  </a:cubicBezTo>
                  <a:cubicBezTo>
                    <a:pt x="1835" y="1382"/>
                    <a:pt x="1780" y="1386"/>
                    <a:pt x="1724" y="1389"/>
                  </a:cubicBezTo>
                  <a:cubicBezTo>
                    <a:pt x="1724" y="1392"/>
                    <a:pt x="1724" y="1394"/>
                    <a:pt x="1724" y="1397"/>
                  </a:cubicBezTo>
                  <a:cubicBezTo>
                    <a:pt x="1779" y="1400"/>
                    <a:pt x="1834" y="1403"/>
                    <a:pt x="1898" y="1407"/>
                  </a:cubicBezTo>
                  <a:cubicBezTo>
                    <a:pt x="1842" y="1456"/>
                    <a:pt x="1783" y="1458"/>
                    <a:pt x="1726" y="1455"/>
                  </a:cubicBezTo>
                  <a:close/>
                  <a:moveTo>
                    <a:pt x="1968" y="1560"/>
                  </a:moveTo>
                  <a:cubicBezTo>
                    <a:pt x="1916" y="1644"/>
                    <a:pt x="1838" y="1685"/>
                    <a:pt x="1741" y="1700"/>
                  </a:cubicBezTo>
                  <a:cubicBezTo>
                    <a:pt x="1751" y="1630"/>
                    <a:pt x="1804" y="1525"/>
                    <a:pt x="1855" y="1487"/>
                  </a:cubicBezTo>
                  <a:cubicBezTo>
                    <a:pt x="1880" y="1468"/>
                    <a:pt x="1908" y="1440"/>
                    <a:pt x="1951" y="1458"/>
                  </a:cubicBezTo>
                  <a:cubicBezTo>
                    <a:pt x="1934" y="1499"/>
                    <a:pt x="1900" y="1526"/>
                    <a:pt x="1881" y="1562"/>
                  </a:cubicBezTo>
                  <a:cubicBezTo>
                    <a:pt x="1922" y="1546"/>
                    <a:pt x="1940" y="1505"/>
                    <a:pt x="1973" y="1478"/>
                  </a:cubicBezTo>
                  <a:cubicBezTo>
                    <a:pt x="1983" y="1507"/>
                    <a:pt x="1983" y="1535"/>
                    <a:pt x="1968" y="1560"/>
                  </a:cubicBezTo>
                  <a:close/>
                  <a:moveTo>
                    <a:pt x="2205" y="1513"/>
                  </a:moveTo>
                  <a:cubicBezTo>
                    <a:pt x="2162" y="1479"/>
                    <a:pt x="2114" y="1453"/>
                    <a:pt x="2062" y="1420"/>
                  </a:cubicBezTo>
                  <a:cubicBezTo>
                    <a:pt x="2161" y="1446"/>
                    <a:pt x="2313" y="1557"/>
                    <a:pt x="2325" y="1625"/>
                  </a:cubicBezTo>
                  <a:cubicBezTo>
                    <a:pt x="2286" y="1588"/>
                    <a:pt x="2248" y="1547"/>
                    <a:pt x="2205" y="1513"/>
                  </a:cubicBezTo>
                  <a:close/>
                  <a:moveTo>
                    <a:pt x="2322" y="1740"/>
                  </a:moveTo>
                  <a:cubicBezTo>
                    <a:pt x="2291" y="1787"/>
                    <a:pt x="2255" y="1810"/>
                    <a:pt x="2208" y="1812"/>
                  </a:cubicBezTo>
                  <a:cubicBezTo>
                    <a:pt x="2136" y="1815"/>
                    <a:pt x="2080" y="1778"/>
                    <a:pt x="2026" y="1735"/>
                  </a:cubicBezTo>
                  <a:cubicBezTo>
                    <a:pt x="2100" y="1657"/>
                    <a:pt x="2240" y="1624"/>
                    <a:pt x="2304" y="1669"/>
                  </a:cubicBezTo>
                  <a:cubicBezTo>
                    <a:pt x="2311" y="1682"/>
                    <a:pt x="2318" y="1696"/>
                    <a:pt x="2326" y="1711"/>
                  </a:cubicBezTo>
                  <a:cubicBezTo>
                    <a:pt x="2273" y="1732"/>
                    <a:pt x="2220" y="1726"/>
                    <a:pt x="2164" y="1734"/>
                  </a:cubicBezTo>
                  <a:cubicBezTo>
                    <a:pt x="2208" y="1750"/>
                    <a:pt x="2261" y="1752"/>
                    <a:pt x="2322" y="1740"/>
                  </a:cubicBezTo>
                  <a:close/>
                  <a:moveTo>
                    <a:pt x="2419" y="1625"/>
                  </a:moveTo>
                  <a:cubicBezTo>
                    <a:pt x="2415" y="1564"/>
                    <a:pt x="2411" y="1504"/>
                    <a:pt x="2407" y="1444"/>
                  </a:cubicBezTo>
                  <a:cubicBezTo>
                    <a:pt x="2387" y="1509"/>
                    <a:pt x="2408" y="1577"/>
                    <a:pt x="2386" y="1647"/>
                  </a:cubicBezTo>
                  <a:cubicBezTo>
                    <a:pt x="2299" y="1561"/>
                    <a:pt x="2325" y="1355"/>
                    <a:pt x="2413" y="1285"/>
                  </a:cubicBezTo>
                  <a:cubicBezTo>
                    <a:pt x="2417" y="1290"/>
                    <a:pt x="2422" y="1295"/>
                    <a:pt x="2426" y="1301"/>
                  </a:cubicBezTo>
                  <a:cubicBezTo>
                    <a:pt x="2432" y="1310"/>
                    <a:pt x="2437" y="1320"/>
                    <a:pt x="2442" y="1330"/>
                  </a:cubicBezTo>
                  <a:cubicBezTo>
                    <a:pt x="2483" y="1417"/>
                    <a:pt x="2481" y="1506"/>
                    <a:pt x="2450" y="1595"/>
                  </a:cubicBezTo>
                  <a:cubicBezTo>
                    <a:pt x="2446" y="1607"/>
                    <a:pt x="2435" y="1617"/>
                    <a:pt x="2426" y="1629"/>
                  </a:cubicBezTo>
                  <a:cubicBezTo>
                    <a:pt x="2424" y="1627"/>
                    <a:pt x="2422" y="1626"/>
                    <a:pt x="2419" y="1625"/>
                  </a:cubicBezTo>
                  <a:close/>
                  <a:moveTo>
                    <a:pt x="2889" y="1952"/>
                  </a:moveTo>
                  <a:cubicBezTo>
                    <a:pt x="2863" y="1991"/>
                    <a:pt x="2825" y="2018"/>
                    <a:pt x="2769" y="2043"/>
                  </a:cubicBezTo>
                  <a:cubicBezTo>
                    <a:pt x="2733" y="2058"/>
                    <a:pt x="2697" y="2072"/>
                    <a:pt x="2656" y="2066"/>
                  </a:cubicBezTo>
                  <a:cubicBezTo>
                    <a:pt x="2624" y="2062"/>
                    <a:pt x="2611" y="2052"/>
                    <a:pt x="2597" y="2024"/>
                  </a:cubicBezTo>
                  <a:cubicBezTo>
                    <a:pt x="2651" y="1999"/>
                    <a:pt x="2719" y="2019"/>
                    <a:pt x="2775" y="1970"/>
                  </a:cubicBezTo>
                  <a:cubicBezTo>
                    <a:pt x="2749" y="1975"/>
                    <a:pt x="2732" y="1979"/>
                    <a:pt x="2712" y="1982"/>
                  </a:cubicBezTo>
                  <a:cubicBezTo>
                    <a:pt x="2764" y="1909"/>
                    <a:pt x="2818" y="1900"/>
                    <a:pt x="2889" y="1952"/>
                  </a:cubicBezTo>
                  <a:close/>
                  <a:moveTo>
                    <a:pt x="2564" y="1898"/>
                  </a:moveTo>
                  <a:cubicBezTo>
                    <a:pt x="2569" y="1845"/>
                    <a:pt x="2586" y="1798"/>
                    <a:pt x="2625" y="1760"/>
                  </a:cubicBezTo>
                  <a:cubicBezTo>
                    <a:pt x="2641" y="1743"/>
                    <a:pt x="2661" y="1729"/>
                    <a:pt x="2678" y="1712"/>
                  </a:cubicBezTo>
                  <a:cubicBezTo>
                    <a:pt x="2743" y="1650"/>
                    <a:pt x="2824" y="1638"/>
                    <a:pt x="2913" y="1638"/>
                  </a:cubicBezTo>
                  <a:cubicBezTo>
                    <a:pt x="2904" y="1670"/>
                    <a:pt x="2897" y="1700"/>
                    <a:pt x="2885" y="1728"/>
                  </a:cubicBezTo>
                  <a:cubicBezTo>
                    <a:pt x="2844" y="1831"/>
                    <a:pt x="2770" y="1906"/>
                    <a:pt x="2672" y="1955"/>
                  </a:cubicBezTo>
                  <a:cubicBezTo>
                    <a:pt x="2649" y="1967"/>
                    <a:pt x="2621" y="1967"/>
                    <a:pt x="2596" y="1944"/>
                  </a:cubicBezTo>
                  <a:cubicBezTo>
                    <a:pt x="2637" y="1887"/>
                    <a:pt x="2677" y="1830"/>
                    <a:pt x="2737" y="1776"/>
                  </a:cubicBezTo>
                  <a:cubicBezTo>
                    <a:pt x="2719" y="1784"/>
                    <a:pt x="2708" y="1785"/>
                    <a:pt x="2702" y="1791"/>
                  </a:cubicBezTo>
                  <a:cubicBezTo>
                    <a:pt x="2658" y="1834"/>
                    <a:pt x="2616" y="1877"/>
                    <a:pt x="2569" y="1924"/>
                  </a:cubicBezTo>
                  <a:cubicBezTo>
                    <a:pt x="2567" y="1914"/>
                    <a:pt x="2564" y="1906"/>
                    <a:pt x="2564" y="1898"/>
                  </a:cubicBezTo>
                  <a:close/>
                  <a:moveTo>
                    <a:pt x="2715" y="1511"/>
                  </a:moveTo>
                  <a:cubicBezTo>
                    <a:pt x="2755" y="1476"/>
                    <a:pt x="2822" y="1447"/>
                    <a:pt x="2868" y="1443"/>
                  </a:cubicBezTo>
                  <a:cubicBezTo>
                    <a:pt x="2814" y="1467"/>
                    <a:pt x="2765" y="1489"/>
                    <a:pt x="2715" y="1511"/>
                  </a:cubicBezTo>
                  <a:close/>
                  <a:moveTo>
                    <a:pt x="3071" y="1377"/>
                  </a:moveTo>
                  <a:cubicBezTo>
                    <a:pt x="3096" y="1332"/>
                    <a:pt x="3148" y="1310"/>
                    <a:pt x="3162" y="1261"/>
                  </a:cubicBezTo>
                  <a:cubicBezTo>
                    <a:pt x="3129" y="1288"/>
                    <a:pt x="3095" y="1315"/>
                    <a:pt x="3057" y="1345"/>
                  </a:cubicBezTo>
                  <a:cubicBezTo>
                    <a:pt x="3049" y="1311"/>
                    <a:pt x="3058" y="1290"/>
                    <a:pt x="3072" y="1270"/>
                  </a:cubicBezTo>
                  <a:cubicBezTo>
                    <a:pt x="3103" y="1230"/>
                    <a:pt x="3143" y="1204"/>
                    <a:pt x="3189" y="1184"/>
                  </a:cubicBezTo>
                  <a:cubicBezTo>
                    <a:pt x="3222" y="1169"/>
                    <a:pt x="3256" y="1159"/>
                    <a:pt x="3297" y="1166"/>
                  </a:cubicBezTo>
                  <a:cubicBezTo>
                    <a:pt x="3287" y="1196"/>
                    <a:pt x="3280" y="1224"/>
                    <a:pt x="3269" y="1250"/>
                  </a:cubicBezTo>
                  <a:cubicBezTo>
                    <a:pt x="3248" y="1302"/>
                    <a:pt x="3212" y="1343"/>
                    <a:pt x="3164" y="1372"/>
                  </a:cubicBezTo>
                  <a:cubicBezTo>
                    <a:pt x="3136" y="1388"/>
                    <a:pt x="3106" y="1397"/>
                    <a:pt x="3071" y="1377"/>
                  </a:cubicBezTo>
                  <a:close/>
                  <a:moveTo>
                    <a:pt x="3378" y="1738"/>
                  </a:moveTo>
                  <a:cubicBezTo>
                    <a:pt x="3301" y="1724"/>
                    <a:pt x="3241" y="1688"/>
                    <a:pt x="3197" y="1628"/>
                  </a:cubicBezTo>
                  <a:cubicBezTo>
                    <a:pt x="3176" y="1599"/>
                    <a:pt x="3160" y="1566"/>
                    <a:pt x="3174" y="1524"/>
                  </a:cubicBezTo>
                  <a:cubicBezTo>
                    <a:pt x="3219" y="1563"/>
                    <a:pt x="3251" y="1612"/>
                    <a:pt x="3305" y="1636"/>
                  </a:cubicBezTo>
                  <a:cubicBezTo>
                    <a:pt x="3280" y="1605"/>
                    <a:pt x="3255" y="1574"/>
                    <a:pt x="3225" y="1537"/>
                  </a:cubicBezTo>
                  <a:cubicBezTo>
                    <a:pt x="3266" y="1551"/>
                    <a:pt x="3300" y="1562"/>
                    <a:pt x="3334" y="1574"/>
                  </a:cubicBezTo>
                  <a:cubicBezTo>
                    <a:pt x="3337" y="1575"/>
                    <a:pt x="3340" y="1580"/>
                    <a:pt x="3342" y="1583"/>
                  </a:cubicBezTo>
                  <a:cubicBezTo>
                    <a:pt x="3372" y="1628"/>
                    <a:pt x="3391" y="1677"/>
                    <a:pt x="3378" y="1738"/>
                  </a:cubicBezTo>
                  <a:close/>
                  <a:moveTo>
                    <a:pt x="3366" y="1550"/>
                  </a:moveTo>
                  <a:cubicBezTo>
                    <a:pt x="3309" y="1547"/>
                    <a:pt x="3259" y="1533"/>
                    <a:pt x="3229" y="1472"/>
                  </a:cubicBezTo>
                  <a:cubicBezTo>
                    <a:pt x="3249" y="1469"/>
                    <a:pt x="3264" y="1466"/>
                    <a:pt x="3279" y="1465"/>
                  </a:cubicBezTo>
                  <a:cubicBezTo>
                    <a:pt x="3294" y="1465"/>
                    <a:pt x="3309" y="1469"/>
                    <a:pt x="3325" y="1471"/>
                  </a:cubicBezTo>
                  <a:cubicBezTo>
                    <a:pt x="3338" y="1472"/>
                    <a:pt x="3352" y="1473"/>
                    <a:pt x="3365" y="1475"/>
                  </a:cubicBezTo>
                  <a:cubicBezTo>
                    <a:pt x="3323" y="1444"/>
                    <a:pt x="3275" y="1442"/>
                    <a:pt x="3225" y="1442"/>
                  </a:cubicBezTo>
                  <a:cubicBezTo>
                    <a:pt x="3240" y="1410"/>
                    <a:pt x="3265" y="1402"/>
                    <a:pt x="3291" y="1399"/>
                  </a:cubicBezTo>
                  <a:cubicBezTo>
                    <a:pt x="3351" y="1393"/>
                    <a:pt x="3408" y="1395"/>
                    <a:pt x="3457" y="1438"/>
                  </a:cubicBezTo>
                  <a:cubicBezTo>
                    <a:pt x="3485" y="1462"/>
                    <a:pt x="3518" y="1481"/>
                    <a:pt x="3541" y="1523"/>
                  </a:cubicBezTo>
                  <a:cubicBezTo>
                    <a:pt x="3479" y="1528"/>
                    <a:pt x="3426" y="1554"/>
                    <a:pt x="3366" y="1550"/>
                  </a:cubicBezTo>
                  <a:close/>
                  <a:moveTo>
                    <a:pt x="18" y="867"/>
                  </a:moveTo>
                  <a:cubicBezTo>
                    <a:pt x="12" y="863"/>
                    <a:pt x="6" y="858"/>
                    <a:pt x="0" y="854"/>
                  </a:cubicBezTo>
                  <a:cubicBezTo>
                    <a:pt x="0" y="878"/>
                    <a:pt x="0" y="878"/>
                    <a:pt x="0" y="878"/>
                  </a:cubicBezTo>
                  <a:cubicBezTo>
                    <a:pt x="15" y="891"/>
                    <a:pt x="29" y="905"/>
                    <a:pt x="42" y="921"/>
                  </a:cubicBezTo>
                  <a:cubicBezTo>
                    <a:pt x="59" y="944"/>
                    <a:pt x="73" y="970"/>
                    <a:pt x="90" y="996"/>
                  </a:cubicBezTo>
                  <a:cubicBezTo>
                    <a:pt x="59" y="1011"/>
                    <a:pt x="29" y="1012"/>
                    <a:pt x="0" y="1009"/>
                  </a:cubicBezTo>
                  <a:cubicBezTo>
                    <a:pt x="0" y="1031"/>
                    <a:pt x="0" y="1031"/>
                    <a:pt x="0" y="1031"/>
                  </a:cubicBezTo>
                  <a:cubicBezTo>
                    <a:pt x="38" y="1033"/>
                    <a:pt x="77" y="1028"/>
                    <a:pt x="117" y="1012"/>
                  </a:cubicBezTo>
                  <a:cubicBezTo>
                    <a:pt x="93" y="956"/>
                    <a:pt x="66" y="905"/>
                    <a:pt x="18" y="867"/>
                  </a:cubicBezTo>
                  <a:close/>
                  <a:moveTo>
                    <a:pt x="55" y="580"/>
                  </a:moveTo>
                  <a:cubicBezTo>
                    <a:pt x="58" y="556"/>
                    <a:pt x="63" y="531"/>
                    <a:pt x="63" y="506"/>
                  </a:cubicBezTo>
                  <a:cubicBezTo>
                    <a:pt x="63" y="465"/>
                    <a:pt x="60" y="423"/>
                    <a:pt x="19" y="399"/>
                  </a:cubicBezTo>
                  <a:cubicBezTo>
                    <a:pt x="12" y="402"/>
                    <a:pt x="6" y="406"/>
                    <a:pt x="0" y="409"/>
                  </a:cubicBezTo>
                  <a:cubicBezTo>
                    <a:pt x="0" y="434"/>
                    <a:pt x="0" y="434"/>
                    <a:pt x="0" y="434"/>
                  </a:cubicBezTo>
                  <a:cubicBezTo>
                    <a:pt x="7" y="430"/>
                    <a:pt x="14" y="426"/>
                    <a:pt x="22" y="422"/>
                  </a:cubicBezTo>
                  <a:cubicBezTo>
                    <a:pt x="50" y="478"/>
                    <a:pt x="45" y="530"/>
                    <a:pt x="27" y="581"/>
                  </a:cubicBezTo>
                  <a:cubicBezTo>
                    <a:pt x="26" y="585"/>
                    <a:pt x="24" y="590"/>
                    <a:pt x="21" y="592"/>
                  </a:cubicBezTo>
                  <a:cubicBezTo>
                    <a:pt x="14" y="597"/>
                    <a:pt x="7" y="602"/>
                    <a:pt x="0" y="607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17" y="622"/>
                    <a:pt x="37" y="614"/>
                    <a:pt x="59" y="607"/>
                  </a:cubicBezTo>
                  <a:cubicBezTo>
                    <a:pt x="116" y="588"/>
                    <a:pt x="173" y="599"/>
                    <a:pt x="234" y="589"/>
                  </a:cubicBezTo>
                  <a:cubicBezTo>
                    <a:pt x="223" y="635"/>
                    <a:pt x="196" y="662"/>
                    <a:pt x="175" y="692"/>
                  </a:cubicBezTo>
                  <a:cubicBezTo>
                    <a:pt x="139" y="746"/>
                    <a:pt x="84" y="763"/>
                    <a:pt x="25" y="772"/>
                  </a:cubicBezTo>
                  <a:cubicBezTo>
                    <a:pt x="16" y="773"/>
                    <a:pt x="8" y="774"/>
                    <a:pt x="0" y="774"/>
                  </a:cubicBezTo>
                  <a:cubicBezTo>
                    <a:pt x="0" y="796"/>
                    <a:pt x="0" y="796"/>
                    <a:pt x="0" y="796"/>
                  </a:cubicBezTo>
                  <a:cubicBezTo>
                    <a:pt x="8" y="795"/>
                    <a:pt x="17" y="794"/>
                    <a:pt x="26" y="792"/>
                  </a:cubicBezTo>
                  <a:cubicBezTo>
                    <a:pt x="71" y="783"/>
                    <a:pt x="119" y="776"/>
                    <a:pt x="155" y="746"/>
                  </a:cubicBezTo>
                  <a:cubicBezTo>
                    <a:pt x="202" y="706"/>
                    <a:pt x="237" y="655"/>
                    <a:pt x="255" y="594"/>
                  </a:cubicBezTo>
                  <a:cubicBezTo>
                    <a:pt x="257" y="587"/>
                    <a:pt x="253" y="579"/>
                    <a:pt x="251" y="566"/>
                  </a:cubicBezTo>
                  <a:cubicBezTo>
                    <a:pt x="186" y="571"/>
                    <a:pt x="122" y="575"/>
                    <a:pt x="55" y="580"/>
                  </a:cubicBezTo>
                  <a:close/>
                  <a:moveTo>
                    <a:pt x="3740" y="24"/>
                  </a:moveTo>
                  <a:cubicBezTo>
                    <a:pt x="3734" y="17"/>
                    <a:pt x="3730" y="9"/>
                    <a:pt x="3724" y="0"/>
                  </a:cubicBezTo>
                  <a:cubicBezTo>
                    <a:pt x="3693" y="0"/>
                    <a:pt x="3693" y="0"/>
                    <a:pt x="3693" y="0"/>
                  </a:cubicBezTo>
                  <a:cubicBezTo>
                    <a:pt x="3705" y="14"/>
                    <a:pt x="3716" y="28"/>
                    <a:pt x="3728" y="42"/>
                  </a:cubicBezTo>
                  <a:cubicBezTo>
                    <a:pt x="3773" y="97"/>
                    <a:pt x="3810" y="157"/>
                    <a:pt x="3840" y="221"/>
                  </a:cubicBezTo>
                  <a:cubicBezTo>
                    <a:pt x="3840" y="174"/>
                    <a:pt x="3840" y="174"/>
                    <a:pt x="3840" y="174"/>
                  </a:cubicBezTo>
                  <a:cubicBezTo>
                    <a:pt x="3812" y="122"/>
                    <a:pt x="3779" y="72"/>
                    <a:pt x="3740" y="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  <p:sp>
          <p:nvSpPr>
            <p:cNvPr id="18" name="Freeform 9"/>
            <p:cNvSpPr>
              <a:spLocks noEditPoints="1"/>
            </p:cNvSpPr>
            <p:nvPr/>
          </p:nvSpPr>
          <p:spPr bwMode="auto">
            <a:xfrm>
              <a:off x="0" y="-2313"/>
              <a:ext cx="12191768" cy="6864081"/>
            </a:xfrm>
            <a:custGeom>
              <a:avLst/>
              <a:gdLst/>
              <a:ahLst/>
              <a:cxnLst/>
              <a:rect l="0" t="0" r="r" b="b"/>
              <a:pathLst>
                <a:path w="3840" h="2161">
                  <a:moveTo>
                    <a:pt x="3767" y="2161"/>
                  </a:moveTo>
                  <a:cubicBezTo>
                    <a:pt x="3792" y="2161"/>
                    <a:pt x="3792" y="2161"/>
                    <a:pt x="3792" y="2161"/>
                  </a:cubicBezTo>
                  <a:cubicBezTo>
                    <a:pt x="3801" y="2150"/>
                    <a:pt x="3810" y="2139"/>
                    <a:pt x="3819" y="2129"/>
                  </a:cubicBezTo>
                  <a:cubicBezTo>
                    <a:pt x="3826" y="2122"/>
                    <a:pt x="3833" y="2116"/>
                    <a:pt x="3840" y="2109"/>
                  </a:cubicBezTo>
                  <a:cubicBezTo>
                    <a:pt x="3840" y="2086"/>
                    <a:pt x="3840" y="2086"/>
                    <a:pt x="3840" y="2086"/>
                  </a:cubicBezTo>
                  <a:cubicBezTo>
                    <a:pt x="3813" y="2108"/>
                    <a:pt x="3789" y="2134"/>
                    <a:pt x="3767" y="2161"/>
                  </a:cubicBezTo>
                  <a:close/>
                  <a:moveTo>
                    <a:pt x="2102" y="2102"/>
                  </a:moveTo>
                  <a:cubicBezTo>
                    <a:pt x="2066" y="2113"/>
                    <a:pt x="2034" y="2138"/>
                    <a:pt x="1997" y="2160"/>
                  </a:cubicBezTo>
                  <a:cubicBezTo>
                    <a:pt x="1986" y="2061"/>
                    <a:pt x="1945" y="1974"/>
                    <a:pt x="1884" y="1890"/>
                  </a:cubicBezTo>
                  <a:cubicBezTo>
                    <a:pt x="1880" y="1898"/>
                    <a:pt x="1875" y="1903"/>
                    <a:pt x="1876" y="1907"/>
                  </a:cubicBezTo>
                  <a:cubicBezTo>
                    <a:pt x="1878" y="1959"/>
                    <a:pt x="1853" y="2002"/>
                    <a:pt x="1834" y="2046"/>
                  </a:cubicBezTo>
                  <a:cubicBezTo>
                    <a:pt x="1817" y="2083"/>
                    <a:pt x="1797" y="2118"/>
                    <a:pt x="1779" y="2154"/>
                  </a:cubicBezTo>
                  <a:cubicBezTo>
                    <a:pt x="1751" y="2147"/>
                    <a:pt x="1721" y="2139"/>
                    <a:pt x="1690" y="2130"/>
                  </a:cubicBezTo>
                  <a:cubicBezTo>
                    <a:pt x="1660" y="2122"/>
                    <a:pt x="1630" y="2111"/>
                    <a:pt x="1598" y="2101"/>
                  </a:cubicBezTo>
                  <a:cubicBezTo>
                    <a:pt x="1591" y="2122"/>
                    <a:pt x="1589" y="2141"/>
                    <a:pt x="1591" y="2161"/>
                  </a:cubicBezTo>
                  <a:cubicBezTo>
                    <a:pt x="1612" y="2161"/>
                    <a:pt x="1612" y="2161"/>
                    <a:pt x="1612" y="2161"/>
                  </a:cubicBezTo>
                  <a:cubicBezTo>
                    <a:pt x="1612" y="2160"/>
                    <a:pt x="1612" y="2160"/>
                    <a:pt x="1612" y="2160"/>
                  </a:cubicBezTo>
                  <a:cubicBezTo>
                    <a:pt x="1610" y="2151"/>
                    <a:pt x="1612" y="2142"/>
                    <a:pt x="1612" y="2136"/>
                  </a:cubicBezTo>
                  <a:cubicBezTo>
                    <a:pt x="1646" y="2144"/>
                    <a:pt x="1678" y="2152"/>
                    <a:pt x="1710" y="2157"/>
                  </a:cubicBezTo>
                  <a:cubicBezTo>
                    <a:pt x="1715" y="2158"/>
                    <a:pt x="1720" y="2159"/>
                    <a:pt x="1725" y="2161"/>
                  </a:cubicBezTo>
                  <a:cubicBezTo>
                    <a:pt x="1807" y="2161"/>
                    <a:pt x="1807" y="2161"/>
                    <a:pt x="1807" y="2161"/>
                  </a:cubicBezTo>
                  <a:cubicBezTo>
                    <a:pt x="1811" y="2140"/>
                    <a:pt x="1819" y="2120"/>
                    <a:pt x="1830" y="2099"/>
                  </a:cubicBezTo>
                  <a:cubicBezTo>
                    <a:pt x="1855" y="2052"/>
                    <a:pt x="1883" y="2007"/>
                    <a:pt x="1898" y="1950"/>
                  </a:cubicBezTo>
                  <a:cubicBezTo>
                    <a:pt x="1913" y="1978"/>
                    <a:pt x="1930" y="2005"/>
                    <a:pt x="1942" y="2034"/>
                  </a:cubicBezTo>
                  <a:cubicBezTo>
                    <a:pt x="1959" y="2075"/>
                    <a:pt x="1971" y="2117"/>
                    <a:pt x="1974" y="2161"/>
                  </a:cubicBezTo>
                  <a:cubicBezTo>
                    <a:pt x="2037" y="2161"/>
                    <a:pt x="2037" y="2161"/>
                    <a:pt x="2037" y="2161"/>
                  </a:cubicBezTo>
                  <a:cubicBezTo>
                    <a:pt x="2053" y="2147"/>
                    <a:pt x="2074" y="2137"/>
                    <a:pt x="2093" y="2127"/>
                  </a:cubicBezTo>
                  <a:cubicBezTo>
                    <a:pt x="2112" y="2116"/>
                    <a:pt x="2133" y="2110"/>
                    <a:pt x="2158" y="2122"/>
                  </a:cubicBezTo>
                  <a:cubicBezTo>
                    <a:pt x="2152" y="2135"/>
                    <a:pt x="2146" y="2148"/>
                    <a:pt x="2140" y="2161"/>
                  </a:cubicBezTo>
                  <a:cubicBezTo>
                    <a:pt x="2165" y="2161"/>
                    <a:pt x="2165" y="2161"/>
                    <a:pt x="2165" y="2161"/>
                  </a:cubicBezTo>
                  <a:cubicBezTo>
                    <a:pt x="2179" y="2141"/>
                    <a:pt x="2198" y="2125"/>
                    <a:pt x="2227" y="2115"/>
                  </a:cubicBezTo>
                  <a:cubicBezTo>
                    <a:pt x="2180" y="2097"/>
                    <a:pt x="2139" y="2090"/>
                    <a:pt x="2102" y="2102"/>
                  </a:cubicBezTo>
                  <a:close/>
                  <a:moveTo>
                    <a:pt x="234" y="1391"/>
                  </a:moveTo>
                  <a:cubicBezTo>
                    <a:pt x="269" y="1368"/>
                    <a:pt x="307" y="1351"/>
                    <a:pt x="333" y="1324"/>
                  </a:cubicBezTo>
                  <a:cubicBezTo>
                    <a:pt x="360" y="1296"/>
                    <a:pt x="372" y="1256"/>
                    <a:pt x="377" y="1206"/>
                  </a:cubicBezTo>
                  <a:cubicBezTo>
                    <a:pt x="338" y="1242"/>
                    <a:pt x="298" y="1245"/>
                    <a:pt x="257" y="1241"/>
                  </a:cubicBezTo>
                  <a:cubicBezTo>
                    <a:pt x="232" y="1238"/>
                    <a:pt x="207" y="1236"/>
                    <a:pt x="182" y="1231"/>
                  </a:cubicBezTo>
                  <a:cubicBezTo>
                    <a:pt x="135" y="1223"/>
                    <a:pt x="89" y="1227"/>
                    <a:pt x="46" y="1244"/>
                  </a:cubicBezTo>
                  <a:cubicBezTo>
                    <a:pt x="29" y="1250"/>
                    <a:pt x="13" y="1258"/>
                    <a:pt x="0" y="1268"/>
                  </a:cubicBezTo>
                  <a:cubicBezTo>
                    <a:pt x="0" y="1518"/>
                    <a:pt x="0" y="1518"/>
                    <a:pt x="0" y="1518"/>
                  </a:cubicBezTo>
                  <a:cubicBezTo>
                    <a:pt x="18" y="1545"/>
                    <a:pt x="24" y="1579"/>
                    <a:pt x="40" y="1609"/>
                  </a:cubicBezTo>
                  <a:cubicBezTo>
                    <a:pt x="37" y="1582"/>
                    <a:pt x="33" y="1555"/>
                    <a:pt x="30" y="1524"/>
                  </a:cubicBezTo>
                  <a:cubicBezTo>
                    <a:pt x="56" y="1540"/>
                    <a:pt x="80" y="1555"/>
                    <a:pt x="108" y="1572"/>
                  </a:cubicBezTo>
                  <a:cubicBezTo>
                    <a:pt x="117" y="1594"/>
                    <a:pt x="115" y="1621"/>
                    <a:pt x="107" y="1649"/>
                  </a:cubicBezTo>
                  <a:cubicBezTo>
                    <a:pt x="98" y="1680"/>
                    <a:pt x="91" y="1712"/>
                    <a:pt x="82" y="1746"/>
                  </a:cubicBezTo>
                  <a:cubicBezTo>
                    <a:pt x="77" y="1743"/>
                    <a:pt x="67" y="1741"/>
                    <a:pt x="61" y="1735"/>
                  </a:cubicBezTo>
                  <a:cubicBezTo>
                    <a:pt x="37" y="1714"/>
                    <a:pt x="17" y="1692"/>
                    <a:pt x="0" y="1667"/>
                  </a:cubicBezTo>
                  <a:cubicBezTo>
                    <a:pt x="0" y="1706"/>
                    <a:pt x="0" y="1706"/>
                    <a:pt x="0" y="1706"/>
                  </a:cubicBezTo>
                  <a:cubicBezTo>
                    <a:pt x="26" y="1740"/>
                    <a:pt x="59" y="1768"/>
                    <a:pt x="107" y="1774"/>
                  </a:cubicBezTo>
                  <a:cubicBezTo>
                    <a:pt x="112" y="1741"/>
                    <a:pt x="116" y="1710"/>
                    <a:pt x="122" y="1678"/>
                  </a:cubicBezTo>
                  <a:cubicBezTo>
                    <a:pt x="128" y="1647"/>
                    <a:pt x="135" y="1617"/>
                    <a:pt x="141" y="1589"/>
                  </a:cubicBezTo>
                  <a:cubicBezTo>
                    <a:pt x="182" y="1589"/>
                    <a:pt x="222" y="1586"/>
                    <a:pt x="262" y="1588"/>
                  </a:cubicBezTo>
                  <a:cubicBezTo>
                    <a:pt x="310" y="1591"/>
                    <a:pt x="360" y="1588"/>
                    <a:pt x="405" y="1613"/>
                  </a:cubicBezTo>
                  <a:cubicBezTo>
                    <a:pt x="409" y="1615"/>
                    <a:pt x="414" y="1614"/>
                    <a:pt x="424" y="1614"/>
                  </a:cubicBezTo>
                  <a:cubicBezTo>
                    <a:pt x="376" y="1521"/>
                    <a:pt x="317" y="1446"/>
                    <a:pt x="234" y="1391"/>
                  </a:cubicBezTo>
                  <a:close/>
                  <a:moveTo>
                    <a:pt x="28" y="1374"/>
                  </a:moveTo>
                  <a:cubicBezTo>
                    <a:pt x="30" y="1346"/>
                    <a:pt x="51" y="1340"/>
                    <a:pt x="69" y="1332"/>
                  </a:cubicBezTo>
                  <a:cubicBezTo>
                    <a:pt x="88" y="1323"/>
                    <a:pt x="108" y="1317"/>
                    <a:pt x="126" y="1305"/>
                  </a:cubicBezTo>
                  <a:cubicBezTo>
                    <a:pt x="100" y="1309"/>
                    <a:pt x="73" y="1312"/>
                    <a:pt x="43" y="1317"/>
                  </a:cubicBezTo>
                  <a:cubicBezTo>
                    <a:pt x="54" y="1286"/>
                    <a:pt x="76" y="1271"/>
                    <a:pt x="103" y="1264"/>
                  </a:cubicBezTo>
                  <a:cubicBezTo>
                    <a:pt x="137" y="1256"/>
                    <a:pt x="171" y="1250"/>
                    <a:pt x="207" y="1255"/>
                  </a:cubicBezTo>
                  <a:cubicBezTo>
                    <a:pt x="249" y="1262"/>
                    <a:pt x="292" y="1262"/>
                    <a:pt x="340" y="1265"/>
                  </a:cubicBezTo>
                  <a:cubicBezTo>
                    <a:pt x="340" y="1292"/>
                    <a:pt x="324" y="1308"/>
                    <a:pt x="306" y="1320"/>
                  </a:cubicBezTo>
                  <a:cubicBezTo>
                    <a:pt x="274" y="1342"/>
                    <a:pt x="243" y="1373"/>
                    <a:pt x="197" y="1358"/>
                  </a:cubicBezTo>
                  <a:cubicBezTo>
                    <a:pt x="168" y="1374"/>
                    <a:pt x="139" y="1354"/>
                    <a:pt x="111" y="1358"/>
                  </a:cubicBezTo>
                  <a:cubicBezTo>
                    <a:pt x="84" y="1362"/>
                    <a:pt x="57" y="1368"/>
                    <a:pt x="28" y="1374"/>
                  </a:cubicBezTo>
                  <a:close/>
                  <a:moveTo>
                    <a:pt x="376" y="1574"/>
                  </a:moveTo>
                  <a:cubicBezTo>
                    <a:pt x="319" y="1561"/>
                    <a:pt x="266" y="1566"/>
                    <a:pt x="213" y="1568"/>
                  </a:cubicBezTo>
                  <a:cubicBezTo>
                    <a:pt x="138" y="1571"/>
                    <a:pt x="81" y="1539"/>
                    <a:pt x="41" y="1476"/>
                  </a:cubicBezTo>
                  <a:cubicBezTo>
                    <a:pt x="40" y="1474"/>
                    <a:pt x="39" y="1471"/>
                    <a:pt x="39" y="1468"/>
                  </a:cubicBezTo>
                  <a:cubicBezTo>
                    <a:pt x="38" y="1466"/>
                    <a:pt x="39" y="1463"/>
                    <a:pt x="40" y="1456"/>
                  </a:cubicBezTo>
                  <a:cubicBezTo>
                    <a:pt x="87" y="1451"/>
                    <a:pt x="130" y="1470"/>
                    <a:pt x="176" y="1477"/>
                  </a:cubicBezTo>
                  <a:cubicBezTo>
                    <a:pt x="138" y="1447"/>
                    <a:pt x="91" y="1439"/>
                    <a:pt x="47" y="1426"/>
                  </a:cubicBezTo>
                  <a:cubicBezTo>
                    <a:pt x="85" y="1376"/>
                    <a:pt x="123" y="1368"/>
                    <a:pt x="186" y="1394"/>
                  </a:cubicBezTo>
                  <a:cubicBezTo>
                    <a:pt x="240" y="1416"/>
                    <a:pt x="284" y="1453"/>
                    <a:pt x="321" y="1497"/>
                  </a:cubicBezTo>
                  <a:cubicBezTo>
                    <a:pt x="342" y="1520"/>
                    <a:pt x="358" y="1548"/>
                    <a:pt x="376" y="1574"/>
                  </a:cubicBezTo>
                  <a:close/>
                  <a:moveTo>
                    <a:pt x="1637" y="0"/>
                  </a:moveTo>
                  <a:cubicBezTo>
                    <a:pt x="1612" y="0"/>
                    <a:pt x="1612" y="0"/>
                    <a:pt x="1612" y="0"/>
                  </a:cubicBezTo>
                  <a:cubicBezTo>
                    <a:pt x="1614" y="3"/>
                    <a:pt x="1616" y="6"/>
                    <a:pt x="1618" y="9"/>
                  </a:cubicBezTo>
                  <a:cubicBezTo>
                    <a:pt x="1624" y="6"/>
                    <a:pt x="1632" y="4"/>
                    <a:pt x="1637" y="0"/>
                  </a:cubicBezTo>
                  <a:close/>
                  <a:moveTo>
                    <a:pt x="1656" y="290"/>
                  </a:moveTo>
                  <a:cubicBezTo>
                    <a:pt x="1634" y="349"/>
                    <a:pt x="1638" y="405"/>
                    <a:pt x="1650" y="462"/>
                  </a:cubicBezTo>
                  <a:cubicBezTo>
                    <a:pt x="1663" y="521"/>
                    <a:pt x="1697" y="569"/>
                    <a:pt x="1738" y="614"/>
                  </a:cubicBezTo>
                  <a:cubicBezTo>
                    <a:pt x="1799" y="558"/>
                    <a:pt x="1823" y="487"/>
                    <a:pt x="1829" y="409"/>
                  </a:cubicBezTo>
                  <a:cubicBezTo>
                    <a:pt x="1834" y="331"/>
                    <a:pt x="1815" y="259"/>
                    <a:pt x="1758" y="199"/>
                  </a:cubicBezTo>
                  <a:cubicBezTo>
                    <a:pt x="1804" y="136"/>
                    <a:pt x="1840" y="70"/>
                    <a:pt x="1863" y="0"/>
                  </a:cubicBezTo>
                  <a:cubicBezTo>
                    <a:pt x="1838" y="0"/>
                    <a:pt x="1838" y="0"/>
                    <a:pt x="1838" y="0"/>
                  </a:cubicBezTo>
                  <a:cubicBezTo>
                    <a:pt x="1830" y="30"/>
                    <a:pt x="1817" y="58"/>
                    <a:pt x="1803" y="77"/>
                  </a:cubicBezTo>
                  <a:cubicBezTo>
                    <a:pt x="1811" y="51"/>
                    <a:pt x="1819" y="25"/>
                    <a:pt x="1827" y="0"/>
                  </a:cubicBezTo>
                  <a:cubicBezTo>
                    <a:pt x="1807" y="0"/>
                    <a:pt x="1807" y="0"/>
                    <a:pt x="1807" y="0"/>
                  </a:cubicBezTo>
                  <a:cubicBezTo>
                    <a:pt x="1799" y="27"/>
                    <a:pt x="1788" y="54"/>
                    <a:pt x="1774" y="80"/>
                  </a:cubicBezTo>
                  <a:cubicBezTo>
                    <a:pt x="1735" y="152"/>
                    <a:pt x="1693" y="223"/>
                    <a:pt x="1622" y="275"/>
                  </a:cubicBezTo>
                  <a:cubicBezTo>
                    <a:pt x="1547" y="178"/>
                    <a:pt x="1376" y="143"/>
                    <a:pt x="1228" y="260"/>
                  </a:cubicBezTo>
                  <a:cubicBezTo>
                    <a:pt x="1232" y="307"/>
                    <a:pt x="1268" y="328"/>
                    <a:pt x="1305" y="346"/>
                  </a:cubicBezTo>
                  <a:cubicBezTo>
                    <a:pt x="1327" y="357"/>
                    <a:pt x="1352" y="363"/>
                    <a:pt x="1375" y="371"/>
                  </a:cubicBezTo>
                  <a:cubicBezTo>
                    <a:pt x="1342" y="429"/>
                    <a:pt x="1310" y="484"/>
                    <a:pt x="1277" y="541"/>
                  </a:cubicBezTo>
                  <a:cubicBezTo>
                    <a:pt x="1288" y="549"/>
                    <a:pt x="1294" y="556"/>
                    <a:pt x="1301" y="557"/>
                  </a:cubicBezTo>
                  <a:cubicBezTo>
                    <a:pt x="1363" y="567"/>
                    <a:pt x="1425" y="558"/>
                    <a:pt x="1481" y="533"/>
                  </a:cubicBezTo>
                  <a:cubicBezTo>
                    <a:pt x="1524" y="514"/>
                    <a:pt x="1551" y="474"/>
                    <a:pt x="1579" y="437"/>
                  </a:cubicBezTo>
                  <a:cubicBezTo>
                    <a:pt x="1604" y="403"/>
                    <a:pt x="1617" y="365"/>
                    <a:pt x="1625" y="325"/>
                  </a:cubicBezTo>
                  <a:cubicBezTo>
                    <a:pt x="1629" y="310"/>
                    <a:pt x="1632" y="295"/>
                    <a:pt x="1656" y="290"/>
                  </a:cubicBezTo>
                  <a:close/>
                  <a:moveTo>
                    <a:pt x="1665" y="348"/>
                  </a:moveTo>
                  <a:cubicBezTo>
                    <a:pt x="1670" y="317"/>
                    <a:pt x="1683" y="287"/>
                    <a:pt x="1721" y="274"/>
                  </a:cubicBezTo>
                  <a:cubicBezTo>
                    <a:pt x="1739" y="323"/>
                    <a:pt x="1722" y="376"/>
                    <a:pt x="1750" y="418"/>
                  </a:cubicBezTo>
                  <a:cubicBezTo>
                    <a:pt x="1751" y="376"/>
                    <a:pt x="1753" y="333"/>
                    <a:pt x="1755" y="284"/>
                  </a:cubicBezTo>
                  <a:cubicBezTo>
                    <a:pt x="1786" y="300"/>
                    <a:pt x="1796" y="320"/>
                    <a:pt x="1802" y="345"/>
                  </a:cubicBezTo>
                  <a:cubicBezTo>
                    <a:pt x="1813" y="394"/>
                    <a:pt x="1806" y="442"/>
                    <a:pt x="1791" y="489"/>
                  </a:cubicBezTo>
                  <a:cubicBezTo>
                    <a:pt x="1781" y="524"/>
                    <a:pt x="1767" y="556"/>
                    <a:pt x="1735" y="583"/>
                  </a:cubicBezTo>
                  <a:cubicBezTo>
                    <a:pt x="1718" y="556"/>
                    <a:pt x="1701" y="533"/>
                    <a:pt x="1688" y="507"/>
                  </a:cubicBezTo>
                  <a:cubicBezTo>
                    <a:pt x="1663" y="457"/>
                    <a:pt x="1655" y="403"/>
                    <a:pt x="1665" y="348"/>
                  </a:cubicBezTo>
                  <a:close/>
                  <a:moveTo>
                    <a:pt x="1247" y="272"/>
                  </a:moveTo>
                  <a:cubicBezTo>
                    <a:pt x="1308" y="223"/>
                    <a:pt x="1375" y="201"/>
                    <a:pt x="1448" y="206"/>
                  </a:cubicBezTo>
                  <a:cubicBezTo>
                    <a:pt x="1484" y="209"/>
                    <a:pt x="1520" y="218"/>
                    <a:pt x="1543" y="257"/>
                  </a:cubicBezTo>
                  <a:cubicBezTo>
                    <a:pt x="1484" y="266"/>
                    <a:pt x="1426" y="258"/>
                    <a:pt x="1373" y="283"/>
                  </a:cubicBezTo>
                  <a:cubicBezTo>
                    <a:pt x="1412" y="285"/>
                    <a:pt x="1452" y="286"/>
                    <a:pt x="1500" y="287"/>
                  </a:cubicBezTo>
                  <a:cubicBezTo>
                    <a:pt x="1462" y="309"/>
                    <a:pt x="1432" y="327"/>
                    <a:pt x="1401" y="345"/>
                  </a:cubicBezTo>
                  <a:cubicBezTo>
                    <a:pt x="1398" y="347"/>
                    <a:pt x="1393" y="346"/>
                    <a:pt x="1389" y="346"/>
                  </a:cubicBezTo>
                  <a:cubicBezTo>
                    <a:pt x="1334" y="339"/>
                    <a:pt x="1285" y="322"/>
                    <a:pt x="1247" y="272"/>
                  </a:cubicBezTo>
                  <a:close/>
                  <a:moveTo>
                    <a:pt x="1561" y="427"/>
                  </a:moveTo>
                  <a:cubicBezTo>
                    <a:pt x="1527" y="476"/>
                    <a:pt x="1488" y="518"/>
                    <a:pt x="1424" y="528"/>
                  </a:cubicBezTo>
                  <a:cubicBezTo>
                    <a:pt x="1387" y="533"/>
                    <a:pt x="1351" y="546"/>
                    <a:pt x="1305" y="536"/>
                  </a:cubicBezTo>
                  <a:cubicBezTo>
                    <a:pt x="1341" y="485"/>
                    <a:pt x="1356" y="429"/>
                    <a:pt x="1398" y="385"/>
                  </a:cubicBezTo>
                  <a:cubicBezTo>
                    <a:pt x="1438" y="344"/>
                    <a:pt x="1480" y="315"/>
                    <a:pt x="1547" y="332"/>
                  </a:cubicBezTo>
                  <a:cubicBezTo>
                    <a:pt x="1536" y="349"/>
                    <a:pt x="1529" y="363"/>
                    <a:pt x="1519" y="374"/>
                  </a:cubicBezTo>
                  <a:cubicBezTo>
                    <a:pt x="1509" y="386"/>
                    <a:pt x="1496" y="395"/>
                    <a:pt x="1485" y="406"/>
                  </a:cubicBezTo>
                  <a:cubicBezTo>
                    <a:pt x="1475" y="415"/>
                    <a:pt x="1465" y="424"/>
                    <a:pt x="1456" y="434"/>
                  </a:cubicBezTo>
                  <a:cubicBezTo>
                    <a:pt x="1506" y="422"/>
                    <a:pt x="1539" y="387"/>
                    <a:pt x="1571" y="349"/>
                  </a:cubicBezTo>
                  <a:cubicBezTo>
                    <a:pt x="1587" y="381"/>
                    <a:pt x="1576" y="405"/>
                    <a:pt x="1561" y="427"/>
                  </a:cubicBezTo>
                  <a:close/>
                  <a:moveTo>
                    <a:pt x="2363" y="240"/>
                  </a:moveTo>
                  <a:cubicBezTo>
                    <a:pt x="2295" y="191"/>
                    <a:pt x="2217" y="165"/>
                    <a:pt x="2135" y="139"/>
                  </a:cubicBezTo>
                  <a:cubicBezTo>
                    <a:pt x="2120" y="92"/>
                    <a:pt x="2103" y="46"/>
                    <a:pt x="2083" y="0"/>
                  </a:cubicBezTo>
                  <a:cubicBezTo>
                    <a:pt x="2028" y="0"/>
                    <a:pt x="2028" y="0"/>
                    <a:pt x="2028" y="0"/>
                  </a:cubicBezTo>
                  <a:cubicBezTo>
                    <a:pt x="2055" y="53"/>
                    <a:pt x="2079" y="107"/>
                    <a:pt x="2101" y="163"/>
                  </a:cubicBezTo>
                  <a:cubicBezTo>
                    <a:pt x="2080" y="179"/>
                    <a:pt x="2060" y="192"/>
                    <a:pt x="2043" y="208"/>
                  </a:cubicBezTo>
                  <a:cubicBezTo>
                    <a:pt x="1989" y="259"/>
                    <a:pt x="1952" y="322"/>
                    <a:pt x="1938" y="395"/>
                  </a:cubicBezTo>
                  <a:cubicBezTo>
                    <a:pt x="1931" y="430"/>
                    <a:pt x="1935" y="467"/>
                    <a:pt x="1936" y="503"/>
                  </a:cubicBezTo>
                  <a:cubicBezTo>
                    <a:pt x="1936" y="517"/>
                    <a:pt x="1948" y="523"/>
                    <a:pt x="1962" y="525"/>
                  </a:cubicBezTo>
                  <a:cubicBezTo>
                    <a:pt x="2002" y="528"/>
                    <a:pt x="2033" y="508"/>
                    <a:pt x="2064" y="489"/>
                  </a:cubicBezTo>
                  <a:cubicBezTo>
                    <a:pt x="2088" y="474"/>
                    <a:pt x="2108" y="452"/>
                    <a:pt x="2132" y="431"/>
                  </a:cubicBezTo>
                  <a:cubicBezTo>
                    <a:pt x="2147" y="496"/>
                    <a:pt x="2145" y="561"/>
                    <a:pt x="2146" y="629"/>
                  </a:cubicBezTo>
                  <a:cubicBezTo>
                    <a:pt x="2125" y="622"/>
                    <a:pt x="2108" y="612"/>
                    <a:pt x="2090" y="609"/>
                  </a:cubicBezTo>
                  <a:cubicBezTo>
                    <a:pt x="2045" y="600"/>
                    <a:pt x="2008" y="621"/>
                    <a:pt x="1977" y="651"/>
                  </a:cubicBezTo>
                  <a:cubicBezTo>
                    <a:pt x="1943" y="683"/>
                    <a:pt x="1919" y="723"/>
                    <a:pt x="1906" y="768"/>
                  </a:cubicBezTo>
                  <a:cubicBezTo>
                    <a:pt x="1900" y="792"/>
                    <a:pt x="1891" y="816"/>
                    <a:pt x="1882" y="840"/>
                  </a:cubicBezTo>
                  <a:cubicBezTo>
                    <a:pt x="1869" y="879"/>
                    <a:pt x="1849" y="914"/>
                    <a:pt x="1799" y="933"/>
                  </a:cubicBezTo>
                  <a:cubicBezTo>
                    <a:pt x="1846" y="949"/>
                    <a:pt x="1887" y="956"/>
                    <a:pt x="1924" y="944"/>
                  </a:cubicBezTo>
                  <a:cubicBezTo>
                    <a:pt x="1960" y="932"/>
                    <a:pt x="1991" y="906"/>
                    <a:pt x="2028" y="884"/>
                  </a:cubicBezTo>
                  <a:cubicBezTo>
                    <a:pt x="2041" y="983"/>
                    <a:pt x="2083" y="1069"/>
                    <a:pt x="2146" y="1152"/>
                  </a:cubicBezTo>
                  <a:cubicBezTo>
                    <a:pt x="2150" y="1143"/>
                    <a:pt x="2154" y="1139"/>
                    <a:pt x="2154" y="1135"/>
                  </a:cubicBezTo>
                  <a:cubicBezTo>
                    <a:pt x="2150" y="1083"/>
                    <a:pt x="2174" y="1040"/>
                    <a:pt x="2193" y="995"/>
                  </a:cubicBezTo>
                  <a:cubicBezTo>
                    <a:pt x="2209" y="958"/>
                    <a:pt x="2228" y="923"/>
                    <a:pt x="2247" y="886"/>
                  </a:cubicBezTo>
                  <a:cubicBezTo>
                    <a:pt x="2274" y="893"/>
                    <a:pt x="2305" y="900"/>
                    <a:pt x="2335" y="908"/>
                  </a:cubicBezTo>
                  <a:cubicBezTo>
                    <a:pt x="2366" y="917"/>
                    <a:pt x="2396" y="927"/>
                    <a:pt x="2428" y="936"/>
                  </a:cubicBezTo>
                  <a:cubicBezTo>
                    <a:pt x="2452" y="862"/>
                    <a:pt x="2410" y="800"/>
                    <a:pt x="2370" y="740"/>
                  </a:cubicBezTo>
                  <a:cubicBezTo>
                    <a:pt x="2329" y="679"/>
                    <a:pt x="2274" y="635"/>
                    <a:pt x="2193" y="639"/>
                  </a:cubicBezTo>
                  <a:cubicBezTo>
                    <a:pt x="2196" y="596"/>
                    <a:pt x="2200" y="557"/>
                    <a:pt x="2201" y="518"/>
                  </a:cubicBezTo>
                  <a:cubicBezTo>
                    <a:pt x="2202" y="479"/>
                    <a:pt x="2199" y="440"/>
                    <a:pt x="2198" y="394"/>
                  </a:cubicBezTo>
                  <a:cubicBezTo>
                    <a:pt x="2290" y="477"/>
                    <a:pt x="2392" y="519"/>
                    <a:pt x="2515" y="497"/>
                  </a:cubicBezTo>
                  <a:cubicBezTo>
                    <a:pt x="2522" y="464"/>
                    <a:pt x="2507" y="436"/>
                    <a:pt x="2498" y="407"/>
                  </a:cubicBezTo>
                  <a:cubicBezTo>
                    <a:pt x="2475" y="334"/>
                    <a:pt x="2423" y="284"/>
                    <a:pt x="2363" y="240"/>
                  </a:cubicBezTo>
                  <a:close/>
                  <a:moveTo>
                    <a:pt x="2121" y="396"/>
                  </a:moveTo>
                  <a:cubicBezTo>
                    <a:pt x="2112" y="413"/>
                    <a:pt x="2102" y="431"/>
                    <a:pt x="2088" y="444"/>
                  </a:cubicBezTo>
                  <a:cubicBezTo>
                    <a:pt x="2054" y="476"/>
                    <a:pt x="2016" y="502"/>
                    <a:pt x="1966" y="504"/>
                  </a:cubicBezTo>
                  <a:cubicBezTo>
                    <a:pt x="1925" y="408"/>
                    <a:pt x="2004" y="235"/>
                    <a:pt x="2086" y="238"/>
                  </a:cubicBezTo>
                  <a:cubicBezTo>
                    <a:pt x="2093" y="300"/>
                    <a:pt x="2056" y="349"/>
                    <a:pt x="2035" y="409"/>
                  </a:cubicBezTo>
                  <a:cubicBezTo>
                    <a:pt x="2081" y="368"/>
                    <a:pt x="2090" y="314"/>
                    <a:pt x="2113" y="266"/>
                  </a:cubicBezTo>
                  <a:cubicBezTo>
                    <a:pt x="2148" y="312"/>
                    <a:pt x="2145" y="354"/>
                    <a:pt x="2121" y="396"/>
                  </a:cubicBezTo>
                  <a:close/>
                  <a:moveTo>
                    <a:pt x="2164" y="368"/>
                  </a:moveTo>
                  <a:cubicBezTo>
                    <a:pt x="2185" y="440"/>
                    <a:pt x="2184" y="509"/>
                    <a:pt x="2173" y="578"/>
                  </a:cubicBezTo>
                  <a:cubicBezTo>
                    <a:pt x="2151" y="458"/>
                    <a:pt x="2149" y="402"/>
                    <a:pt x="2164" y="368"/>
                  </a:cubicBezTo>
                  <a:close/>
                  <a:moveTo>
                    <a:pt x="2014" y="836"/>
                  </a:moveTo>
                  <a:cubicBezTo>
                    <a:pt x="2008" y="884"/>
                    <a:pt x="1967" y="899"/>
                    <a:pt x="1933" y="919"/>
                  </a:cubicBezTo>
                  <a:cubicBezTo>
                    <a:pt x="1914" y="929"/>
                    <a:pt x="1892" y="936"/>
                    <a:pt x="1868" y="925"/>
                  </a:cubicBezTo>
                  <a:cubicBezTo>
                    <a:pt x="1886" y="881"/>
                    <a:pt x="1905" y="842"/>
                    <a:pt x="1917" y="801"/>
                  </a:cubicBezTo>
                  <a:cubicBezTo>
                    <a:pt x="1928" y="766"/>
                    <a:pt x="1948" y="738"/>
                    <a:pt x="1970" y="711"/>
                  </a:cubicBezTo>
                  <a:cubicBezTo>
                    <a:pt x="1988" y="690"/>
                    <a:pt x="2012" y="677"/>
                    <a:pt x="2044" y="680"/>
                  </a:cubicBezTo>
                  <a:cubicBezTo>
                    <a:pt x="2027" y="705"/>
                    <a:pt x="2012" y="727"/>
                    <a:pt x="1997" y="750"/>
                  </a:cubicBezTo>
                  <a:cubicBezTo>
                    <a:pt x="2016" y="739"/>
                    <a:pt x="2030" y="723"/>
                    <a:pt x="2046" y="710"/>
                  </a:cubicBezTo>
                  <a:cubicBezTo>
                    <a:pt x="2061" y="697"/>
                    <a:pt x="2076" y="681"/>
                    <a:pt x="2102" y="691"/>
                  </a:cubicBezTo>
                  <a:cubicBezTo>
                    <a:pt x="2084" y="715"/>
                    <a:pt x="2067" y="736"/>
                    <a:pt x="2052" y="759"/>
                  </a:cubicBezTo>
                  <a:cubicBezTo>
                    <a:pt x="2036" y="783"/>
                    <a:pt x="2041" y="817"/>
                    <a:pt x="2014" y="836"/>
                  </a:cubicBezTo>
                  <a:close/>
                  <a:moveTo>
                    <a:pt x="2311" y="708"/>
                  </a:moveTo>
                  <a:cubicBezTo>
                    <a:pt x="2361" y="754"/>
                    <a:pt x="2395" y="811"/>
                    <a:pt x="2413" y="877"/>
                  </a:cubicBezTo>
                  <a:cubicBezTo>
                    <a:pt x="2415" y="886"/>
                    <a:pt x="2413" y="896"/>
                    <a:pt x="2413" y="901"/>
                  </a:cubicBezTo>
                  <a:cubicBezTo>
                    <a:pt x="2379" y="894"/>
                    <a:pt x="2347" y="887"/>
                    <a:pt x="2315" y="882"/>
                  </a:cubicBezTo>
                  <a:cubicBezTo>
                    <a:pt x="2287" y="877"/>
                    <a:pt x="2262" y="867"/>
                    <a:pt x="2245" y="849"/>
                  </a:cubicBezTo>
                  <a:cubicBezTo>
                    <a:pt x="2242" y="817"/>
                    <a:pt x="2240" y="789"/>
                    <a:pt x="2237" y="758"/>
                  </a:cubicBezTo>
                  <a:cubicBezTo>
                    <a:pt x="2263" y="775"/>
                    <a:pt x="2286" y="790"/>
                    <a:pt x="2308" y="804"/>
                  </a:cubicBezTo>
                  <a:cubicBezTo>
                    <a:pt x="2284" y="769"/>
                    <a:pt x="2244" y="747"/>
                    <a:pt x="2233" y="703"/>
                  </a:cubicBezTo>
                  <a:cubicBezTo>
                    <a:pt x="2268" y="684"/>
                    <a:pt x="2287" y="685"/>
                    <a:pt x="2311" y="708"/>
                  </a:cubicBezTo>
                  <a:close/>
                  <a:moveTo>
                    <a:pt x="2196" y="942"/>
                  </a:moveTo>
                  <a:cubicBezTo>
                    <a:pt x="2172" y="989"/>
                    <a:pt x="2144" y="1035"/>
                    <a:pt x="2131" y="1092"/>
                  </a:cubicBezTo>
                  <a:cubicBezTo>
                    <a:pt x="2115" y="1064"/>
                    <a:pt x="2097" y="1038"/>
                    <a:pt x="2085" y="1009"/>
                  </a:cubicBezTo>
                  <a:cubicBezTo>
                    <a:pt x="2062" y="956"/>
                    <a:pt x="2047" y="901"/>
                    <a:pt x="2051" y="842"/>
                  </a:cubicBezTo>
                  <a:cubicBezTo>
                    <a:pt x="2055" y="774"/>
                    <a:pt x="2079" y="744"/>
                    <a:pt x="2140" y="730"/>
                  </a:cubicBezTo>
                  <a:cubicBezTo>
                    <a:pt x="2133" y="777"/>
                    <a:pt x="2120" y="822"/>
                    <a:pt x="2131" y="869"/>
                  </a:cubicBezTo>
                  <a:cubicBezTo>
                    <a:pt x="2144" y="825"/>
                    <a:pt x="2146" y="777"/>
                    <a:pt x="2171" y="737"/>
                  </a:cubicBezTo>
                  <a:cubicBezTo>
                    <a:pt x="2177" y="740"/>
                    <a:pt x="2180" y="740"/>
                    <a:pt x="2182" y="742"/>
                  </a:cubicBezTo>
                  <a:cubicBezTo>
                    <a:pt x="2185" y="743"/>
                    <a:pt x="2187" y="745"/>
                    <a:pt x="2188" y="747"/>
                  </a:cubicBezTo>
                  <a:cubicBezTo>
                    <a:pt x="2227" y="811"/>
                    <a:pt x="2231" y="876"/>
                    <a:pt x="2196" y="942"/>
                  </a:cubicBezTo>
                  <a:close/>
                  <a:moveTo>
                    <a:pt x="2186" y="341"/>
                  </a:moveTo>
                  <a:cubicBezTo>
                    <a:pt x="2172" y="318"/>
                    <a:pt x="2164" y="291"/>
                    <a:pt x="2173" y="259"/>
                  </a:cubicBezTo>
                  <a:cubicBezTo>
                    <a:pt x="2215" y="285"/>
                    <a:pt x="2254" y="309"/>
                    <a:pt x="2293" y="333"/>
                  </a:cubicBezTo>
                  <a:cubicBezTo>
                    <a:pt x="2295" y="331"/>
                    <a:pt x="2296" y="329"/>
                    <a:pt x="2298" y="327"/>
                  </a:cubicBezTo>
                  <a:cubicBezTo>
                    <a:pt x="2263" y="296"/>
                    <a:pt x="2228" y="266"/>
                    <a:pt x="2192" y="236"/>
                  </a:cubicBezTo>
                  <a:cubicBezTo>
                    <a:pt x="2221" y="214"/>
                    <a:pt x="2267" y="215"/>
                    <a:pt x="2335" y="250"/>
                  </a:cubicBezTo>
                  <a:cubicBezTo>
                    <a:pt x="2424" y="296"/>
                    <a:pt x="2477" y="372"/>
                    <a:pt x="2493" y="476"/>
                  </a:cubicBezTo>
                  <a:cubicBezTo>
                    <a:pt x="2375" y="501"/>
                    <a:pt x="2244" y="433"/>
                    <a:pt x="2186" y="341"/>
                  </a:cubicBezTo>
                  <a:close/>
                  <a:moveTo>
                    <a:pt x="3427" y="2161"/>
                  </a:moveTo>
                  <a:cubicBezTo>
                    <a:pt x="3453" y="2161"/>
                    <a:pt x="3453" y="2161"/>
                    <a:pt x="3453" y="2161"/>
                  </a:cubicBezTo>
                  <a:cubicBezTo>
                    <a:pt x="3438" y="2123"/>
                    <a:pt x="3425" y="2085"/>
                    <a:pt x="3396" y="2056"/>
                  </a:cubicBezTo>
                  <a:cubicBezTo>
                    <a:pt x="3406" y="2089"/>
                    <a:pt x="3416" y="2122"/>
                    <a:pt x="3427" y="2161"/>
                  </a:cubicBezTo>
                  <a:close/>
                  <a:moveTo>
                    <a:pt x="3373" y="1911"/>
                  </a:moveTo>
                  <a:cubicBezTo>
                    <a:pt x="3329" y="1929"/>
                    <a:pt x="3320" y="1970"/>
                    <a:pt x="3315" y="2011"/>
                  </a:cubicBezTo>
                  <a:cubicBezTo>
                    <a:pt x="3312" y="2036"/>
                    <a:pt x="3314" y="2061"/>
                    <a:pt x="3314" y="2085"/>
                  </a:cubicBezTo>
                  <a:cubicBezTo>
                    <a:pt x="3248" y="2072"/>
                    <a:pt x="3185" y="2059"/>
                    <a:pt x="3121" y="2046"/>
                  </a:cubicBezTo>
                  <a:cubicBezTo>
                    <a:pt x="3117" y="2058"/>
                    <a:pt x="3113" y="2066"/>
                    <a:pt x="3114" y="2073"/>
                  </a:cubicBezTo>
                  <a:cubicBezTo>
                    <a:pt x="3119" y="2104"/>
                    <a:pt x="3128" y="2134"/>
                    <a:pt x="3141" y="2161"/>
                  </a:cubicBezTo>
                  <a:cubicBezTo>
                    <a:pt x="3169" y="2161"/>
                    <a:pt x="3169" y="2161"/>
                    <a:pt x="3169" y="2161"/>
                  </a:cubicBezTo>
                  <a:cubicBezTo>
                    <a:pt x="3154" y="2135"/>
                    <a:pt x="3139" y="2108"/>
                    <a:pt x="3135" y="2071"/>
                  </a:cubicBezTo>
                  <a:cubicBezTo>
                    <a:pt x="3194" y="2089"/>
                    <a:pt x="3253" y="2086"/>
                    <a:pt x="3307" y="2111"/>
                  </a:cubicBezTo>
                  <a:cubicBezTo>
                    <a:pt x="3334" y="2124"/>
                    <a:pt x="3358" y="2139"/>
                    <a:pt x="3376" y="2161"/>
                  </a:cubicBezTo>
                  <a:cubicBezTo>
                    <a:pt x="3413" y="2161"/>
                    <a:pt x="3413" y="2161"/>
                    <a:pt x="3413" y="2161"/>
                  </a:cubicBezTo>
                  <a:cubicBezTo>
                    <a:pt x="3389" y="2139"/>
                    <a:pt x="3367" y="2121"/>
                    <a:pt x="3346" y="2102"/>
                  </a:cubicBezTo>
                  <a:cubicBezTo>
                    <a:pt x="3343" y="2099"/>
                    <a:pt x="3342" y="2094"/>
                    <a:pt x="3341" y="2090"/>
                  </a:cubicBezTo>
                  <a:cubicBezTo>
                    <a:pt x="3331" y="2037"/>
                    <a:pt x="3332" y="1985"/>
                    <a:pt x="3367" y="1933"/>
                  </a:cubicBezTo>
                  <a:cubicBezTo>
                    <a:pt x="3433" y="1975"/>
                    <a:pt x="3475" y="2031"/>
                    <a:pt x="3493" y="2103"/>
                  </a:cubicBezTo>
                  <a:cubicBezTo>
                    <a:pt x="3497" y="2122"/>
                    <a:pt x="3500" y="2141"/>
                    <a:pt x="3497" y="2161"/>
                  </a:cubicBezTo>
                  <a:cubicBezTo>
                    <a:pt x="3519" y="2161"/>
                    <a:pt x="3519" y="2161"/>
                    <a:pt x="3519" y="2161"/>
                  </a:cubicBezTo>
                  <a:cubicBezTo>
                    <a:pt x="3519" y="2074"/>
                    <a:pt x="3474" y="1978"/>
                    <a:pt x="3373" y="191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>
              <a:off x="-1" y="3175"/>
              <a:ext cx="12191769" cy="6919008"/>
            </a:xfrm>
            <a:custGeom>
              <a:avLst/>
              <a:gdLst/>
              <a:ahLst/>
              <a:cxnLst/>
              <a:rect l="0" t="0" r="r" b="b"/>
              <a:pathLst>
                <a:path w="3840" h="2178">
                  <a:moveTo>
                    <a:pt x="224" y="0"/>
                  </a:moveTo>
                  <a:cubicBezTo>
                    <a:pt x="223" y="7"/>
                    <a:pt x="223" y="14"/>
                    <a:pt x="222" y="20"/>
                  </a:cubicBezTo>
                  <a:cubicBezTo>
                    <a:pt x="221" y="34"/>
                    <a:pt x="221" y="48"/>
                    <a:pt x="220" y="61"/>
                  </a:cubicBezTo>
                  <a:cubicBezTo>
                    <a:pt x="233" y="42"/>
                    <a:pt x="240" y="21"/>
                    <a:pt x="243" y="0"/>
                  </a:cubicBezTo>
                  <a:lnTo>
                    <a:pt x="224" y="0"/>
                  </a:lnTo>
                  <a:close/>
                  <a:moveTo>
                    <a:pt x="60" y="0"/>
                  </a:moveTo>
                  <a:cubicBezTo>
                    <a:pt x="59" y="3"/>
                    <a:pt x="58" y="6"/>
                    <a:pt x="56" y="9"/>
                  </a:cubicBezTo>
                  <a:cubicBezTo>
                    <a:pt x="60" y="6"/>
                    <a:pt x="63" y="3"/>
                    <a:pt x="67" y="0"/>
                  </a:cubicBezTo>
                  <a:lnTo>
                    <a:pt x="60" y="0"/>
                  </a:lnTo>
                  <a:close/>
                  <a:moveTo>
                    <a:pt x="1209" y="90"/>
                  </a:moveTo>
                  <a:cubicBezTo>
                    <a:pt x="1181" y="65"/>
                    <a:pt x="1167" y="33"/>
                    <a:pt x="1155" y="0"/>
                  </a:cubicBezTo>
                  <a:cubicBezTo>
                    <a:pt x="1130" y="0"/>
                    <a:pt x="1130" y="0"/>
                    <a:pt x="1130" y="0"/>
                  </a:cubicBezTo>
                  <a:cubicBezTo>
                    <a:pt x="1138" y="25"/>
                    <a:pt x="1148" y="50"/>
                    <a:pt x="1162" y="75"/>
                  </a:cubicBezTo>
                  <a:cubicBezTo>
                    <a:pt x="1132" y="66"/>
                    <a:pt x="1101" y="59"/>
                    <a:pt x="1072" y="46"/>
                  </a:cubicBezTo>
                  <a:cubicBezTo>
                    <a:pt x="1043" y="34"/>
                    <a:pt x="1014" y="19"/>
                    <a:pt x="989" y="0"/>
                  </a:cubicBezTo>
                  <a:cubicBezTo>
                    <a:pt x="952" y="0"/>
                    <a:pt x="952" y="0"/>
                    <a:pt x="952" y="0"/>
                  </a:cubicBezTo>
                  <a:cubicBezTo>
                    <a:pt x="1028" y="59"/>
                    <a:pt x="1116" y="92"/>
                    <a:pt x="1215" y="108"/>
                  </a:cubicBezTo>
                  <a:cubicBezTo>
                    <a:pt x="1212" y="99"/>
                    <a:pt x="1212" y="93"/>
                    <a:pt x="1209" y="90"/>
                  </a:cubicBezTo>
                  <a:close/>
                  <a:moveTo>
                    <a:pt x="812" y="188"/>
                  </a:moveTo>
                  <a:cubicBezTo>
                    <a:pt x="858" y="167"/>
                    <a:pt x="892" y="144"/>
                    <a:pt x="911" y="110"/>
                  </a:cubicBezTo>
                  <a:cubicBezTo>
                    <a:pt x="928" y="78"/>
                    <a:pt x="933" y="39"/>
                    <a:pt x="944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21" y="29"/>
                    <a:pt x="908" y="57"/>
                    <a:pt x="900" y="85"/>
                  </a:cubicBezTo>
                  <a:cubicBezTo>
                    <a:pt x="894" y="106"/>
                    <a:pt x="883" y="126"/>
                    <a:pt x="857" y="134"/>
                  </a:cubicBezTo>
                  <a:cubicBezTo>
                    <a:pt x="840" y="90"/>
                    <a:pt x="827" y="48"/>
                    <a:pt x="808" y="10"/>
                  </a:cubicBezTo>
                  <a:cubicBezTo>
                    <a:pt x="806" y="7"/>
                    <a:pt x="804" y="3"/>
                    <a:pt x="803" y="0"/>
                  </a:cubicBezTo>
                  <a:cubicBezTo>
                    <a:pt x="780" y="0"/>
                    <a:pt x="780" y="0"/>
                    <a:pt x="780" y="0"/>
                  </a:cubicBezTo>
                  <a:cubicBezTo>
                    <a:pt x="791" y="20"/>
                    <a:pt x="800" y="42"/>
                    <a:pt x="809" y="63"/>
                  </a:cubicBezTo>
                  <a:cubicBezTo>
                    <a:pt x="826" y="101"/>
                    <a:pt x="835" y="139"/>
                    <a:pt x="812" y="188"/>
                  </a:cubicBezTo>
                  <a:close/>
                  <a:moveTo>
                    <a:pt x="3840" y="1212"/>
                  </a:moveTo>
                  <a:cubicBezTo>
                    <a:pt x="3840" y="1188"/>
                    <a:pt x="3840" y="1188"/>
                    <a:pt x="3840" y="1188"/>
                  </a:cubicBezTo>
                  <a:cubicBezTo>
                    <a:pt x="3815" y="1174"/>
                    <a:pt x="3790" y="1162"/>
                    <a:pt x="3761" y="1158"/>
                  </a:cubicBezTo>
                  <a:cubicBezTo>
                    <a:pt x="3786" y="1178"/>
                    <a:pt x="3815" y="1192"/>
                    <a:pt x="3840" y="1212"/>
                  </a:cubicBezTo>
                  <a:close/>
                  <a:moveTo>
                    <a:pt x="1082" y="1289"/>
                  </a:moveTo>
                  <a:cubicBezTo>
                    <a:pt x="1118" y="1215"/>
                    <a:pt x="1157" y="1142"/>
                    <a:pt x="1225" y="1086"/>
                  </a:cubicBezTo>
                  <a:cubicBezTo>
                    <a:pt x="1304" y="1180"/>
                    <a:pt x="1477" y="1206"/>
                    <a:pt x="1619" y="1082"/>
                  </a:cubicBezTo>
                  <a:cubicBezTo>
                    <a:pt x="1613" y="1035"/>
                    <a:pt x="1576" y="1016"/>
                    <a:pt x="1538" y="1000"/>
                  </a:cubicBezTo>
                  <a:cubicBezTo>
                    <a:pt x="1515" y="990"/>
                    <a:pt x="1490" y="985"/>
                    <a:pt x="1467" y="979"/>
                  </a:cubicBezTo>
                  <a:cubicBezTo>
                    <a:pt x="1497" y="919"/>
                    <a:pt x="1526" y="862"/>
                    <a:pt x="1556" y="804"/>
                  </a:cubicBezTo>
                  <a:cubicBezTo>
                    <a:pt x="1545" y="797"/>
                    <a:pt x="1539" y="790"/>
                    <a:pt x="1532" y="789"/>
                  </a:cubicBezTo>
                  <a:cubicBezTo>
                    <a:pt x="1469" y="782"/>
                    <a:pt x="1408" y="794"/>
                    <a:pt x="1353" y="822"/>
                  </a:cubicBezTo>
                  <a:cubicBezTo>
                    <a:pt x="1311" y="843"/>
                    <a:pt x="1286" y="885"/>
                    <a:pt x="1260" y="923"/>
                  </a:cubicBezTo>
                  <a:cubicBezTo>
                    <a:pt x="1237" y="957"/>
                    <a:pt x="1225" y="996"/>
                    <a:pt x="1219" y="1036"/>
                  </a:cubicBezTo>
                  <a:cubicBezTo>
                    <a:pt x="1216" y="1051"/>
                    <a:pt x="1214" y="1067"/>
                    <a:pt x="1191" y="1073"/>
                  </a:cubicBezTo>
                  <a:cubicBezTo>
                    <a:pt x="1210" y="1013"/>
                    <a:pt x="1203" y="957"/>
                    <a:pt x="1188" y="901"/>
                  </a:cubicBezTo>
                  <a:cubicBezTo>
                    <a:pt x="1172" y="842"/>
                    <a:pt x="1135" y="797"/>
                    <a:pt x="1093" y="753"/>
                  </a:cubicBezTo>
                  <a:cubicBezTo>
                    <a:pt x="1035" y="812"/>
                    <a:pt x="1014" y="885"/>
                    <a:pt x="1012" y="963"/>
                  </a:cubicBezTo>
                  <a:cubicBezTo>
                    <a:pt x="1010" y="1041"/>
                    <a:pt x="1032" y="1112"/>
                    <a:pt x="1092" y="1169"/>
                  </a:cubicBezTo>
                  <a:cubicBezTo>
                    <a:pt x="1010" y="1294"/>
                    <a:pt x="968" y="1427"/>
                    <a:pt x="977" y="1577"/>
                  </a:cubicBezTo>
                  <a:cubicBezTo>
                    <a:pt x="878" y="1473"/>
                    <a:pt x="811" y="1351"/>
                    <a:pt x="752" y="1221"/>
                  </a:cubicBezTo>
                  <a:cubicBezTo>
                    <a:pt x="772" y="1204"/>
                    <a:pt x="791" y="1191"/>
                    <a:pt x="807" y="1174"/>
                  </a:cubicBezTo>
                  <a:cubicBezTo>
                    <a:pt x="859" y="1120"/>
                    <a:pt x="893" y="1055"/>
                    <a:pt x="903" y="982"/>
                  </a:cubicBezTo>
                  <a:cubicBezTo>
                    <a:pt x="909" y="947"/>
                    <a:pt x="903" y="910"/>
                    <a:pt x="900" y="874"/>
                  </a:cubicBezTo>
                  <a:cubicBezTo>
                    <a:pt x="899" y="859"/>
                    <a:pt x="887" y="854"/>
                    <a:pt x="872" y="854"/>
                  </a:cubicBezTo>
                  <a:cubicBezTo>
                    <a:pt x="833" y="852"/>
                    <a:pt x="803" y="873"/>
                    <a:pt x="773" y="894"/>
                  </a:cubicBezTo>
                  <a:cubicBezTo>
                    <a:pt x="750" y="910"/>
                    <a:pt x="731" y="933"/>
                    <a:pt x="707" y="955"/>
                  </a:cubicBezTo>
                  <a:cubicBezTo>
                    <a:pt x="690" y="892"/>
                    <a:pt x="688" y="827"/>
                    <a:pt x="684" y="758"/>
                  </a:cubicBezTo>
                  <a:cubicBezTo>
                    <a:pt x="705" y="765"/>
                    <a:pt x="723" y="773"/>
                    <a:pt x="741" y="776"/>
                  </a:cubicBezTo>
                  <a:cubicBezTo>
                    <a:pt x="787" y="782"/>
                    <a:pt x="823" y="759"/>
                    <a:pt x="852" y="729"/>
                  </a:cubicBezTo>
                  <a:cubicBezTo>
                    <a:pt x="884" y="695"/>
                    <a:pt x="906" y="654"/>
                    <a:pt x="917" y="608"/>
                  </a:cubicBezTo>
                  <a:cubicBezTo>
                    <a:pt x="922" y="583"/>
                    <a:pt x="930" y="559"/>
                    <a:pt x="937" y="535"/>
                  </a:cubicBezTo>
                  <a:cubicBezTo>
                    <a:pt x="949" y="495"/>
                    <a:pt x="967" y="460"/>
                    <a:pt x="1016" y="438"/>
                  </a:cubicBezTo>
                  <a:cubicBezTo>
                    <a:pt x="968" y="424"/>
                    <a:pt x="927" y="419"/>
                    <a:pt x="890" y="433"/>
                  </a:cubicBezTo>
                  <a:cubicBezTo>
                    <a:pt x="855" y="446"/>
                    <a:pt x="825" y="474"/>
                    <a:pt x="789" y="498"/>
                  </a:cubicBezTo>
                  <a:cubicBezTo>
                    <a:pt x="772" y="400"/>
                    <a:pt x="725" y="316"/>
                    <a:pt x="659" y="236"/>
                  </a:cubicBezTo>
                  <a:cubicBezTo>
                    <a:pt x="655" y="245"/>
                    <a:pt x="651" y="249"/>
                    <a:pt x="652" y="254"/>
                  </a:cubicBezTo>
                  <a:cubicBezTo>
                    <a:pt x="658" y="305"/>
                    <a:pt x="636" y="349"/>
                    <a:pt x="619" y="395"/>
                  </a:cubicBezTo>
                  <a:cubicBezTo>
                    <a:pt x="605" y="433"/>
                    <a:pt x="587" y="469"/>
                    <a:pt x="571" y="506"/>
                  </a:cubicBezTo>
                  <a:cubicBezTo>
                    <a:pt x="543" y="501"/>
                    <a:pt x="512" y="496"/>
                    <a:pt x="481" y="489"/>
                  </a:cubicBezTo>
                  <a:cubicBezTo>
                    <a:pt x="450" y="482"/>
                    <a:pt x="420" y="473"/>
                    <a:pt x="387" y="465"/>
                  </a:cubicBezTo>
                  <a:cubicBezTo>
                    <a:pt x="367" y="541"/>
                    <a:pt x="412" y="600"/>
                    <a:pt x="455" y="658"/>
                  </a:cubicBezTo>
                  <a:cubicBezTo>
                    <a:pt x="499" y="717"/>
                    <a:pt x="556" y="758"/>
                    <a:pt x="637" y="751"/>
                  </a:cubicBezTo>
                  <a:cubicBezTo>
                    <a:pt x="636" y="794"/>
                    <a:pt x="634" y="833"/>
                    <a:pt x="635" y="872"/>
                  </a:cubicBezTo>
                  <a:cubicBezTo>
                    <a:pt x="636" y="911"/>
                    <a:pt x="640" y="950"/>
                    <a:pt x="644" y="996"/>
                  </a:cubicBezTo>
                  <a:cubicBezTo>
                    <a:pt x="548" y="918"/>
                    <a:pt x="444" y="880"/>
                    <a:pt x="322" y="909"/>
                  </a:cubicBezTo>
                  <a:cubicBezTo>
                    <a:pt x="317" y="941"/>
                    <a:pt x="332" y="969"/>
                    <a:pt x="343" y="997"/>
                  </a:cubicBezTo>
                  <a:cubicBezTo>
                    <a:pt x="369" y="1069"/>
                    <a:pt x="424" y="1117"/>
                    <a:pt x="486" y="1157"/>
                  </a:cubicBezTo>
                  <a:cubicBezTo>
                    <a:pt x="557" y="1203"/>
                    <a:pt x="636" y="1225"/>
                    <a:pt x="719" y="1247"/>
                  </a:cubicBezTo>
                  <a:cubicBezTo>
                    <a:pt x="760" y="1355"/>
                    <a:pt x="810" y="1461"/>
                    <a:pt x="878" y="1557"/>
                  </a:cubicBezTo>
                  <a:cubicBezTo>
                    <a:pt x="945" y="1652"/>
                    <a:pt x="1022" y="1740"/>
                    <a:pt x="1098" y="1835"/>
                  </a:cubicBezTo>
                  <a:cubicBezTo>
                    <a:pt x="1068" y="1826"/>
                    <a:pt x="1041" y="1817"/>
                    <a:pt x="1015" y="1809"/>
                  </a:cubicBezTo>
                  <a:cubicBezTo>
                    <a:pt x="936" y="1649"/>
                    <a:pt x="818" y="1546"/>
                    <a:pt x="631" y="1532"/>
                  </a:cubicBezTo>
                  <a:cubicBezTo>
                    <a:pt x="626" y="1593"/>
                    <a:pt x="644" y="1644"/>
                    <a:pt x="680" y="1687"/>
                  </a:cubicBezTo>
                  <a:cubicBezTo>
                    <a:pt x="713" y="1727"/>
                    <a:pt x="753" y="1762"/>
                    <a:pt x="792" y="1802"/>
                  </a:cubicBezTo>
                  <a:cubicBezTo>
                    <a:pt x="678" y="1812"/>
                    <a:pt x="580" y="1861"/>
                    <a:pt x="481" y="1920"/>
                  </a:cubicBezTo>
                  <a:cubicBezTo>
                    <a:pt x="466" y="1912"/>
                    <a:pt x="446" y="1904"/>
                    <a:pt x="429" y="1893"/>
                  </a:cubicBezTo>
                  <a:cubicBezTo>
                    <a:pt x="351" y="1849"/>
                    <a:pt x="272" y="1856"/>
                    <a:pt x="194" y="1888"/>
                  </a:cubicBezTo>
                  <a:cubicBezTo>
                    <a:pt x="163" y="1901"/>
                    <a:pt x="133" y="1917"/>
                    <a:pt x="106" y="1937"/>
                  </a:cubicBezTo>
                  <a:cubicBezTo>
                    <a:pt x="75" y="1959"/>
                    <a:pt x="80" y="1982"/>
                    <a:pt x="115" y="2000"/>
                  </a:cubicBezTo>
                  <a:cubicBezTo>
                    <a:pt x="175" y="2030"/>
                    <a:pt x="238" y="2053"/>
                    <a:pt x="307" y="2043"/>
                  </a:cubicBezTo>
                  <a:cubicBezTo>
                    <a:pt x="308" y="2043"/>
                    <a:pt x="309" y="2045"/>
                    <a:pt x="310" y="2046"/>
                  </a:cubicBezTo>
                  <a:cubicBezTo>
                    <a:pt x="283" y="2081"/>
                    <a:pt x="259" y="2121"/>
                    <a:pt x="240" y="2161"/>
                  </a:cubicBezTo>
                  <a:cubicBezTo>
                    <a:pt x="263" y="2161"/>
                    <a:pt x="263" y="2161"/>
                    <a:pt x="263" y="2161"/>
                  </a:cubicBezTo>
                  <a:cubicBezTo>
                    <a:pt x="288" y="2111"/>
                    <a:pt x="321" y="2066"/>
                    <a:pt x="362" y="2026"/>
                  </a:cubicBezTo>
                  <a:cubicBezTo>
                    <a:pt x="374" y="2013"/>
                    <a:pt x="388" y="2016"/>
                    <a:pt x="405" y="2023"/>
                  </a:cubicBezTo>
                  <a:cubicBezTo>
                    <a:pt x="373" y="2070"/>
                    <a:pt x="342" y="2115"/>
                    <a:pt x="311" y="2161"/>
                  </a:cubicBezTo>
                  <a:cubicBezTo>
                    <a:pt x="322" y="2161"/>
                    <a:pt x="322" y="2161"/>
                    <a:pt x="322" y="2161"/>
                  </a:cubicBezTo>
                  <a:cubicBezTo>
                    <a:pt x="356" y="2122"/>
                    <a:pt x="390" y="2083"/>
                    <a:pt x="430" y="2037"/>
                  </a:cubicBezTo>
                  <a:cubicBezTo>
                    <a:pt x="433" y="2088"/>
                    <a:pt x="418" y="2127"/>
                    <a:pt x="395" y="2161"/>
                  </a:cubicBezTo>
                  <a:cubicBezTo>
                    <a:pt x="421" y="2161"/>
                    <a:pt x="421" y="2161"/>
                    <a:pt x="421" y="2161"/>
                  </a:cubicBezTo>
                  <a:cubicBezTo>
                    <a:pt x="426" y="2153"/>
                    <a:pt x="431" y="2146"/>
                    <a:pt x="437" y="2139"/>
                  </a:cubicBezTo>
                  <a:cubicBezTo>
                    <a:pt x="437" y="2138"/>
                    <a:pt x="439" y="2139"/>
                    <a:pt x="444" y="2138"/>
                  </a:cubicBezTo>
                  <a:cubicBezTo>
                    <a:pt x="446" y="2146"/>
                    <a:pt x="449" y="2153"/>
                    <a:pt x="451" y="2161"/>
                  </a:cubicBezTo>
                  <a:cubicBezTo>
                    <a:pt x="472" y="2161"/>
                    <a:pt x="472" y="2161"/>
                    <a:pt x="472" y="2161"/>
                  </a:cubicBezTo>
                  <a:cubicBezTo>
                    <a:pt x="469" y="2146"/>
                    <a:pt x="467" y="2132"/>
                    <a:pt x="467" y="2120"/>
                  </a:cubicBezTo>
                  <a:cubicBezTo>
                    <a:pt x="467" y="2088"/>
                    <a:pt x="463" y="2049"/>
                    <a:pt x="503" y="2027"/>
                  </a:cubicBezTo>
                  <a:cubicBezTo>
                    <a:pt x="525" y="2066"/>
                    <a:pt x="525" y="2108"/>
                    <a:pt x="542" y="2146"/>
                  </a:cubicBezTo>
                  <a:cubicBezTo>
                    <a:pt x="555" y="2104"/>
                    <a:pt x="533" y="2064"/>
                    <a:pt x="532" y="2021"/>
                  </a:cubicBezTo>
                  <a:cubicBezTo>
                    <a:pt x="562" y="2031"/>
                    <a:pt x="584" y="2049"/>
                    <a:pt x="594" y="2076"/>
                  </a:cubicBezTo>
                  <a:cubicBezTo>
                    <a:pt x="605" y="2104"/>
                    <a:pt x="611" y="2133"/>
                    <a:pt x="612" y="2161"/>
                  </a:cubicBezTo>
                  <a:cubicBezTo>
                    <a:pt x="634" y="2161"/>
                    <a:pt x="634" y="2161"/>
                    <a:pt x="634" y="2161"/>
                  </a:cubicBezTo>
                  <a:cubicBezTo>
                    <a:pt x="634" y="2159"/>
                    <a:pt x="633" y="2158"/>
                    <a:pt x="633" y="2157"/>
                  </a:cubicBezTo>
                  <a:cubicBezTo>
                    <a:pt x="632" y="2075"/>
                    <a:pt x="595" y="2009"/>
                    <a:pt x="525" y="1954"/>
                  </a:cubicBezTo>
                  <a:cubicBezTo>
                    <a:pt x="629" y="1898"/>
                    <a:pt x="732" y="1862"/>
                    <a:pt x="850" y="1864"/>
                  </a:cubicBezTo>
                  <a:cubicBezTo>
                    <a:pt x="765" y="1944"/>
                    <a:pt x="729" y="2037"/>
                    <a:pt x="749" y="2149"/>
                  </a:cubicBezTo>
                  <a:cubicBezTo>
                    <a:pt x="853" y="2178"/>
                    <a:pt x="1017" y="2048"/>
                    <a:pt x="1024" y="1886"/>
                  </a:cubicBezTo>
                  <a:cubicBezTo>
                    <a:pt x="1101" y="1909"/>
                    <a:pt x="1170" y="1941"/>
                    <a:pt x="1222" y="2003"/>
                  </a:cubicBezTo>
                  <a:cubicBezTo>
                    <a:pt x="1238" y="2022"/>
                    <a:pt x="1251" y="2043"/>
                    <a:pt x="1279" y="2048"/>
                  </a:cubicBezTo>
                  <a:cubicBezTo>
                    <a:pt x="1287" y="2050"/>
                    <a:pt x="1294" y="2059"/>
                    <a:pt x="1300" y="2066"/>
                  </a:cubicBezTo>
                  <a:cubicBezTo>
                    <a:pt x="1320" y="2097"/>
                    <a:pt x="1339" y="2128"/>
                    <a:pt x="1356" y="2161"/>
                  </a:cubicBezTo>
                  <a:cubicBezTo>
                    <a:pt x="1383" y="2161"/>
                    <a:pt x="1383" y="2161"/>
                    <a:pt x="1383" y="2161"/>
                  </a:cubicBezTo>
                  <a:cubicBezTo>
                    <a:pt x="1379" y="2144"/>
                    <a:pt x="1379" y="2126"/>
                    <a:pt x="1386" y="2105"/>
                  </a:cubicBezTo>
                  <a:cubicBezTo>
                    <a:pt x="1363" y="2119"/>
                    <a:pt x="1352" y="2113"/>
                    <a:pt x="1344" y="2096"/>
                  </a:cubicBezTo>
                  <a:cubicBezTo>
                    <a:pt x="1338" y="2083"/>
                    <a:pt x="1327" y="2070"/>
                    <a:pt x="1323" y="2056"/>
                  </a:cubicBezTo>
                  <a:cubicBezTo>
                    <a:pt x="1316" y="2033"/>
                    <a:pt x="1303" y="2020"/>
                    <a:pt x="1277" y="2019"/>
                  </a:cubicBezTo>
                  <a:cubicBezTo>
                    <a:pt x="1274" y="1974"/>
                    <a:pt x="1241" y="1957"/>
                    <a:pt x="1208" y="1941"/>
                  </a:cubicBezTo>
                  <a:cubicBezTo>
                    <a:pt x="1151" y="1913"/>
                    <a:pt x="1095" y="1881"/>
                    <a:pt x="1033" y="1863"/>
                  </a:cubicBezTo>
                  <a:cubicBezTo>
                    <a:pt x="1016" y="1858"/>
                    <a:pt x="1008" y="1851"/>
                    <a:pt x="1016" y="1834"/>
                  </a:cubicBezTo>
                  <a:cubicBezTo>
                    <a:pt x="1087" y="1842"/>
                    <a:pt x="1137" y="1894"/>
                    <a:pt x="1201" y="1919"/>
                  </a:cubicBezTo>
                  <a:cubicBezTo>
                    <a:pt x="1199" y="1908"/>
                    <a:pt x="1196" y="1900"/>
                    <a:pt x="1190" y="1893"/>
                  </a:cubicBezTo>
                  <a:cubicBezTo>
                    <a:pt x="1126" y="1821"/>
                    <a:pt x="1063" y="1749"/>
                    <a:pt x="998" y="1679"/>
                  </a:cubicBezTo>
                  <a:cubicBezTo>
                    <a:pt x="934" y="1610"/>
                    <a:pt x="883" y="1534"/>
                    <a:pt x="837" y="1453"/>
                  </a:cubicBezTo>
                  <a:cubicBezTo>
                    <a:pt x="829" y="1438"/>
                    <a:pt x="822" y="1421"/>
                    <a:pt x="814" y="1405"/>
                  </a:cubicBezTo>
                  <a:cubicBezTo>
                    <a:pt x="840" y="1432"/>
                    <a:pt x="857" y="1464"/>
                    <a:pt x="878" y="1494"/>
                  </a:cubicBezTo>
                  <a:cubicBezTo>
                    <a:pt x="950" y="1593"/>
                    <a:pt x="1030" y="1687"/>
                    <a:pt x="1112" y="1778"/>
                  </a:cubicBezTo>
                  <a:cubicBezTo>
                    <a:pt x="1180" y="1852"/>
                    <a:pt x="1250" y="1925"/>
                    <a:pt x="1319" y="1998"/>
                  </a:cubicBezTo>
                  <a:cubicBezTo>
                    <a:pt x="1365" y="2048"/>
                    <a:pt x="1404" y="2102"/>
                    <a:pt x="1437" y="2161"/>
                  </a:cubicBezTo>
                  <a:cubicBezTo>
                    <a:pt x="1461" y="2161"/>
                    <a:pt x="1461" y="2161"/>
                    <a:pt x="1461" y="2161"/>
                  </a:cubicBezTo>
                  <a:cubicBezTo>
                    <a:pt x="1425" y="2096"/>
                    <a:pt x="1381" y="2036"/>
                    <a:pt x="1330" y="1980"/>
                  </a:cubicBezTo>
                  <a:cubicBezTo>
                    <a:pt x="1321" y="1970"/>
                    <a:pt x="1314" y="1958"/>
                    <a:pt x="1303" y="1945"/>
                  </a:cubicBezTo>
                  <a:cubicBezTo>
                    <a:pt x="1313" y="1940"/>
                    <a:pt x="1320" y="1937"/>
                    <a:pt x="1327" y="1935"/>
                  </a:cubicBezTo>
                  <a:cubicBezTo>
                    <a:pt x="1406" y="1911"/>
                    <a:pt x="1449" y="1851"/>
                    <a:pt x="1476" y="1780"/>
                  </a:cubicBezTo>
                  <a:cubicBezTo>
                    <a:pt x="1490" y="1742"/>
                    <a:pt x="1495" y="1698"/>
                    <a:pt x="1498" y="1657"/>
                  </a:cubicBezTo>
                  <a:cubicBezTo>
                    <a:pt x="1500" y="1627"/>
                    <a:pt x="1492" y="1596"/>
                    <a:pt x="1489" y="1566"/>
                  </a:cubicBezTo>
                  <a:cubicBezTo>
                    <a:pt x="1437" y="1562"/>
                    <a:pt x="1406" y="1597"/>
                    <a:pt x="1366" y="1620"/>
                  </a:cubicBezTo>
                  <a:cubicBezTo>
                    <a:pt x="1352" y="1517"/>
                    <a:pt x="1304" y="1433"/>
                    <a:pt x="1242" y="1352"/>
                  </a:cubicBezTo>
                  <a:cubicBezTo>
                    <a:pt x="1235" y="1356"/>
                    <a:pt x="1227" y="1358"/>
                    <a:pt x="1222" y="1363"/>
                  </a:cubicBezTo>
                  <a:cubicBezTo>
                    <a:pt x="1162" y="1434"/>
                    <a:pt x="1122" y="1510"/>
                    <a:pt x="1130" y="1608"/>
                  </a:cubicBezTo>
                  <a:cubicBezTo>
                    <a:pt x="1135" y="1669"/>
                    <a:pt x="1137" y="1730"/>
                    <a:pt x="1157" y="1789"/>
                  </a:cubicBezTo>
                  <a:cubicBezTo>
                    <a:pt x="1071" y="1703"/>
                    <a:pt x="1019" y="1605"/>
                    <a:pt x="1035" y="1479"/>
                  </a:cubicBezTo>
                  <a:cubicBezTo>
                    <a:pt x="1043" y="1414"/>
                    <a:pt x="1053" y="1348"/>
                    <a:pt x="1082" y="1289"/>
                  </a:cubicBezTo>
                  <a:close/>
                  <a:moveTo>
                    <a:pt x="1599" y="1071"/>
                  </a:moveTo>
                  <a:cubicBezTo>
                    <a:pt x="1540" y="1123"/>
                    <a:pt x="1475" y="1148"/>
                    <a:pt x="1401" y="1146"/>
                  </a:cubicBezTo>
                  <a:cubicBezTo>
                    <a:pt x="1366" y="1145"/>
                    <a:pt x="1330" y="1138"/>
                    <a:pt x="1305" y="1100"/>
                  </a:cubicBezTo>
                  <a:cubicBezTo>
                    <a:pt x="1363" y="1089"/>
                    <a:pt x="1421" y="1094"/>
                    <a:pt x="1473" y="1066"/>
                  </a:cubicBezTo>
                  <a:cubicBezTo>
                    <a:pt x="1434" y="1067"/>
                    <a:pt x="1394" y="1067"/>
                    <a:pt x="1346" y="1068"/>
                  </a:cubicBezTo>
                  <a:cubicBezTo>
                    <a:pt x="1383" y="1044"/>
                    <a:pt x="1412" y="1025"/>
                    <a:pt x="1442" y="1005"/>
                  </a:cubicBezTo>
                  <a:cubicBezTo>
                    <a:pt x="1445" y="1003"/>
                    <a:pt x="1450" y="1004"/>
                    <a:pt x="1454" y="1004"/>
                  </a:cubicBezTo>
                  <a:cubicBezTo>
                    <a:pt x="1509" y="1008"/>
                    <a:pt x="1559" y="1023"/>
                    <a:pt x="1599" y="1071"/>
                  </a:cubicBezTo>
                  <a:close/>
                  <a:moveTo>
                    <a:pt x="1278" y="932"/>
                  </a:moveTo>
                  <a:cubicBezTo>
                    <a:pt x="1310" y="881"/>
                    <a:pt x="1347" y="837"/>
                    <a:pt x="1410" y="824"/>
                  </a:cubicBezTo>
                  <a:cubicBezTo>
                    <a:pt x="1446" y="817"/>
                    <a:pt x="1482" y="802"/>
                    <a:pt x="1529" y="810"/>
                  </a:cubicBezTo>
                  <a:cubicBezTo>
                    <a:pt x="1495" y="862"/>
                    <a:pt x="1483" y="920"/>
                    <a:pt x="1443" y="965"/>
                  </a:cubicBezTo>
                  <a:cubicBezTo>
                    <a:pt x="1406" y="1009"/>
                    <a:pt x="1365" y="1039"/>
                    <a:pt x="1297" y="1025"/>
                  </a:cubicBezTo>
                  <a:cubicBezTo>
                    <a:pt x="1307" y="1008"/>
                    <a:pt x="1314" y="994"/>
                    <a:pt x="1323" y="982"/>
                  </a:cubicBezTo>
                  <a:cubicBezTo>
                    <a:pt x="1332" y="970"/>
                    <a:pt x="1344" y="960"/>
                    <a:pt x="1355" y="949"/>
                  </a:cubicBezTo>
                  <a:cubicBezTo>
                    <a:pt x="1364" y="939"/>
                    <a:pt x="1374" y="929"/>
                    <a:pt x="1383" y="920"/>
                  </a:cubicBezTo>
                  <a:cubicBezTo>
                    <a:pt x="1333" y="934"/>
                    <a:pt x="1302" y="971"/>
                    <a:pt x="1272" y="1010"/>
                  </a:cubicBezTo>
                  <a:cubicBezTo>
                    <a:pt x="1255" y="979"/>
                    <a:pt x="1264" y="954"/>
                    <a:pt x="1278" y="932"/>
                  </a:cubicBezTo>
                  <a:close/>
                  <a:moveTo>
                    <a:pt x="1092" y="1084"/>
                  </a:moveTo>
                  <a:cubicBezTo>
                    <a:pt x="1060" y="1069"/>
                    <a:pt x="1049" y="1049"/>
                    <a:pt x="1042" y="1026"/>
                  </a:cubicBezTo>
                  <a:cubicBezTo>
                    <a:pt x="1029" y="977"/>
                    <a:pt x="1033" y="929"/>
                    <a:pt x="1045" y="881"/>
                  </a:cubicBezTo>
                  <a:cubicBezTo>
                    <a:pt x="1054" y="845"/>
                    <a:pt x="1066" y="812"/>
                    <a:pt x="1097" y="784"/>
                  </a:cubicBezTo>
                  <a:cubicBezTo>
                    <a:pt x="1115" y="810"/>
                    <a:pt x="1133" y="833"/>
                    <a:pt x="1147" y="858"/>
                  </a:cubicBezTo>
                  <a:cubicBezTo>
                    <a:pt x="1175" y="907"/>
                    <a:pt x="1185" y="960"/>
                    <a:pt x="1178" y="1015"/>
                  </a:cubicBezTo>
                  <a:cubicBezTo>
                    <a:pt x="1174" y="1047"/>
                    <a:pt x="1163" y="1077"/>
                    <a:pt x="1126" y="1092"/>
                  </a:cubicBezTo>
                  <a:cubicBezTo>
                    <a:pt x="1106" y="1045"/>
                    <a:pt x="1120" y="991"/>
                    <a:pt x="1090" y="949"/>
                  </a:cubicBezTo>
                  <a:cubicBezTo>
                    <a:pt x="1091" y="992"/>
                    <a:pt x="1091" y="1035"/>
                    <a:pt x="1092" y="1084"/>
                  </a:cubicBezTo>
                  <a:close/>
                  <a:moveTo>
                    <a:pt x="805" y="545"/>
                  </a:moveTo>
                  <a:cubicBezTo>
                    <a:pt x="810" y="497"/>
                    <a:pt x="850" y="480"/>
                    <a:pt x="883" y="459"/>
                  </a:cubicBezTo>
                  <a:cubicBezTo>
                    <a:pt x="901" y="447"/>
                    <a:pt x="922" y="439"/>
                    <a:pt x="947" y="449"/>
                  </a:cubicBezTo>
                  <a:cubicBezTo>
                    <a:pt x="931" y="494"/>
                    <a:pt x="914" y="534"/>
                    <a:pt x="904" y="576"/>
                  </a:cubicBezTo>
                  <a:cubicBezTo>
                    <a:pt x="895" y="611"/>
                    <a:pt x="876" y="640"/>
                    <a:pt x="855" y="668"/>
                  </a:cubicBezTo>
                  <a:cubicBezTo>
                    <a:pt x="839" y="690"/>
                    <a:pt x="816" y="704"/>
                    <a:pt x="784" y="702"/>
                  </a:cubicBezTo>
                  <a:cubicBezTo>
                    <a:pt x="799" y="676"/>
                    <a:pt x="813" y="654"/>
                    <a:pt x="827" y="631"/>
                  </a:cubicBezTo>
                  <a:cubicBezTo>
                    <a:pt x="809" y="643"/>
                    <a:pt x="795" y="658"/>
                    <a:pt x="780" y="672"/>
                  </a:cubicBezTo>
                  <a:cubicBezTo>
                    <a:pt x="766" y="686"/>
                    <a:pt x="751" y="703"/>
                    <a:pt x="725" y="694"/>
                  </a:cubicBezTo>
                  <a:cubicBezTo>
                    <a:pt x="742" y="670"/>
                    <a:pt x="758" y="648"/>
                    <a:pt x="772" y="624"/>
                  </a:cubicBezTo>
                  <a:cubicBezTo>
                    <a:pt x="787" y="599"/>
                    <a:pt x="780" y="565"/>
                    <a:pt x="805" y="545"/>
                  </a:cubicBezTo>
                  <a:close/>
                  <a:moveTo>
                    <a:pt x="516" y="688"/>
                  </a:moveTo>
                  <a:cubicBezTo>
                    <a:pt x="464" y="643"/>
                    <a:pt x="427" y="588"/>
                    <a:pt x="405" y="523"/>
                  </a:cubicBezTo>
                  <a:cubicBezTo>
                    <a:pt x="403" y="515"/>
                    <a:pt x="404" y="505"/>
                    <a:pt x="404" y="499"/>
                  </a:cubicBezTo>
                  <a:cubicBezTo>
                    <a:pt x="438" y="505"/>
                    <a:pt x="471" y="511"/>
                    <a:pt x="503" y="514"/>
                  </a:cubicBezTo>
                  <a:cubicBezTo>
                    <a:pt x="532" y="517"/>
                    <a:pt x="557" y="526"/>
                    <a:pt x="574" y="543"/>
                  </a:cubicBezTo>
                  <a:cubicBezTo>
                    <a:pt x="579" y="575"/>
                    <a:pt x="583" y="603"/>
                    <a:pt x="587" y="634"/>
                  </a:cubicBezTo>
                  <a:cubicBezTo>
                    <a:pt x="560" y="618"/>
                    <a:pt x="537" y="605"/>
                    <a:pt x="513" y="591"/>
                  </a:cubicBezTo>
                  <a:cubicBezTo>
                    <a:pt x="540" y="625"/>
                    <a:pt x="580" y="645"/>
                    <a:pt x="593" y="689"/>
                  </a:cubicBezTo>
                  <a:cubicBezTo>
                    <a:pt x="560" y="709"/>
                    <a:pt x="541" y="709"/>
                    <a:pt x="516" y="688"/>
                  </a:cubicBezTo>
                  <a:close/>
                  <a:moveTo>
                    <a:pt x="642" y="648"/>
                  </a:moveTo>
                  <a:cubicBezTo>
                    <a:pt x="640" y="646"/>
                    <a:pt x="638" y="644"/>
                    <a:pt x="636" y="642"/>
                  </a:cubicBezTo>
                  <a:cubicBezTo>
                    <a:pt x="594" y="581"/>
                    <a:pt x="587" y="516"/>
                    <a:pt x="619" y="448"/>
                  </a:cubicBezTo>
                  <a:cubicBezTo>
                    <a:pt x="641" y="400"/>
                    <a:pt x="666" y="353"/>
                    <a:pt x="677" y="295"/>
                  </a:cubicBezTo>
                  <a:cubicBezTo>
                    <a:pt x="694" y="322"/>
                    <a:pt x="713" y="348"/>
                    <a:pt x="727" y="376"/>
                  </a:cubicBezTo>
                  <a:cubicBezTo>
                    <a:pt x="752" y="428"/>
                    <a:pt x="769" y="482"/>
                    <a:pt x="769" y="541"/>
                  </a:cubicBezTo>
                  <a:cubicBezTo>
                    <a:pt x="768" y="609"/>
                    <a:pt x="746" y="641"/>
                    <a:pt x="685" y="657"/>
                  </a:cubicBezTo>
                  <a:cubicBezTo>
                    <a:pt x="690" y="610"/>
                    <a:pt x="700" y="564"/>
                    <a:pt x="688" y="518"/>
                  </a:cubicBezTo>
                  <a:cubicBezTo>
                    <a:pt x="676" y="562"/>
                    <a:pt x="677" y="610"/>
                    <a:pt x="654" y="651"/>
                  </a:cubicBezTo>
                  <a:cubicBezTo>
                    <a:pt x="648" y="649"/>
                    <a:pt x="645" y="649"/>
                    <a:pt x="642" y="648"/>
                  </a:cubicBezTo>
                  <a:close/>
                  <a:moveTo>
                    <a:pt x="675" y="1129"/>
                  </a:moveTo>
                  <a:cubicBezTo>
                    <a:pt x="632" y="1105"/>
                    <a:pt x="591" y="1083"/>
                    <a:pt x="551" y="1061"/>
                  </a:cubicBezTo>
                  <a:cubicBezTo>
                    <a:pt x="550" y="1063"/>
                    <a:pt x="548" y="1066"/>
                    <a:pt x="547" y="1068"/>
                  </a:cubicBezTo>
                  <a:cubicBezTo>
                    <a:pt x="584" y="1096"/>
                    <a:pt x="620" y="1125"/>
                    <a:pt x="657" y="1153"/>
                  </a:cubicBezTo>
                  <a:cubicBezTo>
                    <a:pt x="630" y="1176"/>
                    <a:pt x="584" y="1178"/>
                    <a:pt x="514" y="1147"/>
                  </a:cubicBezTo>
                  <a:cubicBezTo>
                    <a:pt x="422" y="1105"/>
                    <a:pt x="366" y="1031"/>
                    <a:pt x="345" y="928"/>
                  </a:cubicBezTo>
                  <a:cubicBezTo>
                    <a:pt x="462" y="897"/>
                    <a:pt x="596" y="959"/>
                    <a:pt x="658" y="1048"/>
                  </a:cubicBezTo>
                  <a:cubicBezTo>
                    <a:pt x="673" y="1070"/>
                    <a:pt x="683" y="1097"/>
                    <a:pt x="675" y="1129"/>
                  </a:cubicBezTo>
                  <a:close/>
                  <a:moveTo>
                    <a:pt x="679" y="1020"/>
                  </a:moveTo>
                  <a:cubicBezTo>
                    <a:pt x="655" y="949"/>
                    <a:pt x="652" y="880"/>
                    <a:pt x="660" y="810"/>
                  </a:cubicBezTo>
                  <a:cubicBezTo>
                    <a:pt x="687" y="930"/>
                    <a:pt x="693" y="985"/>
                    <a:pt x="679" y="1020"/>
                  </a:cubicBezTo>
                  <a:close/>
                  <a:moveTo>
                    <a:pt x="720" y="989"/>
                  </a:moveTo>
                  <a:cubicBezTo>
                    <a:pt x="729" y="972"/>
                    <a:pt x="738" y="954"/>
                    <a:pt x="751" y="940"/>
                  </a:cubicBezTo>
                  <a:cubicBezTo>
                    <a:pt x="783" y="906"/>
                    <a:pt x="820" y="879"/>
                    <a:pt x="870" y="874"/>
                  </a:cubicBezTo>
                  <a:cubicBezTo>
                    <a:pt x="915" y="968"/>
                    <a:pt x="845" y="1144"/>
                    <a:pt x="763" y="1146"/>
                  </a:cubicBezTo>
                  <a:cubicBezTo>
                    <a:pt x="753" y="1085"/>
                    <a:pt x="788" y="1034"/>
                    <a:pt x="805" y="972"/>
                  </a:cubicBezTo>
                  <a:cubicBezTo>
                    <a:pt x="762" y="1016"/>
                    <a:pt x="756" y="1070"/>
                    <a:pt x="734" y="1119"/>
                  </a:cubicBezTo>
                  <a:cubicBezTo>
                    <a:pt x="698" y="1075"/>
                    <a:pt x="698" y="1033"/>
                    <a:pt x="720" y="989"/>
                  </a:cubicBezTo>
                  <a:close/>
                  <a:moveTo>
                    <a:pt x="110" y="1967"/>
                  </a:moveTo>
                  <a:cubicBezTo>
                    <a:pt x="161" y="1899"/>
                    <a:pt x="320" y="1875"/>
                    <a:pt x="383" y="1923"/>
                  </a:cubicBezTo>
                  <a:cubicBezTo>
                    <a:pt x="335" y="1930"/>
                    <a:pt x="285" y="1936"/>
                    <a:pt x="236" y="1943"/>
                  </a:cubicBezTo>
                  <a:cubicBezTo>
                    <a:pt x="236" y="1946"/>
                    <a:pt x="236" y="1948"/>
                    <a:pt x="236" y="1951"/>
                  </a:cubicBezTo>
                  <a:cubicBezTo>
                    <a:pt x="291" y="1956"/>
                    <a:pt x="347" y="1936"/>
                    <a:pt x="403" y="1954"/>
                  </a:cubicBezTo>
                  <a:cubicBezTo>
                    <a:pt x="319" y="2053"/>
                    <a:pt x="201" y="2037"/>
                    <a:pt x="110" y="1967"/>
                  </a:cubicBezTo>
                  <a:close/>
                  <a:moveTo>
                    <a:pt x="649" y="1555"/>
                  </a:moveTo>
                  <a:cubicBezTo>
                    <a:pt x="656" y="1555"/>
                    <a:pt x="663" y="1554"/>
                    <a:pt x="670" y="1555"/>
                  </a:cubicBezTo>
                  <a:cubicBezTo>
                    <a:pt x="681" y="1556"/>
                    <a:pt x="692" y="1558"/>
                    <a:pt x="703" y="1560"/>
                  </a:cubicBezTo>
                  <a:cubicBezTo>
                    <a:pt x="797" y="1581"/>
                    <a:pt x="866" y="1637"/>
                    <a:pt x="917" y="1716"/>
                  </a:cubicBezTo>
                  <a:cubicBezTo>
                    <a:pt x="924" y="1727"/>
                    <a:pt x="925" y="1742"/>
                    <a:pt x="929" y="1756"/>
                  </a:cubicBezTo>
                  <a:cubicBezTo>
                    <a:pt x="927" y="1757"/>
                    <a:pt x="924" y="1758"/>
                    <a:pt x="922" y="1759"/>
                  </a:cubicBezTo>
                  <a:cubicBezTo>
                    <a:pt x="872" y="1725"/>
                    <a:pt x="822" y="1691"/>
                    <a:pt x="771" y="1657"/>
                  </a:cubicBezTo>
                  <a:cubicBezTo>
                    <a:pt x="810" y="1714"/>
                    <a:pt x="877" y="1739"/>
                    <a:pt x="919" y="1799"/>
                  </a:cubicBezTo>
                  <a:cubicBezTo>
                    <a:pt x="798" y="1814"/>
                    <a:pt x="651" y="1668"/>
                    <a:pt x="649" y="1555"/>
                  </a:cubicBezTo>
                  <a:close/>
                  <a:moveTo>
                    <a:pt x="702" y="1860"/>
                  </a:moveTo>
                  <a:cubicBezTo>
                    <a:pt x="649" y="1873"/>
                    <a:pt x="599" y="1895"/>
                    <a:pt x="541" y="1915"/>
                  </a:cubicBezTo>
                  <a:cubicBezTo>
                    <a:pt x="622" y="1854"/>
                    <a:pt x="803" y="1801"/>
                    <a:pt x="864" y="1834"/>
                  </a:cubicBezTo>
                  <a:cubicBezTo>
                    <a:pt x="811" y="1842"/>
                    <a:pt x="756" y="1847"/>
                    <a:pt x="702" y="1860"/>
                  </a:cubicBezTo>
                  <a:close/>
                  <a:moveTo>
                    <a:pt x="941" y="2041"/>
                  </a:moveTo>
                  <a:cubicBezTo>
                    <a:pt x="899" y="2100"/>
                    <a:pt x="835" y="2121"/>
                    <a:pt x="768" y="2137"/>
                  </a:cubicBezTo>
                  <a:cubicBezTo>
                    <a:pt x="752" y="2030"/>
                    <a:pt x="812" y="1900"/>
                    <a:pt x="886" y="1877"/>
                  </a:cubicBezTo>
                  <a:cubicBezTo>
                    <a:pt x="901" y="1880"/>
                    <a:pt x="916" y="1882"/>
                    <a:pt x="932" y="1886"/>
                  </a:cubicBezTo>
                  <a:cubicBezTo>
                    <a:pt x="917" y="1940"/>
                    <a:pt x="879" y="1978"/>
                    <a:pt x="851" y="2027"/>
                  </a:cubicBezTo>
                  <a:cubicBezTo>
                    <a:pt x="891" y="2002"/>
                    <a:pt x="925" y="1962"/>
                    <a:pt x="953" y="1907"/>
                  </a:cubicBezTo>
                  <a:cubicBezTo>
                    <a:pt x="971" y="1960"/>
                    <a:pt x="968" y="2002"/>
                    <a:pt x="941" y="2041"/>
                  </a:cubicBezTo>
                  <a:close/>
                  <a:moveTo>
                    <a:pt x="1413" y="1690"/>
                  </a:moveTo>
                  <a:cubicBezTo>
                    <a:pt x="1401" y="1713"/>
                    <a:pt x="1393" y="1729"/>
                    <a:pt x="1384" y="1746"/>
                  </a:cubicBezTo>
                  <a:cubicBezTo>
                    <a:pt x="1358" y="1660"/>
                    <a:pt x="1384" y="1612"/>
                    <a:pt x="1468" y="1588"/>
                  </a:cubicBezTo>
                  <a:cubicBezTo>
                    <a:pt x="1483" y="1633"/>
                    <a:pt x="1481" y="1680"/>
                    <a:pt x="1467" y="1738"/>
                  </a:cubicBezTo>
                  <a:cubicBezTo>
                    <a:pt x="1457" y="1777"/>
                    <a:pt x="1445" y="1814"/>
                    <a:pt x="1416" y="1842"/>
                  </a:cubicBezTo>
                  <a:cubicBezTo>
                    <a:pt x="1393" y="1865"/>
                    <a:pt x="1377" y="1870"/>
                    <a:pt x="1347" y="1863"/>
                  </a:cubicBezTo>
                  <a:cubicBezTo>
                    <a:pt x="1360" y="1805"/>
                    <a:pt x="1417" y="1764"/>
                    <a:pt x="1413" y="1690"/>
                  </a:cubicBezTo>
                  <a:close/>
                  <a:moveTo>
                    <a:pt x="1154" y="1679"/>
                  </a:moveTo>
                  <a:cubicBezTo>
                    <a:pt x="1151" y="1656"/>
                    <a:pt x="1152" y="1632"/>
                    <a:pt x="1149" y="1608"/>
                  </a:cubicBezTo>
                  <a:cubicBezTo>
                    <a:pt x="1141" y="1518"/>
                    <a:pt x="1180" y="1447"/>
                    <a:pt x="1235" y="1377"/>
                  </a:cubicBezTo>
                  <a:cubicBezTo>
                    <a:pt x="1255" y="1404"/>
                    <a:pt x="1274" y="1428"/>
                    <a:pt x="1289" y="1454"/>
                  </a:cubicBezTo>
                  <a:cubicBezTo>
                    <a:pt x="1345" y="1550"/>
                    <a:pt x="1359" y="1654"/>
                    <a:pt x="1338" y="1761"/>
                  </a:cubicBezTo>
                  <a:cubicBezTo>
                    <a:pt x="1333" y="1787"/>
                    <a:pt x="1315" y="1809"/>
                    <a:pt x="1282" y="1815"/>
                  </a:cubicBezTo>
                  <a:cubicBezTo>
                    <a:pt x="1262" y="1748"/>
                    <a:pt x="1241" y="1681"/>
                    <a:pt x="1236" y="1601"/>
                  </a:cubicBezTo>
                  <a:cubicBezTo>
                    <a:pt x="1231" y="1619"/>
                    <a:pt x="1226" y="1629"/>
                    <a:pt x="1227" y="1637"/>
                  </a:cubicBezTo>
                  <a:cubicBezTo>
                    <a:pt x="1233" y="1698"/>
                    <a:pt x="1241" y="1758"/>
                    <a:pt x="1250" y="1824"/>
                  </a:cubicBezTo>
                  <a:cubicBezTo>
                    <a:pt x="1241" y="1819"/>
                    <a:pt x="1233" y="1817"/>
                    <a:pt x="1227" y="1812"/>
                  </a:cubicBezTo>
                  <a:cubicBezTo>
                    <a:pt x="1188" y="1776"/>
                    <a:pt x="1161" y="1733"/>
                    <a:pt x="1154" y="1679"/>
                  </a:cubicBezTo>
                  <a:close/>
                  <a:moveTo>
                    <a:pt x="1013" y="1455"/>
                  </a:moveTo>
                  <a:cubicBezTo>
                    <a:pt x="1010" y="1402"/>
                    <a:pt x="1029" y="1332"/>
                    <a:pt x="1053" y="1293"/>
                  </a:cubicBezTo>
                  <a:cubicBezTo>
                    <a:pt x="1039" y="1350"/>
                    <a:pt x="1026" y="1403"/>
                    <a:pt x="1013" y="1455"/>
                  </a:cubicBezTo>
                  <a:close/>
                  <a:moveTo>
                    <a:pt x="164" y="262"/>
                  </a:moveTo>
                  <a:cubicBezTo>
                    <a:pt x="177" y="260"/>
                    <a:pt x="186" y="261"/>
                    <a:pt x="192" y="257"/>
                  </a:cubicBezTo>
                  <a:cubicBezTo>
                    <a:pt x="245" y="221"/>
                    <a:pt x="283" y="172"/>
                    <a:pt x="307" y="115"/>
                  </a:cubicBezTo>
                  <a:cubicBezTo>
                    <a:pt x="322" y="79"/>
                    <a:pt x="319" y="39"/>
                    <a:pt x="314" y="0"/>
                  </a:cubicBezTo>
                  <a:cubicBezTo>
                    <a:pt x="294" y="0"/>
                    <a:pt x="294" y="0"/>
                    <a:pt x="294" y="0"/>
                  </a:cubicBezTo>
                  <a:cubicBezTo>
                    <a:pt x="301" y="53"/>
                    <a:pt x="298" y="105"/>
                    <a:pt x="262" y="151"/>
                  </a:cubicBezTo>
                  <a:cubicBezTo>
                    <a:pt x="239" y="180"/>
                    <a:pt x="222" y="214"/>
                    <a:pt x="181" y="239"/>
                  </a:cubicBezTo>
                  <a:cubicBezTo>
                    <a:pt x="172" y="178"/>
                    <a:pt x="144" y="126"/>
                    <a:pt x="145" y="66"/>
                  </a:cubicBezTo>
                  <a:cubicBezTo>
                    <a:pt x="145" y="42"/>
                    <a:pt x="147" y="20"/>
                    <a:pt x="153" y="0"/>
                  </a:cubicBezTo>
                  <a:cubicBezTo>
                    <a:pt x="130" y="0"/>
                    <a:pt x="130" y="0"/>
                    <a:pt x="130" y="0"/>
                  </a:cubicBezTo>
                  <a:cubicBezTo>
                    <a:pt x="126" y="12"/>
                    <a:pt x="123" y="23"/>
                    <a:pt x="119" y="34"/>
                  </a:cubicBezTo>
                  <a:cubicBezTo>
                    <a:pt x="118" y="38"/>
                    <a:pt x="114" y="41"/>
                    <a:pt x="111" y="43"/>
                  </a:cubicBezTo>
                  <a:cubicBezTo>
                    <a:pt x="77" y="68"/>
                    <a:pt x="42" y="86"/>
                    <a:pt x="0" y="8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17" y="111"/>
                    <a:pt x="34" y="106"/>
                    <a:pt x="51" y="101"/>
                  </a:cubicBezTo>
                  <a:cubicBezTo>
                    <a:pt x="74" y="93"/>
                    <a:pt x="96" y="81"/>
                    <a:pt x="118" y="71"/>
                  </a:cubicBezTo>
                  <a:cubicBezTo>
                    <a:pt x="134" y="136"/>
                    <a:pt x="149" y="198"/>
                    <a:pt x="164" y="262"/>
                  </a:cubicBezTo>
                  <a:close/>
                  <a:moveTo>
                    <a:pt x="3840" y="929"/>
                  </a:moveTo>
                  <a:cubicBezTo>
                    <a:pt x="3840" y="897"/>
                    <a:pt x="3840" y="897"/>
                    <a:pt x="3840" y="897"/>
                  </a:cubicBezTo>
                  <a:cubicBezTo>
                    <a:pt x="3827" y="878"/>
                    <a:pt x="3819" y="855"/>
                    <a:pt x="3819" y="825"/>
                  </a:cubicBezTo>
                  <a:cubicBezTo>
                    <a:pt x="3787" y="863"/>
                    <a:pt x="3766" y="900"/>
                    <a:pt x="3764" y="939"/>
                  </a:cubicBezTo>
                  <a:cubicBezTo>
                    <a:pt x="3762" y="976"/>
                    <a:pt x="3776" y="1015"/>
                    <a:pt x="3784" y="1057"/>
                  </a:cubicBezTo>
                  <a:cubicBezTo>
                    <a:pt x="3687" y="1034"/>
                    <a:pt x="3591" y="1043"/>
                    <a:pt x="3492" y="1073"/>
                  </a:cubicBezTo>
                  <a:cubicBezTo>
                    <a:pt x="3498" y="1079"/>
                    <a:pt x="3501" y="1085"/>
                    <a:pt x="3505" y="1086"/>
                  </a:cubicBezTo>
                  <a:cubicBezTo>
                    <a:pt x="3554" y="1101"/>
                    <a:pt x="3586" y="1139"/>
                    <a:pt x="3621" y="1172"/>
                  </a:cubicBezTo>
                  <a:cubicBezTo>
                    <a:pt x="3650" y="1200"/>
                    <a:pt x="3677" y="1231"/>
                    <a:pt x="3705" y="1261"/>
                  </a:cubicBezTo>
                  <a:cubicBezTo>
                    <a:pt x="3689" y="1284"/>
                    <a:pt x="3671" y="1310"/>
                    <a:pt x="3653" y="1336"/>
                  </a:cubicBezTo>
                  <a:cubicBezTo>
                    <a:pt x="3634" y="1361"/>
                    <a:pt x="3614" y="1386"/>
                    <a:pt x="3593" y="1413"/>
                  </a:cubicBezTo>
                  <a:cubicBezTo>
                    <a:pt x="3655" y="1462"/>
                    <a:pt x="3727" y="1444"/>
                    <a:pt x="3797" y="1428"/>
                  </a:cubicBezTo>
                  <a:cubicBezTo>
                    <a:pt x="3812" y="1424"/>
                    <a:pt x="3826" y="1420"/>
                    <a:pt x="3840" y="1415"/>
                  </a:cubicBezTo>
                  <a:cubicBezTo>
                    <a:pt x="3840" y="1388"/>
                    <a:pt x="3840" y="1388"/>
                    <a:pt x="3840" y="1388"/>
                  </a:cubicBezTo>
                  <a:cubicBezTo>
                    <a:pt x="3781" y="1415"/>
                    <a:pt x="3719" y="1425"/>
                    <a:pt x="3654" y="1419"/>
                  </a:cubicBezTo>
                  <a:cubicBezTo>
                    <a:pt x="3645" y="1418"/>
                    <a:pt x="3637" y="1413"/>
                    <a:pt x="3632" y="1411"/>
                  </a:cubicBezTo>
                  <a:cubicBezTo>
                    <a:pt x="3650" y="1382"/>
                    <a:pt x="3668" y="1355"/>
                    <a:pt x="3685" y="1326"/>
                  </a:cubicBezTo>
                  <a:cubicBezTo>
                    <a:pt x="3699" y="1301"/>
                    <a:pt x="3717" y="1281"/>
                    <a:pt x="3740" y="1273"/>
                  </a:cubicBezTo>
                  <a:cubicBezTo>
                    <a:pt x="3771" y="1281"/>
                    <a:pt x="3798" y="1288"/>
                    <a:pt x="3828" y="1296"/>
                  </a:cubicBezTo>
                  <a:cubicBezTo>
                    <a:pt x="3803" y="1315"/>
                    <a:pt x="3781" y="1331"/>
                    <a:pt x="3759" y="1347"/>
                  </a:cubicBezTo>
                  <a:cubicBezTo>
                    <a:pt x="3788" y="1340"/>
                    <a:pt x="3813" y="1324"/>
                    <a:pt x="3840" y="1317"/>
                  </a:cubicBezTo>
                  <a:cubicBezTo>
                    <a:pt x="3840" y="1257"/>
                    <a:pt x="3840" y="1257"/>
                    <a:pt x="3840" y="1257"/>
                  </a:cubicBezTo>
                  <a:cubicBezTo>
                    <a:pt x="3773" y="1266"/>
                    <a:pt x="3716" y="1246"/>
                    <a:pt x="3670" y="1194"/>
                  </a:cubicBezTo>
                  <a:cubicBezTo>
                    <a:pt x="3635" y="1154"/>
                    <a:pt x="3602" y="1112"/>
                    <a:pt x="3553" y="1080"/>
                  </a:cubicBezTo>
                  <a:cubicBezTo>
                    <a:pt x="3584" y="1075"/>
                    <a:pt x="3615" y="1068"/>
                    <a:pt x="3647" y="1066"/>
                  </a:cubicBezTo>
                  <a:cubicBezTo>
                    <a:pt x="3704" y="1063"/>
                    <a:pt x="3761" y="1069"/>
                    <a:pt x="3815" y="1093"/>
                  </a:cubicBezTo>
                  <a:cubicBezTo>
                    <a:pt x="3824" y="1097"/>
                    <a:pt x="3832" y="1102"/>
                    <a:pt x="3840" y="1106"/>
                  </a:cubicBezTo>
                  <a:cubicBezTo>
                    <a:pt x="3840" y="1076"/>
                    <a:pt x="3840" y="1076"/>
                    <a:pt x="3840" y="1076"/>
                  </a:cubicBezTo>
                  <a:cubicBezTo>
                    <a:pt x="3837" y="1071"/>
                    <a:pt x="3835" y="1067"/>
                    <a:pt x="3833" y="1061"/>
                  </a:cubicBezTo>
                  <a:cubicBezTo>
                    <a:pt x="3791" y="1038"/>
                    <a:pt x="3791" y="994"/>
                    <a:pt x="3785" y="955"/>
                  </a:cubicBezTo>
                  <a:cubicBezTo>
                    <a:pt x="3782" y="934"/>
                    <a:pt x="3783" y="912"/>
                    <a:pt x="3802" y="893"/>
                  </a:cubicBezTo>
                  <a:cubicBezTo>
                    <a:pt x="3815" y="905"/>
                    <a:pt x="3828" y="917"/>
                    <a:pt x="3840" y="9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01117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597297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175" y="0"/>
            <a:ext cx="12184063" cy="6911975"/>
          </a:xfrm>
          <a:custGeom>
            <a:avLst/>
            <a:gdLst/>
            <a:ahLst/>
            <a:cxnLst/>
            <a:rect l="0" t="0" r="r" b="b"/>
            <a:pathLst>
              <a:path w="3840" h="2177">
                <a:moveTo>
                  <a:pt x="813" y="187"/>
                </a:moveTo>
                <a:cubicBezTo>
                  <a:pt x="858" y="167"/>
                  <a:pt x="893" y="143"/>
                  <a:pt x="911" y="109"/>
                </a:cubicBezTo>
                <a:cubicBezTo>
                  <a:pt x="929" y="77"/>
                  <a:pt x="934" y="39"/>
                  <a:pt x="944" y="0"/>
                </a:cubicBezTo>
                <a:cubicBezTo>
                  <a:pt x="916" y="0"/>
                  <a:pt x="916" y="0"/>
                  <a:pt x="916" y="0"/>
                </a:cubicBezTo>
                <a:cubicBezTo>
                  <a:pt x="921" y="28"/>
                  <a:pt x="908" y="57"/>
                  <a:pt x="900" y="85"/>
                </a:cubicBezTo>
                <a:cubicBezTo>
                  <a:pt x="894" y="105"/>
                  <a:pt x="883" y="125"/>
                  <a:pt x="857" y="134"/>
                </a:cubicBezTo>
                <a:cubicBezTo>
                  <a:pt x="840" y="89"/>
                  <a:pt x="827" y="48"/>
                  <a:pt x="808" y="10"/>
                </a:cubicBezTo>
                <a:cubicBezTo>
                  <a:pt x="806" y="6"/>
                  <a:pt x="805" y="3"/>
                  <a:pt x="803" y="0"/>
                </a:cubicBezTo>
                <a:cubicBezTo>
                  <a:pt x="781" y="0"/>
                  <a:pt x="781" y="0"/>
                  <a:pt x="781" y="0"/>
                </a:cubicBezTo>
                <a:cubicBezTo>
                  <a:pt x="791" y="20"/>
                  <a:pt x="800" y="41"/>
                  <a:pt x="809" y="62"/>
                </a:cubicBezTo>
                <a:cubicBezTo>
                  <a:pt x="826" y="100"/>
                  <a:pt x="835" y="139"/>
                  <a:pt x="813" y="187"/>
                </a:cubicBezTo>
                <a:close/>
                <a:moveTo>
                  <a:pt x="1209" y="90"/>
                </a:moveTo>
                <a:cubicBezTo>
                  <a:pt x="1182" y="65"/>
                  <a:pt x="1168" y="33"/>
                  <a:pt x="1156" y="0"/>
                </a:cubicBezTo>
                <a:cubicBezTo>
                  <a:pt x="1130" y="0"/>
                  <a:pt x="1130" y="0"/>
                  <a:pt x="1130" y="0"/>
                </a:cubicBezTo>
                <a:cubicBezTo>
                  <a:pt x="1138" y="25"/>
                  <a:pt x="1149" y="50"/>
                  <a:pt x="1163" y="75"/>
                </a:cubicBezTo>
                <a:cubicBezTo>
                  <a:pt x="1133" y="65"/>
                  <a:pt x="1102" y="58"/>
                  <a:pt x="1073" y="46"/>
                </a:cubicBezTo>
                <a:cubicBezTo>
                  <a:pt x="1043" y="33"/>
                  <a:pt x="1015" y="18"/>
                  <a:pt x="989" y="0"/>
                </a:cubicBezTo>
                <a:cubicBezTo>
                  <a:pt x="952" y="0"/>
                  <a:pt x="952" y="0"/>
                  <a:pt x="952" y="0"/>
                </a:cubicBezTo>
                <a:cubicBezTo>
                  <a:pt x="1028" y="59"/>
                  <a:pt x="1116" y="91"/>
                  <a:pt x="1215" y="108"/>
                </a:cubicBezTo>
                <a:cubicBezTo>
                  <a:pt x="1212" y="99"/>
                  <a:pt x="1212" y="93"/>
                  <a:pt x="1209" y="90"/>
                </a:cubicBezTo>
                <a:close/>
                <a:moveTo>
                  <a:pt x="1306" y="346"/>
                </a:moveTo>
                <a:cubicBezTo>
                  <a:pt x="1328" y="357"/>
                  <a:pt x="1352" y="362"/>
                  <a:pt x="1375" y="370"/>
                </a:cubicBezTo>
                <a:cubicBezTo>
                  <a:pt x="1342" y="428"/>
                  <a:pt x="1310" y="484"/>
                  <a:pt x="1277" y="541"/>
                </a:cubicBezTo>
                <a:cubicBezTo>
                  <a:pt x="1288" y="548"/>
                  <a:pt x="1294" y="555"/>
                  <a:pt x="1301" y="556"/>
                </a:cubicBezTo>
                <a:cubicBezTo>
                  <a:pt x="1364" y="567"/>
                  <a:pt x="1425" y="557"/>
                  <a:pt x="1482" y="532"/>
                </a:cubicBezTo>
                <a:cubicBezTo>
                  <a:pt x="1524" y="513"/>
                  <a:pt x="1551" y="473"/>
                  <a:pt x="1579" y="436"/>
                </a:cubicBezTo>
                <a:cubicBezTo>
                  <a:pt x="1604" y="403"/>
                  <a:pt x="1617" y="365"/>
                  <a:pt x="1626" y="325"/>
                </a:cubicBezTo>
                <a:cubicBezTo>
                  <a:pt x="1629" y="310"/>
                  <a:pt x="1632" y="295"/>
                  <a:pt x="1656" y="290"/>
                </a:cubicBezTo>
                <a:cubicBezTo>
                  <a:pt x="1634" y="348"/>
                  <a:pt x="1638" y="405"/>
                  <a:pt x="1650" y="462"/>
                </a:cubicBezTo>
                <a:cubicBezTo>
                  <a:pt x="1663" y="521"/>
                  <a:pt x="1697" y="568"/>
                  <a:pt x="1738" y="614"/>
                </a:cubicBezTo>
                <a:cubicBezTo>
                  <a:pt x="1799" y="558"/>
                  <a:pt x="1823" y="487"/>
                  <a:pt x="1829" y="408"/>
                </a:cubicBezTo>
                <a:cubicBezTo>
                  <a:pt x="1834" y="330"/>
                  <a:pt x="1816" y="259"/>
                  <a:pt x="1759" y="199"/>
                </a:cubicBezTo>
                <a:cubicBezTo>
                  <a:pt x="1805" y="136"/>
                  <a:pt x="1840" y="70"/>
                  <a:pt x="1863" y="0"/>
                </a:cubicBezTo>
                <a:cubicBezTo>
                  <a:pt x="1839" y="0"/>
                  <a:pt x="1839" y="0"/>
                  <a:pt x="1839" y="0"/>
                </a:cubicBezTo>
                <a:cubicBezTo>
                  <a:pt x="1830" y="29"/>
                  <a:pt x="1817" y="57"/>
                  <a:pt x="1804" y="77"/>
                </a:cubicBezTo>
                <a:cubicBezTo>
                  <a:pt x="1812" y="50"/>
                  <a:pt x="1819" y="25"/>
                  <a:pt x="1827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799" y="27"/>
                  <a:pt x="1789" y="54"/>
                  <a:pt x="1775" y="79"/>
                </a:cubicBezTo>
                <a:cubicBezTo>
                  <a:pt x="1736" y="151"/>
                  <a:pt x="1693" y="222"/>
                  <a:pt x="1622" y="275"/>
                </a:cubicBezTo>
                <a:cubicBezTo>
                  <a:pt x="1548" y="177"/>
                  <a:pt x="1376" y="143"/>
                  <a:pt x="1228" y="259"/>
                </a:cubicBezTo>
                <a:cubicBezTo>
                  <a:pt x="1232" y="307"/>
                  <a:pt x="1268" y="328"/>
                  <a:pt x="1306" y="346"/>
                </a:cubicBezTo>
                <a:close/>
                <a:moveTo>
                  <a:pt x="1665" y="348"/>
                </a:moveTo>
                <a:cubicBezTo>
                  <a:pt x="1671" y="316"/>
                  <a:pt x="1683" y="287"/>
                  <a:pt x="1722" y="274"/>
                </a:cubicBezTo>
                <a:cubicBezTo>
                  <a:pt x="1739" y="322"/>
                  <a:pt x="1722" y="375"/>
                  <a:pt x="1750" y="418"/>
                </a:cubicBezTo>
                <a:cubicBezTo>
                  <a:pt x="1752" y="375"/>
                  <a:pt x="1753" y="333"/>
                  <a:pt x="1755" y="284"/>
                </a:cubicBezTo>
                <a:cubicBezTo>
                  <a:pt x="1786" y="300"/>
                  <a:pt x="1796" y="320"/>
                  <a:pt x="1802" y="344"/>
                </a:cubicBezTo>
                <a:cubicBezTo>
                  <a:pt x="1813" y="394"/>
                  <a:pt x="1806" y="441"/>
                  <a:pt x="1792" y="489"/>
                </a:cubicBezTo>
                <a:cubicBezTo>
                  <a:pt x="1781" y="524"/>
                  <a:pt x="1767" y="556"/>
                  <a:pt x="1735" y="583"/>
                </a:cubicBezTo>
                <a:cubicBezTo>
                  <a:pt x="1718" y="556"/>
                  <a:pt x="1702" y="532"/>
                  <a:pt x="1689" y="507"/>
                </a:cubicBezTo>
                <a:cubicBezTo>
                  <a:pt x="1663" y="457"/>
                  <a:pt x="1656" y="403"/>
                  <a:pt x="1665" y="348"/>
                </a:cubicBezTo>
                <a:close/>
                <a:moveTo>
                  <a:pt x="1572" y="348"/>
                </a:moveTo>
                <a:cubicBezTo>
                  <a:pt x="1587" y="380"/>
                  <a:pt x="1576" y="405"/>
                  <a:pt x="1561" y="426"/>
                </a:cubicBezTo>
                <a:cubicBezTo>
                  <a:pt x="1527" y="475"/>
                  <a:pt x="1488" y="518"/>
                  <a:pt x="1424" y="527"/>
                </a:cubicBezTo>
                <a:cubicBezTo>
                  <a:pt x="1388" y="533"/>
                  <a:pt x="1352" y="546"/>
                  <a:pt x="1305" y="536"/>
                </a:cubicBezTo>
                <a:cubicBezTo>
                  <a:pt x="1341" y="485"/>
                  <a:pt x="1357" y="428"/>
                  <a:pt x="1398" y="385"/>
                </a:cubicBezTo>
                <a:cubicBezTo>
                  <a:pt x="1438" y="344"/>
                  <a:pt x="1480" y="315"/>
                  <a:pt x="1547" y="332"/>
                </a:cubicBezTo>
                <a:cubicBezTo>
                  <a:pt x="1536" y="349"/>
                  <a:pt x="1529" y="363"/>
                  <a:pt x="1519" y="374"/>
                </a:cubicBezTo>
                <a:cubicBezTo>
                  <a:pt x="1509" y="386"/>
                  <a:pt x="1497" y="395"/>
                  <a:pt x="1485" y="405"/>
                </a:cubicBezTo>
                <a:cubicBezTo>
                  <a:pt x="1476" y="415"/>
                  <a:pt x="1466" y="424"/>
                  <a:pt x="1456" y="433"/>
                </a:cubicBezTo>
                <a:cubicBezTo>
                  <a:pt x="1506" y="421"/>
                  <a:pt x="1539" y="386"/>
                  <a:pt x="1572" y="348"/>
                </a:cubicBezTo>
                <a:close/>
                <a:moveTo>
                  <a:pt x="1449" y="206"/>
                </a:moveTo>
                <a:cubicBezTo>
                  <a:pt x="1484" y="209"/>
                  <a:pt x="1520" y="218"/>
                  <a:pt x="1543" y="257"/>
                </a:cubicBezTo>
                <a:cubicBezTo>
                  <a:pt x="1484" y="266"/>
                  <a:pt x="1426" y="258"/>
                  <a:pt x="1373" y="283"/>
                </a:cubicBezTo>
                <a:cubicBezTo>
                  <a:pt x="1412" y="284"/>
                  <a:pt x="1452" y="285"/>
                  <a:pt x="1500" y="287"/>
                </a:cubicBezTo>
                <a:cubicBezTo>
                  <a:pt x="1463" y="309"/>
                  <a:pt x="1432" y="327"/>
                  <a:pt x="1401" y="345"/>
                </a:cubicBezTo>
                <a:cubicBezTo>
                  <a:pt x="1398" y="347"/>
                  <a:pt x="1393" y="346"/>
                  <a:pt x="1389" y="346"/>
                </a:cubicBezTo>
                <a:cubicBezTo>
                  <a:pt x="1334" y="339"/>
                  <a:pt x="1286" y="321"/>
                  <a:pt x="1248" y="272"/>
                </a:cubicBezTo>
                <a:cubicBezTo>
                  <a:pt x="1309" y="222"/>
                  <a:pt x="1375" y="200"/>
                  <a:pt x="1449" y="206"/>
                </a:cubicBezTo>
                <a:close/>
                <a:moveTo>
                  <a:pt x="3289" y="0"/>
                </a:moveTo>
                <a:cubicBezTo>
                  <a:pt x="3279" y="12"/>
                  <a:pt x="3269" y="25"/>
                  <a:pt x="3260" y="39"/>
                </a:cubicBezTo>
                <a:cubicBezTo>
                  <a:pt x="3279" y="29"/>
                  <a:pt x="3296" y="16"/>
                  <a:pt x="3313" y="0"/>
                </a:cubicBezTo>
                <a:lnTo>
                  <a:pt x="3289" y="0"/>
                </a:lnTo>
                <a:close/>
                <a:moveTo>
                  <a:pt x="3415" y="0"/>
                </a:moveTo>
                <a:cubicBezTo>
                  <a:pt x="3375" y="0"/>
                  <a:pt x="3375" y="0"/>
                  <a:pt x="3375" y="0"/>
                </a:cubicBezTo>
                <a:cubicBezTo>
                  <a:pt x="3372" y="21"/>
                  <a:pt x="3363" y="41"/>
                  <a:pt x="3348" y="59"/>
                </a:cubicBezTo>
                <a:cubicBezTo>
                  <a:pt x="3302" y="115"/>
                  <a:pt x="3237" y="132"/>
                  <a:pt x="3169" y="144"/>
                </a:cubicBezTo>
                <a:cubicBezTo>
                  <a:pt x="3165" y="96"/>
                  <a:pt x="3177" y="44"/>
                  <a:pt x="3197" y="0"/>
                </a:cubicBezTo>
                <a:cubicBezTo>
                  <a:pt x="3172" y="0"/>
                  <a:pt x="3172" y="0"/>
                  <a:pt x="3172" y="0"/>
                </a:cubicBezTo>
                <a:cubicBezTo>
                  <a:pt x="3151" y="46"/>
                  <a:pt x="3143" y="97"/>
                  <a:pt x="3150" y="154"/>
                </a:cubicBezTo>
                <a:cubicBezTo>
                  <a:pt x="3232" y="183"/>
                  <a:pt x="3359" y="112"/>
                  <a:pt x="3415" y="0"/>
                </a:cubicBezTo>
                <a:close/>
                <a:moveTo>
                  <a:pt x="1637" y="0"/>
                </a:moveTo>
                <a:cubicBezTo>
                  <a:pt x="1612" y="0"/>
                  <a:pt x="1612" y="0"/>
                  <a:pt x="1612" y="0"/>
                </a:cubicBezTo>
                <a:cubicBezTo>
                  <a:pt x="1614" y="2"/>
                  <a:pt x="1616" y="5"/>
                  <a:pt x="1618" y="8"/>
                </a:cubicBezTo>
                <a:cubicBezTo>
                  <a:pt x="1624" y="5"/>
                  <a:pt x="1632" y="4"/>
                  <a:pt x="1637" y="0"/>
                </a:cubicBezTo>
                <a:close/>
                <a:moveTo>
                  <a:pt x="1799" y="933"/>
                </a:moveTo>
                <a:cubicBezTo>
                  <a:pt x="1846" y="949"/>
                  <a:pt x="1887" y="956"/>
                  <a:pt x="1924" y="944"/>
                </a:cubicBezTo>
                <a:cubicBezTo>
                  <a:pt x="1960" y="932"/>
                  <a:pt x="1992" y="906"/>
                  <a:pt x="2028" y="884"/>
                </a:cubicBezTo>
                <a:cubicBezTo>
                  <a:pt x="2041" y="982"/>
                  <a:pt x="2084" y="1069"/>
                  <a:pt x="2146" y="1151"/>
                </a:cubicBezTo>
                <a:cubicBezTo>
                  <a:pt x="2150" y="1143"/>
                  <a:pt x="2154" y="1138"/>
                  <a:pt x="2154" y="1134"/>
                </a:cubicBezTo>
                <a:cubicBezTo>
                  <a:pt x="2150" y="1083"/>
                  <a:pt x="2175" y="1039"/>
                  <a:pt x="2194" y="995"/>
                </a:cubicBezTo>
                <a:cubicBezTo>
                  <a:pt x="2209" y="958"/>
                  <a:pt x="2229" y="923"/>
                  <a:pt x="2247" y="886"/>
                </a:cubicBezTo>
                <a:cubicBezTo>
                  <a:pt x="2274" y="893"/>
                  <a:pt x="2305" y="900"/>
                  <a:pt x="2336" y="908"/>
                </a:cubicBezTo>
                <a:cubicBezTo>
                  <a:pt x="2366" y="916"/>
                  <a:pt x="2396" y="926"/>
                  <a:pt x="2429" y="936"/>
                </a:cubicBezTo>
                <a:cubicBezTo>
                  <a:pt x="2452" y="861"/>
                  <a:pt x="2411" y="800"/>
                  <a:pt x="2371" y="740"/>
                </a:cubicBezTo>
                <a:cubicBezTo>
                  <a:pt x="2329" y="679"/>
                  <a:pt x="2274" y="635"/>
                  <a:pt x="2193" y="638"/>
                </a:cubicBezTo>
                <a:cubicBezTo>
                  <a:pt x="2196" y="596"/>
                  <a:pt x="2200" y="557"/>
                  <a:pt x="2201" y="518"/>
                </a:cubicBezTo>
                <a:cubicBezTo>
                  <a:pt x="2202" y="479"/>
                  <a:pt x="2199" y="440"/>
                  <a:pt x="2198" y="394"/>
                </a:cubicBezTo>
                <a:cubicBezTo>
                  <a:pt x="2290" y="476"/>
                  <a:pt x="2392" y="518"/>
                  <a:pt x="2515" y="496"/>
                </a:cubicBezTo>
                <a:cubicBezTo>
                  <a:pt x="2522" y="464"/>
                  <a:pt x="2508" y="435"/>
                  <a:pt x="2499" y="407"/>
                </a:cubicBezTo>
                <a:cubicBezTo>
                  <a:pt x="2476" y="334"/>
                  <a:pt x="2424" y="283"/>
                  <a:pt x="2363" y="240"/>
                </a:cubicBezTo>
                <a:cubicBezTo>
                  <a:pt x="2295" y="191"/>
                  <a:pt x="2217" y="164"/>
                  <a:pt x="2135" y="139"/>
                </a:cubicBezTo>
                <a:cubicBezTo>
                  <a:pt x="2120" y="92"/>
                  <a:pt x="2103" y="45"/>
                  <a:pt x="2084" y="0"/>
                </a:cubicBezTo>
                <a:cubicBezTo>
                  <a:pt x="2028" y="0"/>
                  <a:pt x="2028" y="0"/>
                  <a:pt x="2028" y="0"/>
                </a:cubicBezTo>
                <a:cubicBezTo>
                  <a:pt x="2055" y="52"/>
                  <a:pt x="2079" y="107"/>
                  <a:pt x="2101" y="163"/>
                </a:cubicBezTo>
                <a:cubicBezTo>
                  <a:pt x="2080" y="179"/>
                  <a:pt x="2060" y="192"/>
                  <a:pt x="2043" y="208"/>
                </a:cubicBezTo>
                <a:cubicBezTo>
                  <a:pt x="1989" y="259"/>
                  <a:pt x="1953" y="322"/>
                  <a:pt x="1938" y="395"/>
                </a:cubicBezTo>
                <a:cubicBezTo>
                  <a:pt x="1931" y="430"/>
                  <a:pt x="1935" y="467"/>
                  <a:pt x="1936" y="503"/>
                </a:cubicBezTo>
                <a:cubicBezTo>
                  <a:pt x="1937" y="517"/>
                  <a:pt x="1948" y="523"/>
                  <a:pt x="1963" y="524"/>
                </a:cubicBezTo>
                <a:cubicBezTo>
                  <a:pt x="2002" y="528"/>
                  <a:pt x="2033" y="508"/>
                  <a:pt x="2064" y="489"/>
                </a:cubicBezTo>
                <a:cubicBezTo>
                  <a:pt x="2088" y="474"/>
                  <a:pt x="2108" y="452"/>
                  <a:pt x="2133" y="431"/>
                </a:cubicBezTo>
                <a:cubicBezTo>
                  <a:pt x="2147" y="495"/>
                  <a:pt x="2145" y="560"/>
                  <a:pt x="2146" y="629"/>
                </a:cubicBezTo>
                <a:cubicBezTo>
                  <a:pt x="2125" y="621"/>
                  <a:pt x="2108" y="612"/>
                  <a:pt x="2090" y="608"/>
                </a:cubicBezTo>
                <a:cubicBezTo>
                  <a:pt x="2045" y="600"/>
                  <a:pt x="2008" y="621"/>
                  <a:pt x="1977" y="650"/>
                </a:cubicBezTo>
                <a:cubicBezTo>
                  <a:pt x="1944" y="682"/>
                  <a:pt x="1920" y="722"/>
                  <a:pt x="1907" y="768"/>
                </a:cubicBezTo>
                <a:cubicBezTo>
                  <a:pt x="1900" y="792"/>
                  <a:pt x="1891" y="816"/>
                  <a:pt x="1883" y="839"/>
                </a:cubicBezTo>
                <a:cubicBezTo>
                  <a:pt x="1869" y="879"/>
                  <a:pt x="1849" y="913"/>
                  <a:pt x="1799" y="933"/>
                </a:cubicBezTo>
                <a:close/>
                <a:moveTo>
                  <a:pt x="2122" y="396"/>
                </a:moveTo>
                <a:cubicBezTo>
                  <a:pt x="2112" y="413"/>
                  <a:pt x="2102" y="431"/>
                  <a:pt x="2088" y="444"/>
                </a:cubicBezTo>
                <a:cubicBezTo>
                  <a:pt x="2055" y="476"/>
                  <a:pt x="2017" y="501"/>
                  <a:pt x="1967" y="504"/>
                </a:cubicBezTo>
                <a:cubicBezTo>
                  <a:pt x="1926" y="408"/>
                  <a:pt x="2005" y="235"/>
                  <a:pt x="2087" y="238"/>
                </a:cubicBezTo>
                <a:cubicBezTo>
                  <a:pt x="2093" y="299"/>
                  <a:pt x="2056" y="349"/>
                  <a:pt x="2036" y="409"/>
                </a:cubicBezTo>
                <a:cubicBezTo>
                  <a:pt x="2081" y="368"/>
                  <a:pt x="2090" y="314"/>
                  <a:pt x="2114" y="266"/>
                </a:cubicBezTo>
                <a:cubicBezTo>
                  <a:pt x="2148" y="312"/>
                  <a:pt x="2145" y="354"/>
                  <a:pt x="2122" y="396"/>
                </a:cubicBezTo>
                <a:close/>
                <a:moveTo>
                  <a:pt x="2311" y="707"/>
                </a:moveTo>
                <a:cubicBezTo>
                  <a:pt x="2361" y="754"/>
                  <a:pt x="2395" y="811"/>
                  <a:pt x="2413" y="877"/>
                </a:cubicBezTo>
                <a:cubicBezTo>
                  <a:pt x="2415" y="886"/>
                  <a:pt x="2414" y="895"/>
                  <a:pt x="2414" y="901"/>
                </a:cubicBezTo>
                <a:cubicBezTo>
                  <a:pt x="2379" y="894"/>
                  <a:pt x="2348" y="887"/>
                  <a:pt x="2315" y="881"/>
                </a:cubicBezTo>
                <a:cubicBezTo>
                  <a:pt x="2287" y="877"/>
                  <a:pt x="2262" y="867"/>
                  <a:pt x="2246" y="849"/>
                </a:cubicBezTo>
                <a:cubicBezTo>
                  <a:pt x="2243" y="816"/>
                  <a:pt x="2240" y="789"/>
                  <a:pt x="2237" y="758"/>
                </a:cubicBezTo>
                <a:cubicBezTo>
                  <a:pt x="2263" y="775"/>
                  <a:pt x="2286" y="789"/>
                  <a:pt x="2309" y="804"/>
                </a:cubicBezTo>
                <a:cubicBezTo>
                  <a:pt x="2284" y="769"/>
                  <a:pt x="2245" y="747"/>
                  <a:pt x="2233" y="703"/>
                </a:cubicBezTo>
                <a:cubicBezTo>
                  <a:pt x="2268" y="684"/>
                  <a:pt x="2287" y="685"/>
                  <a:pt x="2311" y="707"/>
                </a:cubicBezTo>
                <a:close/>
                <a:moveTo>
                  <a:pt x="2174" y="259"/>
                </a:moveTo>
                <a:cubicBezTo>
                  <a:pt x="2216" y="285"/>
                  <a:pt x="2255" y="309"/>
                  <a:pt x="2294" y="333"/>
                </a:cubicBezTo>
                <a:cubicBezTo>
                  <a:pt x="2295" y="331"/>
                  <a:pt x="2297" y="328"/>
                  <a:pt x="2298" y="326"/>
                </a:cubicBezTo>
                <a:cubicBezTo>
                  <a:pt x="2263" y="296"/>
                  <a:pt x="2228" y="266"/>
                  <a:pt x="2192" y="235"/>
                </a:cubicBezTo>
                <a:cubicBezTo>
                  <a:pt x="2221" y="214"/>
                  <a:pt x="2267" y="214"/>
                  <a:pt x="2335" y="249"/>
                </a:cubicBezTo>
                <a:cubicBezTo>
                  <a:pt x="2425" y="295"/>
                  <a:pt x="2477" y="372"/>
                  <a:pt x="2493" y="476"/>
                </a:cubicBezTo>
                <a:cubicBezTo>
                  <a:pt x="2375" y="501"/>
                  <a:pt x="2244" y="433"/>
                  <a:pt x="2187" y="340"/>
                </a:cubicBezTo>
                <a:cubicBezTo>
                  <a:pt x="2172" y="318"/>
                  <a:pt x="2164" y="291"/>
                  <a:pt x="2174" y="259"/>
                </a:cubicBezTo>
                <a:close/>
                <a:moveTo>
                  <a:pt x="2165" y="368"/>
                </a:moveTo>
                <a:cubicBezTo>
                  <a:pt x="2185" y="440"/>
                  <a:pt x="2184" y="509"/>
                  <a:pt x="2173" y="578"/>
                </a:cubicBezTo>
                <a:cubicBezTo>
                  <a:pt x="2151" y="457"/>
                  <a:pt x="2149" y="402"/>
                  <a:pt x="2165" y="368"/>
                </a:cubicBezTo>
                <a:close/>
                <a:moveTo>
                  <a:pt x="2131" y="869"/>
                </a:moveTo>
                <a:cubicBezTo>
                  <a:pt x="2145" y="825"/>
                  <a:pt x="2146" y="777"/>
                  <a:pt x="2171" y="737"/>
                </a:cubicBezTo>
                <a:cubicBezTo>
                  <a:pt x="2177" y="739"/>
                  <a:pt x="2180" y="740"/>
                  <a:pt x="2183" y="741"/>
                </a:cubicBezTo>
                <a:cubicBezTo>
                  <a:pt x="2185" y="743"/>
                  <a:pt x="2187" y="745"/>
                  <a:pt x="2189" y="747"/>
                </a:cubicBezTo>
                <a:cubicBezTo>
                  <a:pt x="2228" y="810"/>
                  <a:pt x="2232" y="875"/>
                  <a:pt x="2197" y="942"/>
                </a:cubicBezTo>
                <a:cubicBezTo>
                  <a:pt x="2172" y="989"/>
                  <a:pt x="2145" y="1035"/>
                  <a:pt x="2131" y="1091"/>
                </a:cubicBezTo>
                <a:cubicBezTo>
                  <a:pt x="2115" y="1064"/>
                  <a:pt x="2098" y="1037"/>
                  <a:pt x="2085" y="1009"/>
                </a:cubicBezTo>
                <a:cubicBezTo>
                  <a:pt x="2062" y="956"/>
                  <a:pt x="2048" y="900"/>
                  <a:pt x="2051" y="842"/>
                </a:cubicBezTo>
                <a:cubicBezTo>
                  <a:pt x="2055" y="774"/>
                  <a:pt x="2079" y="743"/>
                  <a:pt x="2141" y="730"/>
                </a:cubicBezTo>
                <a:cubicBezTo>
                  <a:pt x="2134" y="776"/>
                  <a:pt x="2120" y="822"/>
                  <a:pt x="2131" y="869"/>
                </a:cubicBezTo>
                <a:close/>
                <a:moveTo>
                  <a:pt x="1918" y="800"/>
                </a:moveTo>
                <a:cubicBezTo>
                  <a:pt x="1928" y="765"/>
                  <a:pt x="1949" y="738"/>
                  <a:pt x="1971" y="711"/>
                </a:cubicBezTo>
                <a:cubicBezTo>
                  <a:pt x="1988" y="690"/>
                  <a:pt x="2012" y="677"/>
                  <a:pt x="2044" y="680"/>
                </a:cubicBezTo>
                <a:cubicBezTo>
                  <a:pt x="2027" y="705"/>
                  <a:pt x="2012" y="727"/>
                  <a:pt x="1997" y="749"/>
                </a:cubicBezTo>
                <a:cubicBezTo>
                  <a:pt x="2016" y="738"/>
                  <a:pt x="2030" y="723"/>
                  <a:pt x="2046" y="710"/>
                </a:cubicBezTo>
                <a:cubicBezTo>
                  <a:pt x="2061" y="697"/>
                  <a:pt x="2076" y="681"/>
                  <a:pt x="2102" y="691"/>
                </a:cubicBezTo>
                <a:cubicBezTo>
                  <a:pt x="2085" y="714"/>
                  <a:pt x="2067" y="736"/>
                  <a:pt x="2052" y="758"/>
                </a:cubicBezTo>
                <a:cubicBezTo>
                  <a:pt x="2036" y="782"/>
                  <a:pt x="2041" y="817"/>
                  <a:pt x="2015" y="836"/>
                </a:cubicBezTo>
                <a:cubicBezTo>
                  <a:pt x="2008" y="884"/>
                  <a:pt x="1967" y="898"/>
                  <a:pt x="1933" y="918"/>
                </a:cubicBezTo>
                <a:cubicBezTo>
                  <a:pt x="1914" y="929"/>
                  <a:pt x="1893" y="936"/>
                  <a:pt x="1868" y="924"/>
                </a:cubicBezTo>
                <a:cubicBezTo>
                  <a:pt x="1886" y="880"/>
                  <a:pt x="1905" y="841"/>
                  <a:pt x="1918" y="800"/>
                </a:cubicBezTo>
                <a:close/>
                <a:moveTo>
                  <a:pt x="2652" y="273"/>
                </a:moveTo>
                <a:cubicBezTo>
                  <a:pt x="2723" y="253"/>
                  <a:pt x="2772" y="203"/>
                  <a:pt x="2818" y="150"/>
                </a:cubicBezTo>
                <a:cubicBezTo>
                  <a:pt x="2825" y="141"/>
                  <a:pt x="2832" y="133"/>
                  <a:pt x="2839" y="124"/>
                </a:cubicBezTo>
                <a:cubicBezTo>
                  <a:pt x="2839" y="124"/>
                  <a:pt x="2841" y="124"/>
                  <a:pt x="2846" y="124"/>
                </a:cubicBezTo>
                <a:cubicBezTo>
                  <a:pt x="2865" y="210"/>
                  <a:pt x="2890" y="295"/>
                  <a:pt x="2947" y="368"/>
                </a:cubicBezTo>
                <a:cubicBezTo>
                  <a:pt x="3012" y="310"/>
                  <a:pt x="3030" y="234"/>
                  <a:pt x="3034" y="155"/>
                </a:cubicBezTo>
                <a:cubicBezTo>
                  <a:pt x="3037" y="97"/>
                  <a:pt x="3021" y="46"/>
                  <a:pt x="2988" y="0"/>
                </a:cubicBezTo>
                <a:cubicBezTo>
                  <a:pt x="2797" y="0"/>
                  <a:pt x="2797" y="0"/>
                  <a:pt x="2797" y="0"/>
                </a:cubicBezTo>
                <a:cubicBezTo>
                  <a:pt x="2802" y="1"/>
                  <a:pt x="2808" y="3"/>
                  <a:pt x="2814" y="6"/>
                </a:cubicBezTo>
                <a:cubicBezTo>
                  <a:pt x="2779" y="52"/>
                  <a:pt x="2744" y="97"/>
                  <a:pt x="2710" y="141"/>
                </a:cubicBezTo>
                <a:cubicBezTo>
                  <a:pt x="2712" y="142"/>
                  <a:pt x="2714" y="144"/>
                  <a:pt x="2716" y="145"/>
                </a:cubicBezTo>
                <a:cubicBezTo>
                  <a:pt x="2755" y="107"/>
                  <a:pt x="2793" y="68"/>
                  <a:pt x="2839" y="22"/>
                </a:cubicBezTo>
                <a:cubicBezTo>
                  <a:pt x="2839" y="96"/>
                  <a:pt x="2801" y="142"/>
                  <a:pt x="2760" y="183"/>
                </a:cubicBezTo>
                <a:cubicBezTo>
                  <a:pt x="2722" y="222"/>
                  <a:pt x="2677" y="256"/>
                  <a:pt x="2613" y="257"/>
                </a:cubicBezTo>
                <a:cubicBezTo>
                  <a:pt x="2640" y="154"/>
                  <a:pt x="2695" y="73"/>
                  <a:pt x="2771" y="6"/>
                </a:cubicBezTo>
                <a:cubicBezTo>
                  <a:pt x="2775" y="3"/>
                  <a:pt x="2779" y="1"/>
                  <a:pt x="2784" y="0"/>
                </a:cubicBezTo>
                <a:cubicBezTo>
                  <a:pt x="2597" y="0"/>
                  <a:pt x="2597" y="0"/>
                  <a:pt x="2597" y="0"/>
                </a:cubicBezTo>
                <a:cubicBezTo>
                  <a:pt x="2634" y="14"/>
                  <a:pt x="2673" y="23"/>
                  <a:pt x="2716" y="20"/>
                </a:cubicBezTo>
                <a:cubicBezTo>
                  <a:pt x="2717" y="20"/>
                  <a:pt x="2718" y="22"/>
                  <a:pt x="2719" y="23"/>
                </a:cubicBezTo>
                <a:cubicBezTo>
                  <a:pt x="2653" y="98"/>
                  <a:pt x="2601" y="196"/>
                  <a:pt x="2589" y="270"/>
                </a:cubicBezTo>
                <a:cubicBezTo>
                  <a:pt x="2609" y="282"/>
                  <a:pt x="2630" y="280"/>
                  <a:pt x="2652" y="273"/>
                </a:cubicBezTo>
                <a:close/>
                <a:moveTo>
                  <a:pt x="2870" y="107"/>
                </a:moveTo>
                <a:cubicBezTo>
                  <a:pt x="2873" y="76"/>
                  <a:pt x="2870" y="37"/>
                  <a:pt x="2913" y="17"/>
                </a:cubicBezTo>
                <a:cubicBezTo>
                  <a:pt x="2932" y="57"/>
                  <a:pt x="2929" y="99"/>
                  <a:pt x="2944" y="138"/>
                </a:cubicBezTo>
                <a:cubicBezTo>
                  <a:pt x="2959" y="97"/>
                  <a:pt x="2940" y="56"/>
                  <a:pt x="2942" y="12"/>
                </a:cubicBezTo>
                <a:cubicBezTo>
                  <a:pt x="2971" y="25"/>
                  <a:pt x="2991" y="43"/>
                  <a:pt x="3000" y="71"/>
                </a:cubicBezTo>
                <a:cubicBezTo>
                  <a:pt x="3029" y="166"/>
                  <a:pt x="3007" y="252"/>
                  <a:pt x="2954" y="335"/>
                </a:cubicBezTo>
                <a:cubicBezTo>
                  <a:pt x="2908" y="279"/>
                  <a:pt x="2865" y="171"/>
                  <a:pt x="2870" y="107"/>
                </a:cubicBezTo>
                <a:close/>
                <a:moveTo>
                  <a:pt x="77" y="680"/>
                </a:moveTo>
                <a:cubicBezTo>
                  <a:pt x="64" y="684"/>
                  <a:pt x="52" y="689"/>
                  <a:pt x="39" y="694"/>
                </a:cubicBezTo>
                <a:cubicBezTo>
                  <a:pt x="26" y="699"/>
                  <a:pt x="13" y="706"/>
                  <a:pt x="0" y="710"/>
                </a:cubicBezTo>
                <a:cubicBezTo>
                  <a:pt x="0" y="732"/>
                  <a:pt x="0" y="732"/>
                  <a:pt x="0" y="732"/>
                </a:cubicBezTo>
                <a:cubicBezTo>
                  <a:pt x="29" y="721"/>
                  <a:pt x="56" y="706"/>
                  <a:pt x="77" y="680"/>
                </a:cubicBezTo>
                <a:close/>
                <a:moveTo>
                  <a:pt x="3767" y="2160"/>
                </a:moveTo>
                <a:cubicBezTo>
                  <a:pt x="3792" y="2160"/>
                  <a:pt x="3792" y="2160"/>
                  <a:pt x="3792" y="2160"/>
                </a:cubicBezTo>
                <a:cubicBezTo>
                  <a:pt x="3801" y="2149"/>
                  <a:pt x="3810" y="2139"/>
                  <a:pt x="3819" y="2129"/>
                </a:cubicBezTo>
                <a:cubicBezTo>
                  <a:pt x="3826" y="2122"/>
                  <a:pt x="3833" y="2115"/>
                  <a:pt x="3840" y="2109"/>
                </a:cubicBezTo>
                <a:cubicBezTo>
                  <a:pt x="3840" y="2086"/>
                  <a:pt x="3840" y="2086"/>
                  <a:pt x="3840" y="2086"/>
                </a:cubicBezTo>
                <a:cubicBezTo>
                  <a:pt x="3814" y="2108"/>
                  <a:pt x="3790" y="2133"/>
                  <a:pt x="3767" y="2160"/>
                </a:cubicBezTo>
                <a:close/>
                <a:moveTo>
                  <a:pt x="3765" y="938"/>
                </a:moveTo>
                <a:cubicBezTo>
                  <a:pt x="3763" y="976"/>
                  <a:pt x="3776" y="1015"/>
                  <a:pt x="3784" y="1057"/>
                </a:cubicBezTo>
                <a:cubicBezTo>
                  <a:pt x="3687" y="1034"/>
                  <a:pt x="3591" y="1043"/>
                  <a:pt x="3492" y="1072"/>
                </a:cubicBezTo>
                <a:cubicBezTo>
                  <a:pt x="3498" y="1079"/>
                  <a:pt x="3501" y="1085"/>
                  <a:pt x="3505" y="1086"/>
                </a:cubicBezTo>
                <a:cubicBezTo>
                  <a:pt x="3554" y="1100"/>
                  <a:pt x="3587" y="1139"/>
                  <a:pt x="3622" y="1172"/>
                </a:cubicBezTo>
                <a:cubicBezTo>
                  <a:pt x="3651" y="1200"/>
                  <a:pt x="3677" y="1230"/>
                  <a:pt x="3705" y="1260"/>
                </a:cubicBezTo>
                <a:cubicBezTo>
                  <a:pt x="3689" y="1284"/>
                  <a:pt x="3671" y="1310"/>
                  <a:pt x="3653" y="1336"/>
                </a:cubicBezTo>
                <a:cubicBezTo>
                  <a:pt x="3634" y="1361"/>
                  <a:pt x="3614" y="1386"/>
                  <a:pt x="3594" y="1413"/>
                </a:cubicBezTo>
                <a:cubicBezTo>
                  <a:pt x="3655" y="1461"/>
                  <a:pt x="3728" y="1444"/>
                  <a:pt x="3798" y="1427"/>
                </a:cubicBezTo>
                <a:cubicBezTo>
                  <a:pt x="3812" y="1424"/>
                  <a:pt x="3826" y="1420"/>
                  <a:pt x="3840" y="1414"/>
                </a:cubicBezTo>
                <a:cubicBezTo>
                  <a:pt x="3840" y="1388"/>
                  <a:pt x="3840" y="1388"/>
                  <a:pt x="3840" y="1388"/>
                </a:cubicBezTo>
                <a:cubicBezTo>
                  <a:pt x="3781" y="1415"/>
                  <a:pt x="3719" y="1425"/>
                  <a:pt x="3654" y="1419"/>
                </a:cubicBezTo>
                <a:cubicBezTo>
                  <a:pt x="3645" y="1418"/>
                  <a:pt x="3637" y="1413"/>
                  <a:pt x="3632" y="1411"/>
                </a:cubicBezTo>
                <a:cubicBezTo>
                  <a:pt x="3650" y="1381"/>
                  <a:pt x="3669" y="1354"/>
                  <a:pt x="3685" y="1326"/>
                </a:cubicBezTo>
                <a:cubicBezTo>
                  <a:pt x="3699" y="1301"/>
                  <a:pt x="3717" y="1281"/>
                  <a:pt x="3740" y="1272"/>
                </a:cubicBezTo>
                <a:cubicBezTo>
                  <a:pt x="3771" y="1281"/>
                  <a:pt x="3798" y="1288"/>
                  <a:pt x="3828" y="1296"/>
                </a:cubicBezTo>
                <a:cubicBezTo>
                  <a:pt x="3803" y="1315"/>
                  <a:pt x="3781" y="1331"/>
                  <a:pt x="3760" y="1347"/>
                </a:cubicBezTo>
                <a:cubicBezTo>
                  <a:pt x="3788" y="1340"/>
                  <a:pt x="3813" y="1324"/>
                  <a:pt x="3840" y="1316"/>
                </a:cubicBezTo>
                <a:cubicBezTo>
                  <a:pt x="3840" y="1257"/>
                  <a:pt x="3840" y="1257"/>
                  <a:pt x="3840" y="1257"/>
                </a:cubicBezTo>
                <a:cubicBezTo>
                  <a:pt x="3773" y="1266"/>
                  <a:pt x="3717" y="1246"/>
                  <a:pt x="3670" y="1194"/>
                </a:cubicBezTo>
                <a:cubicBezTo>
                  <a:pt x="3635" y="1154"/>
                  <a:pt x="3602" y="1112"/>
                  <a:pt x="3553" y="1079"/>
                </a:cubicBezTo>
                <a:cubicBezTo>
                  <a:pt x="3585" y="1075"/>
                  <a:pt x="3616" y="1067"/>
                  <a:pt x="3647" y="1066"/>
                </a:cubicBezTo>
                <a:cubicBezTo>
                  <a:pt x="3705" y="1063"/>
                  <a:pt x="3761" y="1069"/>
                  <a:pt x="3815" y="1093"/>
                </a:cubicBezTo>
                <a:cubicBezTo>
                  <a:pt x="3824" y="1097"/>
                  <a:pt x="3833" y="1101"/>
                  <a:pt x="3840" y="1106"/>
                </a:cubicBezTo>
                <a:cubicBezTo>
                  <a:pt x="3840" y="1075"/>
                  <a:pt x="3840" y="1075"/>
                  <a:pt x="3840" y="1075"/>
                </a:cubicBezTo>
                <a:cubicBezTo>
                  <a:pt x="3837" y="1071"/>
                  <a:pt x="3835" y="1066"/>
                  <a:pt x="3833" y="1061"/>
                </a:cubicBezTo>
                <a:cubicBezTo>
                  <a:pt x="3791" y="1037"/>
                  <a:pt x="3792" y="994"/>
                  <a:pt x="3785" y="955"/>
                </a:cubicBezTo>
                <a:cubicBezTo>
                  <a:pt x="3782" y="934"/>
                  <a:pt x="3783" y="911"/>
                  <a:pt x="3802" y="893"/>
                </a:cubicBezTo>
                <a:cubicBezTo>
                  <a:pt x="3815" y="905"/>
                  <a:pt x="3828" y="917"/>
                  <a:pt x="3840" y="928"/>
                </a:cubicBezTo>
                <a:cubicBezTo>
                  <a:pt x="3840" y="896"/>
                  <a:pt x="3840" y="896"/>
                  <a:pt x="3840" y="896"/>
                </a:cubicBezTo>
                <a:cubicBezTo>
                  <a:pt x="3827" y="877"/>
                  <a:pt x="3819" y="855"/>
                  <a:pt x="3819" y="825"/>
                </a:cubicBezTo>
                <a:cubicBezTo>
                  <a:pt x="3787" y="863"/>
                  <a:pt x="3766" y="899"/>
                  <a:pt x="3765" y="938"/>
                </a:cubicBezTo>
                <a:close/>
                <a:moveTo>
                  <a:pt x="224" y="0"/>
                </a:moveTo>
                <a:cubicBezTo>
                  <a:pt x="224" y="6"/>
                  <a:pt x="223" y="13"/>
                  <a:pt x="223" y="20"/>
                </a:cubicBezTo>
                <a:cubicBezTo>
                  <a:pt x="222" y="34"/>
                  <a:pt x="221" y="47"/>
                  <a:pt x="220" y="61"/>
                </a:cubicBezTo>
                <a:cubicBezTo>
                  <a:pt x="233" y="41"/>
                  <a:pt x="240" y="21"/>
                  <a:pt x="244" y="0"/>
                </a:cubicBezTo>
                <a:lnTo>
                  <a:pt x="224" y="0"/>
                </a:lnTo>
                <a:close/>
                <a:moveTo>
                  <a:pt x="3424" y="1391"/>
                </a:moveTo>
                <a:cubicBezTo>
                  <a:pt x="3382" y="1370"/>
                  <a:pt x="3334" y="1376"/>
                  <a:pt x="3287" y="1379"/>
                </a:cubicBezTo>
                <a:cubicBezTo>
                  <a:pt x="3246" y="1382"/>
                  <a:pt x="3208" y="1396"/>
                  <a:pt x="3173" y="1416"/>
                </a:cubicBezTo>
                <a:cubicBezTo>
                  <a:pt x="3159" y="1424"/>
                  <a:pt x="3146" y="1431"/>
                  <a:pt x="3126" y="1416"/>
                </a:cubicBezTo>
                <a:cubicBezTo>
                  <a:pt x="3185" y="1395"/>
                  <a:pt x="3225" y="1355"/>
                  <a:pt x="3260" y="1308"/>
                </a:cubicBezTo>
                <a:cubicBezTo>
                  <a:pt x="3297" y="1260"/>
                  <a:pt x="3311" y="1203"/>
                  <a:pt x="3319" y="1143"/>
                </a:cubicBezTo>
                <a:cubicBezTo>
                  <a:pt x="3237" y="1133"/>
                  <a:pt x="3167" y="1161"/>
                  <a:pt x="3104" y="1208"/>
                </a:cubicBezTo>
                <a:cubicBezTo>
                  <a:pt x="3041" y="1254"/>
                  <a:pt x="2998" y="1315"/>
                  <a:pt x="2990" y="1397"/>
                </a:cubicBezTo>
                <a:cubicBezTo>
                  <a:pt x="2841" y="1409"/>
                  <a:pt x="2710" y="1457"/>
                  <a:pt x="2597" y="1556"/>
                </a:cubicBezTo>
                <a:cubicBezTo>
                  <a:pt x="2619" y="1415"/>
                  <a:pt x="2674" y="1286"/>
                  <a:pt x="2740" y="1161"/>
                </a:cubicBezTo>
                <a:cubicBezTo>
                  <a:pt x="2766" y="1166"/>
                  <a:pt x="2789" y="1173"/>
                  <a:pt x="2812" y="1175"/>
                </a:cubicBezTo>
                <a:cubicBezTo>
                  <a:pt x="2886" y="1183"/>
                  <a:pt x="2958" y="1170"/>
                  <a:pt x="3022" y="1133"/>
                </a:cubicBezTo>
                <a:cubicBezTo>
                  <a:pt x="3053" y="1116"/>
                  <a:pt x="3079" y="1089"/>
                  <a:pt x="3106" y="1065"/>
                </a:cubicBezTo>
                <a:cubicBezTo>
                  <a:pt x="3116" y="1055"/>
                  <a:pt x="3113" y="1043"/>
                  <a:pt x="3105" y="1031"/>
                </a:cubicBezTo>
                <a:cubicBezTo>
                  <a:pt x="3082" y="998"/>
                  <a:pt x="3046" y="987"/>
                  <a:pt x="3012" y="977"/>
                </a:cubicBezTo>
                <a:cubicBezTo>
                  <a:pt x="2985" y="968"/>
                  <a:pt x="2955" y="967"/>
                  <a:pt x="2923" y="962"/>
                </a:cubicBezTo>
                <a:cubicBezTo>
                  <a:pt x="2963" y="910"/>
                  <a:pt x="3013" y="868"/>
                  <a:pt x="3065" y="823"/>
                </a:cubicBezTo>
                <a:cubicBezTo>
                  <a:pt x="3072" y="844"/>
                  <a:pt x="3076" y="863"/>
                  <a:pt x="3085" y="879"/>
                </a:cubicBezTo>
                <a:cubicBezTo>
                  <a:pt x="3108" y="919"/>
                  <a:pt x="3148" y="933"/>
                  <a:pt x="3191" y="938"/>
                </a:cubicBezTo>
                <a:cubicBezTo>
                  <a:pt x="3237" y="942"/>
                  <a:pt x="3283" y="934"/>
                  <a:pt x="3326" y="915"/>
                </a:cubicBezTo>
                <a:cubicBezTo>
                  <a:pt x="3349" y="904"/>
                  <a:pt x="3372" y="895"/>
                  <a:pt x="3396" y="886"/>
                </a:cubicBezTo>
                <a:cubicBezTo>
                  <a:pt x="3435" y="871"/>
                  <a:pt x="3474" y="864"/>
                  <a:pt x="3521" y="889"/>
                </a:cubicBezTo>
                <a:cubicBezTo>
                  <a:pt x="3503" y="843"/>
                  <a:pt x="3481" y="807"/>
                  <a:pt x="3448" y="787"/>
                </a:cubicBezTo>
                <a:cubicBezTo>
                  <a:pt x="3416" y="767"/>
                  <a:pt x="3375" y="760"/>
                  <a:pt x="3335" y="747"/>
                </a:cubicBezTo>
                <a:cubicBezTo>
                  <a:pt x="3401" y="673"/>
                  <a:pt x="3439" y="584"/>
                  <a:pt x="3461" y="483"/>
                </a:cubicBezTo>
                <a:cubicBezTo>
                  <a:pt x="3452" y="486"/>
                  <a:pt x="3446" y="485"/>
                  <a:pt x="3443" y="488"/>
                </a:cubicBezTo>
                <a:cubicBezTo>
                  <a:pt x="3407" y="525"/>
                  <a:pt x="3358" y="534"/>
                  <a:pt x="3311" y="549"/>
                </a:cubicBezTo>
                <a:cubicBezTo>
                  <a:pt x="3273" y="561"/>
                  <a:pt x="3234" y="569"/>
                  <a:pt x="3194" y="580"/>
                </a:cubicBezTo>
                <a:cubicBezTo>
                  <a:pt x="3181" y="554"/>
                  <a:pt x="3167" y="526"/>
                  <a:pt x="3153" y="498"/>
                </a:cubicBezTo>
                <a:cubicBezTo>
                  <a:pt x="3140" y="469"/>
                  <a:pt x="3128" y="440"/>
                  <a:pt x="3114" y="409"/>
                </a:cubicBezTo>
                <a:cubicBezTo>
                  <a:pt x="3042" y="440"/>
                  <a:pt x="3022" y="511"/>
                  <a:pt x="3003" y="581"/>
                </a:cubicBezTo>
                <a:cubicBezTo>
                  <a:pt x="2983" y="652"/>
                  <a:pt x="2986" y="722"/>
                  <a:pt x="3041" y="781"/>
                </a:cubicBezTo>
                <a:cubicBezTo>
                  <a:pt x="3007" y="807"/>
                  <a:pt x="2975" y="829"/>
                  <a:pt x="2944" y="854"/>
                </a:cubicBezTo>
                <a:cubicBezTo>
                  <a:pt x="2914" y="879"/>
                  <a:pt x="2886" y="906"/>
                  <a:pt x="2852" y="937"/>
                </a:cubicBezTo>
                <a:cubicBezTo>
                  <a:pt x="2855" y="813"/>
                  <a:pt x="2821" y="708"/>
                  <a:pt x="2724" y="630"/>
                </a:cubicBezTo>
                <a:cubicBezTo>
                  <a:pt x="2695" y="645"/>
                  <a:pt x="2682" y="675"/>
                  <a:pt x="2666" y="700"/>
                </a:cubicBezTo>
                <a:cubicBezTo>
                  <a:pt x="2626" y="765"/>
                  <a:pt x="2622" y="838"/>
                  <a:pt x="2628" y="911"/>
                </a:cubicBezTo>
                <a:cubicBezTo>
                  <a:pt x="2635" y="995"/>
                  <a:pt x="2666" y="1072"/>
                  <a:pt x="2700" y="1151"/>
                </a:cubicBezTo>
                <a:cubicBezTo>
                  <a:pt x="2639" y="1249"/>
                  <a:pt x="2586" y="1354"/>
                  <a:pt x="2552" y="1466"/>
                </a:cubicBezTo>
                <a:cubicBezTo>
                  <a:pt x="2518" y="1578"/>
                  <a:pt x="2496" y="1692"/>
                  <a:pt x="2467" y="1810"/>
                </a:cubicBezTo>
                <a:cubicBezTo>
                  <a:pt x="2457" y="1781"/>
                  <a:pt x="2447" y="1754"/>
                  <a:pt x="2437" y="1729"/>
                </a:cubicBezTo>
                <a:cubicBezTo>
                  <a:pt x="2516" y="1568"/>
                  <a:pt x="2524" y="1412"/>
                  <a:pt x="2421" y="1256"/>
                </a:cubicBezTo>
                <a:cubicBezTo>
                  <a:pt x="2369" y="1289"/>
                  <a:pt x="2340" y="1335"/>
                  <a:pt x="2328" y="1389"/>
                </a:cubicBezTo>
                <a:cubicBezTo>
                  <a:pt x="2317" y="1440"/>
                  <a:pt x="2313" y="1493"/>
                  <a:pt x="2306" y="1549"/>
                </a:cubicBezTo>
                <a:cubicBezTo>
                  <a:pt x="2228" y="1465"/>
                  <a:pt x="2130" y="1417"/>
                  <a:pt x="2023" y="1375"/>
                </a:cubicBezTo>
                <a:cubicBezTo>
                  <a:pt x="2019" y="1358"/>
                  <a:pt x="2014" y="1338"/>
                  <a:pt x="2011" y="1317"/>
                </a:cubicBezTo>
                <a:cubicBezTo>
                  <a:pt x="1998" y="1229"/>
                  <a:pt x="1945" y="1171"/>
                  <a:pt x="1871" y="1128"/>
                </a:cubicBezTo>
                <a:cubicBezTo>
                  <a:pt x="1842" y="1112"/>
                  <a:pt x="1811" y="1099"/>
                  <a:pt x="1779" y="1089"/>
                </a:cubicBezTo>
                <a:cubicBezTo>
                  <a:pt x="1742" y="1078"/>
                  <a:pt x="1727" y="1096"/>
                  <a:pt x="1734" y="1134"/>
                </a:cubicBezTo>
                <a:cubicBezTo>
                  <a:pt x="1747" y="1201"/>
                  <a:pt x="1768" y="1264"/>
                  <a:pt x="1818" y="1313"/>
                </a:cubicBezTo>
                <a:cubicBezTo>
                  <a:pt x="1819" y="1314"/>
                  <a:pt x="1818" y="1316"/>
                  <a:pt x="1818" y="1318"/>
                </a:cubicBezTo>
                <a:cubicBezTo>
                  <a:pt x="1718" y="1318"/>
                  <a:pt x="1611" y="1344"/>
                  <a:pt x="1547" y="1384"/>
                </a:cubicBezTo>
                <a:cubicBezTo>
                  <a:pt x="1551" y="1407"/>
                  <a:pt x="1567" y="1421"/>
                  <a:pt x="1586" y="1433"/>
                </a:cubicBezTo>
                <a:cubicBezTo>
                  <a:pt x="1649" y="1473"/>
                  <a:pt x="1718" y="1476"/>
                  <a:pt x="1789" y="1475"/>
                </a:cubicBezTo>
                <a:cubicBezTo>
                  <a:pt x="1800" y="1475"/>
                  <a:pt x="1811" y="1474"/>
                  <a:pt x="1822" y="1474"/>
                </a:cubicBezTo>
                <a:cubicBezTo>
                  <a:pt x="1823" y="1474"/>
                  <a:pt x="1824" y="1476"/>
                  <a:pt x="1827" y="1479"/>
                </a:cubicBezTo>
                <a:cubicBezTo>
                  <a:pt x="1775" y="1551"/>
                  <a:pt x="1728" y="1626"/>
                  <a:pt x="1711" y="1717"/>
                </a:cubicBezTo>
                <a:cubicBezTo>
                  <a:pt x="1798" y="1727"/>
                  <a:pt x="1867" y="1690"/>
                  <a:pt x="1929" y="1641"/>
                </a:cubicBezTo>
                <a:cubicBezTo>
                  <a:pt x="1992" y="1590"/>
                  <a:pt x="2021" y="1520"/>
                  <a:pt x="2022" y="1431"/>
                </a:cubicBezTo>
                <a:cubicBezTo>
                  <a:pt x="2130" y="1478"/>
                  <a:pt x="2221" y="1538"/>
                  <a:pt x="2292" y="1632"/>
                </a:cubicBezTo>
                <a:cubicBezTo>
                  <a:pt x="2177" y="1614"/>
                  <a:pt x="2081" y="1643"/>
                  <a:pt x="2005" y="1727"/>
                </a:cubicBezTo>
                <a:cubicBezTo>
                  <a:pt x="2047" y="1827"/>
                  <a:pt x="2249" y="1877"/>
                  <a:pt x="2382" y="1783"/>
                </a:cubicBezTo>
                <a:cubicBezTo>
                  <a:pt x="2411" y="1858"/>
                  <a:pt x="2428" y="1932"/>
                  <a:pt x="2411" y="2011"/>
                </a:cubicBezTo>
                <a:cubicBezTo>
                  <a:pt x="2406" y="2036"/>
                  <a:pt x="2397" y="2059"/>
                  <a:pt x="2410" y="2084"/>
                </a:cubicBezTo>
                <a:cubicBezTo>
                  <a:pt x="2414" y="2091"/>
                  <a:pt x="2411" y="2103"/>
                  <a:pt x="2408" y="2111"/>
                </a:cubicBezTo>
                <a:cubicBezTo>
                  <a:pt x="2403" y="2128"/>
                  <a:pt x="2397" y="2144"/>
                  <a:pt x="2391" y="2160"/>
                </a:cubicBezTo>
                <a:cubicBezTo>
                  <a:pt x="2414" y="2160"/>
                  <a:pt x="2414" y="2160"/>
                  <a:pt x="2414" y="2160"/>
                </a:cubicBezTo>
                <a:cubicBezTo>
                  <a:pt x="2420" y="2148"/>
                  <a:pt x="2423" y="2134"/>
                  <a:pt x="2430" y="2123"/>
                </a:cubicBezTo>
                <a:cubicBezTo>
                  <a:pt x="2444" y="2104"/>
                  <a:pt x="2447" y="2085"/>
                  <a:pt x="2432" y="2065"/>
                </a:cubicBezTo>
                <a:cubicBezTo>
                  <a:pt x="2465" y="2035"/>
                  <a:pt x="2459" y="1998"/>
                  <a:pt x="2451" y="1962"/>
                </a:cubicBezTo>
                <a:cubicBezTo>
                  <a:pt x="2438" y="1900"/>
                  <a:pt x="2430" y="1836"/>
                  <a:pt x="2405" y="1776"/>
                </a:cubicBezTo>
                <a:cubicBezTo>
                  <a:pt x="2399" y="1760"/>
                  <a:pt x="2399" y="1749"/>
                  <a:pt x="2418" y="1745"/>
                </a:cubicBezTo>
                <a:cubicBezTo>
                  <a:pt x="2455" y="1806"/>
                  <a:pt x="2445" y="1877"/>
                  <a:pt x="2465" y="1943"/>
                </a:cubicBezTo>
                <a:cubicBezTo>
                  <a:pt x="2472" y="1935"/>
                  <a:pt x="2477" y="1927"/>
                  <a:pt x="2478" y="1919"/>
                </a:cubicBezTo>
                <a:cubicBezTo>
                  <a:pt x="2496" y="1824"/>
                  <a:pt x="2514" y="1730"/>
                  <a:pt x="2529" y="1635"/>
                </a:cubicBezTo>
                <a:cubicBezTo>
                  <a:pt x="2544" y="1543"/>
                  <a:pt x="2574" y="1456"/>
                  <a:pt x="2609" y="1371"/>
                </a:cubicBezTo>
                <a:cubicBezTo>
                  <a:pt x="2616" y="1354"/>
                  <a:pt x="2625" y="1338"/>
                  <a:pt x="2633" y="1322"/>
                </a:cubicBezTo>
                <a:cubicBezTo>
                  <a:pt x="2627" y="1360"/>
                  <a:pt x="2613" y="1393"/>
                  <a:pt x="2602" y="1428"/>
                </a:cubicBezTo>
                <a:cubicBezTo>
                  <a:pt x="2568" y="1545"/>
                  <a:pt x="2542" y="1665"/>
                  <a:pt x="2521" y="1786"/>
                </a:cubicBezTo>
                <a:cubicBezTo>
                  <a:pt x="2504" y="1886"/>
                  <a:pt x="2489" y="1985"/>
                  <a:pt x="2474" y="2085"/>
                </a:cubicBezTo>
                <a:cubicBezTo>
                  <a:pt x="2470" y="2110"/>
                  <a:pt x="2464" y="2135"/>
                  <a:pt x="2458" y="2160"/>
                </a:cubicBezTo>
                <a:cubicBezTo>
                  <a:pt x="2479" y="2160"/>
                  <a:pt x="2479" y="2160"/>
                  <a:pt x="2479" y="2160"/>
                </a:cubicBezTo>
                <a:cubicBezTo>
                  <a:pt x="2485" y="2135"/>
                  <a:pt x="2491" y="2109"/>
                  <a:pt x="2495" y="2082"/>
                </a:cubicBezTo>
                <a:cubicBezTo>
                  <a:pt x="2498" y="2069"/>
                  <a:pt x="2502" y="2056"/>
                  <a:pt x="2507" y="2040"/>
                </a:cubicBezTo>
                <a:cubicBezTo>
                  <a:pt x="2516" y="2045"/>
                  <a:pt x="2523" y="2048"/>
                  <a:pt x="2529" y="2053"/>
                </a:cubicBezTo>
                <a:cubicBezTo>
                  <a:pt x="2596" y="2101"/>
                  <a:pt x="2670" y="2097"/>
                  <a:pt x="2742" y="2075"/>
                </a:cubicBezTo>
                <a:cubicBezTo>
                  <a:pt x="2782" y="2063"/>
                  <a:pt x="2818" y="2040"/>
                  <a:pt x="2853" y="2017"/>
                </a:cubicBezTo>
                <a:cubicBezTo>
                  <a:pt x="2878" y="2000"/>
                  <a:pt x="2898" y="1976"/>
                  <a:pt x="2920" y="1954"/>
                </a:cubicBezTo>
                <a:cubicBezTo>
                  <a:pt x="2891" y="1910"/>
                  <a:pt x="2845" y="1908"/>
                  <a:pt x="2801" y="1890"/>
                </a:cubicBezTo>
                <a:cubicBezTo>
                  <a:pt x="2874" y="1816"/>
                  <a:pt x="2911" y="1726"/>
                  <a:pt x="2937" y="1628"/>
                </a:cubicBezTo>
                <a:cubicBezTo>
                  <a:pt x="2930" y="1625"/>
                  <a:pt x="2923" y="1619"/>
                  <a:pt x="2916" y="1619"/>
                </a:cubicBezTo>
                <a:cubicBezTo>
                  <a:pt x="2824" y="1615"/>
                  <a:pt x="2739" y="1630"/>
                  <a:pt x="2667" y="1696"/>
                </a:cubicBezTo>
                <a:cubicBezTo>
                  <a:pt x="2621" y="1738"/>
                  <a:pt x="2574" y="1777"/>
                  <a:pt x="2540" y="1829"/>
                </a:cubicBezTo>
                <a:cubicBezTo>
                  <a:pt x="2555" y="1709"/>
                  <a:pt x="2601" y="1607"/>
                  <a:pt x="2710" y="1542"/>
                </a:cubicBezTo>
                <a:cubicBezTo>
                  <a:pt x="2766" y="1509"/>
                  <a:pt x="2824" y="1477"/>
                  <a:pt x="2889" y="1463"/>
                </a:cubicBezTo>
                <a:cubicBezTo>
                  <a:pt x="2969" y="1446"/>
                  <a:pt x="3051" y="1432"/>
                  <a:pt x="3136" y="1452"/>
                </a:cubicBezTo>
                <a:cubicBezTo>
                  <a:pt x="3111" y="1571"/>
                  <a:pt x="3197" y="1724"/>
                  <a:pt x="3382" y="1761"/>
                </a:cubicBezTo>
                <a:cubicBezTo>
                  <a:pt x="3415" y="1727"/>
                  <a:pt x="3408" y="1686"/>
                  <a:pt x="3397" y="1646"/>
                </a:cubicBezTo>
                <a:cubicBezTo>
                  <a:pt x="3390" y="1622"/>
                  <a:pt x="3379" y="1599"/>
                  <a:pt x="3370" y="1577"/>
                </a:cubicBezTo>
                <a:cubicBezTo>
                  <a:pt x="3436" y="1564"/>
                  <a:pt x="3499" y="1552"/>
                  <a:pt x="3563" y="1540"/>
                </a:cubicBezTo>
                <a:cubicBezTo>
                  <a:pt x="3562" y="1527"/>
                  <a:pt x="3563" y="1518"/>
                  <a:pt x="3559" y="1512"/>
                </a:cubicBezTo>
                <a:cubicBezTo>
                  <a:pt x="3527" y="1458"/>
                  <a:pt x="3480" y="1417"/>
                  <a:pt x="3424" y="1391"/>
                </a:cubicBezTo>
                <a:close/>
                <a:moveTo>
                  <a:pt x="3423" y="797"/>
                </a:moveTo>
                <a:cubicBezTo>
                  <a:pt x="3443" y="804"/>
                  <a:pt x="3462" y="816"/>
                  <a:pt x="3470" y="842"/>
                </a:cubicBezTo>
                <a:cubicBezTo>
                  <a:pt x="3425" y="857"/>
                  <a:pt x="3383" y="868"/>
                  <a:pt x="3343" y="885"/>
                </a:cubicBezTo>
                <a:cubicBezTo>
                  <a:pt x="3310" y="900"/>
                  <a:pt x="3276" y="902"/>
                  <a:pt x="3241" y="903"/>
                </a:cubicBezTo>
                <a:cubicBezTo>
                  <a:pt x="3214" y="904"/>
                  <a:pt x="3188" y="894"/>
                  <a:pt x="3170" y="868"/>
                </a:cubicBezTo>
                <a:cubicBezTo>
                  <a:pt x="3200" y="864"/>
                  <a:pt x="3226" y="861"/>
                  <a:pt x="3253" y="858"/>
                </a:cubicBezTo>
                <a:cubicBezTo>
                  <a:pt x="3232" y="851"/>
                  <a:pt x="3211" y="850"/>
                  <a:pt x="3191" y="847"/>
                </a:cubicBezTo>
                <a:cubicBezTo>
                  <a:pt x="3172" y="843"/>
                  <a:pt x="3149" y="842"/>
                  <a:pt x="3140" y="816"/>
                </a:cubicBezTo>
                <a:cubicBezTo>
                  <a:pt x="3170" y="814"/>
                  <a:pt x="3197" y="814"/>
                  <a:pt x="3224" y="811"/>
                </a:cubicBezTo>
                <a:cubicBezTo>
                  <a:pt x="3253" y="807"/>
                  <a:pt x="3276" y="780"/>
                  <a:pt x="3307" y="788"/>
                </a:cubicBezTo>
                <a:cubicBezTo>
                  <a:pt x="3348" y="762"/>
                  <a:pt x="3386" y="784"/>
                  <a:pt x="3423" y="797"/>
                </a:cubicBezTo>
                <a:close/>
                <a:moveTo>
                  <a:pt x="3269" y="581"/>
                </a:moveTo>
                <a:cubicBezTo>
                  <a:pt x="3321" y="570"/>
                  <a:pt x="3374" y="560"/>
                  <a:pt x="3426" y="534"/>
                </a:cubicBezTo>
                <a:cubicBezTo>
                  <a:pt x="3415" y="563"/>
                  <a:pt x="3406" y="594"/>
                  <a:pt x="3392" y="622"/>
                </a:cubicBezTo>
                <a:cubicBezTo>
                  <a:pt x="3367" y="674"/>
                  <a:pt x="3335" y="721"/>
                  <a:pt x="3288" y="757"/>
                </a:cubicBezTo>
                <a:cubicBezTo>
                  <a:pt x="3234" y="798"/>
                  <a:pt x="3195" y="800"/>
                  <a:pt x="3145" y="762"/>
                </a:cubicBezTo>
                <a:cubicBezTo>
                  <a:pt x="3185" y="737"/>
                  <a:pt x="3228" y="717"/>
                  <a:pt x="3257" y="679"/>
                </a:cubicBezTo>
                <a:cubicBezTo>
                  <a:pt x="3214" y="697"/>
                  <a:pt x="3177" y="727"/>
                  <a:pt x="3130" y="734"/>
                </a:cubicBezTo>
                <a:cubicBezTo>
                  <a:pt x="3128" y="728"/>
                  <a:pt x="3127" y="725"/>
                  <a:pt x="3126" y="722"/>
                </a:cubicBezTo>
                <a:cubicBezTo>
                  <a:pt x="3126" y="720"/>
                  <a:pt x="3126" y="717"/>
                  <a:pt x="3127" y="714"/>
                </a:cubicBezTo>
                <a:cubicBezTo>
                  <a:pt x="3149" y="643"/>
                  <a:pt x="3196" y="598"/>
                  <a:pt x="3269" y="581"/>
                </a:cubicBezTo>
                <a:close/>
                <a:moveTo>
                  <a:pt x="3017" y="647"/>
                </a:moveTo>
                <a:cubicBezTo>
                  <a:pt x="3020" y="579"/>
                  <a:pt x="3041" y="516"/>
                  <a:pt x="3079" y="459"/>
                </a:cubicBezTo>
                <a:cubicBezTo>
                  <a:pt x="3084" y="452"/>
                  <a:pt x="3093" y="447"/>
                  <a:pt x="3097" y="443"/>
                </a:cubicBezTo>
                <a:cubicBezTo>
                  <a:pt x="3114" y="474"/>
                  <a:pt x="3129" y="503"/>
                  <a:pt x="3146" y="531"/>
                </a:cubicBezTo>
                <a:cubicBezTo>
                  <a:pt x="3161" y="555"/>
                  <a:pt x="3170" y="580"/>
                  <a:pt x="3167" y="605"/>
                </a:cubicBezTo>
                <a:cubicBezTo>
                  <a:pt x="3144" y="628"/>
                  <a:pt x="3125" y="648"/>
                  <a:pt x="3103" y="671"/>
                </a:cubicBezTo>
                <a:cubicBezTo>
                  <a:pt x="3099" y="639"/>
                  <a:pt x="3095" y="613"/>
                  <a:pt x="3092" y="586"/>
                </a:cubicBezTo>
                <a:cubicBezTo>
                  <a:pt x="3081" y="628"/>
                  <a:pt x="3090" y="672"/>
                  <a:pt x="3064" y="709"/>
                </a:cubicBezTo>
                <a:cubicBezTo>
                  <a:pt x="3027" y="695"/>
                  <a:pt x="3015" y="680"/>
                  <a:pt x="3017" y="647"/>
                </a:cubicBezTo>
                <a:close/>
                <a:moveTo>
                  <a:pt x="3008" y="836"/>
                </a:moveTo>
                <a:cubicBezTo>
                  <a:pt x="2931" y="931"/>
                  <a:pt x="2891" y="969"/>
                  <a:pt x="2854" y="979"/>
                </a:cubicBezTo>
                <a:cubicBezTo>
                  <a:pt x="2896" y="917"/>
                  <a:pt x="2949" y="873"/>
                  <a:pt x="3008" y="836"/>
                </a:cubicBezTo>
                <a:close/>
                <a:moveTo>
                  <a:pt x="2904" y="993"/>
                </a:moveTo>
                <a:cubicBezTo>
                  <a:pt x="2923" y="990"/>
                  <a:pt x="2943" y="986"/>
                  <a:pt x="2962" y="988"/>
                </a:cubicBezTo>
                <a:cubicBezTo>
                  <a:pt x="3008" y="992"/>
                  <a:pt x="3052" y="1005"/>
                  <a:pt x="3087" y="1041"/>
                </a:cubicBezTo>
                <a:cubicBezTo>
                  <a:pt x="3040" y="1134"/>
                  <a:pt x="2858" y="1187"/>
                  <a:pt x="2806" y="1123"/>
                </a:cubicBezTo>
                <a:cubicBezTo>
                  <a:pt x="2849" y="1078"/>
                  <a:pt x="2910" y="1074"/>
                  <a:pt x="2970" y="1050"/>
                </a:cubicBezTo>
                <a:cubicBezTo>
                  <a:pt x="2909" y="1043"/>
                  <a:pt x="2862" y="1071"/>
                  <a:pt x="2810" y="1084"/>
                </a:cubicBezTo>
                <a:cubicBezTo>
                  <a:pt x="2823" y="1028"/>
                  <a:pt x="2856" y="1003"/>
                  <a:pt x="2904" y="993"/>
                </a:cubicBezTo>
                <a:close/>
                <a:moveTo>
                  <a:pt x="2653" y="927"/>
                </a:moveTo>
                <a:cubicBezTo>
                  <a:pt x="2630" y="829"/>
                  <a:pt x="2654" y="739"/>
                  <a:pt x="2722" y="659"/>
                </a:cubicBezTo>
                <a:cubicBezTo>
                  <a:pt x="2818" y="733"/>
                  <a:pt x="2852" y="876"/>
                  <a:pt x="2819" y="980"/>
                </a:cubicBezTo>
                <a:cubicBezTo>
                  <a:pt x="2811" y="1006"/>
                  <a:pt x="2796" y="1029"/>
                  <a:pt x="2766" y="1043"/>
                </a:cubicBezTo>
                <a:cubicBezTo>
                  <a:pt x="2758" y="994"/>
                  <a:pt x="2751" y="949"/>
                  <a:pt x="2744" y="904"/>
                </a:cubicBezTo>
                <a:cubicBezTo>
                  <a:pt x="2741" y="904"/>
                  <a:pt x="2738" y="904"/>
                  <a:pt x="2736" y="905"/>
                </a:cubicBezTo>
                <a:cubicBezTo>
                  <a:pt x="2736" y="951"/>
                  <a:pt x="2736" y="997"/>
                  <a:pt x="2736" y="1044"/>
                </a:cubicBezTo>
                <a:cubicBezTo>
                  <a:pt x="2701" y="1036"/>
                  <a:pt x="2671" y="1001"/>
                  <a:pt x="2653" y="927"/>
                </a:cubicBezTo>
                <a:close/>
                <a:moveTo>
                  <a:pt x="1758" y="1111"/>
                </a:moveTo>
                <a:cubicBezTo>
                  <a:pt x="1843" y="1110"/>
                  <a:pt x="1959" y="1220"/>
                  <a:pt x="1960" y="1300"/>
                </a:cubicBezTo>
                <a:cubicBezTo>
                  <a:pt x="1925" y="1266"/>
                  <a:pt x="1889" y="1230"/>
                  <a:pt x="1854" y="1195"/>
                </a:cubicBezTo>
                <a:cubicBezTo>
                  <a:pt x="1851" y="1197"/>
                  <a:pt x="1849" y="1199"/>
                  <a:pt x="1847" y="1201"/>
                </a:cubicBezTo>
                <a:cubicBezTo>
                  <a:pt x="1877" y="1247"/>
                  <a:pt x="1928" y="1279"/>
                  <a:pt x="1947" y="1334"/>
                </a:cubicBezTo>
                <a:cubicBezTo>
                  <a:pt x="1817" y="1329"/>
                  <a:pt x="1758" y="1225"/>
                  <a:pt x="1758" y="1111"/>
                </a:cubicBezTo>
                <a:close/>
                <a:moveTo>
                  <a:pt x="1726" y="1454"/>
                </a:moveTo>
                <a:cubicBezTo>
                  <a:pt x="1671" y="1451"/>
                  <a:pt x="1615" y="1441"/>
                  <a:pt x="1573" y="1393"/>
                </a:cubicBezTo>
                <a:cubicBezTo>
                  <a:pt x="1668" y="1346"/>
                  <a:pt x="1764" y="1333"/>
                  <a:pt x="1865" y="1346"/>
                </a:cubicBezTo>
                <a:cubicBezTo>
                  <a:pt x="1883" y="1348"/>
                  <a:pt x="1889" y="1360"/>
                  <a:pt x="1894" y="1378"/>
                </a:cubicBezTo>
                <a:cubicBezTo>
                  <a:pt x="1836" y="1382"/>
                  <a:pt x="1780" y="1385"/>
                  <a:pt x="1724" y="1389"/>
                </a:cubicBezTo>
                <a:cubicBezTo>
                  <a:pt x="1724" y="1391"/>
                  <a:pt x="1724" y="1394"/>
                  <a:pt x="1725" y="1396"/>
                </a:cubicBezTo>
                <a:cubicBezTo>
                  <a:pt x="1779" y="1400"/>
                  <a:pt x="1834" y="1403"/>
                  <a:pt x="1898" y="1406"/>
                </a:cubicBezTo>
                <a:cubicBezTo>
                  <a:pt x="1843" y="1455"/>
                  <a:pt x="1783" y="1458"/>
                  <a:pt x="1726" y="1454"/>
                </a:cubicBezTo>
                <a:close/>
                <a:moveTo>
                  <a:pt x="1968" y="1560"/>
                </a:moveTo>
                <a:cubicBezTo>
                  <a:pt x="1917" y="1644"/>
                  <a:pt x="1838" y="1685"/>
                  <a:pt x="1741" y="1700"/>
                </a:cubicBezTo>
                <a:cubicBezTo>
                  <a:pt x="1752" y="1629"/>
                  <a:pt x="1805" y="1525"/>
                  <a:pt x="1855" y="1487"/>
                </a:cubicBezTo>
                <a:cubicBezTo>
                  <a:pt x="1881" y="1467"/>
                  <a:pt x="1908" y="1440"/>
                  <a:pt x="1951" y="1458"/>
                </a:cubicBezTo>
                <a:cubicBezTo>
                  <a:pt x="1934" y="1499"/>
                  <a:pt x="1900" y="1525"/>
                  <a:pt x="1881" y="1562"/>
                </a:cubicBezTo>
                <a:cubicBezTo>
                  <a:pt x="1922" y="1546"/>
                  <a:pt x="1940" y="1505"/>
                  <a:pt x="1974" y="1477"/>
                </a:cubicBezTo>
                <a:cubicBezTo>
                  <a:pt x="1984" y="1507"/>
                  <a:pt x="1983" y="1535"/>
                  <a:pt x="1968" y="1560"/>
                </a:cubicBezTo>
                <a:close/>
                <a:moveTo>
                  <a:pt x="2205" y="1513"/>
                </a:moveTo>
                <a:cubicBezTo>
                  <a:pt x="2162" y="1479"/>
                  <a:pt x="2114" y="1452"/>
                  <a:pt x="2063" y="1419"/>
                </a:cubicBezTo>
                <a:cubicBezTo>
                  <a:pt x="2161" y="1446"/>
                  <a:pt x="2313" y="1556"/>
                  <a:pt x="2325" y="1625"/>
                </a:cubicBezTo>
                <a:cubicBezTo>
                  <a:pt x="2286" y="1588"/>
                  <a:pt x="2248" y="1547"/>
                  <a:pt x="2205" y="1513"/>
                </a:cubicBezTo>
                <a:close/>
                <a:moveTo>
                  <a:pt x="2322" y="1740"/>
                </a:moveTo>
                <a:cubicBezTo>
                  <a:pt x="2291" y="1786"/>
                  <a:pt x="2255" y="1810"/>
                  <a:pt x="2209" y="1812"/>
                </a:cubicBezTo>
                <a:cubicBezTo>
                  <a:pt x="2136" y="1815"/>
                  <a:pt x="2081" y="1778"/>
                  <a:pt x="2026" y="1735"/>
                </a:cubicBezTo>
                <a:cubicBezTo>
                  <a:pt x="2101" y="1657"/>
                  <a:pt x="2241" y="1624"/>
                  <a:pt x="2304" y="1669"/>
                </a:cubicBezTo>
                <a:cubicBezTo>
                  <a:pt x="2311" y="1682"/>
                  <a:pt x="2318" y="1695"/>
                  <a:pt x="2326" y="1710"/>
                </a:cubicBezTo>
                <a:cubicBezTo>
                  <a:pt x="2273" y="1731"/>
                  <a:pt x="2220" y="1725"/>
                  <a:pt x="2164" y="1733"/>
                </a:cubicBezTo>
                <a:cubicBezTo>
                  <a:pt x="2209" y="1749"/>
                  <a:pt x="2261" y="1752"/>
                  <a:pt x="2322" y="1740"/>
                </a:cubicBezTo>
                <a:close/>
                <a:moveTo>
                  <a:pt x="2419" y="1625"/>
                </a:moveTo>
                <a:cubicBezTo>
                  <a:pt x="2415" y="1564"/>
                  <a:pt x="2412" y="1504"/>
                  <a:pt x="2408" y="1443"/>
                </a:cubicBezTo>
                <a:cubicBezTo>
                  <a:pt x="2387" y="1508"/>
                  <a:pt x="2408" y="1577"/>
                  <a:pt x="2386" y="1647"/>
                </a:cubicBezTo>
                <a:cubicBezTo>
                  <a:pt x="2300" y="1560"/>
                  <a:pt x="2326" y="1354"/>
                  <a:pt x="2413" y="1285"/>
                </a:cubicBezTo>
                <a:cubicBezTo>
                  <a:pt x="2418" y="1290"/>
                  <a:pt x="2422" y="1295"/>
                  <a:pt x="2426" y="1301"/>
                </a:cubicBezTo>
                <a:cubicBezTo>
                  <a:pt x="2432" y="1310"/>
                  <a:pt x="2438" y="1320"/>
                  <a:pt x="2442" y="1330"/>
                </a:cubicBezTo>
                <a:cubicBezTo>
                  <a:pt x="2483" y="1417"/>
                  <a:pt x="2481" y="1506"/>
                  <a:pt x="2451" y="1595"/>
                </a:cubicBezTo>
                <a:cubicBezTo>
                  <a:pt x="2446" y="1607"/>
                  <a:pt x="2435" y="1617"/>
                  <a:pt x="2427" y="1628"/>
                </a:cubicBezTo>
                <a:cubicBezTo>
                  <a:pt x="2424" y="1627"/>
                  <a:pt x="2422" y="1626"/>
                  <a:pt x="2419" y="1625"/>
                </a:cubicBezTo>
                <a:close/>
                <a:moveTo>
                  <a:pt x="2890" y="1951"/>
                </a:moveTo>
                <a:cubicBezTo>
                  <a:pt x="2863" y="1991"/>
                  <a:pt x="2825" y="2018"/>
                  <a:pt x="2770" y="2042"/>
                </a:cubicBezTo>
                <a:cubicBezTo>
                  <a:pt x="2733" y="2058"/>
                  <a:pt x="2697" y="2071"/>
                  <a:pt x="2657" y="2066"/>
                </a:cubicBezTo>
                <a:cubicBezTo>
                  <a:pt x="2625" y="2062"/>
                  <a:pt x="2611" y="2052"/>
                  <a:pt x="2597" y="2024"/>
                </a:cubicBezTo>
                <a:cubicBezTo>
                  <a:pt x="2652" y="1999"/>
                  <a:pt x="2719" y="2019"/>
                  <a:pt x="2775" y="1970"/>
                </a:cubicBezTo>
                <a:cubicBezTo>
                  <a:pt x="2750" y="1975"/>
                  <a:pt x="2732" y="1978"/>
                  <a:pt x="2713" y="1982"/>
                </a:cubicBezTo>
                <a:cubicBezTo>
                  <a:pt x="2765" y="1909"/>
                  <a:pt x="2819" y="1899"/>
                  <a:pt x="2890" y="1951"/>
                </a:cubicBezTo>
                <a:close/>
                <a:moveTo>
                  <a:pt x="2565" y="1898"/>
                </a:moveTo>
                <a:cubicBezTo>
                  <a:pt x="2569" y="1845"/>
                  <a:pt x="2586" y="1797"/>
                  <a:pt x="2625" y="1759"/>
                </a:cubicBezTo>
                <a:cubicBezTo>
                  <a:pt x="2642" y="1743"/>
                  <a:pt x="2661" y="1728"/>
                  <a:pt x="2678" y="1712"/>
                </a:cubicBezTo>
                <a:cubicBezTo>
                  <a:pt x="2744" y="1650"/>
                  <a:pt x="2825" y="1638"/>
                  <a:pt x="2914" y="1638"/>
                </a:cubicBezTo>
                <a:cubicBezTo>
                  <a:pt x="2904" y="1670"/>
                  <a:pt x="2897" y="1700"/>
                  <a:pt x="2886" y="1728"/>
                </a:cubicBezTo>
                <a:cubicBezTo>
                  <a:pt x="2844" y="1831"/>
                  <a:pt x="2771" y="1905"/>
                  <a:pt x="2672" y="1955"/>
                </a:cubicBezTo>
                <a:cubicBezTo>
                  <a:pt x="2649" y="1966"/>
                  <a:pt x="2621" y="1966"/>
                  <a:pt x="2596" y="1944"/>
                </a:cubicBezTo>
                <a:cubicBezTo>
                  <a:pt x="2637" y="1887"/>
                  <a:pt x="2677" y="1829"/>
                  <a:pt x="2737" y="1776"/>
                </a:cubicBezTo>
                <a:cubicBezTo>
                  <a:pt x="2720" y="1783"/>
                  <a:pt x="2709" y="1785"/>
                  <a:pt x="2702" y="1791"/>
                </a:cubicBezTo>
                <a:cubicBezTo>
                  <a:pt x="2659" y="1833"/>
                  <a:pt x="2616" y="1877"/>
                  <a:pt x="2569" y="1924"/>
                </a:cubicBezTo>
                <a:cubicBezTo>
                  <a:pt x="2567" y="1914"/>
                  <a:pt x="2564" y="1906"/>
                  <a:pt x="2565" y="1898"/>
                </a:cubicBezTo>
                <a:close/>
                <a:moveTo>
                  <a:pt x="2715" y="1510"/>
                </a:moveTo>
                <a:cubicBezTo>
                  <a:pt x="2756" y="1475"/>
                  <a:pt x="2823" y="1447"/>
                  <a:pt x="2869" y="1442"/>
                </a:cubicBezTo>
                <a:cubicBezTo>
                  <a:pt x="2814" y="1467"/>
                  <a:pt x="2765" y="1489"/>
                  <a:pt x="2715" y="1510"/>
                </a:cubicBezTo>
                <a:close/>
                <a:moveTo>
                  <a:pt x="3071" y="1377"/>
                </a:moveTo>
                <a:cubicBezTo>
                  <a:pt x="3097" y="1332"/>
                  <a:pt x="3148" y="1310"/>
                  <a:pt x="3162" y="1261"/>
                </a:cubicBezTo>
                <a:cubicBezTo>
                  <a:pt x="3129" y="1288"/>
                  <a:pt x="3096" y="1314"/>
                  <a:pt x="3057" y="1345"/>
                </a:cubicBezTo>
                <a:cubicBezTo>
                  <a:pt x="3049" y="1311"/>
                  <a:pt x="3058" y="1290"/>
                  <a:pt x="3073" y="1270"/>
                </a:cubicBezTo>
                <a:cubicBezTo>
                  <a:pt x="3103" y="1229"/>
                  <a:pt x="3144" y="1204"/>
                  <a:pt x="3189" y="1183"/>
                </a:cubicBezTo>
                <a:cubicBezTo>
                  <a:pt x="3222" y="1169"/>
                  <a:pt x="3256" y="1158"/>
                  <a:pt x="3297" y="1165"/>
                </a:cubicBezTo>
                <a:cubicBezTo>
                  <a:pt x="3288" y="1195"/>
                  <a:pt x="3281" y="1223"/>
                  <a:pt x="3270" y="1250"/>
                </a:cubicBezTo>
                <a:cubicBezTo>
                  <a:pt x="3248" y="1302"/>
                  <a:pt x="3212" y="1343"/>
                  <a:pt x="3164" y="1371"/>
                </a:cubicBezTo>
                <a:cubicBezTo>
                  <a:pt x="3137" y="1388"/>
                  <a:pt x="3106" y="1397"/>
                  <a:pt x="3071" y="1377"/>
                </a:cubicBezTo>
                <a:close/>
                <a:moveTo>
                  <a:pt x="3379" y="1738"/>
                </a:moveTo>
                <a:cubicBezTo>
                  <a:pt x="3301" y="1724"/>
                  <a:pt x="3241" y="1688"/>
                  <a:pt x="3197" y="1628"/>
                </a:cubicBezTo>
                <a:cubicBezTo>
                  <a:pt x="3176" y="1599"/>
                  <a:pt x="3160" y="1566"/>
                  <a:pt x="3174" y="1523"/>
                </a:cubicBezTo>
                <a:cubicBezTo>
                  <a:pt x="3220" y="1562"/>
                  <a:pt x="3251" y="1611"/>
                  <a:pt x="3305" y="1635"/>
                </a:cubicBezTo>
                <a:cubicBezTo>
                  <a:pt x="3280" y="1605"/>
                  <a:pt x="3256" y="1574"/>
                  <a:pt x="3225" y="1536"/>
                </a:cubicBezTo>
                <a:cubicBezTo>
                  <a:pt x="3266" y="1550"/>
                  <a:pt x="3300" y="1562"/>
                  <a:pt x="3334" y="1574"/>
                </a:cubicBezTo>
                <a:cubicBezTo>
                  <a:pt x="3337" y="1575"/>
                  <a:pt x="3340" y="1579"/>
                  <a:pt x="3342" y="1583"/>
                </a:cubicBezTo>
                <a:cubicBezTo>
                  <a:pt x="3373" y="1628"/>
                  <a:pt x="3391" y="1677"/>
                  <a:pt x="3379" y="1738"/>
                </a:cubicBezTo>
                <a:close/>
                <a:moveTo>
                  <a:pt x="3366" y="1550"/>
                </a:moveTo>
                <a:cubicBezTo>
                  <a:pt x="3309" y="1547"/>
                  <a:pt x="3260" y="1533"/>
                  <a:pt x="3229" y="1471"/>
                </a:cubicBezTo>
                <a:cubicBezTo>
                  <a:pt x="3249" y="1469"/>
                  <a:pt x="3264" y="1465"/>
                  <a:pt x="3279" y="1465"/>
                </a:cubicBezTo>
                <a:cubicBezTo>
                  <a:pt x="3294" y="1465"/>
                  <a:pt x="3310" y="1469"/>
                  <a:pt x="3325" y="1470"/>
                </a:cubicBezTo>
                <a:cubicBezTo>
                  <a:pt x="3338" y="1472"/>
                  <a:pt x="3352" y="1473"/>
                  <a:pt x="3365" y="1475"/>
                </a:cubicBezTo>
                <a:cubicBezTo>
                  <a:pt x="3323" y="1444"/>
                  <a:pt x="3276" y="1442"/>
                  <a:pt x="3225" y="1442"/>
                </a:cubicBezTo>
                <a:cubicBezTo>
                  <a:pt x="3240" y="1409"/>
                  <a:pt x="3265" y="1402"/>
                  <a:pt x="3292" y="1399"/>
                </a:cubicBezTo>
                <a:cubicBezTo>
                  <a:pt x="3351" y="1393"/>
                  <a:pt x="3409" y="1395"/>
                  <a:pt x="3457" y="1437"/>
                </a:cubicBezTo>
                <a:cubicBezTo>
                  <a:pt x="3485" y="1462"/>
                  <a:pt x="3519" y="1481"/>
                  <a:pt x="3541" y="1522"/>
                </a:cubicBezTo>
                <a:cubicBezTo>
                  <a:pt x="3479" y="1528"/>
                  <a:pt x="3426" y="1553"/>
                  <a:pt x="3366" y="1550"/>
                </a:cubicBezTo>
                <a:close/>
                <a:moveTo>
                  <a:pt x="3373" y="1910"/>
                </a:moveTo>
                <a:cubicBezTo>
                  <a:pt x="3329" y="1929"/>
                  <a:pt x="3321" y="1970"/>
                  <a:pt x="3315" y="2011"/>
                </a:cubicBezTo>
                <a:cubicBezTo>
                  <a:pt x="3312" y="2035"/>
                  <a:pt x="3314" y="2060"/>
                  <a:pt x="3314" y="2085"/>
                </a:cubicBezTo>
                <a:cubicBezTo>
                  <a:pt x="3248" y="2071"/>
                  <a:pt x="3186" y="2059"/>
                  <a:pt x="3121" y="2045"/>
                </a:cubicBezTo>
                <a:cubicBezTo>
                  <a:pt x="3118" y="2058"/>
                  <a:pt x="3113" y="2066"/>
                  <a:pt x="3114" y="2073"/>
                </a:cubicBezTo>
                <a:cubicBezTo>
                  <a:pt x="3119" y="2104"/>
                  <a:pt x="3128" y="2133"/>
                  <a:pt x="3142" y="2160"/>
                </a:cubicBezTo>
                <a:cubicBezTo>
                  <a:pt x="3169" y="2160"/>
                  <a:pt x="3169" y="2160"/>
                  <a:pt x="3169" y="2160"/>
                </a:cubicBezTo>
                <a:cubicBezTo>
                  <a:pt x="3155" y="2134"/>
                  <a:pt x="3139" y="2108"/>
                  <a:pt x="3135" y="2070"/>
                </a:cubicBezTo>
                <a:cubicBezTo>
                  <a:pt x="3194" y="2088"/>
                  <a:pt x="3253" y="2085"/>
                  <a:pt x="3307" y="2111"/>
                </a:cubicBezTo>
                <a:cubicBezTo>
                  <a:pt x="3335" y="2124"/>
                  <a:pt x="3359" y="2139"/>
                  <a:pt x="3376" y="2160"/>
                </a:cubicBezTo>
                <a:cubicBezTo>
                  <a:pt x="3413" y="2160"/>
                  <a:pt x="3413" y="2160"/>
                  <a:pt x="3413" y="2160"/>
                </a:cubicBezTo>
                <a:cubicBezTo>
                  <a:pt x="3389" y="2139"/>
                  <a:pt x="3367" y="2120"/>
                  <a:pt x="3346" y="2101"/>
                </a:cubicBezTo>
                <a:cubicBezTo>
                  <a:pt x="3343" y="2099"/>
                  <a:pt x="3343" y="2094"/>
                  <a:pt x="3342" y="2090"/>
                </a:cubicBezTo>
                <a:cubicBezTo>
                  <a:pt x="3331" y="2036"/>
                  <a:pt x="3332" y="1984"/>
                  <a:pt x="3367" y="1933"/>
                </a:cubicBezTo>
                <a:cubicBezTo>
                  <a:pt x="3434" y="1975"/>
                  <a:pt x="3475" y="2031"/>
                  <a:pt x="3493" y="2103"/>
                </a:cubicBezTo>
                <a:cubicBezTo>
                  <a:pt x="3498" y="2122"/>
                  <a:pt x="3500" y="2141"/>
                  <a:pt x="3497" y="2160"/>
                </a:cubicBezTo>
                <a:cubicBezTo>
                  <a:pt x="3520" y="2160"/>
                  <a:pt x="3520" y="2160"/>
                  <a:pt x="3520" y="2160"/>
                </a:cubicBezTo>
                <a:cubicBezTo>
                  <a:pt x="3519" y="2073"/>
                  <a:pt x="3474" y="1977"/>
                  <a:pt x="3373" y="1910"/>
                </a:cubicBezTo>
                <a:close/>
                <a:moveTo>
                  <a:pt x="3789" y="152"/>
                </a:moveTo>
                <a:cubicBezTo>
                  <a:pt x="3765" y="164"/>
                  <a:pt x="3754" y="158"/>
                  <a:pt x="3747" y="141"/>
                </a:cubicBezTo>
                <a:cubicBezTo>
                  <a:pt x="3742" y="127"/>
                  <a:pt x="3731" y="114"/>
                  <a:pt x="3728" y="99"/>
                </a:cubicBezTo>
                <a:cubicBezTo>
                  <a:pt x="3723" y="76"/>
                  <a:pt x="3710" y="62"/>
                  <a:pt x="3686" y="59"/>
                </a:cubicBezTo>
                <a:cubicBezTo>
                  <a:pt x="3685" y="32"/>
                  <a:pt x="3673" y="14"/>
                  <a:pt x="3656" y="0"/>
                </a:cubicBezTo>
                <a:cubicBezTo>
                  <a:pt x="3596" y="0"/>
                  <a:pt x="3596" y="0"/>
                  <a:pt x="3596" y="0"/>
                </a:cubicBezTo>
                <a:cubicBezTo>
                  <a:pt x="3609" y="12"/>
                  <a:pt x="3621" y="25"/>
                  <a:pt x="3632" y="39"/>
                </a:cubicBezTo>
                <a:cubicBezTo>
                  <a:pt x="3646" y="59"/>
                  <a:pt x="3658" y="81"/>
                  <a:pt x="3685" y="88"/>
                </a:cubicBezTo>
                <a:cubicBezTo>
                  <a:pt x="3693" y="90"/>
                  <a:pt x="3700" y="100"/>
                  <a:pt x="3705" y="108"/>
                </a:cubicBezTo>
                <a:cubicBezTo>
                  <a:pt x="3760" y="203"/>
                  <a:pt x="3799" y="305"/>
                  <a:pt x="3820" y="412"/>
                </a:cubicBezTo>
                <a:cubicBezTo>
                  <a:pt x="3828" y="450"/>
                  <a:pt x="3825" y="487"/>
                  <a:pt x="3815" y="524"/>
                </a:cubicBezTo>
                <a:cubicBezTo>
                  <a:pt x="3811" y="539"/>
                  <a:pt x="3810" y="553"/>
                  <a:pt x="3808" y="568"/>
                </a:cubicBezTo>
                <a:cubicBezTo>
                  <a:pt x="3820" y="575"/>
                  <a:pt x="3830" y="577"/>
                  <a:pt x="3840" y="576"/>
                </a:cubicBezTo>
                <a:cubicBezTo>
                  <a:pt x="3840" y="343"/>
                  <a:pt x="3840" y="343"/>
                  <a:pt x="3840" y="343"/>
                </a:cubicBezTo>
                <a:cubicBezTo>
                  <a:pt x="3834" y="333"/>
                  <a:pt x="3829" y="322"/>
                  <a:pt x="3826" y="311"/>
                </a:cubicBezTo>
                <a:cubicBezTo>
                  <a:pt x="3810" y="261"/>
                  <a:pt x="3761" y="219"/>
                  <a:pt x="3789" y="152"/>
                </a:cubicBezTo>
                <a:close/>
                <a:moveTo>
                  <a:pt x="3741" y="24"/>
                </a:moveTo>
                <a:cubicBezTo>
                  <a:pt x="3735" y="16"/>
                  <a:pt x="3730" y="8"/>
                  <a:pt x="3724" y="0"/>
                </a:cubicBezTo>
                <a:cubicBezTo>
                  <a:pt x="3694" y="0"/>
                  <a:pt x="3694" y="0"/>
                  <a:pt x="3694" y="0"/>
                </a:cubicBezTo>
                <a:cubicBezTo>
                  <a:pt x="3705" y="13"/>
                  <a:pt x="3717" y="27"/>
                  <a:pt x="3728" y="41"/>
                </a:cubicBezTo>
                <a:cubicBezTo>
                  <a:pt x="3773" y="97"/>
                  <a:pt x="3810" y="157"/>
                  <a:pt x="3840" y="221"/>
                </a:cubicBezTo>
                <a:cubicBezTo>
                  <a:pt x="3840" y="174"/>
                  <a:pt x="3840" y="174"/>
                  <a:pt x="3840" y="174"/>
                </a:cubicBezTo>
                <a:cubicBezTo>
                  <a:pt x="3812" y="121"/>
                  <a:pt x="3779" y="71"/>
                  <a:pt x="3741" y="24"/>
                </a:cubicBezTo>
                <a:close/>
                <a:moveTo>
                  <a:pt x="3803" y="228"/>
                </a:moveTo>
                <a:cubicBezTo>
                  <a:pt x="3807" y="250"/>
                  <a:pt x="3809" y="269"/>
                  <a:pt x="3840" y="265"/>
                </a:cubicBezTo>
                <a:cubicBezTo>
                  <a:pt x="3840" y="261"/>
                  <a:pt x="3840" y="261"/>
                  <a:pt x="3840" y="261"/>
                </a:cubicBezTo>
                <a:cubicBezTo>
                  <a:pt x="3835" y="242"/>
                  <a:pt x="3828" y="228"/>
                  <a:pt x="3803" y="228"/>
                </a:cubicBezTo>
                <a:close/>
                <a:moveTo>
                  <a:pt x="3840" y="1211"/>
                </a:moveTo>
                <a:cubicBezTo>
                  <a:pt x="3840" y="1188"/>
                  <a:pt x="3840" y="1188"/>
                  <a:pt x="3840" y="1188"/>
                </a:cubicBezTo>
                <a:cubicBezTo>
                  <a:pt x="3816" y="1174"/>
                  <a:pt x="3790" y="1162"/>
                  <a:pt x="3762" y="1158"/>
                </a:cubicBezTo>
                <a:cubicBezTo>
                  <a:pt x="3786" y="1177"/>
                  <a:pt x="3815" y="1192"/>
                  <a:pt x="3840" y="1211"/>
                </a:cubicBezTo>
                <a:close/>
                <a:moveTo>
                  <a:pt x="118" y="70"/>
                </a:moveTo>
                <a:cubicBezTo>
                  <a:pt x="134" y="136"/>
                  <a:pt x="149" y="198"/>
                  <a:pt x="164" y="262"/>
                </a:cubicBezTo>
                <a:cubicBezTo>
                  <a:pt x="177" y="259"/>
                  <a:pt x="187" y="260"/>
                  <a:pt x="193" y="256"/>
                </a:cubicBezTo>
                <a:cubicBezTo>
                  <a:pt x="245" y="221"/>
                  <a:pt x="283" y="172"/>
                  <a:pt x="307" y="115"/>
                </a:cubicBezTo>
                <a:cubicBezTo>
                  <a:pt x="322" y="78"/>
                  <a:pt x="319" y="39"/>
                  <a:pt x="314" y="0"/>
                </a:cubicBezTo>
                <a:cubicBezTo>
                  <a:pt x="294" y="0"/>
                  <a:pt x="294" y="0"/>
                  <a:pt x="294" y="0"/>
                </a:cubicBezTo>
                <a:cubicBezTo>
                  <a:pt x="301" y="53"/>
                  <a:pt x="298" y="105"/>
                  <a:pt x="262" y="151"/>
                </a:cubicBezTo>
                <a:cubicBezTo>
                  <a:pt x="239" y="180"/>
                  <a:pt x="222" y="214"/>
                  <a:pt x="181" y="239"/>
                </a:cubicBezTo>
                <a:cubicBezTo>
                  <a:pt x="172" y="177"/>
                  <a:pt x="145" y="125"/>
                  <a:pt x="145" y="65"/>
                </a:cubicBezTo>
                <a:cubicBezTo>
                  <a:pt x="145" y="42"/>
                  <a:pt x="147" y="20"/>
                  <a:pt x="153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26" y="11"/>
                  <a:pt x="123" y="23"/>
                  <a:pt x="120" y="34"/>
                </a:cubicBezTo>
                <a:cubicBezTo>
                  <a:pt x="119" y="38"/>
                  <a:pt x="114" y="41"/>
                  <a:pt x="111" y="43"/>
                </a:cubicBezTo>
                <a:cubicBezTo>
                  <a:pt x="78" y="68"/>
                  <a:pt x="42" y="86"/>
                  <a:pt x="0" y="89"/>
                </a:cubicBezTo>
                <a:cubicBezTo>
                  <a:pt x="0" y="112"/>
                  <a:pt x="0" y="112"/>
                  <a:pt x="0" y="112"/>
                </a:cubicBezTo>
                <a:cubicBezTo>
                  <a:pt x="17" y="111"/>
                  <a:pt x="34" y="106"/>
                  <a:pt x="51" y="101"/>
                </a:cubicBezTo>
                <a:cubicBezTo>
                  <a:pt x="74" y="93"/>
                  <a:pt x="96" y="81"/>
                  <a:pt x="118" y="70"/>
                </a:cubicBezTo>
                <a:close/>
                <a:moveTo>
                  <a:pt x="3428" y="2160"/>
                </a:moveTo>
                <a:cubicBezTo>
                  <a:pt x="3454" y="2160"/>
                  <a:pt x="3454" y="2160"/>
                  <a:pt x="3454" y="2160"/>
                </a:cubicBezTo>
                <a:cubicBezTo>
                  <a:pt x="3439" y="2122"/>
                  <a:pt x="3425" y="2085"/>
                  <a:pt x="3396" y="2055"/>
                </a:cubicBezTo>
                <a:cubicBezTo>
                  <a:pt x="3406" y="2088"/>
                  <a:pt x="3416" y="2122"/>
                  <a:pt x="3428" y="2160"/>
                </a:cubicBezTo>
                <a:close/>
                <a:moveTo>
                  <a:pt x="61" y="0"/>
                </a:moveTo>
                <a:cubicBezTo>
                  <a:pt x="59" y="3"/>
                  <a:pt x="58" y="6"/>
                  <a:pt x="57" y="9"/>
                </a:cubicBezTo>
                <a:cubicBezTo>
                  <a:pt x="60" y="6"/>
                  <a:pt x="63" y="3"/>
                  <a:pt x="67" y="0"/>
                </a:cubicBezTo>
                <a:lnTo>
                  <a:pt x="61" y="0"/>
                </a:lnTo>
                <a:close/>
                <a:moveTo>
                  <a:pt x="117" y="1012"/>
                </a:moveTo>
                <a:cubicBezTo>
                  <a:pt x="94" y="956"/>
                  <a:pt x="66" y="904"/>
                  <a:pt x="18" y="867"/>
                </a:cubicBezTo>
                <a:cubicBezTo>
                  <a:pt x="12" y="862"/>
                  <a:pt x="6" y="858"/>
                  <a:pt x="0" y="853"/>
                </a:cubicBezTo>
                <a:cubicBezTo>
                  <a:pt x="0" y="878"/>
                  <a:pt x="0" y="878"/>
                  <a:pt x="0" y="878"/>
                </a:cubicBezTo>
                <a:cubicBezTo>
                  <a:pt x="15" y="890"/>
                  <a:pt x="29" y="905"/>
                  <a:pt x="42" y="921"/>
                </a:cubicBezTo>
                <a:cubicBezTo>
                  <a:pt x="59" y="944"/>
                  <a:pt x="74" y="969"/>
                  <a:pt x="91" y="996"/>
                </a:cubicBezTo>
                <a:cubicBezTo>
                  <a:pt x="59" y="1010"/>
                  <a:pt x="30" y="1012"/>
                  <a:pt x="0" y="1009"/>
                </a:cubicBezTo>
                <a:cubicBezTo>
                  <a:pt x="0" y="1030"/>
                  <a:pt x="0" y="1030"/>
                  <a:pt x="0" y="1030"/>
                </a:cubicBezTo>
                <a:cubicBezTo>
                  <a:pt x="38" y="1033"/>
                  <a:pt x="77" y="1028"/>
                  <a:pt x="117" y="1012"/>
                </a:cubicBezTo>
                <a:close/>
                <a:moveTo>
                  <a:pt x="155" y="746"/>
                </a:moveTo>
                <a:cubicBezTo>
                  <a:pt x="202" y="706"/>
                  <a:pt x="237" y="654"/>
                  <a:pt x="255" y="594"/>
                </a:cubicBezTo>
                <a:cubicBezTo>
                  <a:pt x="257" y="587"/>
                  <a:pt x="253" y="578"/>
                  <a:pt x="252" y="565"/>
                </a:cubicBezTo>
                <a:cubicBezTo>
                  <a:pt x="186" y="570"/>
                  <a:pt x="122" y="575"/>
                  <a:pt x="56" y="580"/>
                </a:cubicBezTo>
                <a:cubicBezTo>
                  <a:pt x="58" y="555"/>
                  <a:pt x="64" y="531"/>
                  <a:pt x="64" y="506"/>
                </a:cubicBezTo>
                <a:cubicBezTo>
                  <a:pt x="64" y="465"/>
                  <a:pt x="61" y="423"/>
                  <a:pt x="19" y="399"/>
                </a:cubicBezTo>
                <a:cubicBezTo>
                  <a:pt x="13" y="402"/>
                  <a:pt x="6" y="405"/>
                  <a:pt x="0" y="409"/>
                </a:cubicBezTo>
                <a:cubicBezTo>
                  <a:pt x="0" y="433"/>
                  <a:pt x="0" y="433"/>
                  <a:pt x="0" y="433"/>
                </a:cubicBezTo>
                <a:cubicBezTo>
                  <a:pt x="7" y="429"/>
                  <a:pt x="15" y="426"/>
                  <a:pt x="22" y="422"/>
                </a:cubicBezTo>
                <a:cubicBezTo>
                  <a:pt x="50" y="478"/>
                  <a:pt x="45" y="529"/>
                  <a:pt x="27" y="581"/>
                </a:cubicBezTo>
                <a:cubicBezTo>
                  <a:pt x="26" y="585"/>
                  <a:pt x="24" y="590"/>
                  <a:pt x="21" y="592"/>
                </a:cubicBezTo>
                <a:cubicBezTo>
                  <a:pt x="14" y="597"/>
                  <a:pt x="7" y="601"/>
                  <a:pt x="0" y="606"/>
                </a:cubicBezTo>
                <a:cubicBezTo>
                  <a:pt x="0" y="633"/>
                  <a:pt x="0" y="633"/>
                  <a:pt x="0" y="633"/>
                </a:cubicBezTo>
                <a:cubicBezTo>
                  <a:pt x="17" y="622"/>
                  <a:pt x="37" y="614"/>
                  <a:pt x="59" y="606"/>
                </a:cubicBezTo>
                <a:cubicBezTo>
                  <a:pt x="116" y="588"/>
                  <a:pt x="174" y="599"/>
                  <a:pt x="235" y="588"/>
                </a:cubicBezTo>
                <a:cubicBezTo>
                  <a:pt x="224" y="635"/>
                  <a:pt x="196" y="661"/>
                  <a:pt x="175" y="692"/>
                </a:cubicBezTo>
                <a:cubicBezTo>
                  <a:pt x="139" y="745"/>
                  <a:pt x="84" y="762"/>
                  <a:pt x="25" y="772"/>
                </a:cubicBezTo>
                <a:cubicBezTo>
                  <a:pt x="17" y="773"/>
                  <a:pt x="8" y="774"/>
                  <a:pt x="0" y="773"/>
                </a:cubicBezTo>
                <a:cubicBezTo>
                  <a:pt x="0" y="795"/>
                  <a:pt x="0" y="795"/>
                  <a:pt x="0" y="795"/>
                </a:cubicBezTo>
                <a:cubicBezTo>
                  <a:pt x="9" y="795"/>
                  <a:pt x="17" y="794"/>
                  <a:pt x="26" y="792"/>
                </a:cubicBezTo>
                <a:cubicBezTo>
                  <a:pt x="72" y="783"/>
                  <a:pt x="119" y="776"/>
                  <a:pt x="155" y="746"/>
                </a:cubicBezTo>
                <a:close/>
                <a:moveTo>
                  <a:pt x="2102" y="2101"/>
                </a:moveTo>
                <a:cubicBezTo>
                  <a:pt x="2066" y="2112"/>
                  <a:pt x="2034" y="2138"/>
                  <a:pt x="1997" y="2159"/>
                </a:cubicBezTo>
                <a:cubicBezTo>
                  <a:pt x="1986" y="2061"/>
                  <a:pt x="1945" y="1973"/>
                  <a:pt x="1884" y="1890"/>
                </a:cubicBezTo>
                <a:cubicBezTo>
                  <a:pt x="1880" y="1898"/>
                  <a:pt x="1876" y="1903"/>
                  <a:pt x="1876" y="1907"/>
                </a:cubicBezTo>
                <a:cubicBezTo>
                  <a:pt x="1879" y="1958"/>
                  <a:pt x="1854" y="2001"/>
                  <a:pt x="1834" y="2046"/>
                </a:cubicBezTo>
                <a:cubicBezTo>
                  <a:pt x="1818" y="2082"/>
                  <a:pt x="1798" y="2117"/>
                  <a:pt x="1779" y="2154"/>
                </a:cubicBezTo>
                <a:cubicBezTo>
                  <a:pt x="1752" y="2146"/>
                  <a:pt x="1721" y="2139"/>
                  <a:pt x="1691" y="2130"/>
                </a:cubicBezTo>
                <a:cubicBezTo>
                  <a:pt x="1660" y="2121"/>
                  <a:pt x="1630" y="2111"/>
                  <a:pt x="1598" y="2100"/>
                </a:cubicBezTo>
                <a:cubicBezTo>
                  <a:pt x="1591" y="2121"/>
                  <a:pt x="1589" y="2141"/>
                  <a:pt x="1591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3" y="2160"/>
                  <a:pt x="1613" y="2160"/>
                  <a:pt x="1613" y="2160"/>
                </a:cubicBezTo>
                <a:cubicBezTo>
                  <a:pt x="1610" y="2151"/>
                  <a:pt x="1612" y="2141"/>
                  <a:pt x="1612" y="2136"/>
                </a:cubicBezTo>
                <a:cubicBezTo>
                  <a:pt x="1647" y="2143"/>
                  <a:pt x="1678" y="2151"/>
                  <a:pt x="1710" y="2157"/>
                </a:cubicBezTo>
                <a:cubicBezTo>
                  <a:pt x="1715" y="2158"/>
                  <a:pt x="1720" y="2159"/>
                  <a:pt x="1725" y="2160"/>
                </a:cubicBezTo>
                <a:cubicBezTo>
                  <a:pt x="1808" y="2160"/>
                  <a:pt x="1808" y="2160"/>
                  <a:pt x="1808" y="2160"/>
                </a:cubicBezTo>
                <a:cubicBezTo>
                  <a:pt x="1811" y="2140"/>
                  <a:pt x="1819" y="2119"/>
                  <a:pt x="1830" y="2099"/>
                </a:cubicBezTo>
                <a:cubicBezTo>
                  <a:pt x="1856" y="2052"/>
                  <a:pt x="1884" y="2007"/>
                  <a:pt x="1898" y="1950"/>
                </a:cubicBezTo>
                <a:cubicBezTo>
                  <a:pt x="1913" y="1978"/>
                  <a:pt x="1930" y="2005"/>
                  <a:pt x="1943" y="2034"/>
                </a:cubicBezTo>
                <a:cubicBezTo>
                  <a:pt x="1959" y="2074"/>
                  <a:pt x="1971" y="2116"/>
                  <a:pt x="1974" y="2160"/>
                </a:cubicBezTo>
                <a:cubicBezTo>
                  <a:pt x="2037" y="2160"/>
                  <a:pt x="2037" y="2160"/>
                  <a:pt x="2037" y="2160"/>
                </a:cubicBezTo>
                <a:cubicBezTo>
                  <a:pt x="2053" y="2146"/>
                  <a:pt x="2074" y="2137"/>
                  <a:pt x="2093" y="2126"/>
                </a:cubicBezTo>
                <a:cubicBezTo>
                  <a:pt x="2112" y="2116"/>
                  <a:pt x="2134" y="2110"/>
                  <a:pt x="2158" y="2121"/>
                </a:cubicBezTo>
                <a:cubicBezTo>
                  <a:pt x="2152" y="2135"/>
                  <a:pt x="2146" y="2148"/>
                  <a:pt x="2141" y="2160"/>
                </a:cubicBezTo>
                <a:cubicBezTo>
                  <a:pt x="2166" y="2160"/>
                  <a:pt x="2166" y="2160"/>
                  <a:pt x="2166" y="2160"/>
                </a:cubicBezTo>
                <a:cubicBezTo>
                  <a:pt x="2179" y="2141"/>
                  <a:pt x="2198" y="2125"/>
                  <a:pt x="2227" y="2114"/>
                </a:cubicBezTo>
                <a:cubicBezTo>
                  <a:pt x="2180" y="2097"/>
                  <a:pt x="2139" y="2090"/>
                  <a:pt x="2102" y="2101"/>
                </a:cubicBezTo>
                <a:close/>
                <a:moveTo>
                  <a:pt x="122" y="1678"/>
                </a:moveTo>
                <a:cubicBezTo>
                  <a:pt x="128" y="1647"/>
                  <a:pt x="135" y="1616"/>
                  <a:pt x="141" y="1589"/>
                </a:cubicBezTo>
                <a:cubicBezTo>
                  <a:pt x="182" y="1588"/>
                  <a:pt x="222" y="1586"/>
                  <a:pt x="262" y="1588"/>
                </a:cubicBezTo>
                <a:cubicBezTo>
                  <a:pt x="311" y="1590"/>
                  <a:pt x="360" y="1587"/>
                  <a:pt x="405" y="1613"/>
                </a:cubicBezTo>
                <a:cubicBezTo>
                  <a:pt x="409" y="1615"/>
                  <a:pt x="415" y="1613"/>
                  <a:pt x="424" y="1613"/>
                </a:cubicBezTo>
                <a:cubicBezTo>
                  <a:pt x="377" y="1521"/>
                  <a:pt x="317" y="1445"/>
                  <a:pt x="234" y="1391"/>
                </a:cubicBezTo>
                <a:cubicBezTo>
                  <a:pt x="270" y="1367"/>
                  <a:pt x="307" y="1351"/>
                  <a:pt x="333" y="1323"/>
                </a:cubicBezTo>
                <a:cubicBezTo>
                  <a:pt x="360" y="1295"/>
                  <a:pt x="372" y="1255"/>
                  <a:pt x="378" y="1206"/>
                </a:cubicBezTo>
                <a:cubicBezTo>
                  <a:pt x="339" y="1242"/>
                  <a:pt x="299" y="1245"/>
                  <a:pt x="257" y="1240"/>
                </a:cubicBezTo>
                <a:cubicBezTo>
                  <a:pt x="232" y="1238"/>
                  <a:pt x="207" y="1235"/>
                  <a:pt x="183" y="1231"/>
                </a:cubicBezTo>
                <a:cubicBezTo>
                  <a:pt x="136" y="1223"/>
                  <a:pt x="90" y="1227"/>
                  <a:pt x="46" y="1243"/>
                </a:cubicBezTo>
                <a:cubicBezTo>
                  <a:pt x="29" y="1250"/>
                  <a:pt x="14" y="1257"/>
                  <a:pt x="0" y="1268"/>
                </a:cubicBezTo>
                <a:cubicBezTo>
                  <a:pt x="0" y="1517"/>
                  <a:pt x="0" y="1517"/>
                  <a:pt x="0" y="1517"/>
                </a:cubicBezTo>
                <a:cubicBezTo>
                  <a:pt x="19" y="1545"/>
                  <a:pt x="24" y="1579"/>
                  <a:pt x="40" y="1609"/>
                </a:cubicBezTo>
                <a:cubicBezTo>
                  <a:pt x="37" y="1582"/>
                  <a:pt x="34" y="1555"/>
                  <a:pt x="30" y="1524"/>
                </a:cubicBezTo>
                <a:cubicBezTo>
                  <a:pt x="57" y="1540"/>
                  <a:pt x="80" y="1555"/>
                  <a:pt x="108" y="1571"/>
                </a:cubicBezTo>
                <a:cubicBezTo>
                  <a:pt x="118" y="1594"/>
                  <a:pt x="115" y="1621"/>
                  <a:pt x="107" y="1648"/>
                </a:cubicBezTo>
                <a:cubicBezTo>
                  <a:pt x="98" y="1680"/>
                  <a:pt x="91" y="1711"/>
                  <a:pt x="82" y="1745"/>
                </a:cubicBezTo>
                <a:cubicBezTo>
                  <a:pt x="77" y="1743"/>
                  <a:pt x="68" y="1740"/>
                  <a:pt x="61" y="1735"/>
                </a:cubicBezTo>
                <a:cubicBezTo>
                  <a:pt x="37" y="1714"/>
                  <a:pt x="17" y="1691"/>
                  <a:pt x="0" y="1667"/>
                </a:cubicBezTo>
                <a:cubicBezTo>
                  <a:pt x="0" y="1705"/>
                  <a:pt x="0" y="1705"/>
                  <a:pt x="0" y="1705"/>
                </a:cubicBezTo>
                <a:cubicBezTo>
                  <a:pt x="27" y="1740"/>
                  <a:pt x="59" y="1767"/>
                  <a:pt x="107" y="1774"/>
                </a:cubicBezTo>
                <a:cubicBezTo>
                  <a:pt x="112" y="1741"/>
                  <a:pt x="117" y="1709"/>
                  <a:pt x="122" y="1678"/>
                </a:cubicBezTo>
                <a:close/>
                <a:moveTo>
                  <a:pt x="28" y="1374"/>
                </a:moveTo>
                <a:cubicBezTo>
                  <a:pt x="30" y="1346"/>
                  <a:pt x="52" y="1339"/>
                  <a:pt x="70" y="1331"/>
                </a:cubicBezTo>
                <a:cubicBezTo>
                  <a:pt x="88" y="1323"/>
                  <a:pt x="108" y="1317"/>
                  <a:pt x="126" y="1304"/>
                </a:cubicBezTo>
                <a:cubicBezTo>
                  <a:pt x="100" y="1308"/>
                  <a:pt x="73" y="1312"/>
                  <a:pt x="44" y="1316"/>
                </a:cubicBezTo>
                <a:cubicBezTo>
                  <a:pt x="55" y="1286"/>
                  <a:pt x="77" y="1270"/>
                  <a:pt x="104" y="1264"/>
                </a:cubicBezTo>
                <a:cubicBezTo>
                  <a:pt x="137" y="1256"/>
                  <a:pt x="171" y="1249"/>
                  <a:pt x="207" y="1255"/>
                </a:cubicBezTo>
                <a:cubicBezTo>
                  <a:pt x="249" y="1262"/>
                  <a:pt x="293" y="1261"/>
                  <a:pt x="340" y="1264"/>
                </a:cubicBezTo>
                <a:cubicBezTo>
                  <a:pt x="340" y="1291"/>
                  <a:pt x="324" y="1308"/>
                  <a:pt x="307" y="1320"/>
                </a:cubicBezTo>
                <a:cubicBezTo>
                  <a:pt x="274" y="1342"/>
                  <a:pt x="243" y="1372"/>
                  <a:pt x="197" y="1358"/>
                </a:cubicBezTo>
                <a:cubicBezTo>
                  <a:pt x="168" y="1374"/>
                  <a:pt x="139" y="1354"/>
                  <a:pt x="111" y="1358"/>
                </a:cubicBezTo>
                <a:cubicBezTo>
                  <a:pt x="84" y="1361"/>
                  <a:pt x="57" y="1368"/>
                  <a:pt x="28" y="1374"/>
                </a:cubicBezTo>
                <a:close/>
                <a:moveTo>
                  <a:pt x="41" y="1476"/>
                </a:moveTo>
                <a:cubicBezTo>
                  <a:pt x="40" y="1473"/>
                  <a:pt x="39" y="1471"/>
                  <a:pt x="39" y="1468"/>
                </a:cubicBezTo>
                <a:cubicBezTo>
                  <a:pt x="39" y="1465"/>
                  <a:pt x="39" y="1462"/>
                  <a:pt x="40" y="1456"/>
                </a:cubicBezTo>
                <a:cubicBezTo>
                  <a:pt x="87" y="1450"/>
                  <a:pt x="131" y="1470"/>
                  <a:pt x="176" y="1477"/>
                </a:cubicBezTo>
                <a:cubicBezTo>
                  <a:pt x="138" y="1447"/>
                  <a:pt x="92" y="1439"/>
                  <a:pt x="47" y="1425"/>
                </a:cubicBezTo>
                <a:cubicBezTo>
                  <a:pt x="85" y="1376"/>
                  <a:pt x="123" y="1367"/>
                  <a:pt x="186" y="1393"/>
                </a:cubicBezTo>
                <a:cubicBezTo>
                  <a:pt x="241" y="1416"/>
                  <a:pt x="284" y="1453"/>
                  <a:pt x="322" y="1496"/>
                </a:cubicBezTo>
                <a:cubicBezTo>
                  <a:pt x="342" y="1520"/>
                  <a:pt x="358" y="1548"/>
                  <a:pt x="377" y="1573"/>
                </a:cubicBezTo>
                <a:cubicBezTo>
                  <a:pt x="319" y="1561"/>
                  <a:pt x="266" y="1566"/>
                  <a:pt x="213" y="1568"/>
                </a:cubicBezTo>
                <a:cubicBezTo>
                  <a:pt x="138" y="1570"/>
                  <a:pt x="81" y="1539"/>
                  <a:pt x="41" y="1476"/>
                </a:cubicBezTo>
                <a:close/>
                <a:moveTo>
                  <a:pt x="1366" y="1620"/>
                </a:moveTo>
                <a:cubicBezTo>
                  <a:pt x="1352" y="1517"/>
                  <a:pt x="1304" y="1433"/>
                  <a:pt x="1242" y="1352"/>
                </a:cubicBezTo>
                <a:cubicBezTo>
                  <a:pt x="1235" y="1355"/>
                  <a:pt x="1227" y="1358"/>
                  <a:pt x="1222" y="1363"/>
                </a:cubicBezTo>
                <a:cubicBezTo>
                  <a:pt x="1162" y="1433"/>
                  <a:pt x="1123" y="1510"/>
                  <a:pt x="1130" y="1607"/>
                </a:cubicBezTo>
                <a:cubicBezTo>
                  <a:pt x="1135" y="1669"/>
                  <a:pt x="1137" y="1730"/>
                  <a:pt x="1157" y="1789"/>
                </a:cubicBezTo>
                <a:cubicBezTo>
                  <a:pt x="1072" y="1703"/>
                  <a:pt x="1019" y="1605"/>
                  <a:pt x="1035" y="1479"/>
                </a:cubicBezTo>
                <a:cubicBezTo>
                  <a:pt x="1043" y="1414"/>
                  <a:pt x="1054" y="1348"/>
                  <a:pt x="1082" y="1289"/>
                </a:cubicBezTo>
                <a:cubicBezTo>
                  <a:pt x="1118" y="1215"/>
                  <a:pt x="1157" y="1142"/>
                  <a:pt x="1225" y="1086"/>
                </a:cubicBezTo>
                <a:cubicBezTo>
                  <a:pt x="1304" y="1180"/>
                  <a:pt x="1477" y="1206"/>
                  <a:pt x="1620" y="1082"/>
                </a:cubicBezTo>
                <a:cubicBezTo>
                  <a:pt x="1613" y="1035"/>
                  <a:pt x="1576" y="1016"/>
                  <a:pt x="1538" y="999"/>
                </a:cubicBezTo>
                <a:cubicBezTo>
                  <a:pt x="1515" y="990"/>
                  <a:pt x="1491" y="985"/>
                  <a:pt x="1467" y="978"/>
                </a:cubicBezTo>
                <a:cubicBezTo>
                  <a:pt x="1498" y="919"/>
                  <a:pt x="1527" y="862"/>
                  <a:pt x="1557" y="803"/>
                </a:cubicBezTo>
                <a:cubicBezTo>
                  <a:pt x="1545" y="796"/>
                  <a:pt x="1539" y="790"/>
                  <a:pt x="1532" y="789"/>
                </a:cubicBezTo>
                <a:cubicBezTo>
                  <a:pt x="1469" y="782"/>
                  <a:pt x="1408" y="794"/>
                  <a:pt x="1353" y="822"/>
                </a:cubicBezTo>
                <a:cubicBezTo>
                  <a:pt x="1311" y="843"/>
                  <a:pt x="1286" y="884"/>
                  <a:pt x="1260" y="923"/>
                </a:cubicBezTo>
                <a:cubicBezTo>
                  <a:pt x="1237" y="957"/>
                  <a:pt x="1226" y="995"/>
                  <a:pt x="1219" y="1036"/>
                </a:cubicBezTo>
                <a:cubicBezTo>
                  <a:pt x="1217" y="1051"/>
                  <a:pt x="1214" y="1066"/>
                  <a:pt x="1191" y="1072"/>
                </a:cubicBezTo>
                <a:cubicBezTo>
                  <a:pt x="1210" y="1013"/>
                  <a:pt x="1203" y="956"/>
                  <a:pt x="1188" y="900"/>
                </a:cubicBezTo>
                <a:cubicBezTo>
                  <a:pt x="1172" y="842"/>
                  <a:pt x="1136" y="796"/>
                  <a:pt x="1093" y="753"/>
                </a:cubicBezTo>
                <a:cubicBezTo>
                  <a:pt x="1035" y="812"/>
                  <a:pt x="1014" y="884"/>
                  <a:pt x="1012" y="963"/>
                </a:cubicBezTo>
                <a:cubicBezTo>
                  <a:pt x="1010" y="1041"/>
                  <a:pt x="1033" y="1112"/>
                  <a:pt x="1093" y="1168"/>
                </a:cubicBezTo>
                <a:cubicBezTo>
                  <a:pt x="1011" y="1293"/>
                  <a:pt x="968" y="1427"/>
                  <a:pt x="977" y="1576"/>
                </a:cubicBezTo>
                <a:cubicBezTo>
                  <a:pt x="878" y="1473"/>
                  <a:pt x="811" y="1350"/>
                  <a:pt x="752" y="1221"/>
                </a:cubicBezTo>
                <a:cubicBezTo>
                  <a:pt x="772" y="1204"/>
                  <a:pt x="792" y="1190"/>
                  <a:pt x="808" y="1173"/>
                </a:cubicBezTo>
                <a:cubicBezTo>
                  <a:pt x="859" y="1119"/>
                  <a:pt x="893" y="1055"/>
                  <a:pt x="904" y="981"/>
                </a:cubicBezTo>
                <a:cubicBezTo>
                  <a:pt x="909" y="946"/>
                  <a:pt x="903" y="909"/>
                  <a:pt x="900" y="873"/>
                </a:cubicBezTo>
                <a:cubicBezTo>
                  <a:pt x="899" y="859"/>
                  <a:pt x="888" y="854"/>
                  <a:pt x="873" y="853"/>
                </a:cubicBezTo>
                <a:cubicBezTo>
                  <a:pt x="833" y="852"/>
                  <a:pt x="803" y="873"/>
                  <a:pt x="774" y="893"/>
                </a:cubicBezTo>
                <a:cubicBezTo>
                  <a:pt x="750" y="910"/>
                  <a:pt x="731" y="933"/>
                  <a:pt x="708" y="955"/>
                </a:cubicBezTo>
                <a:cubicBezTo>
                  <a:pt x="690" y="891"/>
                  <a:pt x="689" y="826"/>
                  <a:pt x="685" y="757"/>
                </a:cubicBezTo>
                <a:cubicBezTo>
                  <a:pt x="706" y="764"/>
                  <a:pt x="723" y="773"/>
                  <a:pt x="741" y="776"/>
                </a:cubicBezTo>
                <a:cubicBezTo>
                  <a:pt x="787" y="782"/>
                  <a:pt x="823" y="759"/>
                  <a:pt x="852" y="728"/>
                </a:cubicBezTo>
                <a:cubicBezTo>
                  <a:pt x="884" y="694"/>
                  <a:pt x="906" y="654"/>
                  <a:pt x="917" y="607"/>
                </a:cubicBezTo>
                <a:cubicBezTo>
                  <a:pt x="923" y="583"/>
                  <a:pt x="930" y="559"/>
                  <a:pt x="937" y="535"/>
                </a:cubicBezTo>
                <a:cubicBezTo>
                  <a:pt x="949" y="495"/>
                  <a:pt x="968" y="459"/>
                  <a:pt x="1016" y="438"/>
                </a:cubicBezTo>
                <a:cubicBezTo>
                  <a:pt x="968" y="423"/>
                  <a:pt x="927" y="419"/>
                  <a:pt x="891" y="433"/>
                </a:cubicBezTo>
                <a:cubicBezTo>
                  <a:pt x="855" y="446"/>
                  <a:pt x="825" y="474"/>
                  <a:pt x="790" y="498"/>
                </a:cubicBezTo>
                <a:cubicBezTo>
                  <a:pt x="772" y="400"/>
                  <a:pt x="725" y="315"/>
                  <a:pt x="659" y="236"/>
                </a:cubicBezTo>
                <a:cubicBezTo>
                  <a:pt x="655" y="244"/>
                  <a:pt x="651" y="249"/>
                  <a:pt x="652" y="253"/>
                </a:cubicBezTo>
                <a:cubicBezTo>
                  <a:pt x="658" y="304"/>
                  <a:pt x="636" y="349"/>
                  <a:pt x="619" y="395"/>
                </a:cubicBezTo>
                <a:cubicBezTo>
                  <a:pt x="605" y="432"/>
                  <a:pt x="588" y="468"/>
                  <a:pt x="571" y="506"/>
                </a:cubicBezTo>
                <a:cubicBezTo>
                  <a:pt x="544" y="501"/>
                  <a:pt x="512" y="495"/>
                  <a:pt x="482" y="488"/>
                </a:cubicBezTo>
                <a:cubicBezTo>
                  <a:pt x="451" y="481"/>
                  <a:pt x="420" y="473"/>
                  <a:pt x="387" y="465"/>
                </a:cubicBezTo>
                <a:cubicBezTo>
                  <a:pt x="367" y="541"/>
                  <a:pt x="412" y="600"/>
                  <a:pt x="455" y="658"/>
                </a:cubicBezTo>
                <a:cubicBezTo>
                  <a:pt x="499" y="717"/>
                  <a:pt x="557" y="758"/>
                  <a:pt x="637" y="750"/>
                </a:cubicBezTo>
                <a:cubicBezTo>
                  <a:pt x="636" y="793"/>
                  <a:pt x="634" y="833"/>
                  <a:pt x="635" y="871"/>
                </a:cubicBezTo>
                <a:cubicBezTo>
                  <a:pt x="636" y="910"/>
                  <a:pt x="641" y="949"/>
                  <a:pt x="644" y="995"/>
                </a:cubicBezTo>
                <a:cubicBezTo>
                  <a:pt x="548" y="917"/>
                  <a:pt x="444" y="880"/>
                  <a:pt x="323" y="908"/>
                </a:cubicBezTo>
                <a:cubicBezTo>
                  <a:pt x="317" y="941"/>
                  <a:pt x="333" y="969"/>
                  <a:pt x="343" y="997"/>
                </a:cubicBezTo>
                <a:cubicBezTo>
                  <a:pt x="370" y="1069"/>
                  <a:pt x="424" y="1117"/>
                  <a:pt x="486" y="1157"/>
                </a:cubicBezTo>
                <a:cubicBezTo>
                  <a:pt x="557" y="1202"/>
                  <a:pt x="636" y="1225"/>
                  <a:pt x="720" y="1247"/>
                </a:cubicBezTo>
                <a:cubicBezTo>
                  <a:pt x="760" y="1355"/>
                  <a:pt x="811" y="1461"/>
                  <a:pt x="878" y="1557"/>
                </a:cubicBezTo>
                <a:cubicBezTo>
                  <a:pt x="946" y="1652"/>
                  <a:pt x="1022" y="1740"/>
                  <a:pt x="1098" y="1835"/>
                </a:cubicBezTo>
                <a:cubicBezTo>
                  <a:pt x="1069" y="1825"/>
                  <a:pt x="1041" y="1817"/>
                  <a:pt x="1015" y="1808"/>
                </a:cubicBezTo>
                <a:cubicBezTo>
                  <a:pt x="937" y="1648"/>
                  <a:pt x="818" y="1546"/>
                  <a:pt x="632" y="1532"/>
                </a:cubicBezTo>
                <a:cubicBezTo>
                  <a:pt x="627" y="1593"/>
                  <a:pt x="645" y="1644"/>
                  <a:pt x="680" y="1686"/>
                </a:cubicBezTo>
                <a:cubicBezTo>
                  <a:pt x="714" y="1727"/>
                  <a:pt x="753" y="1762"/>
                  <a:pt x="793" y="1802"/>
                </a:cubicBezTo>
                <a:cubicBezTo>
                  <a:pt x="678" y="1812"/>
                  <a:pt x="581" y="1860"/>
                  <a:pt x="482" y="1919"/>
                </a:cubicBezTo>
                <a:cubicBezTo>
                  <a:pt x="466" y="1912"/>
                  <a:pt x="447" y="1903"/>
                  <a:pt x="429" y="1893"/>
                </a:cubicBezTo>
                <a:cubicBezTo>
                  <a:pt x="351" y="1849"/>
                  <a:pt x="272" y="1856"/>
                  <a:pt x="194" y="1888"/>
                </a:cubicBezTo>
                <a:cubicBezTo>
                  <a:pt x="163" y="1900"/>
                  <a:pt x="134" y="1917"/>
                  <a:pt x="107" y="1936"/>
                </a:cubicBezTo>
                <a:cubicBezTo>
                  <a:pt x="75" y="1959"/>
                  <a:pt x="80" y="1982"/>
                  <a:pt x="115" y="1999"/>
                </a:cubicBezTo>
                <a:cubicBezTo>
                  <a:pt x="176" y="2030"/>
                  <a:pt x="238" y="2052"/>
                  <a:pt x="308" y="2043"/>
                </a:cubicBezTo>
                <a:cubicBezTo>
                  <a:pt x="309" y="2043"/>
                  <a:pt x="310" y="2045"/>
                  <a:pt x="311" y="2046"/>
                </a:cubicBezTo>
                <a:cubicBezTo>
                  <a:pt x="283" y="2081"/>
                  <a:pt x="259" y="2121"/>
                  <a:pt x="240" y="2160"/>
                </a:cubicBezTo>
                <a:cubicBezTo>
                  <a:pt x="263" y="2160"/>
                  <a:pt x="263" y="2160"/>
                  <a:pt x="263" y="2160"/>
                </a:cubicBezTo>
                <a:cubicBezTo>
                  <a:pt x="288" y="2110"/>
                  <a:pt x="321" y="2066"/>
                  <a:pt x="362" y="2026"/>
                </a:cubicBezTo>
                <a:cubicBezTo>
                  <a:pt x="375" y="2013"/>
                  <a:pt x="388" y="2016"/>
                  <a:pt x="405" y="2023"/>
                </a:cubicBezTo>
                <a:cubicBezTo>
                  <a:pt x="373" y="2070"/>
                  <a:pt x="342" y="2115"/>
                  <a:pt x="312" y="2160"/>
                </a:cubicBezTo>
                <a:cubicBezTo>
                  <a:pt x="322" y="2160"/>
                  <a:pt x="322" y="2160"/>
                  <a:pt x="322" y="2160"/>
                </a:cubicBezTo>
                <a:cubicBezTo>
                  <a:pt x="356" y="2122"/>
                  <a:pt x="390" y="2082"/>
                  <a:pt x="430" y="2037"/>
                </a:cubicBezTo>
                <a:cubicBezTo>
                  <a:pt x="433" y="2088"/>
                  <a:pt x="418" y="2127"/>
                  <a:pt x="395" y="2160"/>
                </a:cubicBezTo>
                <a:cubicBezTo>
                  <a:pt x="421" y="2160"/>
                  <a:pt x="421" y="2160"/>
                  <a:pt x="421" y="2160"/>
                </a:cubicBezTo>
                <a:cubicBezTo>
                  <a:pt x="426" y="2153"/>
                  <a:pt x="432" y="2146"/>
                  <a:pt x="437" y="2139"/>
                </a:cubicBezTo>
                <a:cubicBezTo>
                  <a:pt x="438" y="2138"/>
                  <a:pt x="440" y="2138"/>
                  <a:pt x="444" y="2138"/>
                </a:cubicBezTo>
                <a:cubicBezTo>
                  <a:pt x="447" y="2145"/>
                  <a:pt x="449" y="2153"/>
                  <a:pt x="451" y="2160"/>
                </a:cubicBezTo>
                <a:cubicBezTo>
                  <a:pt x="472" y="2160"/>
                  <a:pt x="472" y="2160"/>
                  <a:pt x="472" y="2160"/>
                </a:cubicBezTo>
                <a:cubicBezTo>
                  <a:pt x="469" y="2146"/>
                  <a:pt x="467" y="2132"/>
                  <a:pt x="467" y="2120"/>
                </a:cubicBezTo>
                <a:cubicBezTo>
                  <a:pt x="468" y="2088"/>
                  <a:pt x="463" y="2049"/>
                  <a:pt x="504" y="2027"/>
                </a:cubicBezTo>
                <a:cubicBezTo>
                  <a:pt x="525" y="2065"/>
                  <a:pt x="525" y="2108"/>
                  <a:pt x="542" y="2146"/>
                </a:cubicBezTo>
                <a:cubicBezTo>
                  <a:pt x="555" y="2103"/>
                  <a:pt x="534" y="2064"/>
                  <a:pt x="532" y="2021"/>
                </a:cubicBezTo>
                <a:cubicBezTo>
                  <a:pt x="562" y="2031"/>
                  <a:pt x="584" y="2048"/>
                  <a:pt x="594" y="2075"/>
                </a:cubicBezTo>
                <a:cubicBezTo>
                  <a:pt x="605" y="2104"/>
                  <a:pt x="611" y="2132"/>
                  <a:pt x="613" y="2160"/>
                </a:cubicBezTo>
                <a:cubicBezTo>
                  <a:pt x="634" y="2160"/>
                  <a:pt x="634" y="2160"/>
                  <a:pt x="634" y="2160"/>
                </a:cubicBezTo>
                <a:cubicBezTo>
                  <a:pt x="634" y="2159"/>
                  <a:pt x="634" y="2158"/>
                  <a:pt x="634" y="2156"/>
                </a:cubicBezTo>
                <a:cubicBezTo>
                  <a:pt x="632" y="2075"/>
                  <a:pt x="595" y="2009"/>
                  <a:pt x="525" y="1954"/>
                </a:cubicBezTo>
                <a:cubicBezTo>
                  <a:pt x="629" y="1897"/>
                  <a:pt x="732" y="1862"/>
                  <a:pt x="850" y="1864"/>
                </a:cubicBezTo>
                <a:cubicBezTo>
                  <a:pt x="765" y="1944"/>
                  <a:pt x="729" y="2037"/>
                  <a:pt x="749" y="2149"/>
                </a:cubicBezTo>
                <a:cubicBezTo>
                  <a:pt x="854" y="2177"/>
                  <a:pt x="1017" y="2048"/>
                  <a:pt x="1024" y="1885"/>
                </a:cubicBezTo>
                <a:cubicBezTo>
                  <a:pt x="1101" y="1909"/>
                  <a:pt x="1170" y="1941"/>
                  <a:pt x="1223" y="2002"/>
                </a:cubicBezTo>
                <a:cubicBezTo>
                  <a:pt x="1239" y="2021"/>
                  <a:pt x="1251" y="2042"/>
                  <a:pt x="1279" y="2048"/>
                </a:cubicBezTo>
                <a:cubicBezTo>
                  <a:pt x="1287" y="2049"/>
                  <a:pt x="1295" y="2058"/>
                  <a:pt x="1300" y="2066"/>
                </a:cubicBezTo>
                <a:cubicBezTo>
                  <a:pt x="1321" y="2097"/>
                  <a:pt x="1339" y="2128"/>
                  <a:pt x="1356" y="2160"/>
                </a:cubicBezTo>
                <a:cubicBezTo>
                  <a:pt x="1384" y="2160"/>
                  <a:pt x="1384" y="2160"/>
                  <a:pt x="1384" y="2160"/>
                </a:cubicBezTo>
                <a:cubicBezTo>
                  <a:pt x="1380" y="2144"/>
                  <a:pt x="1380" y="2126"/>
                  <a:pt x="1387" y="2104"/>
                </a:cubicBezTo>
                <a:cubicBezTo>
                  <a:pt x="1364" y="2118"/>
                  <a:pt x="1352" y="2113"/>
                  <a:pt x="1345" y="2096"/>
                </a:cubicBezTo>
                <a:cubicBezTo>
                  <a:pt x="1338" y="2082"/>
                  <a:pt x="1327" y="2070"/>
                  <a:pt x="1323" y="2056"/>
                </a:cubicBezTo>
                <a:cubicBezTo>
                  <a:pt x="1316" y="2033"/>
                  <a:pt x="1303" y="2020"/>
                  <a:pt x="1278" y="2019"/>
                </a:cubicBezTo>
                <a:cubicBezTo>
                  <a:pt x="1275" y="1974"/>
                  <a:pt x="1242" y="1957"/>
                  <a:pt x="1209" y="1941"/>
                </a:cubicBezTo>
                <a:cubicBezTo>
                  <a:pt x="1151" y="1913"/>
                  <a:pt x="1095" y="1880"/>
                  <a:pt x="1033" y="1863"/>
                </a:cubicBezTo>
                <a:cubicBezTo>
                  <a:pt x="1017" y="1858"/>
                  <a:pt x="1008" y="1851"/>
                  <a:pt x="1016" y="1834"/>
                </a:cubicBezTo>
                <a:cubicBezTo>
                  <a:pt x="1087" y="1842"/>
                  <a:pt x="1137" y="1894"/>
                  <a:pt x="1201" y="1918"/>
                </a:cubicBezTo>
                <a:cubicBezTo>
                  <a:pt x="1199" y="1908"/>
                  <a:pt x="1196" y="1899"/>
                  <a:pt x="1191" y="1893"/>
                </a:cubicBezTo>
                <a:cubicBezTo>
                  <a:pt x="1127" y="1821"/>
                  <a:pt x="1063" y="1749"/>
                  <a:pt x="998" y="1678"/>
                </a:cubicBezTo>
                <a:cubicBezTo>
                  <a:pt x="934" y="1610"/>
                  <a:pt x="883" y="1533"/>
                  <a:pt x="838" y="1453"/>
                </a:cubicBezTo>
                <a:cubicBezTo>
                  <a:pt x="829" y="1437"/>
                  <a:pt x="822" y="1421"/>
                  <a:pt x="814" y="1405"/>
                </a:cubicBezTo>
                <a:cubicBezTo>
                  <a:pt x="840" y="1432"/>
                  <a:pt x="858" y="1464"/>
                  <a:pt x="879" y="1493"/>
                </a:cubicBezTo>
                <a:cubicBezTo>
                  <a:pt x="950" y="1593"/>
                  <a:pt x="1030" y="1687"/>
                  <a:pt x="1112" y="1778"/>
                </a:cubicBezTo>
                <a:cubicBezTo>
                  <a:pt x="1180" y="1852"/>
                  <a:pt x="1250" y="1924"/>
                  <a:pt x="1319" y="1998"/>
                </a:cubicBezTo>
                <a:cubicBezTo>
                  <a:pt x="1365" y="2047"/>
                  <a:pt x="1404" y="2102"/>
                  <a:pt x="1437" y="2160"/>
                </a:cubicBezTo>
                <a:cubicBezTo>
                  <a:pt x="1461" y="2160"/>
                  <a:pt x="1461" y="2160"/>
                  <a:pt x="1461" y="2160"/>
                </a:cubicBezTo>
                <a:cubicBezTo>
                  <a:pt x="1426" y="2096"/>
                  <a:pt x="1382" y="2035"/>
                  <a:pt x="1330" y="1979"/>
                </a:cubicBezTo>
                <a:cubicBezTo>
                  <a:pt x="1321" y="1970"/>
                  <a:pt x="1314" y="1958"/>
                  <a:pt x="1303" y="1944"/>
                </a:cubicBezTo>
                <a:cubicBezTo>
                  <a:pt x="1313" y="1940"/>
                  <a:pt x="1320" y="1936"/>
                  <a:pt x="1328" y="1934"/>
                </a:cubicBezTo>
                <a:cubicBezTo>
                  <a:pt x="1407" y="1911"/>
                  <a:pt x="1449" y="1851"/>
                  <a:pt x="1476" y="1780"/>
                </a:cubicBezTo>
                <a:cubicBezTo>
                  <a:pt x="1491" y="1742"/>
                  <a:pt x="1495" y="1698"/>
                  <a:pt x="1498" y="1657"/>
                </a:cubicBezTo>
                <a:cubicBezTo>
                  <a:pt x="1500" y="1627"/>
                  <a:pt x="1493" y="1596"/>
                  <a:pt x="1489" y="1566"/>
                </a:cubicBezTo>
                <a:cubicBezTo>
                  <a:pt x="1437" y="1561"/>
                  <a:pt x="1407" y="1597"/>
                  <a:pt x="1366" y="1620"/>
                </a:cubicBezTo>
                <a:close/>
                <a:moveTo>
                  <a:pt x="1599" y="1070"/>
                </a:moveTo>
                <a:cubicBezTo>
                  <a:pt x="1541" y="1123"/>
                  <a:pt x="1476" y="1148"/>
                  <a:pt x="1402" y="1146"/>
                </a:cubicBezTo>
                <a:cubicBezTo>
                  <a:pt x="1366" y="1145"/>
                  <a:pt x="1330" y="1138"/>
                  <a:pt x="1305" y="1100"/>
                </a:cubicBezTo>
                <a:cubicBezTo>
                  <a:pt x="1364" y="1088"/>
                  <a:pt x="1422" y="1094"/>
                  <a:pt x="1474" y="1065"/>
                </a:cubicBezTo>
                <a:cubicBezTo>
                  <a:pt x="1434" y="1066"/>
                  <a:pt x="1395" y="1067"/>
                  <a:pt x="1346" y="1068"/>
                </a:cubicBezTo>
                <a:cubicBezTo>
                  <a:pt x="1383" y="1044"/>
                  <a:pt x="1412" y="1024"/>
                  <a:pt x="1442" y="1005"/>
                </a:cubicBezTo>
                <a:cubicBezTo>
                  <a:pt x="1446" y="1003"/>
                  <a:pt x="1451" y="1004"/>
                  <a:pt x="1455" y="1004"/>
                </a:cubicBezTo>
                <a:cubicBezTo>
                  <a:pt x="1509" y="1008"/>
                  <a:pt x="1559" y="1023"/>
                  <a:pt x="1599" y="1070"/>
                </a:cubicBezTo>
                <a:close/>
                <a:moveTo>
                  <a:pt x="1279" y="931"/>
                </a:moveTo>
                <a:cubicBezTo>
                  <a:pt x="1310" y="881"/>
                  <a:pt x="1347" y="837"/>
                  <a:pt x="1410" y="824"/>
                </a:cubicBezTo>
                <a:cubicBezTo>
                  <a:pt x="1447" y="817"/>
                  <a:pt x="1482" y="802"/>
                  <a:pt x="1529" y="810"/>
                </a:cubicBezTo>
                <a:cubicBezTo>
                  <a:pt x="1496" y="862"/>
                  <a:pt x="1483" y="919"/>
                  <a:pt x="1444" y="965"/>
                </a:cubicBezTo>
                <a:cubicBezTo>
                  <a:pt x="1406" y="1008"/>
                  <a:pt x="1365" y="1039"/>
                  <a:pt x="1297" y="1025"/>
                </a:cubicBezTo>
                <a:cubicBezTo>
                  <a:pt x="1308" y="1008"/>
                  <a:pt x="1314" y="994"/>
                  <a:pt x="1323" y="982"/>
                </a:cubicBezTo>
                <a:cubicBezTo>
                  <a:pt x="1333" y="970"/>
                  <a:pt x="1345" y="960"/>
                  <a:pt x="1355" y="949"/>
                </a:cubicBezTo>
                <a:cubicBezTo>
                  <a:pt x="1365" y="939"/>
                  <a:pt x="1374" y="929"/>
                  <a:pt x="1384" y="919"/>
                </a:cubicBezTo>
                <a:cubicBezTo>
                  <a:pt x="1334" y="934"/>
                  <a:pt x="1303" y="970"/>
                  <a:pt x="1272" y="1010"/>
                </a:cubicBezTo>
                <a:cubicBezTo>
                  <a:pt x="1255" y="979"/>
                  <a:pt x="1264" y="954"/>
                  <a:pt x="1279" y="931"/>
                </a:cubicBezTo>
                <a:close/>
                <a:moveTo>
                  <a:pt x="1092" y="1083"/>
                </a:moveTo>
                <a:cubicBezTo>
                  <a:pt x="1060" y="1069"/>
                  <a:pt x="1049" y="1049"/>
                  <a:pt x="1042" y="1025"/>
                </a:cubicBezTo>
                <a:cubicBezTo>
                  <a:pt x="1029" y="976"/>
                  <a:pt x="1033" y="929"/>
                  <a:pt x="1045" y="880"/>
                </a:cubicBezTo>
                <a:cubicBezTo>
                  <a:pt x="1054" y="845"/>
                  <a:pt x="1066" y="812"/>
                  <a:pt x="1097" y="783"/>
                </a:cubicBezTo>
                <a:cubicBezTo>
                  <a:pt x="1115" y="810"/>
                  <a:pt x="1133" y="833"/>
                  <a:pt x="1147" y="858"/>
                </a:cubicBezTo>
                <a:cubicBezTo>
                  <a:pt x="1175" y="906"/>
                  <a:pt x="1185" y="960"/>
                  <a:pt x="1179" y="1015"/>
                </a:cubicBezTo>
                <a:cubicBezTo>
                  <a:pt x="1175" y="1047"/>
                  <a:pt x="1163" y="1077"/>
                  <a:pt x="1126" y="1092"/>
                </a:cubicBezTo>
                <a:cubicBezTo>
                  <a:pt x="1106" y="1044"/>
                  <a:pt x="1120" y="990"/>
                  <a:pt x="1090" y="949"/>
                </a:cubicBezTo>
                <a:cubicBezTo>
                  <a:pt x="1091" y="992"/>
                  <a:pt x="1091" y="1034"/>
                  <a:pt x="1092" y="1083"/>
                </a:cubicBezTo>
                <a:close/>
                <a:moveTo>
                  <a:pt x="806" y="544"/>
                </a:moveTo>
                <a:cubicBezTo>
                  <a:pt x="810" y="497"/>
                  <a:pt x="850" y="480"/>
                  <a:pt x="883" y="458"/>
                </a:cubicBezTo>
                <a:cubicBezTo>
                  <a:pt x="901" y="447"/>
                  <a:pt x="923" y="439"/>
                  <a:pt x="948" y="449"/>
                </a:cubicBezTo>
                <a:cubicBezTo>
                  <a:pt x="932" y="494"/>
                  <a:pt x="915" y="534"/>
                  <a:pt x="904" y="575"/>
                </a:cubicBezTo>
                <a:cubicBezTo>
                  <a:pt x="895" y="611"/>
                  <a:pt x="876" y="639"/>
                  <a:pt x="856" y="667"/>
                </a:cubicBezTo>
                <a:cubicBezTo>
                  <a:pt x="839" y="689"/>
                  <a:pt x="816" y="704"/>
                  <a:pt x="784" y="702"/>
                </a:cubicBezTo>
                <a:cubicBezTo>
                  <a:pt x="800" y="676"/>
                  <a:pt x="813" y="653"/>
                  <a:pt x="827" y="630"/>
                </a:cubicBezTo>
                <a:cubicBezTo>
                  <a:pt x="809" y="642"/>
                  <a:pt x="796" y="658"/>
                  <a:pt x="780" y="672"/>
                </a:cubicBezTo>
                <a:cubicBezTo>
                  <a:pt x="766" y="686"/>
                  <a:pt x="752" y="703"/>
                  <a:pt x="725" y="694"/>
                </a:cubicBezTo>
                <a:cubicBezTo>
                  <a:pt x="742" y="669"/>
                  <a:pt x="758" y="647"/>
                  <a:pt x="772" y="624"/>
                </a:cubicBezTo>
                <a:cubicBezTo>
                  <a:pt x="787" y="599"/>
                  <a:pt x="780" y="565"/>
                  <a:pt x="806" y="544"/>
                </a:cubicBezTo>
                <a:close/>
                <a:moveTo>
                  <a:pt x="516" y="687"/>
                </a:moveTo>
                <a:cubicBezTo>
                  <a:pt x="464" y="643"/>
                  <a:pt x="427" y="588"/>
                  <a:pt x="406" y="523"/>
                </a:cubicBezTo>
                <a:cubicBezTo>
                  <a:pt x="403" y="514"/>
                  <a:pt x="404" y="505"/>
                  <a:pt x="404" y="499"/>
                </a:cubicBezTo>
                <a:cubicBezTo>
                  <a:pt x="439" y="504"/>
                  <a:pt x="471" y="510"/>
                  <a:pt x="503" y="514"/>
                </a:cubicBezTo>
                <a:cubicBezTo>
                  <a:pt x="532" y="517"/>
                  <a:pt x="557" y="526"/>
                  <a:pt x="574" y="543"/>
                </a:cubicBezTo>
                <a:cubicBezTo>
                  <a:pt x="579" y="575"/>
                  <a:pt x="583" y="603"/>
                  <a:pt x="588" y="634"/>
                </a:cubicBezTo>
                <a:cubicBezTo>
                  <a:pt x="560" y="618"/>
                  <a:pt x="537" y="604"/>
                  <a:pt x="514" y="591"/>
                </a:cubicBezTo>
                <a:cubicBezTo>
                  <a:pt x="540" y="625"/>
                  <a:pt x="580" y="645"/>
                  <a:pt x="594" y="688"/>
                </a:cubicBezTo>
                <a:cubicBezTo>
                  <a:pt x="560" y="709"/>
                  <a:pt x="541" y="709"/>
                  <a:pt x="516" y="687"/>
                </a:cubicBezTo>
                <a:close/>
                <a:moveTo>
                  <a:pt x="643" y="647"/>
                </a:moveTo>
                <a:cubicBezTo>
                  <a:pt x="640" y="646"/>
                  <a:pt x="638" y="644"/>
                  <a:pt x="636" y="642"/>
                </a:cubicBezTo>
                <a:cubicBezTo>
                  <a:pt x="594" y="580"/>
                  <a:pt x="587" y="516"/>
                  <a:pt x="619" y="448"/>
                </a:cubicBezTo>
                <a:cubicBezTo>
                  <a:pt x="641" y="400"/>
                  <a:pt x="666" y="353"/>
                  <a:pt x="677" y="295"/>
                </a:cubicBezTo>
                <a:cubicBezTo>
                  <a:pt x="694" y="322"/>
                  <a:pt x="713" y="347"/>
                  <a:pt x="727" y="376"/>
                </a:cubicBezTo>
                <a:cubicBezTo>
                  <a:pt x="752" y="427"/>
                  <a:pt x="770" y="482"/>
                  <a:pt x="769" y="541"/>
                </a:cubicBezTo>
                <a:cubicBezTo>
                  <a:pt x="768" y="609"/>
                  <a:pt x="746" y="640"/>
                  <a:pt x="685" y="656"/>
                </a:cubicBezTo>
                <a:cubicBezTo>
                  <a:pt x="690" y="610"/>
                  <a:pt x="701" y="564"/>
                  <a:pt x="688" y="517"/>
                </a:cubicBezTo>
                <a:cubicBezTo>
                  <a:pt x="676" y="562"/>
                  <a:pt x="678" y="610"/>
                  <a:pt x="654" y="651"/>
                </a:cubicBezTo>
                <a:cubicBezTo>
                  <a:pt x="648" y="649"/>
                  <a:pt x="645" y="649"/>
                  <a:pt x="643" y="647"/>
                </a:cubicBezTo>
                <a:close/>
                <a:moveTo>
                  <a:pt x="675" y="1129"/>
                </a:moveTo>
                <a:cubicBezTo>
                  <a:pt x="632" y="1105"/>
                  <a:pt x="592" y="1083"/>
                  <a:pt x="552" y="1061"/>
                </a:cubicBezTo>
                <a:cubicBezTo>
                  <a:pt x="550" y="1063"/>
                  <a:pt x="549" y="1065"/>
                  <a:pt x="547" y="1067"/>
                </a:cubicBezTo>
                <a:cubicBezTo>
                  <a:pt x="584" y="1096"/>
                  <a:pt x="621" y="1124"/>
                  <a:pt x="658" y="1153"/>
                </a:cubicBezTo>
                <a:cubicBezTo>
                  <a:pt x="630" y="1176"/>
                  <a:pt x="584" y="1178"/>
                  <a:pt x="514" y="1146"/>
                </a:cubicBezTo>
                <a:cubicBezTo>
                  <a:pt x="423" y="1105"/>
                  <a:pt x="366" y="1030"/>
                  <a:pt x="345" y="928"/>
                </a:cubicBezTo>
                <a:cubicBezTo>
                  <a:pt x="462" y="897"/>
                  <a:pt x="596" y="958"/>
                  <a:pt x="658" y="1048"/>
                </a:cubicBezTo>
                <a:cubicBezTo>
                  <a:pt x="673" y="1070"/>
                  <a:pt x="683" y="1096"/>
                  <a:pt x="675" y="1129"/>
                </a:cubicBezTo>
                <a:close/>
                <a:moveTo>
                  <a:pt x="679" y="1019"/>
                </a:moveTo>
                <a:cubicBezTo>
                  <a:pt x="655" y="948"/>
                  <a:pt x="652" y="879"/>
                  <a:pt x="660" y="810"/>
                </a:cubicBezTo>
                <a:cubicBezTo>
                  <a:pt x="688" y="929"/>
                  <a:pt x="693" y="985"/>
                  <a:pt x="679" y="1019"/>
                </a:cubicBezTo>
                <a:close/>
                <a:moveTo>
                  <a:pt x="720" y="989"/>
                </a:moveTo>
                <a:cubicBezTo>
                  <a:pt x="729" y="972"/>
                  <a:pt x="738" y="953"/>
                  <a:pt x="751" y="939"/>
                </a:cubicBezTo>
                <a:cubicBezTo>
                  <a:pt x="783" y="906"/>
                  <a:pt x="820" y="879"/>
                  <a:pt x="870" y="874"/>
                </a:cubicBezTo>
                <a:cubicBezTo>
                  <a:pt x="915" y="968"/>
                  <a:pt x="845" y="1144"/>
                  <a:pt x="763" y="1145"/>
                </a:cubicBezTo>
                <a:cubicBezTo>
                  <a:pt x="754" y="1084"/>
                  <a:pt x="788" y="1033"/>
                  <a:pt x="806" y="972"/>
                </a:cubicBezTo>
                <a:cubicBezTo>
                  <a:pt x="763" y="1015"/>
                  <a:pt x="756" y="1070"/>
                  <a:pt x="735" y="1119"/>
                </a:cubicBezTo>
                <a:cubicBezTo>
                  <a:pt x="698" y="1075"/>
                  <a:pt x="699" y="1032"/>
                  <a:pt x="720" y="989"/>
                </a:cubicBezTo>
                <a:close/>
                <a:moveTo>
                  <a:pt x="111" y="1967"/>
                </a:moveTo>
                <a:cubicBezTo>
                  <a:pt x="162" y="1899"/>
                  <a:pt x="321" y="1874"/>
                  <a:pt x="384" y="1923"/>
                </a:cubicBezTo>
                <a:cubicBezTo>
                  <a:pt x="336" y="1929"/>
                  <a:pt x="286" y="1936"/>
                  <a:pt x="236" y="1943"/>
                </a:cubicBezTo>
                <a:cubicBezTo>
                  <a:pt x="236" y="1945"/>
                  <a:pt x="236" y="1948"/>
                  <a:pt x="236" y="1951"/>
                </a:cubicBezTo>
                <a:cubicBezTo>
                  <a:pt x="291" y="1956"/>
                  <a:pt x="348" y="1935"/>
                  <a:pt x="403" y="1954"/>
                </a:cubicBezTo>
                <a:cubicBezTo>
                  <a:pt x="319" y="2053"/>
                  <a:pt x="201" y="2036"/>
                  <a:pt x="111" y="1967"/>
                </a:cubicBezTo>
                <a:close/>
                <a:moveTo>
                  <a:pt x="650" y="1555"/>
                </a:moveTo>
                <a:cubicBezTo>
                  <a:pt x="657" y="1555"/>
                  <a:pt x="663" y="1554"/>
                  <a:pt x="670" y="1555"/>
                </a:cubicBezTo>
                <a:cubicBezTo>
                  <a:pt x="681" y="1556"/>
                  <a:pt x="692" y="1557"/>
                  <a:pt x="703" y="1560"/>
                </a:cubicBezTo>
                <a:cubicBezTo>
                  <a:pt x="797" y="1581"/>
                  <a:pt x="866" y="1637"/>
                  <a:pt x="917" y="1716"/>
                </a:cubicBezTo>
                <a:cubicBezTo>
                  <a:pt x="925" y="1727"/>
                  <a:pt x="926" y="1742"/>
                  <a:pt x="929" y="1755"/>
                </a:cubicBezTo>
                <a:cubicBezTo>
                  <a:pt x="927" y="1756"/>
                  <a:pt x="924" y="1758"/>
                  <a:pt x="922" y="1759"/>
                </a:cubicBezTo>
                <a:cubicBezTo>
                  <a:pt x="872" y="1725"/>
                  <a:pt x="822" y="1691"/>
                  <a:pt x="772" y="1657"/>
                </a:cubicBezTo>
                <a:cubicBezTo>
                  <a:pt x="810" y="1713"/>
                  <a:pt x="877" y="1738"/>
                  <a:pt x="919" y="1798"/>
                </a:cubicBezTo>
                <a:cubicBezTo>
                  <a:pt x="798" y="1814"/>
                  <a:pt x="651" y="1667"/>
                  <a:pt x="650" y="1555"/>
                </a:cubicBezTo>
                <a:close/>
                <a:moveTo>
                  <a:pt x="702" y="1859"/>
                </a:moveTo>
                <a:cubicBezTo>
                  <a:pt x="649" y="1873"/>
                  <a:pt x="599" y="1894"/>
                  <a:pt x="541" y="1915"/>
                </a:cubicBezTo>
                <a:cubicBezTo>
                  <a:pt x="623" y="1853"/>
                  <a:pt x="803" y="1801"/>
                  <a:pt x="864" y="1834"/>
                </a:cubicBezTo>
                <a:cubicBezTo>
                  <a:pt x="811" y="1842"/>
                  <a:pt x="756" y="1846"/>
                  <a:pt x="702" y="1859"/>
                </a:cubicBezTo>
                <a:close/>
                <a:moveTo>
                  <a:pt x="941" y="2040"/>
                </a:moveTo>
                <a:cubicBezTo>
                  <a:pt x="899" y="2099"/>
                  <a:pt x="835" y="2120"/>
                  <a:pt x="768" y="2137"/>
                </a:cubicBezTo>
                <a:cubicBezTo>
                  <a:pt x="752" y="2030"/>
                  <a:pt x="812" y="1900"/>
                  <a:pt x="887" y="1877"/>
                </a:cubicBezTo>
                <a:cubicBezTo>
                  <a:pt x="901" y="1879"/>
                  <a:pt x="916" y="1882"/>
                  <a:pt x="932" y="1885"/>
                </a:cubicBezTo>
                <a:cubicBezTo>
                  <a:pt x="917" y="1940"/>
                  <a:pt x="880" y="1978"/>
                  <a:pt x="852" y="2027"/>
                </a:cubicBezTo>
                <a:cubicBezTo>
                  <a:pt x="891" y="2002"/>
                  <a:pt x="926" y="1962"/>
                  <a:pt x="954" y="1907"/>
                </a:cubicBezTo>
                <a:cubicBezTo>
                  <a:pt x="971" y="1959"/>
                  <a:pt x="968" y="2002"/>
                  <a:pt x="941" y="2040"/>
                </a:cubicBezTo>
                <a:close/>
                <a:moveTo>
                  <a:pt x="1054" y="1292"/>
                </a:moveTo>
                <a:cubicBezTo>
                  <a:pt x="1039" y="1350"/>
                  <a:pt x="1026" y="1402"/>
                  <a:pt x="1013" y="1455"/>
                </a:cubicBezTo>
                <a:cubicBezTo>
                  <a:pt x="1010" y="1402"/>
                  <a:pt x="1029" y="1331"/>
                  <a:pt x="1054" y="1292"/>
                </a:cubicBezTo>
                <a:close/>
                <a:moveTo>
                  <a:pt x="1283" y="1815"/>
                </a:moveTo>
                <a:cubicBezTo>
                  <a:pt x="1263" y="1747"/>
                  <a:pt x="1242" y="1681"/>
                  <a:pt x="1237" y="1600"/>
                </a:cubicBezTo>
                <a:cubicBezTo>
                  <a:pt x="1231" y="1619"/>
                  <a:pt x="1226" y="1628"/>
                  <a:pt x="1227" y="1637"/>
                </a:cubicBezTo>
                <a:cubicBezTo>
                  <a:pt x="1234" y="1698"/>
                  <a:pt x="1242" y="1758"/>
                  <a:pt x="1250" y="1824"/>
                </a:cubicBezTo>
                <a:cubicBezTo>
                  <a:pt x="1241" y="1819"/>
                  <a:pt x="1233" y="1817"/>
                  <a:pt x="1227" y="1812"/>
                </a:cubicBezTo>
                <a:cubicBezTo>
                  <a:pt x="1188" y="1776"/>
                  <a:pt x="1161" y="1733"/>
                  <a:pt x="1154" y="1679"/>
                </a:cubicBezTo>
                <a:cubicBezTo>
                  <a:pt x="1152" y="1655"/>
                  <a:pt x="1152" y="1632"/>
                  <a:pt x="1150" y="1608"/>
                </a:cubicBezTo>
                <a:cubicBezTo>
                  <a:pt x="1141" y="1518"/>
                  <a:pt x="1181" y="1447"/>
                  <a:pt x="1236" y="1377"/>
                </a:cubicBezTo>
                <a:cubicBezTo>
                  <a:pt x="1255" y="1404"/>
                  <a:pt x="1274" y="1428"/>
                  <a:pt x="1290" y="1454"/>
                </a:cubicBezTo>
                <a:cubicBezTo>
                  <a:pt x="1346" y="1550"/>
                  <a:pt x="1359" y="1653"/>
                  <a:pt x="1338" y="1761"/>
                </a:cubicBezTo>
                <a:cubicBezTo>
                  <a:pt x="1333" y="1786"/>
                  <a:pt x="1316" y="1809"/>
                  <a:pt x="1283" y="1815"/>
                </a:cubicBezTo>
                <a:close/>
                <a:moveTo>
                  <a:pt x="1467" y="1738"/>
                </a:moveTo>
                <a:cubicBezTo>
                  <a:pt x="1457" y="1776"/>
                  <a:pt x="1445" y="1813"/>
                  <a:pt x="1416" y="1842"/>
                </a:cubicBezTo>
                <a:cubicBezTo>
                  <a:pt x="1393" y="1864"/>
                  <a:pt x="1377" y="1869"/>
                  <a:pt x="1347" y="1863"/>
                </a:cubicBezTo>
                <a:cubicBezTo>
                  <a:pt x="1360" y="1805"/>
                  <a:pt x="1417" y="1763"/>
                  <a:pt x="1413" y="1690"/>
                </a:cubicBezTo>
                <a:cubicBezTo>
                  <a:pt x="1401" y="1713"/>
                  <a:pt x="1393" y="1728"/>
                  <a:pt x="1384" y="1746"/>
                </a:cubicBezTo>
                <a:cubicBezTo>
                  <a:pt x="1358" y="1660"/>
                  <a:pt x="1384" y="1612"/>
                  <a:pt x="1469" y="1588"/>
                </a:cubicBezTo>
                <a:cubicBezTo>
                  <a:pt x="1483" y="1633"/>
                  <a:pt x="1482" y="1679"/>
                  <a:pt x="1467" y="1738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87029840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941337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222158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30808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98996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53443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8411377" y="0"/>
            <a:ext cx="3780623" cy="6858000"/>
          </a:xfrm>
          <a:custGeom>
            <a:avLst/>
            <a:gdLst/>
            <a:ahLst/>
            <a:cxnLst/>
            <a:rect l="0" t="0" r="r" b="b"/>
            <a:pathLst>
              <a:path w="1189" h="2160">
                <a:moveTo>
                  <a:pt x="1000" y="1982"/>
                </a:moveTo>
                <a:cubicBezTo>
                  <a:pt x="1033" y="1946"/>
                  <a:pt x="1054" y="1904"/>
                  <a:pt x="1077" y="1863"/>
                </a:cubicBezTo>
                <a:cubicBezTo>
                  <a:pt x="1113" y="1797"/>
                  <a:pt x="1109" y="1731"/>
                  <a:pt x="1090" y="1663"/>
                </a:cubicBezTo>
                <a:cubicBezTo>
                  <a:pt x="1088" y="1658"/>
                  <a:pt x="1083" y="1654"/>
                  <a:pt x="1079" y="1649"/>
                </a:cubicBezTo>
                <a:cubicBezTo>
                  <a:pt x="1010" y="1686"/>
                  <a:pt x="950" y="1730"/>
                  <a:pt x="908" y="1797"/>
                </a:cubicBezTo>
                <a:cubicBezTo>
                  <a:pt x="887" y="1768"/>
                  <a:pt x="876" y="1734"/>
                  <a:pt x="839" y="1720"/>
                </a:cubicBezTo>
                <a:cubicBezTo>
                  <a:pt x="827" y="1741"/>
                  <a:pt x="812" y="1760"/>
                  <a:pt x="804" y="1781"/>
                </a:cubicBezTo>
                <a:cubicBezTo>
                  <a:pt x="793" y="1811"/>
                  <a:pt x="782" y="1843"/>
                  <a:pt x="780" y="1875"/>
                </a:cubicBezTo>
                <a:cubicBezTo>
                  <a:pt x="777" y="1933"/>
                  <a:pt x="787" y="1988"/>
                  <a:pt x="835" y="2029"/>
                </a:cubicBezTo>
                <a:cubicBezTo>
                  <a:pt x="840" y="2033"/>
                  <a:pt x="843" y="2038"/>
                  <a:pt x="849" y="2044"/>
                </a:cubicBezTo>
                <a:cubicBezTo>
                  <a:pt x="837" y="2050"/>
                  <a:pt x="828" y="2056"/>
                  <a:pt x="819" y="2060"/>
                </a:cubicBezTo>
                <a:cubicBezTo>
                  <a:pt x="758" y="2086"/>
                  <a:pt x="702" y="2119"/>
                  <a:pt x="652" y="2160"/>
                </a:cubicBezTo>
                <a:cubicBezTo>
                  <a:pt x="677" y="2160"/>
                  <a:pt x="677" y="2160"/>
                  <a:pt x="677" y="2160"/>
                </a:cubicBezTo>
                <a:cubicBezTo>
                  <a:pt x="722" y="2127"/>
                  <a:pt x="769" y="2098"/>
                  <a:pt x="821" y="2077"/>
                </a:cubicBezTo>
                <a:cubicBezTo>
                  <a:pt x="892" y="2047"/>
                  <a:pt x="964" y="2019"/>
                  <a:pt x="1035" y="1988"/>
                </a:cubicBezTo>
                <a:cubicBezTo>
                  <a:pt x="1087" y="1966"/>
                  <a:pt x="1138" y="1942"/>
                  <a:pt x="1188" y="1917"/>
                </a:cubicBezTo>
                <a:cubicBezTo>
                  <a:pt x="1188" y="1788"/>
                  <a:pt x="1188" y="1788"/>
                  <a:pt x="1188" y="1788"/>
                </a:cubicBezTo>
                <a:cubicBezTo>
                  <a:pt x="1187" y="1793"/>
                  <a:pt x="1185" y="1798"/>
                  <a:pt x="1184" y="1804"/>
                </a:cubicBezTo>
                <a:cubicBezTo>
                  <a:pt x="1155" y="1896"/>
                  <a:pt x="1087" y="1949"/>
                  <a:pt x="1000" y="1982"/>
                </a:cubicBezTo>
                <a:close/>
                <a:moveTo>
                  <a:pt x="853" y="1831"/>
                </a:moveTo>
                <a:cubicBezTo>
                  <a:pt x="826" y="1881"/>
                  <a:pt x="853" y="1928"/>
                  <a:pt x="844" y="1973"/>
                </a:cubicBezTo>
                <a:cubicBezTo>
                  <a:pt x="821" y="1968"/>
                  <a:pt x="811" y="1960"/>
                  <a:pt x="802" y="1937"/>
                </a:cubicBezTo>
                <a:cubicBezTo>
                  <a:pt x="791" y="1908"/>
                  <a:pt x="794" y="1878"/>
                  <a:pt x="800" y="1848"/>
                </a:cubicBezTo>
                <a:cubicBezTo>
                  <a:pt x="808" y="1802"/>
                  <a:pt x="822" y="1769"/>
                  <a:pt x="846" y="1742"/>
                </a:cubicBezTo>
                <a:cubicBezTo>
                  <a:pt x="898" y="1786"/>
                  <a:pt x="900" y="1828"/>
                  <a:pt x="855" y="1880"/>
                </a:cubicBezTo>
                <a:cubicBezTo>
                  <a:pt x="854" y="1864"/>
                  <a:pt x="854" y="1851"/>
                  <a:pt x="853" y="1831"/>
                </a:cubicBezTo>
                <a:close/>
                <a:moveTo>
                  <a:pt x="924" y="1977"/>
                </a:moveTo>
                <a:cubicBezTo>
                  <a:pt x="951" y="1933"/>
                  <a:pt x="976" y="1894"/>
                  <a:pt x="1000" y="1853"/>
                </a:cubicBezTo>
                <a:cubicBezTo>
                  <a:pt x="1003" y="1848"/>
                  <a:pt x="1002" y="1839"/>
                  <a:pt x="1004" y="1825"/>
                </a:cubicBezTo>
                <a:cubicBezTo>
                  <a:pt x="975" y="1879"/>
                  <a:pt x="940" y="1919"/>
                  <a:pt x="904" y="1960"/>
                </a:cubicBezTo>
                <a:cubicBezTo>
                  <a:pt x="883" y="1946"/>
                  <a:pt x="878" y="1924"/>
                  <a:pt x="883" y="1905"/>
                </a:cubicBezTo>
                <a:cubicBezTo>
                  <a:pt x="902" y="1823"/>
                  <a:pt x="944" y="1755"/>
                  <a:pt x="1014" y="1705"/>
                </a:cubicBezTo>
                <a:cubicBezTo>
                  <a:pt x="1033" y="1692"/>
                  <a:pt x="1054" y="1681"/>
                  <a:pt x="1076" y="1668"/>
                </a:cubicBezTo>
                <a:cubicBezTo>
                  <a:pt x="1092" y="1735"/>
                  <a:pt x="1097" y="1797"/>
                  <a:pt x="1063" y="1857"/>
                </a:cubicBezTo>
                <a:cubicBezTo>
                  <a:pt x="1054" y="1873"/>
                  <a:pt x="1046" y="1890"/>
                  <a:pt x="1037" y="1906"/>
                </a:cubicBezTo>
                <a:cubicBezTo>
                  <a:pt x="1015" y="1941"/>
                  <a:pt x="983" y="1963"/>
                  <a:pt x="944" y="1975"/>
                </a:cubicBezTo>
                <a:cubicBezTo>
                  <a:pt x="938" y="1977"/>
                  <a:pt x="932" y="1976"/>
                  <a:pt x="924" y="1977"/>
                </a:cubicBezTo>
                <a:close/>
                <a:moveTo>
                  <a:pt x="1188" y="0"/>
                </a:moveTo>
                <a:cubicBezTo>
                  <a:pt x="1188" y="0"/>
                  <a:pt x="1188" y="1"/>
                  <a:pt x="1188" y="1"/>
                </a:cubicBezTo>
                <a:cubicBezTo>
                  <a:pt x="1188" y="0"/>
                  <a:pt x="1188" y="0"/>
                  <a:pt x="1188" y="0"/>
                </a:cubicBezTo>
                <a:close/>
                <a:moveTo>
                  <a:pt x="944" y="2044"/>
                </a:moveTo>
                <a:cubicBezTo>
                  <a:pt x="938" y="2046"/>
                  <a:pt x="933" y="2051"/>
                  <a:pt x="928" y="2058"/>
                </a:cubicBezTo>
                <a:cubicBezTo>
                  <a:pt x="981" y="2061"/>
                  <a:pt x="1032" y="2041"/>
                  <a:pt x="1085" y="2058"/>
                </a:cubicBezTo>
                <a:cubicBezTo>
                  <a:pt x="1085" y="2072"/>
                  <a:pt x="1077" y="2075"/>
                  <a:pt x="1064" y="2073"/>
                </a:cubicBezTo>
                <a:cubicBezTo>
                  <a:pt x="1015" y="2065"/>
                  <a:pt x="965" y="2070"/>
                  <a:pt x="916" y="2071"/>
                </a:cubicBezTo>
                <a:cubicBezTo>
                  <a:pt x="888" y="2072"/>
                  <a:pt x="859" y="2074"/>
                  <a:pt x="843" y="2104"/>
                </a:cubicBezTo>
                <a:cubicBezTo>
                  <a:pt x="825" y="2097"/>
                  <a:pt x="812" y="2102"/>
                  <a:pt x="800" y="2116"/>
                </a:cubicBezTo>
                <a:cubicBezTo>
                  <a:pt x="792" y="2125"/>
                  <a:pt x="781" y="2130"/>
                  <a:pt x="772" y="2137"/>
                </a:cubicBezTo>
                <a:cubicBezTo>
                  <a:pt x="761" y="2146"/>
                  <a:pt x="752" y="2147"/>
                  <a:pt x="740" y="2130"/>
                </a:cubicBezTo>
                <a:cubicBezTo>
                  <a:pt x="739" y="2142"/>
                  <a:pt x="735" y="2152"/>
                  <a:pt x="731" y="2160"/>
                </a:cubicBezTo>
                <a:cubicBezTo>
                  <a:pt x="768" y="2160"/>
                  <a:pt x="768" y="2160"/>
                  <a:pt x="768" y="2160"/>
                </a:cubicBezTo>
                <a:cubicBezTo>
                  <a:pt x="782" y="2150"/>
                  <a:pt x="797" y="2140"/>
                  <a:pt x="813" y="2130"/>
                </a:cubicBezTo>
                <a:cubicBezTo>
                  <a:pt x="819" y="2127"/>
                  <a:pt x="827" y="2123"/>
                  <a:pt x="833" y="2124"/>
                </a:cubicBezTo>
                <a:cubicBezTo>
                  <a:pt x="854" y="2129"/>
                  <a:pt x="870" y="2119"/>
                  <a:pt x="887" y="2110"/>
                </a:cubicBezTo>
                <a:cubicBezTo>
                  <a:pt x="943" y="2084"/>
                  <a:pt x="1002" y="2083"/>
                  <a:pt x="1063" y="2091"/>
                </a:cubicBezTo>
                <a:cubicBezTo>
                  <a:pt x="1054" y="2113"/>
                  <a:pt x="1049" y="2137"/>
                  <a:pt x="1048" y="2160"/>
                </a:cubicBezTo>
                <a:cubicBezTo>
                  <a:pt x="1082" y="2160"/>
                  <a:pt x="1082" y="2160"/>
                  <a:pt x="1082" y="2160"/>
                </a:cubicBezTo>
                <a:cubicBezTo>
                  <a:pt x="1088" y="2149"/>
                  <a:pt x="1096" y="2139"/>
                  <a:pt x="1105" y="2128"/>
                </a:cubicBezTo>
                <a:cubicBezTo>
                  <a:pt x="1106" y="2139"/>
                  <a:pt x="1107" y="2150"/>
                  <a:pt x="1108" y="2160"/>
                </a:cubicBezTo>
                <a:cubicBezTo>
                  <a:pt x="1126" y="2160"/>
                  <a:pt x="1126" y="2160"/>
                  <a:pt x="1126" y="2160"/>
                </a:cubicBezTo>
                <a:cubicBezTo>
                  <a:pt x="1125" y="2147"/>
                  <a:pt x="1125" y="2134"/>
                  <a:pt x="1127" y="2120"/>
                </a:cubicBezTo>
                <a:cubicBezTo>
                  <a:pt x="1139" y="2123"/>
                  <a:pt x="1151" y="2126"/>
                  <a:pt x="1162" y="2129"/>
                </a:cubicBezTo>
                <a:cubicBezTo>
                  <a:pt x="1171" y="2137"/>
                  <a:pt x="1178" y="2147"/>
                  <a:pt x="1183" y="2160"/>
                </a:cubicBezTo>
                <a:cubicBezTo>
                  <a:pt x="1188" y="2160"/>
                  <a:pt x="1188" y="2160"/>
                  <a:pt x="1188" y="2160"/>
                </a:cubicBezTo>
                <a:cubicBezTo>
                  <a:pt x="1188" y="2075"/>
                  <a:pt x="1188" y="2075"/>
                  <a:pt x="1188" y="2075"/>
                </a:cubicBezTo>
                <a:cubicBezTo>
                  <a:pt x="1180" y="2072"/>
                  <a:pt x="1171" y="2068"/>
                  <a:pt x="1164" y="2063"/>
                </a:cubicBezTo>
                <a:cubicBezTo>
                  <a:pt x="1172" y="2059"/>
                  <a:pt x="1180" y="2055"/>
                  <a:pt x="1188" y="2052"/>
                </a:cubicBezTo>
                <a:cubicBezTo>
                  <a:pt x="1188" y="2033"/>
                  <a:pt x="1188" y="2033"/>
                  <a:pt x="1188" y="2033"/>
                </a:cubicBezTo>
                <a:cubicBezTo>
                  <a:pt x="1184" y="2033"/>
                  <a:pt x="1179" y="2034"/>
                  <a:pt x="1174" y="2035"/>
                </a:cubicBezTo>
                <a:cubicBezTo>
                  <a:pt x="1173" y="2033"/>
                  <a:pt x="1172" y="2032"/>
                  <a:pt x="1170" y="2030"/>
                </a:cubicBezTo>
                <a:cubicBezTo>
                  <a:pt x="1176" y="2023"/>
                  <a:pt x="1181" y="2014"/>
                  <a:pt x="1188" y="2008"/>
                </a:cubicBezTo>
                <a:cubicBezTo>
                  <a:pt x="1188" y="1978"/>
                  <a:pt x="1188" y="1978"/>
                  <a:pt x="1188" y="1978"/>
                </a:cubicBezTo>
                <a:cubicBezTo>
                  <a:pt x="1156" y="1994"/>
                  <a:pt x="1124" y="2015"/>
                  <a:pt x="1093" y="2040"/>
                </a:cubicBezTo>
                <a:cubicBezTo>
                  <a:pt x="1072" y="2038"/>
                  <a:pt x="1051" y="2035"/>
                  <a:pt x="1027" y="2033"/>
                </a:cubicBezTo>
                <a:cubicBezTo>
                  <a:pt x="1082" y="2005"/>
                  <a:pt x="1136" y="1979"/>
                  <a:pt x="1188" y="1952"/>
                </a:cubicBezTo>
                <a:cubicBezTo>
                  <a:pt x="1188" y="1936"/>
                  <a:pt x="1188" y="1936"/>
                  <a:pt x="1188" y="1936"/>
                </a:cubicBezTo>
                <a:cubicBezTo>
                  <a:pt x="1175" y="1942"/>
                  <a:pt x="1161" y="1949"/>
                  <a:pt x="1147" y="1955"/>
                </a:cubicBezTo>
                <a:cubicBezTo>
                  <a:pt x="1079" y="1983"/>
                  <a:pt x="1011" y="2014"/>
                  <a:pt x="944" y="2044"/>
                </a:cubicBezTo>
                <a:close/>
                <a:moveTo>
                  <a:pt x="1172" y="974"/>
                </a:moveTo>
                <a:cubicBezTo>
                  <a:pt x="1082" y="958"/>
                  <a:pt x="1004" y="929"/>
                  <a:pt x="935" y="870"/>
                </a:cubicBezTo>
                <a:cubicBezTo>
                  <a:pt x="1024" y="864"/>
                  <a:pt x="1090" y="826"/>
                  <a:pt x="1132" y="750"/>
                </a:cubicBezTo>
                <a:cubicBezTo>
                  <a:pt x="1084" y="682"/>
                  <a:pt x="924" y="680"/>
                  <a:pt x="841" y="773"/>
                </a:cubicBezTo>
                <a:cubicBezTo>
                  <a:pt x="807" y="722"/>
                  <a:pt x="781" y="669"/>
                  <a:pt x="780" y="607"/>
                </a:cubicBezTo>
                <a:cubicBezTo>
                  <a:pt x="780" y="588"/>
                  <a:pt x="782" y="570"/>
                  <a:pt x="768" y="553"/>
                </a:cubicBezTo>
                <a:cubicBezTo>
                  <a:pt x="764" y="548"/>
                  <a:pt x="764" y="539"/>
                  <a:pt x="765" y="532"/>
                </a:cubicBezTo>
                <a:cubicBezTo>
                  <a:pt x="772" y="448"/>
                  <a:pt x="793" y="367"/>
                  <a:pt x="828" y="290"/>
                </a:cubicBezTo>
                <a:cubicBezTo>
                  <a:pt x="840" y="264"/>
                  <a:pt x="858" y="241"/>
                  <a:pt x="881" y="222"/>
                </a:cubicBezTo>
                <a:cubicBezTo>
                  <a:pt x="889" y="215"/>
                  <a:pt x="897" y="206"/>
                  <a:pt x="905" y="198"/>
                </a:cubicBezTo>
                <a:cubicBezTo>
                  <a:pt x="893" y="174"/>
                  <a:pt x="874" y="173"/>
                  <a:pt x="854" y="176"/>
                </a:cubicBezTo>
                <a:cubicBezTo>
                  <a:pt x="811" y="182"/>
                  <a:pt x="781" y="209"/>
                  <a:pt x="764" y="246"/>
                </a:cubicBezTo>
                <a:cubicBezTo>
                  <a:pt x="715" y="348"/>
                  <a:pt x="698" y="456"/>
                  <a:pt x="705" y="569"/>
                </a:cubicBezTo>
                <a:cubicBezTo>
                  <a:pt x="705" y="579"/>
                  <a:pt x="704" y="590"/>
                  <a:pt x="704" y="603"/>
                </a:cubicBezTo>
                <a:cubicBezTo>
                  <a:pt x="696" y="600"/>
                  <a:pt x="690" y="599"/>
                  <a:pt x="684" y="597"/>
                </a:cubicBezTo>
                <a:cubicBezTo>
                  <a:pt x="626" y="573"/>
                  <a:pt x="572" y="588"/>
                  <a:pt x="521" y="617"/>
                </a:cubicBezTo>
                <a:cubicBezTo>
                  <a:pt x="494" y="633"/>
                  <a:pt x="470" y="656"/>
                  <a:pt x="448" y="680"/>
                </a:cubicBezTo>
                <a:cubicBezTo>
                  <a:pt x="432" y="696"/>
                  <a:pt x="422" y="718"/>
                  <a:pt x="409" y="738"/>
                </a:cubicBezTo>
                <a:cubicBezTo>
                  <a:pt x="438" y="766"/>
                  <a:pt x="474" y="760"/>
                  <a:pt x="509" y="766"/>
                </a:cubicBezTo>
                <a:cubicBezTo>
                  <a:pt x="467" y="834"/>
                  <a:pt x="455" y="907"/>
                  <a:pt x="453" y="985"/>
                </a:cubicBezTo>
                <a:cubicBezTo>
                  <a:pt x="459" y="986"/>
                  <a:pt x="465" y="989"/>
                  <a:pt x="470" y="988"/>
                </a:cubicBezTo>
                <a:cubicBezTo>
                  <a:pt x="540" y="975"/>
                  <a:pt x="601" y="949"/>
                  <a:pt x="643" y="887"/>
                </a:cubicBezTo>
                <a:cubicBezTo>
                  <a:pt x="670" y="848"/>
                  <a:pt x="698" y="811"/>
                  <a:pt x="715" y="766"/>
                </a:cubicBezTo>
                <a:cubicBezTo>
                  <a:pt x="724" y="859"/>
                  <a:pt x="708" y="943"/>
                  <a:pt x="638" y="1010"/>
                </a:cubicBezTo>
                <a:cubicBezTo>
                  <a:pt x="601" y="1045"/>
                  <a:pt x="563" y="1079"/>
                  <a:pt x="517" y="1100"/>
                </a:cubicBezTo>
                <a:cubicBezTo>
                  <a:pt x="460" y="1127"/>
                  <a:pt x="402" y="1151"/>
                  <a:pt x="334" y="1152"/>
                </a:cubicBezTo>
                <a:cubicBezTo>
                  <a:pt x="332" y="1058"/>
                  <a:pt x="242" y="958"/>
                  <a:pt x="98" y="963"/>
                </a:cubicBezTo>
                <a:cubicBezTo>
                  <a:pt x="78" y="994"/>
                  <a:pt x="91" y="1023"/>
                  <a:pt x="106" y="1052"/>
                </a:cubicBezTo>
                <a:cubicBezTo>
                  <a:pt x="115" y="1068"/>
                  <a:pt x="127" y="1083"/>
                  <a:pt x="138" y="1098"/>
                </a:cubicBezTo>
                <a:cubicBezTo>
                  <a:pt x="91" y="1119"/>
                  <a:pt x="46" y="1139"/>
                  <a:pt x="0" y="1159"/>
                </a:cubicBezTo>
                <a:cubicBezTo>
                  <a:pt x="3" y="1169"/>
                  <a:pt x="4" y="1176"/>
                  <a:pt x="8" y="1180"/>
                </a:cubicBezTo>
                <a:cubicBezTo>
                  <a:pt x="41" y="1215"/>
                  <a:pt x="84" y="1237"/>
                  <a:pt x="130" y="1247"/>
                </a:cubicBezTo>
                <a:cubicBezTo>
                  <a:pt x="165" y="1255"/>
                  <a:pt x="200" y="1242"/>
                  <a:pt x="234" y="1232"/>
                </a:cubicBezTo>
                <a:cubicBezTo>
                  <a:pt x="265" y="1223"/>
                  <a:pt x="290" y="1205"/>
                  <a:pt x="313" y="1184"/>
                </a:cubicBezTo>
                <a:cubicBezTo>
                  <a:pt x="322" y="1176"/>
                  <a:pt x="331" y="1169"/>
                  <a:pt x="348" y="1176"/>
                </a:cubicBezTo>
                <a:cubicBezTo>
                  <a:pt x="308" y="1202"/>
                  <a:pt x="285" y="1239"/>
                  <a:pt x="266" y="1280"/>
                </a:cubicBezTo>
                <a:cubicBezTo>
                  <a:pt x="247" y="1323"/>
                  <a:pt x="247" y="1367"/>
                  <a:pt x="252" y="1414"/>
                </a:cubicBezTo>
                <a:cubicBezTo>
                  <a:pt x="315" y="1407"/>
                  <a:pt x="362" y="1374"/>
                  <a:pt x="401" y="1328"/>
                </a:cubicBezTo>
                <a:cubicBezTo>
                  <a:pt x="440" y="1283"/>
                  <a:pt x="461" y="1230"/>
                  <a:pt x="453" y="1167"/>
                </a:cubicBezTo>
                <a:cubicBezTo>
                  <a:pt x="562" y="1132"/>
                  <a:pt x="652" y="1073"/>
                  <a:pt x="719" y="980"/>
                </a:cubicBezTo>
                <a:cubicBezTo>
                  <a:pt x="728" y="1089"/>
                  <a:pt x="709" y="1195"/>
                  <a:pt x="681" y="1300"/>
                </a:cubicBezTo>
                <a:cubicBezTo>
                  <a:pt x="661" y="1301"/>
                  <a:pt x="643" y="1300"/>
                  <a:pt x="625" y="1302"/>
                </a:cubicBezTo>
                <a:cubicBezTo>
                  <a:pt x="568" y="1309"/>
                  <a:pt x="517" y="1331"/>
                  <a:pt x="475" y="1370"/>
                </a:cubicBezTo>
                <a:cubicBezTo>
                  <a:pt x="455" y="1388"/>
                  <a:pt x="440" y="1413"/>
                  <a:pt x="424" y="1436"/>
                </a:cubicBezTo>
                <a:cubicBezTo>
                  <a:pt x="418" y="1445"/>
                  <a:pt x="423" y="1453"/>
                  <a:pt x="431" y="1461"/>
                </a:cubicBezTo>
                <a:cubicBezTo>
                  <a:pt x="454" y="1481"/>
                  <a:pt x="482" y="1483"/>
                  <a:pt x="510" y="1485"/>
                </a:cubicBezTo>
                <a:cubicBezTo>
                  <a:pt x="532" y="1487"/>
                  <a:pt x="554" y="1482"/>
                  <a:pt x="579" y="1480"/>
                </a:cubicBezTo>
                <a:cubicBezTo>
                  <a:pt x="558" y="1527"/>
                  <a:pt x="528" y="1566"/>
                  <a:pt x="497" y="1609"/>
                </a:cubicBezTo>
                <a:cubicBezTo>
                  <a:pt x="488" y="1595"/>
                  <a:pt x="481" y="1581"/>
                  <a:pt x="472" y="1571"/>
                </a:cubicBezTo>
                <a:cubicBezTo>
                  <a:pt x="448" y="1545"/>
                  <a:pt x="415" y="1541"/>
                  <a:pt x="383" y="1545"/>
                </a:cubicBezTo>
                <a:cubicBezTo>
                  <a:pt x="347" y="1550"/>
                  <a:pt x="314" y="1564"/>
                  <a:pt x="286" y="1586"/>
                </a:cubicBezTo>
                <a:cubicBezTo>
                  <a:pt x="270" y="1598"/>
                  <a:pt x="254" y="1608"/>
                  <a:pt x="238" y="1619"/>
                </a:cubicBezTo>
                <a:cubicBezTo>
                  <a:pt x="212" y="1637"/>
                  <a:pt x="184" y="1649"/>
                  <a:pt x="144" y="1639"/>
                </a:cubicBezTo>
                <a:cubicBezTo>
                  <a:pt x="166" y="1670"/>
                  <a:pt x="188" y="1693"/>
                  <a:pt x="217" y="1703"/>
                </a:cubicBezTo>
                <a:cubicBezTo>
                  <a:pt x="244" y="1712"/>
                  <a:pt x="275" y="1710"/>
                  <a:pt x="308" y="1713"/>
                </a:cubicBezTo>
                <a:cubicBezTo>
                  <a:pt x="271" y="1780"/>
                  <a:pt x="258" y="1852"/>
                  <a:pt x="259" y="1932"/>
                </a:cubicBezTo>
                <a:cubicBezTo>
                  <a:pt x="265" y="1929"/>
                  <a:pt x="270" y="1928"/>
                  <a:pt x="272" y="1925"/>
                </a:cubicBezTo>
                <a:cubicBezTo>
                  <a:pt x="293" y="1892"/>
                  <a:pt x="328" y="1876"/>
                  <a:pt x="360" y="1857"/>
                </a:cubicBezTo>
                <a:cubicBezTo>
                  <a:pt x="386" y="1841"/>
                  <a:pt x="414" y="1828"/>
                  <a:pt x="442" y="1814"/>
                </a:cubicBezTo>
                <a:cubicBezTo>
                  <a:pt x="456" y="1830"/>
                  <a:pt x="472" y="1849"/>
                  <a:pt x="487" y="1868"/>
                </a:cubicBezTo>
                <a:cubicBezTo>
                  <a:pt x="502" y="1887"/>
                  <a:pt x="516" y="1907"/>
                  <a:pt x="532" y="1927"/>
                </a:cubicBezTo>
                <a:cubicBezTo>
                  <a:pt x="580" y="1892"/>
                  <a:pt x="583" y="1835"/>
                  <a:pt x="585" y="1780"/>
                </a:cubicBezTo>
                <a:cubicBezTo>
                  <a:pt x="587" y="1723"/>
                  <a:pt x="573" y="1671"/>
                  <a:pt x="522" y="1636"/>
                </a:cubicBezTo>
                <a:cubicBezTo>
                  <a:pt x="543" y="1611"/>
                  <a:pt x="563" y="1589"/>
                  <a:pt x="581" y="1565"/>
                </a:cubicBezTo>
                <a:cubicBezTo>
                  <a:pt x="600" y="1542"/>
                  <a:pt x="616" y="1516"/>
                  <a:pt x="636" y="1487"/>
                </a:cubicBezTo>
                <a:cubicBezTo>
                  <a:pt x="655" y="1580"/>
                  <a:pt x="699" y="1653"/>
                  <a:pt x="785" y="1695"/>
                </a:cubicBezTo>
                <a:cubicBezTo>
                  <a:pt x="804" y="1678"/>
                  <a:pt x="809" y="1654"/>
                  <a:pt x="816" y="1632"/>
                </a:cubicBezTo>
                <a:cubicBezTo>
                  <a:pt x="835" y="1577"/>
                  <a:pt x="826" y="1522"/>
                  <a:pt x="808" y="1467"/>
                </a:cubicBezTo>
                <a:cubicBezTo>
                  <a:pt x="788" y="1406"/>
                  <a:pt x="752" y="1354"/>
                  <a:pt x="713" y="1301"/>
                </a:cubicBezTo>
                <a:cubicBezTo>
                  <a:pt x="741" y="1217"/>
                  <a:pt x="763" y="1129"/>
                  <a:pt x="769" y="1039"/>
                </a:cubicBezTo>
                <a:cubicBezTo>
                  <a:pt x="775" y="950"/>
                  <a:pt x="772" y="861"/>
                  <a:pt x="773" y="768"/>
                </a:cubicBezTo>
                <a:cubicBezTo>
                  <a:pt x="786" y="787"/>
                  <a:pt x="798" y="806"/>
                  <a:pt x="809" y="823"/>
                </a:cubicBezTo>
                <a:cubicBezTo>
                  <a:pt x="778" y="957"/>
                  <a:pt x="799" y="1075"/>
                  <a:pt x="903" y="1174"/>
                </a:cubicBezTo>
                <a:cubicBezTo>
                  <a:pt x="936" y="1140"/>
                  <a:pt x="950" y="1101"/>
                  <a:pt x="950" y="1058"/>
                </a:cubicBezTo>
                <a:cubicBezTo>
                  <a:pt x="949" y="1018"/>
                  <a:pt x="943" y="978"/>
                  <a:pt x="939" y="935"/>
                </a:cubicBezTo>
                <a:cubicBezTo>
                  <a:pt x="1011" y="985"/>
                  <a:pt x="1093" y="1003"/>
                  <a:pt x="1181" y="1016"/>
                </a:cubicBezTo>
                <a:cubicBezTo>
                  <a:pt x="1183" y="1021"/>
                  <a:pt x="1186" y="1027"/>
                  <a:pt x="1188" y="1032"/>
                </a:cubicBezTo>
                <a:cubicBezTo>
                  <a:pt x="1188" y="906"/>
                  <a:pt x="1188" y="906"/>
                  <a:pt x="1188" y="906"/>
                </a:cubicBezTo>
                <a:cubicBezTo>
                  <a:pt x="1185" y="895"/>
                  <a:pt x="1185" y="883"/>
                  <a:pt x="1188" y="871"/>
                </a:cubicBezTo>
                <a:cubicBezTo>
                  <a:pt x="1188" y="826"/>
                  <a:pt x="1188" y="826"/>
                  <a:pt x="1188" y="826"/>
                </a:cubicBezTo>
                <a:cubicBezTo>
                  <a:pt x="1164" y="869"/>
                  <a:pt x="1159" y="919"/>
                  <a:pt x="1172" y="974"/>
                </a:cubicBezTo>
                <a:close/>
                <a:moveTo>
                  <a:pt x="827" y="220"/>
                </a:moveTo>
                <a:cubicBezTo>
                  <a:pt x="823" y="242"/>
                  <a:pt x="823" y="242"/>
                  <a:pt x="790" y="245"/>
                </a:cubicBezTo>
                <a:cubicBezTo>
                  <a:pt x="804" y="221"/>
                  <a:pt x="804" y="221"/>
                  <a:pt x="827" y="220"/>
                </a:cubicBezTo>
                <a:close/>
                <a:moveTo>
                  <a:pt x="432" y="735"/>
                </a:moveTo>
                <a:cubicBezTo>
                  <a:pt x="446" y="701"/>
                  <a:pt x="469" y="674"/>
                  <a:pt x="506" y="646"/>
                </a:cubicBezTo>
                <a:cubicBezTo>
                  <a:pt x="531" y="628"/>
                  <a:pt x="556" y="612"/>
                  <a:pt x="587" y="609"/>
                </a:cubicBezTo>
                <a:cubicBezTo>
                  <a:pt x="611" y="607"/>
                  <a:pt x="623" y="612"/>
                  <a:pt x="638" y="630"/>
                </a:cubicBezTo>
                <a:cubicBezTo>
                  <a:pt x="602" y="658"/>
                  <a:pt x="548" y="655"/>
                  <a:pt x="515" y="701"/>
                </a:cubicBezTo>
                <a:cubicBezTo>
                  <a:pt x="533" y="693"/>
                  <a:pt x="545" y="688"/>
                  <a:pt x="559" y="682"/>
                </a:cubicBezTo>
                <a:cubicBezTo>
                  <a:pt x="533" y="745"/>
                  <a:pt x="494" y="762"/>
                  <a:pt x="432" y="735"/>
                </a:cubicBezTo>
                <a:close/>
                <a:moveTo>
                  <a:pt x="664" y="833"/>
                </a:moveTo>
                <a:cubicBezTo>
                  <a:pt x="654" y="848"/>
                  <a:pt x="642" y="862"/>
                  <a:pt x="632" y="878"/>
                </a:cubicBezTo>
                <a:cubicBezTo>
                  <a:pt x="594" y="935"/>
                  <a:pt x="535" y="958"/>
                  <a:pt x="469" y="974"/>
                </a:cubicBezTo>
                <a:cubicBezTo>
                  <a:pt x="471" y="948"/>
                  <a:pt x="470" y="924"/>
                  <a:pt x="474" y="901"/>
                </a:cubicBezTo>
                <a:cubicBezTo>
                  <a:pt x="487" y="817"/>
                  <a:pt x="529" y="749"/>
                  <a:pt x="594" y="695"/>
                </a:cubicBezTo>
                <a:cubicBezTo>
                  <a:pt x="609" y="682"/>
                  <a:pt x="631" y="677"/>
                  <a:pt x="653" y="690"/>
                </a:cubicBezTo>
                <a:cubicBezTo>
                  <a:pt x="632" y="740"/>
                  <a:pt x="613" y="789"/>
                  <a:pt x="577" y="840"/>
                </a:cubicBezTo>
                <a:cubicBezTo>
                  <a:pt x="589" y="831"/>
                  <a:pt x="597" y="828"/>
                  <a:pt x="600" y="823"/>
                </a:cubicBezTo>
                <a:cubicBezTo>
                  <a:pt x="626" y="783"/>
                  <a:pt x="650" y="743"/>
                  <a:pt x="677" y="700"/>
                </a:cubicBezTo>
                <a:cubicBezTo>
                  <a:pt x="680" y="707"/>
                  <a:pt x="684" y="713"/>
                  <a:pt x="685" y="719"/>
                </a:cubicBezTo>
                <a:cubicBezTo>
                  <a:pt x="691" y="759"/>
                  <a:pt x="686" y="798"/>
                  <a:pt x="664" y="833"/>
                </a:cubicBezTo>
                <a:close/>
                <a:moveTo>
                  <a:pt x="227" y="1218"/>
                </a:moveTo>
                <a:cubicBezTo>
                  <a:pt x="184" y="1233"/>
                  <a:pt x="141" y="1241"/>
                  <a:pt x="97" y="1218"/>
                </a:cubicBezTo>
                <a:cubicBezTo>
                  <a:pt x="72" y="1204"/>
                  <a:pt x="44" y="1196"/>
                  <a:pt x="19" y="1169"/>
                </a:cubicBezTo>
                <a:cubicBezTo>
                  <a:pt x="65" y="1154"/>
                  <a:pt x="100" y="1126"/>
                  <a:pt x="145" y="1118"/>
                </a:cubicBezTo>
                <a:cubicBezTo>
                  <a:pt x="189" y="1110"/>
                  <a:pt x="228" y="1112"/>
                  <a:pt x="262" y="1153"/>
                </a:cubicBezTo>
                <a:cubicBezTo>
                  <a:pt x="247" y="1158"/>
                  <a:pt x="236" y="1164"/>
                  <a:pt x="225" y="1166"/>
                </a:cubicBezTo>
                <a:cubicBezTo>
                  <a:pt x="214" y="1169"/>
                  <a:pt x="202" y="1169"/>
                  <a:pt x="190" y="1170"/>
                </a:cubicBezTo>
                <a:cubicBezTo>
                  <a:pt x="180" y="1171"/>
                  <a:pt x="169" y="1173"/>
                  <a:pt x="159" y="1174"/>
                </a:cubicBezTo>
                <a:cubicBezTo>
                  <a:pt x="196" y="1190"/>
                  <a:pt x="232" y="1183"/>
                  <a:pt x="270" y="1174"/>
                </a:cubicBezTo>
                <a:cubicBezTo>
                  <a:pt x="264" y="1201"/>
                  <a:pt x="247" y="1211"/>
                  <a:pt x="227" y="1218"/>
                </a:cubicBezTo>
                <a:close/>
                <a:moveTo>
                  <a:pt x="294" y="1105"/>
                </a:moveTo>
                <a:cubicBezTo>
                  <a:pt x="253" y="1083"/>
                  <a:pt x="221" y="1052"/>
                  <a:pt x="176" y="1043"/>
                </a:cubicBezTo>
                <a:cubicBezTo>
                  <a:pt x="200" y="1062"/>
                  <a:pt x="224" y="1081"/>
                  <a:pt x="253" y="1104"/>
                </a:cubicBezTo>
                <a:cubicBezTo>
                  <a:pt x="220" y="1100"/>
                  <a:pt x="193" y="1098"/>
                  <a:pt x="166" y="1094"/>
                </a:cubicBezTo>
                <a:cubicBezTo>
                  <a:pt x="163" y="1094"/>
                  <a:pt x="160" y="1091"/>
                  <a:pt x="158" y="1089"/>
                </a:cubicBezTo>
                <a:cubicBezTo>
                  <a:pt x="127" y="1060"/>
                  <a:pt x="105" y="1027"/>
                  <a:pt x="104" y="980"/>
                </a:cubicBezTo>
                <a:cubicBezTo>
                  <a:pt x="164" y="977"/>
                  <a:pt x="215" y="993"/>
                  <a:pt x="258" y="1030"/>
                </a:cubicBezTo>
                <a:cubicBezTo>
                  <a:pt x="279" y="1048"/>
                  <a:pt x="297" y="1070"/>
                  <a:pt x="294" y="1105"/>
                </a:cubicBezTo>
                <a:close/>
                <a:moveTo>
                  <a:pt x="414" y="1276"/>
                </a:moveTo>
                <a:cubicBezTo>
                  <a:pt x="398" y="1312"/>
                  <a:pt x="372" y="1338"/>
                  <a:pt x="341" y="1361"/>
                </a:cubicBezTo>
                <a:cubicBezTo>
                  <a:pt x="319" y="1378"/>
                  <a:pt x="296" y="1392"/>
                  <a:pt x="264" y="1394"/>
                </a:cubicBezTo>
                <a:cubicBezTo>
                  <a:pt x="266" y="1369"/>
                  <a:pt x="266" y="1347"/>
                  <a:pt x="270" y="1325"/>
                </a:cubicBezTo>
                <a:cubicBezTo>
                  <a:pt x="277" y="1283"/>
                  <a:pt x="297" y="1246"/>
                  <a:pt x="328" y="1216"/>
                </a:cubicBezTo>
                <a:cubicBezTo>
                  <a:pt x="345" y="1199"/>
                  <a:pt x="366" y="1187"/>
                  <a:pt x="396" y="1196"/>
                </a:cubicBezTo>
                <a:cubicBezTo>
                  <a:pt x="385" y="1234"/>
                  <a:pt x="350" y="1260"/>
                  <a:pt x="348" y="1299"/>
                </a:cubicBezTo>
                <a:cubicBezTo>
                  <a:pt x="368" y="1273"/>
                  <a:pt x="389" y="1247"/>
                  <a:pt x="412" y="1218"/>
                </a:cubicBezTo>
                <a:cubicBezTo>
                  <a:pt x="424" y="1242"/>
                  <a:pt x="421" y="1259"/>
                  <a:pt x="414" y="1276"/>
                </a:cubicBezTo>
                <a:close/>
                <a:moveTo>
                  <a:pt x="536" y="1112"/>
                </a:moveTo>
                <a:cubicBezTo>
                  <a:pt x="573" y="1085"/>
                  <a:pt x="606" y="1060"/>
                  <a:pt x="639" y="1035"/>
                </a:cubicBezTo>
                <a:cubicBezTo>
                  <a:pt x="615" y="1068"/>
                  <a:pt x="570" y="1101"/>
                  <a:pt x="536" y="1112"/>
                </a:cubicBezTo>
                <a:close/>
                <a:moveTo>
                  <a:pt x="233" y="1691"/>
                </a:moveTo>
                <a:cubicBezTo>
                  <a:pt x="217" y="1689"/>
                  <a:pt x="201" y="1683"/>
                  <a:pt x="191" y="1665"/>
                </a:cubicBezTo>
                <a:cubicBezTo>
                  <a:pt x="222" y="1646"/>
                  <a:pt x="251" y="1631"/>
                  <a:pt x="278" y="1611"/>
                </a:cubicBezTo>
                <a:cubicBezTo>
                  <a:pt x="300" y="1594"/>
                  <a:pt x="325" y="1586"/>
                  <a:pt x="351" y="1580"/>
                </a:cubicBezTo>
                <a:cubicBezTo>
                  <a:pt x="372" y="1575"/>
                  <a:pt x="392" y="1577"/>
                  <a:pt x="411" y="1594"/>
                </a:cubicBezTo>
                <a:cubicBezTo>
                  <a:pt x="389" y="1602"/>
                  <a:pt x="369" y="1609"/>
                  <a:pt x="350" y="1616"/>
                </a:cubicBezTo>
                <a:cubicBezTo>
                  <a:pt x="367" y="1617"/>
                  <a:pt x="382" y="1614"/>
                  <a:pt x="398" y="1613"/>
                </a:cubicBezTo>
                <a:cubicBezTo>
                  <a:pt x="413" y="1612"/>
                  <a:pt x="430" y="1609"/>
                  <a:pt x="442" y="1627"/>
                </a:cubicBezTo>
                <a:cubicBezTo>
                  <a:pt x="420" y="1634"/>
                  <a:pt x="399" y="1639"/>
                  <a:pt x="380" y="1646"/>
                </a:cubicBezTo>
                <a:cubicBezTo>
                  <a:pt x="359" y="1654"/>
                  <a:pt x="347" y="1678"/>
                  <a:pt x="321" y="1677"/>
                </a:cubicBezTo>
                <a:cubicBezTo>
                  <a:pt x="295" y="1704"/>
                  <a:pt x="263" y="1694"/>
                  <a:pt x="233" y="1691"/>
                </a:cubicBezTo>
                <a:close/>
                <a:moveTo>
                  <a:pt x="386" y="1825"/>
                </a:moveTo>
                <a:cubicBezTo>
                  <a:pt x="349" y="1843"/>
                  <a:pt x="311" y="1859"/>
                  <a:pt x="277" y="1888"/>
                </a:cubicBezTo>
                <a:cubicBezTo>
                  <a:pt x="280" y="1864"/>
                  <a:pt x="281" y="1839"/>
                  <a:pt x="286" y="1816"/>
                </a:cubicBezTo>
                <a:cubicBezTo>
                  <a:pt x="296" y="1773"/>
                  <a:pt x="312" y="1732"/>
                  <a:pt x="341" y="1697"/>
                </a:cubicBezTo>
                <a:cubicBezTo>
                  <a:pt x="375" y="1657"/>
                  <a:pt x="403" y="1649"/>
                  <a:pt x="447" y="1669"/>
                </a:cubicBezTo>
                <a:cubicBezTo>
                  <a:pt x="422" y="1694"/>
                  <a:pt x="393" y="1717"/>
                  <a:pt x="378" y="1751"/>
                </a:cubicBezTo>
                <a:cubicBezTo>
                  <a:pt x="407" y="1730"/>
                  <a:pt x="429" y="1700"/>
                  <a:pt x="463" y="1687"/>
                </a:cubicBezTo>
                <a:cubicBezTo>
                  <a:pt x="466" y="1692"/>
                  <a:pt x="467" y="1693"/>
                  <a:pt x="468" y="1695"/>
                </a:cubicBezTo>
                <a:cubicBezTo>
                  <a:pt x="469" y="1697"/>
                  <a:pt x="469" y="1699"/>
                  <a:pt x="469" y="1701"/>
                </a:cubicBezTo>
                <a:cubicBezTo>
                  <a:pt x="465" y="1758"/>
                  <a:pt x="438" y="1800"/>
                  <a:pt x="386" y="1825"/>
                </a:cubicBezTo>
                <a:close/>
                <a:moveTo>
                  <a:pt x="563" y="1732"/>
                </a:moveTo>
                <a:cubicBezTo>
                  <a:pt x="573" y="1784"/>
                  <a:pt x="568" y="1835"/>
                  <a:pt x="549" y="1884"/>
                </a:cubicBezTo>
                <a:cubicBezTo>
                  <a:pt x="547" y="1890"/>
                  <a:pt x="541" y="1896"/>
                  <a:pt x="538" y="1899"/>
                </a:cubicBezTo>
                <a:cubicBezTo>
                  <a:pt x="520" y="1879"/>
                  <a:pt x="504" y="1860"/>
                  <a:pt x="487" y="1842"/>
                </a:cubicBezTo>
                <a:cubicBezTo>
                  <a:pt x="471" y="1826"/>
                  <a:pt x="460" y="1809"/>
                  <a:pt x="458" y="1790"/>
                </a:cubicBezTo>
                <a:cubicBezTo>
                  <a:pt x="471" y="1769"/>
                  <a:pt x="482" y="1751"/>
                  <a:pt x="494" y="1730"/>
                </a:cubicBezTo>
                <a:cubicBezTo>
                  <a:pt x="503" y="1752"/>
                  <a:pt x="510" y="1772"/>
                  <a:pt x="518" y="1791"/>
                </a:cubicBezTo>
                <a:cubicBezTo>
                  <a:pt x="518" y="1758"/>
                  <a:pt x="504" y="1727"/>
                  <a:pt x="517" y="1694"/>
                </a:cubicBezTo>
                <a:cubicBezTo>
                  <a:pt x="547" y="1699"/>
                  <a:pt x="558" y="1707"/>
                  <a:pt x="563" y="1732"/>
                </a:cubicBezTo>
                <a:close/>
                <a:moveTo>
                  <a:pt x="537" y="1590"/>
                </a:moveTo>
                <a:cubicBezTo>
                  <a:pt x="578" y="1505"/>
                  <a:pt x="602" y="1470"/>
                  <a:pt x="627" y="1456"/>
                </a:cubicBezTo>
                <a:cubicBezTo>
                  <a:pt x="607" y="1510"/>
                  <a:pt x="575" y="1552"/>
                  <a:pt x="537" y="1590"/>
                </a:cubicBezTo>
                <a:close/>
                <a:moveTo>
                  <a:pt x="588" y="1454"/>
                </a:moveTo>
                <a:cubicBezTo>
                  <a:pt x="574" y="1460"/>
                  <a:pt x="560" y="1467"/>
                  <a:pt x="545" y="1468"/>
                </a:cubicBezTo>
                <a:cubicBezTo>
                  <a:pt x="510" y="1473"/>
                  <a:pt x="475" y="1471"/>
                  <a:pt x="443" y="1450"/>
                </a:cubicBezTo>
                <a:cubicBezTo>
                  <a:pt x="461" y="1372"/>
                  <a:pt x="589" y="1301"/>
                  <a:pt x="638" y="1340"/>
                </a:cubicBezTo>
                <a:cubicBezTo>
                  <a:pt x="614" y="1381"/>
                  <a:pt x="569" y="1395"/>
                  <a:pt x="529" y="1423"/>
                </a:cubicBezTo>
                <a:cubicBezTo>
                  <a:pt x="575" y="1418"/>
                  <a:pt x="605" y="1389"/>
                  <a:pt x="642" y="1370"/>
                </a:cubicBezTo>
                <a:cubicBezTo>
                  <a:pt x="642" y="1414"/>
                  <a:pt x="622" y="1439"/>
                  <a:pt x="588" y="1454"/>
                </a:cubicBezTo>
                <a:close/>
                <a:moveTo>
                  <a:pt x="786" y="1460"/>
                </a:moveTo>
                <a:cubicBezTo>
                  <a:pt x="821" y="1530"/>
                  <a:pt x="818" y="1601"/>
                  <a:pt x="781" y="1672"/>
                </a:cubicBezTo>
                <a:cubicBezTo>
                  <a:pt x="697" y="1634"/>
                  <a:pt x="647" y="1532"/>
                  <a:pt x="653" y="1449"/>
                </a:cubicBezTo>
                <a:cubicBezTo>
                  <a:pt x="655" y="1429"/>
                  <a:pt x="662" y="1408"/>
                  <a:pt x="682" y="1393"/>
                </a:cubicBezTo>
                <a:cubicBezTo>
                  <a:pt x="696" y="1428"/>
                  <a:pt x="710" y="1461"/>
                  <a:pt x="723" y="1493"/>
                </a:cubicBezTo>
                <a:cubicBezTo>
                  <a:pt x="725" y="1492"/>
                  <a:pt x="727" y="1492"/>
                  <a:pt x="729" y="1491"/>
                </a:cubicBezTo>
                <a:cubicBezTo>
                  <a:pt x="721" y="1457"/>
                  <a:pt x="713" y="1422"/>
                  <a:pt x="704" y="1387"/>
                </a:cubicBezTo>
                <a:cubicBezTo>
                  <a:pt x="732" y="1387"/>
                  <a:pt x="760" y="1408"/>
                  <a:pt x="786" y="1460"/>
                </a:cubicBezTo>
                <a:close/>
                <a:moveTo>
                  <a:pt x="966" y="721"/>
                </a:moveTo>
                <a:cubicBezTo>
                  <a:pt x="1019" y="706"/>
                  <a:pt x="1068" y="725"/>
                  <a:pt x="1115" y="748"/>
                </a:cubicBezTo>
                <a:cubicBezTo>
                  <a:pt x="1073" y="819"/>
                  <a:pt x="974" y="867"/>
                  <a:pt x="919" y="845"/>
                </a:cubicBezTo>
                <a:cubicBezTo>
                  <a:pt x="912" y="836"/>
                  <a:pt x="904" y="828"/>
                  <a:pt x="896" y="818"/>
                </a:cubicBezTo>
                <a:cubicBezTo>
                  <a:pt x="931" y="793"/>
                  <a:pt x="972" y="788"/>
                  <a:pt x="1012" y="773"/>
                </a:cubicBezTo>
                <a:cubicBezTo>
                  <a:pt x="977" y="768"/>
                  <a:pt x="937" y="775"/>
                  <a:pt x="894" y="795"/>
                </a:cubicBezTo>
                <a:cubicBezTo>
                  <a:pt x="909" y="755"/>
                  <a:pt x="931" y="731"/>
                  <a:pt x="966" y="721"/>
                </a:cubicBezTo>
                <a:close/>
                <a:moveTo>
                  <a:pt x="752" y="668"/>
                </a:moveTo>
                <a:cubicBezTo>
                  <a:pt x="748" y="675"/>
                  <a:pt x="745" y="682"/>
                  <a:pt x="746" y="688"/>
                </a:cubicBezTo>
                <a:cubicBezTo>
                  <a:pt x="749" y="762"/>
                  <a:pt x="752" y="836"/>
                  <a:pt x="756" y="909"/>
                </a:cubicBezTo>
                <a:cubicBezTo>
                  <a:pt x="761" y="981"/>
                  <a:pt x="754" y="1051"/>
                  <a:pt x="743" y="1121"/>
                </a:cubicBezTo>
                <a:cubicBezTo>
                  <a:pt x="740" y="1134"/>
                  <a:pt x="736" y="1148"/>
                  <a:pt x="733" y="1161"/>
                </a:cubicBezTo>
                <a:cubicBezTo>
                  <a:pt x="731" y="1132"/>
                  <a:pt x="736" y="1105"/>
                  <a:pt x="738" y="1077"/>
                </a:cubicBezTo>
                <a:cubicBezTo>
                  <a:pt x="744" y="983"/>
                  <a:pt x="742" y="889"/>
                  <a:pt x="737" y="795"/>
                </a:cubicBezTo>
                <a:cubicBezTo>
                  <a:pt x="732" y="718"/>
                  <a:pt x="726" y="640"/>
                  <a:pt x="720" y="563"/>
                </a:cubicBezTo>
                <a:cubicBezTo>
                  <a:pt x="715" y="490"/>
                  <a:pt x="724" y="418"/>
                  <a:pt x="742" y="347"/>
                </a:cubicBezTo>
                <a:cubicBezTo>
                  <a:pt x="748" y="323"/>
                  <a:pt x="759" y="301"/>
                  <a:pt x="768" y="278"/>
                </a:cubicBezTo>
                <a:cubicBezTo>
                  <a:pt x="788" y="284"/>
                  <a:pt x="787" y="298"/>
                  <a:pt x="786" y="310"/>
                </a:cubicBezTo>
                <a:cubicBezTo>
                  <a:pt x="785" y="324"/>
                  <a:pt x="783" y="338"/>
                  <a:pt x="779" y="351"/>
                </a:cubicBezTo>
                <a:cubicBezTo>
                  <a:pt x="767" y="390"/>
                  <a:pt x="779" y="437"/>
                  <a:pt x="732" y="467"/>
                </a:cubicBezTo>
                <a:cubicBezTo>
                  <a:pt x="752" y="470"/>
                  <a:pt x="756" y="479"/>
                  <a:pt x="753" y="492"/>
                </a:cubicBezTo>
                <a:cubicBezTo>
                  <a:pt x="750" y="504"/>
                  <a:pt x="750" y="516"/>
                  <a:pt x="746" y="527"/>
                </a:cubicBezTo>
                <a:cubicBezTo>
                  <a:pt x="739" y="544"/>
                  <a:pt x="741" y="558"/>
                  <a:pt x="755" y="571"/>
                </a:cubicBezTo>
                <a:cubicBezTo>
                  <a:pt x="735" y="599"/>
                  <a:pt x="746" y="625"/>
                  <a:pt x="758" y="651"/>
                </a:cubicBezTo>
                <a:cubicBezTo>
                  <a:pt x="779" y="696"/>
                  <a:pt x="796" y="742"/>
                  <a:pt x="825" y="783"/>
                </a:cubicBezTo>
                <a:cubicBezTo>
                  <a:pt x="833" y="793"/>
                  <a:pt x="834" y="801"/>
                  <a:pt x="821" y="808"/>
                </a:cubicBezTo>
                <a:cubicBezTo>
                  <a:pt x="782" y="769"/>
                  <a:pt x="778" y="713"/>
                  <a:pt x="752" y="668"/>
                </a:cubicBezTo>
                <a:close/>
                <a:moveTo>
                  <a:pt x="904" y="1151"/>
                </a:moveTo>
                <a:cubicBezTo>
                  <a:pt x="900" y="1148"/>
                  <a:pt x="895" y="1145"/>
                  <a:pt x="892" y="1142"/>
                </a:cubicBezTo>
                <a:cubicBezTo>
                  <a:pt x="886" y="1135"/>
                  <a:pt x="880" y="1129"/>
                  <a:pt x="874" y="1122"/>
                </a:cubicBezTo>
                <a:cubicBezTo>
                  <a:pt x="829" y="1064"/>
                  <a:pt x="815" y="998"/>
                  <a:pt x="823" y="926"/>
                </a:cubicBezTo>
                <a:cubicBezTo>
                  <a:pt x="824" y="916"/>
                  <a:pt x="830" y="906"/>
                  <a:pt x="835" y="897"/>
                </a:cubicBezTo>
                <a:cubicBezTo>
                  <a:pt x="837" y="897"/>
                  <a:pt x="839" y="898"/>
                  <a:pt x="841" y="898"/>
                </a:cubicBezTo>
                <a:cubicBezTo>
                  <a:pt x="854" y="943"/>
                  <a:pt x="867" y="987"/>
                  <a:pt x="881" y="1032"/>
                </a:cubicBezTo>
                <a:cubicBezTo>
                  <a:pt x="885" y="979"/>
                  <a:pt x="857" y="932"/>
                  <a:pt x="861" y="876"/>
                </a:cubicBezTo>
                <a:cubicBezTo>
                  <a:pt x="941" y="925"/>
                  <a:pt x="958" y="1084"/>
                  <a:pt x="904" y="1151"/>
                </a:cubicBezTo>
                <a:close/>
                <a:moveTo>
                  <a:pt x="911" y="881"/>
                </a:moveTo>
                <a:cubicBezTo>
                  <a:pt x="947" y="902"/>
                  <a:pt x="982" y="927"/>
                  <a:pt x="1020" y="945"/>
                </a:cubicBezTo>
                <a:cubicBezTo>
                  <a:pt x="1058" y="962"/>
                  <a:pt x="1099" y="974"/>
                  <a:pt x="1143" y="990"/>
                </a:cubicBezTo>
                <a:cubicBezTo>
                  <a:pt x="1065" y="987"/>
                  <a:pt x="932" y="931"/>
                  <a:pt x="911" y="881"/>
                </a:cubicBezTo>
                <a:close/>
                <a:moveTo>
                  <a:pt x="756" y="413"/>
                </a:moveTo>
                <a:cubicBezTo>
                  <a:pt x="764" y="398"/>
                  <a:pt x="771" y="384"/>
                  <a:pt x="749" y="373"/>
                </a:cubicBezTo>
                <a:cubicBezTo>
                  <a:pt x="744" y="388"/>
                  <a:pt x="740" y="401"/>
                  <a:pt x="756" y="413"/>
                </a:cubicBezTo>
                <a:close/>
                <a:moveTo>
                  <a:pt x="1143" y="14"/>
                </a:moveTo>
                <a:cubicBezTo>
                  <a:pt x="1141" y="10"/>
                  <a:pt x="1139" y="5"/>
                  <a:pt x="1137" y="0"/>
                </a:cubicBezTo>
                <a:cubicBezTo>
                  <a:pt x="1114" y="0"/>
                  <a:pt x="1114" y="0"/>
                  <a:pt x="1114" y="0"/>
                </a:cubicBezTo>
                <a:cubicBezTo>
                  <a:pt x="1121" y="27"/>
                  <a:pt x="1116" y="70"/>
                  <a:pt x="1097" y="152"/>
                </a:cubicBezTo>
                <a:cubicBezTo>
                  <a:pt x="1092" y="102"/>
                  <a:pt x="1093" y="52"/>
                  <a:pt x="1108" y="0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16" y="52"/>
                  <a:pt x="931" y="82"/>
                  <a:pt x="855" y="63"/>
                </a:cubicBezTo>
                <a:cubicBezTo>
                  <a:pt x="860" y="40"/>
                  <a:pt x="867" y="19"/>
                  <a:pt x="876" y="0"/>
                </a:cubicBezTo>
                <a:cubicBezTo>
                  <a:pt x="857" y="0"/>
                  <a:pt x="857" y="0"/>
                  <a:pt x="857" y="0"/>
                </a:cubicBezTo>
                <a:cubicBezTo>
                  <a:pt x="856" y="3"/>
                  <a:pt x="855" y="6"/>
                  <a:pt x="854" y="10"/>
                </a:cubicBezTo>
                <a:cubicBezTo>
                  <a:pt x="846" y="31"/>
                  <a:pt x="834" y="53"/>
                  <a:pt x="838" y="78"/>
                </a:cubicBezTo>
                <a:cubicBezTo>
                  <a:pt x="932" y="99"/>
                  <a:pt x="1011" y="70"/>
                  <a:pt x="1084" y="10"/>
                </a:cubicBezTo>
                <a:cubicBezTo>
                  <a:pt x="1082" y="45"/>
                  <a:pt x="1079" y="75"/>
                  <a:pt x="1078" y="105"/>
                </a:cubicBezTo>
                <a:cubicBezTo>
                  <a:pt x="1077" y="135"/>
                  <a:pt x="1079" y="165"/>
                  <a:pt x="1080" y="198"/>
                </a:cubicBezTo>
                <a:cubicBezTo>
                  <a:pt x="1018" y="192"/>
                  <a:pt x="974" y="224"/>
                  <a:pt x="941" y="270"/>
                </a:cubicBezTo>
                <a:cubicBezTo>
                  <a:pt x="908" y="314"/>
                  <a:pt x="874" y="360"/>
                  <a:pt x="889" y="418"/>
                </a:cubicBezTo>
                <a:cubicBezTo>
                  <a:pt x="914" y="412"/>
                  <a:pt x="938" y="405"/>
                  <a:pt x="962" y="400"/>
                </a:cubicBezTo>
                <a:cubicBezTo>
                  <a:pt x="985" y="394"/>
                  <a:pt x="1009" y="390"/>
                  <a:pt x="1030" y="386"/>
                </a:cubicBezTo>
                <a:cubicBezTo>
                  <a:pt x="1043" y="414"/>
                  <a:pt x="1057" y="442"/>
                  <a:pt x="1067" y="471"/>
                </a:cubicBezTo>
                <a:cubicBezTo>
                  <a:pt x="1081" y="506"/>
                  <a:pt x="1098" y="540"/>
                  <a:pt x="1093" y="579"/>
                </a:cubicBezTo>
                <a:cubicBezTo>
                  <a:pt x="1093" y="583"/>
                  <a:pt x="1096" y="586"/>
                  <a:pt x="1099" y="593"/>
                </a:cubicBezTo>
                <a:cubicBezTo>
                  <a:pt x="1140" y="543"/>
                  <a:pt x="1171" y="491"/>
                  <a:pt x="1188" y="432"/>
                </a:cubicBezTo>
                <a:cubicBezTo>
                  <a:pt x="1188" y="304"/>
                  <a:pt x="1188" y="304"/>
                  <a:pt x="1188" y="304"/>
                </a:cubicBezTo>
                <a:cubicBezTo>
                  <a:pt x="1187" y="301"/>
                  <a:pt x="1186" y="297"/>
                  <a:pt x="1184" y="295"/>
                </a:cubicBezTo>
                <a:cubicBezTo>
                  <a:pt x="1173" y="277"/>
                  <a:pt x="1161" y="260"/>
                  <a:pt x="1148" y="241"/>
                </a:cubicBezTo>
                <a:cubicBezTo>
                  <a:pt x="1167" y="235"/>
                  <a:pt x="1178" y="246"/>
                  <a:pt x="1188" y="256"/>
                </a:cubicBezTo>
                <a:cubicBezTo>
                  <a:pt x="1188" y="179"/>
                  <a:pt x="1188" y="179"/>
                  <a:pt x="1188" y="179"/>
                </a:cubicBezTo>
                <a:cubicBezTo>
                  <a:pt x="1179" y="177"/>
                  <a:pt x="1170" y="177"/>
                  <a:pt x="1160" y="178"/>
                </a:cubicBezTo>
                <a:cubicBezTo>
                  <a:pt x="1146" y="180"/>
                  <a:pt x="1133" y="187"/>
                  <a:pt x="1116" y="192"/>
                </a:cubicBezTo>
                <a:cubicBezTo>
                  <a:pt x="1119" y="139"/>
                  <a:pt x="1120" y="90"/>
                  <a:pt x="1133" y="41"/>
                </a:cubicBezTo>
                <a:cubicBezTo>
                  <a:pt x="1151" y="58"/>
                  <a:pt x="1166" y="75"/>
                  <a:pt x="1184" y="88"/>
                </a:cubicBezTo>
                <a:cubicBezTo>
                  <a:pt x="1186" y="89"/>
                  <a:pt x="1187" y="90"/>
                  <a:pt x="1188" y="91"/>
                </a:cubicBezTo>
                <a:cubicBezTo>
                  <a:pt x="1188" y="72"/>
                  <a:pt x="1188" y="72"/>
                  <a:pt x="1188" y="72"/>
                </a:cubicBezTo>
                <a:cubicBezTo>
                  <a:pt x="1181" y="66"/>
                  <a:pt x="1174" y="59"/>
                  <a:pt x="1167" y="52"/>
                </a:cubicBezTo>
                <a:cubicBezTo>
                  <a:pt x="1157" y="42"/>
                  <a:pt x="1150" y="28"/>
                  <a:pt x="1143" y="14"/>
                </a:cubicBezTo>
                <a:close/>
                <a:moveTo>
                  <a:pt x="1042" y="288"/>
                </a:moveTo>
                <a:cubicBezTo>
                  <a:pt x="1039" y="312"/>
                  <a:pt x="1036" y="333"/>
                  <a:pt x="1033" y="357"/>
                </a:cubicBezTo>
                <a:cubicBezTo>
                  <a:pt x="1019" y="371"/>
                  <a:pt x="1000" y="377"/>
                  <a:pt x="978" y="380"/>
                </a:cubicBezTo>
                <a:cubicBezTo>
                  <a:pt x="953" y="383"/>
                  <a:pt x="928" y="387"/>
                  <a:pt x="902" y="392"/>
                </a:cubicBezTo>
                <a:cubicBezTo>
                  <a:pt x="902" y="387"/>
                  <a:pt x="901" y="380"/>
                  <a:pt x="903" y="373"/>
                </a:cubicBezTo>
                <a:cubicBezTo>
                  <a:pt x="919" y="323"/>
                  <a:pt x="947" y="281"/>
                  <a:pt x="987" y="247"/>
                </a:cubicBezTo>
                <a:cubicBezTo>
                  <a:pt x="1007" y="230"/>
                  <a:pt x="1021" y="230"/>
                  <a:pt x="1047" y="246"/>
                </a:cubicBezTo>
                <a:cubicBezTo>
                  <a:pt x="1037" y="279"/>
                  <a:pt x="1006" y="295"/>
                  <a:pt x="986" y="321"/>
                </a:cubicBezTo>
                <a:cubicBezTo>
                  <a:pt x="1004" y="310"/>
                  <a:pt x="1022" y="300"/>
                  <a:pt x="1042" y="288"/>
                </a:cubicBezTo>
                <a:close/>
                <a:moveTo>
                  <a:pt x="1117" y="270"/>
                </a:moveTo>
                <a:cubicBezTo>
                  <a:pt x="1164" y="282"/>
                  <a:pt x="1181" y="306"/>
                  <a:pt x="1182" y="359"/>
                </a:cubicBezTo>
                <a:cubicBezTo>
                  <a:pt x="1183" y="404"/>
                  <a:pt x="1170" y="446"/>
                  <a:pt x="1150" y="485"/>
                </a:cubicBezTo>
                <a:cubicBezTo>
                  <a:pt x="1140" y="507"/>
                  <a:pt x="1125" y="527"/>
                  <a:pt x="1112" y="547"/>
                </a:cubicBezTo>
                <a:cubicBezTo>
                  <a:pt x="1104" y="503"/>
                  <a:pt x="1084" y="467"/>
                  <a:pt x="1067" y="430"/>
                </a:cubicBezTo>
                <a:cubicBezTo>
                  <a:pt x="1042" y="378"/>
                  <a:pt x="1048" y="329"/>
                  <a:pt x="1080" y="281"/>
                </a:cubicBezTo>
                <a:cubicBezTo>
                  <a:pt x="1081" y="280"/>
                  <a:pt x="1083" y="278"/>
                  <a:pt x="1085" y="277"/>
                </a:cubicBezTo>
                <a:cubicBezTo>
                  <a:pt x="1086" y="276"/>
                  <a:pt x="1089" y="276"/>
                  <a:pt x="1093" y="274"/>
                </a:cubicBezTo>
                <a:cubicBezTo>
                  <a:pt x="1111" y="306"/>
                  <a:pt x="1111" y="342"/>
                  <a:pt x="1120" y="377"/>
                </a:cubicBezTo>
                <a:cubicBezTo>
                  <a:pt x="1129" y="341"/>
                  <a:pt x="1121" y="306"/>
                  <a:pt x="1117" y="270"/>
                </a:cubicBezTo>
                <a:close/>
                <a:moveTo>
                  <a:pt x="1055" y="1164"/>
                </a:moveTo>
                <a:cubicBezTo>
                  <a:pt x="1049" y="1162"/>
                  <a:pt x="1043" y="1165"/>
                  <a:pt x="1033" y="1166"/>
                </a:cubicBezTo>
                <a:cubicBezTo>
                  <a:pt x="1035" y="1216"/>
                  <a:pt x="1037" y="1265"/>
                  <a:pt x="1040" y="1317"/>
                </a:cubicBezTo>
                <a:cubicBezTo>
                  <a:pt x="1021" y="1314"/>
                  <a:pt x="1003" y="1310"/>
                  <a:pt x="984" y="1309"/>
                </a:cubicBezTo>
                <a:cubicBezTo>
                  <a:pt x="952" y="1308"/>
                  <a:pt x="920" y="1310"/>
                  <a:pt x="900" y="1341"/>
                </a:cubicBezTo>
                <a:cubicBezTo>
                  <a:pt x="961" y="1472"/>
                  <a:pt x="1090" y="1509"/>
                  <a:pt x="1175" y="1469"/>
                </a:cubicBezTo>
                <a:cubicBezTo>
                  <a:pt x="1180" y="1479"/>
                  <a:pt x="1185" y="1489"/>
                  <a:pt x="1188" y="1500"/>
                </a:cubicBezTo>
                <a:cubicBezTo>
                  <a:pt x="1188" y="1279"/>
                  <a:pt x="1188" y="1279"/>
                  <a:pt x="1188" y="1279"/>
                </a:cubicBezTo>
                <a:cubicBezTo>
                  <a:pt x="1184" y="1266"/>
                  <a:pt x="1178" y="1254"/>
                  <a:pt x="1169" y="1243"/>
                </a:cubicBezTo>
                <a:cubicBezTo>
                  <a:pt x="1139" y="1206"/>
                  <a:pt x="1101" y="1179"/>
                  <a:pt x="1055" y="1164"/>
                </a:cubicBezTo>
                <a:close/>
                <a:moveTo>
                  <a:pt x="1033" y="1455"/>
                </a:moveTo>
                <a:cubicBezTo>
                  <a:pt x="980" y="1433"/>
                  <a:pt x="943" y="1395"/>
                  <a:pt x="918" y="1339"/>
                </a:cubicBezTo>
                <a:cubicBezTo>
                  <a:pt x="962" y="1319"/>
                  <a:pt x="1001" y="1324"/>
                  <a:pt x="1041" y="1338"/>
                </a:cubicBezTo>
                <a:cubicBezTo>
                  <a:pt x="1043" y="1340"/>
                  <a:pt x="1047" y="1341"/>
                  <a:pt x="1049" y="1343"/>
                </a:cubicBezTo>
                <a:cubicBezTo>
                  <a:pt x="1064" y="1366"/>
                  <a:pt x="1078" y="1389"/>
                  <a:pt x="1096" y="1418"/>
                </a:cubicBezTo>
                <a:cubicBezTo>
                  <a:pt x="1063" y="1402"/>
                  <a:pt x="1035" y="1389"/>
                  <a:pt x="1008" y="1376"/>
                </a:cubicBezTo>
                <a:cubicBezTo>
                  <a:pt x="1035" y="1412"/>
                  <a:pt x="1078" y="1426"/>
                  <a:pt x="1115" y="1453"/>
                </a:cubicBezTo>
                <a:cubicBezTo>
                  <a:pt x="1085" y="1471"/>
                  <a:pt x="1058" y="1465"/>
                  <a:pt x="1033" y="1455"/>
                </a:cubicBezTo>
                <a:close/>
                <a:moveTo>
                  <a:pt x="1166" y="1401"/>
                </a:moveTo>
                <a:cubicBezTo>
                  <a:pt x="1157" y="1363"/>
                  <a:pt x="1147" y="1328"/>
                  <a:pt x="1117" y="1302"/>
                </a:cubicBezTo>
                <a:cubicBezTo>
                  <a:pt x="1121" y="1312"/>
                  <a:pt x="1124" y="1322"/>
                  <a:pt x="1127" y="1331"/>
                </a:cubicBezTo>
                <a:cubicBezTo>
                  <a:pt x="1132" y="1342"/>
                  <a:pt x="1137" y="1353"/>
                  <a:pt x="1139" y="1365"/>
                </a:cubicBezTo>
                <a:cubicBezTo>
                  <a:pt x="1142" y="1376"/>
                  <a:pt x="1142" y="1388"/>
                  <a:pt x="1144" y="1403"/>
                </a:cubicBezTo>
                <a:cubicBezTo>
                  <a:pt x="1092" y="1391"/>
                  <a:pt x="1073" y="1357"/>
                  <a:pt x="1061" y="1315"/>
                </a:cubicBezTo>
                <a:cubicBezTo>
                  <a:pt x="1047" y="1271"/>
                  <a:pt x="1057" y="1226"/>
                  <a:pt x="1050" y="1179"/>
                </a:cubicBezTo>
                <a:cubicBezTo>
                  <a:pt x="1085" y="1189"/>
                  <a:pt x="1105" y="1210"/>
                  <a:pt x="1128" y="1227"/>
                </a:cubicBezTo>
                <a:cubicBezTo>
                  <a:pt x="1169" y="1255"/>
                  <a:pt x="1181" y="1298"/>
                  <a:pt x="1187" y="1344"/>
                </a:cubicBezTo>
                <a:cubicBezTo>
                  <a:pt x="1189" y="1364"/>
                  <a:pt x="1188" y="1384"/>
                  <a:pt x="1166" y="140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171816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139594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311699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058977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922076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3015524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77513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97389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059526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630631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8325659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66232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74776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6026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97FB-581C-4DAD-A3BF-9192C65B338C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903570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D80FC-D8C1-410B-B959-825671656156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359676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F9D21-3BB7-4381-8A74-A0CFDFAD0395}" type="datetime1">
              <a:rPr lang="en-US" smtClean="0"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808768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D084-7E1B-484D-A553-929FDFBA761B}" type="datetime1">
              <a:rPr lang="en-US" smtClean="0"/>
              <a:t>11/27/2017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786713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B94A3-0FDD-4887-BA81-1852243215E0}" type="datetime1">
              <a:rPr lang="en-US" smtClean="0"/>
              <a:t>11/27/2017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57925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F53BB-9AAD-4B6A-99D0-3F1EE8D2F32A}" type="datetime1">
              <a:rPr lang="en-US" smtClean="0"/>
              <a:t>11/27/2017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197468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E3FDB-D579-46D2-8B8D-5EE6860E6FBF}" type="datetime1">
              <a:rPr lang="en-US" smtClean="0"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13239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E6DE0-9CD1-447C-8ABF-387A6E3EA589}" type="datetime1">
              <a:rPr lang="en-US" smtClean="0"/>
              <a:t>11/27/2017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15817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00C27-56C8-4767-962F-E4217DEDE220}" type="datetime1">
              <a:rPr lang="en-US" smtClean="0"/>
              <a:t>11/27/2017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176514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B4622-C12F-44E1-909C-CB4386104B30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084532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6D7C2-48BC-4081-917F-9DC7403BDEDD}" type="datetime1">
              <a:rPr lang="en-US" smtClean="0"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7525D-798A-4484-868C-9BEEAEB413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65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slideLayout" Target="../slideLayouts/slideLayout101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slideLayout" Target="../slideLayouts/slideLayout100.xml"/><Relationship Id="rId17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6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5" Type="http://schemas.openxmlformats.org/officeDocument/2006/relationships/slideLayout" Target="../slideLayouts/slideLayout10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Relationship Id="rId14" Type="http://schemas.openxmlformats.org/officeDocument/2006/relationships/slideLayout" Target="../slideLayouts/slideLayout102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slideLayout" Target="../slideLayouts/slideLayout128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slideLayout" Target="../slideLayouts/slideLayout127.xml"/><Relationship Id="rId17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17.xml"/><Relationship Id="rId16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25.xml"/><Relationship Id="rId19" Type="http://schemas.openxmlformats.org/officeDocument/2006/relationships/image" Target="../media/image11.png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Relationship Id="rId14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slideLayout" Target="../slideLayouts/slideLayout144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slideLayout" Target="../slideLayouts/slideLayout146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4.xml"/><Relationship Id="rId13" Type="http://schemas.openxmlformats.org/officeDocument/2006/relationships/slideLayout" Target="../slideLayouts/slideLayout159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149.xml"/><Relationship Id="rId7" Type="http://schemas.openxmlformats.org/officeDocument/2006/relationships/slideLayout" Target="../slideLayouts/slideLayout153.xml"/><Relationship Id="rId12" Type="http://schemas.openxmlformats.org/officeDocument/2006/relationships/slideLayout" Target="../slideLayouts/slideLayout158.xml"/><Relationship Id="rId17" Type="http://schemas.openxmlformats.org/officeDocument/2006/relationships/slideLayout" Target="../slideLayouts/slideLayout163.xml"/><Relationship Id="rId2" Type="http://schemas.openxmlformats.org/officeDocument/2006/relationships/slideLayout" Target="../slideLayouts/slideLayout148.xml"/><Relationship Id="rId16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47.xml"/><Relationship Id="rId6" Type="http://schemas.openxmlformats.org/officeDocument/2006/relationships/slideLayout" Target="../slideLayouts/slideLayout152.xml"/><Relationship Id="rId11" Type="http://schemas.openxmlformats.org/officeDocument/2006/relationships/slideLayout" Target="../slideLayouts/slideLayout157.xml"/><Relationship Id="rId5" Type="http://schemas.openxmlformats.org/officeDocument/2006/relationships/slideLayout" Target="../slideLayouts/slideLayout151.xml"/><Relationship Id="rId15" Type="http://schemas.openxmlformats.org/officeDocument/2006/relationships/slideLayout" Target="../slideLayouts/slideLayout161.xml"/><Relationship Id="rId10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50.xml"/><Relationship Id="rId9" Type="http://schemas.openxmlformats.org/officeDocument/2006/relationships/slideLayout" Target="../slideLayouts/slideLayout155.xml"/><Relationship Id="rId14" Type="http://schemas.openxmlformats.org/officeDocument/2006/relationships/slideLayout" Target="../slideLayouts/slideLayout16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1.xml"/><Relationship Id="rId13" Type="http://schemas.openxmlformats.org/officeDocument/2006/relationships/slideLayout" Target="../slideLayouts/slideLayout176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166.xml"/><Relationship Id="rId7" Type="http://schemas.openxmlformats.org/officeDocument/2006/relationships/slideLayout" Target="../slideLayouts/slideLayout170.xml"/><Relationship Id="rId12" Type="http://schemas.openxmlformats.org/officeDocument/2006/relationships/slideLayout" Target="../slideLayouts/slideLayout175.xml"/><Relationship Id="rId17" Type="http://schemas.openxmlformats.org/officeDocument/2006/relationships/slideLayout" Target="../slideLayouts/slideLayout180.xml"/><Relationship Id="rId2" Type="http://schemas.openxmlformats.org/officeDocument/2006/relationships/slideLayout" Target="../slideLayouts/slideLayout165.xml"/><Relationship Id="rId16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64.xml"/><Relationship Id="rId6" Type="http://schemas.openxmlformats.org/officeDocument/2006/relationships/slideLayout" Target="../slideLayouts/slideLayout169.xml"/><Relationship Id="rId11" Type="http://schemas.openxmlformats.org/officeDocument/2006/relationships/slideLayout" Target="../slideLayouts/slideLayout174.xml"/><Relationship Id="rId5" Type="http://schemas.openxmlformats.org/officeDocument/2006/relationships/slideLayout" Target="../slideLayouts/slideLayout168.xml"/><Relationship Id="rId15" Type="http://schemas.openxmlformats.org/officeDocument/2006/relationships/slideLayout" Target="../slideLayouts/slideLayout178.xml"/><Relationship Id="rId10" Type="http://schemas.openxmlformats.org/officeDocument/2006/relationships/slideLayout" Target="../slideLayouts/slideLayout173.xml"/><Relationship Id="rId19" Type="http://schemas.openxmlformats.org/officeDocument/2006/relationships/image" Target="../media/image15.png"/><Relationship Id="rId4" Type="http://schemas.openxmlformats.org/officeDocument/2006/relationships/slideLayout" Target="../slideLayouts/slideLayout167.xml"/><Relationship Id="rId9" Type="http://schemas.openxmlformats.org/officeDocument/2006/relationships/slideLayout" Target="../slideLayouts/slideLayout172.xml"/><Relationship Id="rId14" Type="http://schemas.openxmlformats.org/officeDocument/2006/relationships/slideLayout" Target="../slideLayouts/slideLayout177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8.xml"/><Relationship Id="rId13" Type="http://schemas.openxmlformats.org/officeDocument/2006/relationships/slideLayout" Target="../slideLayouts/slideLayout193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183.xml"/><Relationship Id="rId7" Type="http://schemas.openxmlformats.org/officeDocument/2006/relationships/slideLayout" Target="../slideLayouts/slideLayout187.xml"/><Relationship Id="rId12" Type="http://schemas.openxmlformats.org/officeDocument/2006/relationships/slideLayout" Target="../slideLayouts/slideLayout192.xml"/><Relationship Id="rId17" Type="http://schemas.openxmlformats.org/officeDocument/2006/relationships/slideLayout" Target="../slideLayouts/slideLayout197.xml"/><Relationship Id="rId2" Type="http://schemas.openxmlformats.org/officeDocument/2006/relationships/slideLayout" Target="../slideLayouts/slideLayout182.xml"/><Relationship Id="rId16" Type="http://schemas.openxmlformats.org/officeDocument/2006/relationships/slideLayout" Target="../slideLayouts/slideLayout196.xml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81.xml"/><Relationship Id="rId6" Type="http://schemas.openxmlformats.org/officeDocument/2006/relationships/slideLayout" Target="../slideLayouts/slideLayout186.xml"/><Relationship Id="rId11" Type="http://schemas.openxmlformats.org/officeDocument/2006/relationships/slideLayout" Target="../slideLayouts/slideLayout191.xml"/><Relationship Id="rId5" Type="http://schemas.openxmlformats.org/officeDocument/2006/relationships/slideLayout" Target="../slideLayouts/slideLayout185.xml"/><Relationship Id="rId15" Type="http://schemas.openxmlformats.org/officeDocument/2006/relationships/slideLayout" Target="../slideLayouts/slideLayout195.xml"/><Relationship Id="rId10" Type="http://schemas.openxmlformats.org/officeDocument/2006/relationships/slideLayout" Target="../slideLayouts/slideLayout190.xml"/><Relationship Id="rId19" Type="http://schemas.openxmlformats.org/officeDocument/2006/relationships/image" Target="../media/image18.png"/><Relationship Id="rId4" Type="http://schemas.openxmlformats.org/officeDocument/2006/relationships/slideLayout" Target="../slideLayouts/slideLayout184.xml"/><Relationship Id="rId9" Type="http://schemas.openxmlformats.org/officeDocument/2006/relationships/slideLayout" Target="../slideLayouts/slideLayout189.xml"/><Relationship Id="rId14" Type="http://schemas.openxmlformats.org/officeDocument/2006/relationships/slideLayout" Target="../slideLayouts/slideLayout19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5.xml"/><Relationship Id="rId3" Type="http://schemas.openxmlformats.org/officeDocument/2006/relationships/slideLayout" Target="../slideLayouts/slideLayout200.xml"/><Relationship Id="rId7" Type="http://schemas.openxmlformats.org/officeDocument/2006/relationships/slideLayout" Target="../slideLayouts/slideLayout204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99.xml"/><Relationship Id="rId1" Type="http://schemas.openxmlformats.org/officeDocument/2006/relationships/slideLayout" Target="../slideLayouts/slideLayout198.xml"/><Relationship Id="rId6" Type="http://schemas.openxmlformats.org/officeDocument/2006/relationships/slideLayout" Target="../slideLayouts/slideLayout203.xml"/><Relationship Id="rId11" Type="http://schemas.openxmlformats.org/officeDocument/2006/relationships/slideLayout" Target="../slideLayouts/slideLayout208.xml"/><Relationship Id="rId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207.xml"/><Relationship Id="rId4" Type="http://schemas.openxmlformats.org/officeDocument/2006/relationships/slideLayout" Target="../slideLayouts/slideLayout201.xml"/><Relationship Id="rId9" Type="http://schemas.openxmlformats.org/officeDocument/2006/relationships/slideLayout" Target="../slideLayouts/slideLayout20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6.xml"/><Relationship Id="rId13" Type="http://schemas.openxmlformats.org/officeDocument/2006/relationships/slideLayout" Target="../slideLayouts/slideLayout221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11.xml"/><Relationship Id="rId7" Type="http://schemas.openxmlformats.org/officeDocument/2006/relationships/slideLayout" Target="../slideLayouts/slideLayout215.xml"/><Relationship Id="rId12" Type="http://schemas.openxmlformats.org/officeDocument/2006/relationships/slideLayout" Target="../slideLayouts/slideLayout220.xml"/><Relationship Id="rId17" Type="http://schemas.openxmlformats.org/officeDocument/2006/relationships/slideLayout" Target="../slideLayouts/slideLayout225.xml"/><Relationship Id="rId2" Type="http://schemas.openxmlformats.org/officeDocument/2006/relationships/slideLayout" Target="../slideLayouts/slideLayout210.xml"/><Relationship Id="rId16" Type="http://schemas.openxmlformats.org/officeDocument/2006/relationships/slideLayout" Target="../slideLayouts/slideLayout224.xml"/><Relationship Id="rId1" Type="http://schemas.openxmlformats.org/officeDocument/2006/relationships/slideLayout" Target="../slideLayouts/slideLayout209.xml"/><Relationship Id="rId6" Type="http://schemas.openxmlformats.org/officeDocument/2006/relationships/slideLayout" Target="../slideLayouts/slideLayout214.xml"/><Relationship Id="rId11" Type="http://schemas.openxmlformats.org/officeDocument/2006/relationships/slideLayout" Target="../slideLayouts/slideLayout219.xml"/><Relationship Id="rId5" Type="http://schemas.openxmlformats.org/officeDocument/2006/relationships/slideLayout" Target="../slideLayouts/slideLayout213.xml"/><Relationship Id="rId15" Type="http://schemas.openxmlformats.org/officeDocument/2006/relationships/slideLayout" Target="../slideLayouts/slideLayout223.xml"/><Relationship Id="rId10" Type="http://schemas.openxmlformats.org/officeDocument/2006/relationships/slideLayout" Target="../slideLayouts/slideLayout218.xml"/><Relationship Id="rId4" Type="http://schemas.openxmlformats.org/officeDocument/2006/relationships/slideLayout" Target="../slideLayouts/slideLayout212.xml"/><Relationship Id="rId9" Type="http://schemas.openxmlformats.org/officeDocument/2006/relationships/slideLayout" Target="../slideLayouts/slideLayout217.xml"/><Relationship Id="rId14" Type="http://schemas.openxmlformats.org/officeDocument/2006/relationships/slideLayout" Target="../slideLayouts/slideLayout222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slideLayout" Target="../slideLayouts/slideLayout238.xml"/><Relationship Id="rId18" Type="http://schemas.openxmlformats.org/officeDocument/2006/relationships/theme" Target="../theme/theme18.xml"/><Relationship Id="rId3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32.xml"/><Relationship Id="rId12" Type="http://schemas.openxmlformats.org/officeDocument/2006/relationships/slideLayout" Target="../slideLayouts/slideLayout237.xml"/><Relationship Id="rId17" Type="http://schemas.openxmlformats.org/officeDocument/2006/relationships/slideLayout" Target="../slideLayouts/slideLayout242.xml"/><Relationship Id="rId2" Type="http://schemas.openxmlformats.org/officeDocument/2006/relationships/slideLayout" Target="../slideLayouts/slideLayout227.xml"/><Relationship Id="rId16" Type="http://schemas.openxmlformats.org/officeDocument/2006/relationships/slideLayout" Target="../slideLayouts/slideLayout241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5" Type="http://schemas.openxmlformats.org/officeDocument/2006/relationships/slideLayout" Target="../slideLayouts/slideLayout230.xml"/><Relationship Id="rId15" Type="http://schemas.openxmlformats.org/officeDocument/2006/relationships/slideLayout" Target="../slideLayouts/slideLayout240.xml"/><Relationship Id="rId10" Type="http://schemas.openxmlformats.org/officeDocument/2006/relationships/slideLayout" Target="../slideLayouts/slideLayout235.xml"/><Relationship Id="rId19" Type="http://schemas.openxmlformats.org/officeDocument/2006/relationships/image" Target="../media/image25.jpeg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Relationship Id="rId14" Type="http://schemas.openxmlformats.org/officeDocument/2006/relationships/slideLayout" Target="../slideLayouts/slideLayout23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13" Type="http://schemas.openxmlformats.org/officeDocument/2006/relationships/slideLayout" Target="../slideLayouts/slideLayout255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slideLayout" Target="../slideLayouts/slideLayout254.xml"/><Relationship Id="rId17" Type="http://schemas.openxmlformats.org/officeDocument/2006/relationships/theme" Target="../theme/theme19.xml"/><Relationship Id="rId2" Type="http://schemas.openxmlformats.org/officeDocument/2006/relationships/slideLayout" Target="../slideLayouts/slideLayout244.xml"/><Relationship Id="rId16" Type="http://schemas.openxmlformats.org/officeDocument/2006/relationships/slideLayout" Target="../slideLayouts/slideLayout258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5" Type="http://schemas.openxmlformats.org/officeDocument/2006/relationships/slideLayout" Target="../slideLayouts/slideLayout25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Relationship Id="rId14" Type="http://schemas.openxmlformats.org/officeDocument/2006/relationships/slideLayout" Target="../slideLayouts/slideLayout256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6.xml"/><Relationship Id="rId13" Type="http://schemas.openxmlformats.org/officeDocument/2006/relationships/slideLayout" Target="../slideLayouts/slideLayout271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261.xml"/><Relationship Id="rId7" Type="http://schemas.openxmlformats.org/officeDocument/2006/relationships/slideLayout" Target="../slideLayouts/slideLayout265.xml"/><Relationship Id="rId12" Type="http://schemas.openxmlformats.org/officeDocument/2006/relationships/slideLayout" Target="../slideLayouts/slideLayout270.xml"/><Relationship Id="rId17" Type="http://schemas.openxmlformats.org/officeDocument/2006/relationships/slideLayout" Target="../slideLayouts/slideLayout275.xml"/><Relationship Id="rId2" Type="http://schemas.openxmlformats.org/officeDocument/2006/relationships/slideLayout" Target="../slideLayouts/slideLayout260.xml"/><Relationship Id="rId16" Type="http://schemas.openxmlformats.org/officeDocument/2006/relationships/slideLayout" Target="../slideLayouts/slideLayout274.xml"/><Relationship Id="rId1" Type="http://schemas.openxmlformats.org/officeDocument/2006/relationships/slideLayout" Target="../slideLayouts/slideLayout259.xml"/><Relationship Id="rId6" Type="http://schemas.openxmlformats.org/officeDocument/2006/relationships/slideLayout" Target="../slideLayouts/slideLayout264.xml"/><Relationship Id="rId11" Type="http://schemas.openxmlformats.org/officeDocument/2006/relationships/slideLayout" Target="../slideLayouts/slideLayout269.xml"/><Relationship Id="rId5" Type="http://schemas.openxmlformats.org/officeDocument/2006/relationships/slideLayout" Target="../slideLayouts/slideLayout263.xml"/><Relationship Id="rId15" Type="http://schemas.openxmlformats.org/officeDocument/2006/relationships/slideLayout" Target="../slideLayouts/slideLayout273.xml"/><Relationship Id="rId10" Type="http://schemas.openxmlformats.org/officeDocument/2006/relationships/slideLayout" Target="../slideLayouts/slideLayout268.xml"/><Relationship Id="rId19" Type="http://schemas.openxmlformats.org/officeDocument/2006/relationships/image" Target="../media/image28.jpg"/><Relationship Id="rId4" Type="http://schemas.openxmlformats.org/officeDocument/2006/relationships/slideLayout" Target="../slideLayouts/slideLayout262.xml"/><Relationship Id="rId9" Type="http://schemas.openxmlformats.org/officeDocument/2006/relationships/slideLayout" Target="../slideLayouts/slideLayout267.xml"/><Relationship Id="rId14" Type="http://schemas.openxmlformats.org/officeDocument/2006/relationships/slideLayout" Target="../slideLayouts/slideLayout272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984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495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  <a:p>
            <a:pPr lvl="4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080747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51094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319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 title="Page Number Shape"/>
          <p:cNvSpPr/>
          <p:nvPr/>
        </p:nvSpPr>
        <p:spPr bwMode="auto">
          <a:xfrm>
            <a:off x="11784011" y="5380580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accent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84011" y="5607592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 title="Horizontal Rule Line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1086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6" r:id="rId2"/>
    <p:sldLayoutId id="2147483957" r:id="rId3"/>
    <p:sldLayoutId id="2147483958" r:id="rId4"/>
    <p:sldLayoutId id="2147483959" r:id="rId5"/>
    <p:sldLayoutId id="2147483960" r:id="rId6"/>
    <p:sldLayoutId id="2147483961" r:id="rId7"/>
    <p:sldLayoutId id="2147483962" r:id="rId8"/>
    <p:sldLayoutId id="2147483963" r:id="rId9"/>
    <p:sldLayoutId id="2147483964" r:id="rId10"/>
    <p:sldLayoutId id="2147483965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0" i="1" kern="120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610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63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71" r:id="rId1"/>
    <p:sldLayoutId id="2147484272" r:id="rId2"/>
    <p:sldLayoutId id="2147484273" r:id="rId3"/>
    <p:sldLayoutId id="2147484274" r:id="rId4"/>
    <p:sldLayoutId id="2147484275" r:id="rId5"/>
    <p:sldLayoutId id="2147484276" r:id="rId6"/>
    <p:sldLayoutId id="2147484277" r:id="rId7"/>
    <p:sldLayoutId id="2147484278" r:id="rId8"/>
    <p:sldLayoutId id="2147484279" r:id="rId9"/>
    <p:sldLayoutId id="2147484280" r:id="rId10"/>
    <p:sldLayoutId id="214748428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267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  <p:sldLayoutId id="2147484311" r:id="rId12"/>
    <p:sldLayoutId id="2147484312" r:id="rId13"/>
    <p:sldLayoutId id="2147484313" r:id="rId14"/>
    <p:sldLayoutId id="2147484314" r:id="rId15"/>
    <p:sldLayoutId id="214748431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439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577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1" r:id="rId1"/>
    <p:sldLayoutId id="2147484432" r:id="rId2"/>
    <p:sldLayoutId id="2147484433" r:id="rId3"/>
    <p:sldLayoutId id="2147484434" r:id="rId4"/>
    <p:sldLayoutId id="2147484435" r:id="rId5"/>
    <p:sldLayoutId id="2147484436" r:id="rId6"/>
    <p:sldLayoutId id="2147484437" r:id="rId7"/>
    <p:sldLayoutId id="2147484438" r:id="rId8"/>
    <p:sldLayoutId id="2147484439" r:id="rId9"/>
    <p:sldLayoutId id="2147484440" r:id="rId10"/>
    <p:sldLayoutId id="2147484441" r:id="rId11"/>
    <p:sldLayoutId id="2147484442" r:id="rId12"/>
    <p:sldLayoutId id="2147484443" r:id="rId13"/>
    <p:sldLayoutId id="2147484444" r:id="rId14"/>
    <p:sldLayoutId id="2147484445" r:id="rId15"/>
    <p:sldLayoutId id="2147484446" r:id="rId16"/>
    <p:sldLayoutId id="214748444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0080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  <p:sldLayoutId id="2147484460" r:id="rId12"/>
    <p:sldLayoutId id="2147484461" r:id="rId13"/>
    <p:sldLayoutId id="214748446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22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82" r:id="rId1"/>
    <p:sldLayoutId id="2147484483" r:id="rId2"/>
    <p:sldLayoutId id="2147484484" r:id="rId3"/>
    <p:sldLayoutId id="2147484485" r:id="rId4"/>
    <p:sldLayoutId id="2147484486" r:id="rId5"/>
    <p:sldLayoutId id="2147484487" r:id="rId6"/>
    <p:sldLayoutId id="2147484488" r:id="rId7"/>
    <p:sldLayoutId id="2147484489" r:id="rId8"/>
    <p:sldLayoutId id="2147484490" r:id="rId9"/>
    <p:sldLayoutId id="2147484491" r:id="rId10"/>
    <p:sldLayoutId id="2147484492" r:id="rId11"/>
    <p:sldLayoutId id="2147484493" r:id="rId12"/>
    <p:sldLayoutId id="2147484494" r:id="rId13"/>
    <p:sldLayoutId id="2147484495" r:id="rId14"/>
    <p:sldLayoutId id="2147484496" r:id="rId15"/>
    <p:sldLayoutId id="2147484497" r:id="rId16"/>
    <p:sldLayoutId id="214748449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3885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500" r:id="rId1"/>
    <p:sldLayoutId id="2147484501" r:id="rId2"/>
    <p:sldLayoutId id="2147484502" r:id="rId3"/>
    <p:sldLayoutId id="2147484503" r:id="rId4"/>
    <p:sldLayoutId id="2147484504" r:id="rId5"/>
    <p:sldLayoutId id="2147484505" r:id="rId6"/>
    <p:sldLayoutId id="2147484506" r:id="rId7"/>
    <p:sldLayoutId id="2147484507" r:id="rId8"/>
    <p:sldLayoutId id="2147484508" r:id="rId9"/>
    <p:sldLayoutId id="2147484509" r:id="rId10"/>
    <p:sldLayoutId id="2147484510" r:id="rId11"/>
    <p:sldLayoutId id="2147484511" r:id="rId12"/>
    <p:sldLayoutId id="2147484512" r:id="rId13"/>
    <p:sldLayoutId id="2147484513" r:id="rId14"/>
    <p:sldLayoutId id="2147484514" r:id="rId15"/>
    <p:sldLayoutId id="2147484515" r:id="rId16"/>
    <p:sldLayoutId id="214748451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79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18" r:id="rId1"/>
    <p:sldLayoutId id="2147484519" r:id="rId2"/>
    <p:sldLayoutId id="2147484520" r:id="rId3"/>
    <p:sldLayoutId id="2147484521" r:id="rId4"/>
    <p:sldLayoutId id="2147484522" r:id="rId5"/>
    <p:sldLayoutId id="2147484523" r:id="rId6"/>
    <p:sldLayoutId id="2147484524" r:id="rId7"/>
    <p:sldLayoutId id="2147484525" r:id="rId8"/>
    <p:sldLayoutId id="2147484526" r:id="rId9"/>
    <p:sldLayoutId id="2147484527" r:id="rId10"/>
    <p:sldLayoutId id="2147484528" r:id="rId11"/>
    <p:sldLayoutId id="2147484529" r:id="rId12"/>
    <p:sldLayoutId id="2147484530" r:id="rId13"/>
    <p:sldLayoutId id="2147484531" r:id="rId14"/>
    <p:sldLayoutId id="2147484532" r:id="rId15"/>
    <p:sldLayoutId id="2147484533" r:id="rId16"/>
    <p:sldLayoutId id="214748453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53409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72" r:id="rId1"/>
    <p:sldLayoutId id="2147484573" r:id="rId2"/>
    <p:sldLayoutId id="2147484574" r:id="rId3"/>
    <p:sldLayoutId id="2147484575" r:id="rId4"/>
    <p:sldLayoutId id="2147484576" r:id="rId5"/>
    <p:sldLayoutId id="2147484577" r:id="rId6"/>
    <p:sldLayoutId id="2147484578" r:id="rId7"/>
    <p:sldLayoutId id="2147484579" r:id="rId8"/>
    <p:sldLayoutId id="2147484580" r:id="rId9"/>
    <p:sldLayoutId id="2147484581" r:id="rId10"/>
    <p:sldLayoutId id="2147484582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2153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16" r:id="rId1"/>
    <p:sldLayoutId id="2147484717" r:id="rId2"/>
    <p:sldLayoutId id="2147484718" r:id="rId3"/>
    <p:sldLayoutId id="2147484719" r:id="rId4"/>
    <p:sldLayoutId id="2147484720" r:id="rId5"/>
    <p:sldLayoutId id="2147484721" r:id="rId6"/>
    <p:sldLayoutId id="2147484722" r:id="rId7"/>
    <p:sldLayoutId id="2147484723" r:id="rId8"/>
    <p:sldLayoutId id="2147484724" r:id="rId9"/>
    <p:sldLayoutId id="2147484725" r:id="rId10"/>
    <p:sldLayoutId id="2147484726" r:id="rId11"/>
    <p:sldLayoutId id="2147484727" r:id="rId12"/>
    <p:sldLayoutId id="2147484728" r:id="rId13"/>
    <p:sldLayoutId id="2147484729" r:id="rId14"/>
    <p:sldLayoutId id="2147484730" r:id="rId15"/>
    <p:sldLayoutId id="2147484731" r:id="rId16"/>
    <p:sldLayoutId id="214748473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011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34" r:id="rId1"/>
    <p:sldLayoutId id="2147484735" r:id="rId2"/>
    <p:sldLayoutId id="2147484736" r:id="rId3"/>
    <p:sldLayoutId id="2147484737" r:id="rId4"/>
    <p:sldLayoutId id="2147484738" r:id="rId5"/>
    <p:sldLayoutId id="2147484739" r:id="rId6"/>
    <p:sldLayoutId id="2147484740" r:id="rId7"/>
    <p:sldLayoutId id="2147484741" r:id="rId8"/>
    <p:sldLayoutId id="2147484742" r:id="rId9"/>
    <p:sldLayoutId id="2147484743" r:id="rId10"/>
    <p:sldLayoutId id="2147484744" r:id="rId11"/>
    <p:sldLayoutId id="2147484745" r:id="rId12"/>
    <p:sldLayoutId id="2147484746" r:id="rId13"/>
    <p:sldLayoutId id="2147484747" r:id="rId14"/>
    <p:sldLayoutId id="2147484748" r:id="rId15"/>
    <p:sldLayoutId id="2147484749" r:id="rId16"/>
    <p:sldLayoutId id="2147484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485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52" r:id="rId1"/>
    <p:sldLayoutId id="2147484753" r:id="rId2"/>
    <p:sldLayoutId id="2147484754" r:id="rId3"/>
    <p:sldLayoutId id="2147484755" r:id="rId4"/>
    <p:sldLayoutId id="2147484756" r:id="rId5"/>
    <p:sldLayoutId id="2147484757" r:id="rId6"/>
    <p:sldLayoutId id="2147484758" r:id="rId7"/>
    <p:sldLayoutId id="2147484759" r:id="rId8"/>
    <p:sldLayoutId id="2147484760" r:id="rId9"/>
    <p:sldLayoutId id="2147484761" r:id="rId10"/>
    <p:sldLayoutId id="2147484762" r:id="rId11"/>
    <p:sldLayoutId id="2147484763" r:id="rId12"/>
    <p:sldLayoutId id="2147484764" r:id="rId13"/>
    <p:sldLayoutId id="2147484765" r:id="rId14"/>
    <p:sldLayoutId id="2147484766" r:id="rId15"/>
    <p:sldLayoutId id="214748476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411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1" r:id="rId1"/>
    <p:sldLayoutId id="2147484782" r:id="rId2"/>
    <p:sldLayoutId id="2147484783" r:id="rId3"/>
    <p:sldLayoutId id="2147484784" r:id="rId4"/>
    <p:sldLayoutId id="2147484785" r:id="rId5"/>
    <p:sldLayoutId id="2147484786" r:id="rId6"/>
    <p:sldLayoutId id="2147484787" r:id="rId7"/>
    <p:sldLayoutId id="2147484788" r:id="rId8"/>
    <p:sldLayoutId id="2147484789" r:id="rId9"/>
    <p:sldLayoutId id="2147484790" r:id="rId10"/>
    <p:sldLayoutId id="2147484791" r:id="rId11"/>
    <p:sldLayoutId id="2147484792" r:id="rId12"/>
    <p:sldLayoutId id="2147484793" r:id="rId13"/>
    <p:sldLayoutId id="2147484794" r:id="rId14"/>
    <p:sldLayoutId id="2147484795" r:id="rId15"/>
    <p:sldLayoutId id="2147484796" r:id="rId16"/>
    <p:sldLayoutId id="214748479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908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1" r:id="rId1"/>
    <p:sldLayoutId id="2147484812" r:id="rId2"/>
    <p:sldLayoutId id="2147484813" r:id="rId3"/>
    <p:sldLayoutId id="2147484814" r:id="rId4"/>
    <p:sldLayoutId id="2147484815" r:id="rId5"/>
    <p:sldLayoutId id="2147484816" r:id="rId6"/>
    <p:sldLayoutId id="2147484817" r:id="rId7"/>
    <p:sldLayoutId id="2147484818" r:id="rId8"/>
    <p:sldLayoutId id="2147484819" r:id="rId9"/>
    <p:sldLayoutId id="2147484820" r:id="rId10"/>
    <p:sldLayoutId id="214748482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" y="4763"/>
            <a:ext cx="3780078" cy="6853237"/>
          </a:xfrm>
          <a:custGeom>
            <a:avLst/>
            <a:gdLst/>
            <a:ahLst/>
            <a:cxnLst/>
            <a:rect l="0" t="0" r="r" b="b"/>
            <a:pathLst>
              <a:path w="1190" h="2160">
                <a:moveTo>
                  <a:pt x="97" y="579"/>
                </a:moveTo>
                <a:cubicBezTo>
                  <a:pt x="92" y="540"/>
                  <a:pt x="109" y="506"/>
                  <a:pt x="122" y="471"/>
                </a:cubicBezTo>
                <a:cubicBezTo>
                  <a:pt x="133" y="442"/>
                  <a:pt x="147" y="414"/>
                  <a:pt x="159" y="385"/>
                </a:cubicBezTo>
                <a:cubicBezTo>
                  <a:pt x="181" y="390"/>
                  <a:pt x="205" y="394"/>
                  <a:pt x="228" y="399"/>
                </a:cubicBezTo>
                <a:cubicBezTo>
                  <a:pt x="252" y="405"/>
                  <a:pt x="275" y="411"/>
                  <a:pt x="301" y="418"/>
                </a:cubicBezTo>
                <a:cubicBezTo>
                  <a:pt x="316" y="360"/>
                  <a:pt x="282" y="314"/>
                  <a:pt x="249" y="269"/>
                </a:cubicBezTo>
                <a:cubicBezTo>
                  <a:pt x="215" y="224"/>
                  <a:pt x="172" y="192"/>
                  <a:pt x="110" y="198"/>
                </a:cubicBezTo>
                <a:cubicBezTo>
                  <a:pt x="111" y="165"/>
                  <a:pt x="112" y="135"/>
                  <a:pt x="112" y="105"/>
                </a:cubicBezTo>
                <a:cubicBezTo>
                  <a:pt x="111" y="75"/>
                  <a:pt x="108" y="45"/>
                  <a:pt x="105" y="10"/>
                </a:cubicBezTo>
                <a:cubicBezTo>
                  <a:pt x="179" y="70"/>
                  <a:pt x="258" y="99"/>
                  <a:pt x="352" y="78"/>
                </a:cubicBezTo>
                <a:cubicBezTo>
                  <a:pt x="356" y="52"/>
                  <a:pt x="344" y="31"/>
                  <a:pt x="336" y="9"/>
                </a:cubicBezTo>
                <a:cubicBezTo>
                  <a:pt x="335" y="6"/>
                  <a:pt x="334" y="3"/>
                  <a:pt x="332" y="0"/>
                </a:cubicBezTo>
                <a:cubicBezTo>
                  <a:pt x="314" y="0"/>
                  <a:pt x="314" y="0"/>
                  <a:pt x="314" y="0"/>
                </a:cubicBezTo>
                <a:cubicBezTo>
                  <a:pt x="323" y="19"/>
                  <a:pt x="330" y="40"/>
                  <a:pt x="334" y="63"/>
                </a:cubicBezTo>
                <a:cubicBezTo>
                  <a:pt x="259" y="82"/>
                  <a:pt x="174" y="51"/>
                  <a:pt x="12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97" y="51"/>
                  <a:pt x="98" y="101"/>
                  <a:pt x="93" y="152"/>
                </a:cubicBezTo>
                <a:cubicBezTo>
                  <a:pt x="74" y="70"/>
                  <a:pt x="69" y="27"/>
                  <a:pt x="76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1" y="5"/>
                  <a:pt x="49" y="9"/>
                  <a:pt x="47" y="14"/>
                </a:cubicBezTo>
                <a:cubicBezTo>
                  <a:pt x="40" y="28"/>
                  <a:pt x="33" y="42"/>
                  <a:pt x="23" y="52"/>
                </a:cubicBezTo>
                <a:cubicBezTo>
                  <a:pt x="16" y="59"/>
                  <a:pt x="9" y="66"/>
                  <a:pt x="1" y="72"/>
                </a:cubicBezTo>
                <a:cubicBezTo>
                  <a:pt x="1" y="90"/>
                  <a:pt x="1" y="90"/>
                  <a:pt x="1" y="90"/>
                </a:cubicBezTo>
                <a:cubicBezTo>
                  <a:pt x="3" y="89"/>
                  <a:pt x="4" y="88"/>
                  <a:pt x="6" y="88"/>
                </a:cubicBezTo>
                <a:cubicBezTo>
                  <a:pt x="24" y="75"/>
                  <a:pt x="38" y="57"/>
                  <a:pt x="56" y="40"/>
                </a:cubicBezTo>
                <a:cubicBezTo>
                  <a:pt x="70" y="89"/>
                  <a:pt x="71" y="139"/>
                  <a:pt x="73" y="192"/>
                </a:cubicBezTo>
                <a:cubicBezTo>
                  <a:pt x="57" y="187"/>
                  <a:pt x="44" y="180"/>
                  <a:pt x="30" y="178"/>
                </a:cubicBezTo>
                <a:cubicBezTo>
                  <a:pt x="20" y="177"/>
                  <a:pt x="10" y="177"/>
                  <a:pt x="1" y="179"/>
                </a:cubicBezTo>
                <a:cubicBezTo>
                  <a:pt x="1" y="255"/>
                  <a:pt x="1" y="255"/>
                  <a:pt x="1" y="255"/>
                </a:cubicBezTo>
                <a:cubicBezTo>
                  <a:pt x="12" y="246"/>
                  <a:pt x="23" y="234"/>
                  <a:pt x="42" y="241"/>
                </a:cubicBezTo>
                <a:cubicBezTo>
                  <a:pt x="29" y="260"/>
                  <a:pt x="16" y="276"/>
                  <a:pt x="6" y="294"/>
                </a:cubicBezTo>
                <a:cubicBezTo>
                  <a:pt x="4" y="297"/>
                  <a:pt x="3" y="300"/>
                  <a:pt x="1" y="303"/>
                </a:cubicBezTo>
                <a:cubicBezTo>
                  <a:pt x="1" y="432"/>
                  <a:pt x="1" y="432"/>
                  <a:pt x="1" y="432"/>
                </a:cubicBezTo>
                <a:cubicBezTo>
                  <a:pt x="19" y="491"/>
                  <a:pt x="50" y="543"/>
                  <a:pt x="91" y="592"/>
                </a:cubicBezTo>
                <a:cubicBezTo>
                  <a:pt x="94" y="586"/>
                  <a:pt x="97" y="582"/>
                  <a:pt x="97" y="579"/>
                </a:cubicBezTo>
                <a:close/>
                <a:moveTo>
                  <a:pt x="203" y="246"/>
                </a:moveTo>
                <a:cubicBezTo>
                  <a:pt x="242" y="281"/>
                  <a:pt x="270" y="323"/>
                  <a:pt x="287" y="373"/>
                </a:cubicBezTo>
                <a:cubicBezTo>
                  <a:pt x="289" y="380"/>
                  <a:pt x="288" y="387"/>
                  <a:pt x="288" y="391"/>
                </a:cubicBezTo>
                <a:cubicBezTo>
                  <a:pt x="261" y="387"/>
                  <a:pt x="237" y="383"/>
                  <a:pt x="212" y="380"/>
                </a:cubicBezTo>
                <a:cubicBezTo>
                  <a:pt x="190" y="377"/>
                  <a:pt x="170" y="371"/>
                  <a:pt x="157" y="357"/>
                </a:cubicBezTo>
                <a:cubicBezTo>
                  <a:pt x="154" y="332"/>
                  <a:pt x="151" y="311"/>
                  <a:pt x="147" y="287"/>
                </a:cubicBezTo>
                <a:cubicBezTo>
                  <a:pt x="168" y="300"/>
                  <a:pt x="186" y="310"/>
                  <a:pt x="204" y="321"/>
                </a:cubicBezTo>
                <a:cubicBezTo>
                  <a:pt x="184" y="294"/>
                  <a:pt x="153" y="279"/>
                  <a:pt x="143" y="245"/>
                </a:cubicBezTo>
                <a:cubicBezTo>
                  <a:pt x="169" y="230"/>
                  <a:pt x="183" y="230"/>
                  <a:pt x="203" y="246"/>
                </a:cubicBezTo>
                <a:close/>
                <a:moveTo>
                  <a:pt x="40" y="485"/>
                </a:moveTo>
                <a:cubicBezTo>
                  <a:pt x="20" y="445"/>
                  <a:pt x="7" y="403"/>
                  <a:pt x="8" y="358"/>
                </a:cubicBezTo>
                <a:cubicBezTo>
                  <a:pt x="9" y="306"/>
                  <a:pt x="26" y="282"/>
                  <a:pt x="73" y="270"/>
                </a:cubicBezTo>
                <a:cubicBezTo>
                  <a:pt x="69" y="305"/>
                  <a:pt x="60" y="341"/>
                  <a:pt x="70" y="376"/>
                </a:cubicBezTo>
                <a:cubicBezTo>
                  <a:pt x="79" y="342"/>
                  <a:pt x="78" y="305"/>
                  <a:pt x="96" y="274"/>
                </a:cubicBezTo>
                <a:cubicBezTo>
                  <a:pt x="101" y="276"/>
                  <a:pt x="103" y="276"/>
                  <a:pt x="105" y="277"/>
                </a:cubicBezTo>
                <a:cubicBezTo>
                  <a:pt x="107" y="278"/>
                  <a:pt x="109" y="279"/>
                  <a:pt x="110" y="281"/>
                </a:cubicBezTo>
                <a:cubicBezTo>
                  <a:pt x="142" y="328"/>
                  <a:pt x="147" y="378"/>
                  <a:pt x="123" y="430"/>
                </a:cubicBezTo>
                <a:cubicBezTo>
                  <a:pt x="105" y="467"/>
                  <a:pt x="86" y="503"/>
                  <a:pt x="77" y="547"/>
                </a:cubicBezTo>
                <a:cubicBezTo>
                  <a:pt x="65" y="526"/>
                  <a:pt x="50" y="507"/>
                  <a:pt x="40" y="485"/>
                </a:cubicBezTo>
                <a:close/>
                <a:moveTo>
                  <a:pt x="1" y="0"/>
                </a:moveTo>
                <a:cubicBezTo>
                  <a:pt x="1" y="1"/>
                  <a:pt x="1" y="1"/>
                  <a:pt x="1" y="1"/>
                </a:cubicBezTo>
                <a:cubicBezTo>
                  <a:pt x="2" y="1"/>
                  <a:pt x="2" y="0"/>
                  <a:pt x="2" y="0"/>
                </a:cubicBezTo>
                <a:lnTo>
                  <a:pt x="1" y="0"/>
                </a:lnTo>
                <a:close/>
                <a:moveTo>
                  <a:pt x="1052" y="1098"/>
                </a:moveTo>
                <a:cubicBezTo>
                  <a:pt x="1062" y="1083"/>
                  <a:pt x="1075" y="1068"/>
                  <a:pt x="1084" y="1051"/>
                </a:cubicBezTo>
                <a:cubicBezTo>
                  <a:pt x="1099" y="1023"/>
                  <a:pt x="1112" y="994"/>
                  <a:pt x="1092" y="963"/>
                </a:cubicBezTo>
                <a:cubicBezTo>
                  <a:pt x="948" y="958"/>
                  <a:pt x="857" y="1057"/>
                  <a:pt x="855" y="1151"/>
                </a:cubicBezTo>
                <a:cubicBezTo>
                  <a:pt x="788" y="1151"/>
                  <a:pt x="729" y="1127"/>
                  <a:pt x="672" y="1100"/>
                </a:cubicBezTo>
                <a:cubicBezTo>
                  <a:pt x="627" y="1078"/>
                  <a:pt x="589" y="1045"/>
                  <a:pt x="552" y="1010"/>
                </a:cubicBezTo>
                <a:cubicBezTo>
                  <a:pt x="482" y="942"/>
                  <a:pt x="465" y="858"/>
                  <a:pt x="474" y="766"/>
                </a:cubicBezTo>
                <a:cubicBezTo>
                  <a:pt x="491" y="811"/>
                  <a:pt x="520" y="848"/>
                  <a:pt x="547" y="887"/>
                </a:cubicBezTo>
                <a:cubicBezTo>
                  <a:pt x="589" y="949"/>
                  <a:pt x="650" y="975"/>
                  <a:pt x="720" y="988"/>
                </a:cubicBezTo>
                <a:cubicBezTo>
                  <a:pt x="725" y="989"/>
                  <a:pt x="731" y="986"/>
                  <a:pt x="737" y="985"/>
                </a:cubicBezTo>
                <a:cubicBezTo>
                  <a:pt x="734" y="907"/>
                  <a:pt x="723" y="833"/>
                  <a:pt x="681" y="765"/>
                </a:cubicBezTo>
                <a:cubicBezTo>
                  <a:pt x="716" y="759"/>
                  <a:pt x="752" y="766"/>
                  <a:pt x="780" y="738"/>
                </a:cubicBezTo>
                <a:cubicBezTo>
                  <a:pt x="768" y="718"/>
                  <a:pt x="757" y="696"/>
                  <a:pt x="742" y="680"/>
                </a:cubicBezTo>
                <a:cubicBezTo>
                  <a:pt x="720" y="656"/>
                  <a:pt x="696" y="632"/>
                  <a:pt x="669" y="617"/>
                </a:cubicBezTo>
                <a:cubicBezTo>
                  <a:pt x="618" y="588"/>
                  <a:pt x="564" y="572"/>
                  <a:pt x="506" y="597"/>
                </a:cubicBezTo>
                <a:cubicBezTo>
                  <a:pt x="500" y="599"/>
                  <a:pt x="494" y="600"/>
                  <a:pt x="486" y="603"/>
                </a:cubicBezTo>
                <a:cubicBezTo>
                  <a:pt x="486" y="589"/>
                  <a:pt x="485" y="579"/>
                  <a:pt x="485" y="569"/>
                </a:cubicBezTo>
                <a:cubicBezTo>
                  <a:pt x="492" y="456"/>
                  <a:pt x="475" y="348"/>
                  <a:pt x="426" y="246"/>
                </a:cubicBezTo>
                <a:cubicBezTo>
                  <a:pt x="408" y="209"/>
                  <a:pt x="378" y="182"/>
                  <a:pt x="335" y="175"/>
                </a:cubicBezTo>
                <a:cubicBezTo>
                  <a:pt x="316" y="172"/>
                  <a:pt x="297" y="174"/>
                  <a:pt x="285" y="198"/>
                </a:cubicBezTo>
                <a:cubicBezTo>
                  <a:pt x="293" y="206"/>
                  <a:pt x="300" y="215"/>
                  <a:pt x="309" y="222"/>
                </a:cubicBezTo>
                <a:cubicBezTo>
                  <a:pt x="332" y="241"/>
                  <a:pt x="350" y="263"/>
                  <a:pt x="362" y="290"/>
                </a:cubicBezTo>
                <a:cubicBezTo>
                  <a:pt x="397" y="367"/>
                  <a:pt x="418" y="448"/>
                  <a:pt x="425" y="532"/>
                </a:cubicBezTo>
                <a:cubicBezTo>
                  <a:pt x="426" y="539"/>
                  <a:pt x="426" y="548"/>
                  <a:pt x="422" y="553"/>
                </a:cubicBezTo>
                <a:cubicBezTo>
                  <a:pt x="408" y="569"/>
                  <a:pt x="410" y="588"/>
                  <a:pt x="410" y="607"/>
                </a:cubicBezTo>
                <a:cubicBezTo>
                  <a:pt x="409" y="669"/>
                  <a:pt x="383" y="722"/>
                  <a:pt x="349" y="773"/>
                </a:cubicBezTo>
                <a:cubicBezTo>
                  <a:pt x="266" y="679"/>
                  <a:pt x="105" y="682"/>
                  <a:pt x="57" y="750"/>
                </a:cubicBezTo>
                <a:cubicBezTo>
                  <a:pt x="99" y="826"/>
                  <a:pt x="166" y="864"/>
                  <a:pt x="255" y="870"/>
                </a:cubicBezTo>
                <a:cubicBezTo>
                  <a:pt x="186" y="929"/>
                  <a:pt x="108" y="957"/>
                  <a:pt x="18" y="974"/>
                </a:cubicBezTo>
                <a:cubicBezTo>
                  <a:pt x="31" y="918"/>
                  <a:pt x="26" y="869"/>
                  <a:pt x="1" y="826"/>
                </a:cubicBezTo>
                <a:cubicBezTo>
                  <a:pt x="1" y="871"/>
                  <a:pt x="1" y="871"/>
                  <a:pt x="1" y="871"/>
                </a:cubicBezTo>
                <a:cubicBezTo>
                  <a:pt x="5" y="883"/>
                  <a:pt x="5" y="894"/>
                  <a:pt x="1" y="906"/>
                </a:cubicBezTo>
                <a:cubicBezTo>
                  <a:pt x="1" y="1032"/>
                  <a:pt x="1" y="1032"/>
                  <a:pt x="1" y="1032"/>
                </a:cubicBezTo>
                <a:cubicBezTo>
                  <a:pt x="4" y="1026"/>
                  <a:pt x="7" y="1021"/>
                  <a:pt x="9" y="1016"/>
                </a:cubicBezTo>
                <a:cubicBezTo>
                  <a:pt x="97" y="1003"/>
                  <a:pt x="178" y="984"/>
                  <a:pt x="251" y="935"/>
                </a:cubicBezTo>
                <a:cubicBezTo>
                  <a:pt x="247" y="978"/>
                  <a:pt x="241" y="1018"/>
                  <a:pt x="240" y="1058"/>
                </a:cubicBezTo>
                <a:cubicBezTo>
                  <a:pt x="240" y="1101"/>
                  <a:pt x="254" y="1140"/>
                  <a:pt x="286" y="1174"/>
                </a:cubicBezTo>
                <a:cubicBezTo>
                  <a:pt x="390" y="1075"/>
                  <a:pt x="411" y="957"/>
                  <a:pt x="381" y="823"/>
                </a:cubicBezTo>
                <a:cubicBezTo>
                  <a:pt x="392" y="805"/>
                  <a:pt x="404" y="787"/>
                  <a:pt x="417" y="767"/>
                </a:cubicBezTo>
                <a:cubicBezTo>
                  <a:pt x="418" y="860"/>
                  <a:pt x="415" y="950"/>
                  <a:pt x="421" y="1039"/>
                </a:cubicBezTo>
                <a:cubicBezTo>
                  <a:pt x="427" y="1129"/>
                  <a:pt x="449" y="1217"/>
                  <a:pt x="477" y="1301"/>
                </a:cubicBezTo>
                <a:cubicBezTo>
                  <a:pt x="438" y="1354"/>
                  <a:pt x="401" y="1406"/>
                  <a:pt x="382" y="1467"/>
                </a:cubicBezTo>
                <a:cubicBezTo>
                  <a:pt x="364" y="1521"/>
                  <a:pt x="355" y="1576"/>
                  <a:pt x="374" y="1632"/>
                </a:cubicBezTo>
                <a:cubicBezTo>
                  <a:pt x="381" y="1654"/>
                  <a:pt x="385" y="1678"/>
                  <a:pt x="405" y="1695"/>
                </a:cubicBezTo>
                <a:cubicBezTo>
                  <a:pt x="491" y="1652"/>
                  <a:pt x="534" y="1580"/>
                  <a:pt x="554" y="1487"/>
                </a:cubicBezTo>
                <a:cubicBezTo>
                  <a:pt x="574" y="1516"/>
                  <a:pt x="590" y="1541"/>
                  <a:pt x="608" y="1565"/>
                </a:cubicBezTo>
                <a:cubicBezTo>
                  <a:pt x="627" y="1589"/>
                  <a:pt x="647" y="1611"/>
                  <a:pt x="668" y="1636"/>
                </a:cubicBezTo>
                <a:cubicBezTo>
                  <a:pt x="617" y="1671"/>
                  <a:pt x="602" y="1723"/>
                  <a:pt x="605" y="1780"/>
                </a:cubicBezTo>
                <a:cubicBezTo>
                  <a:pt x="607" y="1835"/>
                  <a:pt x="609" y="1892"/>
                  <a:pt x="658" y="1927"/>
                </a:cubicBezTo>
                <a:cubicBezTo>
                  <a:pt x="674" y="1906"/>
                  <a:pt x="688" y="1887"/>
                  <a:pt x="703" y="1868"/>
                </a:cubicBezTo>
                <a:cubicBezTo>
                  <a:pt x="718" y="1848"/>
                  <a:pt x="734" y="1830"/>
                  <a:pt x="748" y="1813"/>
                </a:cubicBezTo>
                <a:cubicBezTo>
                  <a:pt x="775" y="1828"/>
                  <a:pt x="804" y="1841"/>
                  <a:pt x="830" y="1857"/>
                </a:cubicBezTo>
                <a:cubicBezTo>
                  <a:pt x="862" y="1876"/>
                  <a:pt x="897" y="1891"/>
                  <a:pt x="918" y="1925"/>
                </a:cubicBezTo>
                <a:cubicBezTo>
                  <a:pt x="920" y="1928"/>
                  <a:pt x="924" y="1928"/>
                  <a:pt x="931" y="1932"/>
                </a:cubicBezTo>
                <a:cubicBezTo>
                  <a:pt x="932" y="1852"/>
                  <a:pt x="919" y="1780"/>
                  <a:pt x="882" y="1713"/>
                </a:cubicBezTo>
                <a:cubicBezTo>
                  <a:pt x="914" y="1710"/>
                  <a:pt x="946" y="1712"/>
                  <a:pt x="973" y="1702"/>
                </a:cubicBezTo>
                <a:cubicBezTo>
                  <a:pt x="1002" y="1693"/>
                  <a:pt x="1024" y="1670"/>
                  <a:pt x="1046" y="1639"/>
                </a:cubicBezTo>
                <a:cubicBezTo>
                  <a:pt x="1006" y="1649"/>
                  <a:pt x="978" y="1637"/>
                  <a:pt x="952" y="1619"/>
                </a:cubicBezTo>
                <a:cubicBezTo>
                  <a:pt x="936" y="1608"/>
                  <a:pt x="919" y="1598"/>
                  <a:pt x="904" y="1586"/>
                </a:cubicBezTo>
                <a:cubicBezTo>
                  <a:pt x="875" y="1563"/>
                  <a:pt x="843" y="1550"/>
                  <a:pt x="807" y="1545"/>
                </a:cubicBezTo>
                <a:cubicBezTo>
                  <a:pt x="775" y="1541"/>
                  <a:pt x="742" y="1545"/>
                  <a:pt x="718" y="1571"/>
                </a:cubicBezTo>
                <a:cubicBezTo>
                  <a:pt x="708" y="1581"/>
                  <a:pt x="702" y="1595"/>
                  <a:pt x="693" y="1609"/>
                </a:cubicBezTo>
                <a:cubicBezTo>
                  <a:pt x="662" y="1566"/>
                  <a:pt x="632" y="1527"/>
                  <a:pt x="611" y="1480"/>
                </a:cubicBezTo>
                <a:cubicBezTo>
                  <a:pt x="636" y="1482"/>
                  <a:pt x="658" y="1487"/>
                  <a:pt x="680" y="1485"/>
                </a:cubicBezTo>
                <a:cubicBezTo>
                  <a:pt x="708" y="1483"/>
                  <a:pt x="736" y="1481"/>
                  <a:pt x="759" y="1461"/>
                </a:cubicBezTo>
                <a:cubicBezTo>
                  <a:pt x="767" y="1453"/>
                  <a:pt x="772" y="1444"/>
                  <a:pt x="765" y="1435"/>
                </a:cubicBezTo>
                <a:cubicBezTo>
                  <a:pt x="750" y="1413"/>
                  <a:pt x="735" y="1388"/>
                  <a:pt x="715" y="1369"/>
                </a:cubicBezTo>
                <a:cubicBezTo>
                  <a:pt x="673" y="1331"/>
                  <a:pt x="622" y="1309"/>
                  <a:pt x="565" y="1302"/>
                </a:cubicBezTo>
                <a:cubicBezTo>
                  <a:pt x="547" y="1299"/>
                  <a:pt x="529" y="1301"/>
                  <a:pt x="509" y="1300"/>
                </a:cubicBezTo>
                <a:cubicBezTo>
                  <a:pt x="481" y="1195"/>
                  <a:pt x="462" y="1089"/>
                  <a:pt x="470" y="980"/>
                </a:cubicBezTo>
                <a:cubicBezTo>
                  <a:pt x="537" y="1073"/>
                  <a:pt x="627" y="1132"/>
                  <a:pt x="737" y="1167"/>
                </a:cubicBezTo>
                <a:cubicBezTo>
                  <a:pt x="729" y="1229"/>
                  <a:pt x="750" y="1282"/>
                  <a:pt x="789" y="1328"/>
                </a:cubicBezTo>
                <a:cubicBezTo>
                  <a:pt x="828" y="1374"/>
                  <a:pt x="875" y="1407"/>
                  <a:pt x="938" y="1414"/>
                </a:cubicBezTo>
                <a:cubicBezTo>
                  <a:pt x="943" y="1367"/>
                  <a:pt x="942" y="1322"/>
                  <a:pt x="923" y="1280"/>
                </a:cubicBezTo>
                <a:cubicBezTo>
                  <a:pt x="905" y="1239"/>
                  <a:pt x="882" y="1202"/>
                  <a:pt x="842" y="1176"/>
                </a:cubicBezTo>
                <a:cubicBezTo>
                  <a:pt x="859" y="1168"/>
                  <a:pt x="867" y="1176"/>
                  <a:pt x="876" y="1184"/>
                </a:cubicBezTo>
                <a:cubicBezTo>
                  <a:pt x="900" y="1205"/>
                  <a:pt x="925" y="1223"/>
                  <a:pt x="956" y="1232"/>
                </a:cubicBezTo>
                <a:cubicBezTo>
                  <a:pt x="990" y="1242"/>
                  <a:pt x="1025" y="1254"/>
                  <a:pt x="1060" y="1247"/>
                </a:cubicBezTo>
                <a:cubicBezTo>
                  <a:pt x="1106" y="1236"/>
                  <a:pt x="1148" y="1214"/>
                  <a:pt x="1182" y="1180"/>
                </a:cubicBezTo>
                <a:cubicBezTo>
                  <a:pt x="1186" y="1176"/>
                  <a:pt x="1187" y="1168"/>
                  <a:pt x="1190" y="1159"/>
                </a:cubicBezTo>
                <a:cubicBezTo>
                  <a:pt x="1144" y="1139"/>
                  <a:pt x="1099" y="1119"/>
                  <a:pt x="1052" y="1098"/>
                </a:cubicBezTo>
                <a:close/>
                <a:moveTo>
                  <a:pt x="603" y="609"/>
                </a:moveTo>
                <a:cubicBezTo>
                  <a:pt x="634" y="612"/>
                  <a:pt x="659" y="628"/>
                  <a:pt x="683" y="646"/>
                </a:cubicBezTo>
                <a:cubicBezTo>
                  <a:pt x="721" y="674"/>
                  <a:pt x="744" y="701"/>
                  <a:pt x="757" y="735"/>
                </a:cubicBezTo>
                <a:cubicBezTo>
                  <a:pt x="695" y="762"/>
                  <a:pt x="657" y="745"/>
                  <a:pt x="630" y="681"/>
                </a:cubicBezTo>
                <a:cubicBezTo>
                  <a:pt x="645" y="688"/>
                  <a:pt x="657" y="693"/>
                  <a:pt x="675" y="701"/>
                </a:cubicBezTo>
                <a:cubicBezTo>
                  <a:pt x="642" y="655"/>
                  <a:pt x="588" y="658"/>
                  <a:pt x="552" y="630"/>
                </a:cubicBezTo>
                <a:cubicBezTo>
                  <a:pt x="566" y="611"/>
                  <a:pt x="578" y="607"/>
                  <a:pt x="603" y="609"/>
                </a:cubicBezTo>
                <a:close/>
                <a:moveTo>
                  <a:pt x="505" y="718"/>
                </a:moveTo>
                <a:cubicBezTo>
                  <a:pt x="506" y="713"/>
                  <a:pt x="510" y="707"/>
                  <a:pt x="513" y="700"/>
                </a:cubicBezTo>
                <a:cubicBezTo>
                  <a:pt x="540" y="743"/>
                  <a:pt x="564" y="783"/>
                  <a:pt x="590" y="823"/>
                </a:cubicBezTo>
                <a:cubicBezTo>
                  <a:pt x="593" y="828"/>
                  <a:pt x="601" y="831"/>
                  <a:pt x="613" y="840"/>
                </a:cubicBezTo>
                <a:cubicBezTo>
                  <a:pt x="577" y="789"/>
                  <a:pt x="558" y="740"/>
                  <a:pt x="536" y="690"/>
                </a:cubicBezTo>
                <a:cubicBezTo>
                  <a:pt x="559" y="677"/>
                  <a:pt x="580" y="682"/>
                  <a:pt x="596" y="695"/>
                </a:cubicBezTo>
                <a:cubicBezTo>
                  <a:pt x="661" y="749"/>
                  <a:pt x="703" y="817"/>
                  <a:pt x="716" y="901"/>
                </a:cubicBezTo>
                <a:cubicBezTo>
                  <a:pt x="719" y="924"/>
                  <a:pt x="719" y="948"/>
                  <a:pt x="721" y="973"/>
                </a:cubicBezTo>
                <a:cubicBezTo>
                  <a:pt x="654" y="958"/>
                  <a:pt x="596" y="935"/>
                  <a:pt x="558" y="877"/>
                </a:cubicBezTo>
                <a:cubicBezTo>
                  <a:pt x="548" y="862"/>
                  <a:pt x="536" y="848"/>
                  <a:pt x="526" y="833"/>
                </a:cubicBezTo>
                <a:cubicBezTo>
                  <a:pt x="504" y="798"/>
                  <a:pt x="499" y="759"/>
                  <a:pt x="505" y="718"/>
                </a:cubicBezTo>
                <a:close/>
                <a:moveTo>
                  <a:pt x="363" y="220"/>
                </a:moveTo>
                <a:cubicBezTo>
                  <a:pt x="386" y="221"/>
                  <a:pt x="386" y="221"/>
                  <a:pt x="400" y="245"/>
                </a:cubicBezTo>
                <a:cubicBezTo>
                  <a:pt x="366" y="242"/>
                  <a:pt x="366" y="242"/>
                  <a:pt x="363" y="220"/>
                </a:cubicBezTo>
                <a:close/>
                <a:moveTo>
                  <a:pt x="792" y="1613"/>
                </a:moveTo>
                <a:cubicBezTo>
                  <a:pt x="807" y="1614"/>
                  <a:pt x="823" y="1617"/>
                  <a:pt x="840" y="1615"/>
                </a:cubicBezTo>
                <a:cubicBezTo>
                  <a:pt x="820" y="1609"/>
                  <a:pt x="801" y="1602"/>
                  <a:pt x="779" y="1594"/>
                </a:cubicBezTo>
                <a:cubicBezTo>
                  <a:pt x="798" y="1577"/>
                  <a:pt x="818" y="1575"/>
                  <a:pt x="839" y="1580"/>
                </a:cubicBezTo>
                <a:cubicBezTo>
                  <a:pt x="865" y="1586"/>
                  <a:pt x="890" y="1594"/>
                  <a:pt x="912" y="1611"/>
                </a:cubicBezTo>
                <a:cubicBezTo>
                  <a:pt x="938" y="1631"/>
                  <a:pt x="968" y="1646"/>
                  <a:pt x="999" y="1665"/>
                </a:cubicBezTo>
                <a:cubicBezTo>
                  <a:pt x="989" y="1683"/>
                  <a:pt x="973" y="1689"/>
                  <a:pt x="956" y="1691"/>
                </a:cubicBezTo>
                <a:cubicBezTo>
                  <a:pt x="926" y="1694"/>
                  <a:pt x="894" y="1703"/>
                  <a:pt x="868" y="1677"/>
                </a:cubicBezTo>
                <a:cubicBezTo>
                  <a:pt x="843" y="1677"/>
                  <a:pt x="831" y="1654"/>
                  <a:pt x="810" y="1646"/>
                </a:cubicBezTo>
                <a:cubicBezTo>
                  <a:pt x="790" y="1639"/>
                  <a:pt x="770" y="1634"/>
                  <a:pt x="748" y="1627"/>
                </a:cubicBezTo>
                <a:cubicBezTo>
                  <a:pt x="760" y="1609"/>
                  <a:pt x="776" y="1612"/>
                  <a:pt x="792" y="1613"/>
                </a:cubicBezTo>
                <a:close/>
                <a:moveTo>
                  <a:pt x="722" y="1695"/>
                </a:moveTo>
                <a:cubicBezTo>
                  <a:pt x="722" y="1693"/>
                  <a:pt x="724" y="1691"/>
                  <a:pt x="727" y="1687"/>
                </a:cubicBezTo>
                <a:cubicBezTo>
                  <a:pt x="760" y="1700"/>
                  <a:pt x="783" y="1729"/>
                  <a:pt x="812" y="1750"/>
                </a:cubicBezTo>
                <a:cubicBezTo>
                  <a:pt x="797" y="1716"/>
                  <a:pt x="768" y="1694"/>
                  <a:pt x="742" y="1669"/>
                </a:cubicBezTo>
                <a:cubicBezTo>
                  <a:pt x="786" y="1649"/>
                  <a:pt x="815" y="1657"/>
                  <a:pt x="848" y="1697"/>
                </a:cubicBezTo>
                <a:cubicBezTo>
                  <a:pt x="877" y="1732"/>
                  <a:pt x="893" y="1773"/>
                  <a:pt x="903" y="1816"/>
                </a:cubicBezTo>
                <a:cubicBezTo>
                  <a:pt x="909" y="1839"/>
                  <a:pt x="910" y="1864"/>
                  <a:pt x="913" y="1888"/>
                </a:cubicBezTo>
                <a:cubicBezTo>
                  <a:pt x="878" y="1859"/>
                  <a:pt x="841" y="1843"/>
                  <a:pt x="804" y="1825"/>
                </a:cubicBezTo>
                <a:cubicBezTo>
                  <a:pt x="752" y="1800"/>
                  <a:pt x="725" y="1758"/>
                  <a:pt x="721" y="1701"/>
                </a:cubicBezTo>
                <a:cubicBezTo>
                  <a:pt x="720" y="1699"/>
                  <a:pt x="721" y="1697"/>
                  <a:pt x="722" y="1695"/>
                </a:cubicBezTo>
                <a:close/>
                <a:moveTo>
                  <a:pt x="672" y="1791"/>
                </a:moveTo>
                <a:cubicBezTo>
                  <a:pt x="679" y="1772"/>
                  <a:pt x="687" y="1752"/>
                  <a:pt x="695" y="1730"/>
                </a:cubicBezTo>
                <a:cubicBezTo>
                  <a:pt x="708" y="1750"/>
                  <a:pt x="719" y="1769"/>
                  <a:pt x="731" y="1790"/>
                </a:cubicBezTo>
                <a:cubicBezTo>
                  <a:pt x="730" y="1809"/>
                  <a:pt x="719" y="1826"/>
                  <a:pt x="703" y="1842"/>
                </a:cubicBezTo>
                <a:cubicBezTo>
                  <a:pt x="686" y="1860"/>
                  <a:pt x="669" y="1879"/>
                  <a:pt x="651" y="1899"/>
                </a:cubicBezTo>
                <a:cubicBezTo>
                  <a:pt x="649" y="1895"/>
                  <a:pt x="643" y="1890"/>
                  <a:pt x="641" y="1884"/>
                </a:cubicBezTo>
                <a:cubicBezTo>
                  <a:pt x="622" y="1835"/>
                  <a:pt x="617" y="1784"/>
                  <a:pt x="627" y="1732"/>
                </a:cubicBezTo>
                <a:cubicBezTo>
                  <a:pt x="631" y="1707"/>
                  <a:pt x="643" y="1698"/>
                  <a:pt x="672" y="1694"/>
                </a:cubicBezTo>
                <a:cubicBezTo>
                  <a:pt x="686" y="1726"/>
                  <a:pt x="671" y="1758"/>
                  <a:pt x="672" y="1791"/>
                </a:cubicBezTo>
                <a:close/>
                <a:moveTo>
                  <a:pt x="653" y="1590"/>
                </a:moveTo>
                <a:cubicBezTo>
                  <a:pt x="615" y="1552"/>
                  <a:pt x="583" y="1510"/>
                  <a:pt x="563" y="1456"/>
                </a:cubicBezTo>
                <a:cubicBezTo>
                  <a:pt x="588" y="1470"/>
                  <a:pt x="612" y="1505"/>
                  <a:pt x="653" y="1590"/>
                </a:cubicBezTo>
                <a:close/>
                <a:moveTo>
                  <a:pt x="552" y="1340"/>
                </a:moveTo>
                <a:cubicBezTo>
                  <a:pt x="601" y="1301"/>
                  <a:pt x="729" y="1372"/>
                  <a:pt x="747" y="1450"/>
                </a:cubicBezTo>
                <a:cubicBezTo>
                  <a:pt x="715" y="1471"/>
                  <a:pt x="680" y="1473"/>
                  <a:pt x="645" y="1468"/>
                </a:cubicBezTo>
                <a:cubicBezTo>
                  <a:pt x="630" y="1466"/>
                  <a:pt x="616" y="1460"/>
                  <a:pt x="602" y="1454"/>
                </a:cubicBezTo>
                <a:cubicBezTo>
                  <a:pt x="568" y="1438"/>
                  <a:pt x="547" y="1413"/>
                  <a:pt x="548" y="1369"/>
                </a:cubicBezTo>
                <a:cubicBezTo>
                  <a:pt x="584" y="1389"/>
                  <a:pt x="614" y="1418"/>
                  <a:pt x="661" y="1423"/>
                </a:cubicBezTo>
                <a:cubicBezTo>
                  <a:pt x="621" y="1395"/>
                  <a:pt x="576" y="1381"/>
                  <a:pt x="552" y="1340"/>
                </a:cubicBezTo>
                <a:close/>
                <a:moveTo>
                  <a:pt x="467" y="1493"/>
                </a:moveTo>
                <a:cubicBezTo>
                  <a:pt x="480" y="1460"/>
                  <a:pt x="493" y="1428"/>
                  <a:pt x="507" y="1393"/>
                </a:cubicBezTo>
                <a:cubicBezTo>
                  <a:pt x="528" y="1408"/>
                  <a:pt x="535" y="1428"/>
                  <a:pt x="537" y="1449"/>
                </a:cubicBezTo>
                <a:cubicBezTo>
                  <a:pt x="543" y="1532"/>
                  <a:pt x="493" y="1634"/>
                  <a:pt x="409" y="1672"/>
                </a:cubicBezTo>
                <a:cubicBezTo>
                  <a:pt x="371" y="1601"/>
                  <a:pt x="369" y="1529"/>
                  <a:pt x="403" y="1460"/>
                </a:cubicBezTo>
                <a:cubicBezTo>
                  <a:pt x="429" y="1407"/>
                  <a:pt x="458" y="1386"/>
                  <a:pt x="485" y="1387"/>
                </a:cubicBezTo>
                <a:cubicBezTo>
                  <a:pt x="477" y="1422"/>
                  <a:pt x="469" y="1456"/>
                  <a:pt x="461" y="1491"/>
                </a:cubicBezTo>
                <a:cubicBezTo>
                  <a:pt x="463" y="1492"/>
                  <a:pt x="465" y="1492"/>
                  <a:pt x="467" y="1493"/>
                </a:cubicBezTo>
                <a:close/>
                <a:moveTo>
                  <a:pt x="74" y="747"/>
                </a:moveTo>
                <a:cubicBezTo>
                  <a:pt x="122" y="725"/>
                  <a:pt x="170" y="706"/>
                  <a:pt x="224" y="721"/>
                </a:cubicBezTo>
                <a:cubicBezTo>
                  <a:pt x="259" y="731"/>
                  <a:pt x="281" y="755"/>
                  <a:pt x="296" y="795"/>
                </a:cubicBezTo>
                <a:cubicBezTo>
                  <a:pt x="253" y="775"/>
                  <a:pt x="213" y="768"/>
                  <a:pt x="177" y="772"/>
                </a:cubicBezTo>
                <a:cubicBezTo>
                  <a:pt x="218" y="788"/>
                  <a:pt x="258" y="793"/>
                  <a:pt x="294" y="817"/>
                </a:cubicBezTo>
                <a:cubicBezTo>
                  <a:pt x="286" y="827"/>
                  <a:pt x="278" y="836"/>
                  <a:pt x="271" y="845"/>
                </a:cubicBezTo>
                <a:cubicBezTo>
                  <a:pt x="215" y="867"/>
                  <a:pt x="116" y="819"/>
                  <a:pt x="74" y="747"/>
                </a:cubicBezTo>
                <a:close/>
                <a:moveTo>
                  <a:pt x="47" y="990"/>
                </a:moveTo>
                <a:cubicBezTo>
                  <a:pt x="91" y="974"/>
                  <a:pt x="132" y="962"/>
                  <a:pt x="170" y="944"/>
                </a:cubicBezTo>
                <a:cubicBezTo>
                  <a:pt x="208" y="926"/>
                  <a:pt x="243" y="902"/>
                  <a:pt x="279" y="881"/>
                </a:cubicBezTo>
                <a:cubicBezTo>
                  <a:pt x="258" y="931"/>
                  <a:pt x="125" y="987"/>
                  <a:pt x="47" y="990"/>
                </a:cubicBezTo>
                <a:close/>
                <a:moveTo>
                  <a:pt x="315" y="1122"/>
                </a:moveTo>
                <a:cubicBezTo>
                  <a:pt x="310" y="1129"/>
                  <a:pt x="304" y="1135"/>
                  <a:pt x="298" y="1141"/>
                </a:cubicBezTo>
                <a:cubicBezTo>
                  <a:pt x="294" y="1145"/>
                  <a:pt x="290" y="1148"/>
                  <a:pt x="286" y="1151"/>
                </a:cubicBezTo>
                <a:cubicBezTo>
                  <a:pt x="232" y="1084"/>
                  <a:pt x="248" y="925"/>
                  <a:pt x="328" y="876"/>
                </a:cubicBezTo>
                <a:cubicBezTo>
                  <a:pt x="332" y="932"/>
                  <a:pt x="305" y="979"/>
                  <a:pt x="309" y="1031"/>
                </a:cubicBezTo>
                <a:cubicBezTo>
                  <a:pt x="322" y="987"/>
                  <a:pt x="336" y="942"/>
                  <a:pt x="349" y="898"/>
                </a:cubicBezTo>
                <a:cubicBezTo>
                  <a:pt x="351" y="897"/>
                  <a:pt x="353" y="897"/>
                  <a:pt x="355" y="896"/>
                </a:cubicBezTo>
                <a:cubicBezTo>
                  <a:pt x="359" y="906"/>
                  <a:pt x="366" y="916"/>
                  <a:pt x="367" y="926"/>
                </a:cubicBezTo>
                <a:cubicBezTo>
                  <a:pt x="375" y="998"/>
                  <a:pt x="361" y="1064"/>
                  <a:pt x="315" y="1122"/>
                </a:cubicBezTo>
                <a:close/>
                <a:moveTo>
                  <a:pt x="469" y="563"/>
                </a:moveTo>
                <a:cubicBezTo>
                  <a:pt x="464" y="640"/>
                  <a:pt x="457" y="717"/>
                  <a:pt x="453" y="794"/>
                </a:cubicBezTo>
                <a:cubicBezTo>
                  <a:pt x="448" y="889"/>
                  <a:pt x="446" y="983"/>
                  <a:pt x="452" y="1077"/>
                </a:cubicBezTo>
                <a:cubicBezTo>
                  <a:pt x="454" y="1104"/>
                  <a:pt x="459" y="1132"/>
                  <a:pt x="456" y="1161"/>
                </a:cubicBezTo>
                <a:cubicBezTo>
                  <a:pt x="453" y="1147"/>
                  <a:pt x="449" y="1134"/>
                  <a:pt x="447" y="1121"/>
                </a:cubicBezTo>
                <a:cubicBezTo>
                  <a:pt x="435" y="1051"/>
                  <a:pt x="429" y="980"/>
                  <a:pt x="433" y="909"/>
                </a:cubicBezTo>
                <a:cubicBezTo>
                  <a:pt x="438" y="835"/>
                  <a:pt x="441" y="762"/>
                  <a:pt x="444" y="688"/>
                </a:cubicBezTo>
                <a:cubicBezTo>
                  <a:pt x="444" y="681"/>
                  <a:pt x="442" y="675"/>
                  <a:pt x="438" y="668"/>
                </a:cubicBezTo>
                <a:cubicBezTo>
                  <a:pt x="412" y="713"/>
                  <a:pt x="407" y="768"/>
                  <a:pt x="369" y="807"/>
                </a:cubicBezTo>
                <a:cubicBezTo>
                  <a:pt x="356" y="801"/>
                  <a:pt x="357" y="793"/>
                  <a:pt x="365" y="782"/>
                </a:cubicBezTo>
                <a:cubicBezTo>
                  <a:pt x="393" y="742"/>
                  <a:pt x="411" y="695"/>
                  <a:pt x="432" y="651"/>
                </a:cubicBezTo>
                <a:cubicBezTo>
                  <a:pt x="444" y="625"/>
                  <a:pt x="455" y="599"/>
                  <a:pt x="435" y="571"/>
                </a:cubicBezTo>
                <a:cubicBezTo>
                  <a:pt x="449" y="558"/>
                  <a:pt x="451" y="544"/>
                  <a:pt x="444" y="527"/>
                </a:cubicBezTo>
                <a:cubicBezTo>
                  <a:pt x="439" y="516"/>
                  <a:pt x="440" y="504"/>
                  <a:pt x="437" y="492"/>
                </a:cubicBezTo>
                <a:cubicBezTo>
                  <a:pt x="434" y="478"/>
                  <a:pt x="438" y="470"/>
                  <a:pt x="458" y="467"/>
                </a:cubicBezTo>
                <a:cubicBezTo>
                  <a:pt x="411" y="437"/>
                  <a:pt x="423" y="389"/>
                  <a:pt x="411" y="351"/>
                </a:cubicBezTo>
                <a:cubicBezTo>
                  <a:pt x="406" y="338"/>
                  <a:pt x="405" y="323"/>
                  <a:pt x="404" y="310"/>
                </a:cubicBezTo>
                <a:cubicBezTo>
                  <a:pt x="403" y="297"/>
                  <a:pt x="401" y="283"/>
                  <a:pt x="422" y="278"/>
                </a:cubicBezTo>
                <a:cubicBezTo>
                  <a:pt x="431" y="301"/>
                  <a:pt x="442" y="323"/>
                  <a:pt x="448" y="347"/>
                </a:cubicBezTo>
                <a:cubicBezTo>
                  <a:pt x="466" y="418"/>
                  <a:pt x="475" y="490"/>
                  <a:pt x="469" y="563"/>
                </a:cubicBezTo>
                <a:close/>
                <a:moveTo>
                  <a:pt x="551" y="1034"/>
                </a:moveTo>
                <a:cubicBezTo>
                  <a:pt x="584" y="1059"/>
                  <a:pt x="617" y="1084"/>
                  <a:pt x="654" y="1112"/>
                </a:cubicBezTo>
                <a:cubicBezTo>
                  <a:pt x="620" y="1100"/>
                  <a:pt x="575" y="1068"/>
                  <a:pt x="551" y="1034"/>
                </a:cubicBezTo>
                <a:close/>
                <a:moveTo>
                  <a:pt x="862" y="1216"/>
                </a:moveTo>
                <a:cubicBezTo>
                  <a:pt x="893" y="1246"/>
                  <a:pt x="913" y="1283"/>
                  <a:pt x="920" y="1325"/>
                </a:cubicBezTo>
                <a:cubicBezTo>
                  <a:pt x="924" y="1347"/>
                  <a:pt x="924" y="1369"/>
                  <a:pt x="926" y="1393"/>
                </a:cubicBezTo>
                <a:cubicBezTo>
                  <a:pt x="894" y="1391"/>
                  <a:pt x="871" y="1378"/>
                  <a:pt x="848" y="1361"/>
                </a:cubicBezTo>
                <a:cubicBezTo>
                  <a:pt x="818" y="1338"/>
                  <a:pt x="792" y="1312"/>
                  <a:pt x="776" y="1276"/>
                </a:cubicBezTo>
                <a:cubicBezTo>
                  <a:pt x="769" y="1259"/>
                  <a:pt x="766" y="1242"/>
                  <a:pt x="778" y="1217"/>
                </a:cubicBezTo>
                <a:cubicBezTo>
                  <a:pt x="801" y="1247"/>
                  <a:pt x="821" y="1272"/>
                  <a:pt x="842" y="1298"/>
                </a:cubicBezTo>
                <a:cubicBezTo>
                  <a:pt x="840" y="1259"/>
                  <a:pt x="805" y="1234"/>
                  <a:pt x="794" y="1196"/>
                </a:cubicBezTo>
                <a:cubicBezTo>
                  <a:pt x="823" y="1187"/>
                  <a:pt x="845" y="1199"/>
                  <a:pt x="862" y="1216"/>
                </a:cubicBezTo>
                <a:close/>
                <a:moveTo>
                  <a:pt x="932" y="1030"/>
                </a:moveTo>
                <a:cubicBezTo>
                  <a:pt x="975" y="993"/>
                  <a:pt x="1026" y="976"/>
                  <a:pt x="1086" y="979"/>
                </a:cubicBezTo>
                <a:cubicBezTo>
                  <a:pt x="1085" y="1027"/>
                  <a:pt x="1063" y="1060"/>
                  <a:pt x="1032" y="1089"/>
                </a:cubicBezTo>
                <a:cubicBezTo>
                  <a:pt x="1030" y="1091"/>
                  <a:pt x="1027" y="1094"/>
                  <a:pt x="1024" y="1094"/>
                </a:cubicBezTo>
                <a:cubicBezTo>
                  <a:pt x="997" y="1097"/>
                  <a:pt x="970" y="1100"/>
                  <a:pt x="936" y="1103"/>
                </a:cubicBezTo>
                <a:cubicBezTo>
                  <a:pt x="966" y="1081"/>
                  <a:pt x="990" y="1062"/>
                  <a:pt x="1014" y="1043"/>
                </a:cubicBezTo>
                <a:cubicBezTo>
                  <a:pt x="969" y="1052"/>
                  <a:pt x="937" y="1083"/>
                  <a:pt x="896" y="1104"/>
                </a:cubicBezTo>
                <a:cubicBezTo>
                  <a:pt x="893" y="1070"/>
                  <a:pt x="911" y="1048"/>
                  <a:pt x="932" y="1030"/>
                </a:cubicBezTo>
                <a:close/>
                <a:moveTo>
                  <a:pt x="1093" y="1218"/>
                </a:moveTo>
                <a:cubicBezTo>
                  <a:pt x="1049" y="1241"/>
                  <a:pt x="1006" y="1232"/>
                  <a:pt x="962" y="1217"/>
                </a:cubicBezTo>
                <a:cubicBezTo>
                  <a:pt x="943" y="1211"/>
                  <a:pt x="925" y="1201"/>
                  <a:pt x="920" y="1174"/>
                </a:cubicBezTo>
                <a:cubicBezTo>
                  <a:pt x="958" y="1183"/>
                  <a:pt x="994" y="1190"/>
                  <a:pt x="1031" y="1174"/>
                </a:cubicBezTo>
                <a:cubicBezTo>
                  <a:pt x="1020" y="1173"/>
                  <a:pt x="1010" y="1171"/>
                  <a:pt x="1000" y="1170"/>
                </a:cubicBezTo>
                <a:cubicBezTo>
                  <a:pt x="988" y="1169"/>
                  <a:pt x="976" y="1169"/>
                  <a:pt x="965" y="1166"/>
                </a:cubicBezTo>
                <a:cubicBezTo>
                  <a:pt x="953" y="1163"/>
                  <a:pt x="943" y="1158"/>
                  <a:pt x="928" y="1153"/>
                </a:cubicBezTo>
                <a:cubicBezTo>
                  <a:pt x="962" y="1112"/>
                  <a:pt x="1001" y="1110"/>
                  <a:pt x="1044" y="1118"/>
                </a:cubicBezTo>
                <a:cubicBezTo>
                  <a:pt x="1090" y="1126"/>
                  <a:pt x="1125" y="1154"/>
                  <a:pt x="1170" y="1168"/>
                </a:cubicBezTo>
                <a:cubicBezTo>
                  <a:pt x="1146" y="1196"/>
                  <a:pt x="1118" y="1204"/>
                  <a:pt x="1093" y="1218"/>
                </a:cubicBezTo>
                <a:close/>
                <a:moveTo>
                  <a:pt x="341" y="2044"/>
                </a:moveTo>
                <a:cubicBezTo>
                  <a:pt x="347" y="2038"/>
                  <a:pt x="350" y="2033"/>
                  <a:pt x="355" y="2029"/>
                </a:cubicBezTo>
                <a:cubicBezTo>
                  <a:pt x="403" y="1988"/>
                  <a:pt x="413" y="1932"/>
                  <a:pt x="410" y="1874"/>
                </a:cubicBezTo>
                <a:cubicBezTo>
                  <a:pt x="408" y="1843"/>
                  <a:pt x="397" y="1811"/>
                  <a:pt x="386" y="1781"/>
                </a:cubicBezTo>
                <a:cubicBezTo>
                  <a:pt x="378" y="1759"/>
                  <a:pt x="363" y="1740"/>
                  <a:pt x="351" y="1720"/>
                </a:cubicBezTo>
                <a:cubicBezTo>
                  <a:pt x="313" y="1734"/>
                  <a:pt x="303" y="1768"/>
                  <a:pt x="282" y="1797"/>
                </a:cubicBezTo>
                <a:cubicBezTo>
                  <a:pt x="240" y="1729"/>
                  <a:pt x="180" y="1686"/>
                  <a:pt x="111" y="1649"/>
                </a:cubicBezTo>
                <a:cubicBezTo>
                  <a:pt x="107" y="1654"/>
                  <a:pt x="102" y="1658"/>
                  <a:pt x="100" y="1663"/>
                </a:cubicBezTo>
                <a:cubicBezTo>
                  <a:pt x="81" y="1731"/>
                  <a:pt x="77" y="1797"/>
                  <a:pt x="113" y="1863"/>
                </a:cubicBezTo>
                <a:cubicBezTo>
                  <a:pt x="136" y="1904"/>
                  <a:pt x="157" y="1946"/>
                  <a:pt x="189" y="1981"/>
                </a:cubicBezTo>
                <a:cubicBezTo>
                  <a:pt x="103" y="1948"/>
                  <a:pt x="35" y="1896"/>
                  <a:pt x="6" y="1803"/>
                </a:cubicBezTo>
                <a:cubicBezTo>
                  <a:pt x="5" y="1798"/>
                  <a:pt x="3" y="1793"/>
                  <a:pt x="1" y="1788"/>
                </a:cubicBezTo>
                <a:cubicBezTo>
                  <a:pt x="1" y="1917"/>
                  <a:pt x="1" y="1917"/>
                  <a:pt x="1" y="1917"/>
                </a:cubicBezTo>
                <a:cubicBezTo>
                  <a:pt x="52" y="1942"/>
                  <a:pt x="103" y="1965"/>
                  <a:pt x="155" y="1988"/>
                </a:cubicBezTo>
                <a:cubicBezTo>
                  <a:pt x="225" y="2018"/>
                  <a:pt x="297" y="2047"/>
                  <a:pt x="369" y="2076"/>
                </a:cubicBezTo>
                <a:cubicBezTo>
                  <a:pt x="421" y="2098"/>
                  <a:pt x="468" y="2126"/>
                  <a:pt x="512" y="2160"/>
                </a:cubicBezTo>
                <a:cubicBezTo>
                  <a:pt x="538" y="2160"/>
                  <a:pt x="538" y="2160"/>
                  <a:pt x="538" y="2160"/>
                </a:cubicBezTo>
                <a:cubicBezTo>
                  <a:pt x="488" y="2119"/>
                  <a:pt x="432" y="2086"/>
                  <a:pt x="371" y="2060"/>
                </a:cubicBezTo>
                <a:cubicBezTo>
                  <a:pt x="361" y="2056"/>
                  <a:pt x="353" y="2050"/>
                  <a:pt x="341" y="2044"/>
                </a:cubicBezTo>
                <a:close/>
                <a:moveTo>
                  <a:pt x="286" y="1960"/>
                </a:moveTo>
                <a:cubicBezTo>
                  <a:pt x="250" y="1919"/>
                  <a:pt x="215" y="1879"/>
                  <a:pt x="185" y="1825"/>
                </a:cubicBezTo>
                <a:cubicBezTo>
                  <a:pt x="188" y="1839"/>
                  <a:pt x="187" y="1847"/>
                  <a:pt x="190" y="1853"/>
                </a:cubicBezTo>
                <a:cubicBezTo>
                  <a:pt x="214" y="1893"/>
                  <a:pt x="239" y="1933"/>
                  <a:pt x="266" y="1976"/>
                </a:cubicBezTo>
                <a:cubicBezTo>
                  <a:pt x="258" y="1976"/>
                  <a:pt x="251" y="1977"/>
                  <a:pt x="246" y="1975"/>
                </a:cubicBezTo>
                <a:cubicBezTo>
                  <a:pt x="207" y="1963"/>
                  <a:pt x="174" y="1941"/>
                  <a:pt x="153" y="1905"/>
                </a:cubicBezTo>
                <a:cubicBezTo>
                  <a:pt x="143" y="1890"/>
                  <a:pt x="136" y="1873"/>
                  <a:pt x="127" y="1857"/>
                </a:cubicBezTo>
                <a:cubicBezTo>
                  <a:pt x="92" y="1797"/>
                  <a:pt x="98" y="1735"/>
                  <a:pt x="114" y="1668"/>
                </a:cubicBezTo>
                <a:cubicBezTo>
                  <a:pt x="136" y="1681"/>
                  <a:pt x="157" y="1692"/>
                  <a:pt x="176" y="1705"/>
                </a:cubicBezTo>
                <a:cubicBezTo>
                  <a:pt x="246" y="1755"/>
                  <a:pt x="288" y="1823"/>
                  <a:pt x="307" y="1905"/>
                </a:cubicBezTo>
                <a:cubicBezTo>
                  <a:pt x="312" y="1924"/>
                  <a:pt x="307" y="1945"/>
                  <a:pt x="286" y="1960"/>
                </a:cubicBezTo>
                <a:close/>
                <a:moveTo>
                  <a:pt x="335" y="1880"/>
                </a:moveTo>
                <a:cubicBezTo>
                  <a:pt x="289" y="1828"/>
                  <a:pt x="292" y="1786"/>
                  <a:pt x="344" y="1742"/>
                </a:cubicBezTo>
                <a:cubicBezTo>
                  <a:pt x="368" y="1769"/>
                  <a:pt x="382" y="1802"/>
                  <a:pt x="390" y="1848"/>
                </a:cubicBezTo>
                <a:cubicBezTo>
                  <a:pt x="395" y="1878"/>
                  <a:pt x="399" y="1907"/>
                  <a:pt x="387" y="1937"/>
                </a:cubicBezTo>
                <a:cubicBezTo>
                  <a:pt x="378" y="1960"/>
                  <a:pt x="369" y="1968"/>
                  <a:pt x="346" y="1973"/>
                </a:cubicBezTo>
                <a:cubicBezTo>
                  <a:pt x="337" y="1928"/>
                  <a:pt x="363" y="1881"/>
                  <a:pt x="337" y="1831"/>
                </a:cubicBezTo>
                <a:cubicBezTo>
                  <a:pt x="336" y="1851"/>
                  <a:pt x="336" y="1864"/>
                  <a:pt x="335" y="1880"/>
                </a:cubicBezTo>
                <a:close/>
                <a:moveTo>
                  <a:pt x="289" y="1341"/>
                </a:moveTo>
                <a:cubicBezTo>
                  <a:pt x="270" y="1310"/>
                  <a:pt x="238" y="1308"/>
                  <a:pt x="206" y="1309"/>
                </a:cubicBezTo>
                <a:cubicBezTo>
                  <a:pt x="187" y="1309"/>
                  <a:pt x="168" y="1314"/>
                  <a:pt x="150" y="1316"/>
                </a:cubicBezTo>
                <a:cubicBezTo>
                  <a:pt x="152" y="1265"/>
                  <a:pt x="155" y="1216"/>
                  <a:pt x="157" y="1166"/>
                </a:cubicBezTo>
                <a:cubicBezTo>
                  <a:pt x="147" y="1165"/>
                  <a:pt x="140" y="1162"/>
                  <a:pt x="135" y="1163"/>
                </a:cubicBezTo>
                <a:cubicBezTo>
                  <a:pt x="89" y="1178"/>
                  <a:pt x="51" y="1206"/>
                  <a:pt x="21" y="1243"/>
                </a:cubicBezTo>
                <a:cubicBezTo>
                  <a:pt x="12" y="1254"/>
                  <a:pt x="6" y="1266"/>
                  <a:pt x="1" y="1279"/>
                </a:cubicBezTo>
                <a:cubicBezTo>
                  <a:pt x="1" y="1500"/>
                  <a:pt x="1" y="1500"/>
                  <a:pt x="1" y="1500"/>
                </a:cubicBezTo>
                <a:cubicBezTo>
                  <a:pt x="5" y="1489"/>
                  <a:pt x="9" y="1479"/>
                  <a:pt x="15" y="1468"/>
                </a:cubicBezTo>
                <a:cubicBezTo>
                  <a:pt x="100" y="1509"/>
                  <a:pt x="229" y="1472"/>
                  <a:pt x="289" y="1341"/>
                </a:cubicBezTo>
                <a:close/>
                <a:moveTo>
                  <a:pt x="149" y="1338"/>
                </a:moveTo>
                <a:cubicBezTo>
                  <a:pt x="189" y="1324"/>
                  <a:pt x="228" y="1319"/>
                  <a:pt x="271" y="1339"/>
                </a:cubicBezTo>
                <a:cubicBezTo>
                  <a:pt x="247" y="1394"/>
                  <a:pt x="210" y="1432"/>
                  <a:pt x="157" y="1454"/>
                </a:cubicBezTo>
                <a:cubicBezTo>
                  <a:pt x="132" y="1465"/>
                  <a:pt x="104" y="1471"/>
                  <a:pt x="75" y="1453"/>
                </a:cubicBezTo>
                <a:cubicBezTo>
                  <a:pt x="112" y="1426"/>
                  <a:pt x="155" y="1411"/>
                  <a:pt x="182" y="1375"/>
                </a:cubicBezTo>
                <a:cubicBezTo>
                  <a:pt x="155" y="1388"/>
                  <a:pt x="127" y="1401"/>
                  <a:pt x="94" y="1417"/>
                </a:cubicBezTo>
                <a:cubicBezTo>
                  <a:pt x="112" y="1389"/>
                  <a:pt x="126" y="1366"/>
                  <a:pt x="141" y="1343"/>
                </a:cubicBezTo>
                <a:cubicBezTo>
                  <a:pt x="143" y="1341"/>
                  <a:pt x="146" y="1339"/>
                  <a:pt x="149" y="1338"/>
                </a:cubicBezTo>
                <a:close/>
                <a:moveTo>
                  <a:pt x="3" y="1343"/>
                </a:moveTo>
                <a:cubicBezTo>
                  <a:pt x="9" y="1298"/>
                  <a:pt x="21" y="1255"/>
                  <a:pt x="61" y="1227"/>
                </a:cubicBezTo>
                <a:cubicBezTo>
                  <a:pt x="85" y="1210"/>
                  <a:pt x="105" y="1188"/>
                  <a:pt x="140" y="1179"/>
                </a:cubicBezTo>
                <a:cubicBezTo>
                  <a:pt x="133" y="1226"/>
                  <a:pt x="142" y="1270"/>
                  <a:pt x="129" y="1314"/>
                </a:cubicBezTo>
                <a:cubicBezTo>
                  <a:pt x="117" y="1357"/>
                  <a:pt x="98" y="1391"/>
                  <a:pt x="46" y="1403"/>
                </a:cubicBezTo>
                <a:cubicBezTo>
                  <a:pt x="48" y="1387"/>
                  <a:pt x="48" y="1376"/>
                  <a:pt x="50" y="1364"/>
                </a:cubicBezTo>
                <a:cubicBezTo>
                  <a:pt x="53" y="1353"/>
                  <a:pt x="58" y="1342"/>
                  <a:pt x="62" y="1331"/>
                </a:cubicBezTo>
                <a:cubicBezTo>
                  <a:pt x="66" y="1321"/>
                  <a:pt x="69" y="1312"/>
                  <a:pt x="73" y="1302"/>
                </a:cubicBezTo>
                <a:cubicBezTo>
                  <a:pt x="42" y="1328"/>
                  <a:pt x="32" y="1363"/>
                  <a:pt x="23" y="1400"/>
                </a:cubicBezTo>
                <a:cubicBezTo>
                  <a:pt x="2" y="1384"/>
                  <a:pt x="0" y="1364"/>
                  <a:pt x="3" y="1343"/>
                </a:cubicBezTo>
                <a:close/>
                <a:moveTo>
                  <a:pt x="433" y="413"/>
                </a:moveTo>
                <a:cubicBezTo>
                  <a:pt x="450" y="401"/>
                  <a:pt x="446" y="388"/>
                  <a:pt x="441" y="373"/>
                </a:cubicBezTo>
                <a:cubicBezTo>
                  <a:pt x="418" y="384"/>
                  <a:pt x="426" y="397"/>
                  <a:pt x="433" y="413"/>
                </a:cubicBezTo>
                <a:close/>
                <a:moveTo>
                  <a:pt x="418" y="2137"/>
                </a:moveTo>
                <a:cubicBezTo>
                  <a:pt x="409" y="2129"/>
                  <a:pt x="397" y="2124"/>
                  <a:pt x="390" y="2116"/>
                </a:cubicBezTo>
                <a:cubicBezTo>
                  <a:pt x="378" y="2102"/>
                  <a:pt x="364" y="2097"/>
                  <a:pt x="347" y="2104"/>
                </a:cubicBezTo>
                <a:cubicBezTo>
                  <a:pt x="330" y="2074"/>
                  <a:pt x="302" y="2072"/>
                  <a:pt x="273" y="2071"/>
                </a:cubicBezTo>
                <a:cubicBezTo>
                  <a:pt x="224" y="2070"/>
                  <a:pt x="175" y="2065"/>
                  <a:pt x="126" y="2072"/>
                </a:cubicBezTo>
                <a:cubicBezTo>
                  <a:pt x="113" y="2074"/>
                  <a:pt x="105" y="2072"/>
                  <a:pt x="105" y="2058"/>
                </a:cubicBezTo>
                <a:cubicBezTo>
                  <a:pt x="157" y="2040"/>
                  <a:pt x="209" y="2061"/>
                  <a:pt x="261" y="2058"/>
                </a:cubicBezTo>
                <a:cubicBezTo>
                  <a:pt x="257" y="2051"/>
                  <a:pt x="252" y="2046"/>
                  <a:pt x="246" y="2044"/>
                </a:cubicBezTo>
                <a:cubicBezTo>
                  <a:pt x="178" y="2014"/>
                  <a:pt x="111" y="1983"/>
                  <a:pt x="43" y="1954"/>
                </a:cubicBezTo>
                <a:cubicBezTo>
                  <a:pt x="29" y="1948"/>
                  <a:pt x="15" y="1942"/>
                  <a:pt x="1" y="1935"/>
                </a:cubicBezTo>
                <a:cubicBezTo>
                  <a:pt x="1" y="1951"/>
                  <a:pt x="1" y="1951"/>
                  <a:pt x="1" y="1951"/>
                </a:cubicBezTo>
                <a:cubicBezTo>
                  <a:pt x="54" y="1979"/>
                  <a:pt x="108" y="2004"/>
                  <a:pt x="163" y="2032"/>
                </a:cubicBezTo>
                <a:cubicBezTo>
                  <a:pt x="139" y="2035"/>
                  <a:pt x="117" y="2038"/>
                  <a:pt x="97" y="2040"/>
                </a:cubicBezTo>
                <a:cubicBezTo>
                  <a:pt x="66" y="2015"/>
                  <a:pt x="34" y="1994"/>
                  <a:pt x="1" y="1978"/>
                </a:cubicBezTo>
                <a:cubicBezTo>
                  <a:pt x="1" y="2008"/>
                  <a:pt x="1" y="2008"/>
                  <a:pt x="1" y="2008"/>
                </a:cubicBezTo>
                <a:cubicBezTo>
                  <a:pt x="8" y="2014"/>
                  <a:pt x="13" y="2023"/>
                  <a:pt x="20" y="2030"/>
                </a:cubicBezTo>
                <a:cubicBezTo>
                  <a:pt x="18" y="2032"/>
                  <a:pt x="17" y="2033"/>
                  <a:pt x="16" y="2035"/>
                </a:cubicBezTo>
                <a:cubicBezTo>
                  <a:pt x="11" y="2034"/>
                  <a:pt x="6" y="2033"/>
                  <a:pt x="1" y="2032"/>
                </a:cubicBezTo>
                <a:cubicBezTo>
                  <a:pt x="1" y="2051"/>
                  <a:pt x="1" y="2051"/>
                  <a:pt x="1" y="2051"/>
                </a:cubicBezTo>
                <a:cubicBezTo>
                  <a:pt x="10" y="2055"/>
                  <a:pt x="18" y="2058"/>
                  <a:pt x="26" y="2063"/>
                </a:cubicBezTo>
                <a:cubicBezTo>
                  <a:pt x="19" y="2068"/>
                  <a:pt x="10" y="2072"/>
                  <a:pt x="1" y="2075"/>
                </a:cubicBezTo>
                <a:cubicBezTo>
                  <a:pt x="1" y="2160"/>
                  <a:pt x="1" y="2160"/>
                  <a:pt x="1" y="2160"/>
                </a:cubicBezTo>
                <a:cubicBezTo>
                  <a:pt x="7" y="2160"/>
                  <a:pt x="7" y="2160"/>
                  <a:pt x="7" y="2160"/>
                </a:cubicBezTo>
                <a:cubicBezTo>
                  <a:pt x="12" y="2147"/>
                  <a:pt x="19" y="2136"/>
                  <a:pt x="28" y="2128"/>
                </a:cubicBezTo>
                <a:cubicBezTo>
                  <a:pt x="39" y="2126"/>
                  <a:pt x="50" y="2123"/>
                  <a:pt x="63" y="2120"/>
                </a:cubicBezTo>
                <a:cubicBezTo>
                  <a:pt x="65" y="2134"/>
                  <a:pt x="65" y="2147"/>
                  <a:pt x="64" y="2160"/>
                </a:cubicBezTo>
                <a:cubicBezTo>
                  <a:pt x="81" y="2160"/>
                  <a:pt x="81" y="2160"/>
                  <a:pt x="81" y="2160"/>
                </a:cubicBezTo>
                <a:cubicBezTo>
                  <a:pt x="83" y="2150"/>
                  <a:pt x="84" y="2139"/>
                  <a:pt x="84" y="2128"/>
                </a:cubicBezTo>
                <a:cubicBezTo>
                  <a:pt x="94" y="2139"/>
                  <a:pt x="102" y="2149"/>
                  <a:pt x="108" y="2160"/>
                </a:cubicBezTo>
                <a:cubicBezTo>
                  <a:pt x="141" y="2160"/>
                  <a:pt x="141" y="2160"/>
                  <a:pt x="141" y="2160"/>
                </a:cubicBezTo>
                <a:cubicBezTo>
                  <a:pt x="141" y="2137"/>
                  <a:pt x="136" y="2113"/>
                  <a:pt x="127" y="2091"/>
                </a:cubicBezTo>
                <a:cubicBezTo>
                  <a:pt x="188" y="2083"/>
                  <a:pt x="247" y="2083"/>
                  <a:pt x="303" y="2110"/>
                </a:cubicBezTo>
                <a:cubicBezTo>
                  <a:pt x="320" y="2118"/>
                  <a:pt x="336" y="2129"/>
                  <a:pt x="357" y="2124"/>
                </a:cubicBezTo>
                <a:cubicBezTo>
                  <a:pt x="363" y="2122"/>
                  <a:pt x="371" y="2126"/>
                  <a:pt x="377" y="2130"/>
                </a:cubicBezTo>
                <a:cubicBezTo>
                  <a:pt x="392" y="2140"/>
                  <a:pt x="407" y="2149"/>
                  <a:pt x="422" y="2160"/>
                </a:cubicBezTo>
                <a:cubicBezTo>
                  <a:pt x="459" y="2160"/>
                  <a:pt x="459" y="2160"/>
                  <a:pt x="459" y="2160"/>
                </a:cubicBezTo>
                <a:cubicBezTo>
                  <a:pt x="454" y="2151"/>
                  <a:pt x="451" y="2141"/>
                  <a:pt x="450" y="2129"/>
                </a:cubicBezTo>
                <a:cubicBezTo>
                  <a:pt x="438" y="2146"/>
                  <a:pt x="429" y="2146"/>
                  <a:pt x="418" y="2137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475014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23" r:id="rId1"/>
    <p:sldLayoutId id="2147484824" r:id="rId2"/>
    <p:sldLayoutId id="2147484825" r:id="rId3"/>
    <p:sldLayoutId id="2147484826" r:id="rId4"/>
    <p:sldLayoutId id="2147484827" r:id="rId5"/>
    <p:sldLayoutId id="2147484828" r:id="rId6"/>
    <p:sldLayoutId id="2147484829" r:id="rId7"/>
    <p:sldLayoutId id="2147484830" r:id="rId8"/>
    <p:sldLayoutId id="2147484831" r:id="rId9"/>
    <p:sldLayoutId id="2147484832" r:id="rId10"/>
    <p:sldLayoutId id="2147484833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86716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35" r:id="rId1"/>
    <p:sldLayoutId id="2147484836" r:id="rId2"/>
    <p:sldLayoutId id="2147484837" r:id="rId3"/>
    <p:sldLayoutId id="2147484838" r:id="rId4"/>
    <p:sldLayoutId id="2147484839" r:id="rId5"/>
    <p:sldLayoutId id="2147484840" r:id="rId6"/>
    <p:sldLayoutId id="2147484841" r:id="rId7"/>
    <p:sldLayoutId id="2147484842" r:id="rId8"/>
    <p:sldLayoutId id="2147484843" r:id="rId9"/>
    <p:sldLayoutId id="2147484844" r:id="rId10"/>
    <p:sldLayoutId id="21474848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11/27/2017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88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7" r:id="rId1"/>
    <p:sldLayoutId id="2147484848" r:id="rId2"/>
    <p:sldLayoutId id="2147484849" r:id="rId3"/>
    <p:sldLayoutId id="2147484850" r:id="rId4"/>
    <p:sldLayoutId id="2147484851" r:id="rId5"/>
    <p:sldLayoutId id="2147484852" r:id="rId6"/>
    <p:sldLayoutId id="2147484853" r:id="rId7"/>
    <p:sldLayoutId id="2147484854" r:id="rId8"/>
    <p:sldLayoutId id="2147484855" r:id="rId9"/>
    <p:sldLayoutId id="2147484856" r:id="rId10"/>
    <p:sldLayoutId id="21474848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0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4E08F-1099-4D26-AA81-7E5191B753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06748" y="1023867"/>
            <a:ext cx="4585252" cy="3349641"/>
          </a:xfrm>
        </p:spPr>
        <p:txBody>
          <a:bodyPr>
            <a:normAutofit/>
          </a:bodyPr>
          <a:lstStyle/>
          <a:p>
            <a:pPr algn="ctr"/>
            <a:br>
              <a:rPr lang="id-ID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 Summarization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03E1CF-97C2-4A7E-ACE3-BFB3444F05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06747" y="4945377"/>
            <a:ext cx="4585251" cy="1037760"/>
          </a:xfrm>
        </p:spPr>
        <p:txBody>
          <a:bodyPr>
            <a:normAutofit/>
          </a:bodyPr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Oleh : Rahmat Robi Waliyansyah, M.Kom.</a:t>
            </a:r>
          </a:p>
        </p:txBody>
      </p:sp>
    </p:spTree>
    <p:extLst>
      <p:ext uri="{BB962C8B-B14F-4D97-AF65-F5344CB8AC3E}">
        <p14:creationId xmlns:p14="http://schemas.microsoft.com/office/powerpoint/2010/main" val="6037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en-US" b="1" dirty="0" err="1"/>
              <a:t>Pendahuluan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9268" y="864107"/>
            <a:ext cx="7315200" cy="533790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/>
              <a:t>Manfaat</a:t>
            </a:r>
            <a:r>
              <a:rPr lang="en-US" sz="2400" dirty="0"/>
              <a:t> </a:t>
            </a:r>
            <a:r>
              <a:rPr lang="en-US" sz="2400" dirty="0" err="1"/>
              <a:t>peringkasan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information overload</a:t>
            </a:r>
            <a:r>
              <a:rPr lang="id-ID" sz="2400" dirty="0"/>
              <a:t> :</a:t>
            </a:r>
            <a:endParaRPr lang="en-US" sz="2400" dirty="0"/>
          </a:p>
          <a:p>
            <a:pPr lvl="1" algn="just">
              <a:lnSpc>
                <a:spcPct val="150000"/>
              </a:lnSpc>
            </a:pPr>
            <a:r>
              <a:rPr lang="en-US" sz="2400" dirty="0" err="1">
                <a:solidFill>
                  <a:srgbClr val="00B050"/>
                </a:solidFill>
              </a:rPr>
              <a:t>Abstrak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pada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makalah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ilmiah</a:t>
            </a:r>
            <a:r>
              <a:rPr lang="en-US" sz="2400" dirty="0">
                <a:solidFill>
                  <a:srgbClr val="00B050"/>
                </a:solidFill>
              </a:rPr>
              <a:t> (</a:t>
            </a:r>
            <a:r>
              <a:rPr lang="en-US" sz="2400" dirty="0" err="1">
                <a:solidFill>
                  <a:srgbClr val="00B050"/>
                </a:solidFill>
              </a:rPr>
              <a:t>ringkasan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indikatif</a:t>
            </a:r>
            <a:r>
              <a:rPr lang="en-US" sz="2400" dirty="0">
                <a:solidFill>
                  <a:srgbClr val="00B050"/>
                </a:solidFill>
              </a:rPr>
              <a:t>)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>
                <a:solidFill>
                  <a:srgbClr val="00B050"/>
                </a:solidFill>
              </a:rPr>
              <a:t>Related work </a:t>
            </a:r>
            <a:r>
              <a:rPr lang="en-US" sz="2400" dirty="0" err="1">
                <a:solidFill>
                  <a:srgbClr val="00B050"/>
                </a:solidFill>
              </a:rPr>
              <a:t>pada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makalah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ilmiah</a:t>
            </a:r>
            <a:r>
              <a:rPr lang="en-US" sz="2400" dirty="0">
                <a:solidFill>
                  <a:srgbClr val="00B050"/>
                </a:solidFill>
              </a:rPr>
              <a:t> (</a:t>
            </a:r>
            <a:r>
              <a:rPr lang="en-US" sz="2400" dirty="0" err="1">
                <a:solidFill>
                  <a:srgbClr val="00B050"/>
                </a:solidFill>
              </a:rPr>
              <a:t>ringkasan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makalah-makalah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pendukung</a:t>
            </a:r>
            <a:r>
              <a:rPr lang="en-US" sz="2400" dirty="0">
                <a:solidFill>
                  <a:srgbClr val="00B050"/>
                </a:solidFill>
              </a:rPr>
              <a:t>)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>
                <a:solidFill>
                  <a:srgbClr val="00B050"/>
                </a:solidFill>
              </a:rPr>
              <a:t>Snippet </a:t>
            </a:r>
            <a:r>
              <a:rPr lang="en-US" sz="2400" dirty="0" err="1">
                <a:solidFill>
                  <a:srgbClr val="00B050"/>
                </a:solidFill>
              </a:rPr>
              <a:t>pada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mesin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pencari</a:t>
            </a:r>
            <a:endParaRPr lang="en-US" sz="2400" dirty="0">
              <a:solidFill>
                <a:srgbClr val="00B050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 err="1">
                <a:solidFill>
                  <a:srgbClr val="00B050"/>
                </a:solidFill>
              </a:rPr>
              <a:t>Ringkasan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kumpulan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berita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dalam</a:t>
            </a:r>
            <a:r>
              <a:rPr lang="en-US" sz="2400" dirty="0">
                <a:solidFill>
                  <a:srgbClr val="00B050"/>
                </a:solidFill>
              </a:rPr>
              <a:t> 1 cluster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err="1">
                <a:solidFill>
                  <a:srgbClr val="00B050"/>
                </a:solidFill>
              </a:rPr>
              <a:t>Ringkasan</a:t>
            </a:r>
            <a:r>
              <a:rPr lang="en-US" sz="2400" dirty="0">
                <a:solidFill>
                  <a:srgbClr val="00B050"/>
                </a:solidFill>
              </a:rPr>
              <a:t> posting media </a:t>
            </a:r>
            <a:r>
              <a:rPr lang="en-US" sz="2400" dirty="0" err="1">
                <a:solidFill>
                  <a:srgbClr val="00B050"/>
                </a:solidFill>
              </a:rPr>
              <a:t>sosial</a:t>
            </a:r>
            <a:endParaRPr lang="en-US" sz="2400" dirty="0">
              <a:solidFill>
                <a:srgbClr val="00B050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 err="1">
                <a:solidFill>
                  <a:srgbClr val="00B050"/>
                </a:solidFill>
              </a:rPr>
              <a:t>Ringkasan</a:t>
            </a:r>
            <a:r>
              <a:rPr lang="en-US" sz="2400" dirty="0">
                <a:solidFill>
                  <a:srgbClr val="00B050"/>
                </a:solidFill>
              </a:rPr>
              <a:t> review </a:t>
            </a:r>
            <a:r>
              <a:rPr lang="en-US" sz="2400" dirty="0" err="1">
                <a:solidFill>
                  <a:srgbClr val="00B050"/>
                </a:solidFill>
              </a:rPr>
              <a:t>produk</a:t>
            </a:r>
            <a:r>
              <a:rPr lang="en-US" sz="2400" dirty="0">
                <a:solidFill>
                  <a:srgbClr val="00B050"/>
                </a:solidFill>
              </a:rPr>
              <a:t> / </a:t>
            </a:r>
            <a:r>
              <a:rPr lang="en-US" sz="2400" dirty="0" err="1">
                <a:solidFill>
                  <a:srgbClr val="00B050"/>
                </a:solidFill>
              </a:rPr>
              <a:t>opini</a:t>
            </a:r>
            <a:endParaRPr lang="en-US" sz="2400" dirty="0">
              <a:solidFill>
                <a:srgbClr val="00B050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en-US" sz="2400" dirty="0">
                <a:solidFill>
                  <a:srgbClr val="00B050"/>
                </a:solidFill>
              </a:rPr>
              <a:t>Tailored summary</a:t>
            </a:r>
          </a:p>
        </p:txBody>
      </p:sp>
    </p:spTree>
    <p:extLst>
      <p:ext uri="{BB962C8B-B14F-4D97-AF65-F5344CB8AC3E}">
        <p14:creationId xmlns:p14="http://schemas.microsoft.com/office/powerpoint/2010/main" val="248785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5408" y="497646"/>
            <a:ext cx="3574774" cy="2802145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Contoh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Ringkasan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Review 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(Google)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B7525D-798A-4484-868C-9BEEAEB413F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6265"/>
          <a:stretch/>
        </p:blipFill>
        <p:spPr>
          <a:xfrm>
            <a:off x="3780182" y="75190"/>
            <a:ext cx="6344479" cy="67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539" y="37340"/>
            <a:ext cx="8284005" cy="6319010"/>
          </a:xfrm>
          <a:prstGeom prst="rect">
            <a:avLst/>
          </a:prstGeom>
        </p:spPr>
      </p:pic>
      <p:sp>
        <p:nvSpPr>
          <p:cNvPr id="9" name="Rectangular Callout 8"/>
          <p:cNvSpPr/>
          <p:nvPr/>
        </p:nvSpPr>
        <p:spPr>
          <a:xfrm>
            <a:off x="432352" y="519906"/>
            <a:ext cx="2001078" cy="937833"/>
          </a:xfrm>
          <a:prstGeom prst="wedgeRectCallout">
            <a:avLst>
              <a:gd name="adj1" fmla="val 178505"/>
              <a:gd name="adj2" fmla="val 265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Ringkasan kumpulan berita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432352" y="1924637"/>
            <a:ext cx="2001078" cy="937833"/>
          </a:xfrm>
          <a:prstGeom prst="wedgeRectCallout">
            <a:avLst>
              <a:gd name="adj1" fmla="val 178505"/>
              <a:gd name="adj2" fmla="val 265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Daftar berita 1 cluster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432352" y="3302864"/>
            <a:ext cx="2001078" cy="937833"/>
          </a:xfrm>
          <a:prstGeom prst="wedgeRectCallout">
            <a:avLst>
              <a:gd name="adj1" fmla="val 187776"/>
              <a:gd name="adj2" fmla="val -384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Informasi 5W1H</a:t>
            </a:r>
          </a:p>
        </p:txBody>
      </p:sp>
    </p:spTree>
    <p:extLst>
      <p:ext uri="{BB962C8B-B14F-4D97-AF65-F5344CB8AC3E}">
        <p14:creationId xmlns:p14="http://schemas.microsoft.com/office/powerpoint/2010/main" val="137936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en-US" altLang="en-US" sz="5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Mesin</a:t>
            </a:r>
            <a:r>
              <a:rPr lang="en-US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en-US" sz="5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Peringkasan</a:t>
            </a:r>
            <a:r>
              <a:rPr lang="en-US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en-US" sz="5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Teks</a:t>
            </a:r>
            <a:r>
              <a:rPr lang="en-US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en-US" sz="5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Otomatis</a:t>
            </a:r>
            <a:r>
              <a:rPr lang="en-US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8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544A30-2BF3-4F52-AA18-0333A0A541EA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04431" y="1855303"/>
            <a:ext cx="11641667" cy="4325613"/>
            <a:chOff x="211667" y="1312863"/>
            <a:chExt cx="11641667" cy="4550002"/>
          </a:xfrm>
        </p:grpSpPr>
        <p:grpSp>
          <p:nvGrpSpPr>
            <p:cNvPr id="2" name="Group 84"/>
            <p:cNvGrpSpPr>
              <a:grpSpLocks/>
            </p:cNvGrpSpPr>
            <p:nvPr/>
          </p:nvGrpSpPr>
          <p:grpSpPr bwMode="auto">
            <a:xfrm>
              <a:off x="211667" y="1312863"/>
              <a:ext cx="11641667" cy="4224337"/>
              <a:chOff x="100" y="827"/>
              <a:chExt cx="5500" cy="2661"/>
            </a:xfrm>
          </p:grpSpPr>
          <p:sp>
            <p:nvSpPr>
              <p:cNvPr id="16389" name="AutoShape 3"/>
              <p:cNvSpPr>
                <a:spLocks noChangeArrowheads="1"/>
              </p:cNvSpPr>
              <p:nvPr/>
            </p:nvSpPr>
            <p:spPr bwMode="auto">
              <a:xfrm>
                <a:off x="1424" y="1280"/>
                <a:ext cx="2400" cy="2208"/>
              </a:xfrm>
              <a:prstGeom prst="cube">
                <a:avLst>
                  <a:gd name="adj" fmla="val 25000"/>
                </a:avLst>
              </a:prstGeom>
              <a:solidFill>
                <a:schemeClr val="bg1"/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pic>
            <p:nvPicPr>
              <p:cNvPr id="16390" name="Picture 4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512" y="1856"/>
                <a:ext cx="900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391" name="Rectangle 5"/>
              <p:cNvSpPr>
                <a:spLocks noChangeArrowheads="1"/>
              </p:cNvSpPr>
              <p:nvPr/>
            </p:nvSpPr>
            <p:spPr bwMode="auto">
              <a:xfrm>
                <a:off x="688" y="1088"/>
                <a:ext cx="240" cy="336"/>
              </a:xfrm>
              <a:prstGeom prst="rect">
                <a:avLst/>
              </a:prstGeom>
              <a:solidFill>
                <a:srgbClr val="00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92" name="Rectangle 6"/>
              <p:cNvSpPr>
                <a:spLocks noChangeArrowheads="1"/>
              </p:cNvSpPr>
              <p:nvPr/>
            </p:nvSpPr>
            <p:spPr bwMode="auto">
              <a:xfrm>
                <a:off x="768" y="1144"/>
                <a:ext cx="240" cy="336"/>
              </a:xfrm>
              <a:prstGeom prst="rect">
                <a:avLst/>
              </a:prstGeom>
              <a:solidFill>
                <a:srgbClr val="00FF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93" name="Rectangle 7"/>
              <p:cNvSpPr>
                <a:spLocks noChangeArrowheads="1"/>
              </p:cNvSpPr>
              <p:nvPr/>
            </p:nvSpPr>
            <p:spPr bwMode="auto">
              <a:xfrm>
                <a:off x="848" y="1200"/>
                <a:ext cx="240" cy="33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pic>
            <p:nvPicPr>
              <p:cNvPr id="16394" name="Picture 8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632" y="1520"/>
                <a:ext cx="1776" cy="5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5" name="Picture 9"/>
              <p:cNvPicPr>
                <a:picLocks noChangeAspect="1" noChangeArrowheads="1"/>
              </p:cNvPicPr>
              <p:nvPr/>
            </p:nvPicPr>
            <p:blipFill>
              <a:blip r:embed="rId4">
                <a:lum bright="12000"/>
              </a:blip>
              <a:srcRect/>
              <a:stretch>
                <a:fillRect/>
              </a:stretch>
            </p:blipFill>
            <p:spPr bwMode="auto">
              <a:xfrm>
                <a:off x="3632" y="2048"/>
                <a:ext cx="1104" cy="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6396" name="Picture 10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3632" y="2528"/>
                <a:ext cx="720" cy="3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6397" name="Line 11"/>
              <p:cNvSpPr>
                <a:spLocks noChangeShapeType="1"/>
              </p:cNvSpPr>
              <p:nvPr/>
            </p:nvSpPr>
            <p:spPr bwMode="auto">
              <a:xfrm>
                <a:off x="3824" y="1472"/>
                <a:ext cx="0" cy="1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98" name="Line 12"/>
              <p:cNvSpPr>
                <a:spLocks noChangeShapeType="1"/>
              </p:cNvSpPr>
              <p:nvPr/>
            </p:nvSpPr>
            <p:spPr bwMode="auto">
              <a:xfrm>
                <a:off x="3824" y="15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99" name="Line 13"/>
              <p:cNvSpPr>
                <a:spLocks noChangeShapeType="1"/>
              </p:cNvSpPr>
              <p:nvPr/>
            </p:nvSpPr>
            <p:spPr bwMode="auto">
              <a:xfrm>
                <a:off x="3824" y="2768"/>
                <a:ext cx="0" cy="1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0" name="Line 14"/>
              <p:cNvSpPr>
                <a:spLocks noChangeShapeType="1"/>
              </p:cNvSpPr>
              <p:nvPr/>
            </p:nvSpPr>
            <p:spPr bwMode="auto">
              <a:xfrm>
                <a:off x="3824" y="1856"/>
                <a:ext cx="0" cy="3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1" name="Line 15"/>
              <p:cNvSpPr>
                <a:spLocks noChangeShapeType="1"/>
              </p:cNvSpPr>
              <p:nvPr/>
            </p:nvSpPr>
            <p:spPr bwMode="auto">
              <a:xfrm>
                <a:off x="3824" y="2336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2" name="Rectangle 16"/>
              <p:cNvSpPr>
                <a:spLocks noChangeArrowheads="1"/>
              </p:cNvSpPr>
              <p:nvPr/>
            </p:nvSpPr>
            <p:spPr bwMode="auto">
              <a:xfrm>
                <a:off x="3632" y="1808"/>
                <a:ext cx="192" cy="384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3" name="Rectangle 17"/>
              <p:cNvSpPr>
                <a:spLocks noChangeArrowheads="1"/>
              </p:cNvSpPr>
              <p:nvPr/>
            </p:nvSpPr>
            <p:spPr bwMode="auto">
              <a:xfrm>
                <a:off x="3632" y="1520"/>
                <a:ext cx="192" cy="144"/>
              </a:xfrm>
              <a:prstGeom prst="rect">
                <a:avLst/>
              </a:prstGeom>
              <a:solidFill>
                <a:srgbClr val="D3D3D3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4" name="Rectangle 18"/>
              <p:cNvSpPr>
                <a:spLocks noChangeArrowheads="1"/>
              </p:cNvSpPr>
              <p:nvPr/>
            </p:nvSpPr>
            <p:spPr bwMode="auto">
              <a:xfrm>
                <a:off x="3632" y="2336"/>
                <a:ext cx="192" cy="288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5" name="Rectangle 19"/>
              <p:cNvSpPr>
                <a:spLocks noChangeArrowheads="1"/>
              </p:cNvSpPr>
              <p:nvPr/>
            </p:nvSpPr>
            <p:spPr bwMode="auto">
              <a:xfrm>
                <a:off x="3632" y="2768"/>
                <a:ext cx="192" cy="144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6" name="Line 20"/>
              <p:cNvSpPr>
                <a:spLocks noChangeShapeType="1"/>
              </p:cNvSpPr>
              <p:nvPr/>
            </p:nvSpPr>
            <p:spPr bwMode="auto">
              <a:xfrm>
                <a:off x="3632" y="2624"/>
                <a:ext cx="192" cy="0"/>
              </a:xfrm>
              <a:prstGeom prst="line">
                <a:avLst/>
              </a:prstGeom>
              <a:noFill/>
              <a:ln w="38100">
                <a:solidFill>
                  <a:srgbClr val="CCCC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7" name="Line 21"/>
              <p:cNvSpPr>
                <a:spLocks noChangeShapeType="1"/>
              </p:cNvSpPr>
              <p:nvPr/>
            </p:nvSpPr>
            <p:spPr bwMode="auto">
              <a:xfrm>
                <a:off x="3632" y="2336"/>
                <a:ext cx="192" cy="0"/>
              </a:xfrm>
              <a:prstGeom prst="line">
                <a:avLst/>
              </a:prstGeom>
              <a:noFill/>
              <a:ln w="25400">
                <a:solidFill>
                  <a:srgbClr val="CCCC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8" name="Line 22"/>
              <p:cNvSpPr>
                <a:spLocks noChangeShapeType="1"/>
              </p:cNvSpPr>
              <p:nvPr/>
            </p:nvSpPr>
            <p:spPr bwMode="auto">
              <a:xfrm>
                <a:off x="3632" y="2624"/>
                <a:ext cx="192" cy="0"/>
              </a:xfrm>
              <a:prstGeom prst="line">
                <a:avLst/>
              </a:prstGeom>
              <a:noFill/>
              <a:ln w="50800">
                <a:solidFill>
                  <a:srgbClr val="CCCCCC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09" name="Line 23"/>
              <p:cNvSpPr>
                <a:spLocks noChangeShapeType="1"/>
              </p:cNvSpPr>
              <p:nvPr/>
            </p:nvSpPr>
            <p:spPr bwMode="auto">
              <a:xfrm>
                <a:off x="3824" y="1328"/>
                <a:ext cx="0" cy="33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10" name="Line 24"/>
              <p:cNvSpPr>
                <a:spLocks noChangeShapeType="1"/>
              </p:cNvSpPr>
              <p:nvPr/>
            </p:nvSpPr>
            <p:spPr bwMode="auto">
              <a:xfrm>
                <a:off x="3824" y="1808"/>
                <a:ext cx="0" cy="384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11" name="Line 25"/>
              <p:cNvSpPr>
                <a:spLocks noChangeShapeType="1"/>
              </p:cNvSpPr>
              <p:nvPr/>
            </p:nvSpPr>
            <p:spPr bwMode="auto">
              <a:xfrm>
                <a:off x="3824" y="2336"/>
                <a:ext cx="0" cy="28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12" name="Line 26"/>
              <p:cNvSpPr>
                <a:spLocks noChangeShapeType="1"/>
              </p:cNvSpPr>
              <p:nvPr/>
            </p:nvSpPr>
            <p:spPr bwMode="auto">
              <a:xfrm>
                <a:off x="3824" y="2768"/>
                <a:ext cx="0" cy="192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13" name="AutoShape 27"/>
              <p:cNvSpPr>
                <a:spLocks noChangeArrowheads="1"/>
              </p:cNvSpPr>
              <p:nvPr/>
            </p:nvSpPr>
            <p:spPr bwMode="auto">
              <a:xfrm rot="-5356348">
                <a:off x="5096" y="1832"/>
                <a:ext cx="240" cy="672"/>
              </a:xfrm>
              <a:prstGeom prst="flowChartMagneticDrum">
                <a:avLst/>
              </a:prstGeom>
              <a:solidFill>
                <a:srgbClr val="CCFFFF"/>
              </a:solidFill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14" name="AutoShape 28"/>
              <p:cNvSpPr>
                <a:spLocks noChangeArrowheads="1"/>
              </p:cNvSpPr>
              <p:nvPr/>
            </p:nvSpPr>
            <p:spPr bwMode="auto">
              <a:xfrm rot="-5356348">
                <a:off x="4547" y="2461"/>
                <a:ext cx="217" cy="384"/>
              </a:xfrm>
              <a:prstGeom prst="flowChartMagneticDrum">
                <a:avLst/>
              </a:prstGeom>
              <a:solidFill>
                <a:srgbClr val="CCFFFF"/>
              </a:solidFill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?</a:t>
                </a:r>
              </a:p>
            </p:txBody>
          </p:sp>
          <p:sp>
            <p:nvSpPr>
              <p:cNvPr id="16415" name="AutoShape 29"/>
              <p:cNvSpPr>
                <a:spLocks noChangeArrowheads="1"/>
              </p:cNvSpPr>
              <p:nvPr/>
            </p:nvSpPr>
            <p:spPr bwMode="auto">
              <a:xfrm rot="-5356348">
                <a:off x="3944" y="2839"/>
                <a:ext cx="288" cy="624"/>
              </a:xfrm>
              <a:prstGeom prst="flowChartMagneticDrum">
                <a:avLst/>
              </a:prstGeom>
              <a:solidFill>
                <a:srgbClr val="CCFFFF"/>
              </a:solidFill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16" name="Text Box 30"/>
              <p:cNvSpPr txBox="1">
                <a:spLocks noChangeArrowheads="1"/>
              </p:cNvSpPr>
              <p:nvPr/>
            </p:nvSpPr>
            <p:spPr bwMode="auto">
              <a:xfrm>
                <a:off x="3776" y="3104"/>
                <a:ext cx="482" cy="1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EXTRACTS</a:t>
                </a:r>
              </a:p>
            </p:txBody>
          </p:sp>
          <p:sp>
            <p:nvSpPr>
              <p:cNvPr id="16417" name="Text Box 31"/>
              <p:cNvSpPr txBox="1">
                <a:spLocks noChangeArrowheads="1"/>
              </p:cNvSpPr>
              <p:nvPr/>
            </p:nvSpPr>
            <p:spPr bwMode="auto">
              <a:xfrm>
                <a:off x="4880" y="2144"/>
                <a:ext cx="72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ABSTRACTS</a:t>
                </a:r>
              </a:p>
            </p:txBody>
          </p:sp>
          <p:sp>
            <p:nvSpPr>
              <p:cNvPr id="16418" name="Text Box 33"/>
              <p:cNvSpPr txBox="1">
                <a:spLocks noChangeArrowheads="1"/>
              </p:cNvSpPr>
              <p:nvPr/>
            </p:nvSpPr>
            <p:spPr bwMode="auto">
              <a:xfrm>
                <a:off x="504" y="851"/>
                <a:ext cx="768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MULTIDOCS</a:t>
                </a:r>
                <a:endParaRPr kumimoji="0" lang="en-US" altLang="en-US" sz="24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19" name="AutoShape 34"/>
              <p:cNvSpPr>
                <a:spLocks noChangeArrowheads="1"/>
              </p:cNvSpPr>
              <p:nvPr/>
            </p:nvSpPr>
            <p:spPr bwMode="auto">
              <a:xfrm>
                <a:off x="1577" y="2096"/>
                <a:ext cx="500" cy="402"/>
              </a:xfrm>
              <a:custGeom>
                <a:avLst/>
                <a:gdLst>
                  <a:gd name="T0" fmla="*/ 396875 w 21600"/>
                  <a:gd name="T1" fmla="*/ 0 h 21600"/>
                  <a:gd name="T2" fmla="*/ 19182 w 21600"/>
                  <a:gd name="T3" fmla="*/ 331674 h 21600"/>
                  <a:gd name="T4" fmla="*/ 396875 w 21600"/>
                  <a:gd name="T5" fmla="*/ 30402 h 21600"/>
                  <a:gd name="T6" fmla="*/ 774568 w 21600"/>
                  <a:gd name="T7" fmla="*/ 331674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818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37" y="11204"/>
                    </a:moveTo>
                    <a:cubicBezTo>
                      <a:pt x="1031" y="11070"/>
                      <a:pt x="1029" y="10935"/>
                      <a:pt x="1029" y="10800"/>
                    </a:cubicBezTo>
                    <a:cubicBezTo>
                      <a:pt x="1029" y="5403"/>
                      <a:pt x="5403" y="1029"/>
                      <a:pt x="10800" y="1029"/>
                    </a:cubicBezTo>
                    <a:cubicBezTo>
                      <a:pt x="16196" y="1029"/>
                      <a:pt x="20571" y="5403"/>
                      <a:pt x="20571" y="10800"/>
                    </a:cubicBezTo>
                    <a:cubicBezTo>
                      <a:pt x="20571" y="10935"/>
                      <a:pt x="20568" y="11070"/>
                      <a:pt x="20562" y="11204"/>
                    </a:cubicBezTo>
                    <a:lnTo>
                      <a:pt x="21590" y="11247"/>
                    </a:lnTo>
                    <a:cubicBezTo>
                      <a:pt x="21596" y="11098"/>
                      <a:pt x="21600" y="10949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9"/>
                      <a:pt x="3" y="11098"/>
                      <a:pt x="9" y="11247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0" name="AutoShape 35"/>
              <p:cNvSpPr>
                <a:spLocks noChangeArrowheads="1"/>
              </p:cNvSpPr>
              <p:nvPr/>
            </p:nvSpPr>
            <p:spPr bwMode="auto">
              <a:xfrm>
                <a:off x="2383" y="2093"/>
                <a:ext cx="500" cy="402"/>
              </a:xfrm>
              <a:custGeom>
                <a:avLst/>
                <a:gdLst>
                  <a:gd name="T0" fmla="*/ 396875 w 21600"/>
                  <a:gd name="T1" fmla="*/ 0 h 21600"/>
                  <a:gd name="T2" fmla="*/ 19182 w 21600"/>
                  <a:gd name="T3" fmla="*/ 331674 h 21600"/>
                  <a:gd name="T4" fmla="*/ 396875 w 21600"/>
                  <a:gd name="T5" fmla="*/ 30402 h 21600"/>
                  <a:gd name="T6" fmla="*/ 774568 w 21600"/>
                  <a:gd name="T7" fmla="*/ 331674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600"/>
                  <a:gd name="T13" fmla="*/ 0 h 21600"/>
                  <a:gd name="T14" fmla="*/ 21600 w 21600"/>
                  <a:gd name="T15" fmla="*/ 818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1037" y="11204"/>
                    </a:moveTo>
                    <a:cubicBezTo>
                      <a:pt x="1031" y="11070"/>
                      <a:pt x="1029" y="10935"/>
                      <a:pt x="1029" y="10800"/>
                    </a:cubicBezTo>
                    <a:cubicBezTo>
                      <a:pt x="1029" y="5403"/>
                      <a:pt x="5403" y="1029"/>
                      <a:pt x="10800" y="1029"/>
                    </a:cubicBezTo>
                    <a:cubicBezTo>
                      <a:pt x="16196" y="1029"/>
                      <a:pt x="20571" y="5403"/>
                      <a:pt x="20571" y="10800"/>
                    </a:cubicBezTo>
                    <a:cubicBezTo>
                      <a:pt x="20571" y="10935"/>
                      <a:pt x="20568" y="11070"/>
                      <a:pt x="20562" y="11204"/>
                    </a:cubicBezTo>
                    <a:lnTo>
                      <a:pt x="21590" y="11247"/>
                    </a:lnTo>
                    <a:cubicBezTo>
                      <a:pt x="21596" y="11098"/>
                      <a:pt x="21600" y="10949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800"/>
                    </a:cubicBezTo>
                    <a:cubicBezTo>
                      <a:pt x="-1" y="10949"/>
                      <a:pt x="3" y="11098"/>
                      <a:pt x="9" y="11247"/>
                    </a:cubicBezTo>
                    <a:close/>
                  </a:path>
                </a:pathLst>
              </a:cu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1" name="AutoShape 36"/>
              <p:cNvSpPr>
                <a:spLocks noChangeArrowheads="1"/>
              </p:cNvSpPr>
              <p:nvPr/>
            </p:nvSpPr>
            <p:spPr bwMode="auto">
              <a:xfrm rot="-2194382">
                <a:off x="1722" y="2193"/>
                <a:ext cx="183" cy="145"/>
              </a:xfrm>
              <a:prstGeom prst="upArrow">
                <a:avLst>
                  <a:gd name="adj1" fmla="val 50000"/>
                  <a:gd name="adj2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2" name="AutoShape 37"/>
              <p:cNvSpPr>
                <a:spLocks noChangeArrowheads="1"/>
              </p:cNvSpPr>
              <p:nvPr/>
            </p:nvSpPr>
            <p:spPr bwMode="auto">
              <a:xfrm rot="-2194382">
                <a:off x="2527" y="2191"/>
                <a:ext cx="183" cy="145"/>
              </a:xfrm>
              <a:prstGeom prst="upArrow">
                <a:avLst>
                  <a:gd name="adj1" fmla="val 50000"/>
                  <a:gd name="adj2" fmla="val 25000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3" name="Rectangle 38"/>
              <p:cNvSpPr>
                <a:spLocks noChangeArrowheads="1"/>
              </p:cNvSpPr>
              <p:nvPr/>
            </p:nvSpPr>
            <p:spPr bwMode="auto">
              <a:xfrm>
                <a:off x="2096" y="2536"/>
                <a:ext cx="288" cy="1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4" name="Rectangle 39"/>
              <p:cNvSpPr>
                <a:spLocks noChangeArrowheads="1"/>
              </p:cNvSpPr>
              <p:nvPr/>
            </p:nvSpPr>
            <p:spPr bwMode="auto">
              <a:xfrm>
                <a:off x="2095" y="2767"/>
                <a:ext cx="288" cy="1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5" name="Rectangle 40"/>
              <p:cNvSpPr>
                <a:spLocks noChangeArrowheads="1"/>
              </p:cNvSpPr>
              <p:nvPr/>
            </p:nvSpPr>
            <p:spPr bwMode="auto">
              <a:xfrm>
                <a:off x="2095" y="2997"/>
                <a:ext cx="288" cy="1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6" name="Rectangle 41"/>
              <p:cNvSpPr>
                <a:spLocks noChangeArrowheads="1"/>
              </p:cNvSpPr>
              <p:nvPr/>
            </p:nvSpPr>
            <p:spPr bwMode="auto">
              <a:xfrm>
                <a:off x="2095" y="3227"/>
                <a:ext cx="288" cy="144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7" name="Line 42"/>
              <p:cNvSpPr>
                <a:spLocks noChangeShapeType="1"/>
              </p:cNvSpPr>
              <p:nvPr/>
            </p:nvSpPr>
            <p:spPr bwMode="auto">
              <a:xfrm>
                <a:off x="2248" y="253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8" name="Line 43"/>
              <p:cNvSpPr>
                <a:spLocks noChangeShapeType="1"/>
              </p:cNvSpPr>
              <p:nvPr/>
            </p:nvSpPr>
            <p:spPr bwMode="auto">
              <a:xfrm>
                <a:off x="2240" y="2768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29" name="Line 44"/>
              <p:cNvSpPr>
                <a:spLocks noChangeShapeType="1"/>
              </p:cNvSpPr>
              <p:nvPr/>
            </p:nvSpPr>
            <p:spPr bwMode="auto">
              <a:xfrm>
                <a:off x="2240" y="3008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0" name="Line 45"/>
              <p:cNvSpPr>
                <a:spLocks noChangeShapeType="1"/>
              </p:cNvSpPr>
              <p:nvPr/>
            </p:nvSpPr>
            <p:spPr bwMode="auto">
              <a:xfrm>
                <a:off x="2232" y="3232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1" name="Rectangle 46"/>
              <p:cNvSpPr>
                <a:spLocks noChangeArrowheads="1"/>
              </p:cNvSpPr>
              <p:nvPr/>
            </p:nvSpPr>
            <p:spPr bwMode="auto">
              <a:xfrm>
                <a:off x="2144" y="2576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2" name="Rectangle 47"/>
              <p:cNvSpPr>
                <a:spLocks noChangeArrowheads="1"/>
              </p:cNvSpPr>
              <p:nvPr/>
            </p:nvSpPr>
            <p:spPr bwMode="auto">
              <a:xfrm>
                <a:off x="2144" y="2816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3" name="Rectangle 48"/>
              <p:cNvSpPr>
                <a:spLocks noChangeArrowheads="1"/>
              </p:cNvSpPr>
              <p:nvPr/>
            </p:nvSpPr>
            <p:spPr bwMode="auto">
              <a:xfrm>
                <a:off x="2288" y="3056"/>
                <a:ext cx="48" cy="4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4" name="Rectangle 49"/>
              <p:cNvSpPr>
                <a:spLocks noChangeArrowheads="1"/>
              </p:cNvSpPr>
              <p:nvPr/>
            </p:nvSpPr>
            <p:spPr bwMode="auto">
              <a:xfrm>
                <a:off x="2152" y="3272"/>
                <a:ext cx="48" cy="48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35" name="Text Box 50"/>
              <p:cNvSpPr txBox="1">
                <a:spLocks noChangeArrowheads="1"/>
              </p:cNvSpPr>
              <p:nvPr/>
            </p:nvSpPr>
            <p:spPr bwMode="auto">
              <a:xfrm>
                <a:off x="1472" y="2528"/>
                <a:ext cx="400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Extract</a:t>
                </a:r>
              </a:p>
            </p:txBody>
          </p:sp>
          <p:sp>
            <p:nvSpPr>
              <p:cNvPr id="16436" name="Text Box 51"/>
              <p:cNvSpPr txBox="1">
                <a:spLocks noChangeArrowheads="1"/>
              </p:cNvSpPr>
              <p:nvPr/>
            </p:nvSpPr>
            <p:spPr bwMode="auto">
              <a:xfrm>
                <a:off x="2432" y="2528"/>
                <a:ext cx="528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Abstract</a:t>
                </a:r>
              </a:p>
            </p:txBody>
          </p:sp>
          <p:sp>
            <p:nvSpPr>
              <p:cNvPr id="16437" name="Text Box 52"/>
              <p:cNvSpPr txBox="1">
                <a:spLocks noChangeArrowheads="1"/>
              </p:cNvSpPr>
              <p:nvPr/>
            </p:nvSpPr>
            <p:spPr bwMode="auto">
              <a:xfrm>
                <a:off x="1472" y="2768"/>
                <a:ext cx="503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Indicative</a:t>
                </a:r>
              </a:p>
            </p:txBody>
          </p:sp>
          <p:sp>
            <p:nvSpPr>
              <p:cNvPr id="16438" name="Text Box 53"/>
              <p:cNvSpPr txBox="1">
                <a:spLocks noChangeArrowheads="1"/>
              </p:cNvSpPr>
              <p:nvPr/>
            </p:nvSpPr>
            <p:spPr bwMode="auto">
              <a:xfrm>
                <a:off x="1472" y="3008"/>
                <a:ext cx="417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Generic</a:t>
                </a:r>
              </a:p>
            </p:txBody>
          </p:sp>
          <p:sp>
            <p:nvSpPr>
              <p:cNvPr id="16439" name="Text Box 54"/>
              <p:cNvSpPr txBox="1">
                <a:spLocks noChangeArrowheads="1"/>
              </p:cNvSpPr>
              <p:nvPr/>
            </p:nvSpPr>
            <p:spPr bwMode="auto">
              <a:xfrm>
                <a:off x="1472" y="3248"/>
                <a:ext cx="597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Background</a:t>
                </a:r>
                <a:endParaRPr kumimoji="0" lang="en-US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40" name="Text Box 55"/>
              <p:cNvSpPr txBox="1">
                <a:spLocks noChangeArrowheads="1"/>
              </p:cNvSpPr>
              <p:nvPr/>
            </p:nvSpPr>
            <p:spPr bwMode="auto">
              <a:xfrm>
                <a:off x="2432" y="3008"/>
                <a:ext cx="729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Query-oriented</a:t>
                </a:r>
              </a:p>
            </p:txBody>
          </p:sp>
          <p:sp>
            <p:nvSpPr>
              <p:cNvPr id="16441" name="Text Box 56"/>
              <p:cNvSpPr txBox="1">
                <a:spLocks noChangeArrowheads="1"/>
              </p:cNvSpPr>
              <p:nvPr/>
            </p:nvSpPr>
            <p:spPr bwMode="auto">
              <a:xfrm>
                <a:off x="2422" y="3229"/>
                <a:ext cx="389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Update</a:t>
                </a:r>
              </a:p>
            </p:txBody>
          </p:sp>
          <p:sp>
            <p:nvSpPr>
              <p:cNvPr id="16442" name="Line 57"/>
              <p:cNvSpPr>
                <a:spLocks noChangeShapeType="1"/>
              </p:cNvSpPr>
              <p:nvPr/>
            </p:nvSpPr>
            <p:spPr bwMode="auto">
              <a:xfrm>
                <a:off x="2480" y="2048"/>
                <a:ext cx="48" cy="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3" name="Line 58"/>
              <p:cNvSpPr>
                <a:spLocks noChangeShapeType="1"/>
              </p:cNvSpPr>
              <p:nvPr/>
            </p:nvSpPr>
            <p:spPr bwMode="auto">
              <a:xfrm flipH="1">
                <a:off x="2768" y="2048"/>
                <a:ext cx="48" cy="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4" name="Line 59"/>
              <p:cNvSpPr>
                <a:spLocks noChangeShapeType="1"/>
              </p:cNvSpPr>
              <p:nvPr/>
            </p:nvSpPr>
            <p:spPr bwMode="auto">
              <a:xfrm>
                <a:off x="2288" y="2240"/>
                <a:ext cx="96" cy="4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5" name="Line 60"/>
              <p:cNvSpPr>
                <a:spLocks noChangeShapeType="1"/>
              </p:cNvSpPr>
              <p:nvPr/>
            </p:nvSpPr>
            <p:spPr bwMode="auto">
              <a:xfrm flipV="1">
                <a:off x="2864" y="2240"/>
                <a:ext cx="144" cy="4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6" name="Line 61"/>
              <p:cNvSpPr>
                <a:spLocks noChangeShapeType="1"/>
              </p:cNvSpPr>
              <p:nvPr/>
            </p:nvSpPr>
            <p:spPr bwMode="auto">
              <a:xfrm>
                <a:off x="1472" y="2240"/>
                <a:ext cx="144" cy="4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7" name="Line 62"/>
              <p:cNvSpPr>
                <a:spLocks noChangeShapeType="1"/>
              </p:cNvSpPr>
              <p:nvPr/>
            </p:nvSpPr>
            <p:spPr bwMode="auto">
              <a:xfrm>
                <a:off x="1808" y="2000"/>
                <a:ext cx="0" cy="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8" name="Line 63"/>
              <p:cNvSpPr>
                <a:spLocks noChangeShapeType="1"/>
              </p:cNvSpPr>
              <p:nvPr/>
            </p:nvSpPr>
            <p:spPr bwMode="auto">
              <a:xfrm flipV="1">
                <a:off x="2048" y="2240"/>
                <a:ext cx="144" cy="48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49" name="Text Box 64"/>
              <p:cNvSpPr txBox="1">
                <a:spLocks noChangeArrowheads="1"/>
              </p:cNvSpPr>
              <p:nvPr/>
            </p:nvSpPr>
            <p:spPr bwMode="auto">
              <a:xfrm>
                <a:off x="1414" y="2091"/>
                <a:ext cx="208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10%</a:t>
                </a:r>
              </a:p>
            </p:txBody>
          </p:sp>
          <p:sp>
            <p:nvSpPr>
              <p:cNvPr id="16450" name="Text Box 65"/>
              <p:cNvSpPr txBox="1">
                <a:spLocks noChangeArrowheads="1"/>
              </p:cNvSpPr>
              <p:nvPr/>
            </p:nvSpPr>
            <p:spPr bwMode="auto">
              <a:xfrm>
                <a:off x="1702" y="1851"/>
                <a:ext cx="208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50%</a:t>
                </a:r>
              </a:p>
            </p:txBody>
          </p:sp>
          <p:sp>
            <p:nvSpPr>
              <p:cNvPr id="16451" name="Text Box 66"/>
              <p:cNvSpPr txBox="1">
                <a:spLocks noChangeArrowheads="1"/>
              </p:cNvSpPr>
              <p:nvPr/>
            </p:nvSpPr>
            <p:spPr bwMode="auto">
              <a:xfrm>
                <a:off x="2000" y="2096"/>
                <a:ext cx="316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100%</a:t>
                </a:r>
              </a:p>
            </p:txBody>
          </p:sp>
          <p:sp>
            <p:nvSpPr>
              <p:cNvPr id="16452" name="Text Box 67"/>
              <p:cNvSpPr txBox="1">
                <a:spLocks noChangeArrowheads="1"/>
              </p:cNvSpPr>
              <p:nvPr/>
            </p:nvSpPr>
            <p:spPr bwMode="auto">
              <a:xfrm>
                <a:off x="2384" y="1904"/>
                <a:ext cx="363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Very Brief</a:t>
                </a:r>
              </a:p>
            </p:txBody>
          </p:sp>
          <p:sp>
            <p:nvSpPr>
              <p:cNvPr id="16453" name="Text Box 68"/>
              <p:cNvSpPr txBox="1">
                <a:spLocks noChangeArrowheads="1"/>
              </p:cNvSpPr>
              <p:nvPr/>
            </p:nvSpPr>
            <p:spPr bwMode="auto">
              <a:xfrm>
                <a:off x="2816" y="1952"/>
                <a:ext cx="219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Brief</a:t>
                </a:r>
              </a:p>
            </p:txBody>
          </p:sp>
          <p:sp>
            <p:nvSpPr>
              <p:cNvPr id="16454" name="Text Box 69"/>
              <p:cNvSpPr txBox="1">
                <a:spLocks noChangeArrowheads="1"/>
              </p:cNvSpPr>
              <p:nvPr/>
            </p:nvSpPr>
            <p:spPr bwMode="auto">
              <a:xfrm>
                <a:off x="3008" y="2144"/>
                <a:ext cx="221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Long</a:t>
                </a:r>
              </a:p>
            </p:txBody>
          </p:sp>
          <p:sp>
            <p:nvSpPr>
              <p:cNvPr id="16455" name="Text Box 70"/>
              <p:cNvSpPr txBox="1">
                <a:spLocks noChangeArrowheads="1"/>
              </p:cNvSpPr>
              <p:nvPr/>
            </p:nvSpPr>
            <p:spPr bwMode="auto">
              <a:xfrm>
                <a:off x="2096" y="2000"/>
                <a:ext cx="319" cy="1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Headline</a:t>
                </a:r>
              </a:p>
            </p:txBody>
          </p:sp>
          <p:sp>
            <p:nvSpPr>
              <p:cNvPr id="16456" name="Text Box 71"/>
              <p:cNvSpPr txBox="1">
                <a:spLocks noChangeArrowheads="1"/>
              </p:cNvSpPr>
              <p:nvPr/>
            </p:nvSpPr>
            <p:spPr bwMode="auto">
              <a:xfrm>
                <a:off x="2432" y="2768"/>
                <a:ext cx="584" cy="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6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Informative</a:t>
                </a:r>
              </a:p>
            </p:txBody>
          </p:sp>
          <p:sp>
            <p:nvSpPr>
              <p:cNvPr id="16457" name="Rectangle 72"/>
              <p:cNvSpPr>
                <a:spLocks noChangeArrowheads="1"/>
              </p:cNvSpPr>
              <p:nvPr/>
            </p:nvSpPr>
            <p:spPr bwMode="auto">
              <a:xfrm>
                <a:off x="128" y="1088"/>
                <a:ext cx="240" cy="33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58" name="Text Box 73"/>
              <p:cNvSpPr txBox="1">
                <a:spLocks noChangeArrowheads="1"/>
              </p:cNvSpPr>
              <p:nvPr/>
            </p:nvSpPr>
            <p:spPr bwMode="auto">
              <a:xfrm>
                <a:off x="150" y="827"/>
                <a:ext cx="87" cy="252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59" name="Rectangle 74"/>
              <p:cNvSpPr>
                <a:spLocks noChangeArrowheads="1"/>
              </p:cNvSpPr>
              <p:nvPr/>
            </p:nvSpPr>
            <p:spPr bwMode="auto">
              <a:xfrm>
                <a:off x="100" y="857"/>
                <a:ext cx="329" cy="173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DOC</a:t>
                </a:r>
              </a:p>
            </p:txBody>
          </p:sp>
          <p:sp>
            <p:nvSpPr>
              <p:cNvPr id="16460" name="AutoShape 75"/>
              <p:cNvSpPr>
                <a:spLocks noChangeArrowheads="1"/>
              </p:cNvSpPr>
              <p:nvPr/>
            </p:nvSpPr>
            <p:spPr bwMode="auto">
              <a:xfrm>
                <a:off x="1376" y="1088"/>
                <a:ext cx="256" cy="418"/>
              </a:xfrm>
              <a:prstGeom prst="flowChartPunchedTape">
                <a:avLst/>
              </a:prstGeom>
              <a:solidFill>
                <a:srgbClr val="00FFFF"/>
              </a:solidFill>
              <a:ln w="12700">
                <a:solidFill>
                  <a:srgbClr val="339966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61" name="Text Box 76"/>
              <p:cNvSpPr txBox="1">
                <a:spLocks noChangeArrowheads="1"/>
              </p:cNvSpPr>
              <p:nvPr/>
            </p:nvSpPr>
            <p:spPr bwMode="auto">
              <a:xfrm>
                <a:off x="1290" y="865"/>
                <a:ext cx="347" cy="174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</p:spPr>
            <p:txBody>
              <a:bodyPr wrap="none" anchor="ctr">
                <a:spAutoFit/>
              </a:bodyPr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2060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+mn-cs"/>
                  </a:rPr>
                  <a:t>QUERY</a:t>
                </a:r>
                <a:endParaRPr kumimoji="0" lang="en-US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462" name="AutoShape 78"/>
              <p:cNvSpPr>
                <a:spLocks noChangeArrowheads="1"/>
              </p:cNvSpPr>
              <p:nvPr/>
            </p:nvSpPr>
            <p:spPr bwMode="auto">
              <a:xfrm rot="19316369">
                <a:off x="397" y="1575"/>
                <a:ext cx="117" cy="287"/>
              </a:xfrm>
              <a:prstGeom prst="downArrow">
                <a:avLst>
                  <a:gd name="adj1" fmla="val 50000"/>
                  <a:gd name="adj2" fmla="val 69444"/>
                </a:avLst>
              </a:prstGeom>
              <a:solidFill>
                <a:srgbClr val="FF0000"/>
              </a:solidFill>
              <a:ln w="12700">
                <a:solidFill>
                  <a:srgbClr val="339966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63" name="AutoShape 79"/>
              <p:cNvSpPr>
                <a:spLocks noChangeArrowheads="1"/>
              </p:cNvSpPr>
              <p:nvPr/>
            </p:nvSpPr>
            <p:spPr bwMode="auto">
              <a:xfrm rot="87585">
                <a:off x="750" y="1568"/>
                <a:ext cx="138" cy="271"/>
              </a:xfrm>
              <a:prstGeom prst="downArrow">
                <a:avLst>
                  <a:gd name="adj1" fmla="val 42611"/>
                  <a:gd name="adj2" fmla="val 50628"/>
                </a:avLst>
              </a:prstGeom>
              <a:solidFill>
                <a:srgbClr val="FF0000"/>
              </a:solidFill>
              <a:ln w="12700">
                <a:solidFill>
                  <a:srgbClr val="339966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64" name="AutoShape 80"/>
              <p:cNvSpPr>
                <a:spLocks noChangeArrowheads="1"/>
              </p:cNvSpPr>
              <p:nvPr/>
            </p:nvSpPr>
            <p:spPr bwMode="auto">
              <a:xfrm rot="2883333">
                <a:off x="1125" y="1616"/>
                <a:ext cx="117" cy="205"/>
              </a:xfrm>
              <a:prstGeom prst="downArrow">
                <a:avLst>
                  <a:gd name="adj1" fmla="val 50000"/>
                  <a:gd name="adj2" fmla="val 69444"/>
                </a:avLst>
              </a:prstGeom>
              <a:solidFill>
                <a:srgbClr val="FF0000">
                  <a:alpha val="50195"/>
                </a:srgbClr>
              </a:solidFill>
              <a:ln w="12700">
                <a:solidFill>
                  <a:srgbClr val="339966"/>
                </a:solidFill>
                <a:miter lim="800000"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pPr marL="0" marR="0" lvl="0" indent="0" algn="l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2974629" y="5616644"/>
              <a:ext cx="3815468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http://www.isi.edu/natural-language/people/{hovy.html,marcu.html}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614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7" y="579294"/>
            <a:ext cx="7958331" cy="1077229"/>
          </a:xfrm>
        </p:spPr>
        <p:txBody>
          <a:bodyPr>
            <a:normAutofit/>
          </a:bodyPr>
          <a:lstStyle/>
          <a:p>
            <a:pPr algn="ctr"/>
            <a:r>
              <a:rPr lang="en-US" altLang="en-US" sz="5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Pendahuluan (lanjutan)</a:t>
            </a:r>
            <a:endParaRPr lang="en-US" sz="5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11808" y="1656523"/>
            <a:ext cx="7958331" cy="5009320"/>
          </a:xfrm>
        </p:spPr>
        <p:txBody>
          <a:bodyPr>
            <a:noAutofit/>
          </a:bodyPr>
          <a:lstStyle/>
          <a:p>
            <a:pPr algn="just"/>
            <a:r>
              <a:rPr lang="en-US" sz="2400" dirty="0"/>
              <a:t>Salah </a:t>
            </a:r>
            <a:r>
              <a:rPr lang="en-US" sz="2400" dirty="0" err="1"/>
              <a:t>satu</a:t>
            </a:r>
            <a:r>
              <a:rPr lang="en-US" sz="2400" dirty="0"/>
              <a:t> track </a:t>
            </a:r>
            <a:r>
              <a:rPr lang="en-US" sz="2400" dirty="0" err="1"/>
              <a:t>pada</a:t>
            </a:r>
            <a:r>
              <a:rPr lang="en-US" sz="2400" dirty="0"/>
              <a:t> Document Understanding Conference (2001-2007) &amp; Text Analysis Conference (2008-2011, 2014)</a:t>
            </a:r>
          </a:p>
          <a:p>
            <a:pPr lvl="1" algn="just"/>
            <a:r>
              <a:rPr lang="en-US" sz="2400" dirty="0"/>
              <a:t>Multi-document summarization</a:t>
            </a:r>
          </a:p>
          <a:p>
            <a:pPr lvl="1" algn="just"/>
            <a:r>
              <a:rPr lang="en-US" sz="2400" dirty="0"/>
              <a:t>Query-based multi-document summarization</a:t>
            </a:r>
          </a:p>
          <a:p>
            <a:pPr lvl="1" algn="just"/>
            <a:r>
              <a:rPr lang="en-US" sz="2400" dirty="0"/>
              <a:t>Update summarization</a:t>
            </a:r>
          </a:p>
          <a:p>
            <a:pPr lvl="1" algn="just"/>
            <a:r>
              <a:rPr lang="en-US" sz="2400" dirty="0"/>
              <a:t>Guided summarization (update &amp; aspect-based </a:t>
            </a:r>
            <a:r>
              <a:rPr lang="en-US" sz="2400" dirty="0" err="1"/>
              <a:t>mds</a:t>
            </a:r>
            <a:r>
              <a:rPr lang="en-US" sz="2400" dirty="0"/>
              <a:t>)</a:t>
            </a:r>
          </a:p>
          <a:p>
            <a:pPr lvl="1" algn="just"/>
            <a:r>
              <a:rPr lang="en-US" sz="2400" dirty="0"/>
              <a:t>Biomedical summarization (</a:t>
            </a:r>
            <a:r>
              <a:rPr lang="en-US" sz="2400" dirty="0" err="1"/>
              <a:t>Pubmed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4120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88235"/>
            <a:ext cx="9601200" cy="811696"/>
          </a:xfrm>
        </p:spPr>
        <p:txBody>
          <a:bodyPr/>
          <a:lstStyle/>
          <a:p>
            <a:pPr algn="ctr"/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Ringkasan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272209"/>
            <a:ext cx="9601200" cy="558579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b="1" dirty="0" err="1"/>
              <a:t>Ringkasan</a:t>
            </a:r>
            <a:r>
              <a:rPr lang="en-US" dirty="0"/>
              <a:t>: </a:t>
            </a:r>
          </a:p>
          <a:p>
            <a:pPr lvl="1" algn="just">
              <a:lnSpc>
                <a:spcPct val="150000"/>
              </a:lnSpc>
            </a:pPr>
            <a:r>
              <a:rPr lang="en-US" i="0" dirty="0" err="1">
                <a:solidFill>
                  <a:schemeClr val="accent6"/>
                </a:solidFill>
              </a:rPr>
              <a:t>Pendek</a:t>
            </a:r>
            <a:r>
              <a:rPr lang="en-US" i="0" dirty="0">
                <a:solidFill>
                  <a:schemeClr val="accent6"/>
                </a:solidFill>
              </a:rPr>
              <a:t> (&lt;50%), </a:t>
            </a:r>
          </a:p>
          <a:p>
            <a:pPr lvl="1" algn="just">
              <a:lnSpc>
                <a:spcPct val="150000"/>
              </a:lnSpc>
            </a:pPr>
            <a:r>
              <a:rPr lang="en-US" i="0" dirty="0" err="1">
                <a:solidFill>
                  <a:schemeClr val="accent6"/>
                </a:solidFill>
              </a:rPr>
              <a:t>Representasi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akurat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isi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dokumen</a:t>
            </a:r>
            <a:r>
              <a:rPr lang="en-US" i="0" dirty="0">
                <a:solidFill>
                  <a:schemeClr val="accent6"/>
                </a:solidFill>
              </a:rPr>
              <a:t> yang </a:t>
            </a:r>
            <a:r>
              <a:rPr lang="en-US" i="0" dirty="0" err="1">
                <a:solidFill>
                  <a:schemeClr val="accent6"/>
                </a:solidFill>
              </a:rPr>
              <a:t>penting</a:t>
            </a:r>
            <a:r>
              <a:rPr lang="en-US" i="0" dirty="0">
                <a:solidFill>
                  <a:schemeClr val="accent6"/>
                </a:solidFill>
              </a:rPr>
              <a:t>, </a:t>
            </a:r>
          </a:p>
          <a:p>
            <a:pPr lvl="1" algn="just">
              <a:lnSpc>
                <a:spcPct val="150000"/>
              </a:lnSpc>
            </a:pPr>
            <a:r>
              <a:rPr lang="en-US" i="0" dirty="0" err="1">
                <a:solidFill>
                  <a:schemeClr val="accent6"/>
                </a:solidFill>
              </a:rPr>
              <a:t>Sesuai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kebutuhan</a:t>
            </a:r>
            <a:r>
              <a:rPr lang="en-US" i="0" dirty="0">
                <a:solidFill>
                  <a:schemeClr val="accent6"/>
                </a:solidFill>
              </a:rPr>
              <a:t> user</a:t>
            </a:r>
          </a:p>
          <a:p>
            <a:pPr algn="just">
              <a:lnSpc>
                <a:spcPct val="150000"/>
              </a:lnSpc>
            </a:pPr>
            <a:r>
              <a:rPr lang="en-US" b="1" dirty="0" err="1"/>
              <a:t>Ringkasan</a:t>
            </a:r>
            <a:r>
              <a:rPr lang="en-US" b="1" dirty="0"/>
              <a:t> yang </a:t>
            </a:r>
            <a:r>
              <a:rPr lang="en-US" b="1" dirty="0" err="1"/>
              <a:t>baik</a:t>
            </a:r>
            <a:r>
              <a:rPr lang="en-US" b="1" dirty="0"/>
              <a:t>:</a:t>
            </a:r>
          </a:p>
          <a:p>
            <a:pPr lvl="1" algn="just">
              <a:lnSpc>
                <a:spcPct val="150000"/>
              </a:lnSpc>
            </a:pPr>
            <a:r>
              <a:rPr lang="en-US" i="0" dirty="0" err="1">
                <a:solidFill>
                  <a:schemeClr val="accent6"/>
                </a:solidFill>
              </a:rPr>
              <a:t>Ringkasan</a:t>
            </a:r>
            <a:r>
              <a:rPr lang="en-US" i="0" dirty="0">
                <a:solidFill>
                  <a:schemeClr val="accent6"/>
                </a:solidFill>
              </a:rPr>
              <a:t> yang </a:t>
            </a:r>
            <a:r>
              <a:rPr lang="en-US" i="0" dirty="0" err="1">
                <a:solidFill>
                  <a:schemeClr val="accent6"/>
                </a:solidFill>
              </a:rPr>
              <a:t>disepakati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setiap</a:t>
            </a:r>
            <a:r>
              <a:rPr lang="en-US" i="0" dirty="0">
                <a:solidFill>
                  <a:schemeClr val="accent6"/>
                </a:solidFill>
              </a:rPr>
              <a:t> orang. </a:t>
            </a:r>
            <a:r>
              <a:rPr lang="en-US" i="0" dirty="0" err="1"/>
              <a:t>Jika</a:t>
            </a:r>
            <a:r>
              <a:rPr lang="en-US" i="0" dirty="0"/>
              <a:t> </a:t>
            </a:r>
            <a:r>
              <a:rPr lang="en-US" i="0" dirty="0" err="1"/>
              <a:t>hasil</a:t>
            </a:r>
            <a:r>
              <a:rPr lang="en-US" i="0" dirty="0"/>
              <a:t> </a:t>
            </a:r>
            <a:r>
              <a:rPr lang="en-US" i="0" dirty="0" err="1"/>
              <a:t>ringkasan</a:t>
            </a:r>
            <a:r>
              <a:rPr lang="en-US" i="0" dirty="0"/>
              <a:t> </a:t>
            </a:r>
            <a:r>
              <a:rPr lang="en-US" i="0" dirty="0" err="1"/>
              <a:t>setiap</a:t>
            </a:r>
            <a:r>
              <a:rPr lang="en-US" i="0" dirty="0"/>
              <a:t> orang </a:t>
            </a:r>
            <a:r>
              <a:rPr lang="en-US" i="0" dirty="0" err="1"/>
              <a:t>berbeda</a:t>
            </a:r>
            <a:r>
              <a:rPr lang="en-US" i="0" dirty="0"/>
              <a:t>, </a:t>
            </a:r>
            <a:r>
              <a:rPr lang="en-US" i="0" dirty="0" err="1"/>
              <a:t>artinya</a:t>
            </a:r>
            <a:r>
              <a:rPr lang="en-US" i="0" dirty="0"/>
              <a:t> </a:t>
            </a:r>
            <a:r>
              <a:rPr lang="en-US" i="0" dirty="0" err="1"/>
              <a:t>mereka</a:t>
            </a:r>
            <a:r>
              <a:rPr lang="en-US" i="0" dirty="0"/>
              <a:t> </a:t>
            </a:r>
            <a:r>
              <a:rPr lang="en-US" i="0" dirty="0" err="1"/>
              <a:t>tidak</a:t>
            </a:r>
            <a:r>
              <a:rPr lang="en-US" i="0" dirty="0"/>
              <a:t> </a:t>
            </a:r>
            <a:r>
              <a:rPr lang="en-US" i="0" dirty="0" err="1"/>
              <a:t>tahu</a:t>
            </a:r>
            <a:r>
              <a:rPr lang="en-US" i="0" dirty="0"/>
              <a:t> </a:t>
            </a:r>
            <a:r>
              <a:rPr lang="en-US" i="0" dirty="0" err="1"/>
              <a:t>apa</a:t>
            </a:r>
            <a:r>
              <a:rPr lang="en-US" i="0" dirty="0"/>
              <a:t> yang </a:t>
            </a:r>
            <a:r>
              <a:rPr lang="en-US" i="0" dirty="0" err="1"/>
              <a:t>dibutuhkan</a:t>
            </a:r>
            <a:r>
              <a:rPr lang="en-US" i="0" dirty="0"/>
              <a:t>.</a:t>
            </a:r>
          </a:p>
          <a:p>
            <a:pPr lvl="1" algn="just">
              <a:lnSpc>
                <a:spcPct val="150000"/>
              </a:lnSpc>
            </a:pPr>
            <a:r>
              <a:rPr lang="en-US" i="0" dirty="0" err="1">
                <a:solidFill>
                  <a:schemeClr val="accent6"/>
                </a:solidFill>
              </a:rPr>
              <a:t>Ringkasan</a:t>
            </a:r>
            <a:r>
              <a:rPr lang="en-US" i="0" dirty="0">
                <a:solidFill>
                  <a:schemeClr val="accent6"/>
                </a:solidFill>
              </a:rPr>
              <a:t> yang </a:t>
            </a:r>
            <a:r>
              <a:rPr lang="en-US" i="0" dirty="0" err="1">
                <a:solidFill>
                  <a:schemeClr val="accent6"/>
                </a:solidFill>
              </a:rPr>
              <a:t>memenuhi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aturan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tata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bahasa</a:t>
            </a:r>
            <a:r>
              <a:rPr lang="en-US" i="0" dirty="0">
                <a:solidFill>
                  <a:schemeClr val="accent6"/>
                </a:solidFill>
              </a:rPr>
              <a:t>, </a:t>
            </a:r>
            <a:r>
              <a:rPr lang="en-US" i="0" dirty="0" err="1">
                <a:solidFill>
                  <a:schemeClr val="accent6"/>
                </a:solidFill>
              </a:rPr>
              <a:t>kohesif</a:t>
            </a:r>
            <a:r>
              <a:rPr lang="en-US" i="0" dirty="0">
                <a:solidFill>
                  <a:schemeClr val="accent6"/>
                </a:solidFill>
              </a:rPr>
              <a:t>, </a:t>
            </a:r>
            <a:r>
              <a:rPr lang="en-US" i="0" dirty="0" err="1">
                <a:solidFill>
                  <a:schemeClr val="accent6"/>
                </a:solidFill>
              </a:rPr>
              <a:t>dan</a:t>
            </a:r>
            <a:r>
              <a:rPr lang="en-US" i="0" dirty="0">
                <a:solidFill>
                  <a:schemeClr val="accent6"/>
                </a:solidFill>
              </a:rPr>
              <a:t> </a:t>
            </a:r>
            <a:r>
              <a:rPr lang="en-US" i="0" dirty="0" err="1">
                <a:solidFill>
                  <a:schemeClr val="accent6"/>
                </a:solidFill>
              </a:rPr>
              <a:t>koheren</a:t>
            </a:r>
            <a:endParaRPr lang="en-US" i="0" dirty="0">
              <a:solidFill>
                <a:schemeClr val="accent6"/>
              </a:solidFill>
            </a:endParaRPr>
          </a:p>
          <a:p>
            <a:pPr lvl="2" algn="just">
              <a:lnSpc>
                <a:spcPct val="150000"/>
              </a:lnSpc>
            </a:pPr>
            <a:r>
              <a:rPr lang="en-US" sz="2000" dirty="0" err="1"/>
              <a:t>Koheren</a:t>
            </a:r>
            <a:r>
              <a:rPr lang="en-US" sz="2000" dirty="0"/>
              <a:t>: </a:t>
            </a:r>
            <a:r>
              <a:rPr lang="en-US" sz="2000" dirty="0" err="1"/>
              <a:t>kepaduan</a:t>
            </a:r>
            <a:r>
              <a:rPr lang="en-US" sz="2000" dirty="0"/>
              <a:t> </a:t>
            </a:r>
            <a:r>
              <a:rPr lang="en-US" sz="2000" dirty="0" err="1"/>
              <a:t>makna</a:t>
            </a:r>
            <a:r>
              <a:rPr lang="en-US" sz="2000" dirty="0"/>
              <a:t>. </a:t>
            </a:r>
            <a:r>
              <a:rPr lang="en-US" sz="2000" dirty="0" err="1"/>
              <a:t>Gagasan</a:t>
            </a:r>
            <a:r>
              <a:rPr lang="en-US" sz="2000" dirty="0"/>
              <a:t> </a:t>
            </a:r>
            <a:r>
              <a:rPr lang="en-US" sz="2000" dirty="0" err="1"/>
              <a:t>utama</a:t>
            </a:r>
            <a:r>
              <a:rPr lang="en-US" sz="2000" dirty="0"/>
              <a:t> </a:t>
            </a:r>
            <a:r>
              <a:rPr lang="en-US" sz="2000" dirty="0" err="1"/>
              <a:t>didukung</a:t>
            </a:r>
            <a:r>
              <a:rPr lang="en-US" sz="2000" dirty="0"/>
              <a:t> </a:t>
            </a:r>
            <a:r>
              <a:rPr lang="en-US" sz="2000" dirty="0" err="1"/>
              <a:t>semua</a:t>
            </a:r>
            <a:r>
              <a:rPr lang="en-US" sz="2000" dirty="0"/>
              <a:t> </a:t>
            </a:r>
            <a:r>
              <a:rPr lang="en-US" sz="2000" dirty="0" err="1"/>
              <a:t>kalimat</a:t>
            </a:r>
            <a:endParaRPr lang="en-US" sz="2000" dirty="0"/>
          </a:p>
          <a:p>
            <a:pPr lvl="2" algn="just">
              <a:lnSpc>
                <a:spcPct val="150000"/>
              </a:lnSpc>
            </a:pPr>
            <a:r>
              <a:rPr lang="en-US" sz="2000" dirty="0" err="1"/>
              <a:t>Kohesif</a:t>
            </a:r>
            <a:r>
              <a:rPr lang="en-US" sz="2000" dirty="0"/>
              <a:t>: </a:t>
            </a:r>
            <a:r>
              <a:rPr lang="en-US" sz="2000" dirty="0" err="1"/>
              <a:t>kepaduan</a:t>
            </a:r>
            <a:r>
              <a:rPr lang="en-US" sz="2000" dirty="0"/>
              <a:t> </a:t>
            </a:r>
            <a:r>
              <a:rPr lang="en-US" sz="2000" dirty="0" err="1"/>
              <a:t>bentuk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2292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665364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Ringkasan</a:t>
            </a:r>
            <a:r>
              <a:rPr lang="en-US" b="1" dirty="0"/>
              <a:t> Single doc, </a:t>
            </a:r>
            <a:r>
              <a:rPr lang="en-US" b="1" dirty="0" err="1"/>
              <a:t>Ekstraktif</a:t>
            </a:r>
            <a:r>
              <a:rPr lang="en-US" b="1" dirty="0"/>
              <a:t>, </a:t>
            </a:r>
            <a:r>
              <a:rPr lang="en-US" b="1" dirty="0" err="1"/>
              <a:t>Generik</a:t>
            </a:r>
            <a:endParaRPr lang="id-ID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sumber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buNone/>
              <a:tabLst>
                <a:tab pos="355600" algn="l"/>
              </a:tabLst>
            </a:pPr>
            <a:r>
              <a:rPr lang="id-ID" dirty="0"/>
              <a:t>	</a:t>
            </a:r>
            <a:r>
              <a:rPr lang="en-US" dirty="0"/>
              <a:t>To summarize is to reduce in complexity, and hence in length,</a:t>
            </a:r>
            <a:r>
              <a:rPr lang="id-ID" dirty="0"/>
              <a:t> </a:t>
            </a:r>
            <a:r>
              <a:rPr lang="en-US" dirty="0"/>
              <a:t>while retaining some of the essential qualities of the original.</a:t>
            </a:r>
            <a:r>
              <a:rPr lang="id-ID" dirty="0"/>
              <a:t> </a:t>
            </a:r>
            <a:r>
              <a:rPr lang="en-US" dirty="0"/>
              <a:t>Titles, keywords, tables-of-contents and abstracts might all be considered as</a:t>
            </a:r>
            <a:r>
              <a:rPr lang="id-ID" dirty="0"/>
              <a:t> </a:t>
            </a:r>
            <a:r>
              <a:rPr lang="en-US" dirty="0"/>
              <a:t>forms of summary, however a document summary conventionally</a:t>
            </a:r>
            <a:r>
              <a:rPr lang="id-ID" dirty="0"/>
              <a:t> </a:t>
            </a:r>
            <a:r>
              <a:rPr lang="en-US" dirty="0"/>
              <a:t>refers to an abstract-like condensation of a full-text document. Traditionally, document summaries are provided by the author. This paper focusses on document extracts, a particular kind</a:t>
            </a:r>
            <a:r>
              <a:rPr lang="id-ID" dirty="0"/>
              <a:t> </a:t>
            </a:r>
            <a:r>
              <a:rPr lang="en-US" dirty="0"/>
              <a:t>of computed document summary.</a:t>
            </a:r>
            <a:endParaRPr lang="id-ID" dirty="0"/>
          </a:p>
          <a:p>
            <a:pPr marL="0" indent="0" algn="just">
              <a:buNone/>
              <a:tabLst>
                <a:tab pos="355600" algn="l"/>
              </a:tabLst>
            </a:pPr>
            <a:r>
              <a:rPr lang="id-ID" dirty="0"/>
              <a:t>...</a:t>
            </a:r>
          </a:p>
          <a:p>
            <a:pPr marL="0" indent="0" algn="just">
              <a:buNone/>
              <a:tabLst>
                <a:tab pos="355600" algn="l"/>
              </a:tabLst>
            </a:pPr>
            <a:r>
              <a:rPr lang="en-US" dirty="0"/>
              <a:t>	Document extracts consisting of roughly 20% of the original</a:t>
            </a:r>
            <a:r>
              <a:rPr lang="id-ID" dirty="0"/>
              <a:t> </a:t>
            </a:r>
            <a:r>
              <a:rPr lang="en-US" dirty="0"/>
              <a:t>cart be as informative as the full text of a document, which</a:t>
            </a:r>
            <a:r>
              <a:rPr lang="id-ID" dirty="0"/>
              <a:t> </a:t>
            </a:r>
            <a:r>
              <a:rPr lang="en-US" dirty="0"/>
              <a:t>suggests that even shorter extracts may be useful indicative</a:t>
            </a:r>
            <a:r>
              <a:rPr lang="id-ID" dirty="0"/>
              <a:t> </a:t>
            </a:r>
            <a:r>
              <a:rPr lang="en-US" dirty="0" err="1"/>
              <a:t>summm</a:t>
            </a:r>
            <a:r>
              <a:rPr lang="id-ID" dirty="0"/>
              <a:t>ar</a:t>
            </a:r>
            <a:r>
              <a:rPr lang="en-US" dirty="0" err="1"/>
              <a:t>ies</a:t>
            </a:r>
            <a:r>
              <a:rPr lang="en-US" dirty="0"/>
              <a:t>.</a:t>
            </a:r>
            <a:r>
              <a:rPr lang="id-ID" dirty="0"/>
              <a:t> </a:t>
            </a:r>
            <a:r>
              <a:rPr lang="en-US" dirty="0"/>
              <a:t>However, other studies [12, 2] suggest that the optimal extract can be</a:t>
            </a:r>
            <a:r>
              <a:rPr lang="id-ID" dirty="0"/>
              <a:t> </a:t>
            </a:r>
            <a:r>
              <a:rPr lang="en-US" dirty="0"/>
              <a:t>far from unique. Numerous heuristics have been proposed to guide</a:t>
            </a:r>
            <a:r>
              <a:rPr lang="id-ID" dirty="0"/>
              <a:t> </a:t>
            </a:r>
            <a:r>
              <a:rPr lang="en-US" dirty="0"/>
              <a:t>the selection of document extracts [7,4, 17, 14], yet no clear criterion has been proposed to choose among them. Existing evidence</a:t>
            </a:r>
            <a:r>
              <a:rPr lang="id-ID" dirty="0"/>
              <a:t> </a:t>
            </a:r>
            <a:r>
              <a:rPr lang="en-US" dirty="0"/>
              <a:t>[4] suggests that combinations of individual heuristics have the best</a:t>
            </a:r>
            <a:r>
              <a:rPr lang="id-ID" dirty="0"/>
              <a:t> p</a:t>
            </a:r>
            <a:r>
              <a:rPr lang="en-US" dirty="0" err="1"/>
              <a:t>erformance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d-ID"/>
              <a:t>Ringkasan ekstraktif (Kuepic, 1995)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00B050"/>
                </a:solidFill>
              </a:rPr>
              <a:t>To summarize is to reduce in complexity, and hence in length,</a:t>
            </a:r>
            <a:r>
              <a:rPr lang="id-ID" sz="1500" dirty="0">
                <a:solidFill>
                  <a:srgbClr val="00B050"/>
                </a:solidFill>
              </a:rPr>
              <a:t> </a:t>
            </a:r>
            <a:r>
              <a:rPr lang="en-US" sz="1500" dirty="0">
                <a:solidFill>
                  <a:srgbClr val="00B050"/>
                </a:solidFill>
              </a:rPr>
              <a:t>while retaining some of the essential qualities of the original.</a:t>
            </a:r>
            <a:r>
              <a:rPr lang="id-ID" sz="1500" dirty="0"/>
              <a:t> </a:t>
            </a:r>
            <a:r>
              <a:rPr lang="en-US" sz="1500" dirty="0">
                <a:solidFill>
                  <a:schemeClr val="accent3">
                    <a:lumMod val="75000"/>
                  </a:schemeClr>
                </a:solidFill>
              </a:rPr>
              <a:t>This paper focusses on document extracts, a particular kind</a:t>
            </a:r>
            <a:r>
              <a:rPr lang="id-ID" sz="15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500" dirty="0">
                <a:solidFill>
                  <a:schemeClr val="accent3">
                    <a:lumMod val="75000"/>
                  </a:schemeClr>
                </a:solidFill>
              </a:rPr>
              <a:t>of computed document summary.</a:t>
            </a:r>
            <a:r>
              <a:rPr lang="id-ID" sz="1500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sz="1500" dirty="0">
                <a:solidFill>
                  <a:srgbClr val="0070C0"/>
                </a:solidFill>
              </a:rPr>
              <a:t>Document extracts consisting of roughly 20% of the original</a:t>
            </a:r>
            <a:r>
              <a:rPr lang="id-ID" sz="1500" dirty="0">
                <a:solidFill>
                  <a:srgbClr val="0070C0"/>
                </a:solidFill>
              </a:rPr>
              <a:t> </a:t>
            </a:r>
            <a:r>
              <a:rPr lang="en-US" sz="1500" dirty="0">
                <a:solidFill>
                  <a:srgbClr val="0070C0"/>
                </a:solidFill>
              </a:rPr>
              <a:t>cart be as informative as the full text of a document, which</a:t>
            </a:r>
            <a:r>
              <a:rPr lang="id-ID" sz="1500" dirty="0">
                <a:solidFill>
                  <a:srgbClr val="0070C0"/>
                </a:solidFill>
              </a:rPr>
              <a:t> </a:t>
            </a:r>
            <a:r>
              <a:rPr lang="en-US" sz="1500" dirty="0">
                <a:solidFill>
                  <a:srgbClr val="0070C0"/>
                </a:solidFill>
              </a:rPr>
              <a:t>suggests that even shorter extracts may be useful indicative</a:t>
            </a:r>
            <a:r>
              <a:rPr lang="id-ID" sz="1500" dirty="0">
                <a:solidFill>
                  <a:srgbClr val="0070C0"/>
                </a:solidFill>
              </a:rPr>
              <a:t> </a:t>
            </a:r>
            <a:r>
              <a:rPr lang="en-US" sz="1500" dirty="0" err="1">
                <a:solidFill>
                  <a:srgbClr val="0070C0"/>
                </a:solidFill>
              </a:rPr>
              <a:t>summm</a:t>
            </a:r>
            <a:r>
              <a:rPr lang="id-ID" sz="1500" dirty="0">
                <a:solidFill>
                  <a:srgbClr val="0070C0"/>
                </a:solidFill>
              </a:rPr>
              <a:t>ar</a:t>
            </a:r>
            <a:r>
              <a:rPr lang="en-US" sz="1500" dirty="0" err="1">
                <a:solidFill>
                  <a:srgbClr val="0070C0"/>
                </a:solidFill>
              </a:rPr>
              <a:t>ies</a:t>
            </a:r>
            <a:r>
              <a:rPr lang="en-US" sz="1500" dirty="0">
                <a:solidFill>
                  <a:srgbClr val="0070C0"/>
                </a:solidFill>
              </a:rPr>
              <a:t>.</a:t>
            </a:r>
            <a:endParaRPr lang="id-ID" sz="1500" dirty="0">
              <a:solidFill>
                <a:srgbClr val="0070C0"/>
              </a:solidFill>
            </a:endParaRPr>
          </a:p>
          <a:p>
            <a:endParaRPr lang="id-ID" sz="1500" dirty="0"/>
          </a:p>
          <a:p>
            <a:endParaRPr lang="id-ID" sz="1500" dirty="0"/>
          </a:p>
          <a:p>
            <a:pPr marL="0" indent="0">
              <a:buNone/>
            </a:pPr>
            <a:endParaRPr lang="en-US" sz="1500" dirty="0"/>
          </a:p>
        </p:txBody>
      </p:sp>
      <p:sp>
        <p:nvSpPr>
          <p:cNvPr id="15" name="Rectangle 14"/>
          <p:cNvSpPr/>
          <p:nvPr/>
        </p:nvSpPr>
        <p:spPr>
          <a:xfrm>
            <a:off x="887104" y="2511039"/>
            <a:ext cx="5105400" cy="52322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355600" algn="l"/>
              </a:tabLst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summarize is to reduce in complexity, and hence in length,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while retaining some of the essential qualities of the original.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38200" y="3523645"/>
            <a:ext cx="5159375" cy="52322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paper focuses on document extracts, a particular kind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 computed document summary.</a:t>
            </a:r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75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8200" y="4391892"/>
            <a:ext cx="5257800" cy="73866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Document extracts consisting of roughly 20% of the original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cart be as informative as the full text of a document, which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suggests that even shorter extracts may be useful indicative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summm</a:t>
            </a:r>
            <a:r>
              <a:rPr kumimoji="0" lang="id-ID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</a:t>
            </a:r>
            <a:r>
              <a:rPr kumimoji="0" lang="en-US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ies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id-ID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38200" y="4387857"/>
            <a:ext cx="5159375" cy="71540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Content Placeholder 9"/>
          <p:cNvSpPr txBox="1">
            <a:spLocks/>
          </p:cNvSpPr>
          <p:nvPr/>
        </p:nvSpPr>
        <p:spPr>
          <a:xfrm>
            <a:off x="1981200" y="1447800"/>
            <a:ext cx="8458200" cy="7315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A5A5A5"/>
              </a:buClr>
              <a:buSzPct val="95000"/>
              <a:buFont typeface="Wingdings 2"/>
              <a:buChar char=""/>
              <a:tabLst/>
              <a:defRPr/>
            </a:pPr>
            <a:endParaRPr kumimoji="0" lang="id-ID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8200" y="3495359"/>
            <a:ext cx="5180983" cy="6188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59808" y="2496633"/>
            <a:ext cx="5159375" cy="5307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7105" y="1342330"/>
            <a:ext cx="10986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2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Transformasi teks sumber menjadi teks yang lebih pendek dengan memilih informasi yang penting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358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33333E-6 L 0.43542 -0.0048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71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1.85185E-6 L 0.44049 -0.070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18" y="-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43881 -0.1131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0" y="-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15" grpId="0" animBg="1"/>
      <p:bldP spid="15" grpId="1" animBg="1"/>
      <p:bldP spid="15" grpId="2" animBg="1"/>
      <p:bldP spid="17" grpId="0" animBg="1"/>
      <p:bldP spid="17" grpId="1" animBg="1"/>
      <p:bldP spid="18" grpId="0" animBg="1"/>
      <p:bldP spid="18" grpId="1" animBg="1"/>
      <p:bldP spid="25" grpId="0" animBg="1"/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-1" y="1462549"/>
            <a:ext cx="4465983" cy="3968336"/>
          </a:xfrm>
        </p:spPr>
        <p:txBody>
          <a:bodyPr>
            <a:normAutofit/>
          </a:bodyPr>
          <a:lstStyle/>
          <a:p>
            <a:pPr algn="ctr"/>
            <a:r>
              <a:rPr lang="en-US" sz="5400" b="1" i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Ringkasan</a:t>
            </a:r>
            <a:r>
              <a:rPr lang="en-US" sz="54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i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Multidok</a:t>
            </a:r>
            <a:r>
              <a:rPr lang="en-US" sz="54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br>
              <a:rPr lang="en-US" sz="54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5400" b="1" i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Abstraktif</a:t>
            </a:r>
            <a:r>
              <a:rPr lang="en-US" sz="5400" b="1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5400" b="1" i="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Generik</a:t>
            </a:r>
            <a:endParaRPr lang="en-US" sz="5400" b="1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5482"/>
          <a:stretch/>
        </p:blipFill>
        <p:spPr>
          <a:xfrm>
            <a:off x="4999382" y="0"/>
            <a:ext cx="6397488" cy="674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24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417307"/>
            <a:ext cx="100584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Pendekatan Peringkasan: Manual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(Sherrard, 1989)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47887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id-ID" sz="2000" dirty="0"/>
              <a:t>Strategi immature: menghapus </a:t>
            </a:r>
            <a:r>
              <a:rPr lang="en-US" sz="2000" dirty="0"/>
              <a:t>&amp;</a:t>
            </a:r>
            <a:r>
              <a:rPr lang="id-ID" sz="2000" dirty="0"/>
              <a:t> mengambil bagian asli teks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solidFill>
                  <a:schemeClr val="accent2"/>
                </a:solidFill>
              </a:rPr>
              <a:t>Deletion rule</a:t>
            </a:r>
            <a:r>
              <a:rPr lang="id-ID" sz="2000" dirty="0">
                <a:solidFill>
                  <a:schemeClr val="accent2"/>
                </a:solidFill>
              </a:rPr>
              <a:t> </a:t>
            </a:r>
            <a:r>
              <a:rPr lang="en-US" sz="2000" dirty="0"/>
              <a:t>: </a:t>
            </a:r>
            <a:r>
              <a:rPr lang="en-US" sz="2000" dirty="0" err="1"/>
              <a:t>hapus</a:t>
            </a:r>
            <a:r>
              <a:rPr lang="en-US" sz="2000" dirty="0"/>
              <a:t> </a:t>
            </a:r>
            <a:r>
              <a:rPr lang="en-US" sz="2000" dirty="0" err="1"/>
              <a:t>proposisi</a:t>
            </a:r>
            <a:r>
              <a:rPr lang="en-US" sz="2000" dirty="0"/>
              <a:t> yang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br>
              <a:rPr lang="en-US" sz="2000" dirty="0"/>
            </a:br>
            <a:r>
              <a:rPr lang="en-US" sz="2000" dirty="0" err="1"/>
              <a:t>Teks</a:t>
            </a:r>
            <a:r>
              <a:rPr lang="en-US" sz="2000" dirty="0"/>
              <a:t>: "Mary played with a ball. </a:t>
            </a:r>
            <a:r>
              <a:rPr lang="en-US" sz="2000" dirty="0">
                <a:solidFill>
                  <a:srgbClr val="A50021"/>
                </a:solidFill>
              </a:rPr>
              <a:t>The ball was blue.</a:t>
            </a:r>
            <a:r>
              <a:rPr lang="en-US" sz="2000" dirty="0"/>
              <a:t>" </a:t>
            </a:r>
            <a:br>
              <a:rPr lang="en-US" sz="2000" dirty="0"/>
            </a:br>
            <a:r>
              <a:rPr lang="en-US" sz="2000" dirty="0" err="1"/>
              <a:t>Ringkasan</a:t>
            </a:r>
            <a:r>
              <a:rPr lang="id-ID" sz="2000" dirty="0"/>
              <a:t> </a:t>
            </a:r>
            <a:r>
              <a:rPr lang="en-US" sz="2000" dirty="0"/>
              <a:t>: </a:t>
            </a:r>
            <a:r>
              <a:rPr lang="en-US" sz="2000" i="1" dirty="0"/>
              <a:t>"Mary played with a ball".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solidFill>
                  <a:schemeClr val="accent2"/>
                </a:solidFill>
              </a:rPr>
              <a:t>Selection rule</a:t>
            </a:r>
            <a:r>
              <a:rPr lang="id-ID" sz="2000" dirty="0">
                <a:solidFill>
                  <a:schemeClr val="accent2"/>
                </a:solidFill>
              </a:rPr>
              <a:t> </a:t>
            </a:r>
            <a:r>
              <a:rPr lang="en-US" sz="2000" dirty="0"/>
              <a:t>: </a:t>
            </a:r>
            <a:r>
              <a:rPr lang="en-US" sz="2000" dirty="0" err="1"/>
              <a:t>hapus</a:t>
            </a:r>
            <a:r>
              <a:rPr lang="en-US" sz="2000" dirty="0"/>
              <a:t> </a:t>
            </a:r>
            <a:r>
              <a:rPr lang="en-US" sz="2000" dirty="0" err="1"/>
              <a:t>proposisi</a:t>
            </a:r>
            <a:r>
              <a:rPr lang="en-US" sz="2000" dirty="0"/>
              <a:t> yang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diinferensi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proposisi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berdasarkan</a:t>
            </a:r>
            <a:r>
              <a:rPr lang="en-US" sz="2000" dirty="0"/>
              <a:t> </a:t>
            </a:r>
            <a:r>
              <a:rPr lang="en-US" sz="2000" dirty="0" err="1"/>
              <a:t>pengetahuan</a:t>
            </a:r>
            <a:r>
              <a:rPr lang="en-US" sz="2000" dirty="0"/>
              <a:t> </a:t>
            </a:r>
            <a:r>
              <a:rPr lang="en-US" sz="2000" dirty="0" err="1"/>
              <a:t>terhadap</a:t>
            </a:r>
            <a:r>
              <a:rPr lang="en-US" sz="2000" dirty="0"/>
              <a:t> </a:t>
            </a:r>
            <a:r>
              <a:rPr lang="en-US" sz="2000" dirty="0" err="1"/>
              <a:t>situasi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kondisi</a:t>
            </a:r>
            <a:r>
              <a:rPr lang="en-US" sz="2000" dirty="0"/>
              <a:t> normal</a:t>
            </a:r>
            <a:br>
              <a:rPr lang="en-US" sz="2000" dirty="0"/>
            </a:br>
            <a:r>
              <a:rPr lang="en-US" sz="2000" dirty="0" err="1"/>
              <a:t>Teks</a:t>
            </a:r>
            <a:r>
              <a:rPr lang="en-US" sz="2000" dirty="0"/>
              <a:t>: "I went to Paris. </a:t>
            </a:r>
            <a:r>
              <a:rPr lang="en-US" sz="2000" dirty="0">
                <a:solidFill>
                  <a:srgbClr val="A50021"/>
                </a:solidFill>
              </a:rPr>
              <a:t>So, I went to the station, bought a ticket, took the train ...</a:t>
            </a:r>
            <a:r>
              <a:rPr lang="en-US" sz="2000" dirty="0"/>
              <a:t>" </a:t>
            </a:r>
            <a:br>
              <a:rPr lang="en-US" sz="2000" dirty="0"/>
            </a:br>
            <a:r>
              <a:rPr lang="en-US" sz="2000" dirty="0" err="1"/>
              <a:t>Ringkasan</a:t>
            </a:r>
            <a:r>
              <a:rPr lang="id-ID" sz="2000" dirty="0"/>
              <a:t> </a:t>
            </a:r>
            <a:r>
              <a:rPr lang="en-US" sz="2000" dirty="0"/>
              <a:t>: </a:t>
            </a:r>
            <a:r>
              <a:rPr lang="en-US" sz="2000" i="1" dirty="0"/>
              <a:t>"I went to Paris".</a:t>
            </a:r>
          </a:p>
        </p:txBody>
      </p:sp>
    </p:spTree>
    <p:extLst>
      <p:ext uri="{BB962C8B-B14F-4D97-AF65-F5344CB8AC3E}">
        <p14:creationId xmlns:p14="http://schemas.microsoft.com/office/powerpoint/2010/main" val="63853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37322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Pendekatan Peringkasan: Manual</a:t>
            </a: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lanjutan</a:t>
            </a: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id-ID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4501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id-ID" sz="2400" dirty="0"/>
              <a:t>Strategi mature: membangkitkan kalimat baru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solidFill>
                  <a:schemeClr val="accent2"/>
                </a:solidFill>
              </a:rPr>
              <a:t>Generalization rule</a:t>
            </a:r>
            <a:r>
              <a:rPr lang="id-ID" sz="2400" dirty="0">
                <a:solidFill>
                  <a:schemeClr val="accent2"/>
                </a:solidFill>
              </a:rPr>
              <a:t> </a:t>
            </a:r>
            <a:r>
              <a:rPr lang="en-US" sz="2400" dirty="0"/>
              <a:t>: </a:t>
            </a:r>
            <a:r>
              <a:rPr lang="en-US" sz="2400" dirty="0" err="1"/>
              <a:t>mensubstitusi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istilah</a:t>
            </a:r>
            <a:r>
              <a:rPr lang="en-US" sz="2400" dirty="0"/>
              <a:t> yang </a:t>
            </a:r>
            <a:r>
              <a:rPr lang="en-US" sz="2400" dirty="0" err="1"/>
              <a:t>umum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sejumlah</a:t>
            </a:r>
            <a:r>
              <a:rPr lang="en-US" sz="2400" dirty="0"/>
              <a:t> </a:t>
            </a:r>
            <a:r>
              <a:rPr lang="en-US" sz="2400" dirty="0" err="1"/>
              <a:t>istilah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 err="1"/>
              <a:t>Teks</a:t>
            </a:r>
            <a:r>
              <a:rPr lang="en-US" sz="2400" dirty="0"/>
              <a:t>: "Mary played with </a:t>
            </a:r>
            <a:r>
              <a:rPr lang="en-US" sz="2400" dirty="0">
                <a:solidFill>
                  <a:srgbClr val="A50021"/>
                </a:solidFill>
              </a:rPr>
              <a:t>a doll</a:t>
            </a:r>
            <a:r>
              <a:rPr lang="en-US" sz="2400" dirty="0"/>
              <a:t>. Mary played with </a:t>
            </a:r>
            <a:r>
              <a:rPr lang="en-US" sz="2400" dirty="0">
                <a:solidFill>
                  <a:srgbClr val="A50021"/>
                </a:solidFill>
              </a:rPr>
              <a:t>blocks</a:t>
            </a:r>
            <a:r>
              <a:rPr lang="en-US" sz="2400" dirty="0"/>
              <a:t>." </a:t>
            </a:r>
            <a:r>
              <a:rPr lang="en-US" sz="2400" dirty="0" err="1">
                <a:sym typeface="Wingdings" pitchFamily="2" charset="2"/>
              </a:rPr>
              <a:t>Ringkasan</a:t>
            </a:r>
            <a:r>
              <a:rPr lang="en-US" sz="2400" dirty="0">
                <a:sym typeface="Wingdings" pitchFamily="2" charset="2"/>
              </a:rPr>
              <a:t>: </a:t>
            </a:r>
            <a:r>
              <a:rPr lang="en-US" sz="2400" i="1" dirty="0"/>
              <a:t>"Mary played with </a:t>
            </a:r>
            <a:r>
              <a:rPr lang="en-US" sz="2400" i="1" dirty="0">
                <a:solidFill>
                  <a:srgbClr val="A50021"/>
                </a:solidFill>
              </a:rPr>
              <a:t>toys</a:t>
            </a:r>
            <a:r>
              <a:rPr lang="en-US" sz="2400" i="1" dirty="0"/>
              <a:t>".</a:t>
            </a:r>
          </a:p>
          <a:p>
            <a:pPr lvl="1">
              <a:lnSpc>
                <a:spcPct val="150000"/>
              </a:lnSpc>
            </a:pPr>
            <a:r>
              <a:rPr lang="en-US" sz="2400" dirty="0">
                <a:solidFill>
                  <a:schemeClr val="accent2"/>
                </a:solidFill>
              </a:rPr>
              <a:t>Construction rule</a:t>
            </a:r>
            <a:r>
              <a:rPr lang="id-ID" sz="2400" dirty="0">
                <a:solidFill>
                  <a:schemeClr val="accent2"/>
                </a:solidFill>
              </a:rPr>
              <a:t> </a:t>
            </a:r>
            <a:r>
              <a:rPr lang="en-US" sz="2400" dirty="0"/>
              <a:t>:  </a:t>
            </a:r>
            <a:r>
              <a:rPr lang="en-US" sz="2400" dirty="0" err="1"/>
              <a:t>konstruksi</a:t>
            </a:r>
            <a:r>
              <a:rPr lang="en-US" sz="2400" dirty="0"/>
              <a:t> </a:t>
            </a:r>
            <a:r>
              <a:rPr lang="en-US" sz="2400" dirty="0" err="1"/>
              <a:t>proposisi</a:t>
            </a:r>
            <a:r>
              <a:rPr lang="en-US" sz="2400" dirty="0"/>
              <a:t> </a:t>
            </a:r>
            <a:r>
              <a:rPr lang="en-US" sz="2400" dirty="0" err="1"/>
              <a:t>baru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proposisi</a:t>
            </a:r>
            <a:r>
              <a:rPr lang="en-US" sz="2400" dirty="0"/>
              <a:t> yang </a:t>
            </a:r>
            <a:r>
              <a:rPr lang="en-US" sz="2400" dirty="0" err="1"/>
              <a:t>dihapus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diinferensi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 err="1"/>
              <a:t>Teks</a:t>
            </a:r>
            <a:r>
              <a:rPr lang="en-US" sz="2400" dirty="0"/>
              <a:t>: "I went </a:t>
            </a:r>
            <a:r>
              <a:rPr lang="en-US" sz="2400" dirty="0">
                <a:solidFill>
                  <a:srgbClr val="A50021"/>
                </a:solidFill>
              </a:rPr>
              <a:t>to the station, bought a t </a:t>
            </a:r>
            <a:r>
              <a:rPr lang="en-US" sz="2400" dirty="0" err="1">
                <a:solidFill>
                  <a:srgbClr val="A50021"/>
                </a:solidFill>
              </a:rPr>
              <a:t>i</a:t>
            </a:r>
            <a:r>
              <a:rPr lang="en-US" sz="2400" dirty="0">
                <a:solidFill>
                  <a:srgbClr val="A50021"/>
                </a:solidFill>
              </a:rPr>
              <a:t> c k e t</a:t>
            </a:r>
            <a:r>
              <a:rPr lang="en-US" sz="2400" dirty="0"/>
              <a:t> . . . " </a:t>
            </a:r>
            <a:br>
              <a:rPr lang="en-US" sz="2400" dirty="0"/>
            </a:br>
            <a:r>
              <a:rPr lang="en-US" sz="2400" dirty="0" err="1"/>
              <a:t>Ringkasan</a:t>
            </a:r>
            <a:r>
              <a:rPr lang="en-US" sz="2400" dirty="0"/>
              <a:t>: “I went </a:t>
            </a:r>
            <a:r>
              <a:rPr lang="en-US" sz="2400" i="1" dirty="0">
                <a:solidFill>
                  <a:srgbClr val="A50021"/>
                </a:solidFill>
              </a:rPr>
              <a:t>by train</a:t>
            </a:r>
            <a:r>
              <a:rPr lang="en-US" sz="2400" i="1" dirty="0"/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val="94107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2305" y="168965"/>
            <a:ext cx="10396882" cy="1151965"/>
          </a:xfrm>
        </p:spPr>
        <p:txBody>
          <a:bodyPr>
            <a:noAutofit/>
          </a:bodyPr>
          <a:lstStyle/>
          <a:p>
            <a:pPr algn="ctr"/>
            <a:r>
              <a:rPr lang="id-ID" sz="4400" b="1" dirty="0"/>
              <a:t>Pendekatan Peringkasan Otomatis </a:t>
            </a:r>
            <a:br>
              <a:rPr lang="en-US" sz="4400" b="1" dirty="0"/>
            </a:br>
            <a:r>
              <a:rPr lang="id-ID" sz="4400" b="1" dirty="0"/>
              <a:t>(Many &amp; Maybury, 1999)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712305" y="1444487"/>
            <a:ext cx="10396882" cy="4147930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Pendekatan klasik : pembobotan manual fitur dasar, dan memilih unit teks dengan </a:t>
            </a:r>
            <a:r>
              <a:rPr lang="id-ID" sz="2400" cap="none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bobot tertinggi</a:t>
            </a:r>
          </a:p>
          <a:p>
            <a:pPr algn="just">
              <a:lnSpc>
                <a:spcPct val="150000"/>
              </a:lnSpc>
            </a:pP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Pendekatan berbasis koleksi : pembobotan otomatis fitur dengan </a:t>
            </a:r>
            <a:r>
              <a:rPr lang="id-ID" sz="2400" cap="none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pembelajaran koleksi</a:t>
            </a:r>
          </a:p>
          <a:p>
            <a:pPr algn="just">
              <a:lnSpc>
                <a:spcPct val="150000"/>
              </a:lnSpc>
            </a:pP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Pendekatan berbasis discourse : memanfaatkan </a:t>
            </a:r>
            <a:r>
              <a:rPr lang="id-ID" sz="2400" cap="none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struktur discourse</a:t>
            </a:r>
          </a:p>
          <a:p>
            <a:pPr algn="just">
              <a:lnSpc>
                <a:spcPct val="150000"/>
              </a:lnSpc>
            </a:pP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Pendekatan berbasis pengetahuan: menstrukturkan teks dengan </a:t>
            </a:r>
            <a:r>
              <a:rPr lang="id-ID" sz="2400" cap="none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ekstraksi informasi berdasarkan template</a:t>
            </a: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id-ID" sz="2400" cap="none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menginferensi pengetahuan </a:t>
            </a: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untuk mendapatkan ringkasan. </a:t>
            </a:r>
          </a:p>
          <a:p>
            <a:pPr lvl="1" algn="just">
              <a:lnSpc>
                <a:spcPct val="150000"/>
              </a:lnSpc>
            </a:pP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Fokus pada </a:t>
            </a:r>
            <a:r>
              <a:rPr lang="id-ID" sz="2400" cap="none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tahapan transformasi </a:t>
            </a:r>
            <a:r>
              <a:rPr lang="id-ID" sz="2400" cap="none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id-ID" sz="2400" cap="none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sintesis</a:t>
            </a:r>
          </a:p>
        </p:txBody>
      </p:sp>
    </p:spTree>
    <p:extLst>
      <p:ext uri="{BB962C8B-B14F-4D97-AF65-F5344CB8AC3E}">
        <p14:creationId xmlns:p14="http://schemas.microsoft.com/office/powerpoint/2010/main" val="240856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795198" y="2332383"/>
            <a:ext cx="3697290" cy="2531165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Issue</a:t>
            </a:r>
            <a:r>
              <a:rPr lang="id-ID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Identifikasi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Unit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Penting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[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Marcu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2002]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4810539" y="1"/>
            <a:ext cx="6692484" cy="66294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posisi</a:t>
            </a:r>
            <a:endParaRPr lang="en-US" sz="2000" dirty="0"/>
          </a:p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Judul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query</a:t>
            </a:r>
          </a:p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frase</a:t>
            </a:r>
            <a:r>
              <a:rPr lang="en-US" sz="2000" dirty="0"/>
              <a:t> </a:t>
            </a:r>
            <a:r>
              <a:rPr lang="en-US" sz="2000" dirty="0" err="1"/>
              <a:t>petunjuk</a:t>
            </a:r>
            <a:r>
              <a:rPr lang="en-US" sz="2000" dirty="0"/>
              <a:t> (cue-phrase)</a:t>
            </a:r>
          </a:p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frekuensi</a:t>
            </a:r>
            <a:r>
              <a:rPr lang="en-US" sz="2000" dirty="0"/>
              <a:t> kata</a:t>
            </a:r>
          </a:p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</a:t>
            </a:r>
            <a:r>
              <a:rPr lang="en-US" sz="2000" dirty="0" err="1"/>
              <a:t>kohesi</a:t>
            </a:r>
            <a:endParaRPr lang="en-US" sz="2000" dirty="0"/>
          </a:p>
          <a:p>
            <a:pPr lvl="1" algn="just">
              <a:lnSpc>
                <a:spcPct val="160000"/>
              </a:lnSpc>
            </a:pPr>
            <a:r>
              <a:rPr lang="en-US" sz="2000" dirty="0"/>
              <a:t>Word-based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/>
              <a:t>Lexical chains-based</a:t>
            </a:r>
          </a:p>
          <a:p>
            <a:pPr lvl="1" algn="just">
              <a:lnSpc>
                <a:spcPct val="160000"/>
              </a:lnSpc>
            </a:pPr>
            <a:r>
              <a:rPr lang="en-US" sz="2000" dirty="0"/>
              <a:t>Connectedness-based</a:t>
            </a:r>
          </a:p>
          <a:p>
            <a:pPr algn="just">
              <a:lnSpc>
                <a:spcPct val="160000"/>
              </a:lnSpc>
            </a:pPr>
            <a:r>
              <a:rPr lang="en-US" sz="2000" dirty="0" err="1"/>
              <a:t>Metode</a:t>
            </a:r>
            <a:r>
              <a:rPr lang="en-US" sz="2000" dirty="0"/>
              <a:t> </a:t>
            </a:r>
            <a:r>
              <a:rPr lang="en-US" sz="2000" dirty="0" err="1"/>
              <a:t>berbasis</a:t>
            </a:r>
            <a:r>
              <a:rPr lang="en-US" sz="2000" dirty="0"/>
              <a:t> Discourse</a:t>
            </a:r>
          </a:p>
          <a:p>
            <a:pPr algn="just">
              <a:lnSpc>
                <a:spcPct val="160000"/>
              </a:lnSpc>
            </a:pPr>
            <a:r>
              <a:rPr lang="en-US" sz="2000" dirty="0" err="1"/>
              <a:t>Integrasi</a:t>
            </a:r>
            <a:r>
              <a:rPr lang="en-US" sz="2000" dirty="0"/>
              <a:t> </a:t>
            </a:r>
            <a:r>
              <a:rPr lang="en-US" sz="2000" dirty="0" err="1"/>
              <a:t>atau</a:t>
            </a:r>
            <a:r>
              <a:rPr lang="en-US" sz="2000" dirty="0"/>
              <a:t> </a:t>
            </a:r>
            <a:r>
              <a:rPr lang="en-US" sz="2000" dirty="0" err="1"/>
              <a:t>kombinasi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2745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12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837803" y="92075"/>
            <a:ext cx="9692640" cy="1074116"/>
          </a:xfrm>
        </p:spPr>
        <p:txBody>
          <a:bodyPr/>
          <a:lstStyle/>
          <a:p>
            <a:pPr algn="ctr"/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berbasis</a:t>
            </a:r>
            <a:r>
              <a:rPr lang="en-US" b="1" dirty="0"/>
              <a:t> </a:t>
            </a:r>
            <a:r>
              <a:rPr lang="en-US" b="1" dirty="0" err="1"/>
              <a:t>Posisi</a:t>
            </a:r>
            <a:endParaRPr lang="en-US" b="1" dirty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291548" y="1444486"/>
            <a:ext cx="10866781" cy="532143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1600" dirty="0" err="1"/>
              <a:t>Terdapat</a:t>
            </a:r>
            <a:r>
              <a:rPr lang="en-US" sz="1600" dirty="0"/>
              <a:t> </a:t>
            </a:r>
            <a:r>
              <a:rPr lang="en-US" sz="1600" dirty="0" err="1"/>
              <a:t>keteraturan</a:t>
            </a:r>
            <a:r>
              <a:rPr lang="en-US" sz="1600" dirty="0"/>
              <a:t> </a:t>
            </a:r>
            <a:r>
              <a:rPr lang="en-US" sz="1600" dirty="0" err="1"/>
              <a:t>struktur</a:t>
            </a:r>
            <a:r>
              <a:rPr lang="en-US" sz="1600" dirty="0"/>
              <a:t> </a:t>
            </a:r>
            <a:r>
              <a:rPr lang="en-US" sz="1600" dirty="0" err="1"/>
              <a:t>teks</a:t>
            </a:r>
            <a:r>
              <a:rPr lang="en-US" sz="1600" dirty="0"/>
              <a:t> </a:t>
            </a:r>
            <a:r>
              <a:rPr lang="en-US" sz="1600" dirty="0">
                <a:sym typeface="Wingdings" pitchFamily="2" charset="2"/>
              </a:rPr>
              <a:t>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lokasi</a:t>
            </a:r>
            <a:r>
              <a:rPr lang="en-US" sz="1600" dirty="0">
                <a:solidFill>
                  <a:srgbClr val="0070C0"/>
                </a:solidFill>
                <a:sym typeface="Wingdings" pitchFamily="2" charset="2"/>
              </a:rPr>
              <a:t>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kalimat</a:t>
            </a:r>
            <a:r>
              <a:rPr lang="en-US" sz="1600" dirty="0">
                <a:solidFill>
                  <a:srgbClr val="0070C0"/>
                </a:solidFill>
                <a:sym typeface="Wingdings" pitchFamily="2" charset="2"/>
              </a:rPr>
              <a:t>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tertentu</a:t>
            </a:r>
            <a:r>
              <a:rPr lang="en-US" sz="1600" dirty="0">
                <a:solidFill>
                  <a:srgbClr val="0070C0"/>
                </a:solidFill>
                <a:sym typeface="Wingdings" pitchFamily="2" charset="2"/>
              </a:rPr>
              <a:t>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cenderung</a:t>
            </a:r>
            <a:r>
              <a:rPr lang="en-US" sz="1600" dirty="0">
                <a:solidFill>
                  <a:srgbClr val="0070C0"/>
                </a:solidFill>
                <a:sym typeface="Wingdings" pitchFamily="2" charset="2"/>
              </a:rPr>
              <a:t>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mengandung</a:t>
            </a:r>
            <a:r>
              <a:rPr lang="en-US" sz="1600" dirty="0">
                <a:solidFill>
                  <a:srgbClr val="0070C0"/>
                </a:solidFill>
                <a:sym typeface="Wingdings" pitchFamily="2" charset="2"/>
              </a:rPr>
              <a:t> info </a:t>
            </a:r>
            <a:r>
              <a:rPr lang="en-US" sz="1600" dirty="0" err="1">
                <a:solidFill>
                  <a:srgbClr val="0070C0"/>
                </a:solidFill>
                <a:sym typeface="Wingdings" pitchFamily="2" charset="2"/>
              </a:rPr>
              <a:t>penting</a:t>
            </a:r>
            <a:endParaRPr lang="en-US" sz="16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70C0"/>
                </a:solidFill>
              </a:rPr>
              <a:t>Single-</a:t>
            </a:r>
            <a:r>
              <a:rPr lang="en-US" sz="1600" dirty="0" err="1">
                <a:solidFill>
                  <a:srgbClr val="0070C0"/>
                </a:solidFill>
              </a:rPr>
              <a:t>dok</a:t>
            </a:r>
            <a:r>
              <a:rPr lang="en-US" sz="1600" dirty="0"/>
              <a:t>: </a:t>
            </a:r>
            <a:r>
              <a:rPr lang="en-US" sz="1600" dirty="0" err="1"/>
              <a:t>metode</a:t>
            </a:r>
            <a:r>
              <a:rPr lang="en-US" sz="1600" dirty="0"/>
              <a:t> </a:t>
            </a:r>
            <a:r>
              <a:rPr lang="en-US" sz="1600" dirty="0" err="1"/>
              <a:t>terbaik</a:t>
            </a:r>
            <a:r>
              <a:rPr lang="en-US" sz="1600" dirty="0"/>
              <a:t> di 1995-an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Leading text &gt; ANES </a:t>
            </a:r>
            <a:r>
              <a:rPr lang="en-US" dirty="0" err="1"/>
              <a:t>berbasis</a:t>
            </a:r>
            <a:r>
              <a:rPr lang="en-US" dirty="0"/>
              <a:t> word co-occurrence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solidFill>
                  <a:srgbClr val="0070C0"/>
                </a:solidFill>
              </a:rPr>
              <a:t>Multi-</a:t>
            </a:r>
            <a:r>
              <a:rPr lang="en-US" sz="1600" dirty="0" err="1">
                <a:solidFill>
                  <a:srgbClr val="0070C0"/>
                </a:solidFill>
              </a:rPr>
              <a:t>dokumen</a:t>
            </a:r>
            <a:r>
              <a:rPr lang="en-US" sz="1600" dirty="0"/>
              <a:t> (DUC 2007)</a:t>
            </a:r>
            <a:r>
              <a:rPr lang="id-ID" sz="1600" dirty="0"/>
              <a:t> </a:t>
            </a:r>
            <a:r>
              <a:rPr lang="en-US" sz="1600" dirty="0"/>
              <a:t>: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Baseline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 err="1">
                <a:solidFill>
                  <a:srgbClr val="0070C0"/>
                </a:solidFill>
              </a:rPr>
              <a:t>ambil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kalimat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berdasarkan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urutannya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untuk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setiap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dok</a:t>
            </a:r>
            <a:endParaRPr lang="en-US" dirty="0">
              <a:solidFill>
                <a:srgbClr val="0070C0"/>
              </a:solidFill>
            </a:endParaRPr>
          </a:p>
          <a:p>
            <a:pPr lvl="2">
              <a:lnSpc>
                <a:spcPct val="150000"/>
              </a:lnSpc>
            </a:pPr>
            <a:r>
              <a:rPr lang="en-US" sz="1600" dirty="0"/>
              <a:t>ROUGE-2: 0.06039; ROUGE-SU4: 0.10507; Content Responsiveness: 1.87 (rank 30 </a:t>
            </a:r>
            <a:r>
              <a:rPr lang="en-US" sz="1600" dirty="0" err="1"/>
              <a:t>dari</a:t>
            </a:r>
            <a:r>
              <a:rPr lang="en-US" sz="1600" dirty="0"/>
              <a:t> 32)	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MASC (Multiple Alternative Sentence Compressions) </a:t>
            </a:r>
          </a:p>
          <a:p>
            <a:pPr lvl="2">
              <a:lnSpc>
                <a:spcPct val="150000"/>
              </a:lnSpc>
            </a:pPr>
            <a:r>
              <a:rPr lang="en-US" sz="1600" dirty="0" err="1">
                <a:solidFill>
                  <a:srgbClr val="0070C0"/>
                </a:solidFill>
              </a:rPr>
              <a:t>Hanya</a:t>
            </a:r>
            <a:r>
              <a:rPr lang="en-US" sz="1600" dirty="0">
                <a:solidFill>
                  <a:srgbClr val="0070C0"/>
                </a:solidFill>
              </a:rPr>
              <a:t> compress 5 </a:t>
            </a:r>
            <a:r>
              <a:rPr lang="en-US" sz="1600" dirty="0" err="1">
                <a:solidFill>
                  <a:srgbClr val="0070C0"/>
                </a:solidFill>
              </a:rPr>
              <a:t>kalimat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pertama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setiap</a:t>
            </a:r>
            <a:r>
              <a:rPr lang="en-US" sz="1600" dirty="0">
                <a:solidFill>
                  <a:srgbClr val="0070C0"/>
                </a:solidFill>
              </a:rPr>
              <a:t> </a:t>
            </a:r>
            <a:r>
              <a:rPr lang="en-US" sz="1600" dirty="0" err="1">
                <a:solidFill>
                  <a:srgbClr val="0070C0"/>
                </a:solidFill>
              </a:rPr>
              <a:t>dokumen</a:t>
            </a:r>
            <a:endParaRPr lang="en-US" sz="16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600" dirty="0" err="1">
                <a:solidFill>
                  <a:srgbClr val="0070C0"/>
                </a:solidFill>
              </a:rPr>
              <a:t>Keunggulan</a:t>
            </a:r>
            <a:r>
              <a:rPr lang="en-US" sz="1600" dirty="0"/>
              <a:t>: </a:t>
            </a:r>
            <a:r>
              <a:rPr lang="en-US" sz="1600" dirty="0" err="1"/>
              <a:t>sederhana</a:t>
            </a:r>
            <a:r>
              <a:rPr lang="en-US" sz="1600" dirty="0"/>
              <a:t>, </a:t>
            </a:r>
            <a:r>
              <a:rPr lang="en-US" sz="1600" dirty="0" err="1"/>
              <a:t>mampu</a:t>
            </a:r>
            <a:r>
              <a:rPr lang="en-US" sz="1600" dirty="0"/>
              <a:t> </a:t>
            </a:r>
            <a:r>
              <a:rPr lang="en-US" sz="1600" dirty="0" err="1"/>
              <a:t>mengidentifikasi</a:t>
            </a:r>
            <a:r>
              <a:rPr lang="en-US" sz="1600" dirty="0"/>
              <a:t> 33% </a:t>
            </a:r>
            <a:r>
              <a:rPr lang="en-US" sz="1600" dirty="0" err="1"/>
              <a:t>kalimat</a:t>
            </a:r>
            <a:r>
              <a:rPr lang="en-US" sz="1600" dirty="0"/>
              <a:t> </a:t>
            </a:r>
            <a:r>
              <a:rPr lang="en-US" sz="1600" dirty="0" err="1"/>
              <a:t>penting</a:t>
            </a:r>
            <a:r>
              <a:rPr lang="en-US" sz="1600" dirty="0"/>
              <a:t>,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baik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metode</a:t>
            </a:r>
            <a:r>
              <a:rPr lang="en-US" sz="1600" dirty="0"/>
              <a:t> word-occurrences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koleksi</a:t>
            </a:r>
            <a:r>
              <a:rPr lang="en-US" sz="1600" dirty="0"/>
              <a:t> </a:t>
            </a:r>
            <a:r>
              <a:rPr lang="en-US" sz="1600" dirty="0" err="1"/>
              <a:t>artikel</a:t>
            </a:r>
            <a:r>
              <a:rPr lang="en-US" sz="1600" dirty="0"/>
              <a:t> </a:t>
            </a:r>
            <a:r>
              <a:rPr lang="en-US" sz="1600" dirty="0" err="1"/>
              <a:t>ensiklopedia</a:t>
            </a:r>
            <a:r>
              <a:rPr lang="id-ID" sz="1600" dirty="0"/>
              <a:t>.</a:t>
            </a:r>
            <a:endParaRPr lang="en-US" sz="1600" dirty="0"/>
          </a:p>
          <a:p>
            <a:pPr>
              <a:lnSpc>
                <a:spcPct val="150000"/>
              </a:lnSpc>
            </a:pPr>
            <a:r>
              <a:rPr lang="en-US" sz="1600" dirty="0" err="1">
                <a:solidFill>
                  <a:srgbClr val="0070C0"/>
                </a:solidFill>
              </a:rPr>
              <a:t>Kelemahan</a:t>
            </a:r>
            <a:r>
              <a:rPr lang="en-US" sz="1600" dirty="0"/>
              <a:t>: </a:t>
            </a:r>
            <a:r>
              <a:rPr lang="en-US" sz="1600" dirty="0" err="1"/>
              <a:t>posisi</a:t>
            </a:r>
            <a:r>
              <a:rPr lang="en-US" sz="1600" dirty="0"/>
              <a:t> </a:t>
            </a:r>
            <a:r>
              <a:rPr lang="en-US" sz="1600" dirty="0" err="1"/>
              <a:t>tergantung</a:t>
            </a:r>
            <a:r>
              <a:rPr lang="en-US" sz="1600" dirty="0"/>
              <a:t> </a:t>
            </a:r>
            <a:r>
              <a:rPr lang="en-US" sz="1600" dirty="0" err="1"/>
              <a:t>pada</a:t>
            </a:r>
            <a:r>
              <a:rPr lang="en-US" sz="1600" dirty="0"/>
              <a:t> domain</a:t>
            </a:r>
          </a:p>
        </p:txBody>
      </p:sp>
    </p:spTree>
    <p:extLst>
      <p:ext uri="{BB962C8B-B14F-4D97-AF65-F5344CB8AC3E}">
        <p14:creationId xmlns:p14="http://schemas.microsoft.com/office/powerpoint/2010/main" val="249519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3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2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3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32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89212" y="589344"/>
            <a:ext cx="8911687" cy="762000"/>
          </a:xfrm>
        </p:spPr>
        <p:txBody>
          <a:bodyPr>
            <a:normAutofit/>
          </a:bodyPr>
          <a:lstStyle/>
          <a:p>
            <a:r>
              <a:rPr lang="en-US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berbasis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Judul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atau</a:t>
            </a:r>
            <a:r>
              <a:rPr 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Query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2589212" y="1643270"/>
            <a:ext cx="8915400" cy="5075582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sz="2400" dirty="0" err="1"/>
              <a:t>Skor</a:t>
            </a:r>
            <a:r>
              <a:rPr lang="en-US" sz="2400" dirty="0"/>
              <a:t>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7030A0"/>
                </a:solidFill>
              </a:rPr>
              <a:t>jumlah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i="1" dirty="0">
                <a:solidFill>
                  <a:srgbClr val="7030A0"/>
                </a:solidFill>
              </a:rPr>
              <a:t>desirable words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/>
              <a:t>(title, heading, query)</a:t>
            </a:r>
          </a:p>
          <a:p>
            <a:pPr algn="just">
              <a:lnSpc>
                <a:spcPct val="170000"/>
              </a:lnSpc>
            </a:pPr>
            <a:r>
              <a:rPr lang="en-US" sz="2400" dirty="0" err="1">
                <a:solidFill>
                  <a:srgbClr val="7030A0"/>
                </a:solidFill>
              </a:rPr>
              <a:t>Keunggulan</a:t>
            </a:r>
            <a:r>
              <a:rPr lang="en-US" sz="2400" dirty="0"/>
              <a:t>:</a:t>
            </a:r>
          </a:p>
          <a:p>
            <a:pPr lvl="1" algn="just">
              <a:lnSpc>
                <a:spcPct val="170000"/>
              </a:lnSpc>
            </a:pPr>
            <a:r>
              <a:rPr lang="en-US" sz="2400" dirty="0" err="1"/>
              <a:t>Meningkatkan</a:t>
            </a:r>
            <a:r>
              <a:rPr lang="en-US" sz="2400" dirty="0"/>
              <a:t> </a:t>
            </a:r>
            <a:r>
              <a:rPr lang="en-US" sz="2400" dirty="0" err="1"/>
              <a:t>performansi</a:t>
            </a:r>
            <a:r>
              <a:rPr lang="en-US" sz="2400" dirty="0"/>
              <a:t> position-based summarizer (8%) </a:t>
            </a:r>
            <a:r>
              <a:rPr lang="en-US" sz="2400" dirty="0" err="1"/>
              <a:t>dan</a:t>
            </a:r>
            <a:r>
              <a:rPr lang="en-US" sz="2400" dirty="0"/>
              <a:t> cue-phrase-based summarizer (3%)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DUC 2007</a:t>
            </a:r>
            <a:r>
              <a:rPr lang="id-ID" sz="2400" dirty="0"/>
              <a:t> </a:t>
            </a:r>
            <a:r>
              <a:rPr lang="en-US" sz="2400" dirty="0"/>
              <a:t>:</a:t>
            </a:r>
          </a:p>
          <a:p>
            <a:pPr lvl="1" algn="just">
              <a:lnSpc>
                <a:spcPct val="170000"/>
              </a:lnSpc>
            </a:pPr>
            <a:r>
              <a:rPr lang="en-US" sz="2400" dirty="0"/>
              <a:t>CLASSY</a:t>
            </a:r>
            <a:r>
              <a:rPr lang="id-ID" sz="2400" dirty="0"/>
              <a:t> 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rgbClr val="7030A0"/>
                </a:solidFill>
              </a:rPr>
              <a:t>jumlah</a:t>
            </a:r>
            <a:r>
              <a:rPr lang="en-US" sz="2400" dirty="0">
                <a:solidFill>
                  <a:srgbClr val="7030A0"/>
                </a:solidFill>
              </a:rPr>
              <a:t> query terms</a:t>
            </a:r>
          </a:p>
          <a:p>
            <a:pPr lvl="1" algn="just">
              <a:lnSpc>
                <a:spcPct val="170000"/>
              </a:lnSpc>
            </a:pPr>
            <a:r>
              <a:rPr lang="en-US" sz="2400" dirty="0"/>
              <a:t>SVR-based</a:t>
            </a:r>
            <a:r>
              <a:rPr lang="id-ID" sz="2400" dirty="0"/>
              <a:t> 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rgbClr val="7030A0"/>
                </a:solidFill>
              </a:rPr>
              <a:t>jumlah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irisan</a:t>
            </a:r>
            <a:r>
              <a:rPr lang="en-US" sz="2400" dirty="0">
                <a:solidFill>
                  <a:srgbClr val="7030A0"/>
                </a:solidFill>
              </a:rPr>
              <a:t> named-entity query </a:t>
            </a:r>
            <a:r>
              <a:rPr lang="en-US" sz="2400" dirty="0" err="1">
                <a:solidFill>
                  <a:srgbClr val="7030A0"/>
                </a:solidFill>
              </a:rPr>
              <a:t>dan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kalimat</a:t>
            </a:r>
            <a:endParaRPr lang="en-US" sz="2400" dirty="0">
              <a:solidFill>
                <a:srgbClr val="7030A0"/>
              </a:solidFill>
            </a:endParaRPr>
          </a:p>
          <a:p>
            <a:pPr lvl="1" algn="just">
              <a:lnSpc>
                <a:spcPct val="170000"/>
              </a:lnSpc>
            </a:pPr>
            <a:r>
              <a:rPr lang="en-US" sz="2400" dirty="0"/>
              <a:t>LCC’s </a:t>
            </a:r>
            <a:r>
              <a:rPr lang="en-US" sz="2400" dirty="0" err="1"/>
              <a:t>GISTexter</a:t>
            </a:r>
            <a:r>
              <a:rPr lang="id-ID" sz="2400" dirty="0"/>
              <a:t> </a:t>
            </a:r>
            <a:r>
              <a:rPr lang="en-US" sz="2400" dirty="0"/>
              <a:t>: </a:t>
            </a:r>
            <a:r>
              <a:rPr lang="en-US" sz="2400" dirty="0">
                <a:solidFill>
                  <a:srgbClr val="7030A0"/>
                </a:solidFill>
              </a:rPr>
              <a:t>relevance score </a:t>
            </a:r>
            <a:r>
              <a:rPr lang="en-US" sz="2400" dirty="0" err="1">
                <a:solidFill>
                  <a:srgbClr val="7030A0"/>
                </a:solidFill>
              </a:rPr>
              <a:t>dari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mesin</a:t>
            </a:r>
            <a:r>
              <a:rPr lang="en-US" sz="2400" dirty="0">
                <a:solidFill>
                  <a:srgbClr val="7030A0"/>
                </a:solidFill>
              </a:rPr>
              <a:t> retrieval </a:t>
            </a:r>
            <a:r>
              <a:rPr lang="en-US" sz="2400" dirty="0" err="1">
                <a:solidFill>
                  <a:srgbClr val="7030A0"/>
                </a:solidFill>
              </a:rPr>
              <a:t>kalimat</a:t>
            </a:r>
            <a:endParaRPr lang="en-US" sz="2400" dirty="0">
              <a:solidFill>
                <a:srgbClr val="7030A0"/>
              </a:solidFill>
            </a:endParaRPr>
          </a:p>
          <a:p>
            <a:pPr lvl="1" algn="just">
              <a:lnSpc>
                <a:spcPct val="170000"/>
              </a:lnSpc>
            </a:pPr>
            <a:r>
              <a:rPr lang="en-US" sz="2400" dirty="0"/>
              <a:t>NUS</a:t>
            </a:r>
            <a:r>
              <a:rPr lang="id-ID" sz="2400" dirty="0"/>
              <a:t> </a:t>
            </a:r>
            <a:r>
              <a:rPr lang="en-US" sz="2400" dirty="0"/>
              <a:t>: </a:t>
            </a:r>
            <a:r>
              <a:rPr lang="en-US" sz="2400" dirty="0">
                <a:solidFill>
                  <a:srgbClr val="7030A0"/>
                </a:solidFill>
              </a:rPr>
              <a:t>similarity(</a:t>
            </a:r>
            <a:r>
              <a:rPr lang="en-US" sz="2400" dirty="0" err="1">
                <a:solidFill>
                  <a:srgbClr val="7030A0"/>
                </a:solidFill>
              </a:rPr>
              <a:t>kalimat</a:t>
            </a:r>
            <a:r>
              <a:rPr lang="en-US" sz="2400" dirty="0">
                <a:solidFill>
                  <a:srgbClr val="7030A0"/>
                </a:solidFill>
              </a:rPr>
              <a:t>, query)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BA4ADCE-5EAA-43CF-987E-CC094F0B443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23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42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51579" y="530087"/>
            <a:ext cx="9603275" cy="1323667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/>
              <a:t>Metode</a:t>
            </a:r>
            <a:r>
              <a:rPr lang="en-US" sz="4000" b="1" dirty="0"/>
              <a:t> </a:t>
            </a:r>
            <a:r>
              <a:rPr lang="en-US" sz="4000" b="1" dirty="0" err="1"/>
              <a:t>berbasis</a:t>
            </a:r>
            <a:r>
              <a:rPr lang="en-US" sz="4000" b="1" dirty="0"/>
              <a:t> </a:t>
            </a:r>
            <a:r>
              <a:rPr lang="en-US" sz="4000" b="1" dirty="0" err="1"/>
              <a:t>Frase</a:t>
            </a:r>
            <a:r>
              <a:rPr lang="en-US" sz="4000" b="1" dirty="0"/>
              <a:t> </a:t>
            </a:r>
            <a:r>
              <a:rPr lang="en-US" sz="4000" b="1" dirty="0" err="1"/>
              <a:t>Petunjuk</a:t>
            </a:r>
            <a:r>
              <a:rPr lang="en-US" sz="4000" b="1" dirty="0"/>
              <a:t> (cue-phrase)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1451579" y="2015732"/>
            <a:ext cx="9603275" cy="4037749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mengandung</a:t>
            </a:r>
            <a:r>
              <a:rPr lang="en-US" sz="2400" dirty="0"/>
              <a:t> “</a:t>
            </a:r>
            <a:r>
              <a:rPr lang="en-US" sz="2400" dirty="0">
                <a:solidFill>
                  <a:srgbClr val="FF0000"/>
                </a:solidFill>
              </a:rPr>
              <a:t>bonus phrase</a:t>
            </a:r>
            <a:r>
              <a:rPr lang="en-US" sz="2400" dirty="0"/>
              <a:t>” </a:t>
            </a:r>
            <a:r>
              <a:rPr lang="en-US" sz="2400" dirty="0" err="1"/>
              <a:t>seperti</a:t>
            </a:r>
            <a:r>
              <a:rPr lang="en-US" sz="2400" dirty="0"/>
              <a:t> significantly, in this paper we show, in conclusion</a:t>
            </a:r>
          </a:p>
          <a:p>
            <a:pPr algn="just"/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mengandung</a:t>
            </a:r>
            <a:r>
              <a:rPr lang="en-US" sz="2400" dirty="0"/>
              <a:t> “</a:t>
            </a:r>
            <a:r>
              <a:rPr lang="en-US" sz="2400" dirty="0">
                <a:solidFill>
                  <a:srgbClr val="FF0000"/>
                </a:solidFill>
              </a:rPr>
              <a:t>stigma phrase</a:t>
            </a:r>
            <a:r>
              <a:rPr lang="en-US" sz="2400" dirty="0"/>
              <a:t>” </a:t>
            </a:r>
            <a:r>
              <a:rPr lang="en-US" sz="2400" dirty="0" err="1"/>
              <a:t>seperti</a:t>
            </a:r>
            <a:r>
              <a:rPr lang="en-US" sz="2400" dirty="0"/>
              <a:t> hardly, impossible</a:t>
            </a:r>
          </a:p>
          <a:p>
            <a:pPr algn="just"/>
            <a:r>
              <a:rPr lang="en-US" sz="2400" dirty="0" err="1">
                <a:solidFill>
                  <a:srgbClr val="FF0000"/>
                </a:solidFill>
              </a:rPr>
              <a:t>Keunggulan</a:t>
            </a:r>
            <a:r>
              <a:rPr lang="en-US" sz="2400" dirty="0"/>
              <a:t>:</a:t>
            </a:r>
          </a:p>
          <a:p>
            <a:pPr lvl="1" algn="just"/>
            <a:r>
              <a:rPr lang="en-US" sz="2400" dirty="0" err="1"/>
              <a:t>Mampu</a:t>
            </a:r>
            <a:r>
              <a:rPr lang="en-US" sz="2400" dirty="0"/>
              <a:t> </a:t>
            </a:r>
            <a:r>
              <a:rPr lang="en-US" sz="2400" dirty="0" err="1"/>
              <a:t>mengidentifikasi</a:t>
            </a:r>
            <a:r>
              <a:rPr lang="en-US" sz="2400" dirty="0"/>
              <a:t> 55% </a:t>
            </a:r>
            <a:r>
              <a:rPr lang="en-US" sz="2400" dirty="0" err="1"/>
              <a:t>kalimat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scientific articles </a:t>
            </a:r>
            <a:r>
              <a:rPr lang="en-US" sz="2400" dirty="0" err="1"/>
              <a:t>dengan</a:t>
            </a:r>
            <a:r>
              <a:rPr lang="en-US" sz="2400" dirty="0"/>
              <a:t> 1423 phrases </a:t>
            </a:r>
          </a:p>
        </p:txBody>
      </p:sp>
    </p:spTree>
    <p:extLst>
      <p:ext uri="{BB962C8B-B14F-4D97-AF65-F5344CB8AC3E}">
        <p14:creationId xmlns:p14="http://schemas.microsoft.com/office/powerpoint/2010/main" val="6884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1400" y="366808"/>
            <a:ext cx="8610600" cy="1293028"/>
          </a:xfrm>
        </p:spPr>
        <p:txBody>
          <a:bodyPr/>
          <a:lstStyle/>
          <a:p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berbasis</a:t>
            </a:r>
            <a:r>
              <a:rPr lang="en-US" b="1" dirty="0"/>
              <a:t> </a:t>
            </a:r>
            <a:r>
              <a:rPr lang="en-US" b="1" dirty="0" err="1"/>
              <a:t>Frekuensi</a:t>
            </a:r>
            <a:r>
              <a:rPr lang="en-US" b="1" dirty="0"/>
              <a:t> Kata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59836"/>
            <a:ext cx="10820400" cy="507226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Kalimat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00B050"/>
                </a:solidFill>
              </a:rPr>
              <a:t>mengandung</a:t>
            </a:r>
            <a:r>
              <a:rPr lang="en-US" sz="2000" dirty="0">
                <a:solidFill>
                  <a:srgbClr val="00B050"/>
                </a:solidFill>
              </a:rPr>
              <a:t> kata-kata yang </a:t>
            </a:r>
            <a:r>
              <a:rPr lang="en-US" sz="2000" dirty="0" err="1">
                <a:solidFill>
                  <a:srgbClr val="00B050"/>
                </a:solidFill>
              </a:rPr>
              <a:t>sering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muncul</a:t>
            </a:r>
            <a:endParaRPr lang="en-US" sz="2000" dirty="0">
              <a:solidFill>
                <a:srgbClr val="00B05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Digunakan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</a:t>
            </a:r>
            <a:r>
              <a:rPr lang="en-US" sz="2000" dirty="0">
                <a:solidFill>
                  <a:srgbClr val="00B050"/>
                </a:solidFill>
              </a:rPr>
              <a:t>statistical model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00B050"/>
                </a:solidFill>
              </a:rPr>
              <a:t>Kelemahan</a:t>
            </a:r>
            <a:r>
              <a:rPr lang="en-US" sz="2000" dirty="0"/>
              <a:t>: </a:t>
            </a:r>
          </a:p>
          <a:p>
            <a:pPr lvl="1" algn="just">
              <a:lnSpc>
                <a:spcPct val="150000"/>
              </a:lnSpc>
            </a:pPr>
            <a:r>
              <a:rPr lang="en-US" dirty="0" err="1"/>
              <a:t>Menurunkan</a:t>
            </a:r>
            <a:r>
              <a:rPr lang="en-US" dirty="0"/>
              <a:t> </a:t>
            </a:r>
            <a:r>
              <a:rPr lang="en-US" dirty="0" err="1"/>
              <a:t>performansi</a:t>
            </a:r>
            <a:r>
              <a:rPr lang="en-US" dirty="0"/>
              <a:t> 2%-7%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lain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DUC 2007</a:t>
            </a:r>
            <a:r>
              <a:rPr lang="id-ID" sz="2000" dirty="0"/>
              <a:t> </a:t>
            </a:r>
            <a:r>
              <a:rPr lang="en-US" sz="2000" dirty="0"/>
              <a:t>: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CLASSY, LCC’s </a:t>
            </a:r>
            <a:r>
              <a:rPr lang="en-US" dirty="0" err="1"/>
              <a:t>GIStexter</a:t>
            </a:r>
            <a:r>
              <a:rPr lang="id-ID" dirty="0"/>
              <a:t> </a:t>
            </a:r>
            <a:r>
              <a:rPr lang="en-US" dirty="0">
                <a:solidFill>
                  <a:srgbClr val="00B050"/>
                </a:solidFill>
              </a:rPr>
              <a:t>: </a:t>
            </a:r>
            <a:r>
              <a:rPr lang="en-US" dirty="0" err="1">
                <a:solidFill>
                  <a:srgbClr val="00B050"/>
                </a:solidFill>
              </a:rPr>
              <a:t>jumlah</a:t>
            </a:r>
            <a:r>
              <a:rPr lang="en-US" dirty="0">
                <a:solidFill>
                  <a:srgbClr val="00B050"/>
                </a:solidFill>
              </a:rPr>
              <a:t> signature terms</a:t>
            </a:r>
          </a:p>
          <a:p>
            <a:pPr lvl="1" algn="just">
              <a:lnSpc>
                <a:spcPct val="150000"/>
              </a:lnSpc>
            </a:pPr>
            <a:r>
              <a:rPr lang="en-US" dirty="0"/>
              <a:t>SVR-based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 err="1">
                <a:solidFill>
                  <a:srgbClr val="00B050"/>
                </a:solidFill>
              </a:rPr>
              <a:t>tf.idf</a:t>
            </a:r>
            <a:endParaRPr lang="en-US" dirty="0">
              <a:solidFill>
                <a:srgbClr val="00B050"/>
              </a:solidFill>
            </a:endParaRPr>
          </a:p>
          <a:p>
            <a:pPr lvl="1" algn="just">
              <a:lnSpc>
                <a:spcPct val="150000"/>
              </a:lnSpc>
            </a:pPr>
            <a:r>
              <a:rPr lang="en-US" dirty="0"/>
              <a:t>IIIT Hyderabad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 err="1">
                <a:solidFill>
                  <a:srgbClr val="00B050"/>
                </a:solidFill>
              </a:rPr>
              <a:t>probabilitas</a:t>
            </a:r>
            <a:r>
              <a:rPr lang="en-US" dirty="0">
                <a:solidFill>
                  <a:srgbClr val="00B050"/>
                </a:solidFill>
              </a:rPr>
              <a:t> kata-kata </a:t>
            </a:r>
            <a:r>
              <a:rPr lang="en-US" dirty="0" err="1">
                <a:solidFill>
                  <a:srgbClr val="00B050"/>
                </a:solidFill>
              </a:rPr>
              <a:t>dalam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kalimat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ada</a:t>
            </a:r>
            <a:r>
              <a:rPr lang="en-US" dirty="0">
                <a:solidFill>
                  <a:srgbClr val="00B050"/>
                </a:solidFill>
              </a:rPr>
              <a:t> di term-cluster </a:t>
            </a:r>
            <a:r>
              <a:rPr lang="en-US" dirty="0" err="1">
                <a:solidFill>
                  <a:srgbClr val="00B050"/>
                </a:solidFill>
              </a:rPr>
              <a:t>dari</a:t>
            </a:r>
            <a:r>
              <a:rPr lang="en-US" dirty="0">
                <a:solidFill>
                  <a:srgbClr val="00B050"/>
                </a:solidFill>
              </a:rPr>
              <a:t> summary (NB model)</a:t>
            </a:r>
          </a:p>
        </p:txBody>
      </p:sp>
    </p:spTree>
    <p:extLst>
      <p:ext uri="{BB962C8B-B14F-4D97-AF65-F5344CB8AC3E}">
        <p14:creationId xmlns:p14="http://schemas.microsoft.com/office/powerpoint/2010/main" val="409050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/>
              <a:t>Cohesion-based Method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810000" y="2226364"/>
            <a:ext cx="10454348" cy="4631636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600" dirty="0" err="1"/>
              <a:t>Kalimat</a:t>
            </a:r>
            <a:r>
              <a:rPr lang="en-US" sz="1600" dirty="0"/>
              <a:t> </a:t>
            </a:r>
            <a:r>
              <a:rPr lang="en-US" sz="1600" dirty="0" err="1"/>
              <a:t>penting</a:t>
            </a:r>
            <a:r>
              <a:rPr lang="en-US" sz="1600" dirty="0"/>
              <a:t> </a:t>
            </a:r>
            <a:r>
              <a:rPr lang="en-US" sz="1600" dirty="0" err="1"/>
              <a:t>merupakan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FF00"/>
                </a:solidFill>
              </a:rPr>
              <a:t>entitas</a:t>
            </a:r>
            <a:r>
              <a:rPr lang="en-US" sz="1600" dirty="0">
                <a:solidFill>
                  <a:srgbClr val="FFFF00"/>
                </a:solidFill>
              </a:rPr>
              <a:t> yang paling </a:t>
            </a:r>
            <a:r>
              <a:rPr lang="en-US" sz="1600" dirty="0" err="1">
                <a:solidFill>
                  <a:srgbClr val="FFFF00"/>
                </a:solidFill>
              </a:rPr>
              <a:t>terhubung</a:t>
            </a:r>
            <a:r>
              <a:rPr lang="en-US" sz="1600" dirty="0">
                <a:solidFill>
                  <a:srgbClr val="FFFF00"/>
                </a:solidFill>
              </a:rPr>
              <a:t> </a:t>
            </a:r>
            <a:r>
              <a:rPr lang="en-US" sz="1600" dirty="0" err="1">
                <a:solidFill>
                  <a:srgbClr val="FFFF00"/>
                </a:solidFill>
              </a:rPr>
              <a:t>dalam</a:t>
            </a:r>
            <a:r>
              <a:rPr lang="en-US" sz="1600" dirty="0">
                <a:solidFill>
                  <a:srgbClr val="FFFF00"/>
                </a:solidFill>
              </a:rPr>
              <a:t> </a:t>
            </a:r>
            <a:r>
              <a:rPr lang="en-US" sz="1600" dirty="0" err="1">
                <a:solidFill>
                  <a:srgbClr val="FFFF00"/>
                </a:solidFill>
              </a:rPr>
              <a:t>struktur</a:t>
            </a:r>
            <a:r>
              <a:rPr lang="en-US" sz="1600" dirty="0">
                <a:solidFill>
                  <a:srgbClr val="FFFF00"/>
                </a:solidFill>
              </a:rPr>
              <a:t> </a:t>
            </a:r>
            <a:r>
              <a:rPr lang="en-US" sz="1600" dirty="0" err="1">
                <a:solidFill>
                  <a:srgbClr val="FFFF00"/>
                </a:solidFill>
              </a:rPr>
              <a:t>semantik</a:t>
            </a:r>
            <a:endParaRPr lang="en-US" sz="1600" dirty="0">
              <a:solidFill>
                <a:srgbClr val="FFFF00"/>
              </a:solidFill>
            </a:endParaRPr>
          </a:p>
          <a:p>
            <a:pPr lvl="1" algn="just">
              <a:lnSpc>
                <a:spcPct val="170000"/>
              </a:lnSpc>
            </a:pPr>
            <a:r>
              <a:rPr lang="en-US" dirty="0"/>
              <a:t>Word-based (</a:t>
            </a:r>
            <a:r>
              <a:rPr lang="en-US" dirty="0" err="1"/>
              <a:t>seperti</a:t>
            </a:r>
            <a:r>
              <a:rPr lang="en-US" dirty="0"/>
              <a:t> LSA)</a:t>
            </a:r>
          </a:p>
          <a:p>
            <a:pPr lvl="1" algn="just">
              <a:lnSpc>
                <a:spcPct val="170000"/>
              </a:lnSpc>
            </a:pPr>
            <a:r>
              <a:rPr lang="en-US" dirty="0"/>
              <a:t>Lexical chains-based Method (</a:t>
            </a:r>
            <a:r>
              <a:rPr lang="en-US" dirty="0" err="1"/>
              <a:t>dengan</a:t>
            </a:r>
            <a:r>
              <a:rPr lang="en-US" dirty="0"/>
              <a:t> Wordnet)</a:t>
            </a:r>
          </a:p>
          <a:p>
            <a:pPr lvl="1" algn="just">
              <a:lnSpc>
                <a:spcPct val="170000"/>
              </a:lnSpc>
            </a:pPr>
            <a:r>
              <a:rPr lang="en-US" dirty="0"/>
              <a:t>Connectedness-based</a:t>
            </a:r>
          </a:p>
          <a:p>
            <a:pPr algn="just">
              <a:lnSpc>
                <a:spcPct val="170000"/>
              </a:lnSpc>
            </a:pPr>
            <a:r>
              <a:rPr lang="en-US" sz="1600" dirty="0"/>
              <a:t>DUC 2007</a:t>
            </a:r>
            <a:r>
              <a:rPr lang="id-ID" sz="1600" dirty="0"/>
              <a:t> </a:t>
            </a:r>
            <a:r>
              <a:rPr lang="en-US" sz="1600" dirty="0"/>
              <a:t>:</a:t>
            </a:r>
          </a:p>
          <a:p>
            <a:pPr lvl="1" algn="just">
              <a:lnSpc>
                <a:spcPct val="170000"/>
              </a:lnSpc>
            </a:pPr>
            <a:r>
              <a:rPr lang="en-US" dirty="0" err="1"/>
              <a:t>GIStexter</a:t>
            </a:r>
            <a:r>
              <a:rPr lang="en-US" dirty="0"/>
              <a:t>, SVR-based: </a:t>
            </a:r>
            <a:r>
              <a:rPr lang="en-US" dirty="0" err="1">
                <a:solidFill>
                  <a:srgbClr val="FFFF00"/>
                </a:solidFill>
              </a:rPr>
              <a:t>jumlah</a:t>
            </a:r>
            <a:r>
              <a:rPr lang="en-US" dirty="0">
                <a:solidFill>
                  <a:srgbClr val="FFFF00"/>
                </a:solidFill>
              </a:rPr>
              <a:t> named entity </a:t>
            </a:r>
            <a:r>
              <a:rPr lang="en-US" dirty="0" err="1">
                <a:solidFill>
                  <a:srgbClr val="FFFF00"/>
                </a:solidFill>
              </a:rPr>
              <a:t>dalam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 err="1">
                <a:solidFill>
                  <a:srgbClr val="FFFF00"/>
                </a:solidFill>
              </a:rPr>
              <a:t>kalimat</a:t>
            </a:r>
            <a:endParaRPr lang="en-US" dirty="0">
              <a:solidFill>
                <a:srgbClr val="FFFF00"/>
              </a:solidFill>
            </a:endParaRPr>
          </a:p>
          <a:p>
            <a:pPr lvl="1" algn="just">
              <a:lnSpc>
                <a:spcPct val="170000"/>
              </a:lnSpc>
            </a:pPr>
            <a:r>
              <a:rPr lang="en-US" dirty="0"/>
              <a:t>NUS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>
                <a:solidFill>
                  <a:srgbClr val="FFFF00"/>
                </a:solidFill>
              </a:rPr>
              <a:t>time-stamped graph (sentence, similarity)</a:t>
            </a:r>
          </a:p>
          <a:p>
            <a:pPr lvl="1" algn="just">
              <a:lnSpc>
                <a:spcPct val="170000"/>
              </a:lnSpc>
            </a:pPr>
            <a:r>
              <a:rPr lang="en-US" dirty="0"/>
              <a:t>IIIT Hyderabad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>
                <a:solidFill>
                  <a:srgbClr val="FFFF00"/>
                </a:solidFill>
              </a:rPr>
              <a:t>term co-occurrence</a:t>
            </a:r>
          </a:p>
          <a:p>
            <a:pPr lvl="1" algn="just">
              <a:lnSpc>
                <a:spcPct val="170000"/>
              </a:lnSpc>
            </a:pPr>
            <a:r>
              <a:rPr lang="en-US" dirty="0"/>
              <a:t>IS-SUM</a:t>
            </a:r>
            <a:r>
              <a:rPr lang="id-ID" dirty="0"/>
              <a:t> </a:t>
            </a:r>
            <a:r>
              <a:rPr lang="en-US" dirty="0"/>
              <a:t>: </a:t>
            </a:r>
            <a:r>
              <a:rPr lang="en-US" dirty="0">
                <a:solidFill>
                  <a:srgbClr val="FFFF00"/>
                </a:solidFill>
              </a:rPr>
              <a:t>multi-document lexical chain</a:t>
            </a:r>
          </a:p>
        </p:txBody>
      </p:sp>
    </p:spTree>
    <p:extLst>
      <p:ext uri="{BB962C8B-B14F-4D97-AF65-F5344CB8AC3E}">
        <p14:creationId xmlns:p14="http://schemas.microsoft.com/office/powerpoint/2010/main" val="355799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3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3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73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92626" y="199205"/>
            <a:ext cx="9303163" cy="1616344"/>
          </a:xfrm>
        </p:spPr>
        <p:txBody>
          <a:bodyPr>
            <a:normAutofit/>
          </a:bodyPr>
          <a:lstStyle/>
          <a:p>
            <a:r>
              <a:rPr lang="en-US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Metode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Berbasis</a:t>
            </a:r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Discourse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2292626" y="1815549"/>
            <a:ext cx="9210397" cy="490330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70C0"/>
                </a:solidFill>
              </a:rPr>
              <a:t>Hirarki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struktur</a:t>
            </a:r>
            <a:r>
              <a:rPr lang="en-US" dirty="0">
                <a:solidFill>
                  <a:srgbClr val="0070C0"/>
                </a:solidFill>
              </a:rPr>
              <a:t> discourse </a:t>
            </a:r>
            <a:r>
              <a:rPr lang="en-US" dirty="0" err="1">
                <a:solidFill>
                  <a:srgbClr val="0070C0"/>
                </a:solidFill>
              </a:rPr>
              <a:t>dari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teks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penting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err="1">
                <a:solidFill>
                  <a:srgbClr val="0070C0"/>
                </a:solidFill>
              </a:rPr>
              <a:t>Keunggulan</a:t>
            </a:r>
            <a:r>
              <a:rPr lang="en-US" dirty="0"/>
              <a:t>: </a:t>
            </a:r>
            <a:r>
              <a:rPr lang="en-US" dirty="0" err="1"/>
              <a:t>performansi</a:t>
            </a:r>
            <a:r>
              <a:rPr lang="en-US" dirty="0"/>
              <a:t> </a:t>
            </a:r>
            <a:r>
              <a:rPr lang="en-US" dirty="0" err="1"/>
              <a:t>hampir</a:t>
            </a:r>
            <a:r>
              <a:rPr lang="en-US" dirty="0"/>
              <a:t> </a:t>
            </a:r>
            <a:r>
              <a:rPr lang="en-US" dirty="0" err="1"/>
              <a:t>sebaik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Scientific American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DUC 2007</a:t>
            </a:r>
            <a:r>
              <a:rPr lang="id-ID" dirty="0"/>
              <a:t> </a:t>
            </a:r>
            <a:r>
              <a:rPr lang="en-US" dirty="0"/>
              <a:t>: 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/>
              <a:t>CLASSY, SVR, </a:t>
            </a:r>
            <a:r>
              <a:rPr lang="en-US" sz="2400" dirty="0" err="1"/>
              <a:t>GISTexter</a:t>
            </a:r>
            <a:r>
              <a:rPr lang="id-ID" sz="2400" dirty="0"/>
              <a:t> </a:t>
            </a:r>
            <a:r>
              <a:rPr lang="en-US" sz="2400" dirty="0"/>
              <a:t>: </a:t>
            </a:r>
            <a:r>
              <a:rPr lang="en-US" sz="2400" dirty="0" err="1">
                <a:solidFill>
                  <a:srgbClr val="0070C0"/>
                </a:solidFill>
              </a:rPr>
              <a:t>posisi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kalimat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2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/>
              <a:t>Integrasi</a:t>
            </a:r>
            <a:r>
              <a:rPr lang="en-US" b="1" dirty="0"/>
              <a:t> </a:t>
            </a:r>
            <a:r>
              <a:rPr lang="en-US" b="1" dirty="0" err="1"/>
              <a:t>atau</a:t>
            </a:r>
            <a:r>
              <a:rPr lang="en-US" b="1" dirty="0"/>
              <a:t> </a:t>
            </a:r>
            <a:r>
              <a:rPr lang="en-US" b="1" dirty="0" err="1"/>
              <a:t>Kombinasi</a:t>
            </a:r>
            <a:r>
              <a:rPr lang="en-US" b="1" dirty="0"/>
              <a:t> </a:t>
            </a:r>
            <a:r>
              <a:rPr lang="en-US" b="1" dirty="0" err="1"/>
              <a:t>Berbagai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endParaRPr lang="en-US" b="1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10515600" cy="489585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metode</a:t>
            </a:r>
            <a:r>
              <a:rPr lang="en-US" sz="2000" dirty="0"/>
              <a:t> scoring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ekstraksi</a:t>
            </a:r>
            <a:r>
              <a:rPr lang="en-US" sz="2000" dirty="0"/>
              <a:t> yang </a:t>
            </a:r>
            <a:r>
              <a:rPr lang="en-US" sz="2000" dirty="0" err="1"/>
              <a:t>performansinya</a:t>
            </a:r>
            <a:r>
              <a:rPr lang="en-US" sz="2000" dirty="0"/>
              <a:t> </a:t>
            </a:r>
            <a:r>
              <a:rPr lang="en-US" sz="2000" dirty="0" err="1"/>
              <a:t>seperti</a:t>
            </a:r>
            <a:r>
              <a:rPr lang="en-US" sz="2000" dirty="0"/>
              <a:t> </a:t>
            </a:r>
            <a:r>
              <a:rPr lang="en-US" sz="2000" dirty="0" err="1"/>
              <a:t>manusia</a:t>
            </a:r>
            <a:r>
              <a:rPr lang="en-US" sz="2000" dirty="0"/>
              <a:t> </a:t>
            </a:r>
            <a:r>
              <a:rPr lang="en-US" sz="2000" dirty="0">
                <a:sym typeface="Wingdings" pitchFamily="2" charset="2"/>
              </a:rPr>
              <a:t> </a:t>
            </a:r>
            <a:r>
              <a:rPr lang="en-US" sz="2000" dirty="0" err="1">
                <a:solidFill>
                  <a:srgbClr val="FFFF00"/>
                </a:solidFill>
                <a:sym typeface="Wingdings" pitchFamily="2" charset="2"/>
              </a:rPr>
              <a:t>kombinasikan</a:t>
            </a:r>
            <a:endParaRPr lang="en-US" sz="2000" dirty="0">
              <a:solidFill>
                <a:srgbClr val="FFFF00"/>
              </a:solidFill>
              <a:sym typeface="Wingdings" pitchFamily="2" charset="2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sym typeface="Wingdings" pitchFamily="2" charset="2"/>
              </a:rPr>
              <a:t>Eksperimen</a:t>
            </a:r>
            <a:r>
              <a:rPr lang="en-US" sz="2000" dirty="0">
                <a:sym typeface="Wingdings" pitchFamily="2" charset="2"/>
              </a:rPr>
              <a:t> Bayesian classifier </a:t>
            </a:r>
            <a:r>
              <a:rPr lang="en-US" sz="2000" dirty="0" err="1">
                <a:sym typeface="Wingdings" pitchFamily="2" charset="2"/>
              </a:rPr>
              <a:t>dengan</a:t>
            </a:r>
            <a:r>
              <a:rPr lang="en-US" sz="2000" dirty="0">
                <a:sym typeface="Wingdings" pitchFamily="2" charset="2"/>
              </a:rPr>
              <a:t> </a:t>
            </a:r>
            <a:r>
              <a:rPr lang="en-US" sz="2000" dirty="0" err="1">
                <a:sym typeface="Wingdings" pitchFamily="2" charset="2"/>
              </a:rPr>
              <a:t>fitur</a:t>
            </a:r>
            <a:r>
              <a:rPr lang="en-US" sz="2000" dirty="0">
                <a:sym typeface="Wingdings" pitchFamily="2" charset="2"/>
              </a:rPr>
              <a:t> paragraph position, c</a:t>
            </a:r>
            <a:r>
              <a:rPr lang="id-ID" sz="2000" dirty="0">
                <a:sym typeface="Wingdings" pitchFamily="2" charset="2"/>
              </a:rPr>
              <a:t>ue</a:t>
            </a:r>
            <a:r>
              <a:rPr lang="en-US" sz="2000" dirty="0">
                <a:sym typeface="Wingdings" pitchFamily="2" charset="2"/>
              </a:rPr>
              <a:t>-phrase indicators, word-frequency, upper-case words, </a:t>
            </a:r>
            <a:r>
              <a:rPr lang="en-US" sz="2000" dirty="0" err="1">
                <a:sym typeface="Wingdings" pitchFamily="2" charset="2"/>
              </a:rPr>
              <a:t>dan</a:t>
            </a:r>
            <a:r>
              <a:rPr lang="en-US" sz="2000" dirty="0">
                <a:sym typeface="Wingdings" pitchFamily="2" charset="2"/>
              </a:rPr>
              <a:t> </a:t>
            </a:r>
            <a:r>
              <a:rPr lang="en-US" sz="2000" dirty="0" err="1">
                <a:sym typeface="Wingdings" pitchFamily="2" charset="2"/>
              </a:rPr>
              <a:t>panjang</a:t>
            </a:r>
            <a:r>
              <a:rPr lang="en-US" sz="2000" dirty="0">
                <a:sym typeface="Wingdings" pitchFamily="2" charset="2"/>
              </a:rPr>
              <a:t> </a:t>
            </a:r>
            <a:r>
              <a:rPr lang="en-US" sz="2000" dirty="0" err="1">
                <a:sym typeface="Wingdings" pitchFamily="2" charset="2"/>
              </a:rPr>
              <a:t>kalimat</a:t>
            </a:r>
            <a:r>
              <a:rPr lang="en-US" sz="2000" dirty="0">
                <a:sym typeface="Wingdings" pitchFamily="2" charset="2"/>
              </a:rPr>
              <a:t>: 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Precision paragraph position: 0.33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Precision cue-phrase: 0.29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Precision </a:t>
            </a:r>
            <a:r>
              <a:rPr lang="en-US" sz="2000" dirty="0" err="1">
                <a:solidFill>
                  <a:srgbClr val="FFFF00"/>
                </a:solidFill>
                <a:sym typeface="Wingdings" pitchFamily="2" charset="2"/>
              </a:rPr>
              <a:t>position+cue</a:t>
            </a: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: 0.42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Precision </a:t>
            </a:r>
            <a:r>
              <a:rPr lang="en-US" sz="2000" dirty="0" err="1">
                <a:solidFill>
                  <a:srgbClr val="FFFF00"/>
                </a:solidFill>
                <a:sym typeface="Wingdings" pitchFamily="2" charset="2"/>
              </a:rPr>
              <a:t>kombinasi</a:t>
            </a: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 </a:t>
            </a:r>
            <a:r>
              <a:rPr lang="en-US" sz="2000" dirty="0" err="1">
                <a:solidFill>
                  <a:srgbClr val="FFFF00"/>
                </a:solidFill>
                <a:sym typeface="Wingdings" pitchFamily="2" charset="2"/>
              </a:rPr>
              <a:t>semua</a:t>
            </a: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: 0.42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sym typeface="Wingdings" pitchFamily="2" charset="2"/>
              </a:rPr>
              <a:t>Decision tree: C4.5 &gt; </a:t>
            </a:r>
            <a:r>
              <a:rPr lang="en-US" sz="2000" dirty="0">
                <a:solidFill>
                  <a:srgbClr val="FFFF00"/>
                </a:solidFill>
                <a:sym typeface="Wingdings" pitchFamily="2" charset="2"/>
              </a:rPr>
              <a:t>single method</a:t>
            </a:r>
          </a:p>
        </p:txBody>
      </p:sp>
    </p:spTree>
    <p:extLst>
      <p:ext uri="{BB962C8B-B14F-4D97-AF65-F5344CB8AC3E}">
        <p14:creationId xmlns:p14="http://schemas.microsoft.com/office/powerpoint/2010/main" val="277431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Extractive Framework</a:t>
            </a: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033670" y="2451652"/>
            <a:ext cx="10296940" cy="3737113"/>
            <a:chOff x="55" y="1344"/>
            <a:chExt cx="5640" cy="2323"/>
          </a:xfrm>
        </p:grpSpPr>
        <p:sp>
          <p:nvSpPr>
            <p:cNvPr id="18434" name="Rectangle 2"/>
            <p:cNvSpPr>
              <a:spLocks noChangeArrowheads="1"/>
            </p:cNvSpPr>
            <p:nvPr/>
          </p:nvSpPr>
          <p:spPr bwMode="auto">
            <a:xfrm>
              <a:off x="1632" y="1344"/>
              <a:ext cx="3744" cy="720"/>
            </a:xfrm>
            <a:prstGeom prst="rect">
              <a:avLst/>
            </a:prstGeom>
            <a:solidFill>
              <a:srgbClr val="0099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436" name="Text Box 4"/>
            <p:cNvSpPr txBox="1">
              <a:spLocks noChangeArrowheads="1"/>
            </p:cNvSpPr>
            <p:nvPr/>
          </p:nvSpPr>
          <p:spPr bwMode="auto">
            <a:xfrm>
              <a:off x="480" y="1488"/>
              <a:ext cx="1008" cy="204"/>
            </a:xfrm>
            <a:prstGeom prst="rect">
              <a:avLst/>
            </a:prstGeom>
            <a:solidFill>
              <a:schemeClr val="tx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Text Preprocessing</a:t>
              </a:r>
            </a:p>
          </p:txBody>
        </p:sp>
        <p:sp>
          <p:nvSpPr>
            <p:cNvPr id="18437" name="Text Box 5"/>
            <p:cNvSpPr txBox="1">
              <a:spLocks noChangeArrowheads="1"/>
            </p:cNvSpPr>
            <p:nvPr/>
          </p:nvSpPr>
          <p:spPr bwMode="auto">
            <a:xfrm>
              <a:off x="1728" y="1488"/>
              <a:ext cx="672" cy="358"/>
            </a:xfrm>
            <a:prstGeom prst="rect">
              <a:avLst/>
            </a:prstGeom>
            <a:solidFill>
              <a:srgbClr val="0033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5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Sentence Scoring</a:t>
              </a:r>
            </a:p>
          </p:txBody>
        </p:sp>
        <p:sp>
          <p:nvSpPr>
            <p:cNvPr id="18438" name="Line 6"/>
            <p:cNvSpPr>
              <a:spLocks noChangeShapeType="1"/>
            </p:cNvSpPr>
            <p:nvPr/>
          </p:nvSpPr>
          <p:spPr bwMode="auto">
            <a:xfrm>
              <a:off x="96" y="1680"/>
              <a:ext cx="38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439" name="Text Box 7"/>
            <p:cNvSpPr txBox="1">
              <a:spLocks noChangeArrowheads="1"/>
            </p:cNvSpPr>
            <p:nvPr/>
          </p:nvSpPr>
          <p:spPr bwMode="auto">
            <a:xfrm>
              <a:off x="55" y="1440"/>
              <a:ext cx="269" cy="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Query</a:t>
              </a:r>
            </a:p>
          </p:txBody>
        </p:sp>
        <p:sp>
          <p:nvSpPr>
            <p:cNvPr id="18440" name="Text Box 8"/>
            <p:cNvSpPr txBox="1">
              <a:spLocks noChangeArrowheads="1"/>
            </p:cNvSpPr>
            <p:nvPr/>
          </p:nvSpPr>
          <p:spPr bwMode="auto">
            <a:xfrm>
              <a:off x="96" y="1728"/>
              <a:ext cx="3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set of docs</a:t>
              </a:r>
            </a:p>
          </p:txBody>
        </p:sp>
        <p:cxnSp>
          <p:nvCxnSpPr>
            <p:cNvPr id="18441" name="AutoShape 9"/>
            <p:cNvCxnSpPr>
              <a:cxnSpLocks noChangeShapeType="1"/>
              <a:stCxn id="18436" idx="3"/>
              <a:endCxn id="18437" idx="1"/>
            </p:cNvCxnSpPr>
            <p:nvPr/>
          </p:nvCxnSpPr>
          <p:spPr bwMode="auto">
            <a:xfrm>
              <a:off x="1488" y="1590"/>
              <a:ext cx="240" cy="77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18442" name="AutoShape 10"/>
            <p:cNvCxnSpPr>
              <a:cxnSpLocks noChangeShapeType="1"/>
              <a:stCxn id="18437" idx="3"/>
              <a:endCxn id="18446" idx="1"/>
            </p:cNvCxnSpPr>
            <p:nvPr/>
          </p:nvCxnSpPr>
          <p:spPr bwMode="auto">
            <a:xfrm>
              <a:off x="2406" y="1667"/>
              <a:ext cx="170" cy="5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18443" name="Line 11"/>
            <p:cNvSpPr>
              <a:spLocks noChangeShapeType="1"/>
            </p:cNvSpPr>
            <p:nvPr/>
          </p:nvSpPr>
          <p:spPr bwMode="auto">
            <a:xfrm>
              <a:off x="5328" y="1728"/>
              <a:ext cx="29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444" name="Text Box 12"/>
            <p:cNvSpPr txBox="1">
              <a:spLocks noChangeArrowheads="1"/>
            </p:cNvSpPr>
            <p:nvPr/>
          </p:nvSpPr>
          <p:spPr bwMode="auto">
            <a:xfrm>
              <a:off x="5280" y="1536"/>
              <a:ext cx="415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Summary</a:t>
              </a:r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2544" y="1368"/>
              <a:ext cx="2784" cy="592"/>
              <a:chOff x="2544" y="1368"/>
              <a:chExt cx="2784" cy="592"/>
            </a:xfrm>
          </p:grpSpPr>
          <p:sp>
            <p:nvSpPr>
              <p:cNvPr id="18446" name="Rectangle 14"/>
              <p:cNvSpPr>
                <a:spLocks noChangeArrowheads="1"/>
              </p:cNvSpPr>
              <p:nvPr/>
            </p:nvSpPr>
            <p:spPr bwMode="auto">
              <a:xfrm>
                <a:off x="2576" y="1384"/>
                <a:ext cx="2752" cy="576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prstDash val="dash"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47" name="Text Box 15"/>
              <p:cNvSpPr txBox="1">
                <a:spLocks noChangeArrowheads="1"/>
              </p:cNvSpPr>
              <p:nvPr/>
            </p:nvSpPr>
            <p:spPr bwMode="auto">
              <a:xfrm>
                <a:off x="2672" y="1584"/>
                <a:ext cx="432" cy="36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Select n-top</a:t>
                </a:r>
              </a:p>
            </p:txBody>
          </p:sp>
          <p:sp>
            <p:nvSpPr>
              <p:cNvPr id="18448" name="Text Box 16"/>
              <p:cNvSpPr txBox="1">
                <a:spLocks noChangeArrowheads="1"/>
              </p:cNvSpPr>
              <p:nvPr/>
            </p:nvSpPr>
            <p:spPr bwMode="auto">
              <a:xfrm>
                <a:off x="3216" y="1600"/>
                <a:ext cx="624" cy="330"/>
              </a:xfrm>
              <a:prstGeom prst="rect">
                <a:avLst/>
              </a:prstGeom>
              <a:solidFill>
                <a:srgbClr val="66006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Remove redundancy</a:t>
                </a:r>
              </a:p>
            </p:txBody>
          </p:sp>
          <p:sp>
            <p:nvSpPr>
              <p:cNvPr id="18449" name="Text Box 17"/>
              <p:cNvSpPr txBox="1">
                <a:spLocks noChangeArrowheads="1"/>
              </p:cNvSpPr>
              <p:nvPr/>
            </p:nvSpPr>
            <p:spPr bwMode="auto">
              <a:xfrm>
                <a:off x="3936" y="1670"/>
                <a:ext cx="624" cy="194"/>
              </a:xfrm>
              <a:prstGeom prst="rect">
                <a:avLst/>
              </a:prstGeom>
              <a:solidFill>
                <a:srgbClr val="6633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Reordering</a:t>
                </a:r>
              </a:p>
            </p:txBody>
          </p:sp>
          <p:cxnSp>
            <p:nvCxnSpPr>
              <p:cNvPr id="18450" name="AutoShape 18"/>
              <p:cNvCxnSpPr>
                <a:cxnSpLocks noChangeShapeType="1"/>
                <a:stCxn id="18447" idx="3"/>
                <a:endCxn id="18448" idx="1"/>
              </p:cNvCxnSpPr>
              <p:nvPr/>
            </p:nvCxnSpPr>
            <p:spPr bwMode="auto">
              <a:xfrm flipV="1">
                <a:off x="3104" y="1765"/>
                <a:ext cx="112" cy="3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18451" name="AutoShape 19"/>
              <p:cNvCxnSpPr>
                <a:cxnSpLocks noChangeShapeType="1"/>
                <a:stCxn id="18448" idx="3"/>
                <a:endCxn id="18449" idx="1"/>
              </p:cNvCxnSpPr>
              <p:nvPr/>
            </p:nvCxnSpPr>
            <p:spPr bwMode="auto">
              <a:xfrm>
                <a:off x="3840" y="1765"/>
                <a:ext cx="96" cy="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sp>
            <p:nvSpPr>
              <p:cNvPr id="18452" name="Text Box 20"/>
              <p:cNvSpPr txBox="1">
                <a:spLocks noChangeArrowheads="1"/>
              </p:cNvSpPr>
              <p:nvPr/>
            </p:nvSpPr>
            <p:spPr bwMode="auto">
              <a:xfrm>
                <a:off x="2544" y="1368"/>
                <a:ext cx="762" cy="1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Text Postprocessing</a:t>
                </a:r>
              </a:p>
            </p:txBody>
          </p:sp>
          <p:sp>
            <p:nvSpPr>
              <p:cNvPr id="18453" name="Text Box 21"/>
              <p:cNvSpPr txBox="1">
                <a:spLocks noChangeArrowheads="1"/>
              </p:cNvSpPr>
              <p:nvPr/>
            </p:nvSpPr>
            <p:spPr bwMode="auto">
              <a:xfrm>
                <a:off x="4656" y="1600"/>
                <a:ext cx="624" cy="330"/>
              </a:xfrm>
              <a:prstGeom prst="rect">
                <a:avLst/>
              </a:prstGeom>
              <a:solidFill>
                <a:srgbClr val="B2B2B2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Post processing</a:t>
                </a:r>
              </a:p>
            </p:txBody>
          </p:sp>
          <p:cxnSp>
            <p:nvCxnSpPr>
              <p:cNvPr id="18454" name="AutoShape 22"/>
              <p:cNvCxnSpPr>
                <a:cxnSpLocks noChangeShapeType="1"/>
                <a:stCxn id="18446" idx="2"/>
                <a:endCxn id="18446" idx="2"/>
              </p:cNvCxnSpPr>
              <p:nvPr/>
            </p:nvCxnSpPr>
            <p:spPr bwMode="auto">
              <a:xfrm>
                <a:off x="3952" y="1960"/>
                <a:ext cx="0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  <p:cxnSp>
            <p:nvCxnSpPr>
              <p:cNvPr id="18455" name="AutoShape 23"/>
              <p:cNvCxnSpPr>
                <a:cxnSpLocks noChangeShapeType="1"/>
                <a:stCxn id="18449" idx="3"/>
                <a:endCxn id="18453" idx="1"/>
              </p:cNvCxnSpPr>
              <p:nvPr/>
            </p:nvCxnSpPr>
            <p:spPr bwMode="auto">
              <a:xfrm flipV="1">
                <a:off x="4560" y="1765"/>
                <a:ext cx="96" cy="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</p:cxnSp>
        </p:grpSp>
        <p:sp>
          <p:nvSpPr>
            <p:cNvPr id="18456" name="Text Box 24"/>
            <p:cNvSpPr txBox="1">
              <a:spLocks noChangeArrowheads="1"/>
            </p:cNvSpPr>
            <p:nvPr/>
          </p:nvSpPr>
          <p:spPr bwMode="auto">
            <a:xfrm>
              <a:off x="453" y="1864"/>
              <a:ext cx="832" cy="1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split sentence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(tokenization, tag)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filter </a:t>
              </a:r>
              <a:r>
                <a:rPr kumimoji="0" 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dokumen</a:t>
              </a: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filter sentence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clustering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router: 1/n event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POS tagging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lemmatization/stemming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stopword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removal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named entity recognition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phrase elimination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sentence compression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A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query term expansion</a:t>
              </a:r>
            </a:p>
          </p:txBody>
        </p:sp>
        <p:sp>
          <p:nvSpPr>
            <p:cNvPr id="18461" name="Rectangle 29"/>
            <p:cNvSpPr>
              <a:spLocks noChangeArrowheads="1"/>
            </p:cNvSpPr>
            <p:nvPr/>
          </p:nvSpPr>
          <p:spPr bwMode="auto">
            <a:xfrm>
              <a:off x="1662" y="2374"/>
              <a:ext cx="3696" cy="336"/>
            </a:xfrm>
            <a:prstGeom prst="rect">
              <a:avLst/>
            </a:prstGeom>
            <a:solidFill>
              <a:srgbClr val="0099CC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MMR, distance(query,doc) Wordnet+ontology</a:t>
              </a:r>
            </a:p>
          </p:txBody>
        </p:sp>
        <p:cxnSp>
          <p:nvCxnSpPr>
            <p:cNvPr id="33" name="AutoShape 9"/>
            <p:cNvCxnSpPr>
              <a:cxnSpLocks noChangeShapeType="1"/>
              <a:stCxn id="18436" idx="3"/>
              <a:endCxn id="18461" idx="1"/>
            </p:cNvCxnSpPr>
            <p:nvPr/>
          </p:nvCxnSpPr>
          <p:spPr bwMode="auto">
            <a:xfrm>
              <a:off x="1488" y="1590"/>
              <a:ext cx="174" cy="952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89836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816251" y="536738"/>
            <a:ext cx="10772775" cy="1121460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Menghilangkan</a:t>
            </a: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Redundancy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76656" y="1815548"/>
            <a:ext cx="10753725" cy="50424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/>
              <a:t>Maximal Marginal Relevance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 err="1">
                <a:solidFill>
                  <a:srgbClr val="00B050"/>
                </a:solidFill>
              </a:rPr>
              <a:t>Memaksimalkan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relevansi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dengan</a:t>
            </a:r>
            <a:r>
              <a:rPr lang="en-US" sz="2000" dirty="0">
                <a:solidFill>
                  <a:srgbClr val="00B050"/>
                </a:solidFill>
              </a:rPr>
              <a:t> query </a:t>
            </a:r>
            <a:r>
              <a:rPr lang="en-US" sz="2000" dirty="0" err="1">
                <a:solidFill>
                  <a:srgbClr val="00B050"/>
                </a:solidFill>
              </a:rPr>
              <a:t>dan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memaksimalkan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perbedaan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dengan</a:t>
            </a:r>
            <a:r>
              <a:rPr lang="en-US" sz="2000" dirty="0">
                <a:solidFill>
                  <a:srgbClr val="00B050"/>
                </a:solidFill>
              </a:rPr>
              <a:t> text unit yang </a:t>
            </a:r>
            <a:r>
              <a:rPr lang="en-US" sz="2000" dirty="0" err="1">
                <a:solidFill>
                  <a:srgbClr val="00B050"/>
                </a:solidFill>
              </a:rPr>
              <a:t>telah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dipilih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sebelumnya</a:t>
            </a:r>
            <a:endParaRPr lang="en-US" sz="2000" dirty="0">
              <a:solidFill>
                <a:srgbClr val="00B05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2000" dirty="0"/>
              <a:t>Greedy selection</a:t>
            </a:r>
            <a:r>
              <a:rPr lang="id-ID" sz="2000" dirty="0"/>
              <a:t> </a:t>
            </a:r>
            <a:r>
              <a:rPr lang="en-US" sz="2000" dirty="0"/>
              <a:t>: </a:t>
            </a:r>
          </a:p>
          <a:p>
            <a:pPr lvl="1" algn="just">
              <a:lnSpc>
                <a:spcPct val="150000"/>
              </a:lnSpc>
            </a:pPr>
            <a:r>
              <a:rPr lang="en-US" sz="2000" dirty="0" err="1">
                <a:solidFill>
                  <a:srgbClr val="00B050"/>
                </a:solidFill>
              </a:rPr>
              <a:t>Memaksimalkan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pilihan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lokal</a:t>
            </a:r>
            <a:r>
              <a:rPr lang="en-US" sz="2000" dirty="0">
                <a:solidFill>
                  <a:srgbClr val="00B050"/>
                </a:solidFill>
              </a:rPr>
              <a:t> di </a:t>
            </a:r>
            <a:r>
              <a:rPr lang="en-US" sz="2000" dirty="0" err="1">
                <a:solidFill>
                  <a:srgbClr val="00B050"/>
                </a:solidFill>
              </a:rPr>
              <a:t>setiap</a:t>
            </a:r>
            <a:r>
              <a:rPr lang="en-US" sz="2000" dirty="0">
                <a:solidFill>
                  <a:srgbClr val="00B050"/>
                </a:solidFill>
              </a:rPr>
              <a:t> </a:t>
            </a:r>
            <a:r>
              <a:rPr lang="en-US" sz="2000" dirty="0" err="1">
                <a:solidFill>
                  <a:srgbClr val="00B050"/>
                </a:solidFill>
              </a:rPr>
              <a:t>langkahnya</a:t>
            </a:r>
            <a:endParaRPr lang="en-US" sz="2000" dirty="0">
              <a:solidFill>
                <a:srgbClr val="00B05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sz="2000" dirty="0"/>
              <a:t>Singular Value Decomposition subset</a:t>
            </a:r>
            <a:r>
              <a:rPr lang="id-ID" sz="2000" dirty="0"/>
              <a:t> </a:t>
            </a:r>
            <a:r>
              <a:rPr lang="en-US" sz="2000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Pivoted QR factorization</a:t>
            </a:r>
            <a:r>
              <a:rPr lang="id-ID" sz="2000" dirty="0"/>
              <a:t> 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LSI + L1-norm pivoted QR </a:t>
            </a:r>
          </a:p>
        </p:txBody>
      </p:sp>
    </p:spTree>
    <p:extLst>
      <p:ext uri="{BB962C8B-B14F-4D97-AF65-F5344CB8AC3E}">
        <p14:creationId xmlns:p14="http://schemas.microsoft.com/office/powerpoint/2010/main" val="429347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 Processing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1154954" y="2603499"/>
            <a:ext cx="8825659" cy="403583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Coreference Resolution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 err="1">
                <a:solidFill>
                  <a:srgbClr val="0070C0"/>
                </a:solidFill>
              </a:rPr>
              <a:t>Substitusi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bentuk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</a:rPr>
              <a:t>pendek</a:t>
            </a:r>
            <a:r>
              <a:rPr lang="en-US" sz="2400" dirty="0">
                <a:solidFill>
                  <a:srgbClr val="0070C0"/>
                </a:solidFill>
              </a:rPr>
              <a:t>/</a:t>
            </a:r>
            <a:r>
              <a:rPr lang="en-US" sz="2400" dirty="0" err="1">
                <a:solidFill>
                  <a:srgbClr val="0070C0"/>
                </a:solidFill>
              </a:rPr>
              <a:t>singkatan</a:t>
            </a:r>
            <a:r>
              <a:rPr lang="en-US" sz="2400" dirty="0"/>
              <a:t>, pronoun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 </a:t>
            </a:r>
            <a:r>
              <a:rPr lang="en-US" sz="2400" dirty="0" err="1"/>
              <a:t>panjang</a:t>
            </a:r>
            <a:r>
              <a:rPr lang="en-US" sz="2400" dirty="0"/>
              <a:t>. </a:t>
            </a:r>
            <a:r>
              <a:rPr lang="en-US" sz="2400" dirty="0" err="1"/>
              <a:t>Misalnya</a:t>
            </a:r>
            <a:r>
              <a:rPr lang="id-ID" sz="2400" dirty="0"/>
              <a:t> </a:t>
            </a:r>
            <a:r>
              <a:rPr lang="en-US" sz="2400" dirty="0"/>
              <a:t>: “King Norodom Sihanouk” </a:t>
            </a:r>
            <a:r>
              <a:rPr lang="en-US" sz="2400" dirty="0" err="1"/>
              <a:t>untuk</a:t>
            </a:r>
            <a:r>
              <a:rPr lang="en-US" sz="2400" dirty="0"/>
              <a:t> “Norodom Sihanouk”, “Sihanouk”, “the king””</a:t>
            </a:r>
          </a:p>
          <a:p>
            <a:pPr lvl="1" algn="just">
              <a:lnSpc>
                <a:spcPct val="150000"/>
              </a:lnSpc>
            </a:pPr>
            <a:r>
              <a:rPr lang="en-US" sz="2400" dirty="0"/>
              <a:t>Coreference </a:t>
            </a:r>
            <a:r>
              <a:rPr lang="en-US" sz="2400" dirty="0" err="1">
                <a:solidFill>
                  <a:srgbClr val="0070C0"/>
                </a:solidFill>
              </a:rPr>
              <a:t>meningkatkan</a:t>
            </a:r>
            <a:r>
              <a:rPr lang="en-US" sz="2400" dirty="0"/>
              <a:t> ROUGE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E1E565-B8B8-449F-AEB0-8696204A0469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590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Terima kasih atas perhatiannya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B7525D-798A-4484-868C-9BEEAEB413F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770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eg"/></Relationships>
</file>

<file path=ppt/theme/_rels/them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eg"/></Relationships>
</file>

<file path=ppt/theme/_rels/them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Wood Type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C6AE0645-98FF-411B-B0E9-59ABD78A0CCE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3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2D251F"/>
      </a:dk2>
      <a:lt2>
        <a:srgbClr val="FAE9C5"/>
      </a:lt2>
      <a:accent1>
        <a:srgbClr val="ED3846"/>
      </a:accent1>
      <a:accent2>
        <a:srgbClr val="F87184"/>
      </a:accent2>
      <a:accent3>
        <a:srgbClr val="EC9DA9"/>
      </a:accent3>
      <a:accent4>
        <a:srgbClr val="ECC190"/>
      </a:accent4>
      <a:accent5>
        <a:srgbClr val="FFB268"/>
      </a:accent5>
      <a:accent6>
        <a:srgbClr val="F98657"/>
      </a:accent6>
      <a:hlink>
        <a:srgbClr val="B97669"/>
      </a:hlink>
      <a:folHlink>
        <a:srgbClr val="9E94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BCCF8060-3FCB-4641-B728-8A589529B13F}"/>
    </a:ext>
  </a:extLst>
</a:theme>
</file>

<file path=ppt/theme/theme4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ppt/theme/theme5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6.xml><?xml version="1.0" encoding="utf-8"?>
<a:theme xmlns:a="http://schemas.openxmlformats.org/drawingml/2006/main" name="Headlines">
  <a:themeElements>
    <a:clrScheme name="Headlines">
      <a:dk1>
        <a:sysClr val="windowText" lastClr="000000"/>
      </a:dk1>
      <a:lt1>
        <a:sysClr val="window" lastClr="FFFFFF"/>
      </a:lt1>
      <a:dk2>
        <a:srgbClr val="07151B"/>
      </a:dk2>
      <a:lt2>
        <a:srgbClr val="F2F3F3"/>
      </a:lt2>
      <a:accent1>
        <a:srgbClr val="1C546B"/>
      </a:accent1>
      <a:accent2>
        <a:srgbClr val="606968"/>
      </a:accent2>
      <a:accent3>
        <a:srgbClr val="8D8D35"/>
      </a:accent3>
      <a:accent4>
        <a:srgbClr val="D9A142"/>
      </a:accent4>
      <a:accent5>
        <a:srgbClr val="C47023"/>
      </a:accent5>
      <a:accent6>
        <a:srgbClr val="754D64"/>
      </a:accent6>
      <a:hlink>
        <a:srgbClr val="417E93"/>
      </a:hlink>
      <a:folHlink>
        <a:srgbClr val="A76D89"/>
      </a:folHlink>
    </a:clrScheme>
    <a:fontScheme name="Headlines">
      <a:majorFont>
        <a:latin typeface="Century Schoolbook" panose="020406040505050203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adlines" id="{3841520A-25F2-4EB8-BE4C-611DB5ABEED9}" vid="{12434FFF-CE4A-40FC-99FF-CA1400F2E62F}"/>
    </a:ext>
  </a:extLst>
</a:theme>
</file>

<file path=ppt/theme/theme7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8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9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10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1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12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9ECD33"/>
      </a:accent1>
      <a:accent2>
        <a:srgbClr val="E19933"/>
      </a:accent2>
      <a:accent3>
        <a:srgbClr val="DC5D3D"/>
      </a:accent3>
      <a:accent4>
        <a:srgbClr val="A967CB"/>
      </a:accent4>
      <a:accent5>
        <a:srgbClr val="5EA5DD"/>
      </a:accent5>
      <a:accent6>
        <a:srgbClr val="44BEA9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98D1675B-7325-48AD-994B-0DEF3379A98D}"/>
    </a:ext>
  </a:extLst>
</a:theme>
</file>

<file path=ppt/theme/theme13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14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15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16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ppt/theme/theme17.xml><?xml version="1.0" encoding="utf-8"?>
<a:theme xmlns:a="http://schemas.openxmlformats.org/drawingml/2006/main" name="1_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18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ppt/theme/theme19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0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10B6F4"/>
      </a:accent1>
      <a:accent2>
        <a:srgbClr val="3C78C3"/>
      </a:accent2>
      <a:accent3>
        <a:srgbClr val="9F52D0"/>
      </a:accent3>
      <a:accent4>
        <a:srgbClr val="D64198"/>
      </a:accent4>
      <a:accent5>
        <a:srgbClr val="DA2228"/>
      </a:accent5>
      <a:accent6>
        <a:srgbClr val="F18318"/>
      </a:accent6>
      <a:hlink>
        <a:srgbClr val="38DDEC"/>
      </a:hlink>
      <a:folHlink>
        <a:srgbClr val="A8DEE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ppt/theme/theme22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E1217"/>
      </a:dk2>
      <a:lt2>
        <a:srgbClr val="FAFDFD"/>
      </a:lt2>
      <a:accent1>
        <a:srgbClr val="78475D"/>
      </a:accent1>
      <a:accent2>
        <a:srgbClr val="A7D068"/>
      </a:accent2>
      <a:accent3>
        <a:srgbClr val="78C5CF"/>
      </a:accent3>
      <a:accent4>
        <a:srgbClr val="D36E88"/>
      </a:accent4>
      <a:accent5>
        <a:srgbClr val="D3C588"/>
      </a:accent5>
      <a:accent6>
        <a:srgbClr val="ED9E57"/>
      </a:accent6>
      <a:hlink>
        <a:srgbClr val="78C5CF"/>
      </a:hlink>
      <a:folHlink>
        <a:srgbClr val="D36E88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E2D42CFC-65DC-41E3-8961-A8E5A2991312}"/>
    </a:ext>
  </a:extLst>
</a:theme>
</file>

<file path=ppt/theme/theme23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B2F36"/>
      </a:dk2>
      <a:lt2>
        <a:srgbClr val="F3F3F2"/>
      </a:lt2>
      <a:accent1>
        <a:srgbClr val="A38D51"/>
      </a:accent1>
      <a:accent2>
        <a:srgbClr val="5A3D40"/>
      </a:accent2>
      <a:accent3>
        <a:srgbClr val="5D988C"/>
      </a:accent3>
      <a:accent4>
        <a:srgbClr val="A85752"/>
      </a:accent4>
      <a:accent5>
        <a:srgbClr val="809A67"/>
      </a:accent5>
      <a:accent6>
        <a:srgbClr val="67645A"/>
      </a:accent6>
      <a:hlink>
        <a:srgbClr val="5D988C"/>
      </a:hlink>
      <a:folHlink>
        <a:srgbClr val="8467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9E77EDF1-0821-4215-BD6E-A2D49F02550D}"/>
    </a:ext>
  </a:extLst>
</a:theme>
</file>

<file path=ppt/theme/theme24.xml><?xml version="1.0" encoding="utf-8"?>
<a:theme xmlns:a="http://schemas.openxmlformats.org/drawingml/2006/main" name="Frame">
  <a:themeElements>
    <a:clrScheme name="Fram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39D77354-939E-4A26-AE51-B3F9618B14B7}"/>
    </a:ext>
  </a:extLst>
</a:theme>
</file>

<file path=ppt/theme/theme2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275</TotalTime>
  <Words>1110</Words>
  <Application>Microsoft Office PowerPoint</Application>
  <PresentationFormat>Widescreen</PresentationFormat>
  <Paragraphs>197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24</vt:i4>
      </vt:variant>
      <vt:variant>
        <vt:lpstr>Slide Titles</vt:lpstr>
      </vt:variant>
      <vt:variant>
        <vt:i4>24</vt:i4>
      </vt:variant>
    </vt:vector>
  </HeadingPairs>
  <TitlesOfParts>
    <vt:vector size="66" baseType="lpstr">
      <vt:lpstr>Arial</vt:lpstr>
      <vt:lpstr>Calibri</vt:lpstr>
      <vt:lpstr>Calibri Light</vt:lpstr>
      <vt:lpstr>Century Gothic</vt:lpstr>
      <vt:lpstr>Century Schoolbook</vt:lpstr>
      <vt:lpstr>Corbel</vt:lpstr>
      <vt:lpstr>Franklin Gothic Book</vt:lpstr>
      <vt:lpstr>Garamond</vt:lpstr>
      <vt:lpstr>Georgia</vt:lpstr>
      <vt:lpstr>Gill Sans MT</vt:lpstr>
      <vt:lpstr>Impact</vt:lpstr>
      <vt:lpstr>MS Shell Dlg 2</vt:lpstr>
      <vt:lpstr>Rockwell</vt:lpstr>
      <vt:lpstr>Times New Roman</vt:lpstr>
      <vt:lpstr>Trebuchet MS</vt:lpstr>
      <vt:lpstr>Wingdings</vt:lpstr>
      <vt:lpstr>Wingdings 2</vt:lpstr>
      <vt:lpstr>Wingdings 3</vt:lpstr>
      <vt:lpstr>Wood Type</vt:lpstr>
      <vt:lpstr>Retrospect</vt:lpstr>
      <vt:lpstr>Madison</vt:lpstr>
      <vt:lpstr>Crop</vt:lpstr>
      <vt:lpstr>Basis</vt:lpstr>
      <vt:lpstr>Headlines</vt:lpstr>
      <vt:lpstr>Savon</vt:lpstr>
      <vt:lpstr>View</vt:lpstr>
      <vt:lpstr>Wisp</vt:lpstr>
      <vt:lpstr>Gallery</vt:lpstr>
      <vt:lpstr>Vapor Trail</vt:lpstr>
      <vt:lpstr>Quotable</vt:lpstr>
      <vt:lpstr>Parallax</vt:lpstr>
      <vt:lpstr>Depth</vt:lpstr>
      <vt:lpstr>Organic</vt:lpstr>
      <vt:lpstr>Dividend</vt:lpstr>
      <vt:lpstr>1_Celestial</vt:lpstr>
      <vt:lpstr>Ion Boardroom</vt:lpstr>
      <vt:lpstr>Facet</vt:lpstr>
      <vt:lpstr>Main Event</vt:lpstr>
      <vt:lpstr>Atlas</vt:lpstr>
      <vt:lpstr>Feathered</vt:lpstr>
      <vt:lpstr>Badge</vt:lpstr>
      <vt:lpstr>Frame</vt:lpstr>
      <vt:lpstr> Text Summarization</vt:lpstr>
      <vt:lpstr>Pendahuluan</vt:lpstr>
      <vt:lpstr>Contoh Ringkasan Review  (Google)</vt:lpstr>
      <vt:lpstr>PowerPoint Presentation</vt:lpstr>
      <vt:lpstr>Mesin Peringkasan Teks Otomatis </vt:lpstr>
      <vt:lpstr>Pendahuluan (lanjutan)</vt:lpstr>
      <vt:lpstr>Ringkasan</vt:lpstr>
      <vt:lpstr>Ringkasan Single doc, Ekstraktif, Generik</vt:lpstr>
      <vt:lpstr>Ringkasan Multidok,  Abstraktif, Generik</vt:lpstr>
      <vt:lpstr>Pendekatan Peringkasan: Manual  (Sherrard, 1989)</vt:lpstr>
      <vt:lpstr>Pendekatan Peringkasan: Manual (lanjutan) </vt:lpstr>
      <vt:lpstr>Pendekatan Peringkasan Otomatis  (Many &amp; Maybury, 1999)</vt:lpstr>
      <vt:lpstr>Issue : Identifikasi Unit Teks yang Penting [Marcu, 2002]</vt:lpstr>
      <vt:lpstr>Metode berbasis Posisi</vt:lpstr>
      <vt:lpstr>Metode berbasis Judul atau Query</vt:lpstr>
      <vt:lpstr>Metode berbasis Frase Petunjuk (cue-phrase)</vt:lpstr>
      <vt:lpstr>Metode berbasis Frekuensi Kata</vt:lpstr>
      <vt:lpstr>Cohesion-based Method</vt:lpstr>
      <vt:lpstr>Metode Berbasis Discourse</vt:lpstr>
      <vt:lpstr>Integrasi atau Kombinasi Berbagai Metode</vt:lpstr>
      <vt:lpstr>Extractive Framework</vt:lpstr>
      <vt:lpstr>Menghilangkan Redundancy</vt:lpstr>
      <vt:lpstr>Post Processing</vt:lpstr>
      <vt:lpstr>Terima kasih atas perhatiannya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Summarization</dc:title>
  <dc:creator>INFORMATIKA</dc:creator>
  <cp:lastModifiedBy>INFORMATIKA</cp:lastModifiedBy>
  <cp:revision>28</cp:revision>
  <dcterms:created xsi:type="dcterms:W3CDTF">2017-11-26T14:03:05Z</dcterms:created>
  <dcterms:modified xsi:type="dcterms:W3CDTF">2017-11-27T03:55:07Z</dcterms:modified>
</cp:coreProperties>
</file>