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60" r:id="rId5"/>
    <p:sldId id="261" r:id="rId6"/>
    <p:sldId id="263" r:id="rId7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7C79E3C-7BAF-4811-A3F5-215239A12E72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15175546-4DE6-4AAF-9813-C7EEC5ABB25F}">
      <dgm:prSet phldrT="[Text]"/>
      <dgm:spPr/>
      <dgm:t>
        <a:bodyPr/>
        <a:lstStyle/>
        <a:p>
          <a:r>
            <a:rPr lang="id-ID" dirty="0" smtClean="0"/>
            <a:t>Bahasa </a:t>
          </a:r>
          <a:endParaRPr lang="id-ID" dirty="0"/>
        </a:p>
      </dgm:t>
    </dgm:pt>
    <dgm:pt modelId="{A74254F5-A368-4A65-B396-09DD3998973C}" type="parTrans" cxnId="{D3A5C472-2C26-4707-895A-AA704F276797}">
      <dgm:prSet/>
      <dgm:spPr/>
      <dgm:t>
        <a:bodyPr/>
        <a:lstStyle/>
        <a:p>
          <a:endParaRPr lang="id-ID"/>
        </a:p>
      </dgm:t>
    </dgm:pt>
    <dgm:pt modelId="{6CC690C7-7751-411F-BA1D-22D9E31E46FC}" type="sibTrans" cxnId="{D3A5C472-2C26-4707-895A-AA704F276797}">
      <dgm:prSet/>
      <dgm:spPr/>
      <dgm:t>
        <a:bodyPr/>
        <a:lstStyle/>
        <a:p>
          <a:endParaRPr lang="id-ID"/>
        </a:p>
      </dgm:t>
    </dgm:pt>
    <dgm:pt modelId="{513B67C3-05A2-444A-A127-994A2A7A5364}">
      <dgm:prSet phldrT="[Text]"/>
      <dgm:spPr/>
      <dgm:t>
        <a:bodyPr/>
        <a:lstStyle/>
        <a:p>
          <a:r>
            <a:rPr lang="id-ID" dirty="0" smtClean="0"/>
            <a:t>Gunakan kamus</a:t>
          </a:r>
          <a:endParaRPr lang="id-ID" dirty="0"/>
        </a:p>
      </dgm:t>
    </dgm:pt>
    <dgm:pt modelId="{705B8034-1A37-49AE-B00F-D8AD0CC03FB2}" type="parTrans" cxnId="{BE39A48F-4421-409C-BB04-8BA595D3A271}">
      <dgm:prSet/>
      <dgm:spPr/>
      <dgm:t>
        <a:bodyPr/>
        <a:lstStyle/>
        <a:p>
          <a:endParaRPr lang="id-ID"/>
        </a:p>
      </dgm:t>
    </dgm:pt>
    <dgm:pt modelId="{7A926754-F0E1-48AE-9F36-91D0831B5E18}" type="sibTrans" cxnId="{BE39A48F-4421-409C-BB04-8BA595D3A271}">
      <dgm:prSet/>
      <dgm:spPr/>
      <dgm:t>
        <a:bodyPr/>
        <a:lstStyle/>
        <a:p>
          <a:endParaRPr lang="id-ID"/>
        </a:p>
      </dgm:t>
    </dgm:pt>
    <dgm:pt modelId="{45573BBD-52DE-4702-AAAF-EF55C6861D36}">
      <dgm:prSet phldrT="[Text]"/>
      <dgm:spPr/>
      <dgm:t>
        <a:bodyPr/>
        <a:lstStyle/>
        <a:p>
          <a:r>
            <a:rPr lang="id-ID" dirty="0" smtClean="0"/>
            <a:t>Pahami struktur bahasa</a:t>
          </a:r>
          <a:endParaRPr lang="id-ID" dirty="0"/>
        </a:p>
      </dgm:t>
    </dgm:pt>
    <dgm:pt modelId="{F38144F7-F2F9-45E2-8476-D780823F3F4F}" type="parTrans" cxnId="{D765E87B-9CBE-440F-A857-588EE16429A4}">
      <dgm:prSet/>
      <dgm:spPr/>
      <dgm:t>
        <a:bodyPr/>
        <a:lstStyle/>
        <a:p>
          <a:endParaRPr lang="id-ID"/>
        </a:p>
      </dgm:t>
    </dgm:pt>
    <dgm:pt modelId="{62B963DD-179E-43F8-808D-ECB59D855BDA}" type="sibTrans" cxnId="{D765E87B-9CBE-440F-A857-588EE16429A4}">
      <dgm:prSet/>
      <dgm:spPr/>
      <dgm:t>
        <a:bodyPr/>
        <a:lstStyle/>
        <a:p>
          <a:endParaRPr lang="id-ID"/>
        </a:p>
      </dgm:t>
    </dgm:pt>
    <dgm:pt modelId="{33D8B53A-5EA2-4DB8-875B-D6D9969CDB8F}">
      <dgm:prSet phldrT="[Text]"/>
      <dgm:spPr/>
      <dgm:t>
        <a:bodyPr/>
        <a:lstStyle/>
        <a:p>
          <a:r>
            <a:rPr lang="id-ID" dirty="0" smtClean="0"/>
            <a:t>Struktur teks</a:t>
          </a:r>
          <a:endParaRPr lang="id-ID" dirty="0"/>
        </a:p>
      </dgm:t>
    </dgm:pt>
    <dgm:pt modelId="{BB1C1358-B6A8-45AF-BE7D-C900717E38A7}" type="parTrans" cxnId="{65A4D76B-6BA2-41C6-BEE7-7FD5B3C3030C}">
      <dgm:prSet/>
      <dgm:spPr/>
      <dgm:t>
        <a:bodyPr/>
        <a:lstStyle/>
        <a:p>
          <a:endParaRPr lang="id-ID"/>
        </a:p>
      </dgm:t>
    </dgm:pt>
    <dgm:pt modelId="{EFA82059-BB0B-4D5B-98D3-6E95FD99C610}" type="sibTrans" cxnId="{65A4D76B-6BA2-41C6-BEE7-7FD5B3C3030C}">
      <dgm:prSet/>
      <dgm:spPr/>
      <dgm:t>
        <a:bodyPr/>
        <a:lstStyle/>
        <a:p>
          <a:endParaRPr lang="id-ID"/>
        </a:p>
      </dgm:t>
    </dgm:pt>
    <dgm:pt modelId="{5099FEA4-7E0F-4784-9528-966017D4FE0B}">
      <dgm:prSet phldrT="[Text]"/>
      <dgm:spPr/>
      <dgm:t>
        <a:bodyPr/>
        <a:lstStyle/>
        <a:p>
          <a:r>
            <a:rPr lang="id-ID" dirty="0" smtClean="0"/>
            <a:t>Pahami jenis teks yang akan ditulis</a:t>
          </a:r>
          <a:endParaRPr lang="id-ID" dirty="0"/>
        </a:p>
      </dgm:t>
    </dgm:pt>
    <dgm:pt modelId="{C1F80BA5-3BD4-4487-AEE0-776CFFFEE675}" type="parTrans" cxnId="{6FC5ADFE-44C0-4274-804A-66A7EC3D0E66}">
      <dgm:prSet/>
      <dgm:spPr/>
      <dgm:t>
        <a:bodyPr/>
        <a:lstStyle/>
        <a:p>
          <a:endParaRPr lang="id-ID"/>
        </a:p>
      </dgm:t>
    </dgm:pt>
    <dgm:pt modelId="{D1799AAE-6872-4AD9-8058-AE9E93980193}" type="sibTrans" cxnId="{6FC5ADFE-44C0-4274-804A-66A7EC3D0E66}">
      <dgm:prSet/>
      <dgm:spPr/>
      <dgm:t>
        <a:bodyPr/>
        <a:lstStyle/>
        <a:p>
          <a:endParaRPr lang="id-ID"/>
        </a:p>
      </dgm:t>
    </dgm:pt>
    <dgm:pt modelId="{8DD2E6FD-AB36-46BE-8761-BE77E3F461B3}">
      <dgm:prSet phldrT="[Text]"/>
      <dgm:spPr/>
      <dgm:t>
        <a:bodyPr/>
        <a:lstStyle/>
        <a:p>
          <a:r>
            <a:rPr lang="id-ID" dirty="0" smtClean="0"/>
            <a:t>Ikuti gaya selingkung</a:t>
          </a:r>
          <a:endParaRPr lang="id-ID" dirty="0"/>
        </a:p>
      </dgm:t>
    </dgm:pt>
    <dgm:pt modelId="{055A2149-07E8-4565-A6F4-C55C6C485392}" type="parTrans" cxnId="{B4A75C89-42FB-4FE0-B838-6DC833BAF10F}">
      <dgm:prSet/>
      <dgm:spPr/>
      <dgm:t>
        <a:bodyPr/>
        <a:lstStyle/>
        <a:p>
          <a:endParaRPr lang="id-ID"/>
        </a:p>
      </dgm:t>
    </dgm:pt>
    <dgm:pt modelId="{F50CEE49-49EC-4396-A049-D419065AA4DB}" type="sibTrans" cxnId="{B4A75C89-42FB-4FE0-B838-6DC833BAF10F}">
      <dgm:prSet/>
      <dgm:spPr/>
      <dgm:t>
        <a:bodyPr/>
        <a:lstStyle/>
        <a:p>
          <a:endParaRPr lang="id-ID"/>
        </a:p>
      </dgm:t>
    </dgm:pt>
    <dgm:pt modelId="{A01AD74F-44EF-4A1C-BDDF-DF90B870828D}">
      <dgm:prSet phldrT="[Text]"/>
      <dgm:spPr/>
      <dgm:t>
        <a:bodyPr/>
        <a:lstStyle/>
        <a:p>
          <a:r>
            <a:rPr lang="id-ID" dirty="0" smtClean="0"/>
            <a:t>Isi </a:t>
          </a:r>
          <a:endParaRPr lang="id-ID" dirty="0"/>
        </a:p>
      </dgm:t>
    </dgm:pt>
    <dgm:pt modelId="{306158F6-6B51-404B-83C8-77557AAD439A}" type="parTrans" cxnId="{6C38EEAB-77F4-4E7A-9DC9-C959AAEC5319}">
      <dgm:prSet/>
      <dgm:spPr/>
      <dgm:t>
        <a:bodyPr/>
        <a:lstStyle/>
        <a:p>
          <a:endParaRPr lang="id-ID"/>
        </a:p>
      </dgm:t>
    </dgm:pt>
    <dgm:pt modelId="{0CEF6D47-0A09-4B42-BEFD-0F47D48DE1F7}" type="sibTrans" cxnId="{6C38EEAB-77F4-4E7A-9DC9-C959AAEC5319}">
      <dgm:prSet/>
      <dgm:spPr/>
      <dgm:t>
        <a:bodyPr/>
        <a:lstStyle/>
        <a:p>
          <a:endParaRPr lang="id-ID"/>
        </a:p>
      </dgm:t>
    </dgm:pt>
    <dgm:pt modelId="{6B7C8920-E415-4977-A7D8-B4CA6D265CB8}">
      <dgm:prSet phldrT="[Text]"/>
      <dgm:spPr/>
      <dgm:t>
        <a:bodyPr/>
        <a:lstStyle/>
        <a:p>
          <a:r>
            <a:rPr lang="id-ID" dirty="0" smtClean="0"/>
            <a:t>Perkaya pengetahuan</a:t>
          </a:r>
          <a:endParaRPr lang="id-ID" dirty="0"/>
        </a:p>
      </dgm:t>
    </dgm:pt>
    <dgm:pt modelId="{A87D065D-58E3-429A-A115-29C84854E6C1}" type="parTrans" cxnId="{99014012-2A81-4EFB-BCF6-EB441F5B0653}">
      <dgm:prSet/>
      <dgm:spPr/>
      <dgm:t>
        <a:bodyPr/>
        <a:lstStyle/>
        <a:p>
          <a:endParaRPr lang="id-ID"/>
        </a:p>
      </dgm:t>
    </dgm:pt>
    <dgm:pt modelId="{55B5B450-1DD9-4DF5-861C-4681B2259467}" type="sibTrans" cxnId="{99014012-2A81-4EFB-BCF6-EB441F5B0653}">
      <dgm:prSet/>
      <dgm:spPr/>
      <dgm:t>
        <a:bodyPr/>
        <a:lstStyle/>
        <a:p>
          <a:endParaRPr lang="id-ID"/>
        </a:p>
      </dgm:t>
    </dgm:pt>
    <dgm:pt modelId="{0B11BE69-685F-4CD6-8CEA-CFBD9BBA49D1}">
      <dgm:prSet phldrT="[Text]"/>
      <dgm:spPr/>
      <dgm:t>
        <a:bodyPr/>
        <a:lstStyle/>
        <a:p>
          <a:r>
            <a:rPr lang="id-ID" dirty="0" smtClean="0"/>
            <a:t>Baca sebanyak-banyaknya referensi</a:t>
          </a:r>
          <a:endParaRPr lang="id-ID" dirty="0"/>
        </a:p>
      </dgm:t>
    </dgm:pt>
    <dgm:pt modelId="{B9A7738D-8427-4D81-96FA-105BF368DD05}" type="parTrans" cxnId="{97327512-E9DF-4528-8F52-E56F70766EEB}">
      <dgm:prSet/>
      <dgm:spPr/>
      <dgm:t>
        <a:bodyPr/>
        <a:lstStyle/>
        <a:p>
          <a:endParaRPr lang="id-ID"/>
        </a:p>
      </dgm:t>
    </dgm:pt>
    <dgm:pt modelId="{4B007DE5-48CC-417B-9B6B-D3407F8953DA}" type="sibTrans" cxnId="{97327512-E9DF-4528-8F52-E56F70766EEB}">
      <dgm:prSet/>
      <dgm:spPr/>
      <dgm:t>
        <a:bodyPr/>
        <a:lstStyle/>
        <a:p>
          <a:endParaRPr lang="id-ID"/>
        </a:p>
      </dgm:t>
    </dgm:pt>
    <dgm:pt modelId="{E6B0D543-F83F-43F7-ABAE-7E4244BC19C1}" type="pres">
      <dgm:prSet presAssocID="{07C79E3C-7BAF-4811-A3F5-215239A12E72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4E6BACC0-CBB9-4A81-B0B6-0DC9B10452FD}" type="pres">
      <dgm:prSet presAssocID="{15175546-4DE6-4AAF-9813-C7EEC5ABB25F}" presName="circle1" presStyleLbl="node1" presStyleIdx="0" presStyleCnt="3"/>
      <dgm:spPr/>
    </dgm:pt>
    <dgm:pt modelId="{DBB6E535-4644-40BA-8528-5D97C5F9500D}" type="pres">
      <dgm:prSet presAssocID="{15175546-4DE6-4AAF-9813-C7EEC5ABB25F}" presName="space" presStyleCnt="0"/>
      <dgm:spPr/>
    </dgm:pt>
    <dgm:pt modelId="{E52F40FA-9F65-4C5F-AF74-779BBEE0DE8E}" type="pres">
      <dgm:prSet presAssocID="{15175546-4DE6-4AAF-9813-C7EEC5ABB25F}" presName="rect1" presStyleLbl="alignAcc1" presStyleIdx="0" presStyleCnt="3"/>
      <dgm:spPr/>
      <dgm:t>
        <a:bodyPr/>
        <a:lstStyle/>
        <a:p>
          <a:endParaRPr lang="id-ID"/>
        </a:p>
      </dgm:t>
    </dgm:pt>
    <dgm:pt modelId="{29D04261-2772-4BBC-90A3-78AB9267E224}" type="pres">
      <dgm:prSet presAssocID="{33D8B53A-5EA2-4DB8-875B-D6D9969CDB8F}" presName="vertSpace2" presStyleLbl="node1" presStyleIdx="0" presStyleCnt="3"/>
      <dgm:spPr/>
    </dgm:pt>
    <dgm:pt modelId="{05BEAEEF-EDB2-4570-A1B6-163D3C6652BE}" type="pres">
      <dgm:prSet presAssocID="{33D8B53A-5EA2-4DB8-875B-D6D9969CDB8F}" presName="circle2" presStyleLbl="node1" presStyleIdx="1" presStyleCnt="3"/>
      <dgm:spPr/>
    </dgm:pt>
    <dgm:pt modelId="{96C4FB35-CE74-47B5-A991-1653CEDAA2A2}" type="pres">
      <dgm:prSet presAssocID="{33D8B53A-5EA2-4DB8-875B-D6D9969CDB8F}" presName="rect2" presStyleLbl="alignAcc1" presStyleIdx="1" presStyleCnt="3"/>
      <dgm:spPr/>
    </dgm:pt>
    <dgm:pt modelId="{69FECDF8-1B0C-4A5D-A6C9-4199DB687DBC}" type="pres">
      <dgm:prSet presAssocID="{A01AD74F-44EF-4A1C-BDDF-DF90B870828D}" presName="vertSpace3" presStyleLbl="node1" presStyleIdx="1" presStyleCnt="3"/>
      <dgm:spPr/>
    </dgm:pt>
    <dgm:pt modelId="{12DCC07F-13DC-4817-A3C0-3B07587083B0}" type="pres">
      <dgm:prSet presAssocID="{A01AD74F-44EF-4A1C-BDDF-DF90B870828D}" presName="circle3" presStyleLbl="node1" presStyleIdx="2" presStyleCnt="3"/>
      <dgm:spPr/>
    </dgm:pt>
    <dgm:pt modelId="{7F48FAB3-C694-4E3B-B85F-C31C099357C7}" type="pres">
      <dgm:prSet presAssocID="{A01AD74F-44EF-4A1C-BDDF-DF90B870828D}" presName="rect3" presStyleLbl="alignAcc1" presStyleIdx="2" presStyleCnt="3"/>
      <dgm:spPr/>
    </dgm:pt>
    <dgm:pt modelId="{B43A2D53-DFA0-4E2B-900D-26A482A0BF82}" type="pres">
      <dgm:prSet presAssocID="{15175546-4DE6-4AAF-9813-C7EEC5ABB25F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22B036F-E7FC-4D69-9695-A916B994CB9D}" type="pres">
      <dgm:prSet presAssocID="{15175546-4DE6-4AAF-9813-C7EEC5ABB25F}" presName="rect1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9FC83353-DEFA-49E3-B2D1-B3A6B0245F83}" type="pres">
      <dgm:prSet presAssocID="{33D8B53A-5EA2-4DB8-875B-D6D9969CDB8F}" presName="rect2ParTx" presStyleLbl="alignAcc1" presStyleIdx="2" presStyleCnt="3">
        <dgm:presLayoutVars>
          <dgm:chMax val="1"/>
          <dgm:bulletEnabled val="1"/>
        </dgm:presLayoutVars>
      </dgm:prSet>
      <dgm:spPr/>
    </dgm:pt>
    <dgm:pt modelId="{EA020F40-D4A2-4FB9-9EF5-CC35CB07D4F1}" type="pres">
      <dgm:prSet presAssocID="{33D8B53A-5EA2-4DB8-875B-D6D9969CDB8F}" presName="rect2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22FEF2AA-771E-47E7-94E7-F3A3F11DA9D9}" type="pres">
      <dgm:prSet presAssocID="{A01AD74F-44EF-4A1C-BDDF-DF90B870828D}" presName="rect3ParTx" presStyleLbl="alignAcc1" presStyleIdx="2" presStyleCnt="3">
        <dgm:presLayoutVars>
          <dgm:chMax val="1"/>
          <dgm:bulletEnabled val="1"/>
        </dgm:presLayoutVars>
      </dgm:prSet>
      <dgm:spPr/>
    </dgm:pt>
    <dgm:pt modelId="{E1092C36-5EB3-49F5-BC7F-1EB1650B1C94}" type="pres">
      <dgm:prSet presAssocID="{A01AD74F-44EF-4A1C-BDDF-DF90B870828D}" presName="rect3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55ABA1BC-6243-4D11-999D-91035A3805C3}" type="presOf" srcId="{15175546-4DE6-4AAF-9813-C7EEC5ABB25F}" destId="{B43A2D53-DFA0-4E2B-900D-26A482A0BF82}" srcOrd="1" destOrd="0" presId="urn:microsoft.com/office/officeart/2005/8/layout/target3"/>
    <dgm:cxn modelId="{BA282884-2781-4E15-B5A7-20F925D7FEBD}" type="presOf" srcId="{513B67C3-05A2-444A-A127-994A2A7A5364}" destId="{B22B036F-E7FC-4D69-9695-A916B994CB9D}" srcOrd="0" destOrd="0" presId="urn:microsoft.com/office/officeart/2005/8/layout/target3"/>
    <dgm:cxn modelId="{7E149A1B-0D30-4608-9AAF-32C424B4784E}" type="presOf" srcId="{A01AD74F-44EF-4A1C-BDDF-DF90B870828D}" destId="{7F48FAB3-C694-4E3B-B85F-C31C099357C7}" srcOrd="0" destOrd="0" presId="urn:microsoft.com/office/officeart/2005/8/layout/target3"/>
    <dgm:cxn modelId="{6FC5ADFE-44C0-4274-804A-66A7EC3D0E66}" srcId="{33D8B53A-5EA2-4DB8-875B-D6D9969CDB8F}" destId="{5099FEA4-7E0F-4784-9528-966017D4FE0B}" srcOrd="0" destOrd="0" parTransId="{C1F80BA5-3BD4-4487-AEE0-776CFFFEE675}" sibTransId="{D1799AAE-6872-4AD9-8058-AE9E93980193}"/>
    <dgm:cxn modelId="{99014012-2A81-4EFB-BCF6-EB441F5B0653}" srcId="{A01AD74F-44EF-4A1C-BDDF-DF90B870828D}" destId="{6B7C8920-E415-4977-A7D8-B4CA6D265CB8}" srcOrd="0" destOrd="0" parTransId="{A87D065D-58E3-429A-A115-29C84854E6C1}" sibTransId="{55B5B450-1DD9-4DF5-861C-4681B2259467}"/>
    <dgm:cxn modelId="{4EDF6202-76DC-4794-AADC-B8FB5748F5FF}" type="presOf" srcId="{45573BBD-52DE-4702-AAAF-EF55C6861D36}" destId="{B22B036F-E7FC-4D69-9695-A916B994CB9D}" srcOrd="0" destOrd="1" presId="urn:microsoft.com/office/officeart/2005/8/layout/target3"/>
    <dgm:cxn modelId="{C7C2281E-2610-485A-9E58-9FD7E93072B4}" type="presOf" srcId="{33D8B53A-5EA2-4DB8-875B-D6D9969CDB8F}" destId="{96C4FB35-CE74-47B5-A991-1653CEDAA2A2}" srcOrd="0" destOrd="0" presId="urn:microsoft.com/office/officeart/2005/8/layout/target3"/>
    <dgm:cxn modelId="{30D07CA6-E4C2-4451-8C15-AE64080BCB6E}" type="presOf" srcId="{15175546-4DE6-4AAF-9813-C7EEC5ABB25F}" destId="{E52F40FA-9F65-4C5F-AF74-779BBEE0DE8E}" srcOrd="0" destOrd="0" presId="urn:microsoft.com/office/officeart/2005/8/layout/target3"/>
    <dgm:cxn modelId="{B4A75C89-42FB-4FE0-B838-6DC833BAF10F}" srcId="{33D8B53A-5EA2-4DB8-875B-D6D9969CDB8F}" destId="{8DD2E6FD-AB36-46BE-8761-BE77E3F461B3}" srcOrd="1" destOrd="0" parTransId="{055A2149-07E8-4565-A6F4-C55C6C485392}" sibTransId="{F50CEE49-49EC-4396-A049-D419065AA4DB}"/>
    <dgm:cxn modelId="{D3A5C472-2C26-4707-895A-AA704F276797}" srcId="{07C79E3C-7BAF-4811-A3F5-215239A12E72}" destId="{15175546-4DE6-4AAF-9813-C7EEC5ABB25F}" srcOrd="0" destOrd="0" parTransId="{A74254F5-A368-4A65-B396-09DD3998973C}" sibTransId="{6CC690C7-7751-411F-BA1D-22D9E31E46FC}"/>
    <dgm:cxn modelId="{65A4D76B-6BA2-41C6-BEE7-7FD5B3C3030C}" srcId="{07C79E3C-7BAF-4811-A3F5-215239A12E72}" destId="{33D8B53A-5EA2-4DB8-875B-D6D9969CDB8F}" srcOrd="1" destOrd="0" parTransId="{BB1C1358-B6A8-45AF-BE7D-C900717E38A7}" sibTransId="{EFA82059-BB0B-4D5B-98D3-6E95FD99C610}"/>
    <dgm:cxn modelId="{7FFCD374-EED1-4D55-AC72-5B223FE12E9C}" type="presOf" srcId="{8DD2E6FD-AB36-46BE-8761-BE77E3F461B3}" destId="{EA020F40-D4A2-4FB9-9EF5-CC35CB07D4F1}" srcOrd="0" destOrd="1" presId="urn:microsoft.com/office/officeart/2005/8/layout/target3"/>
    <dgm:cxn modelId="{6D073F40-2FB6-47E6-B9AD-F2E470553383}" type="presOf" srcId="{33D8B53A-5EA2-4DB8-875B-D6D9969CDB8F}" destId="{9FC83353-DEFA-49E3-B2D1-B3A6B0245F83}" srcOrd="1" destOrd="0" presId="urn:microsoft.com/office/officeart/2005/8/layout/target3"/>
    <dgm:cxn modelId="{BE39A48F-4421-409C-BB04-8BA595D3A271}" srcId="{15175546-4DE6-4AAF-9813-C7EEC5ABB25F}" destId="{513B67C3-05A2-444A-A127-994A2A7A5364}" srcOrd="0" destOrd="0" parTransId="{705B8034-1A37-49AE-B00F-D8AD0CC03FB2}" sibTransId="{7A926754-F0E1-48AE-9F36-91D0831B5E18}"/>
    <dgm:cxn modelId="{71E728B4-53CC-4755-B82B-F30D6581E3A4}" type="presOf" srcId="{0B11BE69-685F-4CD6-8CEA-CFBD9BBA49D1}" destId="{E1092C36-5EB3-49F5-BC7F-1EB1650B1C94}" srcOrd="0" destOrd="1" presId="urn:microsoft.com/office/officeart/2005/8/layout/target3"/>
    <dgm:cxn modelId="{D6582634-0D9F-4388-A063-36C54EB61782}" type="presOf" srcId="{6B7C8920-E415-4977-A7D8-B4CA6D265CB8}" destId="{E1092C36-5EB3-49F5-BC7F-1EB1650B1C94}" srcOrd="0" destOrd="0" presId="urn:microsoft.com/office/officeart/2005/8/layout/target3"/>
    <dgm:cxn modelId="{7109DE19-99A7-4888-AC97-5E288422F3BB}" type="presOf" srcId="{07C79E3C-7BAF-4811-A3F5-215239A12E72}" destId="{E6B0D543-F83F-43F7-ABAE-7E4244BC19C1}" srcOrd="0" destOrd="0" presId="urn:microsoft.com/office/officeart/2005/8/layout/target3"/>
    <dgm:cxn modelId="{78F27AA4-DBA5-4A6C-BAFF-880C6CFEE441}" type="presOf" srcId="{A01AD74F-44EF-4A1C-BDDF-DF90B870828D}" destId="{22FEF2AA-771E-47E7-94E7-F3A3F11DA9D9}" srcOrd="1" destOrd="0" presId="urn:microsoft.com/office/officeart/2005/8/layout/target3"/>
    <dgm:cxn modelId="{D765E87B-9CBE-440F-A857-588EE16429A4}" srcId="{15175546-4DE6-4AAF-9813-C7EEC5ABB25F}" destId="{45573BBD-52DE-4702-AAAF-EF55C6861D36}" srcOrd="1" destOrd="0" parTransId="{F38144F7-F2F9-45E2-8476-D780823F3F4F}" sibTransId="{62B963DD-179E-43F8-808D-ECB59D855BDA}"/>
    <dgm:cxn modelId="{97327512-E9DF-4528-8F52-E56F70766EEB}" srcId="{A01AD74F-44EF-4A1C-BDDF-DF90B870828D}" destId="{0B11BE69-685F-4CD6-8CEA-CFBD9BBA49D1}" srcOrd="1" destOrd="0" parTransId="{B9A7738D-8427-4D81-96FA-105BF368DD05}" sibTransId="{4B007DE5-48CC-417B-9B6B-D3407F8953DA}"/>
    <dgm:cxn modelId="{CD082776-050A-4F76-9FAA-C3C2801AF034}" type="presOf" srcId="{5099FEA4-7E0F-4784-9528-966017D4FE0B}" destId="{EA020F40-D4A2-4FB9-9EF5-CC35CB07D4F1}" srcOrd="0" destOrd="0" presId="urn:microsoft.com/office/officeart/2005/8/layout/target3"/>
    <dgm:cxn modelId="{6C38EEAB-77F4-4E7A-9DC9-C959AAEC5319}" srcId="{07C79E3C-7BAF-4811-A3F5-215239A12E72}" destId="{A01AD74F-44EF-4A1C-BDDF-DF90B870828D}" srcOrd="2" destOrd="0" parTransId="{306158F6-6B51-404B-83C8-77557AAD439A}" sibTransId="{0CEF6D47-0A09-4B42-BEFD-0F47D48DE1F7}"/>
    <dgm:cxn modelId="{84BD0F0B-6D00-4D9B-A98E-C60D888149A8}" type="presParOf" srcId="{E6B0D543-F83F-43F7-ABAE-7E4244BC19C1}" destId="{4E6BACC0-CBB9-4A81-B0B6-0DC9B10452FD}" srcOrd="0" destOrd="0" presId="urn:microsoft.com/office/officeart/2005/8/layout/target3"/>
    <dgm:cxn modelId="{3B82EDA1-2EFB-4979-AA83-1A07C052258D}" type="presParOf" srcId="{E6B0D543-F83F-43F7-ABAE-7E4244BC19C1}" destId="{DBB6E535-4644-40BA-8528-5D97C5F9500D}" srcOrd="1" destOrd="0" presId="urn:microsoft.com/office/officeart/2005/8/layout/target3"/>
    <dgm:cxn modelId="{E0B50AB8-F1C5-4E92-9366-E0FD2C1C663F}" type="presParOf" srcId="{E6B0D543-F83F-43F7-ABAE-7E4244BC19C1}" destId="{E52F40FA-9F65-4C5F-AF74-779BBEE0DE8E}" srcOrd="2" destOrd="0" presId="urn:microsoft.com/office/officeart/2005/8/layout/target3"/>
    <dgm:cxn modelId="{C66B212C-B792-4C0C-968C-A0E19E63908C}" type="presParOf" srcId="{E6B0D543-F83F-43F7-ABAE-7E4244BC19C1}" destId="{29D04261-2772-4BBC-90A3-78AB9267E224}" srcOrd="3" destOrd="0" presId="urn:microsoft.com/office/officeart/2005/8/layout/target3"/>
    <dgm:cxn modelId="{4737934F-2C81-4281-9711-2F8E210B05C4}" type="presParOf" srcId="{E6B0D543-F83F-43F7-ABAE-7E4244BC19C1}" destId="{05BEAEEF-EDB2-4570-A1B6-163D3C6652BE}" srcOrd="4" destOrd="0" presId="urn:microsoft.com/office/officeart/2005/8/layout/target3"/>
    <dgm:cxn modelId="{D8B58200-A2FB-4305-85DB-87FFBB10550B}" type="presParOf" srcId="{E6B0D543-F83F-43F7-ABAE-7E4244BC19C1}" destId="{96C4FB35-CE74-47B5-A991-1653CEDAA2A2}" srcOrd="5" destOrd="0" presId="urn:microsoft.com/office/officeart/2005/8/layout/target3"/>
    <dgm:cxn modelId="{5839EC2B-4797-4AE8-AE34-614D9E76B7D8}" type="presParOf" srcId="{E6B0D543-F83F-43F7-ABAE-7E4244BC19C1}" destId="{69FECDF8-1B0C-4A5D-A6C9-4199DB687DBC}" srcOrd="6" destOrd="0" presId="urn:microsoft.com/office/officeart/2005/8/layout/target3"/>
    <dgm:cxn modelId="{E66CEE66-3FE7-458B-9A91-B7DAE3CB5BF5}" type="presParOf" srcId="{E6B0D543-F83F-43F7-ABAE-7E4244BC19C1}" destId="{12DCC07F-13DC-4817-A3C0-3B07587083B0}" srcOrd="7" destOrd="0" presId="urn:microsoft.com/office/officeart/2005/8/layout/target3"/>
    <dgm:cxn modelId="{94E80A0B-760F-41D4-B0F2-9D496D950BDE}" type="presParOf" srcId="{E6B0D543-F83F-43F7-ABAE-7E4244BC19C1}" destId="{7F48FAB3-C694-4E3B-B85F-C31C099357C7}" srcOrd="8" destOrd="0" presId="urn:microsoft.com/office/officeart/2005/8/layout/target3"/>
    <dgm:cxn modelId="{BD911132-DD29-48BA-BA37-4ADE8D5B0CCE}" type="presParOf" srcId="{E6B0D543-F83F-43F7-ABAE-7E4244BC19C1}" destId="{B43A2D53-DFA0-4E2B-900D-26A482A0BF82}" srcOrd="9" destOrd="0" presId="urn:microsoft.com/office/officeart/2005/8/layout/target3"/>
    <dgm:cxn modelId="{55A1D8FD-2362-485B-A2E8-7E37874390FD}" type="presParOf" srcId="{E6B0D543-F83F-43F7-ABAE-7E4244BC19C1}" destId="{B22B036F-E7FC-4D69-9695-A916B994CB9D}" srcOrd="10" destOrd="0" presId="urn:microsoft.com/office/officeart/2005/8/layout/target3"/>
    <dgm:cxn modelId="{022C0AB1-5F00-4814-8592-DD9C38AB3CD4}" type="presParOf" srcId="{E6B0D543-F83F-43F7-ABAE-7E4244BC19C1}" destId="{9FC83353-DEFA-49E3-B2D1-B3A6B0245F83}" srcOrd="11" destOrd="0" presId="urn:microsoft.com/office/officeart/2005/8/layout/target3"/>
    <dgm:cxn modelId="{91636F29-D3BF-43F8-8557-132BC971F2BF}" type="presParOf" srcId="{E6B0D543-F83F-43F7-ABAE-7E4244BC19C1}" destId="{EA020F40-D4A2-4FB9-9EF5-CC35CB07D4F1}" srcOrd="12" destOrd="0" presId="urn:microsoft.com/office/officeart/2005/8/layout/target3"/>
    <dgm:cxn modelId="{FCC4E2EF-DB9E-4CBA-B2FF-29D122891C92}" type="presParOf" srcId="{E6B0D543-F83F-43F7-ABAE-7E4244BC19C1}" destId="{22FEF2AA-771E-47E7-94E7-F3A3F11DA9D9}" srcOrd="13" destOrd="0" presId="urn:microsoft.com/office/officeart/2005/8/layout/target3"/>
    <dgm:cxn modelId="{B9F8D464-5278-43C8-8C5C-72D7D4071170}" type="presParOf" srcId="{E6B0D543-F83F-43F7-ABAE-7E4244BC19C1}" destId="{E1092C36-5EB3-49F5-BC7F-1EB1650B1C94}" srcOrd="14" destOrd="0" presId="urn:microsoft.com/office/officeart/2005/8/layout/target3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63ECCA8-F791-4666-A59C-BA755F84B2AC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37ED4F96-4B74-49F7-89A2-557785EED7C1}">
      <dgm:prSet phldrT="[Text]"/>
      <dgm:spPr/>
      <dgm:t>
        <a:bodyPr/>
        <a:lstStyle/>
        <a:p>
          <a:r>
            <a:rPr lang="id-ID" dirty="0" smtClean="0"/>
            <a:t>Singkat </a:t>
          </a:r>
          <a:endParaRPr lang="id-ID" dirty="0"/>
        </a:p>
      </dgm:t>
    </dgm:pt>
    <dgm:pt modelId="{E494AB13-09CD-488F-9567-2E6CD6E7297E}" type="parTrans" cxnId="{C771E9E8-3A5D-435A-B40F-A026C7F5BD11}">
      <dgm:prSet/>
      <dgm:spPr/>
    </dgm:pt>
    <dgm:pt modelId="{A6CD7E3F-56B1-47EA-A3A9-DD337DCCB4BB}" type="sibTrans" cxnId="{C771E9E8-3A5D-435A-B40F-A026C7F5BD11}">
      <dgm:prSet/>
      <dgm:spPr/>
    </dgm:pt>
    <dgm:pt modelId="{F693CAB0-0F73-40F4-9300-57912B967BCB}">
      <dgm:prSet phldrT="[Text]"/>
      <dgm:spPr/>
      <dgm:t>
        <a:bodyPr/>
        <a:lstStyle/>
        <a:p>
          <a:r>
            <a:rPr lang="id-ID" dirty="0" smtClean="0"/>
            <a:t>Padat </a:t>
          </a:r>
          <a:endParaRPr lang="id-ID" dirty="0"/>
        </a:p>
      </dgm:t>
    </dgm:pt>
    <dgm:pt modelId="{6A9900BF-D6B2-4ADC-AAD5-25C88BF42742}" type="parTrans" cxnId="{B5138FC3-80D6-4BC8-8AE3-F6054FB8A86E}">
      <dgm:prSet/>
      <dgm:spPr/>
    </dgm:pt>
    <dgm:pt modelId="{04775DA2-887E-4FE1-89E0-0AE5B5DFFD48}" type="sibTrans" cxnId="{B5138FC3-80D6-4BC8-8AE3-F6054FB8A86E}">
      <dgm:prSet/>
      <dgm:spPr/>
    </dgm:pt>
    <dgm:pt modelId="{C3FC1D11-7FC0-41D6-8FBD-DD2059A83470}">
      <dgm:prSet phldrT="[Text]"/>
      <dgm:spPr/>
      <dgm:t>
        <a:bodyPr/>
        <a:lstStyle/>
        <a:p>
          <a:r>
            <a:rPr lang="id-ID" dirty="0" smtClean="0"/>
            <a:t>Jelas</a:t>
          </a:r>
        </a:p>
      </dgm:t>
    </dgm:pt>
    <dgm:pt modelId="{8AF1FC90-CC38-4DC6-86F5-45F998935CCF}" type="parTrans" cxnId="{879EB3E0-A931-4E7A-B140-2D9AD465A1A1}">
      <dgm:prSet/>
      <dgm:spPr/>
    </dgm:pt>
    <dgm:pt modelId="{FB355725-A569-42CC-8E20-A1A08D64CEB4}" type="sibTrans" cxnId="{879EB3E0-A931-4E7A-B140-2D9AD465A1A1}">
      <dgm:prSet/>
      <dgm:spPr/>
    </dgm:pt>
    <dgm:pt modelId="{8C98E0E8-5F20-42A6-97A4-9EF2D9569432}">
      <dgm:prSet phldrT="[Text]"/>
      <dgm:spPr/>
      <dgm:t>
        <a:bodyPr/>
        <a:lstStyle/>
        <a:p>
          <a:r>
            <a:rPr lang="id-ID" dirty="0" smtClean="0"/>
            <a:t>Tidak ambigu</a:t>
          </a:r>
        </a:p>
      </dgm:t>
    </dgm:pt>
    <dgm:pt modelId="{F7015F42-D25C-4DD0-B30C-7451EF48517E}" type="parTrans" cxnId="{E7720A1C-7B43-461F-AF24-C1E49C46C340}">
      <dgm:prSet/>
      <dgm:spPr/>
    </dgm:pt>
    <dgm:pt modelId="{59C479B2-5830-4BCF-8E07-7775BA36E962}" type="sibTrans" cxnId="{E7720A1C-7B43-461F-AF24-C1E49C46C340}">
      <dgm:prSet/>
      <dgm:spPr/>
    </dgm:pt>
    <dgm:pt modelId="{DD8654BE-21D6-45B1-960C-82FB1BC93266}">
      <dgm:prSet phldrT="[Text]"/>
      <dgm:spPr/>
      <dgm:t>
        <a:bodyPr/>
        <a:lstStyle/>
        <a:p>
          <a:r>
            <a:rPr lang="id-ID" dirty="0" smtClean="0"/>
            <a:t>Tidak betele-tele</a:t>
          </a:r>
        </a:p>
      </dgm:t>
    </dgm:pt>
    <dgm:pt modelId="{566D2E97-7ECC-4033-B8DB-B01CE6EC7294}" type="parTrans" cxnId="{B0168A17-7DD5-46AC-9466-ED604493E451}">
      <dgm:prSet/>
      <dgm:spPr/>
    </dgm:pt>
    <dgm:pt modelId="{4E6CAE74-67D7-4163-BCEE-00FC81AE3338}" type="sibTrans" cxnId="{B0168A17-7DD5-46AC-9466-ED604493E451}">
      <dgm:prSet/>
      <dgm:spPr/>
    </dgm:pt>
    <dgm:pt modelId="{3ABC689E-D225-4D29-B393-1BE584605403}">
      <dgm:prSet phldrT="[Text]"/>
      <dgm:spPr/>
      <dgm:t>
        <a:bodyPr/>
        <a:lstStyle/>
        <a:p>
          <a:r>
            <a:rPr lang="id-ID" dirty="0" smtClean="0"/>
            <a:t>Menggunakan kalimat pasif</a:t>
          </a:r>
        </a:p>
      </dgm:t>
    </dgm:pt>
    <dgm:pt modelId="{33C839D0-1255-4183-BBA8-CB07F0C7A10B}" type="parTrans" cxnId="{8427ACD5-8CDC-40CB-867E-7AF9D1DED832}">
      <dgm:prSet/>
      <dgm:spPr/>
    </dgm:pt>
    <dgm:pt modelId="{3887F9D7-004C-4ACF-8C16-9D85346A6556}" type="sibTrans" cxnId="{8427ACD5-8CDC-40CB-867E-7AF9D1DED832}">
      <dgm:prSet/>
      <dgm:spPr/>
    </dgm:pt>
    <dgm:pt modelId="{01445DB3-6BF7-444E-AC2C-1D94433BFAD3}" type="pres">
      <dgm:prSet presAssocID="{863ECCA8-F791-4666-A59C-BA755F84B2AC}" presName="compositeShape" presStyleCnt="0">
        <dgm:presLayoutVars>
          <dgm:dir/>
          <dgm:resizeHandles/>
        </dgm:presLayoutVars>
      </dgm:prSet>
      <dgm:spPr/>
    </dgm:pt>
    <dgm:pt modelId="{D86217A7-1FFF-43BD-9E9E-5828FCF0420F}" type="pres">
      <dgm:prSet presAssocID="{863ECCA8-F791-4666-A59C-BA755F84B2AC}" presName="pyramid" presStyleLbl="node1" presStyleIdx="0" presStyleCnt="1"/>
      <dgm:spPr/>
    </dgm:pt>
    <dgm:pt modelId="{991CE52D-0DF7-403E-90DB-A85780044879}" type="pres">
      <dgm:prSet presAssocID="{863ECCA8-F791-4666-A59C-BA755F84B2AC}" presName="theList" presStyleCnt="0"/>
      <dgm:spPr/>
    </dgm:pt>
    <dgm:pt modelId="{8C392945-EE8C-48BD-A207-FF62F992CCF0}" type="pres">
      <dgm:prSet presAssocID="{37ED4F96-4B74-49F7-89A2-557785EED7C1}" presName="aNode" presStyleLbl="fgAcc1" presStyleIdx="0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9893DA0-250E-4C2B-85F7-BCDF5C7F8289}" type="pres">
      <dgm:prSet presAssocID="{37ED4F96-4B74-49F7-89A2-557785EED7C1}" presName="aSpace" presStyleCnt="0"/>
      <dgm:spPr/>
    </dgm:pt>
    <dgm:pt modelId="{F0C7E72A-F0F7-4744-945D-F2294BC4AA2E}" type="pres">
      <dgm:prSet presAssocID="{F693CAB0-0F73-40F4-9300-57912B967BCB}" presName="aNode" presStyleLbl="fgAcc1" presStyleIdx="1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5278DD4C-0C48-45CE-95BE-B6DED48FA57C}" type="pres">
      <dgm:prSet presAssocID="{F693CAB0-0F73-40F4-9300-57912B967BCB}" presName="aSpace" presStyleCnt="0"/>
      <dgm:spPr/>
    </dgm:pt>
    <dgm:pt modelId="{8280776A-2560-4616-AA89-EE76295A094C}" type="pres">
      <dgm:prSet presAssocID="{C3FC1D11-7FC0-41D6-8FBD-DD2059A83470}" presName="aNode" presStyleLbl="fgAcc1" presStyleIdx="2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5EB497F8-65F8-4431-A617-3628D5232730}" type="pres">
      <dgm:prSet presAssocID="{C3FC1D11-7FC0-41D6-8FBD-DD2059A83470}" presName="aSpace" presStyleCnt="0"/>
      <dgm:spPr/>
    </dgm:pt>
    <dgm:pt modelId="{C69DF592-5424-4C86-98B0-CFF9DE981973}" type="pres">
      <dgm:prSet presAssocID="{8C98E0E8-5F20-42A6-97A4-9EF2D9569432}" presName="aNode" presStyleLbl="fgAcc1" presStyleIdx="3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4859D962-9938-4EAD-90D5-51B22F49FF23}" type="pres">
      <dgm:prSet presAssocID="{8C98E0E8-5F20-42A6-97A4-9EF2D9569432}" presName="aSpace" presStyleCnt="0"/>
      <dgm:spPr/>
    </dgm:pt>
    <dgm:pt modelId="{45E6F11D-0479-4FAB-98F0-B5B7B5157049}" type="pres">
      <dgm:prSet presAssocID="{DD8654BE-21D6-45B1-960C-82FB1BC93266}" presName="aNode" presStyleLbl="fgAcc1" presStyleIdx="4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20713FA5-76ED-4F92-8DF1-52F72206CD01}" type="pres">
      <dgm:prSet presAssocID="{DD8654BE-21D6-45B1-960C-82FB1BC93266}" presName="aSpace" presStyleCnt="0"/>
      <dgm:spPr/>
    </dgm:pt>
    <dgm:pt modelId="{BBD29C80-73F1-4BDE-93B9-0806BCF85749}" type="pres">
      <dgm:prSet presAssocID="{3ABC689E-D225-4D29-B393-1BE584605403}" presName="aNode" presStyleLbl="fgAcc1" presStyleIdx="5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2AC94A0-7E84-477B-8506-3C1368B81009}" type="pres">
      <dgm:prSet presAssocID="{3ABC689E-D225-4D29-B393-1BE584605403}" presName="aSpace" presStyleCnt="0"/>
      <dgm:spPr/>
    </dgm:pt>
  </dgm:ptLst>
  <dgm:cxnLst>
    <dgm:cxn modelId="{879EB3E0-A931-4E7A-B140-2D9AD465A1A1}" srcId="{863ECCA8-F791-4666-A59C-BA755F84B2AC}" destId="{C3FC1D11-7FC0-41D6-8FBD-DD2059A83470}" srcOrd="2" destOrd="0" parTransId="{8AF1FC90-CC38-4DC6-86F5-45F998935CCF}" sibTransId="{FB355725-A569-42CC-8E20-A1A08D64CEB4}"/>
    <dgm:cxn modelId="{8164B42A-DF05-4526-BD63-CD6A077BA968}" type="presOf" srcId="{3ABC689E-D225-4D29-B393-1BE584605403}" destId="{BBD29C80-73F1-4BDE-93B9-0806BCF85749}" srcOrd="0" destOrd="0" presId="urn:microsoft.com/office/officeart/2005/8/layout/pyramid2"/>
    <dgm:cxn modelId="{66E0E586-05CF-4C27-9978-B3D7F531454B}" type="presOf" srcId="{8C98E0E8-5F20-42A6-97A4-9EF2D9569432}" destId="{C69DF592-5424-4C86-98B0-CFF9DE981973}" srcOrd="0" destOrd="0" presId="urn:microsoft.com/office/officeart/2005/8/layout/pyramid2"/>
    <dgm:cxn modelId="{E7720A1C-7B43-461F-AF24-C1E49C46C340}" srcId="{863ECCA8-F791-4666-A59C-BA755F84B2AC}" destId="{8C98E0E8-5F20-42A6-97A4-9EF2D9569432}" srcOrd="3" destOrd="0" parTransId="{F7015F42-D25C-4DD0-B30C-7451EF48517E}" sibTransId="{59C479B2-5830-4BCF-8E07-7775BA36E962}"/>
    <dgm:cxn modelId="{D2737C6F-724E-44FC-9364-D6CDEA387F96}" type="presOf" srcId="{C3FC1D11-7FC0-41D6-8FBD-DD2059A83470}" destId="{8280776A-2560-4616-AA89-EE76295A094C}" srcOrd="0" destOrd="0" presId="urn:microsoft.com/office/officeart/2005/8/layout/pyramid2"/>
    <dgm:cxn modelId="{1AFE1B0B-1E0E-45A6-B97C-77DCE15C69E1}" type="presOf" srcId="{F693CAB0-0F73-40F4-9300-57912B967BCB}" destId="{F0C7E72A-F0F7-4744-945D-F2294BC4AA2E}" srcOrd="0" destOrd="0" presId="urn:microsoft.com/office/officeart/2005/8/layout/pyramid2"/>
    <dgm:cxn modelId="{B0168A17-7DD5-46AC-9466-ED604493E451}" srcId="{863ECCA8-F791-4666-A59C-BA755F84B2AC}" destId="{DD8654BE-21D6-45B1-960C-82FB1BC93266}" srcOrd="4" destOrd="0" parTransId="{566D2E97-7ECC-4033-B8DB-B01CE6EC7294}" sibTransId="{4E6CAE74-67D7-4163-BCEE-00FC81AE3338}"/>
    <dgm:cxn modelId="{B5138FC3-80D6-4BC8-8AE3-F6054FB8A86E}" srcId="{863ECCA8-F791-4666-A59C-BA755F84B2AC}" destId="{F693CAB0-0F73-40F4-9300-57912B967BCB}" srcOrd="1" destOrd="0" parTransId="{6A9900BF-D6B2-4ADC-AAD5-25C88BF42742}" sibTransId="{04775DA2-887E-4FE1-89E0-0AE5B5DFFD48}"/>
    <dgm:cxn modelId="{C771E9E8-3A5D-435A-B40F-A026C7F5BD11}" srcId="{863ECCA8-F791-4666-A59C-BA755F84B2AC}" destId="{37ED4F96-4B74-49F7-89A2-557785EED7C1}" srcOrd="0" destOrd="0" parTransId="{E494AB13-09CD-488F-9567-2E6CD6E7297E}" sibTransId="{A6CD7E3F-56B1-47EA-A3A9-DD337DCCB4BB}"/>
    <dgm:cxn modelId="{8427ACD5-8CDC-40CB-867E-7AF9D1DED832}" srcId="{863ECCA8-F791-4666-A59C-BA755F84B2AC}" destId="{3ABC689E-D225-4D29-B393-1BE584605403}" srcOrd="5" destOrd="0" parTransId="{33C839D0-1255-4183-BBA8-CB07F0C7A10B}" sibTransId="{3887F9D7-004C-4ACF-8C16-9D85346A6556}"/>
    <dgm:cxn modelId="{2288254C-576F-4117-A645-634CCC41602B}" type="presOf" srcId="{37ED4F96-4B74-49F7-89A2-557785EED7C1}" destId="{8C392945-EE8C-48BD-A207-FF62F992CCF0}" srcOrd="0" destOrd="0" presId="urn:microsoft.com/office/officeart/2005/8/layout/pyramid2"/>
    <dgm:cxn modelId="{4F708C1E-0C48-41CF-99BD-7CCC2D9E38DE}" type="presOf" srcId="{863ECCA8-F791-4666-A59C-BA755F84B2AC}" destId="{01445DB3-6BF7-444E-AC2C-1D94433BFAD3}" srcOrd="0" destOrd="0" presId="urn:microsoft.com/office/officeart/2005/8/layout/pyramid2"/>
    <dgm:cxn modelId="{DBD59542-CBE3-4692-BBAB-7020BF8B7758}" type="presOf" srcId="{DD8654BE-21D6-45B1-960C-82FB1BC93266}" destId="{45E6F11D-0479-4FAB-98F0-B5B7B5157049}" srcOrd="0" destOrd="0" presId="urn:microsoft.com/office/officeart/2005/8/layout/pyramid2"/>
    <dgm:cxn modelId="{4C5042A5-E34E-42F6-9AEA-0A4A3D2F07E9}" type="presParOf" srcId="{01445DB3-6BF7-444E-AC2C-1D94433BFAD3}" destId="{D86217A7-1FFF-43BD-9E9E-5828FCF0420F}" srcOrd="0" destOrd="0" presId="urn:microsoft.com/office/officeart/2005/8/layout/pyramid2"/>
    <dgm:cxn modelId="{60EEC1C6-8969-4476-92B7-85CB95B3C001}" type="presParOf" srcId="{01445DB3-6BF7-444E-AC2C-1D94433BFAD3}" destId="{991CE52D-0DF7-403E-90DB-A85780044879}" srcOrd="1" destOrd="0" presId="urn:microsoft.com/office/officeart/2005/8/layout/pyramid2"/>
    <dgm:cxn modelId="{032A6BD1-64C0-4B0B-899E-9F69DDB5F3B7}" type="presParOf" srcId="{991CE52D-0DF7-403E-90DB-A85780044879}" destId="{8C392945-EE8C-48BD-A207-FF62F992CCF0}" srcOrd="0" destOrd="0" presId="urn:microsoft.com/office/officeart/2005/8/layout/pyramid2"/>
    <dgm:cxn modelId="{94417471-C13D-4C8A-A965-1393DE54103F}" type="presParOf" srcId="{991CE52D-0DF7-403E-90DB-A85780044879}" destId="{69893DA0-250E-4C2B-85F7-BCDF5C7F8289}" srcOrd="1" destOrd="0" presId="urn:microsoft.com/office/officeart/2005/8/layout/pyramid2"/>
    <dgm:cxn modelId="{CCF434D8-24D4-45E6-895F-90E6AFF34315}" type="presParOf" srcId="{991CE52D-0DF7-403E-90DB-A85780044879}" destId="{F0C7E72A-F0F7-4744-945D-F2294BC4AA2E}" srcOrd="2" destOrd="0" presId="urn:microsoft.com/office/officeart/2005/8/layout/pyramid2"/>
    <dgm:cxn modelId="{9BA1FD18-FE47-4D94-9AE5-48385662FF43}" type="presParOf" srcId="{991CE52D-0DF7-403E-90DB-A85780044879}" destId="{5278DD4C-0C48-45CE-95BE-B6DED48FA57C}" srcOrd="3" destOrd="0" presId="urn:microsoft.com/office/officeart/2005/8/layout/pyramid2"/>
    <dgm:cxn modelId="{307030EE-13A4-47BB-90C9-304951C133B2}" type="presParOf" srcId="{991CE52D-0DF7-403E-90DB-A85780044879}" destId="{8280776A-2560-4616-AA89-EE76295A094C}" srcOrd="4" destOrd="0" presId="urn:microsoft.com/office/officeart/2005/8/layout/pyramid2"/>
    <dgm:cxn modelId="{5F649019-32ED-482C-B2AF-D0152D2E3612}" type="presParOf" srcId="{991CE52D-0DF7-403E-90DB-A85780044879}" destId="{5EB497F8-65F8-4431-A617-3628D5232730}" srcOrd="5" destOrd="0" presId="urn:microsoft.com/office/officeart/2005/8/layout/pyramid2"/>
    <dgm:cxn modelId="{079163E3-1AD9-4761-A3D2-16AC1508A1CD}" type="presParOf" srcId="{991CE52D-0DF7-403E-90DB-A85780044879}" destId="{C69DF592-5424-4C86-98B0-CFF9DE981973}" srcOrd="6" destOrd="0" presId="urn:microsoft.com/office/officeart/2005/8/layout/pyramid2"/>
    <dgm:cxn modelId="{10207255-96AD-453E-88F1-AAC1142041C7}" type="presParOf" srcId="{991CE52D-0DF7-403E-90DB-A85780044879}" destId="{4859D962-9938-4EAD-90D5-51B22F49FF23}" srcOrd="7" destOrd="0" presId="urn:microsoft.com/office/officeart/2005/8/layout/pyramid2"/>
    <dgm:cxn modelId="{B98965CC-D85C-407E-A663-FD80581FF2F1}" type="presParOf" srcId="{991CE52D-0DF7-403E-90DB-A85780044879}" destId="{45E6F11D-0479-4FAB-98F0-B5B7B5157049}" srcOrd="8" destOrd="0" presId="urn:microsoft.com/office/officeart/2005/8/layout/pyramid2"/>
    <dgm:cxn modelId="{8F0A755F-0428-4EC9-B84B-5ECCBCFAC62A}" type="presParOf" srcId="{991CE52D-0DF7-403E-90DB-A85780044879}" destId="{20713FA5-76ED-4F92-8DF1-52F72206CD01}" srcOrd="9" destOrd="0" presId="urn:microsoft.com/office/officeart/2005/8/layout/pyramid2"/>
    <dgm:cxn modelId="{B578BC97-D445-4089-A6B6-6C31099E24B9}" type="presParOf" srcId="{991CE52D-0DF7-403E-90DB-A85780044879}" destId="{BBD29C80-73F1-4BDE-93B9-0806BCF85749}" srcOrd="10" destOrd="0" presId="urn:microsoft.com/office/officeart/2005/8/layout/pyramid2"/>
    <dgm:cxn modelId="{0F15A994-27C1-469F-A270-480AAF2C6A3F}" type="presParOf" srcId="{991CE52D-0DF7-403E-90DB-A85780044879}" destId="{82AC94A0-7E84-477B-8506-3C1368B81009}" srcOrd="11" destOrd="0" presId="urn:microsoft.com/office/officeart/2005/8/layout/pyramid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E142F4B-BC5D-4AF7-9933-C0AD7E318455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E42C0926-C721-42C9-8441-FA49A5DC0AAF}">
      <dgm:prSet phldrT="[Text]"/>
      <dgm:spPr/>
      <dgm:t>
        <a:bodyPr/>
        <a:lstStyle/>
        <a:p>
          <a:r>
            <a:rPr lang="id-ID" dirty="0" smtClean="0"/>
            <a:t>Temukan Ide</a:t>
          </a:r>
          <a:endParaRPr lang="id-ID" dirty="0"/>
        </a:p>
      </dgm:t>
    </dgm:pt>
    <dgm:pt modelId="{9CCECEDA-4431-4490-90B2-5478C52F7244}" type="parTrans" cxnId="{B167281B-D131-47FE-AAF4-D7976E89E1D8}">
      <dgm:prSet/>
      <dgm:spPr/>
      <dgm:t>
        <a:bodyPr/>
        <a:lstStyle/>
        <a:p>
          <a:endParaRPr lang="id-ID"/>
        </a:p>
      </dgm:t>
    </dgm:pt>
    <dgm:pt modelId="{ABCADB57-99E6-4AE4-B112-BAD378E5D796}" type="sibTrans" cxnId="{B167281B-D131-47FE-AAF4-D7976E89E1D8}">
      <dgm:prSet/>
      <dgm:spPr/>
      <dgm:t>
        <a:bodyPr/>
        <a:lstStyle/>
        <a:p>
          <a:endParaRPr lang="id-ID"/>
        </a:p>
      </dgm:t>
    </dgm:pt>
    <dgm:pt modelId="{80B35B42-1E73-4DC8-8A87-6F5DBA3A6647}">
      <dgm:prSet phldrT="[Text]"/>
      <dgm:spPr/>
      <dgm:t>
        <a:bodyPr/>
        <a:lstStyle/>
        <a:p>
          <a:r>
            <a:rPr lang="id-ID" dirty="0" smtClean="0"/>
            <a:t>Keyword sesuai ide pokok</a:t>
          </a:r>
          <a:endParaRPr lang="id-ID" dirty="0"/>
        </a:p>
      </dgm:t>
    </dgm:pt>
    <dgm:pt modelId="{4A6770A7-B17D-4F1C-96DA-9D5284321071}" type="parTrans" cxnId="{92FD85F2-F041-4E3C-95EA-E3F547A869C1}">
      <dgm:prSet/>
      <dgm:spPr/>
      <dgm:t>
        <a:bodyPr/>
        <a:lstStyle/>
        <a:p>
          <a:endParaRPr lang="id-ID"/>
        </a:p>
      </dgm:t>
    </dgm:pt>
    <dgm:pt modelId="{4E5052F0-321C-4369-B744-83BFC7F08D0B}" type="sibTrans" cxnId="{92FD85F2-F041-4E3C-95EA-E3F547A869C1}">
      <dgm:prSet/>
      <dgm:spPr/>
      <dgm:t>
        <a:bodyPr/>
        <a:lstStyle/>
        <a:p>
          <a:endParaRPr lang="id-ID"/>
        </a:p>
      </dgm:t>
    </dgm:pt>
    <dgm:pt modelId="{20DA03AB-EBDB-4782-AFF7-B4DB85914E7C}">
      <dgm:prSet phldrT="[Text]"/>
      <dgm:spPr/>
      <dgm:t>
        <a:bodyPr/>
        <a:lstStyle/>
        <a:p>
          <a:r>
            <a:rPr lang="id-ID" dirty="0" smtClean="0"/>
            <a:t>Kembangkan keywor dalam kalimat efektif</a:t>
          </a:r>
          <a:endParaRPr lang="id-ID" dirty="0"/>
        </a:p>
      </dgm:t>
    </dgm:pt>
    <dgm:pt modelId="{62788991-D620-47D9-8909-6AB3FB209C33}" type="parTrans" cxnId="{95B21AF5-78A3-4174-8573-D5CDBBED688F}">
      <dgm:prSet/>
      <dgm:spPr/>
      <dgm:t>
        <a:bodyPr/>
        <a:lstStyle/>
        <a:p>
          <a:endParaRPr lang="id-ID"/>
        </a:p>
      </dgm:t>
    </dgm:pt>
    <dgm:pt modelId="{1FE317A5-CCD0-44BB-8604-D5ABCA195AFC}" type="sibTrans" cxnId="{95B21AF5-78A3-4174-8573-D5CDBBED688F}">
      <dgm:prSet/>
      <dgm:spPr/>
      <dgm:t>
        <a:bodyPr/>
        <a:lstStyle/>
        <a:p>
          <a:endParaRPr lang="id-ID"/>
        </a:p>
      </dgm:t>
    </dgm:pt>
    <dgm:pt modelId="{D6EE8557-64A4-4A81-B3A7-C77F7FD1A4BA}" type="pres">
      <dgm:prSet presAssocID="{EE142F4B-BC5D-4AF7-9933-C0AD7E318455}" presName="arrowDiagram" presStyleCnt="0">
        <dgm:presLayoutVars>
          <dgm:chMax val="5"/>
          <dgm:dir/>
          <dgm:resizeHandles val="exact"/>
        </dgm:presLayoutVars>
      </dgm:prSet>
      <dgm:spPr/>
    </dgm:pt>
    <dgm:pt modelId="{98C967CB-12B8-4117-9E7D-832C2B643C12}" type="pres">
      <dgm:prSet presAssocID="{EE142F4B-BC5D-4AF7-9933-C0AD7E318455}" presName="arrow" presStyleLbl="bgShp" presStyleIdx="0" presStyleCnt="1"/>
      <dgm:spPr/>
    </dgm:pt>
    <dgm:pt modelId="{992A3A08-6BAE-4FB8-8A90-89C890129EEC}" type="pres">
      <dgm:prSet presAssocID="{EE142F4B-BC5D-4AF7-9933-C0AD7E318455}" presName="arrowDiagram3" presStyleCnt="0"/>
      <dgm:spPr/>
    </dgm:pt>
    <dgm:pt modelId="{140B263D-F55D-45CB-ACE3-3FA8A02DE0D3}" type="pres">
      <dgm:prSet presAssocID="{E42C0926-C721-42C9-8441-FA49A5DC0AAF}" presName="bullet3a" presStyleLbl="node1" presStyleIdx="0" presStyleCnt="3"/>
      <dgm:spPr/>
    </dgm:pt>
    <dgm:pt modelId="{BBB8E941-BC8D-452A-AE1B-6215234C1C37}" type="pres">
      <dgm:prSet presAssocID="{E42C0926-C721-42C9-8441-FA49A5DC0AAF}" presName="textBox3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C7CF1806-7388-4CDE-A69C-1B96F4128B24}" type="pres">
      <dgm:prSet presAssocID="{80B35B42-1E73-4DC8-8A87-6F5DBA3A6647}" presName="bullet3b" presStyleLbl="node1" presStyleIdx="1" presStyleCnt="3"/>
      <dgm:spPr/>
    </dgm:pt>
    <dgm:pt modelId="{83DF5016-1970-45C4-9F2D-4A170B6971F8}" type="pres">
      <dgm:prSet presAssocID="{80B35B42-1E73-4DC8-8A87-6F5DBA3A6647}" presName="textBox3b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05FCD7C6-BC43-4755-A725-B51FFD033E1D}" type="pres">
      <dgm:prSet presAssocID="{20DA03AB-EBDB-4782-AFF7-B4DB85914E7C}" presName="bullet3c" presStyleLbl="node1" presStyleIdx="2" presStyleCnt="3"/>
      <dgm:spPr/>
    </dgm:pt>
    <dgm:pt modelId="{2FEEA155-9F15-4AF2-A7C4-49BE1E2727C8}" type="pres">
      <dgm:prSet presAssocID="{20DA03AB-EBDB-4782-AFF7-B4DB85914E7C}" presName="textBox3c" presStyleLbl="revTx" presStyleIdx="2" presStyleCnt="3">
        <dgm:presLayoutVars>
          <dgm:bulletEnabled val="1"/>
        </dgm:presLayoutVars>
      </dgm:prSet>
      <dgm:spPr/>
    </dgm:pt>
  </dgm:ptLst>
  <dgm:cxnLst>
    <dgm:cxn modelId="{48CF58BC-E2C7-4C2F-B8B8-7327B1D4F73A}" type="presOf" srcId="{20DA03AB-EBDB-4782-AFF7-B4DB85914E7C}" destId="{2FEEA155-9F15-4AF2-A7C4-49BE1E2727C8}" srcOrd="0" destOrd="0" presId="urn:microsoft.com/office/officeart/2005/8/layout/arrow2"/>
    <dgm:cxn modelId="{92FD85F2-F041-4E3C-95EA-E3F547A869C1}" srcId="{EE142F4B-BC5D-4AF7-9933-C0AD7E318455}" destId="{80B35B42-1E73-4DC8-8A87-6F5DBA3A6647}" srcOrd="1" destOrd="0" parTransId="{4A6770A7-B17D-4F1C-96DA-9D5284321071}" sibTransId="{4E5052F0-321C-4369-B744-83BFC7F08D0B}"/>
    <dgm:cxn modelId="{B167281B-D131-47FE-AAF4-D7976E89E1D8}" srcId="{EE142F4B-BC5D-4AF7-9933-C0AD7E318455}" destId="{E42C0926-C721-42C9-8441-FA49A5DC0AAF}" srcOrd="0" destOrd="0" parTransId="{9CCECEDA-4431-4490-90B2-5478C52F7244}" sibTransId="{ABCADB57-99E6-4AE4-B112-BAD378E5D796}"/>
    <dgm:cxn modelId="{EDD19617-38D8-46EC-BDFA-E7CEC5762BA2}" type="presOf" srcId="{80B35B42-1E73-4DC8-8A87-6F5DBA3A6647}" destId="{83DF5016-1970-45C4-9F2D-4A170B6971F8}" srcOrd="0" destOrd="0" presId="urn:microsoft.com/office/officeart/2005/8/layout/arrow2"/>
    <dgm:cxn modelId="{95B21AF5-78A3-4174-8573-D5CDBBED688F}" srcId="{EE142F4B-BC5D-4AF7-9933-C0AD7E318455}" destId="{20DA03AB-EBDB-4782-AFF7-B4DB85914E7C}" srcOrd="2" destOrd="0" parTransId="{62788991-D620-47D9-8909-6AB3FB209C33}" sibTransId="{1FE317A5-CCD0-44BB-8604-D5ABCA195AFC}"/>
    <dgm:cxn modelId="{77AE4687-DECB-475E-9431-BB8F90F42B70}" type="presOf" srcId="{E42C0926-C721-42C9-8441-FA49A5DC0AAF}" destId="{BBB8E941-BC8D-452A-AE1B-6215234C1C37}" srcOrd="0" destOrd="0" presId="urn:microsoft.com/office/officeart/2005/8/layout/arrow2"/>
    <dgm:cxn modelId="{A26A9587-1E2B-4404-B302-33C8822E9581}" type="presOf" srcId="{EE142F4B-BC5D-4AF7-9933-C0AD7E318455}" destId="{D6EE8557-64A4-4A81-B3A7-C77F7FD1A4BA}" srcOrd="0" destOrd="0" presId="urn:microsoft.com/office/officeart/2005/8/layout/arrow2"/>
    <dgm:cxn modelId="{77CB0DE1-AD66-4C1A-964E-B835D2994032}" type="presParOf" srcId="{D6EE8557-64A4-4A81-B3A7-C77F7FD1A4BA}" destId="{98C967CB-12B8-4117-9E7D-832C2B643C12}" srcOrd="0" destOrd="0" presId="urn:microsoft.com/office/officeart/2005/8/layout/arrow2"/>
    <dgm:cxn modelId="{A044B4CD-5450-4EBC-8540-2E941B6366BC}" type="presParOf" srcId="{D6EE8557-64A4-4A81-B3A7-C77F7FD1A4BA}" destId="{992A3A08-6BAE-4FB8-8A90-89C890129EEC}" srcOrd="1" destOrd="0" presId="urn:microsoft.com/office/officeart/2005/8/layout/arrow2"/>
    <dgm:cxn modelId="{06834D57-BB69-4849-8AED-4835AA53F6D1}" type="presParOf" srcId="{992A3A08-6BAE-4FB8-8A90-89C890129EEC}" destId="{140B263D-F55D-45CB-ACE3-3FA8A02DE0D3}" srcOrd="0" destOrd="0" presId="urn:microsoft.com/office/officeart/2005/8/layout/arrow2"/>
    <dgm:cxn modelId="{22F6D3B1-A77C-40C7-B06D-F77227FBF78E}" type="presParOf" srcId="{992A3A08-6BAE-4FB8-8A90-89C890129EEC}" destId="{BBB8E941-BC8D-452A-AE1B-6215234C1C37}" srcOrd="1" destOrd="0" presId="urn:microsoft.com/office/officeart/2005/8/layout/arrow2"/>
    <dgm:cxn modelId="{F5D08691-BFFA-4AB7-BF2E-E2A2B7BE1D26}" type="presParOf" srcId="{992A3A08-6BAE-4FB8-8A90-89C890129EEC}" destId="{C7CF1806-7388-4CDE-A69C-1B96F4128B24}" srcOrd="2" destOrd="0" presId="urn:microsoft.com/office/officeart/2005/8/layout/arrow2"/>
    <dgm:cxn modelId="{7870EDE6-15ED-4B57-90F7-35134D9F23FA}" type="presParOf" srcId="{992A3A08-6BAE-4FB8-8A90-89C890129EEC}" destId="{83DF5016-1970-45C4-9F2D-4A170B6971F8}" srcOrd="3" destOrd="0" presId="urn:microsoft.com/office/officeart/2005/8/layout/arrow2"/>
    <dgm:cxn modelId="{24168731-C153-41B8-9DAD-212A8DBC0F14}" type="presParOf" srcId="{992A3A08-6BAE-4FB8-8A90-89C890129EEC}" destId="{05FCD7C6-BC43-4755-A725-B51FFD033E1D}" srcOrd="4" destOrd="0" presId="urn:microsoft.com/office/officeart/2005/8/layout/arrow2"/>
    <dgm:cxn modelId="{97B91F35-C94B-4F9B-9CF4-2531A8A8BB4A}" type="presParOf" srcId="{992A3A08-6BAE-4FB8-8A90-89C890129EEC}" destId="{2FEEA155-9F15-4AF2-A7C4-49BE1E2727C8}" srcOrd="5" destOrd="0" presId="urn:microsoft.com/office/officeart/2005/8/layout/arrow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D7D8E27-0656-49FB-A1EC-EB41B5DE98B3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C0ABE21C-E1B7-4257-8DC3-2FBB0D59D83E}">
      <dgm:prSet phldrT="[Text]" custT="1"/>
      <dgm:spPr/>
      <dgm:t>
        <a:bodyPr/>
        <a:lstStyle/>
        <a:p>
          <a:r>
            <a:rPr lang="id-ID" sz="2000" dirty="0" smtClean="0"/>
            <a:t>Menulis sebagai keterampilan</a:t>
          </a:r>
          <a:endParaRPr lang="id-ID" sz="2000" dirty="0"/>
        </a:p>
      </dgm:t>
    </dgm:pt>
    <dgm:pt modelId="{F858965D-73AF-4EAC-8736-C3DD008A209D}" type="parTrans" cxnId="{4D9E62FD-07A9-461D-8082-869FD15A6C98}">
      <dgm:prSet/>
      <dgm:spPr/>
      <dgm:t>
        <a:bodyPr/>
        <a:lstStyle/>
        <a:p>
          <a:endParaRPr lang="id-ID"/>
        </a:p>
      </dgm:t>
    </dgm:pt>
    <dgm:pt modelId="{2304E41E-B996-4151-B553-25B2E8B6F578}" type="sibTrans" cxnId="{4D9E62FD-07A9-461D-8082-869FD15A6C98}">
      <dgm:prSet/>
      <dgm:spPr/>
      <dgm:t>
        <a:bodyPr/>
        <a:lstStyle/>
        <a:p>
          <a:endParaRPr lang="id-ID"/>
        </a:p>
      </dgm:t>
    </dgm:pt>
    <dgm:pt modelId="{918991F7-B896-4AEC-8842-66030CD15664}">
      <dgm:prSet phldrT="[Text]" custT="1"/>
      <dgm:spPr/>
      <dgm:t>
        <a:bodyPr/>
        <a:lstStyle/>
        <a:p>
          <a:r>
            <a:rPr lang="id-ID" sz="2000" dirty="0" smtClean="0"/>
            <a:t>Mencoba menulis </a:t>
          </a:r>
          <a:endParaRPr lang="id-ID" sz="2000" dirty="0"/>
        </a:p>
      </dgm:t>
    </dgm:pt>
    <dgm:pt modelId="{317A3AA0-D8C6-46A8-8A55-B4D4035B82C6}" type="parTrans" cxnId="{7B01BB75-A0B1-446B-9C6B-4501915CF950}">
      <dgm:prSet/>
      <dgm:spPr/>
      <dgm:t>
        <a:bodyPr/>
        <a:lstStyle/>
        <a:p>
          <a:endParaRPr lang="id-ID"/>
        </a:p>
      </dgm:t>
    </dgm:pt>
    <dgm:pt modelId="{B6471215-F75E-4CC6-A722-45CA52A95951}" type="sibTrans" cxnId="{7B01BB75-A0B1-446B-9C6B-4501915CF950}">
      <dgm:prSet/>
      <dgm:spPr/>
      <dgm:t>
        <a:bodyPr/>
        <a:lstStyle/>
        <a:p>
          <a:endParaRPr lang="id-ID"/>
        </a:p>
      </dgm:t>
    </dgm:pt>
    <dgm:pt modelId="{B348822B-5956-4A01-A2C2-0CF92503BA44}">
      <dgm:prSet phldrT="[Text]" custT="1"/>
      <dgm:spPr/>
      <dgm:t>
        <a:bodyPr/>
        <a:lstStyle/>
        <a:p>
          <a:r>
            <a:rPr lang="id-ID" sz="2000" dirty="0" smtClean="0"/>
            <a:t>Modal hasil bacaan</a:t>
          </a:r>
          <a:endParaRPr lang="id-ID" sz="2000" dirty="0"/>
        </a:p>
      </dgm:t>
    </dgm:pt>
    <dgm:pt modelId="{74D9D608-EA6B-4F11-820E-5186E8616BF0}" type="parTrans" cxnId="{64D814C2-3428-4208-8CC3-EF9D604ADBCB}">
      <dgm:prSet/>
      <dgm:spPr/>
      <dgm:t>
        <a:bodyPr/>
        <a:lstStyle/>
        <a:p>
          <a:endParaRPr lang="id-ID"/>
        </a:p>
      </dgm:t>
    </dgm:pt>
    <dgm:pt modelId="{121215E7-E922-40C9-A256-56DE0D6211EA}" type="sibTrans" cxnId="{64D814C2-3428-4208-8CC3-EF9D604ADBCB}">
      <dgm:prSet/>
      <dgm:spPr/>
      <dgm:t>
        <a:bodyPr/>
        <a:lstStyle/>
        <a:p>
          <a:endParaRPr lang="id-ID"/>
        </a:p>
      </dgm:t>
    </dgm:pt>
    <dgm:pt modelId="{809672D5-7508-49E8-A28C-9ED43AB1C5FE}">
      <dgm:prSet phldrT="[Text]" custT="1"/>
      <dgm:spPr/>
      <dgm:t>
        <a:bodyPr/>
        <a:lstStyle/>
        <a:p>
          <a:r>
            <a:rPr lang="id-ID" sz="2000" dirty="0" smtClean="0"/>
            <a:t>Menulis semampunya</a:t>
          </a:r>
          <a:endParaRPr lang="id-ID" sz="2000" dirty="0"/>
        </a:p>
      </dgm:t>
    </dgm:pt>
    <dgm:pt modelId="{81452A42-8757-46BA-AE85-140B31893CA7}" type="parTrans" cxnId="{37A2A114-9DB8-4B73-8510-8256B6241FE8}">
      <dgm:prSet/>
      <dgm:spPr/>
      <dgm:t>
        <a:bodyPr/>
        <a:lstStyle/>
        <a:p>
          <a:endParaRPr lang="id-ID"/>
        </a:p>
      </dgm:t>
    </dgm:pt>
    <dgm:pt modelId="{7223F1FC-6DEE-424C-B01E-685BA6CB1A16}" type="sibTrans" cxnId="{37A2A114-9DB8-4B73-8510-8256B6241FE8}">
      <dgm:prSet/>
      <dgm:spPr/>
      <dgm:t>
        <a:bodyPr/>
        <a:lstStyle/>
        <a:p>
          <a:endParaRPr lang="id-ID"/>
        </a:p>
      </dgm:t>
    </dgm:pt>
    <dgm:pt modelId="{A8E28811-7100-46F4-A300-93370C91BCC7}">
      <dgm:prSet phldrT="[Text]" custT="1"/>
      <dgm:spPr/>
      <dgm:t>
        <a:bodyPr/>
        <a:lstStyle/>
        <a:p>
          <a:r>
            <a:rPr lang="id-ID" sz="2000" dirty="0" smtClean="0"/>
            <a:t>Mencari peerreviewer</a:t>
          </a:r>
          <a:endParaRPr lang="id-ID" sz="2000" dirty="0"/>
        </a:p>
      </dgm:t>
    </dgm:pt>
    <dgm:pt modelId="{55C1D73F-08C2-413A-BB94-F986DE52DA91}" type="parTrans" cxnId="{A0ED1C7C-63CE-4F53-B5EF-0F8923259F47}">
      <dgm:prSet/>
      <dgm:spPr/>
      <dgm:t>
        <a:bodyPr/>
        <a:lstStyle/>
        <a:p>
          <a:endParaRPr lang="id-ID"/>
        </a:p>
      </dgm:t>
    </dgm:pt>
    <dgm:pt modelId="{8DC7DE8F-1273-4C34-BBE1-6C0B7DB4DC7B}" type="sibTrans" cxnId="{A0ED1C7C-63CE-4F53-B5EF-0F8923259F47}">
      <dgm:prSet/>
      <dgm:spPr/>
      <dgm:t>
        <a:bodyPr/>
        <a:lstStyle/>
        <a:p>
          <a:endParaRPr lang="id-ID"/>
        </a:p>
      </dgm:t>
    </dgm:pt>
    <dgm:pt modelId="{1C4491CE-F2A4-4BB4-90ED-B559B566F2F8}" type="pres">
      <dgm:prSet presAssocID="{9D7D8E27-0656-49FB-A1EC-EB41B5DE98B3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667B794B-D925-49BC-9470-9697D1D7A888}" type="pres">
      <dgm:prSet presAssocID="{C0ABE21C-E1B7-4257-8DC3-2FBB0D59D83E}" presName="centerShape" presStyleLbl="node0" presStyleIdx="0" presStyleCnt="1" custScaleX="132803"/>
      <dgm:spPr/>
      <dgm:t>
        <a:bodyPr/>
        <a:lstStyle/>
        <a:p>
          <a:endParaRPr lang="id-ID"/>
        </a:p>
      </dgm:t>
    </dgm:pt>
    <dgm:pt modelId="{88C6F55E-BF26-4457-8922-CE147E47529A}" type="pres">
      <dgm:prSet presAssocID="{317A3AA0-D8C6-46A8-8A55-B4D4035B82C6}" presName="parTrans" presStyleLbl="sibTrans2D1" presStyleIdx="0" presStyleCnt="4"/>
      <dgm:spPr/>
    </dgm:pt>
    <dgm:pt modelId="{B372E57C-6895-4037-A496-D3FA6D2827DC}" type="pres">
      <dgm:prSet presAssocID="{317A3AA0-D8C6-46A8-8A55-B4D4035B82C6}" presName="connectorText" presStyleLbl="sibTrans2D1" presStyleIdx="0" presStyleCnt="4"/>
      <dgm:spPr/>
    </dgm:pt>
    <dgm:pt modelId="{B88345B3-7219-462F-B496-28D417F03EF5}" type="pres">
      <dgm:prSet presAssocID="{918991F7-B896-4AEC-8842-66030CD15664}" presName="node" presStyleLbl="node1" presStyleIdx="0" presStyleCnt="4" custScaleX="119523">
        <dgm:presLayoutVars>
          <dgm:bulletEnabled val="1"/>
        </dgm:presLayoutVars>
      </dgm:prSet>
      <dgm:spPr/>
    </dgm:pt>
    <dgm:pt modelId="{E9FF8918-1CE9-4ED5-9608-59AA7A2548FC}" type="pres">
      <dgm:prSet presAssocID="{74D9D608-EA6B-4F11-820E-5186E8616BF0}" presName="parTrans" presStyleLbl="sibTrans2D1" presStyleIdx="1" presStyleCnt="4"/>
      <dgm:spPr/>
    </dgm:pt>
    <dgm:pt modelId="{361488C7-6AF4-43F5-9BE2-077BF68D1E94}" type="pres">
      <dgm:prSet presAssocID="{74D9D608-EA6B-4F11-820E-5186E8616BF0}" presName="connectorText" presStyleLbl="sibTrans2D1" presStyleIdx="1" presStyleCnt="4"/>
      <dgm:spPr/>
    </dgm:pt>
    <dgm:pt modelId="{34F75BD6-0432-42E5-A3B3-CCA5C686523E}" type="pres">
      <dgm:prSet presAssocID="{B348822B-5956-4A01-A2C2-0CF92503BA44}" presName="node" presStyleLbl="node1" presStyleIdx="1" presStyleCnt="4" custScaleX="154618" custRadScaleRad="115457" custRadScaleInc="-3411">
        <dgm:presLayoutVars>
          <dgm:bulletEnabled val="1"/>
        </dgm:presLayoutVars>
      </dgm:prSet>
      <dgm:spPr/>
    </dgm:pt>
    <dgm:pt modelId="{1C8BEDA7-21DC-49C7-B25D-3F55447693CF}" type="pres">
      <dgm:prSet presAssocID="{81452A42-8757-46BA-AE85-140B31893CA7}" presName="parTrans" presStyleLbl="sibTrans2D1" presStyleIdx="2" presStyleCnt="4"/>
      <dgm:spPr/>
    </dgm:pt>
    <dgm:pt modelId="{4BE7201C-3FB3-4C1A-B9F9-831E7334857D}" type="pres">
      <dgm:prSet presAssocID="{81452A42-8757-46BA-AE85-140B31893CA7}" presName="connectorText" presStyleLbl="sibTrans2D1" presStyleIdx="2" presStyleCnt="4"/>
      <dgm:spPr/>
    </dgm:pt>
    <dgm:pt modelId="{5BEC96F9-9DEB-41F2-AB8F-162D9F164A37}" type="pres">
      <dgm:prSet presAssocID="{809672D5-7508-49E8-A28C-9ED43AB1C5FE}" presName="node" presStyleLbl="node1" presStyleIdx="2" presStyleCnt="4">
        <dgm:presLayoutVars>
          <dgm:bulletEnabled val="1"/>
        </dgm:presLayoutVars>
      </dgm:prSet>
      <dgm:spPr/>
    </dgm:pt>
    <dgm:pt modelId="{C4E438C2-2E2F-4D72-BA36-A2C7CA2A3B08}" type="pres">
      <dgm:prSet presAssocID="{55C1D73F-08C2-413A-BB94-F986DE52DA91}" presName="parTrans" presStyleLbl="sibTrans2D1" presStyleIdx="3" presStyleCnt="4"/>
      <dgm:spPr/>
    </dgm:pt>
    <dgm:pt modelId="{E7DAB09C-33DE-4B1C-BDC5-0E6DCCA48858}" type="pres">
      <dgm:prSet presAssocID="{55C1D73F-08C2-413A-BB94-F986DE52DA91}" presName="connectorText" presStyleLbl="sibTrans2D1" presStyleIdx="3" presStyleCnt="4"/>
      <dgm:spPr/>
    </dgm:pt>
    <dgm:pt modelId="{9A0E20EE-8444-4BB3-BE2E-21F2FB8C45D4}" type="pres">
      <dgm:prSet presAssocID="{A8E28811-7100-46F4-A300-93370C91BCC7}" presName="node" presStyleLbl="node1" presStyleIdx="3" presStyleCnt="4" custScaleX="114379">
        <dgm:presLayoutVars>
          <dgm:bulletEnabled val="1"/>
        </dgm:presLayoutVars>
      </dgm:prSet>
      <dgm:spPr/>
    </dgm:pt>
  </dgm:ptLst>
  <dgm:cxnLst>
    <dgm:cxn modelId="{B71A7997-CDE7-403F-8EBC-604C442E7E56}" type="presOf" srcId="{55C1D73F-08C2-413A-BB94-F986DE52DA91}" destId="{C4E438C2-2E2F-4D72-BA36-A2C7CA2A3B08}" srcOrd="0" destOrd="0" presId="urn:microsoft.com/office/officeart/2005/8/layout/radial5"/>
    <dgm:cxn modelId="{8386112B-43E5-4755-98CC-FB55B2820DBC}" type="presOf" srcId="{9D7D8E27-0656-49FB-A1EC-EB41B5DE98B3}" destId="{1C4491CE-F2A4-4BB4-90ED-B559B566F2F8}" srcOrd="0" destOrd="0" presId="urn:microsoft.com/office/officeart/2005/8/layout/radial5"/>
    <dgm:cxn modelId="{A31E84AD-A1B1-48D6-BE9F-CE06F79816DA}" type="presOf" srcId="{81452A42-8757-46BA-AE85-140B31893CA7}" destId="{4BE7201C-3FB3-4C1A-B9F9-831E7334857D}" srcOrd="1" destOrd="0" presId="urn:microsoft.com/office/officeart/2005/8/layout/radial5"/>
    <dgm:cxn modelId="{2251C81E-2302-4746-B57A-A38E4AA78393}" type="presOf" srcId="{74D9D608-EA6B-4F11-820E-5186E8616BF0}" destId="{361488C7-6AF4-43F5-9BE2-077BF68D1E94}" srcOrd="1" destOrd="0" presId="urn:microsoft.com/office/officeart/2005/8/layout/radial5"/>
    <dgm:cxn modelId="{37A2A114-9DB8-4B73-8510-8256B6241FE8}" srcId="{C0ABE21C-E1B7-4257-8DC3-2FBB0D59D83E}" destId="{809672D5-7508-49E8-A28C-9ED43AB1C5FE}" srcOrd="2" destOrd="0" parTransId="{81452A42-8757-46BA-AE85-140B31893CA7}" sibTransId="{7223F1FC-6DEE-424C-B01E-685BA6CB1A16}"/>
    <dgm:cxn modelId="{A0ED1C7C-63CE-4F53-B5EF-0F8923259F47}" srcId="{C0ABE21C-E1B7-4257-8DC3-2FBB0D59D83E}" destId="{A8E28811-7100-46F4-A300-93370C91BCC7}" srcOrd="3" destOrd="0" parTransId="{55C1D73F-08C2-413A-BB94-F986DE52DA91}" sibTransId="{8DC7DE8F-1273-4C34-BBE1-6C0B7DB4DC7B}"/>
    <dgm:cxn modelId="{64D814C2-3428-4208-8CC3-EF9D604ADBCB}" srcId="{C0ABE21C-E1B7-4257-8DC3-2FBB0D59D83E}" destId="{B348822B-5956-4A01-A2C2-0CF92503BA44}" srcOrd="1" destOrd="0" parTransId="{74D9D608-EA6B-4F11-820E-5186E8616BF0}" sibTransId="{121215E7-E922-40C9-A256-56DE0D6211EA}"/>
    <dgm:cxn modelId="{4D9E62FD-07A9-461D-8082-869FD15A6C98}" srcId="{9D7D8E27-0656-49FB-A1EC-EB41B5DE98B3}" destId="{C0ABE21C-E1B7-4257-8DC3-2FBB0D59D83E}" srcOrd="0" destOrd="0" parTransId="{F858965D-73AF-4EAC-8736-C3DD008A209D}" sibTransId="{2304E41E-B996-4151-B553-25B2E8B6F578}"/>
    <dgm:cxn modelId="{0A28CDA9-7A02-4C2A-82A2-033804DA2905}" type="presOf" srcId="{55C1D73F-08C2-413A-BB94-F986DE52DA91}" destId="{E7DAB09C-33DE-4B1C-BDC5-0E6DCCA48858}" srcOrd="1" destOrd="0" presId="urn:microsoft.com/office/officeart/2005/8/layout/radial5"/>
    <dgm:cxn modelId="{69F15862-32FA-4854-B8DE-E91FED9F5E6B}" type="presOf" srcId="{809672D5-7508-49E8-A28C-9ED43AB1C5FE}" destId="{5BEC96F9-9DEB-41F2-AB8F-162D9F164A37}" srcOrd="0" destOrd="0" presId="urn:microsoft.com/office/officeart/2005/8/layout/radial5"/>
    <dgm:cxn modelId="{A12D138D-7AD3-4AB3-ACB1-767A32EBB112}" type="presOf" srcId="{C0ABE21C-E1B7-4257-8DC3-2FBB0D59D83E}" destId="{667B794B-D925-49BC-9470-9697D1D7A888}" srcOrd="0" destOrd="0" presId="urn:microsoft.com/office/officeart/2005/8/layout/radial5"/>
    <dgm:cxn modelId="{0502A7AA-F766-441B-B93E-4BF7A152A496}" type="presOf" srcId="{A8E28811-7100-46F4-A300-93370C91BCC7}" destId="{9A0E20EE-8444-4BB3-BE2E-21F2FB8C45D4}" srcOrd="0" destOrd="0" presId="urn:microsoft.com/office/officeart/2005/8/layout/radial5"/>
    <dgm:cxn modelId="{204E3813-C853-4DED-88DB-9732D15BD511}" type="presOf" srcId="{B348822B-5956-4A01-A2C2-0CF92503BA44}" destId="{34F75BD6-0432-42E5-A3B3-CCA5C686523E}" srcOrd="0" destOrd="0" presId="urn:microsoft.com/office/officeart/2005/8/layout/radial5"/>
    <dgm:cxn modelId="{39DEDE53-8287-43FF-B8EC-25AAE0AFC7A0}" type="presOf" srcId="{317A3AA0-D8C6-46A8-8A55-B4D4035B82C6}" destId="{88C6F55E-BF26-4457-8922-CE147E47529A}" srcOrd="0" destOrd="0" presId="urn:microsoft.com/office/officeart/2005/8/layout/radial5"/>
    <dgm:cxn modelId="{7B01BB75-A0B1-446B-9C6B-4501915CF950}" srcId="{C0ABE21C-E1B7-4257-8DC3-2FBB0D59D83E}" destId="{918991F7-B896-4AEC-8842-66030CD15664}" srcOrd="0" destOrd="0" parTransId="{317A3AA0-D8C6-46A8-8A55-B4D4035B82C6}" sibTransId="{B6471215-F75E-4CC6-A722-45CA52A95951}"/>
    <dgm:cxn modelId="{434E0721-B427-475B-83FB-269E198FE498}" type="presOf" srcId="{81452A42-8757-46BA-AE85-140B31893CA7}" destId="{1C8BEDA7-21DC-49C7-B25D-3F55447693CF}" srcOrd="0" destOrd="0" presId="urn:microsoft.com/office/officeart/2005/8/layout/radial5"/>
    <dgm:cxn modelId="{2FD83A42-039D-497A-9C02-EFF809A1BCDC}" type="presOf" srcId="{317A3AA0-D8C6-46A8-8A55-B4D4035B82C6}" destId="{B372E57C-6895-4037-A496-D3FA6D2827DC}" srcOrd="1" destOrd="0" presId="urn:microsoft.com/office/officeart/2005/8/layout/radial5"/>
    <dgm:cxn modelId="{52A4A68E-B6E9-4842-84D9-A7DBA5D2D9C3}" type="presOf" srcId="{74D9D608-EA6B-4F11-820E-5186E8616BF0}" destId="{E9FF8918-1CE9-4ED5-9608-59AA7A2548FC}" srcOrd="0" destOrd="0" presId="urn:microsoft.com/office/officeart/2005/8/layout/radial5"/>
    <dgm:cxn modelId="{14BDABB7-68BB-4B4A-9EC6-E539B136DB1F}" type="presOf" srcId="{918991F7-B896-4AEC-8842-66030CD15664}" destId="{B88345B3-7219-462F-B496-28D417F03EF5}" srcOrd="0" destOrd="0" presId="urn:microsoft.com/office/officeart/2005/8/layout/radial5"/>
    <dgm:cxn modelId="{5C85A961-75B6-4CD9-ABFF-E68E81F7095C}" type="presParOf" srcId="{1C4491CE-F2A4-4BB4-90ED-B559B566F2F8}" destId="{667B794B-D925-49BC-9470-9697D1D7A888}" srcOrd="0" destOrd="0" presId="urn:microsoft.com/office/officeart/2005/8/layout/radial5"/>
    <dgm:cxn modelId="{8A7F6DBD-5332-480A-84BA-AF47BBE882D6}" type="presParOf" srcId="{1C4491CE-F2A4-4BB4-90ED-B559B566F2F8}" destId="{88C6F55E-BF26-4457-8922-CE147E47529A}" srcOrd="1" destOrd="0" presId="urn:microsoft.com/office/officeart/2005/8/layout/radial5"/>
    <dgm:cxn modelId="{2C75CD9D-84B4-4675-84D1-F16B5C983902}" type="presParOf" srcId="{88C6F55E-BF26-4457-8922-CE147E47529A}" destId="{B372E57C-6895-4037-A496-D3FA6D2827DC}" srcOrd="0" destOrd="0" presId="urn:microsoft.com/office/officeart/2005/8/layout/radial5"/>
    <dgm:cxn modelId="{1E789581-893D-4C35-9DDA-BCEF239169BB}" type="presParOf" srcId="{1C4491CE-F2A4-4BB4-90ED-B559B566F2F8}" destId="{B88345B3-7219-462F-B496-28D417F03EF5}" srcOrd="2" destOrd="0" presId="urn:microsoft.com/office/officeart/2005/8/layout/radial5"/>
    <dgm:cxn modelId="{4D72C918-D1C1-4F3D-A7E2-159D6DA23DEE}" type="presParOf" srcId="{1C4491CE-F2A4-4BB4-90ED-B559B566F2F8}" destId="{E9FF8918-1CE9-4ED5-9608-59AA7A2548FC}" srcOrd="3" destOrd="0" presId="urn:microsoft.com/office/officeart/2005/8/layout/radial5"/>
    <dgm:cxn modelId="{364BA145-6ADB-45B4-955F-5593A63F3034}" type="presParOf" srcId="{E9FF8918-1CE9-4ED5-9608-59AA7A2548FC}" destId="{361488C7-6AF4-43F5-9BE2-077BF68D1E94}" srcOrd="0" destOrd="0" presId="urn:microsoft.com/office/officeart/2005/8/layout/radial5"/>
    <dgm:cxn modelId="{F23689E6-10A4-446D-9351-2E1610744261}" type="presParOf" srcId="{1C4491CE-F2A4-4BB4-90ED-B559B566F2F8}" destId="{34F75BD6-0432-42E5-A3B3-CCA5C686523E}" srcOrd="4" destOrd="0" presId="urn:microsoft.com/office/officeart/2005/8/layout/radial5"/>
    <dgm:cxn modelId="{3B069003-3E13-472B-8BBB-86BAC701C903}" type="presParOf" srcId="{1C4491CE-F2A4-4BB4-90ED-B559B566F2F8}" destId="{1C8BEDA7-21DC-49C7-B25D-3F55447693CF}" srcOrd="5" destOrd="0" presId="urn:microsoft.com/office/officeart/2005/8/layout/radial5"/>
    <dgm:cxn modelId="{83D22524-F605-43A7-9C40-FF66DA1FC76F}" type="presParOf" srcId="{1C8BEDA7-21DC-49C7-B25D-3F55447693CF}" destId="{4BE7201C-3FB3-4C1A-B9F9-831E7334857D}" srcOrd="0" destOrd="0" presId="urn:microsoft.com/office/officeart/2005/8/layout/radial5"/>
    <dgm:cxn modelId="{DF6712BA-E4D9-4647-91EB-6DC0BB34B49F}" type="presParOf" srcId="{1C4491CE-F2A4-4BB4-90ED-B559B566F2F8}" destId="{5BEC96F9-9DEB-41F2-AB8F-162D9F164A37}" srcOrd="6" destOrd="0" presId="urn:microsoft.com/office/officeart/2005/8/layout/radial5"/>
    <dgm:cxn modelId="{6D59DE08-7064-4C9A-B01F-43E12963255F}" type="presParOf" srcId="{1C4491CE-F2A4-4BB4-90ED-B559B566F2F8}" destId="{C4E438C2-2E2F-4D72-BA36-A2C7CA2A3B08}" srcOrd="7" destOrd="0" presId="urn:microsoft.com/office/officeart/2005/8/layout/radial5"/>
    <dgm:cxn modelId="{509C2E04-950C-4540-BAC7-902D93342E15}" type="presParOf" srcId="{C4E438C2-2E2F-4D72-BA36-A2C7CA2A3B08}" destId="{E7DAB09C-33DE-4B1C-BDC5-0E6DCCA48858}" srcOrd="0" destOrd="0" presId="urn:microsoft.com/office/officeart/2005/8/layout/radial5"/>
    <dgm:cxn modelId="{247F8E56-E9C5-41F7-9D3B-81EE55A64FF4}" type="presParOf" srcId="{1C4491CE-F2A4-4BB4-90ED-B559B566F2F8}" destId="{9A0E20EE-8444-4BB3-BE2E-21F2FB8C45D4}" srcOrd="8" destOrd="0" presId="urn:microsoft.com/office/officeart/2005/8/layout/radial5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6EEE3-2FDF-4A0A-B343-3D40797BCE83}" type="datetimeFigureOut">
              <a:rPr lang="id-ID" smtClean="0"/>
              <a:pPr/>
              <a:t>25/03/2020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7ED58-3DD5-4010-A07A-FB8E2FB4AFD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6EEE3-2FDF-4A0A-B343-3D40797BCE83}" type="datetimeFigureOut">
              <a:rPr lang="id-ID" smtClean="0"/>
              <a:pPr/>
              <a:t>25/03/2020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7ED58-3DD5-4010-A07A-FB8E2FB4AFD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6EEE3-2FDF-4A0A-B343-3D40797BCE83}" type="datetimeFigureOut">
              <a:rPr lang="id-ID" smtClean="0"/>
              <a:pPr/>
              <a:t>25/03/2020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7ED58-3DD5-4010-A07A-FB8E2FB4AFD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6EEE3-2FDF-4A0A-B343-3D40797BCE83}" type="datetimeFigureOut">
              <a:rPr lang="id-ID" smtClean="0"/>
              <a:pPr/>
              <a:t>25/03/2020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7ED58-3DD5-4010-A07A-FB8E2FB4AFD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6EEE3-2FDF-4A0A-B343-3D40797BCE83}" type="datetimeFigureOut">
              <a:rPr lang="id-ID" smtClean="0"/>
              <a:pPr/>
              <a:t>25/03/2020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7ED58-3DD5-4010-A07A-FB8E2FB4AFD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6EEE3-2FDF-4A0A-B343-3D40797BCE83}" type="datetimeFigureOut">
              <a:rPr lang="id-ID" smtClean="0"/>
              <a:pPr/>
              <a:t>25/03/2020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7ED58-3DD5-4010-A07A-FB8E2FB4AFD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6EEE3-2FDF-4A0A-B343-3D40797BCE83}" type="datetimeFigureOut">
              <a:rPr lang="id-ID" smtClean="0"/>
              <a:pPr/>
              <a:t>25/03/2020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7ED58-3DD5-4010-A07A-FB8E2FB4AFD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6EEE3-2FDF-4A0A-B343-3D40797BCE83}" type="datetimeFigureOut">
              <a:rPr lang="id-ID" smtClean="0"/>
              <a:pPr/>
              <a:t>25/03/2020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7ED58-3DD5-4010-A07A-FB8E2FB4AFD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6EEE3-2FDF-4A0A-B343-3D40797BCE83}" type="datetimeFigureOut">
              <a:rPr lang="id-ID" smtClean="0"/>
              <a:pPr/>
              <a:t>25/03/2020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7ED58-3DD5-4010-A07A-FB8E2FB4AFD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6EEE3-2FDF-4A0A-B343-3D40797BCE83}" type="datetimeFigureOut">
              <a:rPr lang="id-ID" smtClean="0"/>
              <a:pPr/>
              <a:t>25/03/2020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7ED58-3DD5-4010-A07A-FB8E2FB4AFD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6EEE3-2FDF-4A0A-B343-3D40797BCE83}" type="datetimeFigureOut">
              <a:rPr lang="id-ID" smtClean="0"/>
              <a:pPr/>
              <a:t>25/03/2020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7ED58-3DD5-4010-A07A-FB8E2FB4AFD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36EEE3-2FDF-4A0A-B343-3D40797BCE83}" type="datetimeFigureOut">
              <a:rPr lang="id-ID" smtClean="0"/>
              <a:pPr/>
              <a:t>25/03/2020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27ED58-3DD5-4010-A07A-FB8E2FB4AFDB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 smtClean="0"/>
              <a:t>Teknik  menulis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syarat</a:t>
            </a: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dirty="0"/>
              <a:t>B</a:t>
            </a:r>
            <a:r>
              <a:rPr lang="id-ID" dirty="0" smtClean="0"/>
              <a:t>ahasa</a:t>
            </a: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Langkah menulis</a:t>
            </a: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Trik kembangkan kompetensi menulis</a:t>
            </a: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1285860"/>
          <a:ext cx="8858280" cy="5000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Tak ada tulisan sempurna.....</a:t>
            </a:r>
            <a:br>
              <a:rPr lang="id-ID" dirty="0" smtClean="0"/>
            </a:br>
            <a:r>
              <a:rPr lang="id-ID" dirty="0" smtClean="0"/>
              <a:t>Yang ada tulisan pasti berguna</a:t>
            </a:r>
            <a:endParaRPr lang="id-ID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71</Words>
  <Application>Microsoft Office PowerPoint</Application>
  <PresentationFormat>On-screen Show (4:3)</PresentationFormat>
  <Paragraphs>29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Teknik  menulis</vt:lpstr>
      <vt:lpstr>syarat</vt:lpstr>
      <vt:lpstr>Bahasa</vt:lpstr>
      <vt:lpstr>Langkah menulis</vt:lpstr>
      <vt:lpstr>Trik kembangkan kompetensi menulis</vt:lpstr>
      <vt:lpstr>Tak ada tulisan sempurna..... Yang ada tulisan pasti berguna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Teknik  menulis</dc:title>
  <dc:creator>hp</dc:creator>
  <cp:lastModifiedBy>hp</cp:lastModifiedBy>
  <cp:revision>6</cp:revision>
  <dcterms:created xsi:type="dcterms:W3CDTF">2020-03-24T07:27:45Z</dcterms:created>
  <dcterms:modified xsi:type="dcterms:W3CDTF">2020-03-25T03:25:27Z</dcterms:modified>
</cp:coreProperties>
</file>