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5A07C739-E7A5-434F-8FBA-18F8D4FAA9DF}" type="datetimeFigureOut">
              <a:rPr lang="id-ID" smtClean="0"/>
              <a:t>28/03/2019</a:t>
            </a:fld>
            <a:endParaRPr lang="id-ID"/>
          </a:p>
        </p:txBody>
      </p:sp>
      <p:sp>
        <p:nvSpPr>
          <p:cNvPr id="23" name="Slide Number Placeholder 22"/>
          <p:cNvSpPr>
            <a:spLocks noGrp="1"/>
          </p:cNvSpPr>
          <p:nvPr>
            <p:ph type="sldNum" sz="quarter" idx="11"/>
          </p:nvPr>
        </p:nvSpPr>
        <p:spPr/>
        <p:txBody>
          <a:bodyPr/>
          <a:lstStyle/>
          <a:p>
            <a:fld id="{0169072F-1E0E-46B2-AD8D-6EFEBC372B88}" type="slidenum">
              <a:rPr lang="id-ID" smtClean="0"/>
              <a:t>‹#›</a:t>
            </a:fld>
            <a:endParaRPr lang="id-ID"/>
          </a:p>
        </p:txBody>
      </p:sp>
      <p:sp>
        <p:nvSpPr>
          <p:cNvPr id="24" name="Footer Placeholder 23"/>
          <p:cNvSpPr>
            <a:spLocks noGrp="1"/>
          </p:cNvSpPr>
          <p:nvPr>
            <p:ph type="ftr" sz="quarter" idx="12"/>
          </p:nvPr>
        </p:nvSpPr>
        <p:spPr/>
        <p:txBody>
          <a:bodyPr/>
          <a:lstStyle/>
          <a:p>
            <a:endParaRPr lang="id-ID"/>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11"/>
          <p:cNvSpPr>
            <a:spLocks noGrp="1"/>
          </p:cNvSpPr>
          <p:nvPr>
            <p:ph type="dt" sz="half" idx="14"/>
          </p:nvPr>
        </p:nvSpPr>
        <p:spPr/>
        <p:txBody>
          <a:bodyPr/>
          <a:lstStyle/>
          <a:p>
            <a:fld id="{5A07C739-E7A5-434F-8FBA-18F8D4FAA9DF}" type="datetimeFigureOut">
              <a:rPr lang="id-ID" smtClean="0"/>
              <a:t>28/03/2019</a:t>
            </a:fld>
            <a:endParaRPr lang="id-ID"/>
          </a:p>
        </p:txBody>
      </p:sp>
      <p:sp>
        <p:nvSpPr>
          <p:cNvPr id="19" name="Slide Number Placeholder 18"/>
          <p:cNvSpPr>
            <a:spLocks noGrp="1"/>
          </p:cNvSpPr>
          <p:nvPr>
            <p:ph type="sldNum" sz="quarter" idx="15"/>
          </p:nvPr>
        </p:nvSpPr>
        <p:spPr/>
        <p:txBody>
          <a:bodyPr/>
          <a:lstStyle/>
          <a:p>
            <a:fld id="{0169072F-1E0E-46B2-AD8D-6EFEBC372B88}" type="slidenum">
              <a:rPr lang="id-ID" smtClean="0"/>
              <a:t>‹#›</a:t>
            </a:fld>
            <a:endParaRPr lang="id-ID"/>
          </a:p>
        </p:txBody>
      </p:sp>
      <p:sp>
        <p:nvSpPr>
          <p:cNvPr id="21" name="Footer Placeholder 20"/>
          <p:cNvSpPr>
            <a:spLocks noGrp="1"/>
          </p:cNvSpPr>
          <p:nvPr>
            <p:ph type="ftr" sz="quarter" idx="16"/>
          </p:nvPr>
        </p:nvSpPr>
        <p:spPr/>
        <p:txBody>
          <a:bodyPr/>
          <a:lstStyle/>
          <a:p>
            <a:endParaRPr lang="id-ID"/>
          </a:p>
        </p:txBody>
      </p:sp>
      <p:sp>
        <p:nvSpPr>
          <p:cNvPr id="8" name="Title 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15"/>
          <p:cNvSpPr>
            <a:spLocks noGrp="1"/>
          </p:cNvSpPr>
          <p:nvPr>
            <p:ph type="dt" sz="half" idx="10"/>
          </p:nvPr>
        </p:nvSpPr>
        <p:spPr/>
        <p:txBody>
          <a:bodyPr/>
          <a:lstStyle/>
          <a:p>
            <a:fld id="{5A07C739-E7A5-434F-8FBA-18F8D4FAA9DF}" type="datetimeFigureOut">
              <a:rPr lang="id-ID" smtClean="0"/>
              <a:t>28/03/2019</a:t>
            </a:fld>
            <a:endParaRPr lang="id-ID"/>
          </a:p>
        </p:txBody>
      </p:sp>
      <p:sp>
        <p:nvSpPr>
          <p:cNvPr id="20" name="Slide Number Placeholder 19"/>
          <p:cNvSpPr>
            <a:spLocks noGrp="1"/>
          </p:cNvSpPr>
          <p:nvPr>
            <p:ph type="sldNum" sz="quarter" idx="11"/>
          </p:nvPr>
        </p:nvSpPr>
        <p:spPr/>
        <p:txBody>
          <a:bodyPr/>
          <a:lstStyle/>
          <a:p>
            <a:fld id="{0169072F-1E0E-46B2-AD8D-6EFEBC372B88}" type="slidenum">
              <a:rPr lang="id-ID" smtClean="0"/>
              <a:t>‹#›</a:t>
            </a:fld>
            <a:endParaRPr lang="id-ID"/>
          </a:p>
        </p:txBody>
      </p:sp>
      <p:sp>
        <p:nvSpPr>
          <p:cNvPr id="21" name="Footer Placeholder 20"/>
          <p:cNvSpPr>
            <a:spLocks noGrp="1"/>
          </p:cNvSpPr>
          <p:nvPr>
            <p:ph type="ftr" sz="quarter" idx="12"/>
          </p:nvPr>
        </p:nvSpPr>
        <p:spPr/>
        <p:txBody>
          <a:bodyPr/>
          <a:lstStyle/>
          <a:p>
            <a:endParaRPr lang="id-ID"/>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Title 26"/>
          <p:cNvSpPr>
            <a:spLocks noGrp="1"/>
          </p:cNvSpPr>
          <p:nvPr>
            <p:ph type="title"/>
          </p:nvPr>
        </p:nvSpPr>
        <p:spPr/>
        <p:txBody>
          <a:bodyPr/>
          <a:lstStyle/>
          <a:p>
            <a:r>
              <a:rPr lang="en-US" smtClean="0"/>
              <a:t>Click to edit Master title style</a:t>
            </a:r>
            <a:endParaRPr lang="en-US" dirty="0"/>
          </a:p>
        </p:txBody>
      </p:sp>
      <p:sp>
        <p:nvSpPr>
          <p:cNvPr id="20" name="Date Placeholder 19"/>
          <p:cNvSpPr>
            <a:spLocks noGrp="1"/>
          </p:cNvSpPr>
          <p:nvPr>
            <p:ph type="dt" sz="half" idx="15"/>
          </p:nvPr>
        </p:nvSpPr>
        <p:spPr/>
        <p:txBody>
          <a:bodyPr/>
          <a:lstStyle/>
          <a:p>
            <a:fld id="{5A07C739-E7A5-434F-8FBA-18F8D4FAA9DF}" type="datetimeFigureOut">
              <a:rPr lang="id-ID" smtClean="0"/>
              <a:t>28/03/2019</a:t>
            </a:fld>
            <a:endParaRPr lang="id-ID"/>
          </a:p>
        </p:txBody>
      </p:sp>
      <p:sp>
        <p:nvSpPr>
          <p:cNvPr id="25" name="Slide Number Placeholder 24"/>
          <p:cNvSpPr>
            <a:spLocks noGrp="1"/>
          </p:cNvSpPr>
          <p:nvPr>
            <p:ph type="sldNum" sz="quarter" idx="16"/>
          </p:nvPr>
        </p:nvSpPr>
        <p:spPr/>
        <p:txBody>
          <a:bodyPr/>
          <a:lstStyle/>
          <a:p>
            <a:fld id="{0169072F-1E0E-46B2-AD8D-6EFEBC372B88}" type="slidenum">
              <a:rPr lang="id-ID" smtClean="0"/>
              <a:t>‹#›</a:t>
            </a:fld>
            <a:endParaRPr lang="id-ID"/>
          </a:p>
        </p:txBody>
      </p:sp>
      <p:sp>
        <p:nvSpPr>
          <p:cNvPr id="26" name="Footer Placeholder 25"/>
          <p:cNvSpPr>
            <a:spLocks noGrp="1"/>
          </p:cNvSpPr>
          <p:nvPr>
            <p:ph type="ftr" sz="quarter" idx="17"/>
          </p:nvPr>
        </p:nvSpPr>
        <p:spPr/>
        <p:txBody>
          <a:bodyPr/>
          <a:lstStyle/>
          <a:p>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0" name="Title 29"/>
          <p:cNvSpPr>
            <a:spLocks noGrp="1"/>
          </p:cNvSpPr>
          <p:nvPr>
            <p:ph type="title"/>
          </p:nvPr>
        </p:nvSpPr>
        <p:spPr/>
        <p:txBody>
          <a:bodyPr/>
          <a:lstStyle/>
          <a:p>
            <a:r>
              <a:rPr lang="en-US" smtClean="0"/>
              <a:t>Click to edit Master title style</a:t>
            </a:r>
            <a:endParaRPr lang="en-US"/>
          </a:p>
        </p:txBody>
      </p:sp>
      <p:sp>
        <p:nvSpPr>
          <p:cNvPr id="20" name="Date Placeholder 19"/>
          <p:cNvSpPr>
            <a:spLocks noGrp="1"/>
          </p:cNvSpPr>
          <p:nvPr>
            <p:ph type="dt" sz="half" idx="16"/>
          </p:nvPr>
        </p:nvSpPr>
        <p:spPr/>
        <p:txBody>
          <a:bodyPr/>
          <a:lstStyle/>
          <a:p>
            <a:fld id="{5A07C739-E7A5-434F-8FBA-18F8D4FAA9DF}" type="datetimeFigureOut">
              <a:rPr lang="id-ID" smtClean="0"/>
              <a:t>28/03/2019</a:t>
            </a:fld>
            <a:endParaRPr lang="id-ID"/>
          </a:p>
        </p:txBody>
      </p:sp>
      <p:sp>
        <p:nvSpPr>
          <p:cNvPr id="24" name="Slide Number Placeholder 23"/>
          <p:cNvSpPr>
            <a:spLocks noGrp="1"/>
          </p:cNvSpPr>
          <p:nvPr>
            <p:ph type="sldNum" sz="quarter" idx="17"/>
          </p:nvPr>
        </p:nvSpPr>
        <p:spPr/>
        <p:txBody>
          <a:bodyPr/>
          <a:lstStyle/>
          <a:p>
            <a:fld id="{0169072F-1E0E-46B2-AD8D-6EFEBC372B88}" type="slidenum">
              <a:rPr lang="id-ID" smtClean="0"/>
              <a:t>‹#›</a:t>
            </a:fld>
            <a:endParaRPr lang="id-ID"/>
          </a:p>
        </p:txBody>
      </p:sp>
      <p:sp>
        <p:nvSpPr>
          <p:cNvPr id="29" name="Footer Placeholder 28"/>
          <p:cNvSpPr>
            <a:spLocks noGrp="1"/>
          </p:cNvSpPr>
          <p:nvPr>
            <p:ph type="ftr" sz="quarter" idx="18"/>
          </p:nvPr>
        </p:nvSpPr>
        <p:spPr/>
        <p:txBody>
          <a:bodyPr/>
          <a:lstStyle/>
          <a:p>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5A07C739-E7A5-434F-8FBA-18F8D4FAA9DF}" type="datetimeFigureOut">
              <a:rPr lang="id-ID" smtClean="0"/>
              <a:t>28/03/2019</a:t>
            </a:fld>
            <a:endParaRPr lang="id-ID"/>
          </a:p>
        </p:txBody>
      </p:sp>
      <p:sp>
        <p:nvSpPr>
          <p:cNvPr id="14" name="Slide Number Placeholder 13"/>
          <p:cNvSpPr>
            <a:spLocks noGrp="1"/>
          </p:cNvSpPr>
          <p:nvPr>
            <p:ph type="sldNum" sz="quarter" idx="11"/>
          </p:nvPr>
        </p:nvSpPr>
        <p:spPr/>
        <p:txBody>
          <a:bodyPr/>
          <a:lstStyle/>
          <a:p>
            <a:fld id="{0169072F-1E0E-46B2-AD8D-6EFEBC372B88}" type="slidenum">
              <a:rPr lang="id-ID" smtClean="0"/>
              <a:t>‹#›</a:t>
            </a:fld>
            <a:endParaRPr lang="id-ID"/>
          </a:p>
        </p:txBody>
      </p:sp>
      <p:sp>
        <p:nvSpPr>
          <p:cNvPr id="18" name="Footer Placeholder 17"/>
          <p:cNvSpPr>
            <a:spLocks noGrp="1"/>
          </p:cNvSpPr>
          <p:nvPr>
            <p:ph type="ftr" sz="quarter" idx="12"/>
          </p:nvPr>
        </p:nvSpPr>
        <p:spPr/>
        <p:txBody>
          <a:bodyPr/>
          <a:lstStyle/>
          <a:p>
            <a:endParaRPr lang="id-ID"/>
          </a:p>
        </p:txBody>
      </p:sp>
      <p:sp>
        <p:nvSpPr>
          <p:cNvPr id="15" name="Title 14"/>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5A07C739-E7A5-434F-8FBA-18F8D4FAA9DF}" type="datetimeFigureOut">
              <a:rPr lang="id-ID" smtClean="0"/>
              <a:t>28/03/2019</a:t>
            </a:fld>
            <a:endParaRPr lang="id-ID"/>
          </a:p>
        </p:txBody>
      </p:sp>
      <p:sp>
        <p:nvSpPr>
          <p:cNvPr id="12" name="Slide Number Placeholder 11"/>
          <p:cNvSpPr>
            <a:spLocks noGrp="1"/>
          </p:cNvSpPr>
          <p:nvPr>
            <p:ph type="sldNum" sz="quarter" idx="11"/>
          </p:nvPr>
        </p:nvSpPr>
        <p:spPr/>
        <p:txBody>
          <a:bodyPr/>
          <a:lstStyle/>
          <a:p>
            <a:fld id="{0169072F-1E0E-46B2-AD8D-6EFEBC372B88}" type="slidenum">
              <a:rPr lang="id-ID" smtClean="0"/>
              <a:t>‹#›</a:t>
            </a:fld>
            <a:endParaRPr lang="id-ID"/>
          </a:p>
        </p:txBody>
      </p:sp>
      <p:sp>
        <p:nvSpPr>
          <p:cNvPr id="13" name="Footer Placeholder 12"/>
          <p:cNvSpPr>
            <a:spLocks noGrp="1"/>
          </p:cNvSpPr>
          <p:nvPr>
            <p:ph type="ftr" sz="quarter" idx="12"/>
          </p:nvPr>
        </p:nvSpPr>
        <p:spPr/>
        <p:txBody>
          <a:bodyPr/>
          <a:lstStyle/>
          <a:p>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smtClean="0"/>
              <a:t>Click to edit Master title style</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12"/>
          <p:cNvSpPr>
            <a:spLocks noGrp="1"/>
          </p:cNvSpPr>
          <p:nvPr>
            <p:ph type="dt" sz="half" idx="15"/>
          </p:nvPr>
        </p:nvSpPr>
        <p:spPr/>
        <p:txBody>
          <a:bodyPr/>
          <a:lstStyle/>
          <a:p>
            <a:fld id="{5A07C739-E7A5-434F-8FBA-18F8D4FAA9DF}" type="datetimeFigureOut">
              <a:rPr lang="id-ID" smtClean="0"/>
              <a:t>28/03/2019</a:t>
            </a:fld>
            <a:endParaRPr lang="id-ID"/>
          </a:p>
        </p:txBody>
      </p:sp>
      <p:sp>
        <p:nvSpPr>
          <p:cNvPr id="18" name="Slide Number Placeholder 17"/>
          <p:cNvSpPr>
            <a:spLocks noGrp="1"/>
          </p:cNvSpPr>
          <p:nvPr>
            <p:ph type="sldNum" sz="quarter" idx="16"/>
          </p:nvPr>
        </p:nvSpPr>
        <p:spPr/>
        <p:txBody>
          <a:bodyPr/>
          <a:lstStyle/>
          <a:p>
            <a:fld id="{0169072F-1E0E-46B2-AD8D-6EFEBC372B88}" type="slidenum">
              <a:rPr lang="id-ID" smtClean="0"/>
              <a:t>‹#›</a:t>
            </a:fld>
            <a:endParaRPr lang="id-ID"/>
          </a:p>
        </p:txBody>
      </p:sp>
      <p:sp>
        <p:nvSpPr>
          <p:cNvPr id="20" name="Footer Placeholder 19"/>
          <p:cNvSpPr>
            <a:spLocks noGrp="1"/>
          </p:cNvSpPr>
          <p:nvPr>
            <p:ph type="ftr" sz="quarter" idx="17"/>
          </p:nvPr>
        </p:nvSpPr>
        <p:spPr/>
        <p:txBody>
          <a:bodyPr/>
          <a:lstStyle/>
          <a:p>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3" name="Date Placeholder 12"/>
          <p:cNvSpPr>
            <a:spLocks noGrp="1"/>
          </p:cNvSpPr>
          <p:nvPr>
            <p:ph type="dt" sz="half" idx="14"/>
          </p:nvPr>
        </p:nvSpPr>
        <p:spPr/>
        <p:txBody>
          <a:bodyPr/>
          <a:lstStyle/>
          <a:p>
            <a:fld id="{5A07C739-E7A5-434F-8FBA-18F8D4FAA9DF}" type="datetimeFigureOut">
              <a:rPr lang="id-ID" smtClean="0"/>
              <a:t>28/03/2019</a:t>
            </a:fld>
            <a:endParaRPr lang="id-ID"/>
          </a:p>
        </p:txBody>
      </p:sp>
      <p:sp>
        <p:nvSpPr>
          <p:cNvPr id="20" name="Slide Number Placeholder 19"/>
          <p:cNvSpPr>
            <a:spLocks noGrp="1"/>
          </p:cNvSpPr>
          <p:nvPr>
            <p:ph type="sldNum" sz="quarter" idx="15"/>
          </p:nvPr>
        </p:nvSpPr>
        <p:spPr/>
        <p:txBody>
          <a:bodyPr/>
          <a:lstStyle/>
          <a:p>
            <a:fld id="{0169072F-1E0E-46B2-AD8D-6EFEBC372B88}" type="slidenum">
              <a:rPr lang="id-ID" smtClean="0"/>
              <a:t>‹#›</a:t>
            </a:fld>
            <a:endParaRPr lang="id-ID"/>
          </a:p>
        </p:txBody>
      </p:sp>
      <p:sp>
        <p:nvSpPr>
          <p:cNvPr id="21" name="Footer Placeholder 20"/>
          <p:cNvSpPr>
            <a:spLocks noGrp="1"/>
          </p:cNvSpPr>
          <p:nvPr>
            <p:ph type="ftr" sz="quarter" idx="16"/>
          </p:nvPr>
        </p:nvSpPr>
        <p:spPr/>
        <p:txBody>
          <a:bodyPr/>
          <a:lstStyle/>
          <a:p>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07C739-E7A5-434F-8FBA-18F8D4FAA9DF}"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169072F-1E0E-46B2-AD8D-6EFEBC372B88}"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07C739-E7A5-434F-8FBA-18F8D4FAA9DF}"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169072F-1E0E-46B2-AD8D-6EFEBC372B88}"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5A07C739-E7A5-434F-8FBA-18F8D4FAA9DF}" type="datetimeFigureOut">
              <a:rPr lang="id-ID" smtClean="0"/>
              <a:t>28/03/2019</a:t>
            </a:fld>
            <a:endParaRPr lang="id-ID"/>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id-ID"/>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0169072F-1E0E-46B2-AD8D-6EFEBC372B88}"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lnSpcReduction="10000"/>
          </a:bodyPr>
          <a:lstStyle/>
          <a:p>
            <a:r>
              <a:rPr lang="id-ID" dirty="0" smtClean="0"/>
              <a:t>Pengertian Listrik Menurut Para Ahli:</a:t>
            </a:r>
          </a:p>
          <a:p>
            <a:r>
              <a:rPr lang="id-ID" dirty="0"/>
              <a:t> OYCE JAMES, COLIN BAKER, HELEN SWAIN</a:t>
            </a:r>
            <a:br>
              <a:rPr lang="id-ID" dirty="0"/>
            </a:br>
            <a:r>
              <a:rPr lang="id-ID" dirty="0"/>
              <a:t>Listrik adalah aliran atau pergerakan elektron - elektron </a:t>
            </a:r>
            <a:r>
              <a:rPr lang="id-ID" dirty="0" smtClean="0"/>
              <a:t>dimana partikelnya bermuatan </a:t>
            </a:r>
            <a:r>
              <a:rPr lang="id-ID" dirty="0"/>
              <a:t>negatif yang ditemukan pada semua atom</a:t>
            </a:r>
            <a:br>
              <a:rPr lang="id-ID" dirty="0"/>
            </a:br>
            <a:r>
              <a:rPr lang="id-ID" dirty="0"/>
              <a:t/>
            </a:r>
            <a:br>
              <a:rPr lang="id-ID" dirty="0"/>
            </a:br>
            <a:r>
              <a:rPr lang="id-ID" dirty="0"/>
              <a:t>NETI LIM, LINDA, YULINDA, FRANSISKA, &amp; SUSILAWATI</a:t>
            </a:r>
            <a:br>
              <a:rPr lang="id-ID" dirty="0"/>
            </a:br>
            <a:r>
              <a:rPr lang="id-ID" dirty="0"/>
              <a:t>Listrik merupakan sumber energi yang sangat penting bagi manusia</a:t>
            </a:r>
            <a:br>
              <a:rPr lang="id-ID" dirty="0"/>
            </a:br>
            <a:r>
              <a:rPr lang="id-ID" dirty="0"/>
              <a:t/>
            </a:r>
            <a:br>
              <a:rPr lang="id-ID" dirty="0"/>
            </a:br>
            <a:r>
              <a:rPr lang="id-ID" dirty="0"/>
              <a:t>HEINZ FRICK &amp; PUJO L. SETIAWAN</a:t>
            </a:r>
            <a:br>
              <a:rPr lang="id-ID" dirty="0"/>
            </a:br>
            <a:r>
              <a:rPr lang="id-ID" dirty="0"/>
              <a:t>Listrik merupakan energi yang dapat diubah menjadi energi lain, menghasilkan panas, cahaya, kimia, atau gerak (mekanik</a:t>
            </a:r>
            <a:r>
              <a:rPr lang="id-ID" dirty="0" smtClean="0"/>
              <a:t>)</a:t>
            </a:r>
          </a:p>
          <a:p>
            <a:r>
              <a:rPr lang="id-ID" dirty="0" smtClean="0"/>
              <a:t>Kesimpulan:</a:t>
            </a:r>
          </a:p>
          <a:p>
            <a:r>
              <a:rPr lang="id-ID" dirty="0" smtClean="0"/>
              <a:t>Listrik berasal dari Bahasa Inggris yaitu </a:t>
            </a:r>
            <a:r>
              <a:rPr lang="id-ID" i="1" dirty="0" smtClean="0"/>
              <a:t>Electricity </a:t>
            </a:r>
            <a:r>
              <a:rPr lang="id-ID" dirty="0" smtClean="0"/>
              <a:t>atau </a:t>
            </a:r>
            <a:r>
              <a:rPr lang="id-ID" i="1" dirty="0" smtClean="0"/>
              <a:t>electric </a:t>
            </a:r>
            <a:r>
              <a:rPr lang="id-ID" dirty="0" smtClean="0"/>
              <a:t>atau </a:t>
            </a:r>
            <a:r>
              <a:rPr lang="id-ID" i="1" dirty="0" smtClean="0"/>
              <a:t>electrical</a:t>
            </a:r>
            <a:r>
              <a:rPr lang="id-ID" dirty="0" smtClean="0"/>
              <a:t>. Listrik adalah sesuatu yang memiliki muatan positif (proton) dan muatan negatif (elektron) yang mengalir melalui penghantar (induktor)  dalam sebuah rangkaian</a:t>
            </a:r>
            <a:endParaRPr lang="id-ID" dirty="0"/>
          </a:p>
        </p:txBody>
      </p:sp>
      <p:sp>
        <p:nvSpPr>
          <p:cNvPr id="3" name="Title 2"/>
          <p:cNvSpPr>
            <a:spLocks noGrp="1"/>
          </p:cNvSpPr>
          <p:nvPr>
            <p:ph type="title"/>
          </p:nvPr>
        </p:nvSpPr>
        <p:spPr/>
        <p:txBody>
          <a:bodyPr/>
          <a:lstStyle/>
          <a:p>
            <a:pPr algn="ctr"/>
            <a:r>
              <a:rPr lang="id-ID" dirty="0" smtClean="0"/>
              <a:t>Listrik</a:t>
            </a:r>
            <a:endParaRPr lang="id-ID" dirty="0"/>
          </a:p>
        </p:txBody>
      </p:sp>
    </p:spTree>
    <p:extLst>
      <p:ext uri="{BB962C8B-B14F-4D97-AF65-F5344CB8AC3E}">
        <p14:creationId xmlns:p14="http://schemas.microsoft.com/office/powerpoint/2010/main" val="509337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id-ID" dirty="0" smtClean="0"/>
              <a:t>A.  Konduktor</a:t>
            </a:r>
          </a:p>
          <a:p>
            <a:pPr marL="360363"/>
            <a:r>
              <a:rPr lang="id-ID" dirty="0" smtClean="0"/>
              <a:t>Adalah zat/media yang dapat menghantarkan arus listrik.</a:t>
            </a:r>
          </a:p>
          <a:p>
            <a:pPr marL="360363"/>
            <a:r>
              <a:rPr lang="id-ID" dirty="0" smtClean="0"/>
              <a:t>Contoh: Alumunium, Tembaga, Baja, dll</a:t>
            </a:r>
          </a:p>
          <a:p>
            <a:r>
              <a:rPr lang="id-ID" dirty="0" smtClean="0"/>
              <a:t>B.  Semi Konduktor</a:t>
            </a:r>
          </a:p>
          <a:p>
            <a:pPr marL="263525"/>
            <a:r>
              <a:rPr lang="id-ID" dirty="0" smtClean="0"/>
              <a:t>Adalah </a:t>
            </a:r>
            <a:r>
              <a:rPr lang="id-ID" dirty="0"/>
              <a:t>sebuah bahan dengan konduktivitas listrik yang berada di antara insulator (isolator) dan konduktor. Semikonduktor disebut juga sebagai bahan setengah penghantar </a:t>
            </a:r>
            <a:r>
              <a:rPr lang="id-ID" dirty="0" smtClean="0"/>
              <a:t>listrik.</a:t>
            </a:r>
          </a:p>
          <a:p>
            <a:pPr marL="263525"/>
            <a:r>
              <a:rPr lang="id-ID" dirty="0" smtClean="0"/>
              <a:t>Contoh: Silikon, Germanium,</a:t>
            </a:r>
          </a:p>
          <a:p>
            <a:r>
              <a:rPr lang="id-ID" dirty="0" smtClean="0"/>
              <a:t>C. Isolator</a:t>
            </a:r>
          </a:p>
          <a:p>
            <a:pPr marL="263525"/>
            <a:r>
              <a:rPr lang="id-ID" dirty="0" smtClean="0"/>
              <a:t>Adalah zat/media yang tidak dapat menghantarkan arus listrik atau mengahmbat arus listrik.</a:t>
            </a:r>
          </a:p>
          <a:p>
            <a:pPr marL="263525"/>
            <a:r>
              <a:rPr lang="id-ID" dirty="0" smtClean="0"/>
              <a:t>Contoh: Kayu, Plastik, dll</a:t>
            </a:r>
            <a:endParaRPr lang="id-ID" dirty="0"/>
          </a:p>
        </p:txBody>
      </p:sp>
      <p:sp>
        <p:nvSpPr>
          <p:cNvPr id="3" name="Title 2"/>
          <p:cNvSpPr>
            <a:spLocks noGrp="1"/>
          </p:cNvSpPr>
          <p:nvPr>
            <p:ph type="title"/>
          </p:nvPr>
        </p:nvSpPr>
        <p:spPr/>
        <p:txBody>
          <a:bodyPr/>
          <a:lstStyle/>
          <a:p>
            <a:pPr algn="ctr"/>
            <a:r>
              <a:rPr lang="id-ID" dirty="0" smtClean="0"/>
              <a:t>Sifat-sifat Listrik</a:t>
            </a:r>
            <a:endParaRPr lang="id-ID" dirty="0"/>
          </a:p>
        </p:txBody>
      </p:sp>
    </p:spTree>
    <p:extLst>
      <p:ext uri="{BB962C8B-B14F-4D97-AF65-F5344CB8AC3E}">
        <p14:creationId xmlns:p14="http://schemas.microsoft.com/office/powerpoint/2010/main" val="39088106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id-ID" dirty="0" smtClean="0"/>
              <a:t>1. Listrik Statis</a:t>
            </a:r>
          </a:p>
          <a:p>
            <a:pPr marL="179388"/>
            <a:r>
              <a:rPr lang="id-ID" dirty="0" smtClean="0"/>
              <a:t>Adalah </a:t>
            </a:r>
            <a:r>
              <a:rPr lang="id-ID" dirty="0"/>
              <a:t>berkumpulnya muatan-muatan listrik pada suatu benda. Pada </a:t>
            </a:r>
            <a:r>
              <a:rPr lang="id-ID" dirty="0" smtClean="0"/>
              <a:t>listrik </a:t>
            </a:r>
            <a:r>
              <a:rPr lang="id-ID" dirty="0"/>
              <a:t>statis tidak dapat mengalir dari satu tempat ke tempat lainnya</a:t>
            </a:r>
            <a:r>
              <a:rPr lang="id-ID" dirty="0" smtClean="0"/>
              <a:t>.</a:t>
            </a:r>
          </a:p>
          <a:p>
            <a:pPr marL="179388"/>
            <a:r>
              <a:rPr lang="id-ID" dirty="0" smtClean="0"/>
              <a:t>Contoh: listrik </a:t>
            </a:r>
            <a:r>
              <a:rPr lang="id-ID" dirty="0"/>
              <a:t>statis yang sering kita jumpai pada saat cuaca mendung. Pada peristiwa terjadinya petir, terdapat pengosongan listrik statis. Pengosongan tersebut ditunjukkan oleh sambaran petir</a:t>
            </a:r>
            <a:r>
              <a:rPr lang="id-ID" dirty="0" smtClean="0"/>
              <a:t>.</a:t>
            </a:r>
          </a:p>
          <a:p>
            <a:r>
              <a:rPr lang="id-ID" dirty="0" smtClean="0"/>
              <a:t>2. Listrik Dinamis</a:t>
            </a:r>
          </a:p>
          <a:p>
            <a:pPr marL="179388"/>
            <a:r>
              <a:rPr lang="id-ID" dirty="0" smtClean="0"/>
              <a:t>Adalah </a:t>
            </a:r>
            <a:r>
              <a:rPr lang="id-ID" dirty="0"/>
              <a:t>listrik yang dapat bergerak atau mengalir dalam rangkaian listrik</a:t>
            </a:r>
            <a:r>
              <a:rPr lang="id-ID" dirty="0" smtClean="0"/>
              <a:t>.</a:t>
            </a:r>
          </a:p>
          <a:p>
            <a:pPr marL="179388"/>
            <a:r>
              <a:rPr lang="id-ID" dirty="0" smtClean="0"/>
              <a:t>Contoh: </a:t>
            </a:r>
            <a:r>
              <a:rPr lang="id-ID" dirty="0"/>
              <a:t>dari fenomena listrik dinamis salah satunya jika kalian memiliki mainan mobil-mobilan yang menggunakan batu </a:t>
            </a:r>
            <a:r>
              <a:rPr lang="id-ID" dirty="0" smtClean="0"/>
              <a:t>baterai.</a:t>
            </a:r>
            <a:endParaRPr lang="id-ID" dirty="0"/>
          </a:p>
        </p:txBody>
      </p:sp>
      <p:sp>
        <p:nvSpPr>
          <p:cNvPr id="3" name="Title 2"/>
          <p:cNvSpPr>
            <a:spLocks noGrp="1"/>
          </p:cNvSpPr>
          <p:nvPr>
            <p:ph type="title"/>
          </p:nvPr>
        </p:nvSpPr>
        <p:spPr/>
        <p:txBody>
          <a:bodyPr/>
          <a:lstStyle/>
          <a:p>
            <a:pPr algn="ctr"/>
            <a:r>
              <a:rPr lang="id-ID" dirty="0" smtClean="0"/>
              <a:t>Macam-macam Listrik</a:t>
            </a:r>
            <a:endParaRPr lang="id-ID" dirty="0"/>
          </a:p>
        </p:txBody>
      </p:sp>
    </p:spTree>
    <p:extLst>
      <p:ext uri="{BB962C8B-B14F-4D97-AF65-F5344CB8AC3E}">
        <p14:creationId xmlns:p14="http://schemas.microsoft.com/office/powerpoint/2010/main" val="7179465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539552" y="2780928"/>
            <a:ext cx="7680960" cy="3118088"/>
          </a:xfrm>
        </p:spPr>
        <p:txBody>
          <a:bodyPr/>
          <a:lstStyle/>
          <a:p>
            <a:r>
              <a:rPr lang="id-ID" dirty="0" smtClean="0"/>
              <a:t>1. Sebagai Penerangan (Contoh: Cahaya Lampu, dll)</a:t>
            </a:r>
          </a:p>
          <a:p>
            <a:r>
              <a:rPr lang="id-ID" dirty="0" smtClean="0"/>
              <a:t>2. Sebagai Hiburan ( Contoh: Piano, Gitar Listrik,dll)</a:t>
            </a:r>
          </a:p>
          <a:p>
            <a:r>
              <a:rPr lang="id-ID" dirty="0" smtClean="0"/>
              <a:t>3. Sebagai Sumber Energi (Contoh: Energi Bunyi, Cahaya, dll)</a:t>
            </a:r>
          </a:p>
          <a:p>
            <a:r>
              <a:rPr lang="id-ID" dirty="0" smtClean="0"/>
              <a:t>4. Membantu Fungsi Alat Ellektronik ( Contoh: Komputer, Laptop, HP, dll)</a:t>
            </a:r>
          </a:p>
          <a:p>
            <a:r>
              <a:rPr lang="id-ID" dirty="0" smtClean="0"/>
              <a:t>5. Penghasil Panas (Contoh: Solder, Setrika, dll)</a:t>
            </a:r>
          </a:p>
        </p:txBody>
      </p:sp>
      <p:sp>
        <p:nvSpPr>
          <p:cNvPr id="3" name="Title 2"/>
          <p:cNvSpPr>
            <a:spLocks noGrp="1"/>
          </p:cNvSpPr>
          <p:nvPr>
            <p:ph type="title"/>
          </p:nvPr>
        </p:nvSpPr>
        <p:spPr>
          <a:xfrm>
            <a:off x="539552" y="1340768"/>
            <a:ext cx="7680960" cy="1066800"/>
          </a:xfrm>
        </p:spPr>
        <p:txBody>
          <a:bodyPr>
            <a:normAutofit fontScale="90000"/>
          </a:bodyPr>
          <a:lstStyle/>
          <a:p>
            <a:pPr algn="ctr"/>
            <a:r>
              <a:rPr lang="id-ID" dirty="0" smtClean="0"/>
              <a:t>Manfaat Listrik dalam Kehidupan Sehari-hari</a:t>
            </a:r>
            <a:endParaRPr lang="id-ID" dirty="0"/>
          </a:p>
        </p:txBody>
      </p:sp>
    </p:spTree>
    <p:extLst>
      <p:ext uri="{BB962C8B-B14F-4D97-AF65-F5344CB8AC3E}">
        <p14:creationId xmlns:p14="http://schemas.microsoft.com/office/powerpoint/2010/main" val="18784693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id-ID" b="1" dirty="0"/>
              <a:t>Magnet</a:t>
            </a:r>
            <a:r>
              <a:rPr lang="id-ID" dirty="0"/>
              <a:t> atau </a:t>
            </a:r>
            <a:r>
              <a:rPr lang="id-ID" b="1" dirty="0"/>
              <a:t>magnit</a:t>
            </a:r>
            <a:r>
              <a:rPr lang="id-ID" dirty="0"/>
              <a:t> adalah suatu objek yang mempunyai suatu medan magnet. Kata magnet (magnit) berasal dari bahasa Yunani </a:t>
            </a:r>
            <a:r>
              <a:rPr lang="id-ID" i="1" dirty="0"/>
              <a:t>magnítis líthos</a:t>
            </a:r>
            <a:r>
              <a:rPr lang="id-ID" dirty="0"/>
              <a:t> yang berarti batu Magnesian. Magnesia adalah nama sebuah wilayah di Yunani pada masa lalu yang kini bernama Manisa (sekarang berada di wilayah Turki) di mana terkandung batu magnet yang ditemukan sejak zaman dulu di wilayah tersebut.</a:t>
            </a:r>
            <a:endParaRPr lang="id-ID" dirty="0" smtClean="0"/>
          </a:p>
          <a:p>
            <a:endParaRPr lang="id-ID" dirty="0" smtClean="0"/>
          </a:p>
          <a:p>
            <a:r>
              <a:rPr lang="id-ID" dirty="0" smtClean="0"/>
              <a:t>Secara </a:t>
            </a:r>
            <a:r>
              <a:rPr lang="id-ID" dirty="0"/>
              <a:t>umum, pengertian magnet adalah kemampuan suatu benda untuk menarik benda-benda lain yang berada disekitarnya. </a:t>
            </a:r>
          </a:p>
        </p:txBody>
      </p:sp>
      <p:sp>
        <p:nvSpPr>
          <p:cNvPr id="3" name="Title 2"/>
          <p:cNvSpPr>
            <a:spLocks noGrp="1"/>
          </p:cNvSpPr>
          <p:nvPr>
            <p:ph type="title"/>
          </p:nvPr>
        </p:nvSpPr>
        <p:spPr>
          <a:xfrm>
            <a:off x="352426" y="404664"/>
            <a:ext cx="7680960" cy="890736"/>
          </a:xfrm>
        </p:spPr>
        <p:txBody>
          <a:bodyPr/>
          <a:lstStyle/>
          <a:p>
            <a:pPr algn="ctr"/>
            <a:r>
              <a:rPr lang="id-ID" dirty="0" smtClean="0"/>
              <a:t>Pengertian Magnet</a:t>
            </a:r>
            <a:endParaRPr lang="id-ID" dirty="0"/>
          </a:p>
        </p:txBody>
      </p:sp>
    </p:spTree>
    <p:extLst>
      <p:ext uri="{BB962C8B-B14F-4D97-AF65-F5344CB8AC3E}">
        <p14:creationId xmlns:p14="http://schemas.microsoft.com/office/powerpoint/2010/main" val="34917453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323528" y="1268760"/>
            <a:ext cx="7680960" cy="5040560"/>
          </a:xfrm>
        </p:spPr>
        <p:txBody>
          <a:bodyPr>
            <a:normAutofit/>
          </a:bodyPr>
          <a:lstStyle/>
          <a:p>
            <a:r>
              <a:rPr lang="id-ID" sz="2400" dirty="0" smtClean="0"/>
              <a:t>1. Magnet Tetap</a:t>
            </a:r>
          </a:p>
          <a:p>
            <a:pPr marL="263525"/>
            <a:r>
              <a:rPr lang="id-ID" dirty="0"/>
              <a:t>Magnet tetap tidak memerlukan tenaga atau bantuan dari luar untuk menghasilkan daya magnet (berelektromagnetik).</a:t>
            </a:r>
          </a:p>
          <a:p>
            <a:pPr marL="263525"/>
            <a:r>
              <a:rPr lang="id-ID" dirty="0"/>
              <a:t>Jenis magnet tetap selama ini yang diketahui terdapat pada:</a:t>
            </a:r>
          </a:p>
          <a:p>
            <a:pPr marL="263525"/>
            <a:r>
              <a:rPr lang="id-ID" dirty="0"/>
              <a:t>Magnet neodimium, merupakan magnet tetap yang paling kuat. Magnet neodymium (juga dikenal sebagai NdFeB, NIB, atau magnet Neo), merupakan sejenis magnet tanah jarang, terbuat dari campuran logam neodymium,</a:t>
            </a:r>
          </a:p>
          <a:p>
            <a:pPr marL="263525"/>
            <a:r>
              <a:rPr lang="id-ID" dirty="0"/>
              <a:t>Magnet Samarium-Cobalt: salah satu dari dua jenis magnet bumi yang langka, merupakan magnet permanen yang kuat yang terbuat dari paduan samarium dan kobalt.</a:t>
            </a:r>
          </a:p>
          <a:p>
            <a:pPr marL="263525"/>
            <a:r>
              <a:rPr lang="id-ID" dirty="0"/>
              <a:t>Magnet </a:t>
            </a:r>
            <a:r>
              <a:rPr lang="id-ID" dirty="0" smtClean="0"/>
              <a:t>Keramik, Plastic Magnets, Magnet </a:t>
            </a:r>
            <a:r>
              <a:rPr lang="id-ID" dirty="0"/>
              <a:t>Alnico</a:t>
            </a:r>
          </a:p>
          <a:p>
            <a:endParaRPr lang="id-ID" dirty="0"/>
          </a:p>
        </p:txBody>
      </p:sp>
      <p:sp>
        <p:nvSpPr>
          <p:cNvPr id="3" name="Title 2"/>
          <p:cNvSpPr>
            <a:spLocks noGrp="1"/>
          </p:cNvSpPr>
          <p:nvPr>
            <p:ph type="title"/>
          </p:nvPr>
        </p:nvSpPr>
        <p:spPr/>
        <p:txBody>
          <a:bodyPr/>
          <a:lstStyle/>
          <a:p>
            <a:pPr algn="ctr"/>
            <a:r>
              <a:rPr lang="id-ID" dirty="0" smtClean="0"/>
              <a:t>Macam-macam Magnet</a:t>
            </a:r>
            <a:endParaRPr lang="id-ID" dirty="0"/>
          </a:p>
        </p:txBody>
      </p:sp>
    </p:spTree>
    <p:extLst>
      <p:ext uri="{BB962C8B-B14F-4D97-AF65-F5344CB8AC3E}">
        <p14:creationId xmlns:p14="http://schemas.microsoft.com/office/powerpoint/2010/main" val="34669452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a:bodyPr>
          <a:lstStyle/>
          <a:p>
            <a:r>
              <a:rPr lang="id-ID" sz="2400" b="1" dirty="0" smtClean="0"/>
              <a:t>2. Magnet Tidak Tetap</a:t>
            </a:r>
          </a:p>
          <a:p>
            <a:pPr marL="360363"/>
            <a:r>
              <a:rPr lang="id-ID" dirty="0" smtClean="0"/>
              <a:t>Magnet </a:t>
            </a:r>
            <a:r>
              <a:rPr lang="id-ID" dirty="0"/>
              <a:t>tidak tetap (remanen) tergantung pada medan listrik untuk menghasilkan medan magnet. Contoh magnet tidak tetap adalah elektromagnet</a:t>
            </a:r>
            <a:r>
              <a:rPr lang="id-ID" dirty="0" smtClean="0"/>
              <a:t>.</a:t>
            </a:r>
          </a:p>
          <a:p>
            <a:r>
              <a:rPr lang="id-ID" sz="2400" b="1" dirty="0" smtClean="0"/>
              <a:t>3. </a:t>
            </a:r>
            <a:r>
              <a:rPr lang="id-ID" sz="2400" b="1" dirty="0"/>
              <a:t>Magnet </a:t>
            </a:r>
            <a:r>
              <a:rPr lang="id-ID" sz="2400" b="1" dirty="0" smtClean="0"/>
              <a:t>buatan</a:t>
            </a:r>
          </a:p>
          <a:p>
            <a:pPr marL="360363"/>
            <a:r>
              <a:rPr lang="id-ID" dirty="0" smtClean="0"/>
              <a:t>Magnet </a:t>
            </a:r>
            <a:r>
              <a:rPr lang="id-ID" dirty="0"/>
              <a:t>buatan meliputi hampir seluruh magnet yang ada sekarang ini.</a:t>
            </a:r>
          </a:p>
          <a:p>
            <a:pPr marL="360363"/>
            <a:r>
              <a:rPr lang="id-ID" dirty="0"/>
              <a:t>Bentuk magnet buatan antara </a:t>
            </a:r>
            <a:r>
              <a:rPr lang="id-ID" dirty="0" smtClean="0"/>
              <a:t>lain: Magnet U, Magnet ladam, Magnet batang, Magnet lingkaran, Magnet </a:t>
            </a:r>
            <a:r>
              <a:rPr lang="id-ID" dirty="0"/>
              <a:t>jarum</a:t>
            </a:r>
          </a:p>
          <a:p>
            <a:endParaRPr lang="id-ID" dirty="0"/>
          </a:p>
        </p:txBody>
      </p:sp>
      <p:sp>
        <p:nvSpPr>
          <p:cNvPr id="3" name="Title 2"/>
          <p:cNvSpPr>
            <a:spLocks noGrp="1"/>
          </p:cNvSpPr>
          <p:nvPr>
            <p:ph type="title"/>
          </p:nvPr>
        </p:nvSpPr>
        <p:spPr/>
        <p:txBody>
          <a:bodyPr/>
          <a:lstStyle/>
          <a:p>
            <a:r>
              <a:rPr lang="id-ID" dirty="0" smtClean="0"/>
              <a:t>Lanjutan...</a:t>
            </a:r>
            <a:endParaRPr lang="id-ID" dirty="0"/>
          </a:p>
        </p:txBody>
      </p:sp>
    </p:spTree>
    <p:extLst>
      <p:ext uri="{BB962C8B-B14F-4D97-AF65-F5344CB8AC3E}">
        <p14:creationId xmlns:p14="http://schemas.microsoft.com/office/powerpoint/2010/main" val="12488193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1187624" y="1484784"/>
            <a:ext cx="4147566" cy="3550136"/>
          </a:xfrm>
        </p:spPr>
        <p:txBody>
          <a:bodyPr/>
          <a:lstStyle/>
          <a:p>
            <a:r>
              <a:rPr lang="id-ID" dirty="0" smtClean="0"/>
              <a:t>1. Pengeras Suara / Speaker</a:t>
            </a:r>
          </a:p>
          <a:p>
            <a:r>
              <a:rPr lang="id-ID" dirty="0" smtClean="0"/>
              <a:t>2. Microfon</a:t>
            </a:r>
          </a:p>
          <a:p>
            <a:r>
              <a:rPr lang="id-ID" dirty="0" smtClean="0"/>
              <a:t>3. Pintu Kulkas</a:t>
            </a:r>
          </a:p>
          <a:p>
            <a:r>
              <a:rPr lang="id-ID" dirty="0" smtClean="0"/>
              <a:t>4. Kompas</a:t>
            </a:r>
          </a:p>
          <a:p>
            <a:r>
              <a:rPr lang="id-ID" dirty="0" smtClean="0"/>
              <a:t>5. Dynamo Sepeda</a:t>
            </a:r>
          </a:p>
          <a:p>
            <a:r>
              <a:rPr lang="id-ID" dirty="0" smtClean="0"/>
              <a:t>6. Pengangkat Besi</a:t>
            </a:r>
          </a:p>
          <a:p>
            <a:r>
              <a:rPr lang="id-ID" dirty="0" smtClean="0"/>
              <a:t>7. Bel Listrik</a:t>
            </a:r>
          </a:p>
          <a:p>
            <a:r>
              <a:rPr lang="id-ID" dirty="0" smtClean="0"/>
              <a:t>8. Ujung Gunting, dll.</a:t>
            </a:r>
            <a:endParaRPr lang="id-ID" dirty="0"/>
          </a:p>
        </p:txBody>
      </p:sp>
      <p:sp>
        <p:nvSpPr>
          <p:cNvPr id="3" name="Title 2"/>
          <p:cNvSpPr>
            <a:spLocks noGrp="1"/>
          </p:cNvSpPr>
          <p:nvPr>
            <p:ph type="title"/>
          </p:nvPr>
        </p:nvSpPr>
        <p:spPr/>
        <p:txBody>
          <a:bodyPr/>
          <a:lstStyle/>
          <a:p>
            <a:pPr algn="ctr"/>
            <a:r>
              <a:rPr lang="id-ID" dirty="0" smtClean="0"/>
              <a:t>Manfaat Kehidupan Sehari-hari</a:t>
            </a:r>
            <a:endParaRPr lang="id-ID" dirty="0"/>
          </a:p>
        </p:txBody>
      </p:sp>
    </p:spTree>
    <p:extLst>
      <p:ext uri="{BB962C8B-B14F-4D97-AF65-F5344CB8AC3E}">
        <p14:creationId xmlns:p14="http://schemas.microsoft.com/office/powerpoint/2010/main" val="6695154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55576" y="2564904"/>
            <a:ext cx="5976664" cy="1066800"/>
          </a:xfrm>
        </p:spPr>
        <p:txBody>
          <a:bodyPr>
            <a:noAutofit/>
          </a:bodyPr>
          <a:lstStyle/>
          <a:p>
            <a:r>
              <a:rPr lang="id-ID" sz="7200" dirty="0" smtClean="0"/>
              <a:t>SAATNYA KUIS...</a:t>
            </a:r>
            <a:endParaRPr lang="id-ID" sz="7200" dirty="0"/>
          </a:p>
        </p:txBody>
      </p:sp>
    </p:spTree>
    <p:extLst>
      <p:ext uri="{BB962C8B-B14F-4D97-AF65-F5344CB8AC3E}">
        <p14:creationId xmlns:p14="http://schemas.microsoft.com/office/powerpoint/2010/main" val="14984362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TM01790491[[fn=Mylar]]</Template>
  <TotalTime>80</TotalTime>
  <Words>328</Words>
  <Application>Microsoft Office PowerPoint</Application>
  <PresentationFormat>On-screen Show (4:3)</PresentationFormat>
  <Paragraphs>55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Corbel</vt:lpstr>
      <vt:lpstr>Tahoma</vt:lpstr>
      <vt:lpstr>Tunga</vt:lpstr>
      <vt:lpstr>Mylar</vt:lpstr>
      <vt:lpstr>Listrik</vt:lpstr>
      <vt:lpstr>Sifat-sifat Listrik</vt:lpstr>
      <vt:lpstr>Macam-macam Listrik</vt:lpstr>
      <vt:lpstr>Manfaat Listrik dalam Kehidupan Sehari-hari</vt:lpstr>
      <vt:lpstr>Pengertian Magnet</vt:lpstr>
      <vt:lpstr>Macam-macam Magnet</vt:lpstr>
      <vt:lpstr>Lanjutan...</vt:lpstr>
      <vt:lpstr>Manfaat Kehidupan Sehari-hari</vt:lpstr>
      <vt:lpstr>SAATNYA KUIS...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Listrik dan Magnet</dc:title>
  <dc:creator>Asus</dc:creator>
  <cp:lastModifiedBy>taufik</cp:lastModifiedBy>
  <cp:revision>9</cp:revision>
  <dcterms:created xsi:type="dcterms:W3CDTF">2018-03-07T00:06:48Z</dcterms:created>
  <dcterms:modified xsi:type="dcterms:W3CDTF">2019-03-28T01:42:26Z</dcterms:modified>
</cp:coreProperties>
</file>