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4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085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217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29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834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534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921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407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19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140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889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82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C928C-A086-1945-AAF0-0E615FEEBB1A}" type="datetimeFigureOut"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F32FA-F092-134D-80DA-3DD9D9A2713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091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Soal-soal Gas ideal dan Prosesnya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736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Berapakah tekanan yg ditimbulkan oleh 3 gram nitrogen di dalam bejana yg volumenya 5 liter pd suhu 17</a:t>
            </a:r>
            <a:r>
              <a:rPr lang="en-US" baseline="30000"/>
              <a:t>o</a:t>
            </a:r>
            <a:r>
              <a:rPr lang="en-US"/>
              <a:t>C? Diketahui bobot molekul nitrogen 28 dan dianggap sebagai gas ideal. Nyatakanlah jawaban anda dalam satuan atmosfer dan pascal.</a:t>
            </a:r>
          </a:p>
        </p:txBody>
      </p:sp>
    </p:spTree>
    <p:extLst>
      <p:ext uri="{BB962C8B-B14F-4D97-AF65-F5344CB8AC3E}">
        <p14:creationId xmlns:p14="http://schemas.microsoft.com/office/powerpoint/2010/main" val="3994998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Jika n mol gas ideal dapat dipompa melalui sebuah pipa dengan diameter d pada suhu 4 K, berapakah diameter pipa yg harus digunakan agar gas yg sama dapat dipompa melaluinya pada suhu 300 K?</a:t>
            </a:r>
          </a:p>
        </p:txBody>
      </p:sp>
    </p:spTree>
    <p:extLst>
      <p:ext uri="{BB962C8B-B14F-4D97-AF65-F5344CB8AC3E}">
        <p14:creationId xmlns:p14="http://schemas.microsoft.com/office/powerpoint/2010/main" val="1871373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/>
              <a:t>Sebuah bejana volume 2 liter dilengkapi dengan kran, berisi gas oksigen pd suhu 300 K dan tekanan 1 atm. Sistem dipanasi hingga suhunya menjadi 400 K dengan kran terbuka. Kran lalu ditutup dan bejana dibiarkan mendingin kembali sampai suhu semula.</a:t>
            </a:r>
          </a:p>
          <a:p>
            <a:pPr marL="0" indent="0">
              <a:buNone/>
            </a:pPr>
            <a:r>
              <a:rPr lang="en-US"/>
              <a:t>(a) Berapakah tekanan akhir?</a:t>
            </a:r>
          </a:p>
          <a:p>
            <a:pPr marL="0" indent="0">
              <a:buNone/>
            </a:pPr>
            <a:r>
              <a:rPr lang="en-US"/>
              <a:t>(b) Berapa gram oksigen yg masih terdapat dalam bejana?</a:t>
            </a:r>
          </a:p>
        </p:txBody>
      </p:sp>
    </p:spTree>
    <p:extLst>
      <p:ext uri="{BB962C8B-B14F-4D97-AF65-F5344CB8AC3E}">
        <p14:creationId xmlns:p14="http://schemas.microsoft.com/office/powerpoint/2010/main" val="133417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Titik a dan c terletak pada satu isoterm T dan diketahui P</a:t>
            </a:r>
            <a:r>
              <a:rPr lang="en-US" baseline="-25000"/>
              <a:t>1</a:t>
            </a:r>
            <a:r>
              <a:rPr lang="en-US"/>
              <a:t> = 4 x 10</a:t>
            </a:r>
            <a:r>
              <a:rPr lang="en-US" baseline="30000"/>
              <a:t>5</a:t>
            </a:r>
            <a:r>
              <a:rPr lang="en-US"/>
              <a:t>Pa, P</a:t>
            </a:r>
            <a:r>
              <a:rPr lang="en-US" baseline="-25000"/>
              <a:t>2</a:t>
            </a:r>
            <a:r>
              <a:rPr lang="en-US"/>
              <a:t> = 10 x 10</a:t>
            </a:r>
            <a:r>
              <a:rPr lang="en-US" baseline="30000"/>
              <a:t>5</a:t>
            </a:r>
            <a:r>
              <a:rPr lang="en-US"/>
              <a:t>Pa, v</a:t>
            </a:r>
            <a:r>
              <a:rPr lang="en-US" baseline="-25000"/>
              <a:t>1</a:t>
            </a:r>
            <a:r>
              <a:rPr lang="en-US"/>
              <a:t> = 2,5 m</a:t>
            </a:r>
            <a:r>
              <a:rPr lang="en-US" baseline="30000"/>
              <a:t>3</a:t>
            </a:r>
            <a:r>
              <a:rPr lang="en-US"/>
              <a:t> kmol</a:t>
            </a:r>
            <a:r>
              <a:rPr lang="en-US" baseline="30000"/>
              <a:t>-1</a:t>
            </a:r>
            <a:r>
              <a:rPr lang="en-US"/>
              <a:t>. Hitunglah (a) suhu T, (b) volume jenis v</a:t>
            </a:r>
            <a:r>
              <a:rPr lang="en-US" baseline="-25000"/>
              <a:t>2</a:t>
            </a:r>
            <a:r>
              <a:rPr lang="en-US"/>
              <a:t>, (c) suhu pada titik b dan d, (d) volume total pd titik a jika sistem terdiri atas 4 kmol hidrogen, (e) massa hidrogen.</a:t>
            </a:r>
          </a:p>
        </p:txBody>
      </p:sp>
    </p:spTree>
    <p:extLst>
      <p:ext uri="{BB962C8B-B14F-4D97-AF65-F5344CB8AC3E}">
        <p14:creationId xmlns:p14="http://schemas.microsoft.com/office/powerpoint/2010/main" val="3016860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Sejumlah gas neon yang suhunya 455</a:t>
            </a:r>
            <a:r>
              <a:rPr lang="en-US" baseline="30000"/>
              <a:t>o</a:t>
            </a:r>
            <a:r>
              <a:rPr lang="en-US"/>
              <a:t>C dan tekanannya 1 atm dicampur dengan sejumlah gas argon yang suhunya 0</a:t>
            </a:r>
            <a:r>
              <a:rPr lang="en-US" baseline="30000"/>
              <a:t>o</a:t>
            </a:r>
            <a:r>
              <a:rPr lang="en-US"/>
              <a:t>C dan tekanannya juga 1 atm. Jika volume gas neon 2 kali volume gas argon, (a) hitunglah perbandingan jumlah mol kedua gas itu, (b) hitunglah pula suhu akhir, (c) jika bobot molekul neon, 20,179 dan bobot molekul argon 39,948, berapa massa 1 molekul neon dan argon? (d) berapakah kelajuan akar purata kuadrat kedua molekul itu?</a:t>
            </a:r>
          </a:p>
        </p:txBody>
      </p:sp>
    </p:spTree>
    <p:extLst>
      <p:ext uri="{BB962C8B-B14F-4D97-AF65-F5344CB8AC3E}">
        <p14:creationId xmlns:p14="http://schemas.microsoft.com/office/powerpoint/2010/main" val="3883663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Tentukan nilai kritis volume, suhu dan tekanan suatu zat yg memenuhi persamaan gas van der waals</a:t>
            </a:r>
          </a:p>
        </p:txBody>
      </p:sp>
    </p:spTree>
    <p:extLst>
      <p:ext uri="{BB962C8B-B14F-4D97-AF65-F5344CB8AC3E}">
        <p14:creationId xmlns:p14="http://schemas.microsoft.com/office/powerpoint/2010/main" val="1569825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1051</TotalTime>
  <Words>333</Words>
  <Application>Microsoft Macintosh PowerPoint</Application>
  <PresentationFormat>On-screen Show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Soal-soal Gas ideal dan Prosesnya</vt:lpstr>
      <vt:lpstr>1</vt:lpstr>
      <vt:lpstr>2</vt:lpstr>
      <vt:lpstr>3</vt:lpstr>
      <vt:lpstr>4</vt:lpstr>
      <vt:lpstr>5</vt:lpstr>
      <vt:lpstr>6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Soal-soal Gas ideal dan Prosesnya</dc:title>
  <dc:creator>harto</dc:creator>
  <cp:lastModifiedBy>harto</cp:lastModifiedBy>
  <cp:revision>10</cp:revision>
  <dcterms:created xsi:type="dcterms:W3CDTF">2016-09-28T12:42:30Z</dcterms:created>
  <dcterms:modified xsi:type="dcterms:W3CDTF">2017-10-09T14:29:07Z</dcterms:modified>
</cp:coreProperties>
</file>