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850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143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341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288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504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769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892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590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279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144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191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EC889-7399-4D33-ADA1-C41481D0DB07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845EB-46AD-440B-92C3-B5F8E6607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410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 err="1" smtClean="0"/>
              <a:t>Matematika</a:t>
            </a:r>
            <a:r>
              <a:rPr lang="en-ID" dirty="0" smtClean="0"/>
              <a:t> </a:t>
            </a:r>
            <a:r>
              <a:rPr lang="en-ID" dirty="0" err="1" smtClean="0"/>
              <a:t>Dasar</a:t>
            </a:r>
            <a:r>
              <a:rPr lang="en-ID" dirty="0" smtClean="0"/>
              <a:t> di PAUD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smtClean="0"/>
              <a:t>UMUM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859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11" y="901520"/>
            <a:ext cx="10625071" cy="5956479"/>
          </a:xfrm>
        </p:spPr>
      </p:pic>
    </p:spTree>
    <p:extLst>
      <p:ext uri="{BB962C8B-B14F-4D97-AF65-F5344CB8AC3E}">
        <p14:creationId xmlns:p14="http://schemas.microsoft.com/office/powerpoint/2010/main" val="3969824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68" y="489396"/>
            <a:ext cx="11565227" cy="6259133"/>
          </a:xfrm>
        </p:spPr>
      </p:pic>
    </p:spTree>
    <p:extLst>
      <p:ext uri="{BB962C8B-B14F-4D97-AF65-F5344CB8AC3E}">
        <p14:creationId xmlns:p14="http://schemas.microsoft.com/office/powerpoint/2010/main" val="3778455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61" y="321972"/>
            <a:ext cx="11320529" cy="6349284"/>
          </a:xfrm>
        </p:spPr>
      </p:pic>
    </p:spTree>
    <p:extLst>
      <p:ext uri="{BB962C8B-B14F-4D97-AF65-F5344CB8AC3E}">
        <p14:creationId xmlns:p14="http://schemas.microsoft.com/office/powerpoint/2010/main" val="2378854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0" y="421827"/>
            <a:ext cx="10856890" cy="6082004"/>
          </a:xfrm>
        </p:spPr>
      </p:pic>
    </p:spTree>
    <p:extLst>
      <p:ext uri="{BB962C8B-B14F-4D97-AF65-F5344CB8AC3E}">
        <p14:creationId xmlns:p14="http://schemas.microsoft.com/office/powerpoint/2010/main" val="3542669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45" y="373487"/>
            <a:ext cx="11423561" cy="6220496"/>
          </a:xfrm>
        </p:spPr>
      </p:pic>
    </p:spTree>
    <p:extLst>
      <p:ext uri="{BB962C8B-B14F-4D97-AF65-F5344CB8AC3E}">
        <p14:creationId xmlns:p14="http://schemas.microsoft.com/office/powerpoint/2010/main" val="1522157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Matematika Dasar di PAUD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Dasar di PAUD</dc:title>
  <dc:creator>Windows User</dc:creator>
  <cp:lastModifiedBy>Windows User</cp:lastModifiedBy>
  <cp:revision>1</cp:revision>
  <dcterms:created xsi:type="dcterms:W3CDTF">2020-04-13T08:18:53Z</dcterms:created>
  <dcterms:modified xsi:type="dcterms:W3CDTF">2020-04-13T08:19:11Z</dcterms:modified>
</cp:coreProperties>
</file>