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6.xml" ContentType="application/vnd.openxmlformats-officedocument.theme+xml"/>
  <Override PartName="/ppt/theme/themeOverride3.xml" ContentType="application/vnd.openxmlformats-officedocument.themeOverrid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7.xml" ContentType="application/vnd.openxmlformats-officedocument.theme+xml"/>
  <Override PartName="/ppt/theme/themeOverride4.xml" ContentType="application/vnd.openxmlformats-officedocument.themeOverrid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8.xml" ContentType="application/vnd.openxmlformats-officedocument.theme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9.xml" ContentType="application/vnd.openxmlformats-officedocument.them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3" r:id="rId1"/>
    <p:sldMasterId id="2147483829" r:id="rId2"/>
    <p:sldMasterId id="2147483839" r:id="rId3"/>
    <p:sldMasterId id="2147484218" r:id="rId4"/>
    <p:sldMasterId id="2147484231" r:id="rId5"/>
    <p:sldMasterId id="2147484293" r:id="rId6"/>
    <p:sldMasterId id="2147484318" r:id="rId7"/>
    <p:sldMasterId id="2147484330" r:id="rId8"/>
    <p:sldMasterId id="2147484344" r:id="rId9"/>
    <p:sldMasterId id="2147484356" r:id="rId10"/>
  </p:sldMasterIdLst>
  <p:notesMasterIdLst>
    <p:notesMasterId r:id="rId33"/>
  </p:notesMasterIdLst>
  <p:sldIdLst>
    <p:sldId id="323" r:id="rId11"/>
    <p:sldId id="357" r:id="rId12"/>
    <p:sldId id="324" r:id="rId13"/>
    <p:sldId id="325" r:id="rId14"/>
    <p:sldId id="326" r:id="rId15"/>
    <p:sldId id="327" r:id="rId16"/>
    <p:sldId id="328" r:id="rId17"/>
    <p:sldId id="330" r:id="rId18"/>
    <p:sldId id="329" r:id="rId19"/>
    <p:sldId id="331" r:id="rId20"/>
    <p:sldId id="332" r:id="rId21"/>
    <p:sldId id="337" r:id="rId22"/>
    <p:sldId id="338" r:id="rId23"/>
    <p:sldId id="339" r:id="rId24"/>
    <p:sldId id="340" r:id="rId25"/>
    <p:sldId id="341" r:id="rId26"/>
    <p:sldId id="342" r:id="rId27"/>
    <p:sldId id="349" r:id="rId28"/>
    <p:sldId id="343" r:id="rId29"/>
    <p:sldId id="350" r:id="rId30"/>
    <p:sldId id="351" r:id="rId31"/>
    <p:sldId id="352" r:id="rId3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5"/>
    <p:penClr>
      <a:schemeClr val="bg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8BED"/>
    <a:srgbClr val="004816"/>
    <a:srgbClr val="CC3300"/>
    <a:srgbClr val="003C00"/>
    <a:srgbClr val="195A61"/>
    <a:srgbClr val="24828C"/>
    <a:srgbClr val="4DC4D1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303" autoAdjust="0"/>
    <p:restoredTop sz="94032" autoAdjust="0"/>
  </p:normalViewPr>
  <p:slideViewPr>
    <p:cSldViewPr>
      <p:cViewPr varScale="1">
        <p:scale>
          <a:sx n="71" d="100"/>
          <a:sy n="71" d="100"/>
        </p:scale>
        <p:origin x="112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3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21" Type="http://schemas.openxmlformats.org/officeDocument/2006/relationships/slide" Target="slides/slide11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2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22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54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22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922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22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fld id="{F0C913E2-1538-4B4F-8F95-29F3916AF9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0838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hemeOverride" Target="../theme/themeOverride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hemeOverride" Target="../theme/themeOverride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hemeOverride" Target="../theme/themeOverride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themeOverride" Target="../theme/themeOverride4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themeOverride" Target="../theme/themeOverride5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themeOverride" Target="../theme/themeOverride6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9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1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3657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3658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6A79BC-13E0-4FCA-82D5-A877476E01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92E1C3-3DBF-482A-96DB-491353EBBD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7988B2-202D-42C6-863D-ECDDF72482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DBFCAA-0D75-4A9A-994F-089531E868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817C6B-66A5-4487-8373-97B4F4C768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10A24-4CB1-4A8C-8ADA-66867D4645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0110A6-4B0D-494E-A56B-8A7FD15DD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CCCC4-7C06-430C-AEEA-45EF8FADD1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B7B396-6186-407F-AF3E-8299678517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9662B6-FF3C-437D-8C9E-87E8494BA6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08397A-3F69-4B93-B61E-1E9C0F569E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7174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7174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6EEE2-93C5-4D96-B8DD-C4E1D7736F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4BEB9-E360-477E-A67D-F3B4BE7B5A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3FAA9-FDF3-43A3-937C-0EF94E6356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B90F18-1B64-45CA-B2B6-67BE37E7D8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3679A-9C65-421B-87E4-FEFA95DA03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6F4C3-F764-4490-ABB9-0C63AE438F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66644D-384B-42DD-85A0-E453382707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4B5D84-220A-4A2E-BAA2-F886FB4959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5EBFBD-1966-4F5E-AB9D-18258879BB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7F56-D667-4CD0-B4FC-F1D9C7DE59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11E36D-C950-41E2-A7CB-8F73602828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212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8212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D795A-A4A7-440C-AF08-0B8DEFE6F93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6B3283-DE3E-4472-B720-460FAF4C8F5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3C6DAE-3E30-4C3A-BAA3-3B4D4E39F9D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3DCE7F-7197-4170-8401-109B52066FC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26EC62-3813-436A-A7DC-24294BD660E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871CAA-4ABB-46DC-AAED-66D4169004C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13C9F-175C-4967-9C1B-48B472CC417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60971-5532-49E3-81CB-6519CAF37EC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0A9038-D9CF-46A9-B38B-9F12ED6D037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A19A2E-CD60-4E57-B54D-99E85911FB6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DA5A8-44D5-47C2-9BD3-839954C58D8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2A838-20E4-4479-82E6-DE82D916AF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F1565-ECB5-4B98-9DE7-437F214B1D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BF7CF-A1F4-4039-8AC4-982B322998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238571-86B7-42A6-BCE3-8914B048A3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9EC1A-7C2B-45DD-8F55-3C2822FE22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6D09D-45AD-4CA9-BE1C-2AD422F6C7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0A993-55F3-4E36-A3D5-2CFDD224CD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75287-A1CD-4382-81B0-AE446ABE2A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ABC03F-A07F-467A-8978-FF60B35C30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F0E2E-A277-4F6A-BFB7-CF58EEAAE0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79FA3-AA2B-4902-A201-600B2B9EC6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601900E-30FC-4B55-9310-98DF787FC3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FDC1D-337A-4EB2-BCE4-5571E7451F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8846C8F-A726-4418-AC2A-63379515BE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FFA8F-8F6C-4086-BCFA-5F10F087CF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A4111E-698C-497E-84B6-F776C30D68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2CAAB-66DE-404A-B05F-A17FE318E9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4DC950F-D98A-4318-898C-487BB1E11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93B5F-1AE2-4F3E-8E92-4F21838C7F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ound Single Corner Rectangle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6474F38-ADA7-49C5-A8D5-99B2E71E16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4032A-50A0-4FED-BCD7-E89020594A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F20A4-3AFB-4708-A68E-075A18C9C2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084C4-8B82-4137-9EA3-E5D9AD3574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68246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aight Connector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DAD995-57CF-4DCE-A965-E90E4B9E41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AF95C-B5C5-4770-B56C-8146E362C6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aight Connector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266D8-CB8C-45D2-84C4-B160C8447D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CE26E-7887-4FD5-9960-F46957633A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25AECB-AEF5-4D81-A6B2-8153FE3DD7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C1685-648C-4C22-8FD8-590E70E8C6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0CCD2-145E-4A58-A631-E04923E482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8046D-A8B0-408F-AC72-EA094C1DD6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7A482-D53C-4B2C-926D-A6BDA9D1BB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C3447-E672-4C24-813A-B36DB01EBF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5B202-8F27-4D8C-B705-0B88E5FCE2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aight Connector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8B40E7-C972-48DB-96A4-D6E43FA28F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ED78C5-BD7D-4DA1-AD9C-80A4B34EC5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aight Connector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BEE9B-9199-447B-B841-8221DFA502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C853F-2D6A-43F5-BD4F-69C38DF27D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56A3A1-C92F-43EE-B9B3-21F186CCAB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41A068-7AF5-48D8-84A2-19D2831CE5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A4BFA-F52D-4E49-8848-4503388CC3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5B6F3-9886-40EF-B0EF-CA283A67B1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8C971C-9DAC-4428-91C1-59DB0E6CFB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5693D-0171-4109-A6A9-09036D2792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970C4-A676-46F6-9FAB-6FBA5FE80B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 useBgFill="1">
        <p:nvSpPr>
          <p:cNvPr id="11" name="Rounded Rectangle 10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 useBgFill="1">
        <p:nvSpPr>
          <p:cNvPr id="12" name="Rounded Rectangle 11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5" name="Rectangle 14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7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D1095C37-3BB8-4624-8FBF-771A8753AB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5A31B-8379-4BD9-B9B6-1F60B67D92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55497-9F3F-40BD-ACD8-EFE6FE140C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22FD1-CE19-409D-AEF8-52BEC4B0DC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E68F401-47EF-498E-B1F2-474AD28FA0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62A2C-BB66-4320-87FF-1ED825742E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C6158-07AB-4A64-B3D7-7B20AAFB44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614A4-4D03-4A15-9323-D240EB4203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4D1F6-8100-45C4-9361-17A38B81D1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A49F0-4574-4E27-8CFF-A5D3481955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A5786-F62E-4709-AB8E-59720EFA5A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B043F-77B0-4B6A-AF75-3453C0A5F3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D5BEE-461D-42E2-83FB-E785B225D5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7881B-409D-4716-99C0-18519A72C8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AB94A-00EB-44E7-8A1C-D2A896F28B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A5CEF-F065-404F-98C4-4582D4412C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A4B69-B26A-48DD-89A5-10F9E5A9A9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CBC98-F1C9-4505-83A7-55E5B1D681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384E3-B3AE-440B-9554-3E532723D1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081E3-F147-4CFC-823B-F9EDD3A6AC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22019A-C9DC-4F52-B948-F10DCC46F1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E2893-273C-4905-9A35-095884B629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B7CB7A-65BC-479B-A19A-E500A6AC0D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Diagonal Corner Rectangle 3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0881CAAA-3871-40BF-9061-44845F753B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C1C254A-93E0-472F-B15A-5534DE5C70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5D2BB6F8-3F7B-4C65-885D-D648B849E8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33C0A4-05EE-42DD-A0A9-54086CB21C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A2252AB-E366-4139-82AF-2D73B25FCB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E59CF01-1FE0-4F6F-B66C-E271B24C5F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A29C3-7914-4F92-8342-C03E90ABF6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CD88323D-742B-4AA6-9E2E-3282049DA1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2FBED7EB-A0CB-4A93-9D52-C7CF39DE9A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0C938-230B-4ADF-BDAD-E525CDA98E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A13F3-3AE0-40D7-AE5F-83EC24C149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slideLayout" Target="../slideLayouts/slideLayout90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3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7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2.xml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slideLayout" Target="../slideLayouts/slideLayout101.xml"/><Relationship Id="rId5" Type="http://schemas.openxmlformats.org/officeDocument/2006/relationships/slideLayout" Target="../slideLayouts/slideLayout95.xml"/><Relationship Id="rId10" Type="http://schemas.openxmlformats.org/officeDocument/2006/relationships/slideLayout" Target="../slideLayouts/slideLayout100.xml"/><Relationship Id="rId4" Type="http://schemas.openxmlformats.org/officeDocument/2006/relationships/slideLayout" Target="../slideLayouts/slideLayout94.xml"/><Relationship Id="rId9" Type="http://schemas.openxmlformats.org/officeDocument/2006/relationships/slideLayout" Target="../slideLayouts/slideLayout9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2.xml"/><Relationship Id="rId5" Type="http://schemas.openxmlformats.org/officeDocument/2006/relationships/slideLayout" Target="../slideLayouts/slideLayout106.xml"/><Relationship Id="rId10" Type="http://schemas.openxmlformats.org/officeDocument/2006/relationships/slideLayout" Target="../slideLayouts/slideLayout111.xml"/><Relationship Id="rId4" Type="http://schemas.openxmlformats.org/officeDocument/2006/relationships/slideLayout" Target="../slideLayouts/slideLayout105.xml"/><Relationship Id="rId9" Type="http://schemas.openxmlformats.org/officeDocument/2006/relationships/slideLayout" Target="../slideLayouts/slideLayout1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554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3555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555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555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latin typeface="+mn-lt"/>
              </a:defRPr>
            </a:lvl1pPr>
          </a:lstStyle>
          <a:p>
            <a:pPr>
              <a:defRPr/>
            </a:pPr>
            <a:fld id="{2A57ED92-CC19-4757-9940-DC8549A63C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35560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35561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1034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535563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35564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35565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35566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35567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35568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35569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35570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35571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1060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1061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535574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35575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35576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sp>
            <p:nvSpPr>
              <p:cNvPr id="535577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35578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35579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grpSp>
            <p:nvGrpSpPr>
              <p:cNvPr id="106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535581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35582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35583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35584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35585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35586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35587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35588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</p:grpSp>
      </p:grpSp>
      <p:grpSp>
        <p:nvGrpSpPr>
          <p:cNvPr id="1035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535590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35591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0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10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535594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grpSp>
            <p:nvGrpSpPr>
              <p:cNvPr id="1040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535596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35597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50" y="330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35598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60" y="180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35599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35600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9" y="895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35601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4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35602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35603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9" y="140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</p:grpSp>
        <p:sp>
          <p:nvSpPr>
            <p:cNvPr id="535604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4517" r:id="rId1"/>
    <p:sldLayoutId id="2147484425" r:id="rId2"/>
    <p:sldLayoutId id="2147484424" r:id="rId3"/>
    <p:sldLayoutId id="2147484423" r:id="rId4"/>
    <p:sldLayoutId id="2147484422" r:id="rId5"/>
    <p:sldLayoutId id="2147484421" r:id="rId6"/>
    <p:sldLayoutId id="2147484420" r:id="rId7"/>
    <p:sldLayoutId id="2147484419" r:id="rId8"/>
    <p:sldLayoutId id="2147484418" r:id="rId9"/>
    <p:sldLayoutId id="2147484417" r:id="rId10"/>
    <p:sldLayoutId id="2147484416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7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707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707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707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707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EA6AFD7D-90F4-4C88-AF9C-7A47FE5AEE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518" r:id="rId1"/>
    <p:sldLayoutId id="2147484435" r:id="rId2"/>
    <p:sldLayoutId id="2147484434" r:id="rId3"/>
    <p:sldLayoutId id="2147484433" r:id="rId4"/>
    <p:sldLayoutId id="2147484432" r:id="rId5"/>
    <p:sldLayoutId id="2147484431" r:id="rId6"/>
    <p:sldLayoutId id="2147484430" r:id="rId7"/>
    <p:sldLayoutId id="2147484429" r:id="rId8"/>
    <p:sldLayoutId id="2147484428" r:id="rId9"/>
    <p:sldLayoutId id="2147484427" r:id="rId10"/>
    <p:sldLayoutId id="2147484426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8202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+mj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202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b="0">
                <a:latin typeface="+mj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202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+mj-lt"/>
              </a:defRPr>
            </a:lvl1pPr>
          </a:lstStyle>
          <a:p>
            <a:pPr>
              <a:defRPr/>
            </a:pPr>
            <a:fld id="{0D9AE025-F7C0-465D-B6DC-A532DE78BA3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820231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20232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519" r:id="rId1"/>
    <p:sldLayoutId id="2147484445" r:id="rId2"/>
    <p:sldLayoutId id="2147484444" r:id="rId3"/>
    <p:sldLayoutId id="2147484443" r:id="rId4"/>
    <p:sldLayoutId id="2147484442" r:id="rId5"/>
    <p:sldLayoutId id="2147484441" r:id="rId6"/>
    <p:sldLayoutId id="2147484440" r:id="rId7"/>
    <p:sldLayoutId id="2147484439" r:id="rId8"/>
    <p:sldLayoutId id="2147484438" r:id="rId9"/>
    <p:sldLayoutId id="2147484437" r:id="rId10"/>
    <p:sldLayoutId id="2147484436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+mn-lt"/>
            </a:endParaRPr>
          </a:p>
        </p:txBody>
      </p:sp>
      <p:sp>
        <p:nvSpPr>
          <p:cNvPr id="614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14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2DA95802-6F5B-4AFA-8341-1919FB11A2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615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1" r:id="rId1"/>
    <p:sldLayoutId id="2147484476" r:id="rId2"/>
    <p:sldLayoutId id="2147484522" r:id="rId3"/>
    <p:sldLayoutId id="2147484475" r:id="rId4"/>
    <p:sldLayoutId id="2147484474" r:id="rId5"/>
    <p:sldLayoutId id="2147484473" r:id="rId6"/>
    <p:sldLayoutId id="2147484472" r:id="rId7"/>
    <p:sldLayoutId id="2147484471" r:id="rId8"/>
    <p:sldLayoutId id="2147484523" r:id="rId9"/>
    <p:sldLayoutId id="2147484470" r:id="rId10"/>
    <p:sldLayoutId id="2147484469" r:id="rId11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175" name="Text Placeholder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smtClean="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3AFE4CCB-03BC-43D1-BAE1-27F4E2C2CA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5" r:id="rId1"/>
    <p:sldLayoutId id="2147484483" r:id="rId2"/>
    <p:sldLayoutId id="2147484526" r:id="rId3"/>
    <p:sldLayoutId id="2147484482" r:id="rId4"/>
    <p:sldLayoutId id="2147484481" r:id="rId5"/>
    <p:sldLayoutId id="2147484480" r:id="rId6"/>
    <p:sldLayoutId id="2147484527" r:id="rId7"/>
    <p:sldLayoutId id="2147484479" r:id="rId8"/>
    <p:sldLayoutId id="2147484528" r:id="rId9"/>
    <p:sldLayoutId id="2147484478" r:id="rId10"/>
    <p:sldLayoutId id="2147484477" r:id="rId11"/>
    <p:sldLayoutId id="2147484565" r:id="rId12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fontAlgn="base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fontAlgn="base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fontAlgn="base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fontAlgn="base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fontAlgn="base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197" name="Text Placeholder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 smtClean="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B1A0201C-84C8-4E17-85BC-2BD38D9FAB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9" r:id="rId1"/>
    <p:sldLayoutId id="2147484530" r:id="rId2"/>
    <p:sldLayoutId id="2147484531" r:id="rId3"/>
    <p:sldLayoutId id="2147484486" r:id="rId4"/>
    <p:sldLayoutId id="2147484532" r:id="rId5"/>
    <p:sldLayoutId id="2147484485" r:id="rId6"/>
    <p:sldLayoutId id="2147484533" r:id="rId7"/>
    <p:sldLayoutId id="2147484534" r:id="rId8"/>
    <p:sldLayoutId id="2147484535" r:id="rId9"/>
    <p:sldLayoutId id="2147484484" r:id="rId10"/>
    <p:sldLayoutId id="2147484536" r:id="rId11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45" name="Text Placeholder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 smtClean="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F111AC1B-05D3-4B8D-BC03-2BABFAF8D6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1" r:id="rId1"/>
    <p:sldLayoutId id="2147484542" r:id="rId2"/>
    <p:sldLayoutId id="2147484543" r:id="rId3"/>
    <p:sldLayoutId id="2147484497" r:id="rId4"/>
    <p:sldLayoutId id="2147484544" r:id="rId5"/>
    <p:sldLayoutId id="2147484496" r:id="rId6"/>
    <p:sldLayoutId id="2147484545" r:id="rId7"/>
    <p:sldLayoutId id="2147484546" r:id="rId8"/>
    <p:sldLayoutId id="2147484547" r:id="rId9"/>
    <p:sldLayoutId id="2147484495" r:id="rId10"/>
    <p:sldLayoutId id="2147484548" r:id="rId11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1279" name="Title Placeholder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1280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DA65E89-F684-4DF7-8C12-9BF044E220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9" r:id="rId1"/>
    <p:sldLayoutId id="2147484505" r:id="rId2"/>
    <p:sldLayoutId id="2147484504" r:id="rId3"/>
    <p:sldLayoutId id="2147484503" r:id="rId4"/>
    <p:sldLayoutId id="2147484550" r:id="rId5"/>
    <p:sldLayoutId id="2147484551" r:id="rId6"/>
    <p:sldLayoutId id="2147484502" r:id="rId7"/>
    <p:sldLayoutId id="2147484501" r:id="rId8"/>
    <p:sldLayoutId id="2147484500" r:id="rId9"/>
    <p:sldLayoutId id="2147484499" r:id="rId10"/>
    <p:sldLayoutId id="2147484498" r:id="rId11"/>
    <p:sldLayoutId id="2147484552" r:id="rId12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+mn-lt"/>
            </a:endParaRPr>
          </a:p>
        </p:txBody>
      </p:sp>
      <p:sp>
        <p:nvSpPr>
          <p:cNvPr id="12292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229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EDCA1218-7617-495E-8A50-1E0372478B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2297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54" r:id="rId1"/>
    <p:sldLayoutId id="2147484513" r:id="rId2"/>
    <p:sldLayoutId id="2147484555" r:id="rId3"/>
    <p:sldLayoutId id="2147484512" r:id="rId4"/>
    <p:sldLayoutId id="2147484511" r:id="rId5"/>
    <p:sldLayoutId id="2147484510" r:id="rId6"/>
    <p:sldLayoutId id="2147484509" r:id="rId7"/>
    <p:sldLayoutId id="2147484508" r:id="rId8"/>
    <p:sldLayoutId id="2147484556" r:id="rId9"/>
    <p:sldLayoutId id="2147484507" r:id="rId10"/>
    <p:sldLayoutId id="2147484506" r:id="rId11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 smtClean="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BDFF57B4-5EEC-4F27-8244-01DAFAF74C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321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557" r:id="rId1"/>
    <p:sldLayoutId id="2147484558" r:id="rId2"/>
    <p:sldLayoutId id="2147484559" r:id="rId3"/>
    <p:sldLayoutId id="2147484560" r:id="rId4"/>
    <p:sldLayoutId id="2147484561" r:id="rId5"/>
    <p:sldLayoutId id="2147484562" r:id="rId6"/>
    <p:sldLayoutId id="2147484516" r:id="rId7"/>
    <p:sldLayoutId id="2147484563" r:id="rId8"/>
    <p:sldLayoutId id="2147484564" r:id="rId9"/>
    <p:sldLayoutId id="2147484515" r:id="rId10"/>
    <p:sldLayoutId id="2147484514" r:id="rId11"/>
  </p:sldLayoutIdLst>
  <p:hf hdr="0" ftr="0" dt="0"/>
  <p:txStyles>
    <p:titleStyle>
      <a:lvl1pPr marL="53975" indent="-53975" algn="r" rtl="0" fontAlgn="base">
        <a:spcBef>
          <a:spcPct val="0"/>
        </a:spcBef>
        <a:spcAft>
          <a:spcPct val="0"/>
        </a:spcAft>
        <a:defRPr sz="4600" kern="1200">
          <a:solidFill>
            <a:srgbClr val="E7EACB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indent="-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2pPr>
      <a:lvl3pPr marL="53975" indent="-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3pPr>
      <a:lvl4pPr marL="53975" indent="-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4pPr>
      <a:lvl5pPr marL="53975" indent="-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5pPr>
      <a:lvl6pPr marL="511175" indent="-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6pPr>
      <a:lvl7pPr marL="968375" indent="-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7pPr>
      <a:lvl8pPr marL="1425575" indent="-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8pPr>
      <a:lvl9pPr marL="1882775" indent="-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9pPr>
      <a:extLst/>
    </p:titleStyle>
    <p:bodyStyle>
      <a:lvl1pPr marL="292100" indent="-292100" algn="l" rtl="0" fontAlgn="base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fontAlgn="base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l" rtl="0" fontAlgn="base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l" rtl="0" fontAlgn="base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5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1" descr="reference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3962400" y="2595563"/>
            <a:ext cx="1219200" cy="1219200"/>
          </a:xfrm>
          <a:noFill/>
        </p:spPr>
      </p:pic>
      <p:sp>
        <p:nvSpPr>
          <p:cNvPr id="63491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92A53432-02B5-4865-8558-421A0670A46D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608261" name="WordArt 5"/>
          <p:cNvSpPr>
            <a:spLocks noChangeArrowheads="1" noChangeShapeType="1" noTextEdit="1"/>
          </p:cNvSpPr>
          <p:nvPr/>
        </p:nvSpPr>
        <p:spPr bwMode="auto">
          <a:xfrm>
            <a:off x="1042988" y="3141663"/>
            <a:ext cx="6049962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2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Komikazoom"/>
              </a:rPr>
              <a:t>Dasar Negara dengan</a:t>
            </a:r>
          </a:p>
        </p:txBody>
      </p:sp>
      <p:sp>
        <p:nvSpPr>
          <p:cNvPr id="608264" name="WordArt 8"/>
          <p:cNvSpPr>
            <a:spLocks noChangeArrowheads="1" noChangeShapeType="1" noTextEdit="1"/>
          </p:cNvSpPr>
          <p:nvPr/>
        </p:nvSpPr>
        <p:spPr bwMode="auto">
          <a:xfrm>
            <a:off x="1042988" y="4292600"/>
            <a:ext cx="3889375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28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Konstitusi</a:t>
            </a:r>
          </a:p>
        </p:txBody>
      </p:sp>
      <p:sp>
        <p:nvSpPr>
          <p:cNvPr id="608265" name="WordArt 9"/>
          <p:cNvSpPr>
            <a:spLocks noChangeArrowheads="1" noChangeShapeType="1" noTextEdit="1"/>
          </p:cNvSpPr>
          <p:nvPr/>
        </p:nvSpPr>
        <p:spPr bwMode="auto">
          <a:xfrm>
            <a:off x="1042988" y="2060575"/>
            <a:ext cx="6049962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2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Menganalisis hubungan</a:t>
            </a:r>
          </a:p>
        </p:txBody>
      </p:sp>
      <p:sp>
        <p:nvSpPr>
          <p:cNvPr id="608266" name="WordArt 10"/>
          <p:cNvSpPr>
            <a:spLocks noChangeArrowheads="1" noChangeShapeType="1" noTextEdit="1"/>
          </p:cNvSpPr>
          <p:nvPr/>
        </p:nvSpPr>
        <p:spPr bwMode="auto">
          <a:xfrm>
            <a:off x="1042988" y="981075"/>
            <a:ext cx="4537075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2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Standar Kompetensi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08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8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08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08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08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08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608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608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8261" grpId="0" animBg="1"/>
      <p:bldP spid="608264" grpId="0" animBg="1"/>
      <p:bldP spid="608265" grpId="0" animBg="1"/>
      <p:bldP spid="60826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4307" name="Rectangle 3"/>
          <p:cNvSpPr>
            <a:spLocks noGrp="1" noChangeArrowheads="1"/>
          </p:cNvSpPr>
          <p:nvPr>
            <p:ph idx="1"/>
          </p:nvPr>
        </p:nvSpPr>
        <p:spPr>
          <a:xfrm>
            <a:off x="1187450" y="1989138"/>
            <a:ext cx="7772400" cy="4114800"/>
          </a:xfrm>
          <a:gradFill rotWithShape="1">
            <a:gsLst>
              <a:gs pos="0">
                <a:schemeClr val="accent1"/>
              </a:gs>
              <a:gs pos="100000">
                <a:schemeClr val="bg2"/>
              </a:gs>
            </a:gsLst>
            <a:lin ang="5400000" scaled="1"/>
          </a:gradFill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Mendiskripsikan hubungan dasar negara dengan Konstitusi</a:t>
            </a:r>
          </a:p>
          <a:p>
            <a:pPr>
              <a:lnSpc>
                <a:spcPct val="90000"/>
              </a:lnSpc>
            </a:pPr>
            <a:r>
              <a:rPr lang="en-US" smtClean="0"/>
              <a:t>Menganalisis substansi konstitusi negara</a:t>
            </a:r>
          </a:p>
          <a:p>
            <a:pPr>
              <a:lnSpc>
                <a:spcPct val="90000"/>
              </a:lnSpc>
            </a:pPr>
            <a:r>
              <a:rPr lang="en-US" smtClean="0"/>
              <a:t>Menganalisis kedudukan Pembukaan UUD 1945 NKRI</a:t>
            </a:r>
          </a:p>
          <a:p>
            <a:pPr>
              <a:lnSpc>
                <a:spcPct val="90000"/>
              </a:lnSpc>
            </a:pPr>
            <a:r>
              <a:rPr lang="en-US" smtClean="0"/>
              <a:t>Menunjukkan sikap positif terhadap konstitusi negara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0163DD-24D7-4E1E-98A6-FC52DE4341E4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994308" name="WordArt 4"/>
          <p:cNvSpPr>
            <a:spLocks noChangeArrowheads="1" noChangeShapeType="1" noTextEdit="1"/>
          </p:cNvSpPr>
          <p:nvPr/>
        </p:nvSpPr>
        <p:spPr bwMode="auto">
          <a:xfrm>
            <a:off x="2749550" y="549275"/>
            <a:ext cx="4343400" cy="719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2800" kern="10"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LeakinDisplayCapsSSi"/>
              </a:rPr>
              <a:t>KOMPETENSI  DASAR</a:t>
            </a:r>
          </a:p>
        </p:txBody>
      </p:sp>
      <p:sp>
        <p:nvSpPr>
          <p:cNvPr id="64517" name="Line 5"/>
          <p:cNvSpPr>
            <a:spLocks noChangeShapeType="1"/>
          </p:cNvSpPr>
          <p:nvPr/>
        </p:nvSpPr>
        <p:spPr bwMode="auto">
          <a:xfrm>
            <a:off x="900113" y="981075"/>
            <a:ext cx="0" cy="1655763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  <p:txBody>
          <a:bodyPr lIns="90000" tIns="46800" rIns="90000" bIns="46800"/>
          <a:lstStyle/>
          <a:p>
            <a:endParaRPr lang="id-ID"/>
          </a:p>
        </p:txBody>
      </p:sp>
      <p:sp>
        <p:nvSpPr>
          <p:cNvPr id="64518" name="Line 6"/>
          <p:cNvSpPr>
            <a:spLocks noChangeShapeType="1"/>
          </p:cNvSpPr>
          <p:nvPr/>
        </p:nvSpPr>
        <p:spPr bwMode="auto">
          <a:xfrm>
            <a:off x="611188" y="981075"/>
            <a:ext cx="0" cy="2303463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  <p:txBody>
          <a:bodyPr lIns="90000" tIns="46800" rIns="90000" bIns="46800"/>
          <a:lstStyle/>
          <a:p>
            <a:endParaRPr lang="id-ID"/>
          </a:p>
        </p:txBody>
      </p:sp>
      <p:sp>
        <p:nvSpPr>
          <p:cNvPr id="64519" name="Line 7"/>
          <p:cNvSpPr>
            <a:spLocks noChangeShapeType="1"/>
          </p:cNvSpPr>
          <p:nvPr/>
        </p:nvSpPr>
        <p:spPr bwMode="auto">
          <a:xfrm>
            <a:off x="395288" y="1268413"/>
            <a:ext cx="1223962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  <p:txBody>
          <a:bodyPr lIns="90000" tIns="46800" rIns="90000" bIns="46800"/>
          <a:lstStyle/>
          <a:p>
            <a:endParaRPr lang="id-ID"/>
          </a:p>
        </p:txBody>
      </p:sp>
      <p:sp>
        <p:nvSpPr>
          <p:cNvPr id="64520" name="Line 8"/>
          <p:cNvSpPr>
            <a:spLocks noChangeShapeType="1"/>
          </p:cNvSpPr>
          <p:nvPr/>
        </p:nvSpPr>
        <p:spPr bwMode="auto">
          <a:xfrm>
            <a:off x="395288" y="1484313"/>
            <a:ext cx="1008062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  <p:txBody>
          <a:bodyPr lIns="90000" tIns="46800" rIns="90000" bIns="46800"/>
          <a:lstStyle/>
          <a:p>
            <a:endParaRPr lang="id-ID"/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0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9430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9430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9430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94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94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94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94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94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94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94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94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94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94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94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94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994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4307" grpId="0" build="p" animBg="1"/>
      <p:bldP spid="99430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283" name="Rectangle 3"/>
          <p:cNvSpPr>
            <a:spLocks noGrp="1" noChangeArrowheads="1"/>
          </p:cNvSpPr>
          <p:nvPr>
            <p:ph idx="1"/>
          </p:nvPr>
        </p:nvSpPr>
        <p:spPr>
          <a:xfrm>
            <a:off x="755650" y="2339975"/>
            <a:ext cx="7704138" cy="4041775"/>
          </a:xfrm>
          <a:gradFill rotWithShape="1">
            <a:gsLst>
              <a:gs pos="0">
                <a:srgbClr val="F5294B"/>
              </a:gs>
              <a:gs pos="100000">
                <a:schemeClr val="bg2"/>
              </a:gs>
            </a:gsLst>
            <a:lin ang="5400000" scaled="1"/>
          </a:gradFill>
          <a:ln>
            <a:solidFill>
              <a:srgbClr val="000000"/>
            </a:solidFill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 smtClean="0">
                <a:latin typeface="MS Mincho" pitchFamily="49" charset="-128"/>
              </a:rPr>
              <a:t>Merupakan asas atau landasan pokok yang dijadikan tata nilai dasar untuk mengatur penyelenggaraan pemerintahan dari sebuah negara </a:t>
            </a:r>
          </a:p>
          <a:p>
            <a:pPr>
              <a:buFont typeface="Wingdings" pitchFamily="2" charset="2"/>
              <a:buNone/>
            </a:pPr>
            <a:r>
              <a:rPr lang="en-US" b="1" smtClean="0">
                <a:latin typeface="MS Mincho" pitchFamily="49" charset="-128"/>
              </a:rPr>
              <a:t>Dengan dasar negara penyelenggaraan pemerintah menjadi terarah dan teratur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70ED13-C1ED-4787-9FC2-EE72D7834F91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609285" name="WordArt 5"/>
          <p:cNvSpPr>
            <a:spLocks noChangeArrowheads="1" noChangeShapeType="1" noTextEdit="1"/>
          </p:cNvSpPr>
          <p:nvPr/>
        </p:nvSpPr>
        <p:spPr bwMode="auto">
          <a:xfrm>
            <a:off x="1763713" y="1196975"/>
            <a:ext cx="4537075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ISOCTEUR"/>
              </a:rPr>
              <a:t>Dasar Negara</a:t>
            </a:r>
          </a:p>
        </p:txBody>
      </p:sp>
      <p:sp>
        <p:nvSpPr>
          <p:cNvPr id="609286" name="WordArt 6"/>
          <p:cNvSpPr>
            <a:spLocks noChangeArrowheads="1" noChangeShapeType="1" noTextEdit="1"/>
          </p:cNvSpPr>
          <p:nvPr/>
        </p:nvSpPr>
        <p:spPr bwMode="auto">
          <a:xfrm>
            <a:off x="1187450" y="476250"/>
            <a:ext cx="5400675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SOCPEUR"/>
              </a:rPr>
              <a:t>pengertian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09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09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09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09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autoRev="1" fill="hold"/>
                                        <p:tgtEl>
                                          <p:spTgt spid="609283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C00B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autoRev="1" fill="hold"/>
                                        <p:tgtEl>
                                          <p:spTgt spid="609283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C00B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autoRev="1" fill="hold"/>
                                        <p:tgtEl>
                                          <p:spTgt spid="609283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9283" grpId="0" build="p" animBg="1"/>
      <p:bldP spid="609285" grpId="0" animBg="1"/>
      <p:bldP spid="60928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3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4213" y="1989138"/>
            <a:ext cx="7704137" cy="4535487"/>
          </a:xfrm>
          <a:gradFill rotWithShape="1">
            <a:gsLst>
              <a:gs pos="0">
                <a:schemeClr val="folHlink"/>
              </a:gs>
              <a:gs pos="100000">
                <a:srgbClr val="6600CC"/>
              </a:gs>
            </a:gsLst>
            <a:lin ang="5400000" scaled="1"/>
          </a:gradFill>
        </p:spPr>
        <p:txBody>
          <a:bodyPr/>
          <a:lstStyle/>
          <a:p>
            <a:endParaRPr lang="en-US" sz="3200" b="1" smtClean="0">
              <a:solidFill>
                <a:schemeClr val="bg1"/>
              </a:solidFill>
              <a:latin typeface="Antler" pitchFamily="2" charset="0"/>
            </a:endParaRPr>
          </a:p>
          <a:p>
            <a:r>
              <a:rPr lang="en-US" sz="3200" b="1" smtClean="0">
                <a:solidFill>
                  <a:schemeClr val="bg1"/>
                </a:solidFill>
                <a:latin typeface="Antler" pitchFamily="2" charset="0"/>
              </a:rPr>
              <a:t>Dalam arti sempit ( Lord Bryce ) berarti piagam dasar atau UUD yaitu dokumen lengkap mengenai peraturan dasar negara</a:t>
            </a:r>
          </a:p>
          <a:p>
            <a:pPr>
              <a:buFont typeface="Wingdings" pitchFamily="2" charset="2"/>
              <a:buNone/>
            </a:pPr>
            <a:r>
              <a:rPr lang="en-US" sz="3200" b="1" smtClean="0">
                <a:solidFill>
                  <a:schemeClr val="bg1"/>
                </a:solidFill>
                <a:latin typeface="Antler" pitchFamily="2" charset="0"/>
              </a:rPr>
              <a:t> </a:t>
            </a:r>
          </a:p>
          <a:p>
            <a:r>
              <a:rPr lang="en-US" sz="3200" b="1" smtClean="0">
                <a:solidFill>
                  <a:schemeClr val="bg1"/>
                </a:solidFill>
                <a:latin typeface="Antler" pitchFamily="2" charset="0"/>
              </a:rPr>
              <a:t>Dalam arti luas ( Bolingbroke ) keseluruhan dari ketentuan dasar atau hukum dasar , dapat tertulis , tidak tertulis dan campuran .</a:t>
            </a:r>
          </a:p>
          <a:p>
            <a:endParaRPr lang="en-US" sz="3200" b="1" smtClean="0">
              <a:solidFill>
                <a:schemeClr val="bg1"/>
              </a:solidFill>
              <a:latin typeface="Antler" pitchFamily="2" charset="0"/>
            </a:endParaRPr>
          </a:p>
        </p:txBody>
      </p:sp>
      <p:pic>
        <p:nvPicPr>
          <p:cNvPr id="66563" name="Picture 5" descr="buku02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405563" y="333375"/>
            <a:ext cx="1911350" cy="1366838"/>
          </a:xfrm>
          <a:noFill/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3D9CC3-A5FB-40C0-BB73-EC0644347235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612356" name="WordArt 4"/>
          <p:cNvSpPr>
            <a:spLocks noChangeArrowheads="1" noChangeShapeType="1" noTextEdit="1"/>
          </p:cNvSpPr>
          <p:nvPr/>
        </p:nvSpPr>
        <p:spPr bwMode="auto">
          <a:xfrm>
            <a:off x="1042988" y="476250"/>
            <a:ext cx="4340225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600" kern="10" normalizeH="1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algish"/>
              </a:rPr>
              <a:t>konstitusi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23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12355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12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12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12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2355" grpId="0" build="p" animBg="1"/>
      <p:bldP spid="61235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547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8229600" cy="4530725"/>
          </a:xfrm>
          <a:gradFill rotWithShape="1">
            <a:gsLst>
              <a:gs pos="0">
                <a:srgbClr val="000082">
                  <a:alpha val="61000"/>
                </a:srgbClr>
              </a:gs>
              <a:gs pos="30000">
                <a:srgbClr val="66008F">
                  <a:alpha val="58600"/>
                </a:srgbClr>
              </a:gs>
              <a:gs pos="64999">
                <a:srgbClr val="BA0066">
                  <a:alpha val="55800"/>
                </a:srgbClr>
              </a:gs>
              <a:gs pos="89999">
                <a:srgbClr val="FF0000">
                  <a:alpha val="53800"/>
                </a:srgbClr>
              </a:gs>
              <a:gs pos="100000">
                <a:srgbClr val="FF8200">
                  <a:alpha val="53000"/>
                </a:srgbClr>
              </a:gs>
            </a:gsLst>
            <a:lin ang="5400000" scaled="1"/>
          </a:gradFill>
          <a:ln/>
        </p:spPr>
        <p:txBody>
          <a:bodyPr>
            <a:normAutofit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endParaRPr lang="en-US" b="1" dirty="0" smtClean="0">
              <a:latin typeface="Arial Narrow" pitchFamily="34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en-US" b="1" dirty="0" smtClean="0">
                <a:latin typeface="Arial Narrow" pitchFamily="34" charset="0"/>
              </a:rPr>
              <a:t>A. </a:t>
            </a:r>
            <a:r>
              <a:rPr lang="en-US" b="1" dirty="0" err="1" smtClean="0">
                <a:latin typeface="Arial Narrow" pitchFamily="34" charset="0"/>
              </a:rPr>
              <a:t>Memberikan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pembatasan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sekaligus</a:t>
            </a:r>
            <a:r>
              <a:rPr lang="en-US" b="1" dirty="0" smtClean="0">
                <a:latin typeface="Arial Narrow" pitchFamily="34" charset="0"/>
              </a:rPr>
              <a:t>    	</a:t>
            </a:r>
            <a:r>
              <a:rPr lang="en-US" b="1" dirty="0" err="1" smtClean="0">
                <a:latin typeface="Arial Narrow" pitchFamily="34" charset="0"/>
              </a:rPr>
              <a:t>pengawasan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terhadap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kekuasaan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politik</a:t>
            </a:r>
            <a:endParaRPr lang="en-US" b="1" dirty="0" smtClean="0">
              <a:latin typeface="Arial Narrow" pitchFamily="34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en-US" b="1" dirty="0" smtClean="0">
                <a:latin typeface="Arial Narrow" pitchFamily="34" charset="0"/>
              </a:rPr>
              <a:t>B . </a:t>
            </a:r>
            <a:r>
              <a:rPr lang="en-US" b="1" dirty="0" err="1" smtClean="0">
                <a:latin typeface="Arial Narrow" pitchFamily="34" charset="0"/>
              </a:rPr>
              <a:t>Melepaskan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kontrol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kekuasaan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dari</a:t>
            </a:r>
            <a:r>
              <a:rPr lang="en-US" b="1" dirty="0" smtClean="0">
                <a:latin typeface="Arial Narrow" pitchFamily="34" charset="0"/>
              </a:rPr>
              <a:t> 	</a:t>
            </a:r>
            <a:r>
              <a:rPr lang="en-US" b="1" dirty="0" err="1" smtClean="0">
                <a:latin typeface="Arial Narrow" pitchFamily="34" charset="0"/>
              </a:rPr>
              <a:t>penguasa</a:t>
            </a:r>
            <a:endParaRPr lang="en-US" b="1" dirty="0" smtClean="0">
              <a:latin typeface="Arial Narrow" pitchFamily="34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en-US" b="1" dirty="0" smtClean="0">
                <a:latin typeface="Arial Narrow" pitchFamily="34" charset="0"/>
              </a:rPr>
              <a:t>C. </a:t>
            </a:r>
            <a:r>
              <a:rPr lang="en-US" b="1" dirty="0" err="1" smtClean="0">
                <a:latin typeface="Arial Narrow" pitchFamily="34" charset="0"/>
              </a:rPr>
              <a:t>memberikan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batasan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ketetapan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bagi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para</a:t>
            </a:r>
            <a:r>
              <a:rPr lang="en-US" b="1" dirty="0" smtClean="0">
                <a:latin typeface="Arial Narrow" pitchFamily="34" charset="0"/>
              </a:rPr>
              <a:t> 	</a:t>
            </a:r>
            <a:r>
              <a:rPr lang="en-US" b="1" dirty="0" err="1" smtClean="0">
                <a:latin typeface="Arial Narrow" pitchFamily="34" charset="0"/>
              </a:rPr>
              <a:t>penguasa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dalam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menjalankan</a:t>
            </a:r>
            <a:r>
              <a:rPr lang="en-US" b="1" dirty="0" smtClean="0">
                <a:latin typeface="Arial Narrow" pitchFamily="34" charset="0"/>
              </a:rPr>
              <a:t> 	</a:t>
            </a:r>
            <a:r>
              <a:rPr lang="en-US" b="1" dirty="0" err="1" smtClean="0">
                <a:latin typeface="Arial Narrow" pitchFamily="34" charset="0"/>
              </a:rPr>
              <a:t>kekuasaannya</a:t>
            </a:r>
            <a:endParaRPr lang="en-US" b="1" dirty="0" smtClean="0">
              <a:latin typeface="Arial Narrow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6B85F-76E5-478C-BA2B-0F65F6881DA1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620548" name="WordArt 4"/>
          <p:cNvSpPr>
            <a:spLocks noChangeArrowheads="1" noChangeShapeType="1" noTextEdit="1"/>
          </p:cNvSpPr>
          <p:nvPr/>
        </p:nvSpPr>
        <p:spPr bwMode="auto">
          <a:xfrm>
            <a:off x="900113" y="476250"/>
            <a:ext cx="7488237" cy="7207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id-ID" sz="3600" kern="10" normalizeH="1">
                <a:ln w="1841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algn="tl" rotWithShape="0">
                    <a:srgbClr val="000000">
                      <a:alpha val="70000"/>
                    </a:srgbClr>
                  </a:outerShdw>
                </a:effectLst>
                <a:latin typeface="Algerian"/>
              </a:rPr>
              <a:t>Tujuan Konstitusi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20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620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20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20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0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620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20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20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0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620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20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20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0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6205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2054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2054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05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9" dur="1"/>
                                        <p:tgtEl>
                                          <p:spTgt spid="6205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0547" grpId="0" build="p" animBg="1"/>
      <p:bldP spid="620548" grpId="0" animBg="1"/>
      <p:bldP spid="62054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57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57375"/>
            <a:ext cx="8229600" cy="4533900"/>
          </a:xfrm>
          <a:gradFill rotWithShape="1">
            <a:gsLst>
              <a:gs pos="0">
                <a:srgbClr val="5B0569"/>
              </a:gs>
              <a:gs pos="100000">
                <a:schemeClr val="bg2"/>
              </a:gs>
            </a:gsLst>
            <a:lin ang="5400000" scaled="1"/>
          </a:gradFill>
        </p:spPr>
        <p:txBody>
          <a:bodyPr/>
          <a:lstStyle/>
          <a:p>
            <a:pPr>
              <a:lnSpc>
                <a:spcPct val="90000"/>
              </a:lnSpc>
            </a:pPr>
            <a:endParaRPr lang="en-US" sz="3600" b="1" smtClean="0">
              <a:solidFill>
                <a:srgbClr val="FFC000"/>
              </a:solidFill>
              <a:latin typeface="Antler" pitchFamily="2" charset="0"/>
            </a:endParaRPr>
          </a:p>
          <a:p>
            <a:pPr>
              <a:lnSpc>
                <a:spcPct val="90000"/>
              </a:lnSpc>
            </a:pPr>
            <a:r>
              <a:rPr lang="en-US" sz="3600" b="1" smtClean="0">
                <a:solidFill>
                  <a:srgbClr val="FFC000"/>
                </a:solidFill>
                <a:latin typeface="Antler" pitchFamily="2" charset="0"/>
              </a:rPr>
              <a:t>Nilai normatif : resmi diterima oleh bangsa berlaku secara hukum dan nyata dalam masyarakat</a:t>
            </a:r>
          </a:p>
          <a:p>
            <a:pPr>
              <a:lnSpc>
                <a:spcPct val="90000"/>
              </a:lnSpc>
            </a:pPr>
            <a:r>
              <a:rPr lang="en-US" sz="3600" b="1" smtClean="0">
                <a:solidFill>
                  <a:srgbClr val="FFC000"/>
                </a:solidFill>
                <a:latin typeface="Antler" pitchFamily="2" charset="0"/>
              </a:rPr>
              <a:t>Nilai nominal : sesuai dengan hukum yang berlaku namun tidak sempurna karena tidak seluruh pasal berlaku umum</a:t>
            </a:r>
          </a:p>
          <a:p>
            <a:pPr>
              <a:lnSpc>
                <a:spcPct val="90000"/>
              </a:lnSpc>
            </a:pPr>
            <a:r>
              <a:rPr lang="en-US" sz="3600" b="1" smtClean="0">
                <a:solidFill>
                  <a:srgbClr val="FFC000"/>
                </a:solidFill>
                <a:latin typeface="Antler" pitchFamily="2" charset="0"/>
              </a:rPr>
              <a:t>Nilai semantik, hanya berlaku untuk kepentingan penguasa.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3600" b="1" smtClean="0">
              <a:solidFill>
                <a:srgbClr val="FFC000"/>
              </a:solidFill>
              <a:latin typeface="Antler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C44DEB-EC6B-4BCD-A586-587A8145F4C3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621572" name="WordArt 4"/>
          <p:cNvSpPr>
            <a:spLocks noChangeArrowheads="1" noChangeShapeType="1" noTextEdit="1"/>
          </p:cNvSpPr>
          <p:nvPr/>
        </p:nvSpPr>
        <p:spPr bwMode="auto">
          <a:xfrm>
            <a:off x="1941513" y="765175"/>
            <a:ext cx="5367337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600" kern="10" normalizeH="1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algish"/>
              </a:rPr>
              <a:t>Nilai Konstitusi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" dur="1"/>
                                        <p:tgtEl>
                                          <p:spTgt spid="621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1" dur="1"/>
                                        <p:tgtEl>
                                          <p:spTgt spid="621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6" dur="1"/>
                                        <p:tgtEl>
                                          <p:spTgt spid="621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1" dur="1"/>
                                        <p:tgtEl>
                                          <p:spTgt spid="621571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6" dur="2000"/>
                                        <p:tgtEl>
                                          <p:spTgt spid="621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1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1" dur="2000"/>
                                        <p:tgtEl>
                                          <p:spTgt spid="621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1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" dur="2000"/>
                                        <p:tgtEl>
                                          <p:spTgt spid="621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1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" dur="2000"/>
                                        <p:tgtEl>
                                          <p:spTgt spid="62157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157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21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21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21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3" dur="500"/>
                                        <p:tgtEl>
                                          <p:spTgt spid="621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1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8" dur="500"/>
                                        <p:tgtEl>
                                          <p:spTgt spid="621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1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3" dur="500"/>
                                        <p:tgtEl>
                                          <p:spTgt spid="621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1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8" dur="500"/>
                                        <p:tgtEl>
                                          <p:spTgt spid="62157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157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1571" grpId="0" build="p" animBg="1"/>
      <p:bldP spid="621571" grpId="1" build="p" animBg="1"/>
      <p:bldP spid="621571" grpId="2" build="p" animBg="1"/>
      <p:bldP spid="62157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595" name="Rectangle 3"/>
          <p:cNvSpPr>
            <a:spLocks noGrp="1" noChangeArrowheads="1"/>
          </p:cNvSpPr>
          <p:nvPr>
            <p:ph idx="1"/>
          </p:nvPr>
        </p:nvSpPr>
        <p:spPr>
          <a:xfrm>
            <a:off x="714375" y="1928813"/>
            <a:ext cx="7772400" cy="4364037"/>
          </a:xfrm>
          <a:gradFill rotWithShape="1">
            <a:gsLst>
              <a:gs pos="0">
                <a:srgbClr val="6600CC"/>
              </a:gs>
              <a:gs pos="50000">
                <a:srgbClr val="CC00CC"/>
              </a:gs>
              <a:gs pos="100000">
                <a:srgbClr val="6600CC"/>
              </a:gs>
            </a:gsLst>
            <a:lin ang="5400000" scaled="1"/>
          </a:gradFill>
          <a:ln>
            <a:solidFill>
              <a:schemeClr val="tx1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endParaRPr lang="en-US" sz="4000" b="1" smtClean="0">
              <a:solidFill>
                <a:schemeClr val="bg1"/>
              </a:solidFill>
              <a:latin typeface="Antler" pitchFamily="2" charset="0"/>
            </a:endParaRPr>
          </a:p>
          <a:p>
            <a:pPr>
              <a:lnSpc>
                <a:spcPct val="90000"/>
              </a:lnSpc>
            </a:pPr>
            <a:r>
              <a:rPr lang="en-US" sz="4000" b="1" smtClean="0">
                <a:solidFill>
                  <a:schemeClr val="bg1"/>
                </a:solidFill>
                <a:latin typeface="Antler" pitchFamily="2" charset="0"/>
              </a:rPr>
              <a:t>Dasar negara Indonesia adalah Pancasila dan konstitusi negara RI UUD 1945</a:t>
            </a:r>
          </a:p>
          <a:p>
            <a:pPr>
              <a:lnSpc>
                <a:spcPct val="90000"/>
              </a:lnSpc>
            </a:pPr>
            <a:r>
              <a:rPr lang="en-US" sz="4000" b="1" smtClean="0">
                <a:solidFill>
                  <a:schemeClr val="bg1"/>
                </a:solidFill>
                <a:latin typeface="Antler" pitchFamily="2" charset="0"/>
              </a:rPr>
              <a:t>Dalam UUD 1945 terkandung nilai - nilai Pancasila baik dalam Pembukaan maupun pasal - pasal dalam Batang Tubuh UUD 1945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CE6425-9317-42C7-90DE-C7FAB7334B10}" type="slidenum">
              <a:rPr lang="en-US" altLang="en-US"/>
              <a:pPr>
                <a:defRPr/>
              </a:pPr>
              <a:t>7</a:t>
            </a:fld>
            <a:endParaRPr lang="en-US" altLang="en-US"/>
          </a:p>
        </p:txBody>
      </p:sp>
      <p:sp>
        <p:nvSpPr>
          <p:cNvPr id="622598" name="WordArt 6"/>
          <p:cNvSpPr>
            <a:spLocks noChangeArrowheads="1" noChangeShapeType="1" noTextEdit="1"/>
          </p:cNvSpPr>
          <p:nvPr/>
        </p:nvSpPr>
        <p:spPr bwMode="auto">
          <a:xfrm>
            <a:off x="827088" y="993775"/>
            <a:ext cx="7532687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200" kern="10" normalizeH="1">
                <a:ln w="12700">
                  <a:solidFill>
                    <a:schemeClr val="tx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algish"/>
              </a:rPr>
              <a:t>Hubungan dasar negara dengan konstitusi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22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62259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622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22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2595" grpId="0" build="p" animBg="1"/>
      <p:bldP spid="62259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07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565150" y="2024063"/>
            <a:ext cx="8007350" cy="4191000"/>
          </a:xfrm>
          <a:solidFill>
            <a:schemeClr val="tx2">
              <a:lumMod val="10000"/>
              <a:lumOff val="90000"/>
            </a:schemeClr>
          </a:solidFill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Konstitusi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NKRI UUD 1945 ,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secara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umum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mengatur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kekuasaan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dan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fungsi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lembaga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negara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,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hubungan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diantaranya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dasar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negara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, HAM 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dan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kewajiban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warga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negara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Menurut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Jimly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Asshidiqie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, UUD 1945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sebagai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Konstitusi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Politik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,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ekonomi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karena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memuat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tentang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kesejahteraan</a:t>
            </a:r>
            <a:r>
              <a:rPr lang="en-US" sz="3600" b="1" dirty="0" smtClean="0">
                <a:solidFill>
                  <a:schemeClr val="bg1"/>
                </a:solidFill>
                <a:latin typeface="Antler" pitchFamily="2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Antler" pitchFamily="2" charset="0"/>
              </a:rPr>
              <a:t>sosial</a:t>
            </a:r>
            <a:endParaRPr lang="en-US" sz="3600" b="1" dirty="0" smtClean="0">
              <a:solidFill>
                <a:schemeClr val="bg1"/>
              </a:solidFill>
              <a:latin typeface="Antler" pitchFamily="2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98B5EB-36BD-450D-AFCB-311DDA5D1D79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09143" y="648282"/>
            <a:ext cx="740619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5400" kern="10" spc="50" normalizeH="1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lgerian" pitchFamily="82" charset="0"/>
              </a:rPr>
              <a:t>Subtansi</a:t>
            </a:r>
            <a:r>
              <a:rPr lang="en-US" sz="5400" kern="10" spc="50" normalizeH="1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lgerian" pitchFamily="82" charset="0"/>
              </a:rPr>
              <a:t> </a:t>
            </a:r>
            <a:r>
              <a:rPr lang="en-US" sz="5400" kern="10" spc="50" normalizeH="1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lgerian" pitchFamily="82" charset="0"/>
              </a:rPr>
              <a:t>Konstitusi</a:t>
            </a:r>
            <a:endParaRPr lang="en-US" sz="54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64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0"/>
                                        <p:tgtEl>
                                          <p:spTgt spid="64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0"/>
                                        <p:tgtEl>
                                          <p:spTgt spid="64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1" dur="2000"/>
                                        <p:tgtEl>
                                          <p:spTgt spid="64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6" dur="2000"/>
                                        <p:tgtEl>
                                          <p:spTgt spid="64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1" dur="2000"/>
                                        <p:tgtEl>
                                          <p:spTgt spid="64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3075" grpId="0" build="p" animBg="1"/>
      <p:bldP spid="643075" grpId="1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85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642938" y="1785938"/>
            <a:ext cx="8007350" cy="4656137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bg2"/>
            </a:solidFill>
          </a:ln>
        </p:spPr>
        <p:txBody>
          <a:bodyPr>
            <a:normAutofit/>
          </a:bodyPr>
          <a:lstStyle/>
          <a:p>
            <a:pPr marL="533400" indent="-533400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dirty="0" err="1" smtClean="0">
                <a:solidFill>
                  <a:srgbClr val="318BED"/>
                </a:solidFill>
              </a:rPr>
              <a:t>Menurut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Sovernin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Lohman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</a:p>
          <a:p>
            <a:pPr marL="533400" indent="-533400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AutoNum type="alphaLcPeriod"/>
              <a:defRPr/>
            </a:pPr>
            <a:r>
              <a:rPr lang="en-US" dirty="0" err="1" smtClean="0">
                <a:solidFill>
                  <a:srgbClr val="318BED"/>
                </a:solidFill>
              </a:rPr>
              <a:t>Konstitusi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sebagai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perwujudan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perjanjian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masyarakat</a:t>
            </a:r>
            <a:endParaRPr lang="en-US" dirty="0" smtClean="0">
              <a:solidFill>
                <a:srgbClr val="318BED"/>
              </a:solidFill>
            </a:endParaRPr>
          </a:p>
          <a:p>
            <a:pPr marL="533400" indent="-533400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AutoNum type="alphaLcPeriod"/>
              <a:defRPr/>
            </a:pPr>
            <a:r>
              <a:rPr lang="en-US" dirty="0" err="1" smtClean="0">
                <a:solidFill>
                  <a:srgbClr val="318BED"/>
                </a:solidFill>
              </a:rPr>
              <a:t>Konstitusi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sebagai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piagam</a:t>
            </a:r>
            <a:r>
              <a:rPr lang="en-US" dirty="0" smtClean="0">
                <a:solidFill>
                  <a:srgbClr val="318BED"/>
                </a:solidFill>
              </a:rPr>
              <a:t> yang </a:t>
            </a:r>
            <a:r>
              <a:rPr lang="en-US" dirty="0" err="1" smtClean="0">
                <a:solidFill>
                  <a:srgbClr val="318BED"/>
                </a:solidFill>
              </a:rPr>
              <a:t>menjamin</a:t>
            </a:r>
            <a:r>
              <a:rPr lang="en-US" dirty="0" smtClean="0">
                <a:solidFill>
                  <a:srgbClr val="318BED"/>
                </a:solidFill>
              </a:rPr>
              <a:t> HAM </a:t>
            </a:r>
            <a:r>
              <a:rPr lang="en-US" dirty="0" err="1" smtClean="0">
                <a:solidFill>
                  <a:srgbClr val="318BED"/>
                </a:solidFill>
              </a:rPr>
              <a:t>dan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sekaligus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hak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dan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kewajiban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warga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negara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dan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alat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pemerintahannya</a:t>
            </a:r>
            <a:endParaRPr lang="en-US" dirty="0" smtClean="0">
              <a:solidFill>
                <a:srgbClr val="318BED"/>
              </a:solidFill>
            </a:endParaRPr>
          </a:p>
          <a:p>
            <a:pPr marL="533400" indent="-533400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AutoNum type="alphaLcPeriod"/>
              <a:defRPr/>
            </a:pPr>
            <a:r>
              <a:rPr lang="en-US" dirty="0" err="1" smtClean="0">
                <a:solidFill>
                  <a:srgbClr val="318BED"/>
                </a:solidFill>
              </a:rPr>
              <a:t>Konstitusi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sebagai</a:t>
            </a:r>
            <a:r>
              <a:rPr lang="en-US" dirty="0" smtClean="0">
                <a:solidFill>
                  <a:srgbClr val="318BED"/>
                </a:solidFill>
              </a:rPr>
              <a:t> forma </a:t>
            </a:r>
            <a:r>
              <a:rPr lang="en-US" dirty="0" err="1" smtClean="0">
                <a:solidFill>
                  <a:srgbClr val="318BED"/>
                </a:solidFill>
              </a:rPr>
              <a:t>regimenis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atau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kerangka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bangunan</a:t>
            </a:r>
            <a:r>
              <a:rPr lang="en-US" dirty="0" smtClean="0">
                <a:solidFill>
                  <a:srgbClr val="318BED"/>
                </a:solidFill>
              </a:rPr>
              <a:t> </a:t>
            </a:r>
            <a:r>
              <a:rPr lang="en-US" dirty="0" err="1" smtClean="0">
                <a:solidFill>
                  <a:srgbClr val="318BED"/>
                </a:solidFill>
              </a:rPr>
              <a:t>pemerintahan</a:t>
            </a:r>
            <a:endParaRPr lang="en-US" dirty="0" smtClean="0">
              <a:solidFill>
                <a:srgbClr val="318BE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FA7F9A-8E94-434F-8EE4-EA6E9787E1C6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633860" name="WordArt 4"/>
          <p:cNvSpPr>
            <a:spLocks noChangeArrowheads="1" noChangeShapeType="1" noTextEdit="1"/>
          </p:cNvSpPr>
          <p:nvPr/>
        </p:nvSpPr>
        <p:spPr bwMode="auto">
          <a:xfrm>
            <a:off x="1908175" y="692150"/>
            <a:ext cx="6335713" cy="865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600" kern="10" normalizeH="1"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lgerian"/>
              </a:rPr>
              <a:t>Unsur Konstitusi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33859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33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33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33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33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633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33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33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3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633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33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633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3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633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633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633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3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633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633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633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3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63385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3385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3385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38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6" dur="2000"/>
                                        <p:tgtEl>
                                          <p:spTgt spid="6338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3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3859" grpId="0" build="p" animBg="1"/>
      <p:bldP spid="633859" grpId="1" build="p" animBg="1"/>
      <p:bldP spid="63386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B2D19-F86D-4DE0-A822-7AF118E22F10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64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28750"/>
            <a:ext cx="8229600" cy="5040313"/>
          </a:xfrm>
          <a:gradFill rotWithShape="1">
            <a:gsLst>
              <a:gs pos="0">
                <a:srgbClr val="AD09E7">
                  <a:alpha val="36000"/>
                </a:srgbClr>
              </a:gs>
              <a:gs pos="100000">
                <a:srgbClr val="000066">
                  <a:alpha val="62000"/>
                </a:srgbClr>
              </a:gs>
            </a:gsLst>
            <a:lin ang="5400000" scaled="1"/>
          </a:gradFill>
          <a:ln>
            <a:solidFill>
              <a:srgbClr val="6600CC"/>
            </a:solidFill>
          </a:ln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pasal</a:t>
            </a:r>
            <a:r>
              <a:rPr lang="en-US" sz="2800" dirty="0" smtClean="0"/>
              <a:t> </a:t>
            </a:r>
            <a:r>
              <a:rPr lang="en-US" sz="2800" dirty="0" err="1" smtClean="0"/>
              <a:t>pertama</a:t>
            </a:r>
            <a:r>
              <a:rPr lang="en-US" sz="2800" dirty="0" smtClean="0"/>
              <a:t> </a:t>
            </a:r>
            <a:r>
              <a:rPr lang="en-US" sz="2800" dirty="0" err="1" smtClean="0"/>
              <a:t>tercantum</a:t>
            </a:r>
            <a:r>
              <a:rPr lang="en-US" sz="2800" dirty="0" smtClean="0"/>
              <a:t> </a:t>
            </a:r>
            <a:r>
              <a:rPr lang="en-US" sz="2800" dirty="0" err="1" smtClean="0"/>
              <a:t>identitas</a:t>
            </a:r>
            <a:r>
              <a:rPr lang="en-US" sz="2800" dirty="0" smtClean="0"/>
              <a:t> </a:t>
            </a:r>
            <a:r>
              <a:rPr lang="en-US" sz="2800" dirty="0" err="1" smtClean="0"/>
              <a:t>negara</a:t>
            </a:r>
            <a:r>
              <a:rPr lang="en-US" sz="2800" dirty="0" smtClean="0"/>
              <a:t> , </a:t>
            </a:r>
            <a:r>
              <a:rPr lang="en-US" sz="2800" dirty="0" err="1" smtClean="0"/>
              <a:t>daerah</a:t>
            </a:r>
            <a:r>
              <a:rPr lang="en-US" sz="2800" dirty="0" smtClean="0"/>
              <a:t> , </a:t>
            </a:r>
            <a:r>
              <a:rPr lang="en-US" sz="2800" dirty="0" err="1" smtClean="0"/>
              <a:t>bangsa</a:t>
            </a:r>
            <a:r>
              <a:rPr lang="en-US" sz="2800" dirty="0" smtClean="0"/>
              <a:t> , </a:t>
            </a:r>
            <a:r>
              <a:rPr lang="en-US" sz="2800" dirty="0" err="1" smtClean="0"/>
              <a:t>bahasa</a:t>
            </a:r>
            <a:r>
              <a:rPr lang="en-US" sz="2800" dirty="0" smtClean="0"/>
              <a:t> , </a:t>
            </a:r>
            <a:r>
              <a:rPr lang="en-US" sz="2800" dirty="0" err="1" smtClean="0"/>
              <a:t>bendera</a:t>
            </a:r>
            <a:r>
              <a:rPr lang="en-US" sz="2800" dirty="0" smtClean="0"/>
              <a:t> </a:t>
            </a:r>
            <a:r>
              <a:rPr lang="en-US" sz="2800" dirty="0" err="1" smtClean="0"/>
              <a:t>lagu</a:t>
            </a:r>
            <a:r>
              <a:rPr lang="en-US" sz="2800" dirty="0" smtClean="0"/>
              <a:t> </a:t>
            </a:r>
            <a:r>
              <a:rPr lang="en-US" sz="2800" dirty="0" err="1" smtClean="0"/>
              <a:t>kebangsaan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lambang</a:t>
            </a:r>
            <a:r>
              <a:rPr lang="en-US" sz="2800" dirty="0" smtClean="0"/>
              <a:t> </a:t>
            </a:r>
            <a:r>
              <a:rPr lang="en-US" sz="2800" dirty="0" err="1" smtClean="0"/>
              <a:t>negara</a:t>
            </a:r>
            <a:endParaRPr lang="en-US" sz="2800" dirty="0" smtClean="0"/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r>
              <a:rPr lang="en-US" sz="2800" dirty="0" err="1" smtClean="0"/>
              <a:t>Sifat</a:t>
            </a:r>
            <a:r>
              <a:rPr lang="en-US" sz="2800" dirty="0" smtClean="0"/>
              <a:t> </a:t>
            </a:r>
            <a:r>
              <a:rPr lang="en-US" sz="2800" dirty="0" err="1" smtClean="0"/>
              <a:t>negara</a:t>
            </a:r>
            <a:r>
              <a:rPr lang="en-US" sz="2800" dirty="0" smtClean="0"/>
              <a:t> , </a:t>
            </a:r>
            <a:r>
              <a:rPr lang="en-US" sz="2800" dirty="0" err="1" smtClean="0"/>
              <a:t>bentuk</a:t>
            </a:r>
            <a:r>
              <a:rPr lang="en-US" sz="2800" dirty="0" smtClean="0"/>
              <a:t> </a:t>
            </a:r>
            <a:r>
              <a:rPr lang="en-US" sz="2800" dirty="0" err="1" smtClean="0"/>
              <a:t>negara</a:t>
            </a:r>
            <a:r>
              <a:rPr lang="en-US" sz="2800" dirty="0" smtClean="0"/>
              <a:t> , </a:t>
            </a:r>
            <a:r>
              <a:rPr lang="en-US" sz="2800" dirty="0" err="1" smtClean="0"/>
              <a:t>bentuk</a:t>
            </a:r>
            <a:r>
              <a:rPr lang="en-US" sz="2800" dirty="0" smtClean="0"/>
              <a:t> </a:t>
            </a:r>
            <a:r>
              <a:rPr lang="en-US" sz="2800" dirty="0" err="1" smtClean="0"/>
              <a:t>pemerintahan</a:t>
            </a:r>
            <a:r>
              <a:rPr lang="en-US" sz="2800" dirty="0" smtClean="0"/>
              <a:t> , </a:t>
            </a:r>
            <a:r>
              <a:rPr lang="en-US" sz="2800" dirty="0" err="1" smtClean="0"/>
              <a:t>kedaulatan</a:t>
            </a:r>
            <a:endParaRPr lang="en-US" sz="2800" dirty="0" smtClean="0"/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r>
              <a:rPr lang="en-US" sz="2800" dirty="0" err="1" smtClean="0"/>
              <a:t>Jaminan</a:t>
            </a:r>
            <a:r>
              <a:rPr lang="en-US" sz="2800" dirty="0" smtClean="0"/>
              <a:t> </a:t>
            </a:r>
            <a:r>
              <a:rPr lang="en-US" sz="2800" dirty="0" err="1" smtClean="0"/>
              <a:t>hak</a:t>
            </a:r>
            <a:r>
              <a:rPr lang="en-US" sz="2800" dirty="0" smtClean="0"/>
              <a:t> </a:t>
            </a:r>
            <a:r>
              <a:rPr lang="en-US" sz="2800" dirty="0" err="1" smtClean="0"/>
              <a:t>asasi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kebebasan</a:t>
            </a:r>
            <a:r>
              <a:rPr lang="en-US" sz="2800" dirty="0" smtClean="0"/>
              <a:t> </a:t>
            </a:r>
            <a:r>
              <a:rPr lang="en-US" sz="2800" dirty="0" err="1" smtClean="0"/>
              <a:t>dasar</a:t>
            </a:r>
            <a:r>
              <a:rPr lang="en-US" sz="2800" dirty="0" smtClean="0"/>
              <a:t> </a:t>
            </a:r>
            <a:r>
              <a:rPr lang="en-US" sz="2800" dirty="0" err="1" smtClean="0"/>
              <a:t>manusia</a:t>
            </a:r>
            <a:r>
              <a:rPr lang="en-US" sz="2800" dirty="0" smtClean="0"/>
              <a:t> , </a:t>
            </a:r>
            <a:r>
              <a:rPr lang="en-US" sz="2800" dirty="0" err="1" smtClean="0"/>
              <a:t>nama</a:t>
            </a:r>
            <a:r>
              <a:rPr lang="en-US" sz="2800" dirty="0" smtClean="0"/>
              <a:t> </a:t>
            </a:r>
            <a:r>
              <a:rPr lang="en-US" sz="2800" dirty="0" err="1" smtClean="0"/>
              <a:t>lembaga</a:t>
            </a:r>
            <a:r>
              <a:rPr lang="en-US" sz="2800" dirty="0" smtClean="0"/>
              <a:t> </a:t>
            </a:r>
            <a:r>
              <a:rPr lang="en-US" sz="2800" dirty="0" err="1" smtClean="0"/>
              <a:t>bidang</a:t>
            </a:r>
            <a:r>
              <a:rPr lang="en-US" sz="2800" dirty="0" smtClean="0"/>
              <a:t> </a:t>
            </a:r>
            <a:r>
              <a:rPr lang="en-US" sz="2800" dirty="0" err="1" smtClean="0"/>
              <a:t>eksekutif</a:t>
            </a:r>
            <a:r>
              <a:rPr lang="en-US" sz="2800" dirty="0" smtClean="0"/>
              <a:t> , </a:t>
            </a:r>
            <a:r>
              <a:rPr lang="en-US" sz="2800" dirty="0" err="1" smtClean="0"/>
              <a:t>legislatif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yudikatif</a:t>
            </a:r>
            <a:r>
              <a:rPr lang="en-US" sz="2800" dirty="0" smtClean="0"/>
              <a:t> , </a:t>
            </a:r>
            <a:r>
              <a:rPr lang="en-US" sz="2800" dirty="0" err="1" smtClean="0"/>
              <a:t>susunan</a:t>
            </a:r>
            <a:r>
              <a:rPr lang="en-US" sz="2800" dirty="0" smtClean="0"/>
              <a:t> </a:t>
            </a:r>
            <a:r>
              <a:rPr lang="en-US" sz="2800" dirty="0" err="1" smtClean="0"/>
              <a:t>organisasi</a:t>
            </a:r>
            <a:r>
              <a:rPr lang="en-US" sz="2800" dirty="0" smtClean="0"/>
              <a:t> , </a:t>
            </a:r>
            <a:r>
              <a:rPr lang="en-US" sz="2800" dirty="0" err="1" smtClean="0"/>
              <a:t>cara</a:t>
            </a:r>
            <a:r>
              <a:rPr lang="en-US" sz="2800" dirty="0" smtClean="0"/>
              <a:t> </a:t>
            </a:r>
            <a:r>
              <a:rPr lang="en-US" sz="2800" dirty="0" err="1" smtClean="0"/>
              <a:t>pmbentukannya</a:t>
            </a:r>
            <a:r>
              <a:rPr lang="en-US" sz="2800" dirty="0" smtClean="0"/>
              <a:t> , </a:t>
            </a:r>
            <a:r>
              <a:rPr lang="en-US" sz="2800" dirty="0" err="1" smtClean="0"/>
              <a:t>wewenangnya</a:t>
            </a:r>
            <a:r>
              <a:rPr lang="en-US" sz="2800" dirty="0" smtClean="0"/>
              <a:t> , </a:t>
            </a:r>
            <a:r>
              <a:rPr lang="en-US" sz="2800" dirty="0" err="1" smtClean="0"/>
              <a:t>kedudukannya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hubungannya</a:t>
            </a:r>
            <a:endParaRPr lang="en-US" sz="2800" dirty="0" smtClean="0"/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r>
              <a:rPr lang="en-US" sz="2800" dirty="0" smtClean="0"/>
              <a:t>Cara </a:t>
            </a:r>
            <a:r>
              <a:rPr lang="en-US" sz="2800" dirty="0" err="1" smtClean="0"/>
              <a:t>bagaimana</a:t>
            </a:r>
            <a:r>
              <a:rPr lang="en-US" sz="2800" dirty="0" smtClean="0"/>
              <a:t> </a:t>
            </a:r>
            <a:r>
              <a:rPr lang="en-US" sz="2800" dirty="0" err="1" smtClean="0"/>
              <a:t>mengubah</a:t>
            </a:r>
            <a:r>
              <a:rPr lang="en-US" sz="2800" dirty="0" smtClean="0"/>
              <a:t> </a:t>
            </a:r>
            <a:r>
              <a:rPr lang="en-US" sz="2800" dirty="0" err="1" smtClean="0"/>
              <a:t>konstitusi</a:t>
            </a:r>
            <a:r>
              <a:rPr lang="en-US" sz="2800" dirty="0" smtClean="0"/>
              <a:t> </a:t>
            </a:r>
            <a:r>
              <a:rPr lang="en-US" sz="2800" dirty="0" err="1" smtClean="0"/>
              <a:t>tersebut</a:t>
            </a:r>
            <a:endParaRPr lang="en-US" sz="2800" dirty="0" smtClean="0"/>
          </a:p>
        </p:txBody>
      </p:sp>
      <p:sp>
        <p:nvSpPr>
          <p:cNvPr id="644101" name="WordArt 5"/>
          <p:cNvSpPr>
            <a:spLocks noChangeArrowheads="1" noChangeShapeType="1" noTextEdit="1"/>
          </p:cNvSpPr>
          <p:nvPr/>
        </p:nvSpPr>
        <p:spPr bwMode="auto">
          <a:xfrm>
            <a:off x="1908175" y="428625"/>
            <a:ext cx="5327650" cy="6238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600" kern="10" normalizeH="1">
                <a:ln w="1841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algn="tl" rotWithShape="0">
                    <a:srgbClr val="000000">
                      <a:alpha val="70000"/>
                    </a:srgbClr>
                  </a:outerShdw>
                </a:effectLst>
                <a:latin typeface="Aralgish"/>
              </a:rPr>
              <a:t>Ciri Konstitusi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09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4409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44099">
                                            <p:bg/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4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4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4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4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4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4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4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4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31" dur="500"/>
                                        <p:tgtEl>
                                          <p:spTgt spid="64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36" dur="3000"/>
                                        <p:tgtEl>
                                          <p:spTgt spid="64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41" dur="3000"/>
                                        <p:tgtEl>
                                          <p:spTgt spid="64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46" dur="3000"/>
                                        <p:tgtEl>
                                          <p:spTgt spid="64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1" dur="3000"/>
                                        <p:tgtEl>
                                          <p:spTgt spid="64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6" dur="3000"/>
                                        <p:tgtEl>
                                          <p:spTgt spid="64409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409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4099" grpId="0" build="p" animBg="1"/>
      <p:bldP spid="644099" grpId="1" build="p" animBg="1"/>
      <p:bldP spid="64410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5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412875"/>
            <a:ext cx="7921625" cy="4968875"/>
          </a:xfrm>
          <a:gradFill rotWithShape="1">
            <a:gsLst>
              <a:gs pos="0">
                <a:srgbClr val="003C00">
                  <a:alpha val="44000"/>
                </a:srgbClr>
              </a:gs>
              <a:gs pos="50000">
                <a:srgbClr val="17850B">
                  <a:alpha val="66000"/>
                </a:srgbClr>
              </a:gs>
              <a:gs pos="100000">
                <a:srgbClr val="003C00">
                  <a:alpha val="44000"/>
                </a:srgbClr>
              </a:gs>
            </a:gsLst>
            <a:lin ang="5400000" scaled="1"/>
          </a:gradFill>
        </p:spPr>
        <p:txBody>
          <a:bodyPr/>
          <a:lstStyle/>
          <a:p>
            <a:pPr lvl="1" eaLnBrk="1" hangingPunct="1">
              <a:buFont typeface="CoolDings" pitchFamily="2" charset="0"/>
              <a:buNone/>
              <a:defRPr/>
            </a:pPr>
            <a:endParaRPr lang="en-US" sz="2400" b="1" dirty="0" smtClean="0">
              <a:solidFill>
                <a:srgbClr val="800000"/>
              </a:solidFill>
              <a:latin typeface="Batang" pitchFamily="18" charset="-127"/>
            </a:endParaRPr>
          </a:p>
          <a:p>
            <a:pPr eaLnBrk="1" hangingPunct="1">
              <a:buClr>
                <a:schemeClr val="tx1"/>
              </a:buClr>
              <a:buFont typeface="CoolDings" pitchFamily="2" charset="0"/>
              <a:buChar char="Y"/>
              <a:defRPr/>
            </a:pPr>
            <a:r>
              <a:rPr lang="en-US" sz="2400" b="1" dirty="0" smtClean="0">
                <a:latin typeface="Batang" pitchFamily="18" charset="-127"/>
              </a:rPr>
              <a:t>A. Negara </a:t>
            </a:r>
            <a:r>
              <a:rPr lang="en-US" sz="2400" b="1" dirty="0" err="1" smtClean="0">
                <a:latin typeface="Batang" pitchFamily="18" charset="-127"/>
              </a:rPr>
              <a:t>melindungi</a:t>
            </a:r>
            <a:r>
              <a:rPr lang="en-US" sz="2400" b="1" dirty="0" smtClean="0">
                <a:latin typeface="Batang" pitchFamily="18" charset="-127"/>
              </a:rPr>
              <a:t> </a:t>
            </a:r>
            <a:r>
              <a:rPr lang="en-US" sz="2400" b="1" dirty="0" err="1" smtClean="0">
                <a:latin typeface="Batang" pitchFamily="18" charset="-127"/>
              </a:rPr>
              <a:t>segenap</a:t>
            </a:r>
            <a:r>
              <a:rPr lang="en-US" sz="2400" b="1" dirty="0" smtClean="0">
                <a:latin typeface="Batang" pitchFamily="18" charset="-127"/>
              </a:rPr>
              <a:t> </a:t>
            </a:r>
            <a:r>
              <a:rPr lang="en-US" sz="2400" b="1" dirty="0" err="1" smtClean="0">
                <a:latin typeface="Batang" pitchFamily="18" charset="-127"/>
              </a:rPr>
              <a:t>bangsa</a:t>
            </a:r>
            <a:r>
              <a:rPr lang="en-US" sz="2400" b="1" dirty="0" smtClean="0">
                <a:latin typeface="Batang" pitchFamily="18" charset="-127"/>
              </a:rPr>
              <a:t> Indonesia </a:t>
            </a:r>
          </a:p>
          <a:p>
            <a:pPr eaLnBrk="1" hangingPunct="1">
              <a:buClr>
                <a:schemeClr val="tx1"/>
              </a:buClr>
              <a:buFont typeface="CoolDings" pitchFamily="2" charset="0"/>
              <a:buNone/>
              <a:defRPr/>
            </a:pPr>
            <a:r>
              <a:rPr lang="en-US" sz="2400" b="1" dirty="0" smtClean="0">
                <a:latin typeface="Batang" pitchFamily="18" charset="-127"/>
              </a:rPr>
              <a:t>         </a:t>
            </a:r>
            <a:r>
              <a:rPr lang="en-US" sz="2400" b="1" dirty="0" err="1" smtClean="0">
                <a:latin typeface="Batang" pitchFamily="18" charset="-127"/>
              </a:rPr>
              <a:t>dan</a:t>
            </a:r>
            <a:r>
              <a:rPr lang="en-US" sz="2400" b="1" dirty="0" smtClean="0">
                <a:latin typeface="Batang" pitchFamily="18" charset="-127"/>
              </a:rPr>
              <a:t> </a:t>
            </a:r>
            <a:r>
              <a:rPr lang="en-US" sz="2400" b="1" dirty="0" err="1" smtClean="0">
                <a:latin typeface="Batang" pitchFamily="18" charset="-127"/>
              </a:rPr>
              <a:t>seluruh</a:t>
            </a:r>
            <a:r>
              <a:rPr lang="en-US" sz="2400" b="1" dirty="0" smtClean="0">
                <a:latin typeface="Batang" pitchFamily="18" charset="-127"/>
              </a:rPr>
              <a:t> </a:t>
            </a:r>
            <a:r>
              <a:rPr lang="en-US" sz="2400" b="1" dirty="0" err="1" smtClean="0">
                <a:latin typeface="Batang" pitchFamily="18" charset="-127"/>
              </a:rPr>
              <a:t>tumpah</a:t>
            </a:r>
            <a:r>
              <a:rPr lang="en-US" sz="2400" b="1" dirty="0" smtClean="0">
                <a:latin typeface="Batang" pitchFamily="18" charset="-127"/>
              </a:rPr>
              <a:t>  </a:t>
            </a:r>
            <a:r>
              <a:rPr lang="en-US" sz="2400" b="1" dirty="0" err="1" smtClean="0">
                <a:latin typeface="Batang" pitchFamily="18" charset="-127"/>
              </a:rPr>
              <a:t>darah</a:t>
            </a:r>
            <a:r>
              <a:rPr lang="en-US" sz="2400" b="1" dirty="0" smtClean="0">
                <a:latin typeface="Batang" pitchFamily="18" charset="-127"/>
              </a:rPr>
              <a:t>  Indonesia  </a:t>
            </a:r>
            <a:r>
              <a:rPr lang="en-US" sz="2400" b="1" dirty="0" err="1" smtClean="0">
                <a:latin typeface="Batang" pitchFamily="18" charset="-127"/>
              </a:rPr>
              <a:t>atas</a:t>
            </a:r>
            <a:r>
              <a:rPr lang="en-US" sz="2400" b="1" dirty="0" smtClean="0">
                <a:latin typeface="Batang" pitchFamily="18" charset="-127"/>
              </a:rPr>
              <a:t>  </a:t>
            </a:r>
            <a:r>
              <a:rPr lang="en-US" sz="2400" b="1" dirty="0" err="1" smtClean="0">
                <a:latin typeface="Batang" pitchFamily="18" charset="-127"/>
              </a:rPr>
              <a:t>dasar</a:t>
            </a:r>
            <a:r>
              <a:rPr lang="en-US" sz="2400" b="1" dirty="0" smtClean="0">
                <a:latin typeface="Batang" pitchFamily="18" charset="-127"/>
              </a:rPr>
              <a:t>                                                                  	</a:t>
            </a:r>
            <a:r>
              <a:rPr lang="en-US" sz="2400" b="1" dirty="0" err="1" smtClean="0">
                <a:latin typeface="Batang" pitchFamily="18" charset="-127"/>
              </a:rPr>
              <a:t>persatuan</a:t>
            </a:r>
            <a:endParaRPr lang="en-US" sz="2400" b="1" dirty="0" smtClean="0">
              <a:latin typeface="Batang" pitchFamily="18" charset="-127"/>
            </a:endParaRPr>
          </a:p>
          <a:p>
            <a:pPr eaLnBrk="1" hangingPunct="1">
              <a:buClr>
                <a:schemeClr val="tx1"/>
              </a:buClr>
              <a:buFont typeface="CoolDings" pitchFamily="2" charset="0"/>
              <a:buChar char="Y"/>
              <a:defRPr/>
            </a:pPr>
            <a:r>
              <a:rPr lang="en-US" sz="2400" b="1" dirty="0" smtClean="0">
                <a:latin typeface="Batang" pitchFamily="18" charset="-127"/>
              </a:rPr>
              <a:t>B. Negara </a:t>
            </a:r>
            <a:r>
              <a:rPr lang="en-US" sz="2400" b="1" dirty="0" err="1" smtClean="0">
                <a:latin typeface="Batang" pitchFamily="18" charset="-127"/>
              </a:rPr>
              <a:t>hendak</a:t>
            </a:r>
            <a:r>
              <a:rPr lang="en-US" sz="2400" b="1" dirty="0" smtClean="0">
                <a:latin typeface="Batang" pitchFamily="18" charset="-127"/>
              </a:rPr>
              <a:t> </a:t>
            </a:r>
            <a:r>
              <a:rPr lang="en-US" sz="2400" b="1" dirty="0" err="1" smtClean="0">
                <a:latin typeface="Batang" pitchFamily="18" charset="-127"/>
              </a:rPr>
              <a:t>mewujudkan</a:t>
            </a:r>
            <a:r>
              <a:rPr lang="en-US" sz="2400" b="1" dirty="0" smtClean="0">
                <a:latin typeface="Batang" pitchFamily="18" charset="-127"/>
              </a:rPr>
              <a:t> </a:t>
            </a:r>
            <a:r>
              <a:rPr lang="en-US" sz="2400" b="1" dirty="0" err="1" smtClean="0">
                <a:latin typeface="Batang" pitchFamily="18" charset="-127"/>
              </a:rPr>
              <a:t>keadilan</a:t>
            </a:r>
            <a:r>
              <a:rPr lang="en-US" sz="2400" b="1" dirty="0" smtClean="0">
                <a:latin typeface="Batang" pitchFamily="18" charset="-127"/>
              </a:rPr>
              <a:t> </a:t>
            </a:r>
            <a:r>
              <a:rPr lang="en-US" sz="2400" b="1" dirty="0" err="1" smtClean="0">
                <a:latin typeface="Batang" pitchFamily="18" charset="-127"/>
              </a:rPr>
              <a:t>sosial</a:t>
            </a:r>
            <a:r>
              <a:rPr lang="en-US" sz="2400" b="1" dirty="0" smtClean="0">
                <a:latin typeface="Batang" pitchFamily="18" charset="-127"/>
              </a:rPr>
              <a:t> </a:t>
            </a:r>
          </a:p>
          <a:p>
            <a:pPr eaLnBrk="1" hangingPunct="1">
              <a:buClr>
                <a:schemeClr val="tx1"/>
              </a:buClr>
              <a:buFont typeface="CoolDings" pitchFamily="2" charset="0"/>
              <a:buNone/>
              <a:defRPr/>
            </a:pPr>
            <a:r>
              <a:rPr lang="en-US" sz="2400" b="1" dirty="0" smtClean="0">
                <a:latin typeface="Batang" pitchFamily="18" charset="-127"/>
              </a:rPr>
              <a:t>         </a:t>
            </a:r>
            <a:r>
              <a:rPr lang="en-US" sz="2400" b="1" dirty="0" err="1" smtClean="0">
                <a:latin typeface="Batang" pitchFamily="18" charset="-127"/>
              </a:rPr>
              <a:t>Bagi</a:t>
            </a:r>
            <a:r>
              <a:rPr lang="en-US" sz="2400" b="1" dirty="0" smtClean="0">
                <a:latin typeface="Batang" pitchFamily="18" charset="-127"/>
              </a:rPr>
              <a:t> </a:t>
            </a:r>
            <a:r>
              <a:rPr lang="en-US" sz="2400" b="1" dirty="0" err="1" smtClean="0">
                <a:latin typeface="Batang" pitchFamily="18" charset="-127"/>
              </a:rPr>
              <a:t>seluruh</a:t>
            </a:r>
            <a:r>
              <a:rPr lang="en-US" sz="2400" b="1" dirty="0" smtClean="0">
                <a:latin typeface="Batang" pitchFamily="18" charset="-127"/>
              </a:rPr>
              <a:t> </a:t>
            </a:r>
            <a:r>
              <a:rPr lang="en-US" sz="2400" b="1" dirty="0" err="1" smtClean="0">
                <a:latin typeface="Batang" pitchFamily="18" charset="-127"/>
              </a:rPr>
              <a:t>rakyat</a:t>
            </a:r>
            <a:r>
              <a:rPr lang="en-US" sz="2400" b="1" dirty="0" smtClean="0">
                <a:latin typeface="Batang" pitchFamily="18" charset="-127"/>
              </a:rPr>
              <a:t> Indonesia</a:t>
            </a:r>
          </a:p>
          <a:p>
            <a:pPr eaLnBrk="1" hangingPunct="1">
              <a:buClr>
                <a:schemeClr val="tx1"/>
              </a:buClr>
              <a:buFont typeface="CoolDings" pitchFamily="2" charset="0"/>
              <a:buChar char="Y"/>
              <a:defRPr/>
            </a:pPr>
            <a:r>
              <a:rPr lang="en-US" sz="2400" b="1" dirty="0" smtClean="0">
                <a:latin typeface="Batang" pitchFamily="18" charset="-127"/>
              </a:rPr>
              <a:t>C. Negara </a:t>
            </a:r>
            <a:r>
              <a:rPr lang="en-US" sz="2400" b="1" dirty="0" err="1" smtClean="0">
                <a:latin typeface="Batang" pitchFamily="18" charset="-127"/>
              </a:rPr>
              <a:t>Idonesia</a:t>
            </a:r>
            <a:r>
              <a:rPr lang="en-US" sz="2400" b="1" dirty="0" smtClean="0">
                <a:latin typeface="Batang" pitchFamily="18" charset="-127"/>
              </a:rPr>
              <a:t> </a:t>
            </a:r>
            <a:r>
              <a:rPr lang="en-US" sz="2400" b="1" dirty="0" err="1" smtClean="0">
                <a:latin typeface="Batang" pitchFamily="18" charset="-127"/>
              </a:rPr>
              <a:t>adalah</a:t>
            </a:r>
            <a:r>
              <a:rPr lang="en-US" sz="2400" b="1" dirty="0" smtClean="0">
                <a:latin typeface="Batang" pitchFamily="18" charset="-127"/>
              </a:rPr>
              <a:t> </a:t>
            </a:r>
            <a:r>
              <a:rPr lang="en-US" sz="2400" b="1" dirty="0" err="1" smtClean="0">
                <a:latin typeface="Batang" pitchFamily="18" charset="-127"/>
              </a:rPr>
              <a:t>negara</a:t>
            </a:r>
            <a:r>
              <a:rPr lang="en-US" sz="2400" b="1" dirty="0" smtClean="0">
                <a:latin typeface="Batang" pitchFamily="18" charset="-127"/>
              </a:rPr>
              <a:t> yang </a:t>
            </a:r>
          </a:p>
          <a:p>
            <a:pPr eaLnBrk="1" hangingPunct="1">
              <a:buClr>
                <a:schemeClr val="tx1"/>
              </a:buClr>
              <a:buFont typeface="CoolDings" pitchFamily="2" charset="0"/>
              <a:buNone/>
              <a:defRPr/>
            </a:pPr>
            <a:r>
              <a:rPr lang="en-US" sz="2400" b="1" dirty="0" smtClean="0">
                <a:latin typeface="Batang" pitchFamily="18" charset="-127"/>
              </a:rPr>
              <a:t>         </a:t>
            </a:r>
            <a:r>
              <a:rPr lang="en-US" sz="2400" b="1" dirty="0" err="1" smtClean="0">
                <a:latin typeface="Batang" pitchFamily="18" charset="-127"/>
              </a:rPr>
              <a:t>berkedaulatan</a:t>
            </a:r>
            <a:r>
              <a:rPr lang="en-US" sz="2400" b="1" dirty="0" smtClean="0">
                <a:latin typeface="Batang" pitchFamily="18" charset="-127"/>
              </a:rPr>
              <a:t> </a:t>
            </a:r>
            <a:r>
              <a:rPr lang="en-US" sz="2400" b="1" dirty="0" err="1" smtClean="0">
                <a:latin typeface="Batang" pitchFamily="18" charset="-127"/>
              </a:rPr>
              <a:t>rakyatberdasarkan</a:t>
            </a:r>
            <a:r>
              <a:rPr lang="en-US" sz="2400" b="1" dirty="0" smtClean="0">
                <a:latin typeface="Batang" pitchFamily="18" charset="-127"/>
              </a:rPr>
              <a:t> </a:t>
            </a:r>
            <a:r>
              <a:rPr lang="en-US" sz="2400" b="1" dirty="0" err="1" smtClean="0">
                <a:latin typeface="Batang" pitchFamily="18" charset="-127"/>
              </a:rPr>
              <a:t>kerakyatan</a:t>
            </a:r>
            <a:r>
              <a:rPr lang="en-US" sz="2400" b="1" dirty="0" smtClean="0">
                <a:latin typeface="Batang" pitchFamily="18" charset="-127"/>
              </a:rPr>
              <a:t> </a:t>
            </a:r>
          </a:p>
          <a:p>
            <a:pPr eaLnBrk="1" hangingPunct="1">
              <a:buClr>
                <a:schemeClr val="tx1"/>
              </a:buClr>
              <a:buFont typeface="CoolDings" pitchFamily="2" charset="0"/>
              <a:buNone/>
              <a:defRPr/>
            </a:pPr>
            <a:r>
              <a:rPr lang="en-US" sz="2400" b="1" dirty="0" smtClean="0">
                <a:latin typeface="Batang" pitchFamily="18" charset="-127"/>
              </a:rPr>
              <a:t>         </a:t>
            </a:r>
            <a:r>
              <a:rPr lang="en-US" sz="2400" b="1" dirty="0" err="1" smtClean="0">
                <a:latin typeface="Batang" pitchFamily="18" charset="-127"/>
              </a:rPr>
              <a:t>dan</a:t>
            </a:r>
            <a:r>
              <a:rPr lang="en-US" sz="2400" b="1" dirty="0" smtClean="0">
                <a:latin typeface="Batang" pitchFamily="18" charset="-127"/>
              </a:rPr>
              <a:t> </a:t>
            </a:r>
            <a:r>
              <a:rPr lang="en-US" sz="2400" b="1" dirty="0" err="1" smtClean="0">
                <a:latin typeface="Batang" pitchFamily="18" charset="-127"/>
              </a:rPr>
              <a:t>permusyawaratan</a:t>
            </a:r>
            <a:r>
              <a:rPr lang="en-US" sz="2400" b="1" dirty="0" smtClean="0">
                <a:latin typeface="Batang" pitchFamily="18" charset="-127"/>
              </a:rPr>
              <a:t> </a:t>
            </a:r>
            <a:r>
              <a:rPr lang="en-US" sz="2400" b="1" dirty="0" err="1" smtClean="0">
                <a:latin typeface="Batang" pitchFamily="18" charset="-127"/>
              </a:rPr>
              <a:t>perwakilan</a:t>
            </a:r>
            <a:endParaRPr lang="en-US" sz="2400" b="1" dirty="0" smtClean="0">
              <a:latin typeface="Batang" pitchFamily="18" charset="-127"/>
            </a:endParaRPr>
          </a:p>
          <a:p>
            <a:pPr eaLnBrk="1" hangingPunct="1">
              <a:buClr>
                <a:schemeClr val="tx1"/>
              </a:buClr>
              <a:buFont typeface="CoolDings" pitchFamily="2" charset="0"/>
              <a:buChar char="Y"/>
              <a:defRPr/>
            </a:pPr>
            <a:r>
              <a:rPr lang="en-US" sz="2400" b="1" dirty="0" smtClean="0">
                <a:latin typeface="Batang" pitchFamily="18" charset="-127"/>
              </a:rPr>
              <a:t>D. Negara </a:t>
            </a:r>
            <a:r>
              <a:rPr lang="en-US" sz="2400" b="1" dirty="0" err="1" smtClean="0">
                <a:latin typeface="Batang" pitchFamily="18" charset="-127"/>
              </a:rPr>
              <a:t>berdasarkan</a:t>
            </a:r>
            <a:r>
              <a:rPr lang="en-US" sz="2400" b="1" dirty="0" smtClean="0">
                <a:latin typeface="Batang" pitchFamily="18" charset="-127"/>
              </a:rPr>
              <a:t> </a:t>
            </a:r>
            <a:r>
              <a:rPr lang="en-US" sz="2400" b="1" dirty="0" err="1" smtClean="0">
                <a:latin typeface="Batang" pitchFamily="18" charset="-127"/>
              </a:rPr>
              <a:t>ketuhanan</a:t>
            </a:r>
            <a:r>
              <a:rPr lang="en-US" sz="2400" b="1" dirty="0" smtClean="0">
                <a:latin typeface="Batang" pitchFamily="18" charset="-127"/>
              </a:rPr>
              <a:t> YME </a:t>
            </a:r>
            <a:r>
              <a:rPr lang="en-US" sz="2400" b="1" dirty="0" err="1" smtClean="0">
                <a:latin typeface="Batang" pitchFamily="18" charset="-127"/>
              </a:rPr>
              <a:t>menurut</a:t>
            </a:r>
            <a:endParaRPr lang="en-US" sz="2400" b="1" dirty="0" smtClean="0">
              <a:latin typeface="Batang" pitchFamily="18" charset="-127"/>
            </a:endParaRPr>
          </a:p>
          <a:p>
            <a:pPr eaLnBrk="1" hangingPunct="1">
              <a:buClr>
                <a:schemeClr val="tx1"/>
              </a:buClr>
              <a:buFont typeface="CoolDings" pitchFamily="2" charset="0"/>
              <a:buNone/>
              <a:defRPr/>
            </a:pPr>
            <a:r>
              <a:rPr lang="en-US" sz="2400" b="1" dirty="0" smtClean="0">
                <a:latin typeface="Batang" pitchFamily="18" charset="-127"/>
              </a:rPr>
              <a:t>         </a:t>
            </a:r>
            <a:r>
              <a:rPr lang="en-US" sz="2400" b="1" dirty="0" err="1" smtClean="0">
                <a:latin typeface="Batang" pitchFamily="18" charset="-127"/>
              </a:rPr>
              <a:t>dasar</a:t>
            </a:r>
            <a:r>
              <a:rPr lang="en-US" sz="2400" b="1" dirty="0" smtClean="0">
                <a:latin typeface="Batang" pitchFamily="18" charset="-127"/>
              </a:rPr>
              <a:t>  </a:t>
            </a:r>
            <a:r>
              <a:rPr lang="en-US" sz="2400" b="1" dirty="0" err="1" smtClean="0">
                <a:latin typeface="Batang" pitchFamily="18" charset="-127"/>
              </a:rPr>
              <a:t>kemanusiaan</a:t>
            </a:r>
            <a:r>
              <a:rPr lang="en-US" sz="2400" b="1" dirty="0" smtClean="0">
                <a:latin typeface="Batang" pitchFamily="18" charset="-127"/>
              </a:rPr>
              <a:t>  yang  </a:t>
            </a:r>
            <a:r>
              <a:rPr lang="en-US" sz="2400" b="1" dirty="0" err="1" smtClean="0">
                <a:latin typeface="Batang" pitchFamily="18" charset="-127"/>
              </a:rPr>
              <a:t>adil</a:t>
            </a:r>
            <a:r>
              <a:rPr lang="en-US" sz="2400" b="1" dirty="0" smtClean="0">
                <a:latin typeface="Batang" pitchFamily="18" charset="-127"/>
              </a:rPr>
              <a:t>  </a:t>
            </a:r>
            <a:r>
              <a:rPr lang="en-US" sz="2400" b="1" dirty="0" err="1" smtClean="0">
                <a:latin typeface="Batang" pitchFamily="18" charset="-127"/>
              </a:rPr>
              <a:t>dan</a:t>
            </a:r>
            <a:r>
              <a:rPr lang="en-US" sz="2400" b="1" dirty="0" smtClean="0">
                <a:latin typeface="Batang" pitchFamily="18" charset="-127"/>
              </a:rPr>
              <a:t>  </a:t>
            </a:r>
            <a:r>
              <a:rPr lang="en-US" sz="2400" b="1" dirty="0" err="1" smtClean="0">
                <a:latin typeface="Batang" pitchFamily="18" charset="-127"/>
              </a:rPr>
              <a:t>beradap</a:t>
            </a:r>
            <a:endParaRPr lang="en-US" sz="2400" b="1" dirty="0" smtClean="0">
              <a:latin typeface="Batang" pitchFamily="18" charset="-127"/>
            </a:endParaRPr>
          </a:p>
          <a:p>
            <a:pPr eaLnBrk="1" hangingPunct="1">
              <a:buClr>
                <a:schemeClr val="tx1"/>
              </a:buClr>
              <a:buFont typeface="CoolDings" pitchFamily="2" charset="0"/>
              <a:buChar char="Y"/>
              <a:defRPr/>
            </a:pPr>
            <a:endParaRPr lang="en-US" sz="2400" b="1" dirty="0" smtClean="0">
              <a:latin typeface="Batang" pitchFamily="18" charset="-127"/>
            </a:endParaRPr>
          </a:p>
          <a:p>
            <a:pPr eaLnBrk="1" hangingPunct="1">
              <a:buClr>
                <a:schemeClr val="tx1"/>
              </a:buClr>
              <a:buFont typeface="CoolDings" pitchFamily="2" charset="0"/>
              <a:buNone/>
              <a:defRPr/>
            </a:pPr>
            <a:endParaRPr lang="en-US" sz="2400" b="1" dirty="0" smtClean="0">
              <a:latin typeface="Batang" pitchFamily="18" charset="-127"/>
            </a:endParaRPr>
          </a:p>
        </p:txBody>
      </p:sp>
      <p:sp>
        <p:nvSpPr>
          <p:cNvPr id="645124" name="WordArt 4"/>
          <p:cNvSpPr>
            <a:spLocks noChangeArrowheads="1" noChangeShapeType="1" noTextEdit="1"/>
          </p:cNvSpPr>
          <p:nvPr/>
        </p:nvSpPr>
        <p:spPr bwMode="auto">
          <a:xfrm>
            <a:off x="1258888" y="549275"/>
            <a:ext cx="60769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i-FI" kern="10">
                <a:ln w="1841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algn="tl" rotWithShape="0">
                    <a:srgbClr val="000000">
                      <a:alpha val="70000"/>
                    </a:srgbClr>
                  </a:outerShdw>
                </a:effectLst>
                <a:latin typeface="Arial Black"/>
              </a:rPr>
              <a:t>Pokok Pikiran Pembukaan UUD 1945</a:t>
            </a:r>
            <a:endParaRPr lang="id-ID" kern="10">
              <a:ln w="18415">
                <a:solidFill>
                  <a:srgbClr val="FFFFFF"/>
                </a:solidFill>
                <a:round/>
                <a:headEnd/>
                <a:tailEnd/>
              </a:ln>
              <a:solidFill>
                <a:srgbClr val="FFFFFF"/>
              </a:solidFill>
              <a:effectLst>
                <a:outerShdw algn="tl" rotWithShape="0">
                  <a:srgbClr val="000000">
                    <a:alpha val="7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451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451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4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4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4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4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4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4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4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4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4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4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4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4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64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4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4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4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64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4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2000"/>
                                        <p:tgtEl>
                                          <p:spTgt spid="64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23" grpId="0" build="p" animBg="1"/>
      <p:bldP spid="6451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4AE0C4-3415-481F-B7DA-CDDDBA6FD4CE}" type="slidenum">
              <a:rPr lang="en-US" altLang="en-US"/>
              <a:pPr>
                <a:defRPr/>
              </a:pPr>
              <a:t>12</a:t>
            </a:fld>
            <a:endParaRPr lang="en-US" altLang="en-US"/>
          </a:p>
        </p:txBody>
      </p:sp>
      <p:sp>
        <p:nvSpPr>
          <p:cNvPr id="75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195388"/>
            <a:ext cx="7921625" cy="5329237"/>
          </a:xfrm>
          <a:gradFill rotWithShape="1">
            <a:gsLst>
              <a:gs pos="0">
                <a:srgbClr val="000082"/>
              </a:gs>
              <a:gs pos="100000">
                <a:srgbClr val="CC00CC"/>
              </a:gs>
            </a:gsLst>
            <a:lin ang="5400000" scaled="1"/>
          </a:gradFill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400" b="1" smtClean="0">
              <a:latin typeface="Bell MT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smtClean="0">
                <a:latin typeface="Bell MT" pitchFamily="18" charset="0"/>
              </a:rPr>
              <a:t>Dalam UUD 1945 terdapat rumusan dasar negara Indonesia yaitu Pancasila oleh karena itu kedudukannya sangat tinggi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smtClean="0">
                <a:latin typeface="Bell MT" pitchFamily="18" charset="0"/>
              </a:rPr>
              <a:t>~ Pembukaan UUD 1945 mempunyai kedudukan sebagai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smtClean="0">
                <a:latin typeface="Bell MT" pitchFamily="18" charset="0"/>
              </a:rPr>
              <a:t>  sumber tertib hukum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smtClean="0">
                <a:latin typeface="Bell MT" pitchFamily="18" charset="0"/>
              </a:rPr>
              <a:t>~ Pembukaan UUD 1945 sebagai pokok kaidah yang fundamental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smtClean="0">
                <a:latin typeface="Bell MT" pitchFamily="18" charset="0"/>
              </a:rPr>
              <a:t>~ Pembukaan UUD 1945 dianggap Preambul yang lengkap, karena memenuhi unsur politik, religius, moral dan Ideologi negara Pancasila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smtClean="0">
                <a:latin typeface="Bell MT" pitchFamily="18" charset="0"/>
              </a:rPr>
              <a:t>~ Satu – satunya unsur dalam UUD 1945 yang tidak diamandemen adalah Pembukaan UUD 1945 </a:t>
            </a:r>
          </a:p>
        </p:txBody>
      </p:sp>
      <p:sp>
        <p:nvSpPr>
          <p:cNvPr id="751621" name="WordArt 5"/>
          <p:cNvSpPr>
            <a:spLocks noChangeArrowheads="1" noChangeShapeType="1" noTextEdit="1"/>
          </p:cNvSpPr>
          <p:nvPr/>
        </p:nvSpPr>
        <p:spPr bwMode="auto">
          <a:xfrm>
            <a:off x="1187450" y="404813"/>
            <a:ext cx="6769100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i-FI" sz="2800" kern="10" normalizeH="1">
                <a:ln w="19050">
                  <a:solidFill>
                    <a:srgbClr val="FF99CC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Bell MT"/>
              </a:rPr>
              <a:t>Kedudukan Pembukaan dalam UUD 1945</a:t>
            </a:r>
            <a:endParaRPr lang="id-ID" sz="2800" kern="10" normalizeH="1">
              <a:ln w="19050">
                <a:solidFill>
                  <a:srgbClr val="FF99CC"/>
                </a:solidFill>
                <a:round/>
                <a:headEnd/>
                <a:tailEnd/>
              </a:ln>
              <a:solidFill>
                <a:srgbClr val="FF00FF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Bell MT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751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16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51619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1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51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1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51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1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51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16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7516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16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7516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16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7516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1619" grpId="0" build="p" animBg="1"/>
      <p:bldP spid="7516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643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684213" y="1916113"/>
            <a:ext cx="7272337" cy="4537075"/>
          </a:xfrm>
          <a:gradFill rotWithShape="1">
            <a:gsLst>
              <a:gs pos="0">
                <a:schemeClr val="bg1"/>
              </a:gs>
              <a:gs pos="100000">
                <a:srgbClr val="003300"/>
              </a:gs>
            </a:gsLst>
            <a:lin ang="5400000" scaled="1"/>
          </a:gradFill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800" b="1" smtClean="0"/>
              <a:t> 	Terkandung dalil obyektif</a:t>
            </a:r>
          </a:p>
          <a:p>
            <a:pPr>
              <a:buFont typeface="Wingdings" pitchFamily="2" charset="2"/>
              <a:buNone/>
            </a:pPr>
            <a:r>
              <a:rPr lang="en-US" sz="2800" b="1" smtClean="0"/>
              <a:t>Yaitu penjajahan tidak sesuai dengan peri kemanusiaan dan peri keadilan , semua bangsa mendapatkan hak kemerdekaan sebagai bentuk penerapan dan penegakan ham</a:t>
            </a:r>
          </a:p>
          <a:p>
            <a:pPr>
              <a:buFont typeface="Wingdings" pitchFamily="2" charset="2"/>
              <a:buNone/>
            </a:pPr>
            <a:r>
              <a:rPr lang="en-US" sz="2800" b="1" smtClean="0"/>
              <a:t>Mengandung pernyataan subyektif yaitu partisipasi bangsa Indonesia untuk membebaskan dari penjajahan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29F540-B249-4065-A2E5-38A91C09EFE3}" type="slidenum">
              <a:rPr lang="en-US"/>
              <a:pPr>
                <a:defRPr/>
              </a:pPr>
              <a:t>13</a:t>
            </a:fld>
            <a:endParaRPr lang="en-US"/>
          </a:p>
        </p:txBody>
      </p:sp>
      <p:sp>
        <p:nvSpPr>
          <p:cNvPr id="786436" name="WordArt 4"/>
          <p:cNvSpPr>
            <a:spLocks noChangeArrowheads="1" noChangeShapeType="1" noTextEdit="1"/>
          </p:cNvSpPr>
          <p:nvPr/>
        </p:nvSpPr>
        <p:spPr bwMode="auto">
          <a:xfrm>
            <a:off x="1549400" y="260350"/>
            <a:ext cx="6335713" cy="7207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id-ID" sz="3600" kern="10" normalizeH="1">
                <a:ln w="9525">
                  <a:solidFill>
                    <a:srgbClr val="F8EDEC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PlainGermanica"/>
              </a:rPr>
              <a:t>Makna setiap alinea</a:t>
            </a:r>
          </a:p>
        </p:txBody>
      </p:sp>
      <p:sp>
        <p:nvSpPr>
          <p:cNvPr id="786437" name="WordArt 5"/>
          <p:cNvSpPr>
            <a:spLocks noChangeArrowheads="1" noChangeShapeType="1" noTextEdit="1"/>
          </p:cNvSpPr>
          <p:nvPr/>
        </p:nvSpPr>
        <p:spPr bwMode="auto">
          <a:xfrm>
            <a:off x="2916238" y="1268413"/>
            <a:ext cx="4808537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Alinea pertama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86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8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86435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86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86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786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6435" grpId="0" build="p" animBg="1"/>
      <p:bldP spid="786436" grpId="0" animBg="1"/>
      <p:bldP spid="7864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7459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989138"/>
            <a:ext cx="8491537" cy="4608512"/>
          </a:xfrm>
        </p:spPr>
        <p:txBody>
          <a:bodyPr/>
          <a:lstStyle/>
          <a:p>
            <a:r>
              <a:rPr lang="en-US" b="1" smtClean="0">
                <a:solidFill>
                  <a:schemeClr val="bg1"/>
                </a:solidFill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Perjuangan pada tingkat yang menentukan</a:t>
            </a:r>
          </a:p>
          <a:p>
            <a:r>
              <a:rPr lang="en-US" b="1" smtClean="0">
                <a:solidFill>
                  <a:schemeClr val="bg1"/>
                </a:solidFill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Momemtum harus dimanfaatkan untuk menyatakan kemerdekaan</a:t>
            </a:r>
          </a:p>
          <a:p>
            <a:r>
              <a:rPr lang="en-US" b="1" smtClean="0">
                <a:solidFill>
                  <a:schemeClr val="bg1"/>
                </a:solidFill>
                <a:latin typeface="Georgia" pitchFamily="18" charset="0"/>
                <a:ea typeface="Arial Unicode MS" pitchFamily="34" charset="-128"/>
                <a:cs typeface="Arial Unicode MS" pitchFamily="34" charset="-128"/>
              </a:rPr>
              <a:t>Mengisi kemerdekaan dengan mewujudkan negara Indonesia yang merdeka, bersatu adil dan makmur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C7CCDF-3E8B-47EE-9976-55E0B8C8B536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787460" name="WordArt 4"/>
          <p:cNvSpPr>
            <a:spLocks noChangeArrowheads="1" noChangeShapeType="1" noTextEdit="1"/>
          </p:cNvSpPr>
          <p:nvPr/>
        </p:nvSpPr>
        <p:spPr bwMode="auto">
          <a:xfrm>
            <a:off x="1692275" y="857250"/>
            <a:ext cx="6335713" cy="627063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id-ID" sz="3600" kern="10" normalizeH="1">
                <a:ln w="1841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algn="tl" rotWithShape="0">
                    <a:srgbClr val="000000">
                      <a:alpha val="70000"/>
                    </a:srgbClr>
                  </a:outerShdw>
                </a:effectLst>
                <a:latin typeface="Schwabacher"/>
              </a:rPr>
              <a:t>Makna Alinea kedua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87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78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78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8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7459" grpId="0" build="p"/>
      <p:bldP spid="78746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508000" y="1571625"/>
            <a:ext cx="8135938" cy="4679950"/>
          </a:xfrm>
          <a:gradFill rotWithShape="1">
            <a:gsLst>
              <a:gs pos="0">
                <a:schemeClr val="bg2"/>
              </a:gs>
              <a:gs pos="50000">
                <a:srgbClr val="CC6600"/>
              </a:gs>
              <a:gs pos="100000">
                <a:schemeClr val="bg2"/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Menggambarkan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keinginan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kehidupan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  yang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berkesinambungan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antara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material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dan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spiritual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kehidupan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dunia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dan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akhirat</a:t>
            </a:r>
            <a:endParaRPr lang="en-US" b="1" dirty="0" smtClean="0">
              <a:solidFill>
                <a:srgbClr val="FFFF00"/>
              </a:solidFill>
              <a:latin typeface="Rockwell Condensed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Motivasi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spiritual yang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luhur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Ketaqwaan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bangsa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Indonesia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terhadap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Tuhan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Yang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Maha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Esa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berkat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ridhonya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perjuangannya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berhasil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mencapai</a:t>
            </a:r>
            <a:r>
              <a:rPr lang="en-US" b="1" dirty="0" smtClean="0">
                <a:solidFill>
                  <a:srgbClr val="FFFF00"/>
                </a:solidFill>
                <a:latin typeface="Rockwell Condensed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Rockwell Condensed" pitchFamily="18" charset="0"/>
              </a:rPr>
              <a:t>kemerdekaan</a:t>
            </a:r>
            <a:endParaRPr lang="en-US" b="1" dirty="0" smtClean="0">
              <a:solidFill>
                <a:srgbClr val="FFFF00"/>
              </a:solidFill>
              <a:latin typeface="Rockwell Condensed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A978EB-727F-40E8-BB65-FCB73C0C0F2E}" type="slidenum">
              <a:rPr lang="en-US"/>
              <a:pPr>
                <a:defRPr/>
              </a:pPr>
              <a:t>15</a:t>
            </a:fld>
            <a:endParaRPr lang="en-US"/>
          </a:p>
        </p:txBody>
      </p:sp>
      <p:sp>
        <p:nvSpPr>
          <p:cNvPr id="801796" name="WordArt 4"/>
          <p:cNvSpPr>
            <a:spLocks noChangeArrowheads="1" noChangeShapeType="1" noTextEdit="1"/>
          </p:cNvSpPr>
          <p:nvPr/>
        </p:nvSpPr>
        <p:spPr bwMode="auto">
          <a:xfrm>
            <a:off x="1763713" y="476250"/>
            <a:ext cx="5761037" cy="8651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5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id-ID" sz="3600" kern="10" normalizeH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Schwabacher"/>
              </a:rPr>
              <a:t>Makna Alinea ketiga</a:t>
            </a:r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01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01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01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0179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0179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0179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01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01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01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01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01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01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0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0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0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01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01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01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01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01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01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1795" grpId="0" build="p" animBg="1"/>
      <p:bldP spid="80179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281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684213" y="2205038"/>
            <a:ext cx="7775575" cy="4175125"/>
          </a:xfrm>
          <a:solidFill>
            <a:schemeClr val="accent1"/>
          </a:solidFill>
          <a:ln>
            <a:solidFill>
              <a:schemeClr val="accent2"/>
            </a:solidFill>
          </a:ln>
        </p:spPr>
        <p:txBody>
          <a:bodyPr/>
          <a:lstStyle/>
          <a:p>
            <a:r>
              <a:rPr lang="en-US" sz="4800" i="1" smtClean="0">
                <a:solidFill>
                  <a:schemeClr val="bg1"/>
                </a:solidFill>
                <a:latin typeface="Rockwell Condensed" pitchFamily="18" charset="0"/>
              </a:rPr>
              <a:t>Fungsi sekaligus tujuan negara</a:t>
            </a:r>
          </a:p>
          <a:p>
            <a:r>
              <a:rPr lang="en-US" sz="4800" i="1" smtClean="0">
                <a:solidFill>
                  <a:schemeClr val="bg1"/>
                </a:solidFill>
                <a:latin typeface="Rockwell Condensed" pitchFamily="18" charset="0"/>
              </a:rPr>
              <a:t>Susunan dan bentuk negara</a:t>
            </a:r>
          </a:p>
          <a:p>
            <a:r>
              <a:rPr lang="en-US" sz="4800" i="1" smtClean="0">
                <a:solidFill>
                  <a:schemeClr val="bg1"/>
                </a:solidFill>
                <a:latin typeface="Rockwell Condensed" pitchFamily="18" charset="0"/>
              </a:rPr>
              <a:t>Sistem pemerintahan negara</a:t>
            </a:r>
          </a:p>
          <a:p>
            <a:r>
              <a:rPr lang="en-US" sz="4800" i="1" smtClean="0">
                <a:solidFill>
                  <a:schemeClr val="bg1"/>
                </a:solidFill>
                <a:latin typeface="Rockwell Condensed" pitchFamily="18" charset="0"/>
              </a:rPr>
              <a:t>Dasar negara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0B70B8-61B9-4479-B952-7AC07C0BCEB0}" type="slidenum">
              <a:rPr lang="en-US"/>
              <a:pPr>
                <a:defRPr/>
              </a:pPr>
              <a:t>16</a:t>
            </a:fld>
            <a:endParaRPr lang="en-US"/>
          </a:p>
        </p:txBody>
      </p:sp>
      <p:sp>
        <p:nvSpPr>
          <p:cNvPr id="802820" name="WordArt 4"/>
          <p:cNvSpPr>
            <a:spLocks noChangeArrowheads="1" noChangeShapeType="1" noTextEdit="1"/>
          </p:cNvSpPr>
          <p:nvPr/>
        </p:nvSpPr>
        <p:spPr bwMode="auto">
          <a:xfrm>
            <a:off x="2133600" y="476250"/>
            <a:ext cx="487680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Georgia"/>
              </a:rPr>
              <a:t>Makna Alinea keempat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028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802819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80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02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02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802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2819" grpId="0" build="p" animBg="1"/>
      <p:bldP spid="8028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847" name="Rectangle 7"/>
          <p:cNvSpPr>
            <a:spLocks noGrp="1" noChangeArrowheads="1"/>
          </p:cNvSpPr>
          <p:nvPr>
            <p:ph idx="1"/>
          </p:nvPr>
        </p:nvSpPr>
        <p:spPr>
          <a:xfrm>
            <a:off x="642938" y="1857375"/>
            <a:ext cx="7772400" cy="45720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3200" smtClean="0"/>
              <a:t>UUD 1945 berlaku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3200" smtClean="0"/>
              <a:t>Konstitusi RIS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3200" smtClean="0"/>
              <a:t>UUD S / 1950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3200" smtClean="0"/>
              <a:t>UUD 1945</a:t>
            </a:r>
          </a:p>
          <a:p>
            <a:pPr>
              <a:lnSpc>
                <a:spcPct val="90000"/>
              </a:lnSpc>
            </a:pPr>
            <a:endParaRPr lang="en-US" sz="320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320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3200" smtClean="0"/>
              <a:t>UUD 1945 Amandemen</a:t>
            </a:r>
          </a:p>
        </p:txBody>
      </p:sp>
      <p:sp>
        <p:nvSpPr>
          <p:cNvPr id="79875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8AF266C3-DB96-4BBF-BA5F-0EA9495CCF73}" type="slidenum">
              <a:rPr lang="en-US"/>
              <a:pPr/>
              <a:t>17</a:t>
            </a:fld>
            <a:endParaRPr lang="en-US"/>
          </a:p>
        </p:txBody>
      </p:sp>
      <p:sp>
        <p:nvSpPr>
          <p:cNvPr id="803849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072063" y="1839913"/>
            <a:ext cx="4071937" cy="40179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200" smtClean="0"/>
              <a:t>18 Agustus 1945 </a:t>
            </a:r>
          </a:p>
          <a:p>
            <a:pPr>
              <a:lnSpc>
                <a:spcPct val="90000"/>
              </a:lnSpc>
            </a:pPr>
            <a:r>
              <a:rPr lang="en-US" sz="3200" smtClean="0"/>
              <a:t>27 Desember 1949 </a:t>
            </a:r>
          </a:p>
          <a:p>
            <a:pPr>
              <a:lnSpc>
                <a:spcPct val="90000"/>
              </a:lnSpc>
            </a:pPr>
            <a:r>
              <a:rPr lang="en-US" sz="3200" smtClean="0"/>
              <a:t>17 Agustus 1950</a:t>
            </a:r>
          </a:p>
          <a:p>
            <a:pPr>
              <a:lnSpc>
                <a:spcPct val="90000"/>
              </a:lnSpc>
            </a:pPr>
            <a:r>
              <a:rPr lang="en-US" sz="3200" smtClean="0"/>
              <a:t>5 Juli 1959</a:t>
            </a:r>
          </a:p>
          <a:p>
            <a:pPr>
              <a:lnSpc>
                <a:spcPct val="90000"/>
              </a:lnSpc>
            </a:pPr>
            <a:r>
              <a:rPr lang="en-US" sz="3200" smtClean="0"/>
              <a:t>Masa orde lama</a:t>
            </a:r>
          </a:p>
          <a:p>
            <a:pPr>
              <a:lnSpc>
                <a:spcPct val="90000"/>
              </a:lnSpc>
            </a:pPr>
            <a:r>
              <a:rPr lang="en-US" sz="3200" smtClean="0"/>
              <a:t>Masa orde baru</a:t>
            </a:r>
          </a:p>
          <a:p>
            <a:pPr>
              <a:lnSpc>
                <a:spcPct val="90000"/>
              </a:lnSpc>
            </a:pPr>
            <a:r>
              <a:rPr lang="en-US" sz="3200" smtClean="0"/>
              <a:t>Masa Reformasi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320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3200" smtClean="0"/>
          </a:p>
        </p:txBody>
      </p:sp>
      <p:sp>
        <p:nvSpPr>
          <p:cNvPr id="803845" name="WordArt 5"/>
          <p:cNvSpPr>
            <a:spLocks noChangeArrowheads="1" noChangeShapeType="1" noTextEdit="1"/>
          </p:cNvSpPr>
          <p:nvPr/>
        </p:nvSpPr>
        <p:spPr bwMode="auto">
          <a:xfrm>
            <a:off x="928688" y="563563"/>
            <a:ext cx="7200900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600" kern="10" normalizeH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Goudy Old Style"/>
              </a:rPr>
              <a:t>Periodesasi konstitusi </a:t>
            </a:r>
          </a:p>
          <a:p>
            <a:pPr algn="ctr"/>
            <a:r>
              <a:rPr lang="id-ID" sz="3600" kern="10" normalizeH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Goudy Old Style"/>
              </a:rPr>
              <a:t>di Indonesia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03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03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03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03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03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03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03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03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03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03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038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038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038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038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38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038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038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038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038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038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038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038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038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038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038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03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03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03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03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03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038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038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038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038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038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038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038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038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038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038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38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38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38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038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38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038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038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038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038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038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038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038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038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038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038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8038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038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038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038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038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2" dur="500"/>
                                        <p:tgtEl>
                                          <p:spTgt spid="803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3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5" dur="500"/>
                                        <p:tgtEl>
                                          <p:spTgt spid="803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3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8" dur="500"/>
                                        <p:tgtEl>
                                          <p:spTgt spid="8038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38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1" dur="500"/>
                                        <p:tgtEl>
                                          <p:spTgt spid="8038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38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4" dur="500"/>
                                        <p:tgtEl>
                                          <p:spTgt spid="8038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38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7" dur="500"/>
                                        <p:tgtEl>
                                          <p:spTgt spid="803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3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0" dur="500"/>
                                        <p:tgtEl>
                                          <p:spTgt spid="8038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38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3" dur="500"/>
                                        <p:tgtEl>
                                          <p:spTgt spid="8038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38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6" dur="500"/>
                                        <p:tgtEl>
                                          <p:spTgt spid="8038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38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9" dur="500"/>
                                        <p:tgtEl>
                                          <p:spTgt spid="8038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38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2" dur="500"/>
                                        <p:tgtEl>
                                          <p:spTgt spid="8038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38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5" dur="500"/>
                                        <p:tgtEl>
                                          <p:spTgt spid="8038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38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1" dur="1" fill="hold"/>
                                        <p:tgtEl>
                                          <p:spTgt spid="8038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3847" grpId="0" build="p"/>
      <p:bldP spid="803847" grpId="1" build="allAtOnce"/>
      <p:bldP spid="803849" grpId="0" build="p"/>
      <p:bldP spid="803849" grpId="1" build="allAtOnce"/>
      <p:bldP spid="80384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59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800" smtClean="0"/>
              <a:t>Konstitusi negara kesatuan RI adalah UUD 1945 yang secara umum mengatur kekuasaan dan fungsi lembaga negara , hubungan diantara mereka , dasar negara  HAM dan kewajiban warga negara .</a:t>
            </a:r>
          </a:p>
          <a:p>
            <a:r>
              <a:rPr lang="en-US" sz="2800" smtClean="0"/>
              <a:t>Dalam ketetapan MPR No. III / MPR / 1999 menyatakan bahwa UUD 1945 merupakan suber hukum tertinggi dalam tata urutan peraturan perundang undangan RI.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999EFE-1CA7-4704-B51B-86DF2A7AC47D}" type="slidenum">
              <a:rPr lang="en-US"/>
              <a:pPr>
                <a:defRPr/>
              </a:pPr>
              <a:t>18</a:t>
            </a:fld>
            <a:endParaRPr lang="en-US"/>
          </a:p>
        </p:txBody>
      </p:sp>
      <p:sp>
        <p:nvSpPr>
          <p:cNvPr id="935940" name="WordArt 4"/>
          <p:cNvSpPr>
            <a:spLocks noChangeArrowheads="1" noChangeShapeType="1" noTextEdit="1"/>
          </p:cNvSpPr>
          <p:nvPr/>
        </p:nvSpPr>
        <p:spPr bwMode="auto">
          <a:xfrm>
            <a:off x="2492375" y="850900"/>
            <a:ext cx="4086225" cy="792163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id-ID" sz="3600" kern="10">
                <a:ln w="12700">
                  <a:solidFill>
                    <a:srgbClr val="00739C"/>
                  </a:solidFill>
                  <a:round/>
                  <a:headEnd/>
                  <a:tailEnd/>
                </a:ln>
                <a:solidFill>
                  <a:srgbClr val="DAFCFF"/>
                </a:solidFill>
                <a:effectLst>
                  <a:outerShdw dist="20320" dir="1799969" algn="tl" rotWithShape="0">
                    <a:srgbClr val="000000">
                      <a:alpha val="39999"/>
                    </a:srgbClr>
                  </a:outerShdw>
                </a:effectLst>
                <a:latin typeface="Goudy Old Style"/>
              </a:rPr>
              <a:t>Substansi Konstitusi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935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5939" grpId="0" build="p"/>
      <p:bldP spid="93594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4323" name="Rectangle 3"/>
          <p:cNvSpPr>
            <a:spLocks noGrp="1" noChangeArrowheads="1"/>
          </p:cNvSpPr>
          <p:nvPr>
            <p:ph idx="1"/>
          </p:nvPr>
        </p:nvSpPr>
        <p:spPr>
          <a:xfrm>
            <a:off x="755650" y="1785926"/>
            <a:ext cx="7704138" cy="4751387"/>
          </a:xfrm>
          <a:gradFill rotWithShape="1">
            <a:gsLst>
              <a:gs pos="0">
                <a:srgbClr val="003C00">
                  <a:alpha val="47000"/>
                </a:srgbClr>
              </a:gs>
              <a:gs pos="50000">
                <a:srgbClr val="17850B">
                  <a:alpha val="78999"/>
                </a:srgbClr>
              </a:gs>
              <a:gs pos="100000">
                <a:srgbClr val="003C00">
                  <a:alpha val="47000"/>
                </a:srgbClr>
              </a:gs>
            </a:gsLst>
            <a:lin ang="5400000" scaled="1"/>
          </a:gradFill>
          <a:ln/>
        </p:spPr>
        <p:txBody>
          <a:bodyPr>
            <a:noAutofit/>
          </a:bodyPr>
          <a:lstStyle/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US" sz="2800" b="1" dirty="0" smtClean="0">
              <a:latin typeface="+mj-lt"/>
              <a:ea typeface="Arial Unicode MS" pitchFamily="34" charset="-128"/>
              <a:cs typeface="Arial Unicode MS" pitchFamily="34" charset="-128"/>
            </a:endParaRP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Periode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18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Agustus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1945 – 27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Desember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1949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BPUPKI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bersidang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: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I. 29 Mei  - 1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Juni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1945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Rumusan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dasar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negara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RI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II . 10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Juli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– 17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juli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Rancangan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UUD 1945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17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Agustus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1945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Proklamasi</a:t>
            </a:r>
            <a:endParaRPr lang="en-US" sz="2800" b="1" dirty="0" smtClean="0">
              <a:latin typeface="+mj-lt"/>
              <a:ea typeface="Arial Unicode MS" pitchFamily="34" charset="-128"/>
              <a:cs typeface="Arial Unicode MS" pitchFamily="34" charset="-128"/>
            </a:endParaRP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18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Agustus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Sidang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PPKI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menetapkan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: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Dasar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negara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dan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UUD 1945 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Mengangkat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presiden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dan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wapres</a:t>
            </a:r>
            <a:endParaRPr lang="en-US" sz="2800" b="1" dirty="0" smtClean="0">
              <a:latin typeface="+mj-lt"/>
              <a:ea typeface="Arial Unicode MS" pitchFamily="34" charset="-128"/>
              <a:cs typeface="Arial Unicode MS" pitchFamily="34" charset="-128"/>
            </a:endParaRP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Presiden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b="1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dibantu</a:t>
            </a: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BPKNIP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US" sz="2800" b="1" dirty="0" smtClean="0">
              <a:latin typeface="+mj-lt"/>
              <a:ea typeface="Arial Unicode MS" pitchFamily="34" charset="-128"/>
              <a:cs typeface="Arial Unicode MS" pitchFamily="34" charset="-128"/>
            </a:endParaRP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" pitchFamily="2" charset="2"/>
              <a:buNone/>
              <a:defRPr/>
            </a:pPr>
            <a:r>
              <a:rPr lang="en-US" sz="2800" b="1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57398E-2A99-4FF1-B83B-A2297AE907AD}" type="slidenum">
              <a:rPr lang="en-US"/>
              <a:pPr>
                <a:defRPr/>
              </a:pPr>
              <a:t>19</a:t>
            </a:fld>
            <a:endParaRPr lang="en-US"/>
          </a:p>
        </p:txBody>
      </p:sp>
      <p:sp>
        <p:nvSpPr>
          <p:cNvPr id="824324" name="WordArt 4"/>
          <p:cNvSpPr>
            <a:spLocks noChangeArrowheads="1" noChangeShapeType="1" noTextEdit="1"/>
          </p:cNvSpPr>
          <p:nvPr/>
        </p:nvSpPr>
        <p:spPr bwMode="auto">
          <a:xfrm>
            <a:off x="2411413" y="428625"/>
            <a:ext cx="4752975" cy="100806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5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id-ID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UUD 1945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24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82432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824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24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24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824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24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824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824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824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824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8243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4323" grpId="0" build="p" animBg="1"/>
      <p:bldP spid="8243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153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1625" y="228600"/>
            <a:ext cx="8015288" cy="1143000"/>
          </a:xfrm>
          <a:gradFill rotWithShape="1">
            <a:gsLst>
              <a:gs pos="0">
                <a:srgbClr val="996633"/>
              </a:gs>
              <a:gs pos="100000">
                <a:srgbClr val="996633">
                  <a:gamma/>
                  <a:shade val="46275"/>
                  <a:invGamma/>
                </a:srgbClr>
              </a:gs>
            </a:gsLst>
            <a:lin ang="5400000" scaled="1"/>
          </a:gra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200" dirty="0" err="1" smtClean="0">
                <a:solidFill>
                  <a:schemeClr val="accent1">
                    <a:tint val="88000"/>
                    <a:satMod val="150000"/>
                  </a:schemeClr>
                </a:solidFill>
                <a:latin typeface="PlainGermanica"/>
              </a:rPr>
              <a:t>Kurun</a:t>
            </a:r>
            <a:r>
              <a:rPr lang="en-US" sz="32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PlainGermanica"/>
              </a:rPr>
              <a:t> </a:t>
            </a:r>
            <a:r>
              <a:rPr lang="en-US" sz="3200" dirty="0" err="1" smtClean="0">
                <a:solidFill>
                  <a:schemeClr val="accent1">
                    <a:tint val="88000"/>
                    <a:satMod val="150000"/>
                  </a:schemeClr>
                </a:solidFill>
                <a:latin typeface="PlainGermanica"/>
              </a:rPr>
              <a:t>waktu</a:t>
            </a:r>
            <a:r>
              <a:rPr lang="en-US" sz="32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PlainGermanica"/>
              </a:rPr>
              <a:t> 1999 – 2002 </a:t>
            </a:r>
            <a:r>
              <a:rPr lang="en-US" sz="3200" dirty="0" err="1" smtClean="0">
                <a:solidFill>
                  <a:schemeClr val="accent1">
                    <a:tint val="88000"/>
                    <a:satMod val="150000"/>
                  </a:schemeClr>
                </a:solidFill>
                <a:latin typeface="PlainGermanica"/>
              </a:rPr>
              <a:t>Perubahan</a:t>
            </a:r>
            <a:r>
              <a:rPr lang="en-US" sz="3200" dirty="0" smtClean="0">
                <a:solidFill>
                  <a:schemeClr val="accent1">
                    <a:tint val="88000"/>
                    <a:satMod val="150000"/>
                  </a:schemeClr>
                </a:solidFill>
                <a:latin typeface="PlainGermanica"/>
              </a:rPr>
              <a:t> UUD 1945</a:t>
            </a:r>
          </a:p>
        </p:txBody>
      </p:sp>
      <p:sp>
        <p:nvSpPr>
          <p:cNvPr id="96153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01625" y="1600200"/>
            <a:ext cx="8015288" cy="4997450"/>
          </a:xfrm>
          <a:gradFill rotWithShape="1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5400000" scaled="1"/>
          </a:gradFill>
          <a:ln>
            <a:solidFill>
              <a:srgbClr val="663300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>
                <a:latin typeface="Antler" pitchFamily="2" charset="0"/>
              </a:rPr>
              <a:t>A. Amandemen I 19 Oktober 1999 – 18 Agustus 2000 melalui sidang umum MPR 14 -21 Oktober 1999</a:t>
            </a:r>
          </a:p>
          <a:p>
            <a:pPr>
              <a:lnSpc>
                <a:spcPct val="90000"/>
              </a:lnSpc>
            </a:pPr>
            <a:r>
              <a:rPr lang="en-US" smtClean="0">
                <a:latin typeface="Antler" pitchFamily="2" charset="0"/>
              </a:rPr>
              <a:t>B. Amandemen ke II 18 Agustus 2000 – 9 Nopember 2001 melalui sidang tahunan MPR 7 – 18 Agustus 2000</a:t>
            </a:r>
          </a:p>
          <a:p>
            <a:pPr>
              <a:lnSpc>
                <a:spcPct val="90000"/>
              </a:lnSpc>
            </a:pPr>
            <a:r>
              <a:rPr lang="en-US" smtClean="0">
                <a:latin typeface="Antler" pitchFamily="2" charset="0"/>
              </a:rPr>
              <a:t>C. Amandemen ke III 9 Nopember 2001 – 10 Agustus 2002 melalui sidang tahunan MPR 1 – 9 Nopember 2001</a:t>
            </a:r>
          </a:p>
          <a:p>
            <a:pPr>
              <a:lnSpc>
                <a:spcPct val="90000"/>
              </a:lnSpc>
            </a:pPr>
            <a:r>
              <a:rPr lang="en-US" smtClean="0">
                <a:latin typeface="Antler" pitchFamily="2" charset="0"/>
              </a:rPr>
              <a:t>D. Amandemen ke IV 10 Agustus 2002 sampai sekarang melalui sidang tahunan MPR 1 – 11 Agustus 2002</a:t>
            </a:r>
          </a:p>
        </p:txBody>
      </p:sp>
      <p:sp>
        <p:nvSpPr>
          <p:cNvPr id="5017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CA15CE-504E-4087-A11B-D0A1C945E79C}" type="slidenum">
              <a:rPr lang="en-US"/>
              <a:pPr>
                <a:defRPr/>
              </a:pPr>
              <a:t>20</a:t>
            </a:fld>
            <a:endParaRPr lang="en-US"/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5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9615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9615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9615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9615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9615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9615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9615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61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61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61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61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61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1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61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61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61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61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61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61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1538" grpId="0"/>
      <p:bldP spid="961539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406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642938" y="1357313"/>
            <a:ext cx="7799387" cy="4897437"/>
          </a:xfrm>
          <a:gradFill rotWithShape="1">
            <a:gsLst>
              <a:gs pos="0">
                <a:srgbClr val="669900"/>
              </a:gs>
              <a:gs pos="100000">
                <a:srgbClr val="66990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</p:spPr>
        <p:txBody>
          <a:bodyPr>
            <a:normAutofit fontScale="92500"/>
          </a:bodyPr>
          <a:lstStyle/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err="1" smtClean="0"/>
              <a:t>Mengubah</a:t>
            </a:r>
            <a:r>
              <a:rPr lang="en-US" dirty="0" smtClean="0"/>
              <a:t> </a:t>
            </a:r>
            <a:r>
              <a:rPr lang="en-US" dirty="0" err="1" smtClean="0"/>
              <a:t>pasal</a:t>
            </a:r>
            <a:r>
              <a:rPr lang="en-US" dirty="0" smtClean="0"/>
              <a:t> </a:t>
            </a:r>
            <a:r>
              <a:rPr lang="en-US" dirty="0" err="1" smtClean="0"/>
              <a:t>konstitusi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jelas</a:t>
            </a:r>
            <a:endParaRPr lang="en-US" dirty="0" smtClean="0"/>
          </a:p>
          <a:p>
            <a:pPr marL="265176" indent="-265176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dirty="0" smtClean="0"/>
              <a:t>  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tegas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pengaturan</a:t>
            </a:r>
            <a:endParaRPr lang="en-US" dirty="0" smtClean="0"/>
          </a:p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err="1" smtClean="0"/>
              <a:t>Mengubah</a:t>
            </a:r>
            <a:r>
              <a:rPr lang="en-US" dirty="0" smtClean="0"/>
              <a:t> / </a:t>
            </a:r>
            <a:r>
              <a:rPr lang="en-US" dirty="0" err="1" smtClean="0"/>
              <a:t>menambah</a:t>
            </a:r>
            <a:r>
              <a:rPr lang="en-US" dirty="0" smtClean="0"/>
              <a:t> </a:t>
            </a:r>
            <a:r>
              <a:rPr lang="en-US" dirty="0" err="1" smtClean="0"/>
              <a:t>pengaturan</a:t>
            </a:r>
            <a:r>
              <a:rPr lang="en-US" dirty="0" smtClean="0"/>
              <a:t> yang</a:t>
            </a:r>
          </a:p>
          <a:p>
            <a:pPr marL="265176" indent="-265176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dirty="0" smtClean="0"/>
              <a:t>   </a:t>
            </a:r>
            <a:r>
              <a:rPr lang="en-US" dirty="0" err="1" smtClean="0"/>
              <a:t>terlalu</a:t>
            </a:r>
            <a:r>
              <a:rPr lang="en-US" dirty="0" smtClean="0"/>
              <a:t> </a:t>
            </a:r>
            <a:r>
              <a:rPr lang="en-US" dirty="0" err="1" smtClean="0"/>
              <a:t>singkat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lengkap</a:t>
            </a:r>
            <a:endParaRPr lang="en-US" dirty="0" smtClean="0"/>
          </a:p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err="1" smtClean="0"/>
              <a:t>Memperbaiki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kelemahan</a:t>
            </a:r>
            <a:r>
              <a:rPr lang="en-US" dirty="0" smtClean="0"/>
              <a:t> </a:t>
            </a:r>
            <a:r>
              <a:rPr lang="en-US" dirty="0" err="1" smtClean="0"/>
              <a:t>mendasar</a:t>
            </a:r>
            <a:endParaRPr lang="en-US" dirty="0" smtClean="0"/>
          </a:p>
          <a:p>
            <a:pPr marL="265176" indent="-265176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dirty="0" smtClean="0"/>
              <a:t>  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isi</a:t>
            </a:r>
            <a:r>
              <a:rPr lang="en-US" dirty="0" smtClean="0"/>
              <a:t>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pembuatannya</a:t>
            </a:r>
            <a:endParaRPr lang="en-US" dirty="0" smtClean="0"/>
          </a:p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err="1" smtClean="0"/>
              <a:t>Memperbarui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ketentuan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lagi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politik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ketatanegaraan</a:t>
            </a:r>
            <a:r>
              <a:rPr lang="en-US" dirty="0" smtClean="0"/>
              <a:t>  </a:t>
            </a:r>
          </a:p>
        </p:txBody>
      </p:sp>
      <p:sp>
        <p:nvSpPr>
          <p:cNvPr id="5120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8C6EA7-23C3-46F0-A658-CCA9A07CB8BA}" type="slidenum">
              <a:rPr lang="en-US"/>
              <a:pPr>
                <a:defRPr/>
              </a:pPr>
              <a:t>21</a:t>
            </a:fld>
            <a:endParaRPr lang="en-US"/>
          </a:p>
        </p:txBody>
      </p:sp>
      <p:sp>
        <p:nvSpPr>
          <p:cNvPr id="83972" name="WordArt 4"/>
          <p:cNvSpPr>
            <a:spLocks noChangeArrowheads="1" noChangeShapeType="1" noTextEdit="1"/>
          </p:cNvSpPr>
          <p:nvPr/>
        </p:nvSpPr>
        <p:spPr bwMode="auto">
          <a:xfrm>
            <a:off x="1401763" y="476250"/>
            <a:ext cx="629602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2800" kern="10">
                <a:ln w="12700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chemeClr val="accent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ntler"/>
              </a:rPr>
              <a:t>Fungsi perubahan dalam Konstitusi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4067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509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032000"/>
            <a:ext cx="8229600" cy="4492625"/>
          </a:xfrm>
          <a:gradFill rotWithShape="1">
            <a:gsLst>
              <a:gs pos="0">
                <a:schemeClr val="hlink"/>
              </a:gs>
              <a:gs pos="100000">
                <a:srgbClr val="2F2F76"/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3200" smtClean="0">
                <a:solidFill>
                  <a:schemeClr val="bg1"/>
                </a:solidFill>
              </a:rPr>
              <a:t>Konstitusi merupakan salah satu bukti</a:t>
            </a:r>
          </a:p>
          <a:p>
            <a:pPr>
              <a:buFont typeface="Wingdings" pitchFamily="2" charset="2"/>
              <a:buNone/>
            </a:pPr>
            <a:r>
              <a:rPr lang="en-US" sz="3200" smtClean="0">
                <a:solidFill>
                  <a:schemeClr val="bg1"/>
                </a:solidFill>
              </a:rPr>
              <a:t>	Kedaulatan negara oleh karena itu, setiap warga negara harus memiliki kebanggaan terhadap konstitusi yang membuat negaranya diakui oleh dunia</a:t>
            </a:r>
          </a:p>
          <a:p>
            <a:pPr>
              <a:buFont typeface="Wingdings" pitchFamily="2" charset="2"/>
              <a:buNone/>
            </a:pPr>
            <a:r>
              <a:rPr lang="en-US" sz="3200" smtClean="0">
                <a:solidFill>
                  <a:schemeClr val="bg1"/>
                </a:solidFill>
              </a:rPr>
              <a:t>Perubahan konstitusi harus disikapi secara bijak dilihat sebagai bentuk perwujudan demokrasi suatu negara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CB18EC-D836-4594-8119-98AAFAB5440A}" type="slidenum">
              <a:rPr lang="en-US"/>
              <a:pPr>
                <a:defRPr/>
              </a:pPr>
              <a:t>22</a:t>
            </a:fld>
            <a:endParaRPr lang="en-US"/>
          </a:p>
        </p:txBody>
      </p:sp>
      <p:sp>
        <p:nvSpPr>
          <p:cNvPr id="84996" name="Oval 4"/>
          <p:cNvSpPr>
            <a:spLocks noChangeArrowheads="1"/>
          </p:cNvSpPr>
          <p:nvPr/>
        </p:nvSpPr>
        <p:spPr bwMode="auto">
          <a:xfrm>
            <a:off x="7596188" y="333375"/>
            <a:ext cx="1152525" cy="1079500"/>
          </a:xfrm>
          <a:prstGeom prst="ellipse">
            <a:avLst/>
          </a:prstGeom>
          <a:solidFill>
            <a:schemeClr val="hlink"/>
          </a:solidFill>
          <a:ln w="19050">
            <a:solidFill>
              <a:schemeClr val="tx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id-ID"/>
          </a:p>
        </p:txBody>
      </p:sp>
      <p:sp>
        <p:nvSpPr>
          <p:cNvPr id="84997" name="Oval 5"/>
          <p:cNvSpPr>
            <a:spLocks noChangeArrowheads="1"/>
          </p:cNvSpPr>
          <p:nvPr/>
        </p:nvSpPr>
        <p:spPr bwMode="auto">
          <a:xfrm>
            <a:off x="7812088" y="1125538"/>
            <a:ext cx="936625" cy="792162"/>
          </a:xfrm>
          <a:prstGeom prst="ellipse">
            <a:avLst/>
          </a:prstGeom>
          <a:solidFill>
            <a:srgbClr val="003399"/>
          </a:solidFill>
          <a:ln w="19050">
            <a:solidFill>
              <a:schemeClr val="tx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id-ID"/>
          </a:p>
        </p:txBody>
      </p:sp>
      <p:sp>
        <p:nvSpPr>
          <p:cNvPr id="84998" name="Oval 6"/>
          <p:cNvSpPr>
            <a:spLocks noChangeArrowheads="1"/>
          </p:cNvSpPr>
          <p:nvPr/>
        </p:nvSpPr>
        <p:spPr bwMode="auto">
          <a:xfrm>
            <a:off x="8101013" y="1916113"/>
            <a:ext cx="358775" cy="433387"/>
          </a:xfrm>
          <a:prstGeom prst="ellipse">
            <a:avLst/>
          </a:prstGeom>
          <a:solidFill>
            <a:schemeClr val="hlink"/>
          </a:solidFill>
          <a:ln w="19050">
            <a:solidFill>
              <a:schemeClr val="tx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id-ID"/>
          </a:p>
        </p:txBody>
      </p:sp>
      <p:sp>
        <p:nvSpPr>
          <p:cNvPr id="84999" name="WordArt 9"/>
          <p:cNvSpPr>
            <a:spLocks noChangeArrowheads="1" noChangeShapeType="1" noTextEdit="1"/>
          </p:cNvSpPr>
          <p:nvPr/>
        </p:nvSpPr>
        <p:spPr bwMode="auto">
          <a:xfrm>
            <a:off x="971550" y="765175"/>
            <a:ext cx="5940425" cy="9350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nn-NO" sz="28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Haettenschweiler"/>
              </a:rPr>
              <a:t>Sikap positif terhadap Konstitusi negara</a:t>
            </a:r>
            <a:endParaRPr lang="id-ID" sz="28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Haettenschweiler"/>
            </a:endParaRPr>
          </a:p>
        </p:txBody>
      </p:sp>
      <p:sp>
        <p:nvSpPr>
          <p:cNvPr id="85000" name="Oval 14"/>
          <p:cNvSpPr>
            <a:spLocks noChangeArrowheads="1"/>
          </p:cNvSpPr>
          <p:nvPr/>
        </p:nvSpPr>
        <p:spPr bwMode="auto">
          <a:xfrm>
            <a:off x="8027988" y="549275"/>
            <a:ext cx="360362" cy="431800"/>
          </a:xfrm>
          <a:prstGeom prst="ellipse">
            <a:avLst/>
          </a:prstGeom>
          <a:solidFill>
            <a:schemeClr val="accent1"/>
          </a:solidFill>
          <a:ln w="19050">
            <a:solidFill>
              <a:schemeClr val="tx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id-ID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5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85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85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85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5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85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85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85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5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85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85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85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5091" grpId="0" build="p"/>
    </p:bldLst>
  </p:timing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theme1.xml><?xml version="1.0" encoding="utf-8"?>
<a:theme xmlns:a="http://schemas.openxmlformats.org/drawingml/2006/main" name="Crayons">
  <a:themeElements>
    <a:clrScheme name="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336699"/>
      </a:accent1>
      <a:accent2>
        <a:srgbClr val="00B000"/>
      </a:accent2>
      <a:accent3>
        <a:srgbClr val="ACB3C1"/>
      </a:accent3>
      <a:accent4>
        <a:srgbClr val="DADADA"/>
      </a:accent4>
      <a:accent5>
        <a:srgbClr val="ADB8CA"/>
      </a:accent5>
      <a:accent6>
        <a:srgbClr val="009F00"/>
      </a:accent6>
      <a:hlink>
        <a:srgbClr val="00CCFF"/>
      </a:hlink>
      <a:folHlink>
        <a:srgbClr val="B5FFFB"/>
      </a:folHlink>
    </a:clrScheme>
    <a:fontScheme name="Crayons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800000"/>
        </a:solidFill>
        <a:ln w="19050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800000"/>
        </a:solidFill>
        <a:ln w="19050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cean">
  <a:themeElements>
    <a:clrScheme name="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336699"/>
      </a:accent1>
      <a:accent2>
        <a:srgbClr val="00B000"/>
      </a:accent2>
      <a:accent3>
        <a:srgbClr val="ACB3C1"/>
      </a:accent3>
      <a:accent4>
        <a:srgbClr val="DADADA"/>
      </a:accent4>
      <a:accent5>
        <a:srgbClr val="ADB8CA"/>
      </a:accent5>
      <a:accent6>
        <a:srgbClr val="009F00"/>
      </a:accent6>
      <a:hlink>
        <a:srgbClr val="00CCFF"/>
      </a:hlink>
      <a:folHlink>
        <a:srgbClr val="B5FFFB"/>
      </a:folHlink>
    </a:clrScheme>
    <a:fontScheme name="Ocea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800000"/>
        </a:solidFill>
        <a:ln w="19050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800000"/>
        </a:solidFill>
        <a:ln w="19050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Edge">
  <a:themeElements>
    <a:clrScheme name="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336699"/>
      </a:accent1>
      <a:accent2>
        <a:srgbClr val="00B000"/>
      </a:accent2>
      <a:accent3>
        <a:srgbClr val="ACB3C1"/>
      </a:accent3>
      <a:accent4>
        <a:srgbClr val="DADADA"/>
      </a:accent4>
      <a:accent5>
        <a:srgbClr val="ADB8CA"/>
      </a:accent5>
      <a:accent6>
        <a:srgbClr val="009F00"/>
      </a:accent6>
      <a:hlink>
        <a:srgbClr val="00CCFF"/>
      </a:hlink>
      <a:folHlink>
        <a:srgbClr val="B5FFFB"/>
      </a:folHlink>
    </a:clrScheme>
    <a:fontScheme name="Edge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800000"/>
        </a:solidFill>
        <a:ln w="19050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800000"/>
        </a:solidFill>
        <a:ln w="19050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_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2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3.xml><?xml version="1.0" encoding="utf-8"?>
<a:themeOverride xmlns:a="http://schemas.openxmlformats.org/drawingml/2006/main">
  <a:clrScheme name="Trek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ppt/theme/themeOverride4.xml><?xml version="1.0" encoding="utf-8"?>
<a:themeOverride xmlns:a="http://schemas.openxmlformats.org/drawingml/2006/main">
  <a:clrScheme name="Trek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ppt/theme/themeOverride5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6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6759</TotalTime>
  <Words>836</Words>
  <Application>Microsoft Office PowerPoint</Application>
  <PresentationFormat>On-screen Show (4:3)</PresentationFormat>
  <Paragraphs>154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34</vt:i4>
      </vt:variant>
      <vt:variant>
        <vt:lpstr>Theme</vt:lpstr>
      </vt:variant>
      <vt:variant>
        <vt:i4>10</vt:i4>
      </vt:variant>
      <vt:variant>
        <vt:lpstr>Slide Titles</vt:lpstr>
      </vt:variant>
      <vt:variant>
        <vt:i4>22</vt:i4>
      </vt:variant>
    </vt:vector>
  </HeadingPairs>
  <TitlesOfParts>
    <vt:vector size="66" baseType="lpstr">
      <vt:lpstr>Arial Unicode MS</vt:lpstr>
      <vt:lpstr>Algerian</vt:lpstr>
      <vt:lpstr>Antler</vt:lpstr>
      <vt:lpstr>Aralgish</vt:lpstr>
      <vt:lpstr>Arial</vt:lpstr>
      <vt:lpstr>Arial Black</vt:lpstr>
      <vt:lpstr>Arial Narrow</vt:lpstr>
      <vt:lpstr>Batang</vt:lpstr>
      <vt:lpstr>Bell MT</vt:lpstr>
      <vt:lpstr>Calibri</vt:lpstr>
      <vt:lpstr>Comic Sans MS</vt:lpstr>
      <vt:lpstr>Constantia</vt:lpstr>
      <vt:lpstr>CoolDings</vt:lpstr>
      <vt:lpstr>Franklin Gothic Book</vt:lpstr>
      <vt:lpstr>Franklin Gothic Medium</vt:lpstr>
      <vt:lpstr>Garamond</vt:lpstr>
      <vt:lpstr>Georgia</vt:lpstr>
      <vt:lpstr>Goudy Old Style</vt:lpstr>
      <vt:lpstr>Haettenschweiler</vt:lpstr>
      <vt:lpstr>Impact</vt:lpstr>
      <vt:lpstr>ISOCPEUR</vt:lpstr>
      <vt:lpstr>ISOCTEUR</vt:lpstr>
      <vt:lpstr>Komikazoom</vt:lpstr>
      <vt:lpstr>LeakinDisplayCapsSSi</vt:lpstr>
      <vt:lpstr>MS Mincho</vt:lpstr>
      <vt:lpstr>PlainGermanica</vt:lpstr>
      <vt:lpstr>Rockwell</vt:lpstr>
      <vt:lpstr>Rockwell Condensed</vt:lpstr>
      <vt:lpstr>Schwabacher</vt:lpstr>
      <vt:lpstr>Tahoma</vt:lpstr>
      <vt:lpstr>Trebuchet MS</vt:lpstr>
      <vt:lpstr>Verdana</vt:lpstr>
      <vt:lpstr>Wingdings</vt:lpstr>
      <vt:lpstr>Wingdings 2</vt:lpstr>
      <vt:lpstr>Crayons</vt:lpstr>
      <vt:lpstr>Ocean</vt:lpstr>
      <vt:lpstr>Edge</vt:lpstr>
      <vt:lpstr>Flow</vt:lpstr>
      <vt:lpstr>Aspect</vt:lpstr>
      <vt:lpstr>Trek</vt:lpstr>
      <vt:lpstr>1_Trek</vt:lpstr>
      <vt:lpstr>Urban</vt:lpstr>
      <vt:lpstr>2_Flow</vt:lpstr>
      <vt:lpstr>Foundry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Kurun waktu 1999 – 2002 Perubahan UUD 1945</vt:lpstr>
      <vt:lpstr>PowerPoint Presentation</vt:lpstr>
      <vt:lpstr>PowerPoint Presentation</vt:lpstr>
    </vt:vector>
  </TitlesOfParts>
  <Company>Professional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Hakekat Bangsa dan Negara</dc:title>
  <dc:creator>WinXP</dc:creator>
  <cp:lastModifiedBy>ASUS</cp:lastModifiedBy>
  <cp:revision>486</cp:revision>
  <dcterms:created xsi:type="dcterms:W3CDTF">2007-07-29T06:05:20Z</dcterms:created>
  <dcterms:modified xsi:type="dcterms:W3CDTF">2020-04-07T20:40:15Z</dcterms:modified>
</cp:coreProperties>
</file>