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6189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949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1608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5846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9238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424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145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5703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449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3589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4443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41C25-7782-4D1A-8C3B-3A82FA132884}" type="datetimeFigureOut">
              <a:rPr lang="id-ID" smtClean="0"/>
              <a:t>18/11/2019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9326E-8E42-495F-92A5-AC4C468D448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507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/>
              <a:t>Analisa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Diafragma</a:t>
            </a:r>
            <a:br>
              <a:rPr lang="en-US" dirty="0"/>
            </a:b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8859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ambar 2">
            <a:extLst>
              <a:ext uri="{FF2B5EF4-FFF2-40B4-BE49-F238E27FC236}">
                <a16:creationId xmlns:a16="http://schemas.microsoft.com/office/drawing/2014/main" id="{DF0A82B7-A087-48DC-9E78-3D21F2340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548680"/>
            <a:ext cx="763284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849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ambar 7">
            <a:extLst>
              <a:ext uri="{FF2B5EF4-FFF2-40B4-BE49-F238E27FC236}">
                <a16:creationId xmlns:a16="http://schemas.microsoft.com/office/drawing/2014/main" id="{199A8BB7-D57D-4869-98D1-CFB9CEC0D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620688"/>
            <a:ext cx="8208912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3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ambar 5">
            <a:extLst>
              <a:ext uri="{FF2B5EF4-FFF2-40B4-BE49-F238E27FC236}">
                <a16:creationId xmlns:a16="http://schemas.microsoft.com/office/drawing/2014/main" id="{D4D4268B-EC36-4383-8032-342C54E31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99703"/>
            <a:ext cx="8784976" cy="60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71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ambar 2">
            <a:extLst>
              <a:ext uri="{FF2B5EF4-FFF2-40B4-BE49-F238E27FC236}">
                <a16:creationId xmlns:a16="http://schemas.microsoft.com/office/drawing/2014/main" id="{BA3AA928-E5D3-408F-9128-A7F07109AE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16024"/>
            <a:ext cx="8784976" cy="5517232"/>
          </a:xfrm>
          <a:prstGeom prst="rect">
            <a:avLst/>
          </a:prstGeom>
        </p:spPr>
      </p:pic>
      <p:pic>
        <p:nvPicPr>
          <p:cNvPr id="4" name="Gambar 3">
            <a:extLst>
              <a:ext uri="{FF2B5EF4-FFF2-40B4-BE49-F238E27FC236}">
                <a16:creationId xmlns:a16="http://schemas.microsoft.com/office/drawing/2014/main" id="{617C18DF-C04E-48C2-868A-37CE16C8F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5661248"/>
            <a:ext cx="8784976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17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ambar 2">
            <a:extLst>
              <a:ext uri="{FF2B5EF4-FFF2-40B4-BE49-F238E27FC236}">
                <a16:creationId xmlns:a16="http://schemas.microsoft.com/office/drawing/2014/main" id="{6310DB0A-55E1-427E-9C98-B27A54B4D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864096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38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0247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</Words>
  <Application>Microsoft Office PowerPoint</Application>
  <PresentationFormat>Tampilan Layar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2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Analisa Balok Diafragma 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Analisa Plat Lantai</dc:title>
  <dc:creator>Windows User</dc:creator>
  <cp:lastModifiedBy>iwz</cp:lastModifiedBy>
  <cp:revision>10</cp:revision>
  <dcterms:created xsi:type="dcterms:W3CDTF">2018-10-15T04:15:18Z</dcterms:created>
  <dcterms:modified xsi:type="dcterms:W3CDTF">2019-11-18T06:02:16Z</dcterms:modified>
</cp:coreProperties>
</file>