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D6C3B-16AC-4FD7-A373-C31759126A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3C175F-6B7D-4710-A53D-06B79110B5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BEB77-5436-481D-BC7B-12A975A48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8958CF-EF30-4F54-BA20-8DE8D52E1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FFAB1-E222-4ED4-8FA2-AA99B79E7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5150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2EA23-CA28-452E-8B61-CC79BCBBA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2F337-8074-4858-AC44-85C3273FD6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F1933A-CEFF-46B8-A33F-1B00C1301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1BFE-A58B-4B59-AA37-CEE02A3C1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B5862-FA69-4A33-AE5E-531F0150E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92543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76E7E-C97E-4DEF-8C61-83C632EAE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18D3A6-CF33-417D-9ECB-68717F34A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646ED3-93F5-4374-814C-D12CFFEDD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06BFC1-5474-4BF2-8A5B-C9EA3C6F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9A3F4-E897-4859-B818-F8708EE92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6521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75AE1-0181-4222-8668-4A5BC74A7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B9357B-66E7-465E-88E0-8BB79978E4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085722-66A7-4583-BAFB-3577005DD7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4BFFE0-CF26-4BC5-A213-E88DBB40D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26B1C-D8EE-42D3-8468-C91888BFA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B24D14-F16C-4598-AE28-FCF9CF132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6797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9160B-7733-4B0A-9CFA-890495872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036658-FAC2-4CED-9D86-E947BA88CE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CE8821-0167-4176-BC53-C2FF2D59D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9F4A35-06CC-4A6E-A0F7-F4D231372E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1775FC-773C-47BF-8615-EDA03A4CB4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920309-05B1-40B2-B08F-F6439FF06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8A6709-20E4-4D1E-A897-36ABF707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D877EB-3735-4A76-8C8C-2FCD09A88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89338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3B2DE-3BD3-4DC7-8653-BA196D6FA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85E73-76D8-44EB-BE75-6206EE99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29BFD5-4AE6-4867-BB05-59FD674F2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0D9F72-546C-4363-8046-18011CA8D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21035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2326C8-1E43-4ECC-9F71-2D8537B28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B8F03D-B36F-4388-8319-5003A160C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199B55-9E6F-4232-8F57-828BDBFE6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00692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53AD8-314B-4469-A12B-CF011EFE2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4FB1BA-C029-40CB-8A8D-B0413FEC3B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AEC61F-8AF6-4852-A1DA-A844012FF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6B58E-8FDF-4E12-8226-7EF6EC791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EB6CAB-0F1C-4A8F-A0FC-F3A291516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7992F2-A7EE-44B2-A477-F9E31B011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82994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07745-8485-45F0-9CFF-90E4FA5E3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52E4CE-BA62-4A07-A001-4C6709702F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C2C003-30CB-4850-A6DA-C9BAE6FDE5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F98C0C-CAD9-4A63-A23C-79DF24281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3EFA66-0E8E-4CD7-855E-7AC907327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C099B1-8BCF-4380-9F05-C718B1954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36702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F1A62-2B3C-40A1-AF46-A84E6ECCE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0E17F2-4C05-4AAC-8A23-AC5AB89223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C5F8BE-232E-4E11-A1DD-D7037FBE4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41C12-2E5E-46AE-9DE4-BC54E6D77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7DB650-2D20-49D4-8FE8-F6197057C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7703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C3A2B1-3469-4292-94F4-3E29759A19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234F14-84A0-4321-B0E1-533CE77D23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F5FDB-605F-44A9-8E41-FCACE2DD8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90505-9FF4-4AE1-AF7A-935071F45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54E908-207F-478D-9F08-0EC9A850C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2098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7477B8-A4E2-4111-8BC6-5089AF018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0A5B7F-6CC3-40F0-8332-CBA8B3D4E3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E79B2A-8A2D-49A9-9BA7-0C22184611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9348C-A9D1-42C1-80AA-8B7F88CD396E}" type="datetimeFigureOut">
              <a:rPr lang="en-AU" smtClean="0"/>
              <a:t>16/10/2018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9DA4BE-7EFD-45AA-8619-FDEBB2E2FC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240E24-DDE2-4333-9E46-0B89B243EB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D43BF-215E-4376-B828-79667AF6A4B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4832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F051E-FFCE-4830-93C8-8A2496585E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err="1"/>
              <a:t>Kenyamanan</a:t>
            </a:r>
            <a:r>
              <a:rPr lang="en-AU" dirty="0"/>
              <a:t> Thermal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8D2A38-854D-4FED-BE15-1092140C4F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/>
              <a:t>Di </a:t>
            </a:r>
            <a:r>
              <a:rPr lang="en-AU" dirty="0" err="1"/>
              <a:t>dalam</a:t>
            </a:r>
            <a:r>
              <a:rPr lang="en-AU" dirty="0"/>
              <a:t> </a:t>
            </a:r>
            <a:r>
              <a:rPr lang="en-AU" dirty="0" err="1"/>
              <a:t>ruangan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48155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CBBA00-46E3-487A-8649-6D1F10FAC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965" y="540679"/>
            <a:ext cx="9311238" cy="562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938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A1FDE7-C9AE-44E4-BCA7-473030C3E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666" y="206478"/>
            <a:ext cx="7753553" cy="644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056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13805E-6C32-4BC9-8043-CC97EE74B3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348" y="405626"/>
            <a:ext cx="10694504" cy="6046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16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DDECD0-F443-4C9E-A7F4-A9DEB3D11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1475" y="1470991"/>
            <a:ext cx="10605053" cy="385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087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2F906A-1F14-40B2-8B6C-EDF6736F9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9607" y="1176131"/>
            <a:ext cx="10372785" cy="450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49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C2A49B-A4D3-4D43-B3FB-BEAFB0DC9C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843" y="631893"/>
            <a:ext cx="7399475" cy="5594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64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0333E4-2193-4404-B5EB-727AA420D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7681" y="1696278"/>
            <a:ext cx="9946959" cy="324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88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94232E-9933-4B56-942A-184D4BB62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06876" y="821634"/>
            <a:ext cx="9178248" cy="547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027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5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Kenyamanan Thermal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Kenyamanan Thermal</dc:title>
  <dc:creator>user</dc:creator>
  <cp:lastModifiedBy>user</cp:lastModifiedBy>
  <cp:revision>5</cp:revision>
  <dcterms:created xsi:type="dcterms:W3CDTF">2018-10-16T06:18:37Z</dcterms:created>
  <dcterms:modified xsi:type="dcterms:W3CDTF">2018-10-16T09:16:24Z</dcterms:modified>
</cp:coreProperties>
</file>