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176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858342-C39C-4053-99A6-E282C039B637}" type="datetimeFigureOut">
              <a:rPr lang="id-ID" smtClean="0"/>
              <a:t>15/03/2018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32163" y="971550"/>
            <a:ext cx="3394075" cy="2622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740150"/>
            <a:ext cx="80454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D1C9-EA16-4A7D-97D3-B361F5D66E8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688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D1C9-EA16-4A7D-97D3-B361F5D66E83}" type="slidenum">
              <a:rPr lang="id-ID" smtClean="0"/>
              <a:t>44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01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1130300"/>
            <a:ext cx="8224520" cy="1000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1012" y="569468"/>
            <a:ext cx="8596375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2462275"/>
            <a:ext cx="7068820" cy="19754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93138" y="2267204"/>
            <a:ext cx="6779261" cy="136575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>
                <a:solidFill>
                  <a:srgbClr val="FFFFFF"/>
                </a:solidFill>
                <a:latin typeface="Arial"/>
                <a:cs typeface="Arial"/>
              </a:rPr>
              <a:t>Geometri </a:t>
            </a:r>
            <a:r>
              <a:rPr sz="4400" spc="-5" dirty="0" err="1">
                <a:solidFill>
                  <a:srgbClr val="FFFFFF"/>
                </a:solidFill>
                <a:latin typeface="Arial"/>
                <a:cs typeface="Arial"/>
              </a:rPr>
              <a:t>Jalan</a:t>
            </a:r>
            <a:r>
              <a:rPr sz="4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400" spc="-5" dirty="0" err="1" smtClean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lang="id-ID" sz="4400" spc="-5" dirty="0" smtClean="0">
                <a:solidFill>
                  <a:srgbClr val="FFFFFF"/>
                </a:solidFill>
                <a:latin typeface="Arial"/>
                <a:cs typeface="Arial"/>
              </a:rPr>
              <a:t>…. (lanjutan)</a:t>
            </a:r>
            <a:endParaRPr sz="4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8069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/>
              <a:t>Geometri </a:t>
            </a:r>
            <a:r>
              <a:rPr sz="4400" spc="-5" dirty="0"/>
              <a:t>Jalan</a:t>
            </a:r>
            <a:r>
              <a:rPr sz="4400" spc="-25" dirty="0"/>
              <a:t> </a:t>
            </a:r>
            <a:r>
              <a:rPr sz="4400" spc="-5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557770" cy="40233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438784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Meliputi bentuk dan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ukuran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jalan rel,  pada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arah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memanjang-melebar,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meliputi lebar sepur, kelandaian,  lengkung horizontal dan vertikal,  peninggian rel, dan pelebaran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sepur.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Perencanaan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geometri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jalan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merujuk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standar PT KA: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Peraturan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Dinas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No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(PD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 10)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09753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Lebar</a:t>
            </a:r>
            <a:r>
              <a:rPr sz="4400" spc="-105" dirty="0"/>
              <a:t> </a:t>
            </a:r>
            <a:r>
              <a:rPr sz="4400" spc="-5" dirty="0"/>
              <a:t>Sepur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606030" cy="2950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Untuk seluruh kelas jalan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lebar sepur  di Indonesia adalah 1067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mm (kategori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sepur sempit)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merupakan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jarak  terkecil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antara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kedua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sisi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kepala rel,  diukur pada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daerah 0-14 mm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bawah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permukaan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teratas kepala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rel.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1498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75" dirty="0"/>
              <a:t> </a:t>
            </a:r>
            <a:r>
              <a:rPr sz="4400" spc="-5" dirty="0"/>
              <a:t>Horisontal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148830" cy="30232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saat kereta api berjalan melalui  lengkung horizontal, timbul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sentrifugal ke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arah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luar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berakibat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927100" indent="-515620">
              <a:lnSpc>
                <a:spcPct val="100000"/>
              </a:lnSpc>
              <a:spcBef>
                <a:spcPts val="665"/>
              </a:spcBef>
              <a:buAutoNum type="arabicPeriod"/>
              <a:tabLst>
                <a:tab pos="926465" algn="l"/>
                <a:tab pos="92710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Tekanan rel luar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&gt;&gt;&gt;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dalam.</a:t>
            </a:r>
            <a:endParaRPr sz="2800">
              <a:latin typeface="Arial"/>
              <a:cs typeface="Arial"/>
            </a:endParaRPr>
          </a:p>
          <a:p>
            <a:pPr marL="927100" indent="-515620">
              <a:lnSpc>
                <a:spcPct val="100000"/>
              </a:lnSpc>
              <a:spcBef>
                <a:spcPts val="670"/>
              </a:spcBef>
              <a:buAutoNum type="arabicPeriod"/>
              <a:tabLst>
                <a:tab pos="926465" algn="l"/>
                <a:tab pos="927100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Keausan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rel luar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&gt;&gt;&gt;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800">
              <a:latin typeface="Arial"/>
              <a:cs typeface="Arial"/>
            </a:endParaRPr>
          </a:p>
          <a:p>
            <a:pPr marL="927100" indent="-51562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926465" algn="l"/>
                <a:tab pos="927100" algn="l"/>
              </a:tabLst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Bahaya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tergulingnya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kereta</a:t>
            </a:r>
            <a:r>
              <a:rPr sz="2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api.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44367" y="4617720"/>
            <a:ext cx="3779520" cy="23500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59100" y="4882388"/>
            <a:ext cx="2538730" cy="1760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ts val="2690"/>
              </a:lnSpc>
              <a:spcBef>
                <a:spcPts val="100"/>
              </a:spcBef>
              <a:buChar char="•"/>
              <a:tabLst>
                <a:tab pos="241300" algn="l"/>
              </a:tabLst>
            </a:pP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luar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690"/>
              </a:lnSpc>
            </a:pP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&gt;&gt;&gt;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dalam.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675"/>
              </a:lnSpc>
              <a:spcBef>
                <a:spcPts val="25"/>
              </a:spcBef>
              <a:buChar char="•"/>
              <a:tabLst>
                <a:tab pos="241300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Keausan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4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luar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675"/>
              </a:lnSpc>
            </a:pP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&gt;&gt;&gt;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Char char="•"/>
              <a:tabLst>
                <a:tab pos="24130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Bahaya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terguling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4267200"/>
            <a:ext cx="2499360" cy="3048000"/>
          </a:xfrm>
          <a:custGeom>
            <a:avLst/>
            <a:gdLst/>
            <a:ahLst/>
            <a:cxnLst/>
            <a:rect l="l" t="t" r="r" b="b"/>
            <a:pathLst>
              <a:path w="2499360" h="3048000">
                <a:moveTo>
                  <a:pt x="2084832" y="0"/>
                </a:moveTo>
                <a:lnTo>
                  <a:pt x="417575" y="0"/>
                </a:lnTo>
                <a:lnTo>
                  <a:pt x="369251" y="2838"/>
                </a:lnTo>
                <a:lnTo>
                  <a:pt x="322465" y="11134"/>
                </a:lnTo>
                <a:lnTo>
                  <a:pt x="277546" y="24562"/>
                </a:lnTo>
                <a:lnTo>
                  <a:pt x="234820" y="42796"/>
                </a:lnTo>
                <a:lnTo>
                  <a:pt x="194613" y="65508"/>
                </a:lnTo>
                <a:lnTo>
                  <a:pt x="157251" y="92373"/>
                </a:lnTo>
                <a:lnTo>
                  <a:pt x="123062" y="123063"/>
                </a:lnTo>
                <a:lnTo>
                  <a:pt x="92373" y="157251"/>
                </a:lnTo>
                <a:lnTo>
                  <a:pt x="65508" y="194613"/>
                </a:lnTo>
                <a:lnTo>
                  <a:pt x="42796" y="234820"/>
                </a:lnTo>
                <a:lnTo>
                  <a:pt x="24562" y="277546"/>
                </a:lnTo>
                <a:lnTo>
                  <a:pt x="11134" y="322465"/>
                </a:lnTo>
                <a:lnTo>
                  <a:pt x="2838" y="369251"/>
                </a:lnTo>
                <a:lnTo>
                  <a:pt x="0" y="417575"/>
                </a:lnTo>
                <a:lnTo>
                  <a:pt x="0" y="2633472"/>
                </a:lnTo>
                <a:lnTo>
                  <a:pt x="2838" y="2681752"/>
                </a:lnTo>
                <a:lnTo>
                  <a:pt x="11134" y="2728413"/>
                </a:lnTo>
                <a:lnTo>
                  <a:pt x="24562" y="2773141"/>
                </a:lnTo>
                <a:lnTo>
                  <a:pt x="42796" y="2815623"/>
                </a:lnTo>
                <a:lnTo>
                  <a:pt x="65508" y="2855546"/>
                </a:lnTo>
                <a:lnTo>
                  <a:pt x="92373" y="2892596"/>
                </a:lnTo>
                <a:lnTo>
                  <a:pt x="123062" y="2926461"/>
                </a:lnTo>
                <a:lnTo>
                  <a:pt x="157251" y="2956826"/>
                </a:lnTo>
                <a:lnTo>
                  <a:pt x="194613" y="2983379"/>
                </a:lnTo>
                <a:lnTo>
                  <a:pt x="234820" y="3005807"/>
                </a:lnTo>
                <a:lnTo>
                  <a:pt x="277546" y="3023797"/>
                </a:lnTo>
                <a:lnTo>
                  <a:pt x="322465" y="3037034"/>
                </a:lnTo>
                <a:lnTo>
                  <a:pt x="369251" y="3045206"/>
                </a:lnTo>
                <a:lnTo>
                  <a:pt x="417575" y="3048000"/>
                </a:lnTo>
                <a:lnTo>
                  <a:pt x="2084832" y="3048000"/>
                </a:lnTo>
                <a:lnTo>
                  <a:pt x="2133112" y="3045206"/>
                </a:lnTo>
                <a:lnTo>
                  <a:pt x="2179773" y="3037034"/>
                </a:lnTo>
                <a:lnTo>
                  <a:pt x="2224501" y="3023797"/>
                </a:lnTo>
                <a:lnTo>
                  <a:pt x="2266983" y="3005807"/>
                </a:lnTo>
                <a:lnTo>
                  <a:pt x="2306906" y="2983379"/>
                </a:lnTo>
                <a:lnTo>
                  <a:pt x="2343956" y="2956826"/>
                </a:lnTo>
                <a:lnTo>
                  <a:pt x="2377821" y="2926461"/>
                </a:lnTo>
                <a:lnTo>
                  <a:pt x="2408186" y="2892596"/>
                </a:lnTo>
                <a:lnTo>
                  <a:pt x="2434739" y="2855546"/>
                </a:lnTo>
                <a:lnTo>
                  <a:pt x="2457167" y="2815623"/>
                </a:lnTo>
                <a:lnTo>
                  <a:pt x="2475157" y="2773141"/>
                </a:lnTo>
                <a:lnTo>
                  <a:pt x="2488394" y="2728413"/>
                </a:lnTo>
                <a:lnTo>
                  <a:pt x="2496566" y="2681752"/>
                </a:lnTo>
                <a:lnTo>
                  <a:pt x="2499360" y="2633472"/>
                </a:lnTo>
                <a:lnTo>
                  <a:pt x="2499360" y="417575"/>
                </a:lnTo>
                <a:lnTo>
                  <a:pt x="2496566" y="369251"/>
                </a:lnTo>
                <a:lnTo>
                  <a:pt x="2488394" y="322465"/>
                </a:lnTo>
                <a:lnTo>
                  <a:pt x="2475157" y="277546"/>
                </a:lnTo>
                <a:lnTo>
                  <a:pt x="2457167" y="234820"/>
                </a:lnTo>
                <a:lnTo>
                  <a:pt x="2434739" y="194613"/>
                </a:lnTo>
                <a:lnTo>
                  <a:pt x="2408186" y="157251"/>
                </a:lnTo>
                <a:lnTo>
                  <a:pt x="2377821" y="123063"/>
                </a:lnTo>
                <a:lnTo>
                  <a:pt x="2343956" y="92373"/>
                </a:lnTo>
                <a:lnTo>
                  <a:pt x="2306906" y="65508"/>
                </a:lnTo>
                <a:lnTo>
                  <a:pt x="2266983" y="42796"/>
                </a:lnTo>
                <a:lnTo>
                  <a:pt x="2224501" y="24562"/>
                </a:lnTo>
                <a:lnTo>
                  <a:pt x="2179773" y="11134"/>
                </a:lnTo>
                <a:lnTo>
                  <a:pt x="2133112" y="2838"/>
                </a:lnTo>
                <a:lnTo>
                  <a:pt x="2084832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200" y="4255008"/>
            <a:ext cx="2514600" cy="3060700"/>
          </a:xfrm>
          <a:custGeom>
            <a:avLst/>
            <a:gdLst/>
            <a:ahLst/>
            <a:cxnLst/>
            <a:rect l="l" t="t" r="r" b="b"/>
            <a:pathLst>
              <a:path w="2514600" h="3060700">
                <a:moveTo>
                  <a:pt x="2084832" y="0"/>
                </a:moveTo>
                <a:lnTo>
                  <a:pt x="417576" y="0"/>
                </a:lnTo>
                <a:lnTo>
                  <a:pt x="374903" y="3048"/>
                </a:lnTo>
                <a:lnTo>
                  <a:pt x="332231" y="9144"/>
                </a:lnTo>
                <a:lnTo>
                  <a:pt x="289559" y="21336"/>
                </a:lnTo>
                <a:lnTo>
                  <a:pt x="249936" y="33528"/>
                </a:lnTo>
                <a:lnTo>
                  <a:pt x="213359" y="51816"/>
                </a:lnTo>
                <a:lnTo>
                  <a:pt x="176784" y="73152"/>
                </a:lnTo>
                <a:lnTo>
                  <a:pt x="143256" y="100584"/>
                </a:lnTo>
                <a:lnTo>
                  <a:pt x="112776" y="128016"/>
                </a:lnTo>
                <a:lnTo>
                  <a:pt x="85343" y="158496"/>
                </a:lnTo>
                <a:lnTo>
                  <a:pt x="60959" y="192024"/>
                </a:lnTo>
                <a:lnTo>
                  <a:pt x="39623" y="225552"/>
                </a:lnTo>
                <a:lnTo>
                  <a:pt x="21335" y="265176"/>
                </a:lnTo>
                <a:lnTo>
                  <a:pt x="9143" y="301752"/>
                </a:lnTo>
                <a:lnTo>
                  <a:pt x="0" y="333756"/>
                </a:lnTo>
                <a:lnTo>
                  <a:pt x="0" y="2741676"/>
                </a:lnTo>
                <a:lnTo>
                  <a:pt x="21335" y="2813304"/>
                </a:lnTo>
                <a:lnTo>
                  <a:pt x="39623" y="2849880"/>
                </a:lnTo>
                <a:lnTo>
                  <a:pt x="60959" y="2886456"/>
                </a:lnTo>
                <a:lnTo>
                  <a:pt x="88392" y="2919984"/>
                </a:lnTo>
                <a:lnTo>
                  <a:pt x="115823" y="2950464"/>
                </a:lnTo>
                <a:lnTo>
                  <a:pt x="146304" y="2977897"/>
                </a:lnTo>
                <a:lnTo>
                  <a:pt x="179830" y="3002280"/>
                </a:lnTo>
                <a:lnTo>
                  <a:pt x="213359" y="3023616"/>
                </a:lnTo>
                <a:lnTo>
                  <a:pt x="252984" y="3041904"/>
                </a:lnTo>
                <a:lnTo>
                  <a:pt x="289559" y="3054097"/>
                </a:lnTo>
                <a:lnTo>
                  <a:pt x="310893" y="3060192"/>
                </a:lnTo>
                <a:lnTo>
                  <a:pt x="2191514" y="3060192"/>
                </a:lnTo>
                <a:lnTo>
                  <a:pt x="2212848" y="3054097"/>
                </a:lnTo>
                <a:lnTo>
                  <a:pt x="2228699" y="3048000"/>
                </a:lnTo>
                <a:lnTo>
                  <a:pt x="374903" y="3048000"/>
                </a:lnTo>
                <a:lnTo>
                  <a:pt x="335280" y="3041904"/>
                </a:lnTo>
                <a:lnTo>
                  <a:pt x="298704" y="3029712"/>
                </a:lnTo>
                <a:lnTo>
                  <a:pt x="259079" y="3017520"/>
                </a:lnTo>
                <a:lnTo>
                  <a:pt x="192023" y="2980944"/>
                </a:lnTo>
                <a:lnTo>
                  <a:pt x="161544" y="2956561"/>
                </a:lnTo>
                <a:lnTo>
                  <a:pt x="131064" y="2929128"/>
                </a:lnTo>
                <a:lnTo>
                  <a:pt x="82294" y="2871216"/>
                </a:lnTo>
                <a:lnTo>
                  <a:pt x="64007" y="2837688"/>
                </a:lnTo>
                <a:lnTo>
                  <a:pt x="45720" y="2801112"/>
                </a:lnTo>
                <a:lnTo>
                  <a:pt x="33528" y="2764536"/>
                </a:lnTo>
                <a:lnTo>
                  <a:pt x="21335" y="2724912"/>
                </a:lnTo>
                <a:lnTo>
                  <a:pt x="15240" y="2685288"/>
                </a:lnTo>
                <a:lnTo>
                  <a:pt x="15240" y="387096"/>
                </a:lnTo>
                <a:lnTo>
                  <a:pt x="21335" y="347472"/>
                </a:lnTo>
                <a:lnTo>
                  <a:pt x="33528" y="310896"/>
                </a:lnTo>
                <a:lnTo>
                  <a:pt x="45720" y="271272"/>
                </a:lnTo>
                <a:lnTo>
                  <a:pt x="82294" y="204216"/>
                </a:lnTo>
                <a:lnTo>
                  <a:pt x="106679" y="173736"/>
                </a:lnTo>
                <a:lnTo>
                  <a:pt x="134112" y="143256"/>
                </a:lnTo>
                <a:lnTo>
                  <a:pt x="192023" y="94488"/>
                </a:lnTo>
                <a:lnTo>
                  <a:pt x="225551" y="76200"/>
                </a:lnTo>
                <a:lnTo>
                  <a:pt x="262128" y="57912"/>
                </a:lnTo>
                <a:lnTo>
                  <a:pt x="298704" y="45720"/>
                </a:lnTo>
                <a:lnTo>
                  <a:pt x="338328" y="33528"/>
                </a:lnTo>
                <a:lnTo>
                  <a:pt x="377952" y="27432"/>
                </a:lnTo>
                <a:lnTo>
                  <a:pt x="2231135" y="27432"/>
                </a:lnTo>
                <a:lnTo>
                  <a:pt x="2212848" y="21336"/>
                </a:lnTo>
                <a:lnTo>
                  <a:pt x="2170176" y="9144"/>
                </a:lnTo>
                <a:lnTo>
                  <a:pt x="2127504" y="3048"/>
                </a:lnTo>
                <a:lnTo>
                  <a:pt x="2084832" y="0"/>
                </a:lnTo>
                <a:close/>
              </a:path>
              <a:path w="2514600" h="3060700">
                <a:moveTo>
                  <a:pt x="2231135" y="27432"/>
                </a:moveTo>
                <a:lnTo>
                  <a:pt x="2127504" y="27432"/>
                </a:lnTo>
                <a:lnTo>
                  <a:pt x="2167128" y="33528"/>
                </a:lnTo>
                <a:lnTo>
                  <a:pt x="2203704" y="45720"/>
                </a:lnTo>
                <a:lnTo>
                  <a:pt x="2243328" y="57912"/>
                </a:lnTo>
                <a:lnTo>
                  <a:pt x="2310384" y="94488"/>
                </a:lnTo>
                <a:lnTo>
                  <a:pt x="2340864" y="118872"/>
                </a:lnTo>
                <a:lnTo>
                  <a:pt x="2371344" y="146304"/>
                </a:lnTo>
                <a:lnTo>
                  <a:pt x="2420112" y="204216"/>
                </a:lnTo>
                <a:lnTo>
                  <a:pt x="2438400" y="237744"/>
                </a:lnTo>
                <a:lnTo>
                  <a:pt x="2456688" y="274320"/>
                </a:lnTo>
                <a:lnTo>
                  <a:pt x="2468880" y="310896"/>
                </a:lnTo>
                <a:lnTo>
                  <a:pt x="2481072" y="350520"/>
                </a:lnTo>
                <a:lnTo>
                  <a:pt x="2487168" y="390144"/>
                </a:lnTo>
                <a:lnTo>
                  <a:pt x="2487168" y="2688336"/>
                </a:lnTo>
                <a:lnTo>
                  <a:pt x="2481072" y="2727960"/>
                </a:lnTo>
                <a:lnTo>
                  <a:pt x="2468880" y="2764536"/>
                </a:lnTo>
                <a:lnTo>
                  <a:pt x="2456688" y="2804160"/>
                </a:lnTo>
                <a:lnTo>
                  <a:pt x="2420112" y="2871216"/>
                </a:lnTo>
                <a:lnTo>
                  <a:pt x="2395728" y="2901697"/>
                </a:lnTo>
                <a:lnTo>
                  <a:pt x="2368296" y="2932176"/>
                </a:lnTo>
                <a:lnTo>
                  <a:pt x="2310384" y="2980944"/>
                </a:lnTo>
                <a:lnTo>
                  <a:pt x="2276856" y="2999232"/>
                </a:lnTo>
                <a:lnTo>
                  <a:pt x="2240280" y="3017520"/>
                </a:lnTo>
                <a:lnTo>
                  <a:pt x="2203704" y="3029712"/>
                </a:lnTo>
                <a:lnTo>
                  <a:pt x="2164080" y="3041904"/>
                </a:lnTo>
                <a:lnTo>
                  <a:pt x="2124456" y="3048000"/>
                </a:lnTo>
                <a:lnTo>
                  <a:pt x="2228699" y="3048000"/>
                </a:lnTo>
                <a:lnTo>
                  <a:pt x="2289048" y="3023616"/>
                </a:lnTo>
                <a:lnTo>
                  <a:pt x="2325624" y="2999232"/>
                </a:lnTo>
                <a:lnTo>
                  <a:pt x="2359152" y="2974848"/>
                </a:lnTo>
                <a:lnTo>
                  <a:pt x="2389632" y="2947416"/>
                </a:lnTo>
                <a:lnTo>
                  <a:pt x="2417064" y="2916936"/>
                </a:lnTo>
                <a:lnTo>
                  <a:pt x="2441448" y="2883408"/>
                </a:lnTo>
                <a:lnTo>
                  <a:pt x="2462784" y="2849880"/>
                </a:lnTo>
                <a:lnTo>
                  <a:pt x="2481072" y="2810256"/>
                </a:lnTo>
                <a:lnTo>
                  <a:pt x="2493264" y="2773680"/>
                </a:lnTo>
                <a:lnTo>
                  <a:pt x="2505456" y="2731008"/>
                </a:lnTo>
                <a:lnTo>
                  <a:pt x="2511552" y="2688336"/>
                </a:lnTo>
                <a:lnTo>
                  <a:pt x="2514600" y="2645664"/>
                </a:lnTo>
                <a:lnTo>
                  <a:pt x="2514600" y="429768"/>
                </a:lnTo>
                <a:lnTo>
                  <a:pt x="2511552" y="387096"/>
                </a:lnTo>
                <a:lnTo>
                  <a:pt x="2505456" y="344424"/>
                </a:lnTo>
                <a:lnTo>
                  <a:pt x="2493264" y="301752"/>
                </a:lnTo>
                <a:lnTo>
                  <a:pt x="2478024" y="262128"/>
                </a:lnTo>
                <a:lnTo>
                  <a:pt x="2462784" y="225552"/>
                </a:lnTo>
                <a:lnTo>
                  <a:pt x="2438400" y="188976"/>
                </a:lnTo>
                <a:lnTo>
                  <a:pt x="2414016" y="155448"/>
                </a:lnTo>
                <a:lnTo>
                  <a:pt x="2386584" y="124968"/>
                </a:lnTo>
                <a:lnTo>
                  <a:pt x="2356104" y="97536"/>
                </a:lnTo>
                <a:lnTo>
                  <a:pt x="2322576" y="73152"/>
                </a:lnTo>
                <a:lnTo>
                  <a:pt x="2289048" y="51816"/>
                </a:lnTo>
                <a:lnTo>
                  <a:pt x="2249424" y="33528"/>
                </a:lnTo>
                <a:lnTo>
                  <a:pt x="2231135" y="2743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57859" y="4620259"/>
            <a:ext cx="1835150" cy="228409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495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KA berjalan  melalui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lengkung  horizontal,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timbul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sentrifugal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ke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arah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luar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72200" y="4114800"/>
            <a:ext cx="3429000" cy="3200400"/>
          </a:xfrm>
          <a:custGeom>
            <a:avLst/>
            <a:gdLst/>
            <a:ahLst/>
            <a:cxnLst/>
            <a:rect l="l" t="t" r="r" b="b"/>
            <a:pathLst>
              <a:path w="3429000" h="3200400">
                <a:moveTo>
                  <a:pt x="1639516" y="2481072"/>
                </a:moveTo>
                <a:lnTo>
                  <a:pt x="1225296" y="2481072"/>
                </a:lnTo>
                <a:lnTo>
                  <a:pt x="1317814" y="3200400"/>
                </a:lnTo>
                <a:lnTo>
                  <a:pt x="1417706" y="3200400"/>
                </a:lnTo>
                <a:lnTo>
                  <a:pt x="1639516" y="2481072"/>
                </a:lnTo>
                <a:close/>
              </a:path>
              <a:path w="3429000" h="3200400">
                <a:moveTo>
                  <a:pt x="2216727" y="2371344"/>
                </a:moveTo>
                <a:lnTo>
                  <a:pt x="1673352" y="2371344"/>
                </a:lnTo>
                <a:lnTo>
                  <a:pt x="2103120" y="3133344"/>
                </a:lnTo>
                <a:lnTo>
                  <a:pt x="2216727" y="2371344"/>
                </a:lnTo>
                <a:close/>
              </a:path>
              <a:path w="3429000" h="3200400">
                <a:moveTo>
                  <a:pt x="2734306" y="2295144"/>
                </a:moveTo>
                <a:lnTo>
                  <a:pt x="2228088" y="2295144"/>
                </a:lnTo>
                <a:lnTo>
                  <a:pt x="2883407" y="2874264"/>
                </a:lnTo>
                <a:lnTo>
                  <a:pt x="2734306" y="2295144"/>
                </a:lnTo>
                <a:close/>
              </a:path>
              <a:path w="3429000" h="3200400">
                <a:moveTo>
                  <a:pt x="2713118" y="2212848"/>
                </a:moveTo>
                <a:lnTo>
                  <a:pt x="902207" y="2212848"/>
                </a:lnTo>
                <a:lnTo>
                  <a:pt x="755903" y="2798064"/>
                </a:lnTo>
                <a:lnTo>
                  <a:pt x="1225296" y="2481072"/>
                </a:lnTo>
                <a:lnTo>
                  <a:pt x="1639516" y="2481072"/>
                </a:lnTo>
                <a:lnTo>
                  <a:pt x="1673352" y="2371344"/>
                </a:lnTo>
                <a:lnTo>
                  <a:pt x="2216727" y="2371344"/>
                </a:lnTo>
                <a:lnTo>
                  <a:pt x="2228088" y="2295144"/>
                </a:lnTo>
                <a:lnTo>
                  <a:pt x="2734306" y="2295144"/>
                </a:lnTo>
                <a:lnTo>
                  <a:pt x="2713118" y="2212848"/>
                </a:lnTo>
                <a:close/>
              </a:path>
              <a:path w="3429000" h="3200400">
                <a:moveTo>
                  <a:pt x="60960" y="365760"/>
                </a:moveTo>
                <a:lnTo>
                  <a:pt x="734568" y="1210056"/>
                </a:lnTo>
                <a:lnTo>
                  <a:pt x="0" y="1368552"/>
                </a:lnTo>
                <a:lnTo>
                  <a:pt x="591311" y="1871472"/>
                </a:lnTo>
                <a:lnTo>
                  <a:pt x="21336" y="2316480"/>
                </a:lnTo>
                <a:lnTo>
                  <a:pt x="902207" y="2212848"/>
                </a:lnTo>
                <a:lnTo>
                  <a:pt x="2713118" y="2212848"/>
                </a:lnTo>
                <a:lnTo>
                  <a:pt x="2673096" y="2057400"/>
                </a:lnTo>
                <a:lnTo>
                  <a:pt x="3351369" y="2057400"/>
                </a:lnTo>
                <a:lnTo>
                  <a:pt x="2795016" y="1664208"/>
                </a:lnTo>
                <a:lnTo>
                  <a:pt x="3349752" y="1292352"/>
                </a:lnTo>
                <a:lnTo>
                  <a:pt x="2651759" y="1161288"/>
                </a:lnTo>
                <a:lnTo>
                  <a:pt x="2744188" y="1005839"/>
                </a:lnTo>
                <a:lnTo>
                  <a:pt x="1161288" y="1005839"/>
                </a:lnTo>
                <a:lnTo>
                  <a:pt x="60960" y="365760"/>
                </a:lnTo>
                <a:close/>
              </a:path>
              <a:path w="3429000" h="3200400">
                <a:moveTo>
                  <a:pt x="3351369" y="2057400"/>
                </a:moveTo>
                <a:lnTo>
                  <a:pt x="2673096" y="2057400"/>
                </a:lnTo>
                <a:lnTo>
                  <a:pt x="3429000" y="2112264"/>
                </a:lnTo>
                <a:lnTo>
                  <a:pt x="3351369" y="2057400"/>
                </a:lnTo>
                <a:close/>
              </a:path>
              <a:path w="3429000" h="3200400">
                <a:moveTo>
                  <a:pt x="1325879" y="365760"/>
                </a:moveTo>
                <a:lnTo>
                  <a:pt x="1161288" y="1005839"/>
                </a:lnTo>
                <a:lnTo>
                  <a:pt x="2744188" y="1005839"/>
                </a:lnTo>
                <a:lnTo>
                  <a:pt x="2793121" y="923544"/>
                </a:lnTo>
                <a:lnTo>
                  <a:pt x="1716024" y="923544"/>
                </a:lnTo>
                <a:lnTo>
                  <a:pt x="1325879" y="365760"/>
                </a:lnTo>
                <a:close/>
              </a:path>
              <a:path w="3429000" h="3200400">
                <a:moveTo>
                  <a:pt x="2307335" y="0"/>
                </a:moveTo>
                <a:lnTo>
                  <a:pt x="1716024" y="923544"/>
                </a:lnTo>
                <a:lnTo>
                  <a:pt x="2793121" y="923544"/>
                </a:lnTo>
                <a:lnTo>
                  <a:pt x="2838429" y="847344"/>
                </a:lnTo>
                <a:lnTo>
                  <a:pt x="2249424" y="847344"/>
                </a:lnTo>
                <a:lnTo>
                  <a:pt x="2307335" y="0"/>
                </a:lnTo>
                <a:close/>
              </a:path>
              <a:path w="3429000" h="3200400">
                <a:moveTo>
                  <a:pt x="2919983" y="710183"/>
                </a:moveTo>
                <a:lnTo>
                  <a:pt x="2249424" y="847344"/>
                </a:lnTo>
                <a:lnTo>
                  <a:pt x="2838429" y="847344"/>
                </a:lnTo>
                <a:lnTo>
                  <a:pt x="2919983" y="710183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60008" y="4102608"/>
            <a:ext cx="3441700" cy="3213100"/>
          </a:xfrm>
          <a:custGeom>
            <a:avLst/>
            <a:gdLst/>
            <a:ahLst/>
            <a:cxnLst/>
            <a:rect l="l" t="t" r="r" b="b"/>
            <a:pathLst>
              <a:path w="3441700" h="3213100">
                <a:moveTo>
                  <a:pt x="1250081" y="2496312"/>
                </a:moveTo>
                <a:lnTo>
                  <a:pt x="1225295" y="2496312"/>
                </a:lnTo>
                <a:lnTo>
                  <a:pt x="1246632" y="2505456"/>
                </a:lnTo>
                <a:lnTo>
                  <a:pt x="1228068" y="2517871"/>
                </a:lnTo>
                <a:lnTo>
                  <a:pt x="1317422" y="3212592"/>
                </a:lnTo>
                <a:lnTo>
                  <a:pt x="1344511" y="3212592"/>
                </a:lnTo>
                <a:lnTo>
                  <a:pt x="1250081" y="2496312"/>
                </a:lnTo>
                <a:close/>
              </a:path>
              <a:path w="3441700" h="3213100">
                <a:moveTo>
                  <a:pt x="1688591" y="2371344"/>
                </a:moveTo>
                <a:lnTo>
                  <a:pt x="1679447" y="2371344"/>
                </a:lnTo>
                <a:lnTo>
                  <a:pt x="1676399" y="2377440"/>
                </a:lnTo>
                <a:lnTo>
                  <a:pt x="1673351" y="2380488"/>
                </a:lnTo>
                <a:lnTo>
                  <a:pt x="1416766" y="3212592"/>
                </a:lnTo>
                <a:lnTo>
                  <a:pt x="1443970" y="3212592"/>
                </a:lnTo>
                <a:lnTo>
                  <a:pt x="1689156" y="2417456"/>
                </a:lnTo>
                <a:lnTo>
                  <a:pt x="1673351" y="2389632"/>
                </a:lnTo>
                <a:lnTo>
                  <a:pt x="1704612" y="2389632"/>
                </a:lnTo>
                <a:lnTo>
                  <a:pt x="1697736" y="2377440"/>
                </a:lnTo>
                <a:lnTo>
                  <a:pt x="1694688" y="2374392"/>
                </a:lnTo>
                <a:lnTo>
                  <a:pt x="1688591" y="2371344"/>
                </a:lnTo>
                <a:close/>
              </a:path>
              <a:path w="3441700" h="3213100">
                <a:moveTo>
                  <a:pt x="1704612" y="2389632"/>
                </a:moveTo>
                <a:lnTo>
                  <a:pt x="1697736" y="2389632"/>
                </a:lnTo>
                <a:lnTo>
                  <a:pt x="1689156" y="2417456"/>
                </a:lnTo>
                <a:lnTo>
                  <a:pt x="2106167" y="3151632"/>
                </a:lnTo>
                <a:lnTo>
                  <a:pt x="2109216" y="3157728"/>
                </a:lnTo>
                <a:lnTo>
                  <a:pt x="2112264" y="3160776"/>
                </a:lnTo>
                <a:lnTo>
                  <a:pt x="2118360" y="3160776"/>
                </a:lnTo>
                <a:lnTo>
                  <a:pt x="2124456" y="3157728"/>
                </a:lnTo>
                <a:lnTo>
                  <a:pt x="2127503" y="3154680"/>
                </a:lnTo>
                <a:lnTo>
                  <a:pt x="2130551" y="3148584"/>
                </a:lnTo>
                <a:lnTo>
                  <a:pt x="2130995" y="3145536"/>
                </a:lnTo>
                <a:lnTo>
                  <a:pt x="2103119" y="3145536"/>
                </a:lnTo>
                <a:lnTo>
                  <a:pt x="2108936" y="3106519"/>
                </a:lnTo>
                <a:lnTo>
                  <a:pt x="1704612" y="2389632"/>
                </a:lnTo>
                <a:close/>
              </a:path>
              <a:path w="3441700" h="3213100">
                <a:moveTo>
                  <a:pt x="2108936" y="3106519"/>
                </a:moveTo>
                <a:lnTo>
                  <a:pt x="2103119" y="3145536"/>
                </a:lnTo>
                <a:lnTo>
                  <a:pt x="2127503" y="3139440"/>
                </a:lnTo>
                <a:lnTo>
                  <a:pt x="2108936" y="3106519"/>
                </a:lnTo>
                <a:close/>
              </a:path>
              <a:path w="3441700" h="3213100">
                <a:moveTo>
                  <a:pt x="2243327" y="2295144"/>
                </a:moveTo>
                <a:lnTo>
                  <a:pt x="2240280" y="2295144"/>
                </a:lnTo>
                <a:lnTo>
                  <a:pt x="2234184" y="2298192"/>
                </a:lnTo>
                <a:lnTo>
                  <a:pt x="2231136" y="2298192"/>
                </a:lnTo>
                <a:lnTo>
                  <a:pt x="2228088" y="2301240"/>
                </a:lnTo>
                <a:lnTo>
                  <a:pt x="2228088" y="2307336"/>
                </a:lnTo>
                <a:lnTo>
                  <a:pt x="2108936" y="3106519"/>
                </a:lnTo>
                <a:lnTo>
                  <a:pt x="2127503" y="3139440"/>
                </a:lnTo>
                <a:lnTo>
                  <a:pt x="2103119" y="3145536"/>
                </a:lnTo>
                <a:lnTo>
                  <a:pt x="2130995" y="3145536"/>
                </a:lnTo>
                <a:lnTo>
                  <a:pt x="2248873" y="2335120"/>
                </a:lnTo>
                <a:lnTo>
                  <a:pt x="2231136" y="2319528"/>
                </a:lnTo>
                <a:lnTo>
                  <a:pt x="2252471" y="2310384"/>
                </a:lnTo>
                <a:lnTo>
                  <a:pt x="2260172" y="2310384"/>
                </a:lnTo>
                <a:lnTo>
                  <a:pt x="2246375" y="2298192"/>
                </a:lnTo>
                <a:lnTo>
                  <a:pt x="2243327" y="2295144"/>
                </a:lnTo>
                <a:close/>
              </a:path>
              <a:path w="3441700" h="3213100">
                <a:moveTo>
                  <a:pt x="2260172" y="2310384"/>
                </a:moveTo>
                <a:lnTo>
                  <a:pt x="2252471" y="2310384"/>
                </a:lnTo>
                <a:lnTo>
                  <a:pt x="2248873" y="2335120"/>
                </a:lnTo>
                <a:lnTo>
                  <a:pt x="2886456" y="2895600"/>
                </a:lnTo>
                <a:lnTo>
                  <a:pt x="2889503" y="2898648"/>
                </a:lnTo>
                <a:lnTo>
                  <a:pt x="2895599" y="2898648"/>
                </a:lnTo>
                <a:lnTo>
                  <a:pt x="2901695" y="2895600"/>
                </a:lnTo>
                <a:lnTo>
                  <a:pt x="2904743" y="2895600"/>
                </a:lnTo>
                <a:lnTo>
                  <a:pt x="2907791" y="2889504"/>
                </a:lnTo>
                <a:lnTo>
                  <a:pt x="2880360" y="2889504"/>
                </a:lnTo>
                <a:lnTo>
                  <a:pt x="2870205" y="2849483"/>
                </a:lnTo>
                <a:lnTo>
                  <a:pt x="2260172" y="2310384"/>
                </a:lnTo>
                <a:close/>
              </a:path>
              <a:path w="3441700" h="3213100">
                <a:moveTo>
                  <a:pt x="2870205" y="2849483"/>
                </a:moveTo>
                <a:lnTo>
                  <a:pt x="2880360" y="2889504"/>
                </a:lnTo>
                <a:lnTo>
                  <a:pt x="2901695" y="2877312"/>
                </a:lnTo>
                <a:lnTo>
                  <a:pt x="2870205" y="2849483"/>
                </a:lnTo>
                <a:close/>
              </a:path>
              <a:path w="3441700" h="3213100">
                <a:moveTo>
                  <a:pt x="2688336" y="2054352"/>
                </a:moveTo>
                <a:lnTo>
                  <a:pt x="2682240" y="2054352"/>
                </a:lnTo>
                <a:lnTo>
                  <a:pt x="2673095" y="2063496"/>
                </a:lnTo>
                <a:lnTo>
                  <a:pt x="2673095" y="2072640"/>
                </a:lnTo>
                <a:lnTo>
                  <a:pt x="2870205" y="2849483"/>
                </a:lnTo>
                <a:lnTo>
                  <a:pt x="2901695" y="2877312"/>
                </a:lnTo>
                <a:lnTo>
                  <a:pt x="2880360" y="2889504"/>
                </a:lnTo>
                <a:lnTo>
                  <a:pt x="2907791" y="2889504"/>
                </a:lnTo>
                <a:lnTo>
                  <a:pt x="2907791" y="2883408"/>
                </a:lnTo>
                <a:lnTo>
                  <a:pt x="2701710" y="2082975"/>
                </a:lnTo>
                <a:lnTo>
                  <a:pt x="2685288" y="2081784"/>
                </a:lnTo>
                <a:lnTo>
                  <a:pt x="2697480" y="2066544"/>
                </a:lnTo>
                <a:lnTo>
                  <a:pt x="2847473" y="2066544"/>
                </a:lnTo>
                <a:lnTo>
                  <a:pt x="2688336" y="2054352"/>
                </a:lnTo>
                <a:close/>
              </a:path>
              <a:path w="3441700" h="3213100">
                <a:moveTo>
                  <a:pt x="926591" y="2221992"/>
                </a:moveTo>
                <a:lnTo>
                  <a:pt x="902208" y="2221992"/>
                </a:lnTo>
                <a:lnTo>
                  <a:pt x="914399" y="2237232"/>
                </a:lnTo>
                <a:lnTo>
                  <a:pt x="897911" y="2239178"/>
                </a:lnTo>
                <a:lnTo>
                  <a:pt x="755903" y="2807208"/>
                </a:lnTo>
                <a:lnTo>
                  <a:pt x="755903" y="2813304"/>
                </a:lnTo>
                <a:lnTo>
                  <a:pt x="761999" y="2819401"/>
                </a:lnTo>
                <a:lnTo>
                  <a:pt x="768095" y="2822448"/>
                </a:lnTo>
                <a:lnTo>
                  <a:pt x="771143" y="2822448"/>
                </a:lnTo>
                <a:lnTo>
                  <a:pt x="777239" y="2819401"/>
                </a:lnTo>
                <a:lnTo>
                  <a:pt x="786356" y="2813304"/>
                </a:lnTo>
                <a:lnTo>
                  <a:pt x="783336" y="2813304"/>
                </a:lnTo>
                <a:lnTo>
                  <a:pt x="761999" y="2801112"/>
                </a:lnTo>
                <a:lnTo>
                  <a:pt x="791137" y="2781434"/>
                </a:lnTo>
                <a:lnTo>
                  <a:pt x="926591" y="2228088"/>
                </a:lnTo>
                <a:lnTo>
                  <a:pt x="926591" y="2221992"/>
                </a:lnTo>
                <a:close/>
              </a:path>
              <a:path w="3441700" h="3213100">
                <a:moveTo>
                  <a:pt x="791137" y="2781434"/>
                </a:moveTo>
                <a:lnTo>
                  <a:pt x="761999" y="2801112"/>
                </a:lnTo>
                <a:lnTo>
                  <a:pt x="783336" y="2813304"/>
                </a:lnTo>
                <a:lnTo>
                  <a:pt x="791137" y="2781434"/>
                </a:lnTo>
                <a:close/>
              </a:path>
              <a:path w="3441700" h="3213100">
                <a:moveTo>
                  <a:pt x="1240536" y="2481072"/>
                </a:moveTo>
                <a:lnTo>
                  <a:pt x="1234439" y="2481072"/>
                </a:lnTo>
                <a:lnTo>
                  <a:pt x="1231391" y="2484120"/>
                </a:lnTo>
                <a:lnTo>
                  <a:pt x="791137" y="2781434"/>
                </a:lnTo>
                <a:lnTo>
                  <a:pt x="783336" y="2813304"/>
                </a:lnTo>
                <a:lnTo>
                  <a:pt x="786356" y="2813304"/>
                </a:lnTo>
                <a:lnTo>
                  <a:pt x="1228068" y="2517871"/>
                </a:lnTo>
                <a:lnTo>
                  <a:pt x="1225295" y="2496312"/>
                </a:lnTo>
                <a:lnTo>
                  <a:pt x="1250081" y="2496312"/>
                </a:lnTo>
                <a:lnTo>
                  <a:pt x="1249680" y="2493264"/>
                </a:lnTo>
                <a:lnTo>
                  <a:pt x="1249680" y="2487168"/>
                </a:lnTo>
                <a:lnTo>
                  <a:pt x="1246632" y="2484120"/>
                </a:lnTo>
                <a:lnTo>
                  <a:pt x="1243584" y="2484120"/>
                </a:lnTo>
                <a:lnTo>
                  <a:pt x="1240536" y="2481072"/>
                </a:lnTo>
                <a:close/>
              </a:path>
              <a:path w="3441700" h="3213100">
                <a:moveTo>
                  <a:pt x="1225295" y="2496312"/>
                </a:moveTo>
                <a:lnTo>
                  <a:pt x="1228068" y="2517871"/>
                </a:lnTo>
                <a:lnTo>
                  <a:pt x="1246632" y="2505456"/>
                </a:lnTo>
                <a:lnTo>
                  <a:pt x="1225295" y="2496312"/>
                </a:lnTo>
                <a:close/>
              </a:path>
              <a:path w="3441700" h="3213100">
                <a:moveTo>
                  <a:pt x="1697736" y="2389632"/>
                </a:moveTo>
                <a:lnTo>
                  <a:pt x="1673351" y="2389632"/>
                </a:lnTo>
                <a:lnTo>
                  <a:pt x="1689156" y="2417456"/>
                </a:lnTo>
                <a:lnTo>
                  <a:pt x="1697736" y="2389632"/>
                </a:lnTo>
                <a:close/>
              </a:path>
              <a:path w="3441700" h="3213100">
                <a:moveTo>
                  <a:pt x="584371" y="1881720"/>
                </a:moveTo>
                <a:lnTo>
                  <a:pt x="27431" y="2319528"/>
                </a:lnTo>
                <a:lnTo>
                  <a:pt x="21336" y="2322576"/>
                </a:lnTo>
                <a:lnTo>
                  <a:pt x="21336" y="2328672"/>
                </a:lnTo>
                <a:lnTo>
                  <a:pt x="24383" y="2334768"/>
                </a:lnTo>
                <a:lnTo>
                  <a:pt x="24383" y="2340864"/>
                </a:lnTo>
                <a:lnTo>
                  <a:pt x="30479" y="2343912"/>
                </a:lnTo>
                <a:lnTo>
                  <a:pt x="36575" y="2340864"/>
                </a:lnTo>
                <a:lnTo>
                  <a:pt x="62394" y="2337816"/>
                </a:lnTo>
                <a:lnTo>
                  <a:pt x="42671" y="2337816"/>
                </a:lnTo>
                <a:lnTo>
                  <a:pt x="33527" y="2316480"/>
                </a:lnTo>
                <a:lnTo>
                  <a:pt x="76496" y="2311407"/>
                </a:lnTo>
                <a:lnTo>
                  <a:pt x="612647" y="1892808"/>
                </a:lnTo>
                <a:lnTo>
                  <a:pt x="597408" y="1892808"/>
                </a:lnTo>
                <a:lnTo>
                  <a:pt x="584371" y="1881720"/>
                </a:lnTo>
                <a:close/>
              </a:path>
              <a:path w="3441700" h="3213100">
                <a:moveTo>
                  <a:pt x="76496" y="2311407"/>
                </a:moveTo>
                <a:lnTo>
                  <a:pt x="33527" y="2316480"/>
                </a:lnTo>
                <a:lnTo>
                  <a:pt x="42671" y="2337816"/>
                </a:lnTo>
                <a:lnTo>
                  <a:pt x="76496" y="2311407"/>
                </a:lnTo>
                <a:close/>
              </a:path>
              <a:path w="3441700" h="3213100">
                <a:moveTo>
                  <a:pt x="914399" y="2212848"/>
                </a:moveTo>
                <a:lnTo>
                  <a:pt x="911351" y="2212848"/>
                </a:lnTo>
                <a:lnTo>
                  <a:pt x="76496" y="2311407"/>
                </a:lnTo>
                <a:lnTo>
                  <a:pt x="42671" y="2337816"/>
                </a:lnTo>
                <a:lnTo>
                  <a:pt x="62394" y="2337816"/>
                </a:lnTo>
                <a:lnTo>
                  <a:pt x="897911" y="2239178"/>
                </a:lnTo>
                <a:lnTo>
                  <a:pt x="902208" y="2221992"/>
                </a:lnTo>
                <a:lnTo>
                  <a:pt x="926591" y="2221992"/>
                </a:lnTo>
                <a:lnTo>
                  <a:pt x="920495" y="2215896"/>
                </a:lnTo>
                <a:lnTo>
                  <a:pt x="914399" y="2212848"/>
                </a:lnTo>
                <a:close/>
              </a:path>
              <a:path w="3441700" h="3213100">
                <a:moveTo>
                  <a:pt x="2252471" y="2310384"/>
                </a:moveTo>
                <a:lnTo>
                  <a:pt x="2231136" y="2319528"/>
                </a:lnTo>
                <a:lnTo>
                  <a:pt x="2248873" y="2335120"/>
                </a:lnTo>
                <a:lnTo>
                  <a:pt x="2252471" y="2310384"/>
                </a:lnTo>
                <a:close/>
              </a:path>
              <a:path w="3441700" h="3213100">
                <a:moveTo>
                  <a:pt x="902208" y="2221992"/>
                </a:moveTo>
                <a:lnTo>
                  <a:pt x="897911" y="2239178"/>
                </a:lnTo>
                <a:lnTo>
                  <a:pt x="914399" y="2237232"/>
                </a:lnTo>
                <a:lnTo>
                  <a:pt x="902208" y="2221992"/>
                </a:lnTo>
                <a:close/>
              </a:path>
              <a:path w="3441700" h="3213100">
                <a:moveTo>
                  <a:pt x="2847473" y="2066544"/>
                </a:moveTo>
                <a:lnTo>
                  <a:pt x="2697480" y="2066544"/>
                </a:lnTo>
                <a:lnTo>
                  <a:pt x="2701710" y="2082975"/>
                </a:lnTo>
                <a:lnTo>
                  <a:pt x="3441191" y="2136648"/>
                </a:lnTo>
                <a:lnTo>
                  <a:pt x="3441191" y="2133600"/>
                </a:lnTo>
                <a:lnTo>
                  <a:pt x="3435095" y="2133600"/>
                </a:lnTo>
                <a:lnTo>
                  <a:pt x="3400123" y="2108884"/>
                </a:lnTo>
                <a:lnTo>
                  <a:pt x="2847473" y="2066544"/>
                </a:lnTo>
                <a:close/>
              </a:path>
              <a:path w="3441700" h="3213100">
                <a:moveTo>
                  <a:pt x="3400123" y="2108884"/>
                </a:moveTo>
                <a:lnTo>
                  <a:pt x="3435095" y="2133600"/>
                </a:lnTo>
                <a:lnTo>
                  <a:pt x="3441191" y="2119376"/>
                </a:lnTo>
                <a:lnTo>
                  <a:pt x="3441191" y="2112030"/>
                </a:lnTo>
                <a:lnTo>
                  <a:pt x="3400123" y="2108884"/>
                </a:lnTo>
                <a:close/>
              </a:path>
              <a:path w="3441700" h="3213100">
                <a:moveTo>
                  <a:pt x="3441191" y="2119376"/>
                </a:moveTo>
                <a:lnTo>
                  <a:pt x="3435095" y="2133600"/>
                </a:lnTo>
                <a:lnTo>
                  <a:pt x="3441191" y="2133600"/>
                </a:lnTo>
                <a:lnTo>
                  <a:pt x="3441191" y="2119376"/>
                </a:lnTo>
                <a:close/>
              </a:path>
              <a:path w="3441700" h="3213100">
                <a:moveTo>
                  <a:pt x="2816351" y="1667256"/>
                </a:moveTo>
                <a:lnTo>
                  <a:pt x="2798064" y="1667256"/>
                </a:lnTo>
                <a:lnTo>
                  <a:pt x="2795016" y="1673352"/>
                </a:lnTo>
                <a:lnTo>
                  <a:pt x="2795016" y="1679448"/>
                </a:lnTo>
                <a:lnTo>
                  <a:pt x="2798064" y="1685544"/>
                </a:lnTo>
                <a:lnTo>
                  <a:pt x="2801112" y="1685544"/>
                </a:lnTo>
                <a:lnTo>
                  <a:pt x="3400123" y="2108884"/>
                </a:lnTo>
                <a:lnTo>
                  <a:pt x="3441191" y="2112030"/>
                </a:lnTo>
                <a:lnTo>
                  <a:pt x="3441191" y="2105845"/>
                </a:lnTo>
                <a:lnTo>
                  <a:pt x="2846748" y="1688592"/>
                </a:lnTo>
                <a:lnTo>
                  <a:pt x="2816351" y="1688592"/>
                </a:lnTo>
                <a:lnTo>
                  <a:pt x="2816351" y="1667256"/>
                </a:lnTo>
                <a:close/>
              </a:path>
              <a:path w="3441700" h="3213100">
                <a:moveTo>
                  <a:pt x="2697480" y="2066544"/>
                </a:moveTo>
                <a:lnTo>
                  <a:pt x="2685288" y="2081784"/>
                </a:lnTo>
                <a:lnTo>
                  <a:pt x="2701710" y="2082975"/>
                </a:lnTo>
                <a:lnTo>
                  <a:pt x="2697480" y="2066544"/>
                </a:lnTo>
                <a:close/>
              </a:path>
              <a:path w="3441700" h="3213100">
                <a:moveTo>
                  <a:pt x="597408" y="1871472"/>
                </a:moveTo>
                <a:lnTo>
                  <a:pt x="584371" y="1881720"/>
                </a:lnTo>
                <a:lnTo>
                  <a:pt x="597408" y="1892808"/>
                </a:lnTo>
                <a:lnTo>
                  <a:pt x="597408" y="1871472"/>
                </a:lnTo>
                <a:close/>
              </a:path>
              <a:path w="3441700" h="3213100">
                <a:moveTo>
                  <a:pt x="609064" y="1871472"/>
                </a:moveTo>
                <a:lnTo>
                  <a:pt x="597408" y="1871472"/>
                </a:lnTo>
                <a:lnTo>
                  <a:pt x="597408" y="1892808"/>
                </a:lnTo>
                <a:lnTo>
                  <a:pt x="612647" y="1892808"/>
                </a:lnTo>
                <a:lnTo>
                  <a:pt x="615695" y="1889760"/>
                </a:lnTo>
                <a:lnTo>
                  <a:pt x="615695" y="1883664"/>
                </a:lnTo>
                <a:lnTo>
                  <a:pt x="618743" y="1880616"/>
                </a:lnTo>
                <a:lnTo>
                  <a:pt x="615695" y="1874520"/>
                </a:lnTo>
                <a:lnTo>
                  <a:pt x="612647" y="1874520"/>
                </a:lnTo>
                <a:lnTo>
                  <a:pt x="609064" y="1871472"/>
                </a:lnTo>
                <a:close/>
              </a:path>
              <a:path w="3441700" h="3213100">
                <a:moveTo>
                  <a:pt x="724385" y="1214883"/>
                </a:moveTo>
                <a:lnTo>
                  <a:pt x="12191" y="1368552"/>
                </a:lnTo>
                <a:lnTo>
                  <a:pt x="6095" y="1368552"/>
                </a:lnTo>
                <a:lnTo>
                  <a:pt x="3047" y="1374648"/>
                </a:lnTo>
                <a:lnTo>
                  <a:pt x="0" y="1377696"/>
                </a:lnTo>
                <a:lnTo>
                  <a:pt x="0" y="1383792"/>
                </a:lnTo>
                <a:lnTo>
                  <a:pt x="6095" y="1389888"/>
                </a:lnTo>
                <a:lnTo>
                  <a:pt x="584371" y="1881720"/>
                </a:lnTo>
                <a:lnTo>
                  <a:pt x="597408" y="1871472"/>
                </a:lnTo>
                <a:lnTo>
                  <a:pt x="609064" y="1871472"/>
                </a:lnTo>
                <a:lnTo>
                  <a:pt x="46421" y="1392936"/>
                </a:lnTo>
                <a:lnTo>
                  <a:pt x="15239" y="1392936"/>
                </a:lnTo>
                <a:lnTo>
                  <a:pt x="21336" y="1371600"/>
                </a:lnTo>
                <a:lnTo>
                  <a:pt x="114124" y="1371600"/>
                </a:lnTo>
                <a:lnTo>
                  <a:pt x="749808" y="1234440"/>
                </a:lnTo>
                <a:lnTo>
                  <a:pt x="755903" y="1234440"/>
                </a:lnTo>
                <a:lnTo>
                  <a:pt x="758951" y="1231392"/>
                </a:lnTo>
                <a:lnTo>
                  <a:pt x="737615" y="1231392"/>
                </a:lnTo>
                <a:lnTo>
                  <a:pt x="724385" y="1214883"/>
                </a:lnTo>
                <a:close/>
              </a:path>
              <a:path w="3441700" h="3213100">
                <a:moveTo>
                  <a:pt x="2816351" y="1667256"/>
                </a:moveTo>
                <a:lnTo>
                  <a:pt x="2816351" y="1688592"/>
                </a:lnTo>
                <a:lnTo>
                  <a:pt x="2831900" y="1678169"/>
                </a:lnTo>
                <a:lnTo>
                  <a:pt x="2816351" y="1667256"/>
                </a:lnTo>
                <a:close/>
              </a:path>
              <a:path w="3441700" h="3213100">
                <a:moveTo>
                  <a:pt x="2831900" y="1678169"/>
                </a:moveTo>
                <a:lnTo>
                  <a:pt x="2816351" y="1688592"/>
                </a:lnTo>
                <a:lnTo>
                  <a:pt x="2846748" y="1688592"/>
                </a:lnTo>
                <a:lnTo>
                  <a:pt x="2831900" y="1678169"/>
                </a:lnTo>
                <a:close/>
              </a:path>
              <a:path w="3441700" h="3213100">
                <a:moveTo>
                  <a:pt x="3332166" y="1311274"/>
                </a:moveTo>
                <a:lnTo>
                  <a:pt x="2801112" y="1667256"/>
                </a:lnTo>
                <a:lnTo>
                  <a:pt x="2816351" y="1667256"/>
                </a:lnTo>
                <a:lnTo>
                  <a:pt x="2831900" y="1678169"/>
                </a:lnTo>
                <a:lnTo>
                  <a:pt x="3371088" y="1316736"/>
                </a:lnTo>
                <a:lnTo>
                  <a:pt x="3361943" y="1316736"/>
                </a:lnTo>
                <a:lnTo>
                  <a:pt x="3332166" y="1311274"/>
                </a:lnTo>
                <a:close/>
              </a:path>
              <a:path w="3441700" h="3213100">
                <a:moveTo>
                  <a:pt x="21336" y="1371600"/>
                </a:moveTo>
                <a:lnTo>
                  <a:pt x="15239" y="1392936"/>
                </a:lnTo>
                <a:lnTo>
                  <a:pt x="40112" y="1387569"/>
                </a:lnTo>
                <a:lnTo>
                  <a:pt x="21336" y="1371600"/>
                </a:lnTo>
                <a:close/>
              </a:path>
              <a:path w="3441700" h="3213100">
                <a:moveTo>
                  <a:pt x="40112" y="1387569"/>
                </a:moveTo>
                <a:lnTo>
                  <a:pt x="15239" y="1392936"/>
                </a:lnTo>
                <a:lnTo>
                  <a:pt x="46421" y="1392936"/>
                </a:lnTo>
                <a:lnTo>
                  <a:pt x="40112" y="1387569"/>
                </a:lnTo>
                <a:close/>
              </a:path>
              <a:path w="3441700" h="3213100">
                <a:moveTo>
                  <a:pt x="114124" y="1371600"/>
                </a:moveTo>
                <a:lnTo>
                  <a:pt x="21336" y="1371600"/>
                </a:lnTo>
                <a:lnTo>
                  <a:pt x="40112" y="1387569"/>
                </a:lnTo>
                <a:lnTo>
                  <a:pt x="114124" y="1371600"/>
                </a:lnTo>
                <a:close/>
              </a:path>
              <a:path w="3441700" h="3213100">
                <a:moveTo>
                  <a:pt x="3355847" y="1295400"/>
                </a:moveTo>
                <a:lnTo>
                  <a:pt x="3332166" y="1311274"/>
                </a:lnTo>
                <a:lnTo>
                  <a:pt x="3361943" y="1316736"/>
                </a:lnTo>
                <a:lnTo>
                  <a:pt x="3355847" y="1295400"/>
                </a:lnTo>
                <a:close/>
              </a:path>
              <a:path w="3441700" h="3213100">
                <a:moveTo>
                  <a:pt x="3372612" y="1295400"/>
                </a:moveTo>
                <a:lnTo>
                  <a:pt x="3355847" y="1295400"/>
                </a:lnTo>
                <a:lnTo>
                  <a:pt x="3361943" y="1316736"/>
                </a:lnTo>
                <a:lnTo>
                  <a:pt x="3371088" y="1316736"/>
                </a:lnTo>
                <a:lnTo>
                  <a:pt x="3374136" y="1313688"/>
                </a:lnTo>
                <a:lnTo>
                  <a:pt x="3377184" y="1307592"/>
                </a:lnTo>
                <a:lnTo>
                  <a:pt x="3374136" y="1301496"/>
                </a:lnTo>
                <a:lnTo>
                  <a:pt x="3374136" y="1298448"/>
                </a:lnTo>
                <a:lnTo>
                  <a:pt x="3372612" y="1295400"/>
                </a:lnTo>
                <a:close/>
              </a:path>
              <a:path w="3441700" h="3213100">
                <a:moveTo>
                  <a:pt x="2941319" y="713232"/>
                </a:moveTo>
                <a:lnTo>
                  <a:pt x="2919984" y="713232"/>
                </a:lnTo>
                <a:lnTo>
                  <a:pt x="2935223" y="734568"/>
                </a:lnTo>
                <a:lnTo>
                  <a:pt x="2903769" y="741001"/>
                </a:lnTo>
                <a:lnTo>
                  <a:pt x="2654808" y="1167384"/>
                </a:lnTo>
                <a:lnTo>
                  <a:pt x="2651760" y="1173480"/>
                </a:lnTo>
                <a:lnTo>
                  <a:pt x="2651760" y="1176528"/>
                </a:lnTo>
                <a:lnTo>
                  <a:pt x="2654808" y="1179576"/>
                </a:lnTo>
                <a:lnTo>
                  <a:pt x="2654808" y="1182624"/>
                </a:lnTo>
                <a:lnTo>
                  <a:pt x="2657856" y="1185672"/>
                </a:lnTo>
                <a:lnTo>
                  <a:pt x="2663951" y="1188720"/>
                </a:lnTo>
                <a:lnTo>
                  <a:pt x="3332166" y="1311274"/>
                </a:lnTo>
                <a:lnTo>
                  <a:pt x="3355847" y="1295400"/>
                </a:lnTo>
                <a:lnTo>
                  <a:pt x="3372612" y="1295400"/>
                </a:lnTo>
                <a:lnTo>
                  <a:pt x="3371088" y="1292352"/>
                </a:lnTo>
                <a:lnTo>
                  <a:pt x="3364991" y="1292352"/>
                </a:lnTo>
                <a:lnTo>
                  <a:pt x="2780626" y="1182624"/>
                </a:lnTo>
                <a:lnTo>
                  <a:pt x="2676143" y="1182624"/>
                </a:lnTo>
                <a:lnTo>
                  <a:pt x="2666999" y="1161288"/>
                </a:lnTo>
                <a:lnTo>
                  <a:pt x="2688601" y="1161288"/>
                </a:lnTo>
                <a:lnTo>
                  <a:pt x="2941319" y="728472"/>
                </a:lnTo>
                <a:lnTo>
                  <a:pt x="2944367" y="722376"/>
                </a:lnTo>
                <a:lnTo>
                  <a:pt x="2944367" y="719328"/>
                </a:lnTo>
                <a:lnTo>
                  <a:pt x="2941319" y="713232"/>
                </a:lnTo>
                <a:close/>
              </a:path>
              <a:path w="3441700" h="3213100">
                <a:moveTo>
                  <a:pt x="746760" y="1210056"/>
                </a:moveTo>
                <a:lnTo>
                  <a:pt x="724385" y="1214883"/>
                </a:lnTo>
                <a:lnTo>
                  <a:pt x="737615" y="1231392"/>
                </a:lnTo>
                <a:lnTo>
                  <a:pt x="746760" y="1210056"/>
                </a:lnTo>
                <a:close/>
              </a:path>
              <a:path w="3441700" h="3213100">
                <a:moveTo>
                  <a:pt x="754083" y="1210056"/>
                </a:moveTo>
                <a:lnTo>
                  <a:pt x="746760" y="1210056"/>
                </a:lnTo>
                <a:lnTo>
                  <a:pt x="737615" y="1231392"/>
                </a:lnTo>
                <a:lnTo>
                  <a:pt x="758951" y="1231392"/>
                </a:lnTo>
                <a:lnTo>
                  <a:pt x="758951" y="1228344"/>
                </a:lnTo>
                <a:lnTo>
                  <a:pt x="761999" y="1222248"/>
                </a:lnTo>
                <a:lnTo>
                  <a:pt x="761999" y="1219200"/>
                </a:lnTo>
                <a:lnTo>
                  <a:pt x="758951" y="1216152"/>
                </a:lnTo>
                <a:lnTo>
                  <a:pt x="754083" y="1210056"/>
                </a:lnTo>
                <a:close/>
              </a:path>
              <a:path w="3441700" h="3213100">
                <a:moveTo>
                  <a:pt x="73151" y="362712"/>
                </a:moveTo>
                <a:lnTo>
                  <a:pt x="67055" y="365760"/>
                </a:lnTo>
                <a:lnTo>
                  <a:pt x="57912" y="374904"/>
                </a:lnTo>
                <a:lnTo>
                  <a:pt x="57912" y="381000"/>
                </a:lnTo>
                <a:lnTo>
                  <a:pt x="60959" y="387096"/>
                </a:lnTo>
                <a:lnTo>
                  <a:pt x="724385" y="1214883"/>
                </a:lnTo>
                <a:lnTo>
                  <a:pt x="746760" y="1210056"/>
                </a:lnTo>
                <a:lnTo>
                  <a:pt x="754083" y="1210056"/>
                </a:lnTo>
                <a:lnTo>
                  <a:pt x="127088" y="424899"/>
                </a:lnTo>
                <a:lnTo>
                  <a:pt x="67055" y="390144"/>
                </a:lnTo>
                <a:lnTo>
                  <a:pt x="82295" y="368808"/>
                </a:lnTo>
                <a:lnTo>
                  <a:pt x="84487" y="368808"/>
                </a:lnTo>
                <a:lnTo>
                  <a:pt x="79247" y="365760"/>
                </a:lnTo>
                <a:lnTo>
                  <a:pt x="73151" y="362712"/>
                </a:lnTo>
                <a:close/>
              </a:path>
              <a:path w="3441700" h="3213100">
                <a:moveTo>
                  <a:pt x="2666999" y="1161288"/>
                </a:moveTo>
                <a:lnTo>
                  <a:pt x="2676143" y="1182624"/>
                </a:lnTo>
                <a:lnTo>
                  <a:pt x="2686467" y="1164943"/>
                </a:lnTo>
                <a:lnTo>
                  <a:pt x="2666999" y="1161288"/>
                </a:lnTo>
                <a:close/>
              </a:path>
              <a:path w="3441700" h="3213100">
                <a:moveTo>
                  <a:pt x="2686467" y="1164943"/>
                </a:moveTo>
                <a:lnTo>
                  <a:pt x="2676143" y="1182624"/>
                </a:lnTo>
                <a:lnTo>
                  <a:pt x="2780626" y="1182624"/>
                </a:lnTo>
                <a:lnTo>
                  <a:pt x="2686467" y="1164943"/>
                </a:lnTo>
                <a:close/>
              </a:path>
              <a:path w="3441700" h="3213100">
                <a:moveTo>
                  <a:pt x="2688601" y="1161288"/>
                </a:moveTo>
                <a:lnTo>
                  <a:pt x="2666999" y="1161288"/>
                </a:lnTo>
                <a:lnTo>
                  <a:pt x="2686467" y="1164943"/>
                </a:lnTo>
                <a:lnTo>
                  <a:pt x="2688601" y="1161288"/>
                </a:lnTo>
                <a:close/>
              </a:path>
              <a:path w="3441700" h="3213100">
                <a:moveTo>
                  <a:pt x="84487" y="368808"/>
                </a:moveTo>
                <a:lnTo>
                  <a:pt x="82295" y="368808"/>
                </a:lnTo>
                <a:lnTo>
                  <a:pt x="127088" y="424899"/>
                </a:lnTo>
                <a:lnTo>
                  <a:pt x="1167384" y="1027176"/>
                </a:lnTo>
                <a:lnTo>
                  <a:pt x="1170432" y="1030224"/>
                </a:lnTo>
                <a:lnTo>
                  <a:pt x="1176527" y="1030224"/>
                </a:lnTo>
                <a:lnTo>
                  <a:pt x="1179575" y="1027176"/>
                </a:lnTo>
                <a:lnTo>
                  <a:pt x="1182623" y="1027176"/>
                </a:lnTo>
                <a:lnTo>
                  <a:pt x="1185671" y="1024128"/>
                </a:lnTo>
                <a:lnTo>
                  <a:pt x="1185671" y="1021080"/>
                </a:lnTo>
                <a:lnTo>
                  <a:pt x="1187268" y="1014984"/>
                </a:lnTo>
                <a:lnTo>
                  <a:pt x="1161288" y="1014984"/>
                </a:lnTo>
                <a:lnTo>
                  <a:pt x="1165713" y="997775"/>
                </a:lnTo>
                <a:lnTo>
                  <a:pt x="84487" y="368808"/>
                </a:lnTo>
                <a:close/>
              </a:path>
              <a:path w="3441700" h="3213100">
                <a:moveTo>
                  <a:pt x="1165713" y="997775"/>
                </a:moveTo>
                <a:lnTo>
                  <a:pt x="1161288" y="1014984"/>
                </a:lnTo>
                <a:lnTo>
                  <a:pt x="1179575" y="1005840"/>
                </a:lnTo>
                <a:lnTo>
                  <a:pt x="1165713" y="997775"/>
                </a:lnTo>
                <a:close/>
              </a:path>
              <a:path w="3441700" h="3213100">
                <a:moveTo>
                  <a:pt x="1347215" y="365760"/>
                </a:moveTo>
                <a:lnTo>
                  <a:pt x="1331975" y="365760"/>
                </a:lnTo>
                <a:lnTo>
                  <a:pt x="1328927" y="368808"/>
                </a:lnTo>
                <a:lnTo>
                  <a:pt x="1325880" y="374904"/>
                </a:lnTo>
                <a:lnTo>
                  <a:pt x="1165713" y="997775"/>
                </a:lnTo>
                <a:lnTo>
                  <a:pt x="1179575" y="1005840"/>
                </a:lnTo>
                <a:lnTo>
                  <a:pt x="1161288" y="1014984"/>
                </a:lnTo>
                <a:lnTo>
                  <a:pt x="1187268" y="1014984"/>
                </a:lnTo>
                <a:lnTo>
                  <a:pt x="1346088" y="408581"/>
                </a:lnTo>
                <a:lnTo>
                  <a:pt x="1328927" y="384048"/>
                </a:lnTo>
                <a:lnTo>
                  <a:pt x="1353312" y="381000"/>
                </a:lnTo>
                <a:lnTo>
                  <a:pt x="1356644" y="381000"/>
                </a:lnTo>
                <a:lnTo>
                  <a:pt x="1350264" y="371856"/>
                </a:lnTo>
                <a:lnTo>
                  <a:pt x="1347215" y="365760"/>
                </a:lnTo>
                <a:close/>
              </a:path>
              <a:path w="3441700" h="3213100">
                <a:moveTo>
                  <a:pt x="1356644" y="381000"/>
                </a:moveTo>
                <a:lnTo>
                  <a:pt x="1353312" y="381000"/>
                </a:lnTo>
                <a:lnTo>
                  <a:pt x="1346088" y="408581"/>
                </a:lnTo>
                <a:lnTo>
                  <a:pt x="1719071" y="941832"/>
                </a:lnTo>
                <a:lnTo>
                  <a:pt x="1719071" y="944880"/>
                </a:lnTo>
                <a:lnTo>
                  <a:pt x="1725167" y="947928"/>
                </a:lnTo>
                <a:lnTo>
                  <a:pt x="1731264" y="947928"/>
                </a:lnTo>
                <a:lnTo>
                  <a:pt x="1737360" y="944880"/>
                </a:lnTo>
                <a:lnTo>
                  <a:pt x="1737360" y="941832"/>
                </a:lnTo>
                <a:lnTo>
                  <a:pt x="1747149" y="926592"/>
                </a:lnTo>
                <a:lnTo>
                  <a:pt x="1716023" y="926592"/>
                </a:lnTo>
                <a:lnTo>
                  <a:pt x="1726250" y="910671"/>
                </a:lnTo>
                <a:lnTo>
                  <a:pt x="1356644" y="381000"/>
                </a:lnTo>
                <a:close/>
              </a:path>
              <a:path w="3441700" h="3213100">
                <a:moveTo>
                  <a:pt x="1726250" y="910671"/>
                </a:moveTo>
                <a:lnTo>
                  <a:pt x="1716023" y="926592"/>
                </a:lnTo>
                <a:lnTo>
                  <a:pt x="1737360" y="926592"/>
                </a:lnTo>
                <a:lnTo>
                  <a:pt x="1726250" y="910671"/>
                </a:lnTo>
                <a:close/>
              </a:path>
              <a:path w="3441700" h="3213100">
                <a:moveTo>
                  <a:pt x="2316480" y="0"/>
                </a:moveTo>
                <a:lnTo>
                  <a:pt x="2310384" y="3048"/>
                </a:lnTo>
                <a:lnTo>
                  <a:pt x="2307336" y="6096"/>
                </a:lnTo>
                <a:lnTo>
                  <a:pt x="1726250" y="910671"/>
                </a:lnTo>
                <a:lnTo>
                  <a:pt x="1737360" y="926592"/>
                </a:lnTo>
                <a:lnTo>
                  <a:pt x="1747149" y="926592"/>
                </a:lnTo>
                <a:lnTo>
                  <a:pt x="2304096" y="59592"/>
                </a:lnTo>
                <a:lnTo>
                  <a:pt x="2307336" y="12192"/>
                </a:lnTo>
                <a:lnTo>
                  <a:pt x="2331719" y="12192"/>
                </a:lnTo>
                <a:lnTo>
                  <a:pt x="2331719" y="9144"/>
                </a:lnTo>
                <a:lnTo>
                  <a:pt x="2328671" y="3048"/>
                </a:lnTo>
                <a:lnTo>
                  <a:pt x="2322575" y="3048"/>
                </a:lnTo>
                <a:lnTo>
                  <a:pt x="2316480" y="0"/>
                </a:lnTo>
                <a:close/>
              </a:path>
              <a:path w="3441700" h="3213100">
                <a:moveTo>
                  <a:pt x="2331719" y="12192"/>
                </a:moveTo>
                <a:lnTo>
                  <a:pt x="2307336" y="12192"/>
                </a:lnTo>
                <a:lnTo>
                  <a:pt x="2328671" y="21336"/>
                </a:lnTo>
                <a:lnTo>
                  <a:pt x="2304096" y="59592"/>
                </a:lnTo>
                <a:lnTo>
                  <a:pt x="2249423" y="859536"/>
                </a:lnTo>
                <a:lnTo>
                  <a:pt x="2246375" y="862584"/>
                </a:lnTo>
                <a:lnTo>
                  <a:pt x="2255519" y="871728"/>
                </a:lnTo>
                <a:lnTo>
                  <a:pt x="2264664" y="871728"/>
                </a:lnTo>
                <a:lnTo>
                  <a:pt x="2324269" y="859536"/>
                </a:lnTo>
                <a:lnTo>
                  <a:pt x="2273808" y="859536"/>
                </a:lnTo>
                <a:lnTo>
                  <a:pt x="2258567" y="847344"/>
                </a:lnTo>
                <a:lnTo>
                  <a:pt x="2274873" y="844008"/>
                </a:lnTo>
                <a:lnTo>
                  <a:pt x="2331719" y="15240"/>
                </a:lnTo>
                <a:lnTo>
                  <a:pt x="2331719" y="12192"/>
                </a:lnTo>
                <a:close/>
              </a:path>
              <a:path w="3441700" h="3213100">
                <a:moveTo>
                  <a:pt x="2274873" y="844008"/>
                </a:moveTo>
                <a:lnTo>
                  <a:pt x="2258567" y="847344"/>
                </a:lnTo>
                <a:lnTo>
                  <a:pt x="2273808" y="859536"/>
                </a:lnTo>
                <a:lnTo>
                  <a:pt x="2274873" y="844008"/>
                </a:lnTo>
                <a:close/>
              </a:path>
              <a:path w="3441700" h="3213100">
                <a:moveTo>
                  <a:pt x="2935223" y="707136"/>
                </a:moveTo>
                <a:lnTo>
                  <a:pt x="2929127" y="710184"/>
                </a:lnTo>
                <a:lnTo>
                  <a:pt x="2274873" y="844008"/>
                </a:lnTo>
                <a:lnTo>
                  <a:pt x="2273808" y="859536"/>
                </a:lnTo>
                <a:lnTo>
                  <a:pt x="2324269" y="859536"/>
                </a:lnTo>
                <a:lnTo>
                  <a:pt x="2903769" y="741001"/>
                </a:lnTo>
                <a:lnTo>
                  <a:pt x="2919984" y="713232"/>
                </a:lnTo>
                <a:lnTo>
                  <a:pt x="2941319" y="713232"/>
                </a:lnTo>
                <a:lnTo>
                  <a:pt x="2935223" y="707136"/>
                </a:lnTo>
                <a:close/>
              </a:path>
              <a:path w="3441700" h="3213100">
                <a:moveTo>
                  <a:pt x="2919984" y="713232"/>
                </a:moveTo>
                <a:lnTo>
                  <a:pt x="2903769" y="741001"/>
                </a:lnTo>
                <a:lnTo>
                  <a:pt x="2935223" y="734568"/>
                </a:lnTo>
                <a:lnTo>
                  <a:pt x="2919984" y="713232"/>
                </a:lnTo>
                <a:close/>
              </a:path>
              <a:path w="3441700" h="3213100">
                <a:moveTo>
                  <a:pt x="82295" y="368808"/>
                </a:moveTo>
                <a:lnTo>
                  <a:pt x="67055" y="390144"/>
                </a:lnTo>
                <a:lnTo>
                  <a:pt x="127088" y="424899"/>
                </a:lnTo>
                <a:lnTo>
                  <a:pt x="82295" y="368808"/>
                </a:lnTo>
                <a:close/>
              </a:path>
              <a:path w="3441700" h="3213100">
                <a:moveTo>
                  <a:pt x="1353312" y="381000"/>
                </a:moveTo>
                <a:lnTo>
                  <a:pt x="1328927" y="384048"/>
                </a:lnTo>
                <a:lnTo>
                  <a:pt x="1346088" y="408581"/>
                </a:lnTo>
                <a:lnTo>
                  <a:pt x="1353312" y="381000"/>
                </a:lnTo>
                <a:close/>
              </a:path>
              <a:path w="3441700" h="3213100">
                <a:moveTo>
                  <a:pt x="2307336" y="12192"/>
                </a:moveTo>
                <a:lnTo>
                  <a:pt x="2304096" y="59592"/>
                </a:lnTo>
                <a:lnTo>
                  <a:pt x="2328671" y="21336"/>
                </a:lnTo>
                <a:lnTo>
                  <a:pt x="2307336" y="12192"/>
                </a:lnTo>
                <a:close/>
              </a:path>
            </a:pathLst>
          </a:custGeom>
          <a:solidFill>
            <a:srgbClr val="0094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089140" y="5336540"/>
            <a:ext cx="15513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6100" marR="5080" indent="-5334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Pen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gg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n  Rel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810000" y="1472183"/>
            <a:ext cx="2529840" cy="25267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97808" y="1459991"/>
            <a:ext cx="2554605" cy="2551430"/>
          </a:xfrm>
          <a:custGeom>
            <a:avLst/>
            <a:gdLst/>
            <a:ahLst/>
            <a:cxnLst/>
            <a:rect l="l" t="t" r="r" b="b"/>
            <a:pathLst>
              <a:path w="2554604" h="2551429">
                <a:moveTo>
                  <a:pt x="1344167" y="0"/>
                </a:moveTo>
                <a:lnTo>
                  <a:pt x="1210055" y="0"/>
                </a:lnTo>
                <a:lnTo>
                  <a:pt x="1082039" y="12192"/>
                </a:lnTo>
                <a:lnTo>
                  <a:pt x="1021079" y="24384"/>
                </a:lnTo>
                <a:lnTo>
                  <a:pt x="957071" y="39624"/>
                </a:lnTo>
                <a:lnTo>
                  <a:pt x="896112" y="54863"/>
                </a:lnTo>
                <a:lnTo>
                  <a:pt x="780288" y="97536"/>
                </a:lnTo>
                <a:lnTo>
                  <a:pt x="722376" y="124968"/>
                </a:lnTo>
                <a:lnTo>
                  <a:pt x="667512" y="152400"/>
                </a:lnTo>
                <a:lnTo>
                  <a:pt x="615695" y="182880"/>
                </a:lnTo>
                <a:lnTo>
                  <a:pt x="563879" y="216408"/>
                </a:lnTo>
                <a:lnTo>
                  <a:pt x="512063" y="252984"/>
                </a:lnTo>
                <a:lnTo>
                  <a:pt x="466343" y="289560"/>
                </a:lnTo>
                <a:lnTo>
                  <a:pt x="417575" y="329184"/>
                </a:lnTo>
                <a:lnTo>
                  <a:pt x="374903" y="371856"/>
                </a:lnTo>
                <a:lnTo>
                  <a:pt x="332231" y="417575"/>
                </a:lnTo>
                <a:lnTo>
                  <a:pt x="292607" y="463296"/>
                </a:lnTo>
                <a:lnTo>
                  <a:pt x="252983" y="512063"/>
                </a:lnTo>
                <a:lnTo>
                  <a:pt x="219455" y="560832"/>
                </a:lnTo>
                <a:lnTo>
                  <a:pt x="185927" y="612648"/>
                </a:lnTo>
                <a:lnTo>
                  <a:pt x="155447" y="667512"/>
                </a:lnTo>
                <a:lnTo>
                  <a:pt x="100583" y="777240"/>
                </a:lnTo>
                <a:lnTo>
                  <a:pt x="79247" y="835152"/>
                </a:lnTo>
                <a:lnTo>
                  <a:pt x="57912" y="896112"/>
                </a:lnTo>
                <a:lnTo>
                  <a:pt x="39624" y="957072"/>
                </a:lnTo>
                <a:lnTo>
                  <a:pt x="27431" y="1018032"/>
                </a:lnTo>
                <a:lnTo>
                  <a:pt x="15239" y="1082040"/>
                </a:lnTo>
                <a:lnTo>
                  <a:pt x="6095" y="1146048"/>
                </a:lnTo>
                <a:lnTo>
                  <a:pt x="0" y="1274064"/>
                </a:lnTo>
                <a:lnTo>
                  <a:pt x="3047" y="1341120"/>
                </a:lnTo>
                <a:lnTo>
                  <a:pt x="6095" y="1405128"/>
                </a:lnTo>
                <a:lnTo>
                  <a:pt x="15239" y="1469136"/>
                </a:lnTo>
                <a:lnTo>
                  <a:pt x="27431" y="1533144"/>
                </a:lnTo>
                <a:lnTo>
                  <a:pt x="57912" y="1655064"/>
                </a:lnTo>
                <a:lnTo>
                  <a:pt x="100583" y="1770888"/>
                </a:lnTo>
                <a:lnTo>
                  <a:pt x="128015" y="1828800"/>
                </a:lnTo>
                <a:lnTo>
                  <a:pt x="155447" y="1883664"/>
                </a:lnTo>
                <a:lnTo>
                  <a:pt x="185927" y="1938528"/>
                </a:lnTo>
                <a:lnTo>
                  <a:pt x="219455" y="1990344"/>
                </a:lnTo>
                <a:lnTo>
                  <a:pt x="292607" y="2087880"/>
                </a:lnTo>
                <a:lnTo>
                  <a:pt x="332231" y="2133600"/>
                </a:lnTo>
                <a:lnTo>
                  <a:pt x="374903" y="2179320"/>
                </a:lnTo>
                <a:lnTo>
                  <a:pt x="420624" y="2218944"/>
                </a:lnTo>
                <a:lnTo>
                  <a:pt x="466343" y="2261616"/>
                </a:lnTo>
                <a:lnTo>
                  <a:pt x="563879" y="2334768"/>
                </a:lnTo>
                <a:lnTo>
                  <a:pt x="615695" y="2368296"/>
                </a:lnTo>
                <a:lnTo>
                  <a:pt x="670559" y="2398776"/>
                </a:lnTo>
                <a:lnTo>
                  <a:pt x="725424" y="2426208"/>
                </a:lnTo>
                <a:lnTo>
                  <a:pt x="780288" y="2450592"/>
                </a:lnTo>
                <a:lnTo>
                  <a:pt x="838200" y="2474976"/>
                </a:lnTo>
                <a:lnTo>
                  <a:pt x="960119" y="2511552"/>
                </a:lnTo>
                <a:lnTo>
                  <a:pt x="1021079" y="2526792"/>
                </a:lnTo>
                <a:lnTo>
                  <a:pt x="1146047" y="2545080"/>
                </a:lnTo>
                <a:lnTo>
                  <a:pt x="1213103" y="2551176"/>
                </a:lnTo>
                <a:lnTo>
                  <a:pt x="1344167" y="2551176"/>
                </a:lnTo>
                <a:lnTo>
                  <a:pt x="1408176" y="2545080"/>
                </a:lnTo>
                <a:lnTo>
                  <a:pt x="1536191" y="2526792"/>
                </a:lnTo>
                <a:lnTo>
                  <a:pt x="1277112" y="2526792"/>
                </a:lnTo>
                <a:lnTo>
                  <a:pt x="1149095" y="2520696"/>
                </a:lnTo>
                <a:lnTo>
                  <a:pt x="1085088" y="2511552"/>
                </a:lnTo>
                <a:lnTo>
                  <a:pt x="963167" y="2487168"/>
                </a:lnTo>
                <a:lnTo>
                  <a:pt x="847343" y="2450592"/>
                </a:lnTo>
                <a:lnTo>
                  <a:pt x="789431" y="2429256"/>
                </a:lnTo>
                <a:lnTo>
                  <a:pt x="679703" y="2374392"/>
                </a:lnTo>
                <a:lnTo>
                  <a:pt x="627888" y="2343912"/>
                </a:lnTo>
                <a:lnTo>
                  <a:pt x="579119" y="2313432"/>
                </a:lnTo>
                <a:lnTo>
                  <a:pt x="527303" y="2276856"/>
                </a:lnTo>
                <a:lnTo>
                  <a:pt x="481583" y="2240280"/>
                </a:lnTo>
                <a:lnTo>
                  <a:pt x="435863" y="2200656"/>
                </a:lnTo>
                <a:lnTo>
                  <a:pt x="393191" y="2161032"/>
                </a:lnTo>
                <a:lnTo>
                  <a:pt x="350519" y="2115312"/>
                </a:lnTo>
                <a:lnTo>
                  <a:pt x="310895" y="2069592"/>
                </a:lnTo>
                <a:lnTo>
                  <a:pt x="274319" y="2023872"/>
                </a:lnTo>
                <a:lnTo>
                  <a:pt x="240791" y="1975104"/>
                </a:lnTo>
                <a:lnTo>
                  <a:pt x="207263" y="1923288"/>
                </a:lnTo>
                <a:lnTo>
                  <a:pt x="176783" y="1871472"/>
                </a:lnTo>
                <a:lnTo>
                  <a:pt x="149351" y="1816608"/>
                </a:lnTo>
                <a:lnTo>
                  <a:pt x="124967" y="1761744"/>
                </a:lnTo>
                <a:lnTo>
                  <a:pt x="100583" y="1703832"/>
                </a:lnTo>
                <a:lnTo>
                  <a:pt x="82295" y="1645920"/>
                </a:lnTo>
                <a:lnTo>
                  <a:pt x="67055" y="1588008"/>
                </a:lnTo>
                <a:lnTo>
                  <a:pt x="51815" y="1527048"/>
                </a:lnTo>
                <a:lnTo>
                  <a:pt x="39624" y="1466088"/>
                </a:lnTo>
                <a:lnTo>
                  <a:pt x="27431" y="1338072"/>
                </a:lnTo>
                <a:lnTo>
                  <a:pt x="27431" y="1210056"/>
                </a:lnTo>
                <a:lnTo>
                  <a:pt x="33527" y="1146048"/>
                </a:lnTo>
                <a:lnTo>
                  <a:pt x="39624" y="1085088"/>
                </a:lnTo>
                <a:lnTo>
                  <a:pt x="51815" y="1024128"/>
                </a:lnTo>
                <a:lnTo>
                  <a:pt x="82295" y="902208"/>
                </a:lnTo>
                <a:lnTo>
                  <a:pt x="124967" y="786384"/>
                </a:lnTo>
                <a:lnTo>
                  <a:pt x="149351" y="731520"/>
                </a:lnTo>
                <a:lnTo>
                  <a:pt x="176783" y="679704"/>
                </a:lnTo>
                <a:lnTo>
                  <a:pt x="207263" y="624840"/>
                </a:lnTo>
                <a:lnTo>
                  <a:pt x="274319" y="527304"/>
                </a:lnTo>
                <a:lnTo>
                  <a:pt x="310895" y="478536"/>
                </a:lnTo>
                <a:lnTo>
                  <a:pt x="350519" y="432816"/>
                </a:lnTo>
                <a:lnTo>
                  <a:pt x="435863" y="347472"/>
                </a:lnTo>
                <a:lnTo>
                  <a:pt x="481583" y="310896"/>
                </a:lnTo>
                <a:lnTo>
                  <a:pt x="530351" y="271272"/>
                </a:lnTo>
                <a:lnTo>
                  <a:pt x="627888" y="204216"/>
                </a:lnTo>
                <a:lnTo>
                  <a:pt x="682751" y="173736"/>
                </a:lnTo>
                <a:lnTo>
                  <a:pt x="734567" y="146304"/>
                </a:lnTo>
                <a:lnTo>
                  <a:pt x="789431" y="121920"/>
                </a:lnTo>
                <a:lnTo>
                  <a:pt x="905255" y="79248"/>
                </a:lnTo>
                <a:lnTo>
                  <a:pt x="966215" y="64008"/>
                </a:lnTo>
                <a:lnTo>
                  <a:pt x="1024127" y="48768"/>
                </a:lnTo>
                <a:lnTo>
                  <a:pt x="1149095" y="30480"/>
                </a:lnTo>
                <a:lnTo>
                  <a:pt x="1213103" y="24384"/>
                </a:lnTo>
                <a:lnTo>
                  <a:pt x="1533143" y="24384"/>
                </a:lnTo>
                <a:lnTo>
                  <a:pt x="1472183" y="12192"/>
                </a:lnTo>
                <a:lnTo>
                  <a:pt x="1344167" y="0"/>
                </a:lnTo>
                <a:close/>
              </a:path>
              <a:path w="2554604" h="2551429">
                <a:moveTo>
                  <a:pt x="1533143" y="24384"/>
                </a:moveTo>
                <a:lnTo>
                  <a:pt x="1341119" y="24384"/>
                </a:lnTo>
                <a:lnTo>
                  <a:pt x="1405127" y="30480"/>
                </a:lnTo>
                <a:lnTo>
                  <a:pt x="1530095" y="48768"/>
                </a:lnTo>
                <a:lnTo>
                  <a:pt x="1591055" y="64008"/>
                </a:lnTo>
                <a:lnTo>
                  <a:pt x="1648967" y="79248"/>
                </a:lnTo>
                <a:lnTo>
                  <a:pt x="1764791" y="121920"/>
                </a:lnTo>
                <a:lnTo>
                  <a:pt x="1819655" y="146304"/>
                </a:lnTo>
                <a:lnTo>
                  <a:pt x="1874519" y="173736"/>
                </a:lnTo>
                <a:lnTo>
                  <a:pt x="1926336" y="204216"/>
                </a:lnTo>
                <a:lnTo>
                  <a:pt x="1978152" y="237744"/>
                </a:lnTo>
                <a:lnTo>
                  <a:pt x="2026919" y="271272"/>
                </a:lnTo>
                <a:lnTo>
                  <a:pt x="2118359" y="350520"/>
                </a:lnTo>
                <a:lnTo>
                  <a:pt x="2161031" y="390144"/>
                </a:lnTo>
                <a:lnTo>
                  <a:pt x="2203704" y="432816"/>
                </a:lnTo>
                <a:lnTo>
                  <a:pt x="2243328" y="478536"/>
                </a:lnTo>
                <a:lnTo>
                  <a:pt x="2316479" y="576072"/>
                </a:lnTo>
                <a:lnTo>
                  <a:pt x="2377440" y="679704"/>
                </a:lnTo>
                <a:lnTo>
                  <a:pt x="2404871" y="731520"/>
                </a:lnTo>
                <a:lnTo>
                  <a:pt x="2429255" y="789432"/>
                </a:lnTo>
                <a:lnTo>
                  <a:pt x="2453640" y="844296"/>
                </a:lnTo>
                <a:lnTo>
                  <a:pt x="2471928" y="902208"/>
                </a:lnTo>
                <a:lnTo>
                  <a:pt x="2490216" y="963168"/>
                </a:lnTo>
                <a:lnTo>
                  <a:pt x="2514600" y="1085088"/>
                </a:lnTo>
                <a:lnTo>
                  <a:pt x="2520695" y="1146048"/>
                </a:lnTo>
                <a:lnTo>
                  <a:pt x="2526791" y="1210056"/>
                </a:lnTo>
                <a:lnTo>
                  <a:pt x="2529840" y="1274064"/>
                </a:lnTo>
                <a:lnTo>
                  <a:pt x="2526791" y="1341120"/>
                </a:lnTo>
                <a:lnTo>
                  <a:pt x="2520695" y="1402080"/>
                </a:lnTo>
                <a:lnTo>
                  <a:pt x="2514600" y="1466088"/>
                </a:lnTo>
                <a:lnTo>
                  <a:pt x="2490216" y="1588008"/>
                </a:lnTo>
                <a:lnTo>
                  <a:pt x="2471928" y="1645920"/>
                </a:lnTo>
                <a:lnTo>
                  <a:pt x="2453640" y="1706880"/>
                </a:lnTo>
                <a:lnTo>
                  <a:pt x="2404871" y="1816608"/>
                </a:lnTo>
                <a:lnTo>
                  <a:pt x="2377440" y="1871472"/>
                </a:lnTo>
                <a:lnTo>
                  <a:pt x="2346959" y="1923288"/>
                </a:lnTo>
                <a:lnTo>
                  <a:pt x="2313431" y="1975104"/>
                </a:lnTo>
                <a:lnTo>
                  <a:pt x="2279904" y="2023872"/>
                </a:lnTo>
                <a:lnTo>
                  <a:pt x="2243328" y="2069592"/>
                </a:lnTo>
                <a:lnTo>
                  <a:pt x="2203704" y="2115312"/>
                </a:lnTo>
                <a:lnTo>
                  <a:pt x="2161031" y="2161032"/>
                </a:lnTo>
                <a:lnTo>
                  <a:pt x="2118359" y="2200656"/>
                </a:lnTo>
                <a:lnTo>
                  <a:pt x="2072639" y="2240280"/>
                </a:lnTo>
                <a:lnTo>
                  <a:pt x="2026919" y="2276856"/>
                </a:lnTo>
                <a:lnTo>
                  <a:pt x="1975103" y="2313432"/>
                </a:lnTo>
                <a:lnTo>
                  <a:pt x="1926336" y="2343912"/>
                </a:lnTo>
                <a:lnTo>
                  <a:pt x="1874519" y="2374392"/>
                </a:lnTo>
                <a:lnTo>
                  <a:pt x="1764791" y="2429256"/>
                </a:lnTo>
                <a:lnTo>
                  <a:pt x="1706879" y="2450592"/>
                </a:lnTo>
                <a:lnTo>
                  <a:pt x="1591055" y="2487168"/>
                </a:lnTo>
                <a:lnTo>
                  <a:pt x="1466088" y="2511552"/>
                </a:lnTo>
                <a:lnTo>
                  <a:pt x="1405127" y="2520696"/>
                </a:lnTo>
                <a:lnTo>
                  <a:pt x="1277112" y="2526792"/>
                </a:lnTo>
                <a:lnTo>
                  <a:pt x="1536191" y="2526792"/>
                </a:lnTo>
                <a:lnTo>
                  <a:pt x="1597152" y="2511552"/>
                </a:lnTo>
                <a:lnTo>
                  <a:pt x="1658112" y="2493264"/>
                </a:lnTo>
                <a:lnTo>
                  <a:pt x="1716024" y="2474976"/>
                </a:lnTo>
                <a:lnTo>
                  <a:pt x="1831847" y="2426208"/>
                </a:lnTo>
                <a:lnTo>
                  <a:pt x="1886712" y="2398776"/>
                </a:lnTo>
                <a:lnTo>
                  <a:pt x="1938527" y="2365248"/>
                </a:lnTo>
                <a:lnTo>
                  <a:pt x="1990343" y="2334768"/>
                </a:lnTo>
                <a:lnTo>
                  <a:pt x="2042159" y="2298192"/>
                </a:lnTo>
                <a:lnTo>
                  <a:pt x="2090927" y="2258568"/>
                </a:lnTo>
                <a:lnTo>
                  <a:pt x="2136647" y="2218944"/>
                </a:lnTo>
                <a:lnTo>
                  <a:pt x="2221991" y="2133600"/>
                </a:lnTo>
                <a:lnTo>
                  <a:pt x="2261616" y="2087880"/>
                </a:lnTo>
                <a:lnTo>
                  <a:pt x="2301240" y="2039112"/>
                </a:lnTo>
                <a:lnTo>
                  <a:pt x="2368295" y="1935480"/>
                </a:lnTo>
                <a:lnTo>
                  <a:pt x="2398776" y="1883664"/>
                </a:lnTo>
                <a:lnTo>
                  <a:pt x="2429255" y="1828800"/>
                </a:lnTo>
                <a:lnTo>
                  <a:pt x="2453640" y="1770888"/>
                </a:lnTo>
                <a:lnTo>
                  <a:pt x="2496312" y="1655064"/>
                </a:lnTo>
                <a:lnTo>
                  <a:pt x="2514600" y="1594104"/>
                </a:lnTo>
                <a:lnTo>
                  <a:pt x="2526791" y="1533144"/>
                </a:lnTo>
                <a:lnTo>
                  <a:pt x="2538983" y="1469136"/>
                </a:lnTo>
                <a:lnTo>
                  <a:pt x="2548128" y="1405128"/>
                </a:lnTo>
                <a:lnTo>
                  <a:pt x="2551176" y="1341120"/>
                </a:lnTo>
                <a:lnTo>
                  <a:pt x="2554224" y="1274064"/>
                </a:lnTo>
                <a:lnTo>
                  <a:pt x="2551176" y="1210056"/>
                </a:lnTo>
                <a:lnTo>
                  <a:pt x="2548128" y="1143000"/>
                </a:lnTo>
                <a:lnTo>
                  <a:pt x="2538983" y="1078992"/>
                </a:lnTo>
                <a:lnTo>
                  <a:pt x="2514600" y="957072"/>
                </a:lnTo>
                <a:lnTo>
                  <a:pt x="2496312" y="896112"/>
                </a:lnTo>
                <a:lnTo>
                  <a:pt x="2474976" y="835152"/>
                </a:lnTo>
                <a:lnTo>
                  <a:pt x="2453640" y="777240"/>
                </a:lnTo>
                <a:lnTo>
                  <a:pt x="2429255" y="722376"/>
                </a:lnTo>
                <a:lnTo>
                  <a:pt x="2368295" y="612648"/>
                </a:lnTo>
                <a:lnTo>
                  <a:pt x="2334767" y="560832"/>
                </a:lnTo>
                <a:lnTo>
                  <a:pt x="2301240" y="512063"/>
                </a:lnTo>
                <a:lnTo>
                  <a:pt x="2261616" y="463296"/>
                </a:lnTo>
                <a:lnTo>
                  <a:pt x="2221991" y="417575"/>
                </a:lnTo>
                <a:lnTo>
                  <a:pt x="2179319" y="371856"/>
                </a:lnTo>
                <a:lnTo>
                  <a:pt x="2136647" y="329184"/>
                </a:lnTo>
                <a:lnTo>
                  <a:pt x="2087879" y="289560"/>
                </a:lnTo>
                <a:lnTo>
                  <a:pt x="2042159" y="252984"/>
                </a:lnTo>
                <a:lnTo>
                  <a:pt x="1990343" y="216408"/>
                </a:lnTo>
                <a:lnTo>
                  <a:pt x="1938527" y="182880"/>
                </a:lnTo>
                <a:lnTo>
                  <a:pt x="1886712" y="152400"/>
                </a:lnTo>
                <a:lnTo>
                  <a:pt x="1831847" y="124968"/>
                </a:lnTo>
                <a:lnTo>
                  <a:pt x="1773936" y="97536"/>
                </a:lnTo>
                <a:lnTo>
                  <a:pt x="1658112" y="54863"/>
                </a:lnTo>
                <a:lnTo>
                  <a:pt x="1597152" y="39624"/>
                </a:lnTo>
                <a:lnTo>
                  <a:pt x="1533143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233164" y="2267204"/>
            <a:ext cx="1684020" cy="867410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 indent="20955">
              <a:lnSpc>
                <a:spcPts val="3140"/>
              </a:lnSpc>
              <a:spcBef>
                <a:spcPts val="490"/>
              </a:spcBef>
            </a:pPr>
            <a:r>
              <a:rPr sz="2900" spc="-5" dirty="0">
                <a:solidFill>
                  <a:srgbClr val="000000"/>
                </a:solidFill>
              </a:rPr>
              <a:t>Lengkung  </a:t>
            </a:r>
            <a:r>
              <a:rPr sz="2900" spc="-10" dirty="0">
                <a:solidFill>
                  <a:srgbClr val="000000"/>
                </a:solidFill>
              </a:rPr>
              <a:t>Hor</a:t>
            </a:r>
            <a:r>
              <a:rPr sz="2900" dirty="0">
                <a:solidFill>
                  <a:srgbClr val="000000"/>
                </a:solidFill>
              </a:rPr>
              <a:t>i</a:t>
            </a:r>
            <a:r>
              <a:rPr sz="2900" spc="10" dirty="0">
                <a:solidFill>
                  <a:srgbClr val="000000"/>
                </a:solidFill>
              </a:rPr>
              <a:t>s</a:t>
            </a:r>
            <a:r>
              <a:rPr sz="2900" spc="-10" dirty="0">
                <a:solidFill>
                  <a:srgbClr val="000000"/>
                </a:solidFill>
              </a:rPr>
              <a:t>on</a:t>
            </a:r>
            <a:r>
              <a:rPr sz="2900" spc="5" dirty="0">
                <a:solidFill>
                  <a:srgbClr val="000000"/>
                </a:solidFill>
              </a:rPr>
              <a:t>t</a:t>
            </a:r>
            <a:r>
              <a:rPr sz="2900" spc="-10" dirty="0">
                <a:solidFill>
                  <a:srgbClr val="000000"/>
                </a:solidFill>
              </a:rPr>
              <a:t>a</a:t>
            </a:r>
            <a:r>
              <a:rPr sz="2900" dirty="0">
                <a:solidFill>
                  <a:srgbClr val="000000"/>
                </a:solidFill>
              </a:rPr>
              <a:t>l</a:t>
            </a:r>
            <a:endParaRPr sz="2900"/>
          </a:p>
        </p:txBody>
      </p:sp>
      <p:sp>
        <p:nvSpPr>
          <p:cNvPr id="13" name="object 13"/>
          <p:cNvSpPr/>
          <p:nvPr/>
        </p:nvSpPr>
        <p:spPr>
          <a:xfrm>
            <a:off x="4443984" y="457200"/>
            <a:ext cx="1261871" cy="12649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31791" y="457200"/>
            <a:ext cx="1289685" cy="1277620"/>
          </a:xfrm>
          <a:custGeom>
            <a:avLst/>
            <a:gdLst/>
            <a:ahLst/>
            <a:cxnLst/>
            <a:rect l="l" t="t" r="r" b="b"/>
            <a:pathLst>
              <a:path w="1289685" h="1277620">
                <a:moveTo>
                  <a:pt x="757428" y="0"/>
                </a:moveTo>
                <a:lnTo>
                  <a:pt x="528828" y="0"/>
                </a:lnTo>
                <a:lnTo>
                  <a:pt x="512063" y="3048"/>
                </a:lnTo>
                <a:lnTo>
                  <a:pt x="481584" y="9144"/>
                </a:lnTo>
                <a:lnTo>
                  <a:pt x="420624" y="27431"/>
                </a:lnTo>
                <a:lnTo>
                  <a:pt x="393192" y="39624"/>
                </a:lnTo>
                <a:lnTo>
                  <a:pt x="362712" y="51816"/>
                </a:lnTo>
                <a:lnTo>
                  <a:pt x="307848" y="82296"/>
                </a:lnTo>
                <a:lnTo>
                  <a:pt x="283463" y="100583"/>
                </a:lnTo>
                <a:lnTo>
                  <a:pt x="259080" y="115824"/>
                </a:lnTo>
                <a:lnTo>
                  <a:pt x="185928" y="176783"/>
                </a:lnTo>
                <a:lnTo>
                  <a:pt x="146304" y="222503"/>
                </a:lnTo>
                <a:lnTo>
                  <a:pt x="109728" y="274320"/>
                </a:lnTo>
                <a:lnTo>
                  <a:pt x="91440" y="298703"/>
                </a:lnTo>
                <a:lnTo>
                  <a:pt x="60960" y="353568"/>
                </a:lnTo>
                <a:lnTo>
                  <a:pt x="48768" y="384048"/>
                </a:lnTo>
                <a:lnTo>
                  <a:pt x="36575" y="411479"/>
                </a:lnTo>
                <a:lnTo>
                  <a:pt x="18287" y="472440"/>
                </a:lnTo>
                <a:lnTo>
                  <a:pt x="6096" y="536448"/>
                </a:lnTo>
                <a:lnTo>
                  <a:pt x="0" y="600455"/>
                </a:lnTo>
                <a:lnTo>
                  <a:pt x="0" y="667511"/>
                </a:lnTo>
                <a:lnTo>
                  <a:pt x="3048" y="697992"/>
                </a:lnTo>
                <a:lnTo>
                  <a:pt x="6096" y="731520"/>
                </a:lnTo>
                <a:lnTo>
                  <a:pt x="12192" y="762000"/>
                </a:lnTo>
                <a:lnTo>
                  <a:pt x="18287" y="795527"/>
                </a:lnTo>
                <a:lnTo>
                  <a:pt x="36575" y="856488"/>
                </a:lnTo>
                <a:lnTo>
                  <a:pt x="48768" y="883920"/>
                </a:lnTo>
                <a:lnTo>
                  <a:pt x="64008" y="914400"/>
                </a:lnTo>
                <a:lnTo>
                  <a:pt x="76200" y="941832"/>
                </a:lnTo>
                <a:lnTo>
                  <a:pt x="146304" y="1042415"/>
                </a:lnTo>
                <a:lnTo>
                  <a:pt x="188975" y="1088136"/>
                </a:lnTo>
                <a:lnTo>
                  <a:pt x="234696" y="1130808"/>
                </a:lnTo>
                <a:lnTo>
                  <a:pt x="283463" y="1167384"/>
                </a:lnTo>
                <a:lnTo>
                  <a:pt x="335280" y="1200912"/>
                </a:lnTo>
                <a:lnTo>
                  <a:pt x="365760" y="1213103"/>
                </a:lnTo>
                <a:lnTo>
                  <a:pt x="393192" y="1228344"/>
                </a:lnTo>
                <a:lnTo>
                  <a:pt x="423672" y="1237488"/>
                </a:lnTo>
                <a:lnTo>
                  <a:pt x="451104" y="1249679"/>
                </a:lnTo>
                <a:lnTo>
                  <a:pt x="481584" y="1258824"/>
                </a:lnTo>
                <a:lnTo>
                  <a:pt x="515112" y="1264920"/>
                </a:lnTo>
                <a:lnTo>
                  <a:pt x="545592" y="1271015"/>
                </a:lnTo>
                <a:lnTo>
                  <a:pt x="609600" y="1277112"/>
                </a:lnTo>
                <a:lnTo>
                  <a:pt x="676656" y="1277112"/>
                </a:lnTo>
                <a:lnTo>
                  <a:pt x="740663" y="1271015"/>
                </a:lnTo>
                <a:lnTo>
                  <a:pt x="774192" y="1264920"/>
                </a:lnTo>
                <a:lnTo>
                  <a:pt x="804672" y="1258824"/>
                </a:lnTo>
                <a:lnTo>
                  <a:pt x="824992" y="1252727"/>
                </a:lnTo>
                <a:lnTo>
                  <a:pt x="612648" y="1252727"/>
                </a:lnTo>
                <a:lnTo>
                  <a:pt x="548640" y="1246632"/>
                </a:lnTo>
                <a:lnTo>
                  <a:pt x="487680" y="1234439"/>
                </a:lnTo>
                <a:lnTo>
                  <a:pt x="460248" y="1225296"/>
                </a:lnTo>
                <a:lnTo>
                  <a:pt x="429768" y="1216152"/>
                </a:lnTo>
                <a:lnTo>
                  <a:pt x="374904" y="1191767"/>
                </a:lnTo>
                <a:lnTo>
                  <a:pt x="347472" y="1176527"/>
                </a:lnTo>
                <a:lnTo>
                  <a:pt x="323088" y="1161288"/>
                </a:lnTo>
                <a:lnTo>
                  <a:pt x="295656" y="1146048"/>
                </a:lnTo>
                <a:lnTo>
                  <a:pt x="204216" y="1069848"/>
                </a:lnTo>
                <a:lnTo>
                  <a:pt x="164592" y="1027176"/>
                </a:lnTo>
                <a:lnTo>
                  <a:pt x="131063" y="978408"/>
                </a:lnTo>
                <a:lnTo>
                  <a:pt x="112775" y="954024"/>
                </a:lnTo>
                <a:lnTo>
                  <a:pt x="60960" y="847344"/>
                </a:lnTo>
                <a:lnTo>
                  <a:pt x="42672" y="786383"/>
                </a:lnTo>
                <a:lnTo>
                  <a:pt x="30480" y="728472"/>
                </a:lnTo>
                <a:lnTo>
                  <a:pt x="27432" y="694944"/>
                </a:lnTo>
                <a:lnTo>
                  <a:pt x="24384" y="664464"/>
                </a:lnTo>
                <a:lnTo>
                  <a:pt x="24384" y="600455"/>
                </a:lnTo>
                <a:lnTo>
                  <a:pt x="30480" y="539496"/>
                </a:lnTo>
                <a:lnTo>
                  <a:pt x="42672" y="478535"/>
                </a:lnTo>
                <a:lnTo>
                  <a:pt x="60960" y="420624"/>
                </a:lnTo>
                <a:lnTo>
                  <a:pt x="85344" y="365759"/>
                </a:lnTo>
                <a:lnTo>
                  <a:pt x="100584" y="338327"/>
                </a:lnTo>
                <a:lnTo>
                  <a:pt x="112775" y="310896"/>
                </a:lnTo>
                <a:lnTo>
                  <a:pt x="131063" y="286511"/>
                </a:lnTo>
                <a:lnTo>
                  <a:pt x="146304" y="262127"/>
                </a:lnTo>
                <a:lnTo>
                  <a:pt x="164592" y="237744"/>
                </a:lnTo>
                <a:lnTo>
                  <a:pt x="207263" y="195072"/>
                </a:lnTo>
                <a:lnTo>
                  <a:pt x="249936" y="155448"/>
                </a:lnTo>
                <a:lnTo>
                  <a:pt x="298704" y="118872"/>
                </a:lnTo>
                <a:lnTo>
                  <a:pt x="347472" y="88392"/>
                </a:lnTo>
                <a:lnTo>
                  <a:pt x="429768" y="51816"/>
                </a:lnTo>
                <a:lnTo>
                  <a:pt x="460248" y="42672"/>
                </a:lnTo>
                <a:lnTo>
                  <a:pt x="487680" y="33527"/>
                </a:lnTo>
                <a:lnTo>
                  <a:pt x="548640" y="21335"/>
                </a:lnTo>
                <a:lnTo>
                  <a:pt x="612648" y="15240"/>
                </a:lnTo>
                <a:lnTo>
                  <a:pt x="824992" y="15240"/>
                </a:lnTo>
                <a:lnTo>
                  <a:pt x="804672" y="9144"/>
                </a:lnTo>
                <a:lnTo>
                  <a:pt x="774192" y="3048"/>
                </a:lnTo>
                <a:lnTo>
                  <a:pt x="757428" y="0"/>
                </a:lnTo>
                <a:close/>
              </a:path>
              <a:path w="1289685" h="1277620">
                <a:moveTo>
                  <a:pt x="824992" y="15240"/>
                </a:moveTo>
                <a:lnTo>
                  <a:pt x="676656" y="15240"/>
                </a:lnTo>
                <a:lnTo>
                  <a:pt x="737616" y="21335"/>
                </a:lnTo>
                <a:lnTo>
                  <a:pt x="798576" y="33527"/>
                </a:lnTo>
                <a:lnTo>
                  <a:pt x="856488" y="51816"/>
                </a:lnTo>
                <a:lnTo>
                  <a:pt x="938784" y="88392"/>
                </a:lnTo>
                <a:lnTo>
                  <a:pt x="990600" y="118872"/>
                </a:lnTo>
                <a:lnTo>
                  <a:pt x="1082040" y="195072"/>
                </a:lnTo>
                <a:lnTo>
                  <a:pt x="1121664" y="240792"/>
                </a:lnTo>
                <a:lnTo>
                  <a:pt x="1158240" y="286511"/>
                </a:lnTo>
                <a:lnTo>
                  <a:pt x="1173480" y="313944"/>
                </a:lnTo>
                <a:lnTo>
                  <a:pt x="1188720" y="338327"/>
                </a:lnTo>
                <a:lnTo>
                  <a:pt x="1225296" y="420624"/>
                </a:lnTo>
                <a:lnTo>
                  <a:pt x="1243584" y="478535"/>
                </a:lnTo>
                <a:lnTo>
                  <a:pt x="1255776" y="539496"/>
                </a:lnTo>
                <a:lnTo>
                  <a:pt x="1261872" y="600455"/>
                </a:lnTo>
                <a:lnTo>
                  <a:pt x="1261872" y="664464"/>
                </a:lnTo>
                <a:lnTo>
                  <a:pt x="1258824" y="697992"/>
                </a:lnTo>
                <a:lnTo>
                  <a:pt x="1255776" y="728472"/>
                </a:lnTo>
                <a:lnTo>
                  <a:pt x="1243584" y="789431"/>
                </a:lnTo>
                <a:lnTo>
                  <a:pt x="1234440" y="816863"/>
                </a:lnTo>
                <a:lnTo>
                  <a:pt x="1225296" y="847344"/>
                </a:lnTo>
                <a:lnTo>
                  <a:pt x="1188720" y="929639"/>
                </a:lnTo>
                <a:lnTo>
                  <a:pt x="1158240" y="978408"/>
                </a:lnTo>
                <a:lnTo>
                  <a:pt x="1121664" y="1027176"/>
                </a:lnTo>
                <a:lnTo>
                  <a:pt x="1082040" y="1072896"/>
                </a:lnTo>
                <a:lnTo>
                  <a:pt x="1014984" y="1130808"/>
                </a:lnTo>
                <a:lnTo>
                  <a:pt x="990600" y="1146048"/>
                </a:lnTo>
                <a:lnTo>
                  <a:pt x="963168" y="1164336"/>
                </a:lnTo>
                <a:lnTo>
                  <a:pt x="938784" y="1176527"/>
                </a:lnTo>
                <a:lnTo>
                  <a:pt x="911352" y="1191767"/>
                </a:lnTo>
                <a:lnTo>
                  <a:pt x="856488" y="1216152"/>
                </a:lnTo>
                <a:lnTo>
                  <a:pt x="826008" y="1225296"/>
                </a:lnTo>
                <a:lnTo>
                  <a:pt x="798576" y="1234439"/>
                </a:lnTo>
                <a:lnTo>
                  <a:pt x="737616" y="1246632"/>
                </a:lnTo>
                <a:lnTo>
                  <a:pt x="673608" y="1252727"/>
                </a:lnTo>
                <a:lnTo>
                  <a:pt x="824992" y="1252727"/>
                </a:lnTo>
                <a:lnTo>
                  <a:pt x="835152" y="1249679"/>
                </a:lnTo>
                <a:lnTo>
                  <a:pt x="865632" y="1237488"/>
                </a:lnTo>
                <a:lnTo>
                  <a:pt x="893063" y="1228344"/>
                </a:lnTo>
                <a:lnTo>
                  <a:pt x="923544" y="1213103"/>
                </a:lnTo>
                <a:lnTo>
                  <a:pt x="950976" y="1200912"/>
                </a:lnTo>
                <a:lnTo>
                  <a:pt x="978408" y="1185672"/>
                </a:lnTo>
                <a:lnTo>
                  <a:pt x="1002792" y="1167384"/>
                </a:lnTo>
                <a:lnTo>
                  <a:pt x="1030224" y="1149096"/>
                </a:lnTo>
                <a:lnTo>
                  <a:pt x="1054608" y="1130808"/>
                </a:lnTo>
                <a:lnTo>
                  <a:pt x="1100328" y="1088136"/>
                </a:lnTo>
                <a:lnTo>
                  <a:pt x="1139952" y="1042415"/>
                </a:lnTo>
                <a:lnTo>
                  <a:pt x="1161288" y="1018032"/>
                </a:lnTo>
                <a:lnTo>
                  <a:pt x="1225296" y="911351"/>
                </a:lnTo>
                <a:lnTo>
                  <a:pt x="1249680" y="853439"/>
                </a:lnTo>
                <a:lnTo>
                  <a:pt x="1267968" y="795527"/>
                </a:lnTo>
                <a:lnTo>
                  <a:pt x="1274064" y="762000"/>
                </a:lnTo>
                <a:lnTo>
                  <a:pt x="1280160" y="731520"/>
                </a:lnTo>
                <a:lnTo>
                  <a:pt x="1283208" y="697992"/>
                </a:lnTo>
                <a:lnTo>
                  <a:pt x="1286256" y="667511"/>
                </a:lnTo>
                <a:lnTo>
                  <a:pt x="1289304" y="633983"/>
                </a:lnTo>
                <a:lnTo>
                  <a:pt x="1280160" y="533400"/>
                </a:lnTo>
                <a:lnTo>
                  <a:pt x="1267968" y="472440"/>
                </a:lnTo>
                <a:lnTo>
                  <a:pt x="1249680" y="411479"/>
                </a:lnTo>
                <a:lnTo>
                  <a:pt x="1225296" y="353568"/>
                </a:lnTo>
                <a:lnTo>
                  <a:pt x="1194816" y="298703"/>
                </a:lnTo>
                <a:lnTo>
                  <a:pt x="1176528" y="271272"/>
                </a:lnTo>
                <a:lnTo>
                  <a:pt x="1161288" y="246888"/>
                </a:lnTo>
                <a:lnTo>
                  <a:pt x="1097280" y="176783"/>
                </a:lnTo>
                <a:lnTo>
                  <a:pt x="1054608" y="137159"/>
                </a:lnTo>
                <a:lnTo>
                  <a:pt x="1002792" y="97535"/>
                </a:lnTo>
                <a:lnTo>
                  <a:pt x="923544" y="51816"/>
                </a:lnTo>
                <a:lnTo>
                  <a:pt x="893063" y="39624"/>
                </a:lnTo>
                <a:lnTo>
                  <a:pt x="865632" y="27431"/>
                </a:lnTo>
                <a:lnTo>
                  <a:pt x="824992" y="152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638547" y="840740"/>
            <a:ext cx="870585" cy="46355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700" marR="5080">
              <a:lnSpc>
                <a:spcPts val="1630"/>
              </a:lnSpc>
              <a:spcBef>
                <a:spcPts val="305"/>
              </a:spcBef>
            </a:pPr>
            <a:r>
              <a:rPr sz="1500" spc="5" dirty="0">
                <a:latin typeface="Arial"/>
                <a:cs typeface="Arial"/>
              </a:rPr>
              <a:t>Leng</a:t>
            </a:r>
            <a:r>
              <a:rPr sz="1500" spc="15" dirty="0">
                <a:latin typeface="Arial"/>
                <a:cs typeface="Arial"/>
              </a:rPr>
              <a:t>k</a:t>
            </a:r>
            <a:r>
              <a:rPr sz="1500" spc="5" dirty="0">
                <a:latin typeface="Arial"/>
                <a:cs typeface="Arial"/>
              </a:rPr>
              <a:t>ung  Ling</a:t>
            </a:r>
            <a:r>
              <a:rPr sz="1500" spc="15" dirty="0">
                <a:latin typeface="Arial"/>
                <a:cs typeface="Arial"/>
              </a:rPr>
              <a:t>k</a:t>
            </a:r>
            <a:r>
              <a:rPr sz="1500" spc="5" dirty="0">
                <a:latin typeface="Arial"/>
                <a:cs typeface="Arial"/>
              </a:rPr>
              <a:t>aran</a:t>
            </a:r>
            <a:endParaRPr sz="15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867400" y="2926079"/>
            <a:ext cx="1264920" cy="12618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855208" y="2913888"/>
            <a:ext cx="1289685" cy="1289685"/>
          </a:xfrm>
          <a:custGeom>
            <a:avLst/>
            <a:gdLst/>
            <a:ahLst/>
            <a:cxnLst/>
            <a:rect l="l" t="t" r="r" b="b"/>
            <a:pathLst>
              <a:path w="1289684" h="1289685">
                <a:moveTo>
                  <a:pt x="676656" y="0"/>
                </a:moveTo>
                <a:lnTo>
                  <a:pt x="609600" y="0"/>
                </a:lnTo>
                <a:lnTo>
                  <a:pt x="545591" y="6096"/>
                </a:lnTo>
                <a:lnTo>
                  <a:pt x="515112" y="12191"/>
                </a:lnTo>
                <a:lnTo>
                  <a:pt x="481583" y="18287"/>
                </a:lnTo>
                <a:lnTo>
                  <a:pt x="420624" y="36575"/>
                </a:lnTo>
                <a:lnTo>
                  <a:pt x="393191" y="48767"/>
                </a:lnTo>
                <a:lnTo>
                  <a:pt x="365759" y="64008"/>
                </a:lnTo>
                <a:lnTo>
                  <a:pt x="335279" y="76200"/>
                </a:lnTo>
                <a:lnTo>
                  <a:pt x="283463" y="109727"/>
                </a:lnTo>
                <a:lnTo>
                  <a:pt x="234695" y="146303"/>
                </a:lnTo>
                <a:lnTo>
                  <a:pt x="188975" y="188975"/>
                </a:lnTo>
                <a:lnTo>
                  <a:pt x="146303" y="234696"/>
                </a:lnTo>
                <a:lnTo>
                  <a:pt x="109727" y="283463"/>
                </a:lnTo>
                <a:lnTo>
                  <a:pt x="76200" y="335279"/>
                </a:lnTo>
                <a:lnTo>
                  <a:pt x="64007" y="365760"/>
                </a:lnTo>
                <a:lnTo>
                  <a:pt x="48767" y="393191"/>
                </a:lnTo>
                <a:lnTo>
                  <a:pt x="39624" y="420624"/>
                </a:lnTo>
                <a:lnTo>
                  <a:pt x="27431" y="451103"/>
                </a:lnTo>
                <a:lnTo>
                  <a:pt x="18287" y="481584"/>
                </a:lnTo>
                <a:lnTo>
                  <a:pt x="12191" y="515112"/>
                </a:lnTo>
                <a:lnTo>
                  <a:pt x="6095" y="545591"/>
                </a:lnTo>
                <a:lnTo>
                  <a:pt x="3047" y="579120"/>
                </a:lnTo>
                <a:lnTo>
                  <a:pt x="0" y="609600"/>
                </a:lnTo>
                <a:lnTo>
                  <a:pt x="0" y="676656"/>
                </a:lnTo>
                <a:lnTo>
                  <a:pt x="3047" y="710184"/>
                </a:lnTo>
                <a:lnTo>
                  <a:pt x="6095" y="740663"/>
                </a:lnTo>
                <a:lnTo>
                  <a:pt x="12191" y="774191"/>
                </a:lnTo>
                <a:lnTo>
                  <a:pt x="21336" y="804672"/>
                </a:lnTo>
                <a:lnTo>
                  <a:pt x="27431" y="835151"/>
                </a:lnTo>
                <a:lnTo>
                  <a:pt x="39624" y="865632"/>
                </a:lnTo>
                <a:lnTo>
                  <a:pt x="51815" y="893063"/>
                </a:lnTo>
                <a:lnTo>
                  <a:pt x="64007" y="923544"/>
                </a:lnTo>
                <a:lnTo>
                  <a:pt x="76200" y="950976"/>
                </a:lnTo>
                <a:lnTo>
                  <a:pt x="94487" y="978408"/>
                </a:lnTo>
                <a:lnTo>
                  <a:pt x="109727" y="1002791"/>
                </a:lnTo>
                <a:lnTo>
                  <a:pt x="146303" y="1054608"/>
                </a:lnTo>
                <a:lnTo>
                  <a:pt x="188975" y="1100327"/>
                </a:lnTo>
                <a:lnTo>
                  <a:pt x="259079" y="1161288"/>
                </a:lnTo>
                <a:lnTo>
                  <a:pt x="283463" y="1176527"/>
                </a:lnTo>
                <a:lnTo>
                  <a:pt x="310895" y="1194815"/>
                </a:lnTo>
                <a:lnTo>
                  <a:pt x="365759" y="1225296"/>
                </a:lnTo>
                <a:lnTo>
                  <a:pt x="423671" y="1249679"/>
                </a:lnTo>
                <a:lnTo>
                  <a:pt x="484631" y="1267967"/>
                </a:lnTo>
                <a:lnTo>
                  <a:pt x="545591" y="1280160"/>
                </a:lnTo>
                <a:lnTo>
                  <a:pt x="643127" y="1289303"/>
                </a:lnTo>
                <a:lnTo>
                  <a:pt x="743712" y="1280160"/>
                </a:lnTo>
                <a:lnTo>
                  <a:pt x="804671" y="1267967"/>
                </a:lnTo>
                <a:lnTo>
                  <a:pt x="824991" y="1261872"/>
                </a:lnTo>
                <a:lnTo>
                  <a:pt x="612647" y="1261872"/>
                </a:lnTo>
                <a:lnTo>
                  <a:pt x="548639" y="1255776"/>
                </a:lnTo>
                <a:lnTo>
                  <a:pt x="487679" y="1243584"/>
                </a:lnTo>
                <a:lnTo>
                  <a:pt x="460247" y="1234439"/>
                </a:lnTo>
                <a:lnTo>
                  <a:pt x="429767" y="1225296"/>
                </a:lnTo>
                <a:lnTo>
                  <a:pt x="347471" y="1188720"/>
                </a:lnTo>
                <a:lnTo>
                  <a:pt x="323088" y="1173479"/>
                </a:lnTo>
                <a:lnTo>
                  <a:pt x="298703" y="1155191"/>
                </a:lnTo>
                <a:lnTo>
                  <a:pt x="274319" y="1139952"/>
                </a:lnTo>
                <a:lnTo>
                  <a:pt x="207263" y="1082039"/>
                </a:lnTo>
                <a:lnTo>
                  <a:pt x="164591" y="1036320"/>
                </a:lnTo>
                <a:lnTo>
                  <a:pt x="131063" y="990600"/>
                </a:lnTo>
                <a:lnTo>
                  <a:pt x="115824" y="963167"/>
                </a:lnTo>
                <a:lnTo>
                  <a:pt x="100583" y="938784"/>
                </a:lnTo>
                <a:lnTo>
                  <a:pt x="85343" y="911351"/>
                </a:lnTo>
                <a:lnTo>
                  <a:pt x="60959" y="856488"/>
                </a:lnTo>
                <a:lnTo>
                  <a:pt x="51815" y="826008"/>
                </a:lnTo>
                <a:lnTo>
                  <a:pt x="45719" y="798576"/>
                </a:lnTo>
                <a:lnTo>
                  <a:pt x="36575" y="768096"/>
                </a:lnTo>
                <a:lnTo>
                  <a:pt x="33527" y="737615"/>
                </a:lnTo>
                <a:lnTo>
                  <a:pt x="27431" y="707136"/>
                </a:lnTo>
                <a:lnTo>
                  <a:pt x="24383" y="673608"/>
                </a:lnTo>
                <a:lnTo>
                  <a:pt x="24383" y="612648"/>
                </a:lnTo>
                <a:lnTo>
                  <a:pt x="27431" y="579120"/>
                </a:lnTo>
                <a:lnTo>
                  <a:pt x="33527" y="548639"/>
                </a:lnTo>
                <a:lnTo>
                  <a:pt x="36575" y="518160"/>
                </a:lnTo>
                <a:lnTo>
                  <a:pt x="45719" y="487679"/>
                </a:lnTo>
                <a:lnTo>
                  <a:pt x="51815" y="460248"/>
                </a:lnTo>
                <a:lnTo>
                  <a:pt x="64007" y="429767"/>
                </a:lnTo>
                <a:lnTo>
                  <a:pt x="73151" y="402336"/>
                </a:lnTo>
                <a:lnTo>
                  <a:pt x="85343" y="374903"/>
                </a:lnTo>
                <a:lnTo>
                  <a:pt x="100583" y="347472"/>
                </a:lnTo>
                <a:lnTo>
                  <a:pt x="115824" y="323088"/>
                </a:lnTo>
                <a:lnTo>
                  <a:pt x="131063" y="295656"/>
                </a:lnTo>
                <a:lnTo>
                  <a:pt x="167639" y="249936"/>
                </a:lnTo>
                <a:lnTo>
                  <a:pt x="207263" y="204215"/>
                </a:lnTo>
                <a:lnTo>
                  <a:pt x="249936" y="164591"/>
                </a:lnTo>
                <a:lnTo>
                  <a:pt x="298703" y="131063"/>
                </a:lnTo>
                <a:lnTo>
                  <a:pt x="323088" y="112775"/>
                </a:lnTo>
                <a:lnTo>
                  <a:pt x="374903" y="85344"/>
                </a:lnTo>
                <a:lnTo>
                  <a:pt x="432815" y="60960"/>
                </a:lnTo>
                <a:lnTo>
                  <a:pt x="490727" y="42672"/>
                </a:lnTo>
                <a:lnTo>
                  <a:pt x="551688" y="30479"/>
                </a:lnTo>
                <a:lnTo>
                  <a:pt x="612647" y="24384"/>
                </a:lnTo>
                <a:lnTo>
                  <a:pt x="824992" y="24384"/>
                </a:lnTo>
                <a:lnTo>
                  <a:pt x="804671" y="18287"/>
                </a:lnTo>
                <a:lnTo>
                  <a:pt x="774191" y="12191"/>
                </a:lnTo>
                <a:lnTo>
                  <a:pt x="740663" y="6096"/>
                </a:lnTo>
                <a:lnTo>
                  <a:pt x="676656" y="0"/>
                </a:lnTo>
                <a:close/>
              </a:path>
              <a:path w="1289684" h="1289685">
                <a:moveTo>
                  <a:pt x="824992" y="24384"/>
                </a:moveTo>
                <a:lnTo>
                  <a:pt x="676656" y="24384"/>
                </a:lnTo>
                <a:lnTo>
                  <a:pt x="737615" y="30479"/>
                </a:lnTo>
                <a:lnTo>
                  <a:pt x="798575" y="42672"/>
                </a:lnTo>
                <a:lnTo>
                  <a:pt x="829056" y="51815"/>
                </a:lnTo>
                <a:lnTo>
                  <a:pt x="856488" y="60960"/>
                </a:lnTo>
                <a:lnTo>
                  <a:pt x="883919" y="73151"/>
                </a:lnTo>
                <a:lnTo>
                  <a:pt x="914399" y="85344"/>
                </a:lnTo>
                <a:lnTo>
                  <a:pt x="938784" y="97536"/>
                </a:lnTo>
                <a:lnTo>
                  <a:pt x="966215" y="112775"/>
                </a:lnTo>
                <a:lnTo>
                  <a:pt x="990599" y="131063"/>
                </a:lnTo>
                <a:lnTo>
                  <a:pt x="1014984" y="146303"/>
                </a:lnTo>
                <a:lnTo>
                  <a:pt x="1082039" y="207263"/>
                </a:lnTo>
                <a:lnTo>
                  <a:pt x="1121664" y="249936"/>
                </a:lnTo>
                <a:lnTo>
                  <a:pt x="1158239" y="298703"/>
                </a:lnTo>
                <a:lnTo>
                  <a:pt x="1188719" y="347472"/>
                </a:lnTo>
                <a:lnTo>
                  <a:pt x="1216151" y="402336"/>
                </a:lnTo>
                <a:lnTo>
                  <a:pt x="1234439" y="460248"/>
                </a:lnTo>
                <a:lnTo>
                  <a:pt x="1243584" y="487679"/>
                </a:lnTo>
                <a:lnTo>
                  <a:pt x="1255775" y="548639"/>
                </a:lnTo>
                <a:lnTo>
                  <a:pt x="1258823" y="579120"/>
                </a:lnTo>
                <a:lnTo>
                  <a:pt x="1261871" y="612648"/>
                </a:lnTo>
                <a:lnTo>
                  <a:pt x="1261871" y="676656"/>
                </a:lnTo>
                <a:lnTo>
                  <a:pt x="1255775" y="737615"/>
                </a:lnTo>
                <a:lnTo>
                  <a:pt x="1243584" y="798576"/>
                </a:lnTo>
                <a:lnTo>
                  <a:pt x="1225295" y="856488"/>
                </a:lnTo>
                <a:lnTo>
                  <a:pt x="1188719" y="938784"/>
                </a:lnTo>
                <a:lnTo>
                  <a:pt x="1158239" y="990600"/>
                </a:lnTo>
                <a:lnTo>
                  <a:pt x="1121664" y="1036320"/>
                </a:lnTo>
                <a:lnTo>
                  <a:pt x="1082039" y="1082039"/>
                </a:lnTo>
                <a:lnTo>
                  <a:pt x="1014984" y="1139952"/>
                </a:lnTo>
                <a:lnTo>
                  <a:pt x="966215" y="1173479"/>
                </a:lnTo>
                <a:lnTo>
                  <a:pt x="856488" y="1225296"/>
                </a:lnTo>
                <a:lnTo>
                  <a:pt x="798575" y="1243584"/>
                </a:lnTo>
                <a:lnTo>
                  <a:pt x="737615" y="1255776"/>
                </a:lnTo>
                <a:lnTo>
                  <a:pt x="676656" y="1261872"/>
                </a:lnTo>
                <a:lnTo>
                  <a:pt x="824991" y="1261872"/>
                </a:lnTo>
                <a:lnTo>
                  <a:pt x="865632" y="1249679"/>
                </a:lnTo>
                <a:lnTo>
                  <a:pt x="923543" y="1225296"/>
                </a:lnTo>
                <a:lnTo>
                  <a:pt x="978408" y="1194815"/>
                </a:lnTo>
                <a:lnTo>
                  <a:pt x="1054608" y="1139952"/>
                </a:lnTo>
                <a:lnTo>
                  <a:pt x="1100327" y="1097279"/>
                </a:lnTo>
                <a:lnTo>
                  <a:pt x="1142999" y="1054608"/>
                </a:lnTo>
                <a:lnTo>
                  <a:pt x="1179575" y="1002791"/>
                </a:lnTo>
                <a:lnTo>
                  <a:pt x="1225295" y="923544"/>
                </a:lnTo>
                <a:lnTo>
                  <a:pt x="1237488" y="893063"/>
                </a:lnTo>
                <a:lnTo>
                  <a:pt x="1249680" y="865632"/>
                </a:lnTo>
                <a:lnTo>
                  <a:pt x="1277112" y="774191"/>
                </a:lnTo>
                <a:lnTo>
                  <a:pt x="1280160" y="740663"/>
                </a:lnTo>
                <a:lnTo>
                  <a:pt x="1286256" y="710184"/>
                </a:lnTo>
                <a:lnTo>
                  <a:pt x="1289303" y="676656"/>
                </a:lnTo>
                <a:lnTo>
                  <a:pt x="1289303" y="609600"/>
                </a:lnTo>
                <a:lnTo>
                  <a:pt x="1286256" y="576072"/>
                </a:lnTo>
                <a:lnTo>
                  <a:pt x="1280160" y="545591"/>
                </a:lnTo>
                <a:lnTo>
                  <a:pt x="1277112" y="512063"/>
                </a:lnTo>
                <a:lnTo>
                  <a:pt x="1249680" y="420624"/>
                </a:lnTo>
                <a:lnTo>
                  <a:pt x="1237488" y="393191"/>
                </a:lnTo>
                <a:lnTo>
                  <a:pt x="1225295" y="362712"/>
                </a:lnTo>
                <a:lnTo>
                  <a:pt x="1194815" y="307848"/>
                </a:lnTo>
                <a:lnTo>
                  <a:pt x="1179575" y="283463"/>
                </a:lnTo>
                <a:lnTo>
                  <a:pt x="1161288" y="256032"/>
                </a:lnTo>
                <a:lnTo>
                  <a:pt x="1139951" y="231648"/>
                </a:lnTo>
                <a:lnTo>
                  <a:pt x="1100327" y="185927"/>
                </a:lnTo>
                <a:lnTo>
                  <a:pt x="1054608" y="146303"/>
                </a:lnTo>
                <a:lnTo>
                  <a:pt x="1005839" y="109727"/>
                </a:lnTo>
                <a:lnTo>
                  <a:pt x="923543" y="60960"/>
                </a:lnTo>
                <a:lnTo>
                  <a:pt x="865632" y="36575"/>
                </a:lnTo>
                <a:lnTo>
                  <a:pt x="82499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061964" y="3306572"/>
            <a:ext cx="870585" cy="46355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28270" marR="5080" indent="-116205">
              <a:lnSpc>
                <a:spcPts val="1630"/>
              </a:lnSpc>
              <a:spcBef>
                <a:spcPts val="305"/>
              </a:spcBef>
            </a:pPr>
            <a:r>
              <a:rPr sz="1500" spc="5" dirty="0">
                <a:latin typeface="Arial"/>
                <a:cs typeface="Arial"/>
              </a:rPr>
              <a:t>Leng</a:t>
            </a:r>
            <a:r>
              <a:rPr sz="1500" spc="15" dirty="0">
                <a:latin typeface="Arial"/>
                <a:cs typeface="Arial"/>
              </a:rPr>
              <a:t>k</a:t>
            </a:r>
            <a:r>
              <a:rPr sz="1500" spc="5" dirty="0">
                <a:latin typeface="Arial"/>
                <a:cs typeface="Arial"/>
              </a:rPr>
              <a:t>ung  transisi</a:t>
            </a:r>
            <a:endParaRPr sz="15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020567" y="2926079"/>
            <a:ext cx="1261871" cy="12618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005327" y="2913888"/>
            <a:ext cx="1289685" cy="1289685"/>
          </a:xfrm>
          <a:custGeom>
            <a:avLst/>
            <a:gdLst/>
            <a:ahLst/>
            <a:cxnLst/>
            <a:rect l="l" t="t" r="r" b="b"/>
            <a:pathLst>
              <a:path w="1289685" h="1289685">
                <a:moveTo>
                  <a:pt x="679704" y="0"/>
                </a:moveTo>
                <a:lnTo>
                  <a:pt x="612648" y="0"/>
                </a:lnTo>
                <a:lnTo>
                  <a:pt x="548639" y="6096"/>
                </a:lnTo>
                <a:lnTo>
                  <a:pt x="484632" y="18287"/>
                </a:lnTo>
                <a:lnTo>
                  <a:pt x="423672" y="36575"/>
                </a:lnTo>
                <a:lnTo>
                  <a:pt x="365760" y="64008"/>
                </a:lnTo>
                <a:lnTo>
                  <a:pt x="338327" y="76200"/>
                </a:lnTo>
                <a:lnTo>
                  <a:pt x="310896" y="91439"/>
                </a:lnTo>
                <a:lnTo>
                  <a:pt x="286512" y="109727"/>
                </a:lnTo>
                <a:lnTo>
                  <a:pt x="259080" y="128015"/>
                </a:lnTo>
                <a:lnTo>
                  <a:pt x="234696" y="146303"/>
                </a:lnTo>
                <a:lnTo>
                  <a:pt x="188976" y="188975"/>
                </a:lnTo>
                <a:lnTo>
                  <a:pt x="149352" y="234696"/>
                </a:lnTo>
                <a:lnTo>
                  <a:pt x="128016" y="259079"/>
                </a:lnTo>
                <a:lnTo>
                  <a:pt x="109728" y="283463"/>
                </a:lnTo>
                <a:lnTo>
                  <a:pt x="94488" y="310896"/>
                </a:lnTo>
                <a:lnTo>
                  <a:pt x="79248" y="335279"/>
                </a:lnTo>
                <a:lnTo>
                  <a:pt x="64008" y="365760"/>
                </a:lnTo>
                <a:lnTo>
                  <a:pt x="39624" y="420624"/>
                </a:lnTo>
                <a:lnTo>
                  <a:pt x="21336" y="481584"/>
                </a:lnTo>
                <a:lnTo>
                  <a:pt x="15240" y="515112"/>
                </a:lnTo>
                <a:lnTo>
                  <a:pt x="9144" y="545591"/>
                </a:lnTo>
                <a:lnTo>
                  <a:pt x="6096" y="579120"/>
                </a:lnTo>
                <a:lnTo>
                  <a:pt x="3048" y="609600"/>
                </a:lnTo>
                <a:lnTo>
                  <a:pt x="0" y="643127"/>
                </a:lnTo>
                <a:lnTo>
                  <a:pt x="6096" y="710184"/>
                </a:lnTo>
                <a:lnTo>
                  <a:pt x="15240" y="774191"/>
                </a:lnTo>
                <a:lnTo>
                  <a:pt x="39624" y="865632"/>
                </a:lnTo>
                <a:lnTo>
                  <a:pt x="51816" y="893063"/>
                </a:lnTo>
                <a:lnTo>
                  <a:pt x="64008" y="923544"/>
                </a:lnTo>
                <a:lnTo>
                  <a:pt x="94488" y="978408"/>
                </a:lnTo>
                <a:lnTo>
                  <a:pt x="112776" y="1002791"/>
                </a:lnTo>
                <a:lnTo>
                  <a:pt x="131064" y="1030224"/>
                </a:lnTo>
                <a:lnTo>
                  <a:pt x="149352" y="1054608"/>
                </a:lnTo>
                <a:lnTo>
                  <a:pt x="188976" y="1100327"/>
                </a:lnTo>
                <a:lnTo>
                  <a:pt x="259080" y="1161288"/>
                </a:lnTo>
                <a:lnTo>
                  <a:pt x="286512" y="1176527"/>
                </a:lnTo>
                <a:lnTo>
                  <a:pt x="310896" y="1194815"/>
                </a:lnTo>
                <a:lnTo>
                  <a:pt x="365760" y="1225296"/>
                </a:lnTo>
                <a:lnTo>
                  <a:pt x="396239" y="1237488"/>
                </a:lnTo>
                <a:lnTo>
                  <a:pt x="423672" y="1249679"/>
                </a:lnTo>
                <a:lnTo>
                  <a:pt x="484632" y="1267967"/>
                </a:lnTo>
                <a:lnTo>
                  <a:pt x="515112" y="1274064"/>
                </a:lnTo>
                <a:lnTo>
                  <a:pt x="548639" y="1280160"/>
                </a:lnTo>
                <a:lnTo>
                  <a:pt x="646176" y="1289303"/>
                </a:lnTo>
                <a:lnTo>
                  <a:pt x="743712" y="1280160"/>
                </a:lnTo>
                <a:lnTo>
                  <a:pt x="777239" y="1274064"/>
                </a:lnTo>
                <a:lnTo>
                  <a:pt x="807720" y="1267967"/>
                </a:lnTo>
                <a:lnTo>
                  <a:pt x="828039" y="1261872"/>
                </a:lnTo>
                <a:lnTo>
                  <a:pt x="612648" y="1261872"/>
                </a:lnTo>
                <a:lnTo>
                  <a:pt x="551688" y="1255776"/>
                </a:lnTo>
                <a:lnTo>
                  <a:pt x="490727" y="1243584"/>
                </a:lnTo>
                <a:lnTo>
                  <a:pt x="432816" y="1225296"/>
                </a:lnTo>
                <a:lnTo>
                  <a:pt x="350520" y="1188720"/>
                </a:lnTo>
                <a:lnTo>
                  <a:pt x="298704" y="1155191"/>
                </a:lnTo>
                <a:lnTo>
                  <a:pt x="274320" y="1139952"/>
                </a:lnTo>
                <a:lnTo>
                  <a:pt x="207264" y="1082039"/>
                </a:lnTo>
                <a:lnTo>
                  <a:pt x="167640" y="1036320"/>
                </a:lnTo>
                <a:lnTo>
                  <a:pt x="131064" y="990600"/>
                </a:lnTo>
                <a:lnTo>
                  <a:pt x="115824" y="963167"/>
                </a:lnTo>
                <a:lnTo>
                  <a:pt x="100584" y="938784"/>
                </a:lnTo>
                <a:lnTo>
                  <a:pt x="64008" y="856488"/>
                </a:lnTo>
                <a:lnTo>
                  <a:pt x="54864" y="826008"/>
                </a:lnTo>
                <a:lnTo>
                  <a:pt x="45720" y="798576"/>
                </a:lnTo>
                <a:lnTo>
                  <a:pt x="33528" y="737615"/>
                </a:lnTo>
                <a:lnTo>
                  <a:pt x="30480" y="707136"/>
                </a:lnTo>
                <a:lnTo>
                  <a:pt x="27432" y="673608"/>
                </a:lnTo>
                <a:lnTo>
                  <a:pt x="27432" y="612648"/>
                </a:lnTo>
                <a:lnTo>
                  <a:pt x="30480" y="579120"/>
                </a:lnTo>
                <a:lnTo>
                  <a:pt x="33528" y="548639"/>
                </a:lnTo>
                <a:lnTo>
                  <a:pt x="45720" y="487679"/>
                </a:lnTo>
                <a:lnTo>
                  <a:pt x="54864" y="460248"/>
                </a:lnTo>
                <a:lnTo>
                  <a:pt x="64008" y="429767"/>
                </a:lnTo>
                <a:lnTo>
                  <a:pt x="100584" y="347472"/>
                </a:lnTo>
                <a:lnTo>
                  <a:pt x="115824" y="323088"/>
                </a:lnTo>
                <a:lnTo>
                  <a:pt x="131064" y="295656"/>
                </a:lnTo>
                <a:lnTo>
                  <a:pt x="167640" y="249936"/>
                </a:lnTo>
                <a:lnTo>
                  <a:pt x="207264" y="204215"/>
                </a:lnTo>
                <a:lnTo>
                  <a:pt x="274320" y="146303"/>
                </a:lnTo>
                <a:lnTo>
                  <a:pt x="298704" y="131063"/>
                </a:lnTo>
                <a:lnTo>
                  <a:pt x="326136" y="112775"/>
                </a:lnTo>
                <a:lnTo>
                  <a:pt x="350520" y="97536"/>
                </a:lnTo>
                <a:lnTo>
                  <a:pt x="432816" y="60960"/>
                </a:lnTo>
                <a:lnTo>
                  <a:pt x="463296" y="51815"/>
                </a:lnTo>
                <a:lnTo>
                  <a:pt x="490727" y="42672"/>
                </a:lnTo>
                <a:lnTo>
                  <a:pt x="551688" y="30479"/>
                </a:lnTo>
                <a:lnTo>
                  <a:pt x="615696" y="24384"/>
                </a:lnTo>
                <a:lnTo>
                  <a:pt x="828040" y="24384"/>
                </a:lnTo>
                <a:lnTo>
                  <a:pt x="807720" y="18287"/>
                </a:lnTo>
                <a:lnTo>
                  <a:pt x="774192" y="12191"/>
                </a:lnTo>
                <a:lnTo>
                  <a:pt x="743712" y="6096"/>
                </a:lnTo>
                <a:lnTo>
                  <a:pt x="679704" y="0"/>
                </a:lnTo>
                <a:close/>
              </a:path>
              <a:path w="1289685" h="1289685">
                <a:moveTo>
                  <a:pt x="828040" y="24384"/>
                </a:moveTo>
                <a:lnTo>
                  <a:pt x="676656" y="24384"/>
                </a:lnTo>
                <a:lnTo>
                  <a:pt x="740663" y="30479"/>
                </a:lnTo>
                <a:lnTo>
                  <a:pt x="801624" y="42672"/>
                </a:lnTo>
                <a:lnTo>
                  <a:pt x="829056" y="51815"/>
                </a:lnTo>
                <a:lnTo>
                  <a:pt x="859536" y="60960"/>
                </a:lnTo>
                <a:lnTo>
                  <a:pt x="941832" y="97536"/>
                </a:lnTo>
                <a:lnTo>
                  <a:pt x="966216" y="112775"/>
                </a:lnTo>
                <a:lnTo>
                  <a:pt x="993648" y="131063"/>
                </a:lnTo>
                <a:lnTo>
                  <a:pt x="1018032" y="146303"/>
                </a:lnTo>
                <a:lnTo>
                  <a:pt x="1085088" y="207263"/>
                </a:lnTo>
                <a:lnTo>
                  <a:pt x="1124712" y="249936"/>
                </a:lnTo>
                <a:lnTo>
                  <a:pt x="1158239" y="298703"/>
                </a:lnTo>
                <a:lnTo>
                  <a:pt x="1176527" y="323088"/>
                </a:lnTo>
                <a:lnTo>
                  <a:pt x="1191768" y="347472"/>
                </a:lnTo>
                <a:lnTo>
                  <a:pt x="1228344" y="429767"/>
                </a:lnTo>
                <a:lnTo>
                  <a:pt x="1237488" y="460248"/>
                </a:lnTo>
                <a:lnTo>
                  <a:pt x="1246632" y="487679"/>
                </a:lnTo>
                <a:lnTo>
                  <a:pt x="1258824" y="548639"/>
                </a:lnTo>
                <a:lnTo>
                  <a:pt x="1261872" y="579120"/>
                </a:lnTo>
                <a:lnTo>
                  <a:pt x="1264920" y="612648"/>
                </a:lnTo>
                <a:lnTo>
                  <a:pt x="1264920" y="676656"/>
                </a:lnTo>
                <a:lnTo>
                  <a:pt x="1258824" y="737615"/>
                </a:lnTo>
                <a:lnTo>
                  <a:pt x="1246632" y="798576"/>
                </a:lnTo>
                <a:lnTo>
                  <a:pt x="1228344" y="856488"/>
                </a:lnTo>
                <a:lnTo>
                  <a:pt x="1191768" y="938784"/>
                </a:lnTo>
                <a:lnTo>
                  <a:pt x="1158239" y="990600"/>
                </a:lnTo>
                <a:lnTo>
                  <a:pt x="1143000" y="1014984"/>
                </a:lnTo>
                <a:lnTo>
                  <a:pt x="1082039" y="1082039"/>
                </a:lnTo>
                <a:lnTo>
                  <a:pt x="1039368" y="1121664"/>
                </a:lnTo>
                <a:lnTo>
                  <a:pt x="990600" y="1158239"/>
                </a:lnTo>
                <a:lnTo>
                  <a:pt x="941832" y="1188720"/>
                </a:lnTo>
                <a:lnTo>
                  <a:pt x="859536" y="1225296"/>
                </a:lnTo>
                <a:lnTo>
                  <a:pt x="829056" y="1234439"/>
                </a:lnTo>
                <a:lnTo>
                  <a:pt x="801624" y="1243584"/>
                </a:lnTo>
                <a:lnTo>
                  <a:pt x="740663" y="1255776"/>
                </a:lnTo>
                <a:lnTo>
                  <a:pt x="676656" y="1261872"/>
                </a:lnTo>
                <a:lnTo>
                  <a:pt x="828039" y="1261872"/>
                </a:lnTo>
                <a:lnTo>
                  <a:pt x="868680" y="1249679"/>
                </a:lnTo>
                <a:lnTo>
                  <a:pt x="896112" y="1237488"/>
                </a:lnTo>
                <a:lnTo>
                  <a:pt x="926592" y="1225296"/>
                </a:lnTo>
                <a:lnTo>
                  <a:pt x="981456" y="1194815"/>
                </a:lnTo>
                <a:lnTo>
                  <a:pt x="1005839" y="1176527"/>
                </a:lnTo>
                <a:lnTo>
                  <a:pt x="1033272" y="1158239"/>
                </a:lnTo>
                <a:lnTo>
                  <a:pt x="1103376" y="1097279"/>
                </a:lnTo>
                <a:lnTo>
                  <a:pt x="1143000" y="1054608"/>
                </a:lnTo>
                <a:lnTo>
                  <a:pt x="1179576" y="1002791"/>
                </a:lnTo>
                <a:lnTo>
                  <a:pt x="1197864" y="978408"/>
                </a:lnTo>
                <a:lnTo>
                  <a:pt x="1228344" y="923544"/>
                </a:lnTo>
                <a:lnTo>
                  <a:pt x="1240536" y="893063"/>
                </a:lnTo>
                <a:lnTo>
                  <a:pt x="1252727" y="865632"/>
                </a:lnTo>
                <a:lnTo>
                  <a:pt x="1271016" y="804672"/>
                </a:lnTo>
                <a:lnTo>
                  <a:pt x="1283208" y="740663"/>
                </a:lnTo>
                <a:lnTo>
                  <a:pt x="1289304" y="676656"/>
                </a:lnTo>
                <a:lnTo>
                  <a:pt x="1289304" y="609600"/>
                </a:lnTo>
                <a:lnTo>
                  <a:pt x="1283208" y="545591"/>
                </a:lnTo>
                <a:lnTo>
                  <a:pt x="1271016" y="481584"/>
                </a:lnTo>
                <a:lnTo>
                  <a:pt x="1252727" y="420624"/>
                </a:lnTo>
                <a:lnTo>
                  <a:pt x="1225296" y="362712"/>
                </a:lnTo>
                <a:lnTo>
                  <a:pt x="1213104" y="335279"/>
                </a:lnTo>
                <a:lnTo>
                  <a:pt x="1197864" y="307848"/>
                </a:lnTo>
                <a:lnTo>
                  <a:pt x="1179576" y="283463"/>
                </a:lnTo>
                <a:lnTo>
                  <a:pt x="1161288" y="256032"/>
                </a:lnTo>
                <a:lnTo>
                  <a:pt x="1100327" y="185927"/>
                </a:lnTo>
                <a:lnTo>
                  <a:pt x="1054608" y="146303"/>
                </a:lnTo>
                <a:lnTo>
                  <a:pt x="1005839" y="109727"/>
                </a:lnTo>
                <a:lnTo>
                  <a:pt x="954024" y="76200"/>
                </a:lnTo>
                <a:lnTo>
                  <a:pt x="868680" y="36575"/>
                </a:lnTo>
                <a:lnTo>
                  <a:pt x="828040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212083" y="3102355"/>
            <a:ext cx="870585" cy="87503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12700" marR="5080" algn="ctr">
              <a:lnSpc>
                <a:spcPct val="90200"/>
              </a:lnSpc>
              <a:spcBef>
                <a:spcPts val="285"/>
              </a:spcBef>
            </a:pPr>
            <a:r>
              <a:rPr sz="1500" spc="5" dirty="0">
                <a:latin typeface="Arial"/>
                <a:cs typeface="Arial"/>
              </a:rPr>
              <a:t>Leng</a:t>
            </a:r>
            <a:r>
              <a:rPr sz="1500" spc="15" dirty="0">
                <a:latin typeface="Arial"/>
                <a:cs typeface="Arial"/>
              </a:rPr>
              <a:t>k</a:t>
            </a:r>
            <a:r>
              <a:rPr sz="1500" spc="5" dirty="0">
                <a:latin typeface="Arial"/>
                <a:cs typeface="Arial"/>
              </a:rPr>
              <a:t>ung  Ling</a:t>
            </a:r>
            <a:r>
              <a:rPr sz="1500" spc="15" dirty="0">
                <a:latin typeface="Arial"/>
                <a:cs typeface="Arial"/>
              </a:rPr>
              <a:t>k</a:t>
            </a:r>
            <a:r>
              <a:rPr sz="1500" spc="5" dirty="0">
                <a:latin typeface="Arial"/>
                <a:cs typeface="Arial"/>
              </a:rPr>
              <a:t>aran  tanpa  tranasisi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08889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80" dirty="0"/>
              <a:t> </a:t>
            </a:r>
            <a:r>
              <a:rPr sz="4400" spc="-5" dirty="0"/>
              <a:t>Lingkaran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17775"/>
            <a:ext cx="1916430" cy="903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0000"/>
              </a:lnSpc>
              <a:spcBef>
                <a:spcPts val="95"/>
              </a:spcBef>
            </a:pP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R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: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jari-jari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lengkung  </a:t>
            </a: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C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: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gaya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sentrifugal  </a:t>
            </a: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w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03452" y="3050541"/>
            <a:ext cx="6653530" cy="270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: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jarak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antara kedua titik kontak antara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roda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dengan kepala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rel (1120</a:t>
            </a:r>
            <a:r>
              <a:rPr sz="1600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20" dirty="0">
                <a:solidFill>
                  <a:srgbClr val="FFFF00"/>
                </a:solidFill>
                <a:latin typeface="Arial"/>
                <a:cs typeface="Arial"/>
              </a:rPr>
              <a:t>mm)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3295599"/>
            <a:ext cx="3529329" cy="1196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023110">
              <a:lnSpc>
                <a:spcPct val="120000"/>
              </a:lnSpc>
              <a:spcBef>
                <a:spcPts val="95"/>
              </a:spcBef>
              <a:tabLst>
                <a:tab pos="299085" algn="l"/>
              </a:tabLst>
            </a:pP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G	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: </a:t>
            </a: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berat</a:t>
            </a:r>
            <a:r>
              <a:rPr sz="1600" spc="-8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kereta  </a:t>
            </a: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m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:</a:t>
            </a:r>
            <a:r>
              <a:rPr sz="1600" spc="-1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10" dirty="0">
                <a:solidFill>
                  <a:srgbClr val="FFFF00"/>
                </a:solidFill>
                <a:latin typeface="Arial"/>
                <a:cs typeface="Arial"/>
              </a:rPr>
              <a:t>massa</a:t>
            </a:r>
            <a:endParaRPr sz="1600">
              <a:latin typeface="Arial"/>
              <a:cs typeface="Arial"/>
            </a:endParaRPr>
          </a:p>
          <a:p>
            <a:pPr marL="12700" marR="5080">
              <a:lnSpc>
                <a:spcPct val="120000"/>
              </a:lnSpc>
              <a:tabLst>
                <a:tab pos="299085" algn="l"/>
              </a:tabLst>
            </a:pP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g	: percepatan gravitasi = 9,81</a:t>
            </a:r>
            <a:r>
              <a:rPr sz="1600" spc="-114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spc="5" dirty="0">
                <a:solidFill>
                  <a:srgbClr val="FFFF00"/>
                </a:solidFill>
                <a:latin typeface="Arial"/>
                <a:cs typeface="Arial"/>
              </a:rPr>
              <a:t>m/det</a:t>
            </a:r>
            <a:r>
              <a:rPr sz="1575" spc="7" baseline="26455" dirty="0">
                <a:solidFill>
                  <a:srgbClr val="FFFF00"/>
                </a:solidFill>
                <a:latin typeface="Arial"/>
                <a:cs typeface="Arial"/>
              </a:rPr>
              <a:t>2 </a:t>
            </a:r>
            <a:r>
              <a:rPr sz="1050" spc="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h	: peninggian</a:t>
            </a:r>
            <a:r>
              <a:rPr sz="1600" spc="-6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1578" y="4253017"/>
            <a:ext cx="15875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75"/>
              </a:lnSpc>
            </a:pPr>
            <a:r>
              <a:rPr sz="1600" spc="-5" dirty="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sz="1600" dirty="0">
                <a:solidFill>
                  <a:srgbClr val="FFFF00"/>
                </a:solidFill>
                <a:latin typeface="Arial"/>
                <a:cs typeface="Arial"/>
              </a:rPr>
              <a:t>l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514600" y="4343400"/>
            <a:ext cx="7086600" cy="2971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343400" y="1981200"/>
            <a:ext cx="1445260" cy="917575"/>
          </a:xfrm>
          <a:custGeom>
            <a:avLst/>
            <a:gdLst/>
            <a:ahLst/>
            <a:cxnLst/>
            <a:rect l="l" t="t" r="r" b="b"/>
            <a:pathLst>
              <a:path w="1445260" h="917575">
                <a:moveTo>
                  <a:pt x="0" y="917448"/>
                </a:moveTo>
                <a:lnTo>
                  <a:pt x="1444752" y="917448"/>
                </a:lnTo>
                <a:lnTo>
                  <a:pt x="1444752" y="0"/>
                </a:lnTo>
                <a:lnTo>
                  <a:pt x="0" y="0"/>
                </a:lnTo>
                <a:lnTo>
                  <a:pt x="0" y="917448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51095" y="2481643"/>
            <a:ext cx="755650" cy="0"/>
          </a:xfrm>
          <a:custGeom>
            <a:avLst/>
            <a:gdLst/>
            <a:ahLst/>
            <a:cxnLst/>
            <a:rect l="l" t="t" r="r" b="b"/>
            <a:pathLst>
              <a:path w="755650">
                <a:moveTo>
                  <a:pt x="0" y="0"/>
                </a:moveTo>
                <a:lnTo>
                  <a:pt x="755522" y="0"/>
                </a:lnTo>
              </a:path>
            </a:pathLst>
          </a:custGeom>
          <a:ln w="138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343400" y="2009787"/>
            <a:ext cx="1445260" cy="8953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99745" algn="ctr">
              <a:lnSpc>
                <a:spcPts val="2390"/>
              </a:lnSpc>
              <a:spcBef>
                <a:spcPts val="125"/>
              </a:spcBef>
            </a:pPr>
            <a:r>
              <a:rPr sz="2600" spc="15" dirty="0">
                <a:latin typeface="Times New Roman"/>
                <a:cs typeface="Times New Roman"/>
              </a:rPr>
              <a:t>m.V</a:t>
            </a:r>
            <a:r>
              <a:rPr sz="2250" spc="22" baseline="44444" dirty="0">
                <a:latin typeface="Times New Roman"/>
                <a:cs typeface="Times New Roman"/>
              </a:rPr>
              <a:t>2</a:t>
            </a:r>
            <a:endParaRPr sz="2250" baseline="44444">
              <a:latin typeface="Times New Roman"/>
              <a:cs typeface="Times New Roman"/>
            </a:endParaRPr>
          </a:p>
          <a:p>
            <a:pPr marL="45720">
              <a:lnSpc>
                <a:spcPts val="1850"/>
              </a:lnSpc>
            </a:pPr>
            <a:r>
              <a:rPr sz="2600" spc="20" dirty="0">
                <a:latin typeface="Times New Roman"/>
                <a:cs typeface="Times New Roman"/>
              </a:rPr>
              <a:t>C</a:t>
            </a:r>
            <a:r>
              <a:rPr sz="2600" spc="-90" dirty="0">
                <a:latin typeface="Times New Roman"/>
                <a:cs typeface="Times New Roman"/>
              </a:rPr>
              <a:t> </a:t>
            </a:r>
            <a:r>
              <a:rPr sz="2600" spc="15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  <a:p>
            <a:pPr marL="514984" algn="ctr">
              <a:lnSpc>
                <a:spcPts val="2580"/>
              </a:lnSpc>
            </a:pPr>
            <a:r>
              <a:rPr sz="2600" spc="20" dirty="0">
                <a:latin typeface="Times New Roman"/>
                <a:cs typeface="Times New Roman"/>
              </a:rPr>
              <a:t>R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743200" y="2487167"/>
            <a:ext cx="1524000" cy="414655"/>
          </a:xfrm>
          <a:custGeom>
            <a:avLst/>
            <a:gdLst/>
            <a:ahLst/>
            <a:cxnLst/>
            <a:rect l="l" t="t" r="r" b="b"/>
            <a:pathLst>
              <a:path w="1524000" h="414655">
                <a:moveTo>
                  <a:pt x="1489049" y="30073"/>
                </a:moveTo>
                <a:lnTo>
                  <a:pt x="0" y="402336"/>
                </a:lnTo>
                <a:lnTo>
                  <a:pt x="3048" y="414528"/>
                </a:lnTo>
                <a:lnTo>
                  <a:pt x="1493571" y="41897"/>
                </a:lnTo>
                <a:lnTo>
                  <a:pt x="1502077" y="33795"/>
                </a:lnTo>
                <a:lnTo>
                  <a:pt x="1489049" y="30073"/>
                </a:lnTo>
                <a:close/>
              </a:path>
              <a:path w="1524000" h="414655">
                <a:moveTo>
                  <a:pt x="1514855" y="36576"/>
                </a:moveTo>
                <a:lnTo>
                  <a:pt x="1493571" y="41897"/>
                </a:lnTo>
                <a:lnTo>
                  <a:pt x="1444752" y="88392"/>
                </a:lnTo>
                <a:lnTo>
                  <a:pt x="1441703" y="91440"/>
                </a:lnTo>
                <a:lnTo>
                  <a:pt x="1441703" y="94487"/>
                </a:lnTo>
                <a:lnTo>
                  <a:pt x="1447800" y="100584"/>
                </a:lnTo>
                <a:lnTo>
                  <a:pt x="1450848" y="100584"/>
                </a:lnTo>
                <a:lnTo>
                  <a:pt x="1514855" y="36576"/>
                </a:lnTo>
                <a:close/>
              </a:path>
              <a:path w="1524000" h="414655">
                <a:moveTo>
                  <a:pt x="1502077" y="33795"/>
                </a:moveTo>
                <a:lnTo>
                  <a:pt x="1493571" y="41897"/>
                </a:lnTo>
                <a:lnTo>
                  <a:pt x="1514855" y="36576"/>
                </a:lnTo>
                <a:lnTo>
                  <a:pt x="1511808" y="36576"/>
                </a:lnTo>
                <a:lnTo>
                  <a:pt x="1502077" y="33795"/>
                </a:lnTo>
                <a:close/>
              </a:path>
              <a:path w="1524000" h="414655">
                <a:moveTo>
                  <a:pt x="1508760" y="27432"/>
                </a:moveTo>
                <a:lnTo>
                  <a:pt x="1502077" y="33795"/>
                </a:lnTo>
                <a:lnTo>
                  <a:pt x="1511808" y="36576"/>
                </a:lnTo>
                <a:lnTo>
                  <a:pt x="1508760" y="27432"/>
                </a:lnTo>
                <a:close/>
              </a:path>
              <a:path w="1524000" h="414655">
                <a:moveTo>
                  <a:pt x="1512570" y="27432"/>
                </a:moveTo>
                <a:lnTo>
                  <a:pt x="1508760" y="27432"/>
                </a:lnTo>
                <a:lnTo>
                  <a:pt x="1511808" y="36576"/>
                </a:lnTo>
                <a:lnTo>
                  <a:pt x="1514855" y="36576"/>
                </a:lnTo>
                <a:lnTo>
                  <a:pt x="1512570" y="27432"/>
                </a:lnTo>
                <a:close/>
              </a:path>
              <a:path w="1524000" h="414655">
                <a:moveTo>
                  <a:pt x="1513501" y="24384"/>
                </a:moveTo>
                <a:lnTo>
                  <a:pt x="1511808" y="24384"/>
                </a:lnTo>
                <a:lnTo>
                  <a:pt x="1514855" y="36576"/>
                </a:lnTo>
                <a:lnTo>
                  <a:pt x="1524000" y="27432"/>
                </a:lnTo>
                <a:lnTo>
                  <a:pt x="1513501" y="24384"/>
                </a:lnTo>
                <a:close/>
              </a:path>
              <a:path w="1524000" h="414655">
                <a:moveTo>
                  <a:pt x="1511808" y="24384"/>
                </a:moveTo>
                <a:lnTo>
                  <a:pt x="1489049" y="30073"/>
                </a:lnTo>
                <a:lnTo>
                  <a:pt x="1502077" y="33795"/>
                </a:lnTo>
                <a:lnTo>
                  <a:pt x="1508760" y="27432"/>
                </a:lnTo>
                <a:lnTo>
                  <a:pt x="1512570" y="27432"/>
                </a:lnTo>
                <a:lnTo>
                  <a:pt x="1511808" y="24384"/>
                </a:lnTo>
                <a:close/>
              </a:path>
              <a:path w="1524000" h="414655">
                <a:moveTo>
                  <a:pt x="1429512" y="0"/>
                </a:moveTo>
                <a:lnTo>
                  <a:pt x="1426464" y="0"/>
                </a:lnTo>
                <a:lnTo>
                  <a:pt x="1423415" y="3048"/>
                </a:lnTo>
                <a:lnTo>
                  <a:pt x="1423415" y="6096"/>
                </a:lnTo>
                <a:lnTo>
                  <a:pt x="1420367" y="9144"/>
                </a:lnTo>
                <a:lnTo>
                  <a:pt x="1423415" y="12192"/>
                </a:lnTo>
                <a:lnTo>
                  <a:pt x="1426464" y="12192"/>
                </a:lnTo>
                <a:lnTo>
                  <a:pt x="1489049" y="30073"/>
                </a:lnTo>
                <a:lnTo>
                  <a:pt x="1511808" y="24384"/>
                </a:lnTo>
                <a:lnTo>
                  <a:pt x="1513501" y="24384"/>
                </a:lnTo>
                <a:lnTo>
                  <a:pt x="142951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477000" y="1981200"/>
            <a:ext cx="1000125" cy="914400"/>
          </a:xfrm>
          <a:custGeom>
            <a:avLst/>
            <a:gdLst/>
            <a:ahLst/>
            <a:cxnLst/>
            <a:rect l="l" t="t" r="r" b="b"/>
            <a:pathLst>
              <a:path w="1000125" h="914400">
                <a:moveTo>
                  <a:pt x="0" y="914400"/>
                </a:moveTo>
                <a:lnTo>
                  <a:pt x="999744" y="914400"/>
                </a:lnTo>
                <a:lnTo>
                  <a:pt x="999744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131367" y="2424493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5">
                <a:moveTo>
                  <a:pt x="0" y="0"/>
                </a:moveTo>
                <a:lnTo>
                  <a:pt x="284606" y="0"/>
                </a:lnTo>
              </a:path>
            </a:pathLst>
          </a:custGeom>
          <a:ln w="138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477000" y="2163295"/>
            <a:ext cx="1000125" cy="6838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80645" algn="r">
              <a:lnSpc>
                <a:spcPts val="2580"/>
              </a:lnSpc>
              <a:spcBef>
                <a:spcPts val="114"/>
              </a:spcBef>
            </a:pPr>
            <a:r>
              <a:rPr sz="2600" spc="15" dirty="0">
                <a:latin typeface="Times New Roman"/>
                <a:cs typeface="Times New Roman"/>
              </a:rPr>
              <a:t>m </a:t>
            </a:r>
            <a:r>
              <a:rPr sz="2600" spc="10" dirty="0">
                <a:latin typeface="Symbol"/>
                <a:cs typeface="Symbol"/>
              </a:rPr>
              <a:t></a:t>
            </a:r>
            <a:r>
              <a:rPr sz="2600" spc="-25" dirty="0">
                <a:latin typeface="Times New Roman"/>
                <a:cs typeface="Times New Roman"/>
              </a:rPr>
              <a:t> </a:t>
            </a:r>
            <a:r>
              <a:rPr sz="3900" spc="22" baseline="35256" dirty="0">
                <a:latin typeface="Times New Roman"/>
                <a:cs typeface="Times New Roman"/>
              </a:rPr>
              <a:t>G</a:t>
            </a:r>
            <a:endParaRPr sz="3900" baseline="35256">
              <a:latin typeface="Times New Roman"/>
              <a:cs typeface="Times New Roman"/>
            </a:endParaRPr>
          </a:p>
          <a:p>
            <a:pPr marR="114935" algn="r">
              <a:lnSpc>
                <a:spcPts val="2580"/>
              </a:lnSpc>
            </a:pPr>
            <a:r>
              <a:rPr sz="2600" spc="10" dirty="0">
                <a:latin typeface="Times New Roman"/>
                <a:cs typeface="Times New Roman"/>
              </a:rPr>
              <a:t>g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867400" y="2389632"/>
            <a:ext cx="533400" cy="104139"/>
          </a:xfrm>
          <a:custGeom>
            <a:avLst/>
            <a:gdLst/>
            <a:ahLst/>
            <a:cxnLst/>
            <a:rect l="l" t="t" r="r" b="b"/>
            <a:pathLst>
              <a:path w="533400" h="104139">
                <a:moveTo>
                  <a:pt x="94487" y="0"/>
                </a:moveTo>
                <a:lnTo>
                  <a:pt x="88391" y="0"/>
                </a:lnTo>
                <a:lnTo>
                  <a:pt x="0" y="48767"/>
                </a:lnTo>
                <a:lnTo>
                  <a:pt x="85344" y="100583"/>
                </a:lnTo>
                <a:lnTo>
                  <a:pt x="88391" y="103631"/>
                </a:lnTo>
                <a:lnTo>
                  <a:pt x="94487" y="100583"/>
                </a:lnTo>
                <a:lnTo>
                  <a:pt x="94487" y="97535"/>
                </a:lnTo>
                <a:lnTo>
                  <a:pt x="97536" y="94487"/>
                </a:lnTo>
                <a:lnTo>
                  <a:pt x="97536" y="91439"/>
                </a:lnTo>
                <a:lnTo>
                  <a:pt x="94487" y="88391"/>
                </a:lnTo>
                <a:lnTo>
                  <a:pt x="40059" y="57912"/>
                </a:lnTo>
                <a:lnTo>
                  <a:pt x="15239" y="57912"/>
                </a:lnTo>
                <a:lnTo>
                  <a:pt x="15239" y="42671"/>
                </a:lnTo>
                <a:lnTo>
                  <a:pt x="40059" y="42671"/>
                </a:lnTo>
                <a:lnTo>
                  <a:pt x="94487" y="12191"/>
                </a:lnTo>
                <a:lnTo>
                  <a:pt x="97536" y="9143"/>
                </a:lnTo>
                <a:lnTo>
                  <a:pt x="97536" y="6095"/>
                </a:lnTo>
                <a:lnTo>
                  <a:pt x="94487" y="3047"/>
                </a:lnTo>
                <a:lnTo>
                  <a:pt x="94487" y="0"/>
                </a:lnTo>
                <a:close/>
              </a:path>
              <a:path w="533400" h="104139">
                <a:moveTo>
                  <a:pt x="508000" y="51815"/>
                </a:moveTo>
                <a:lnTo>
                  <a:pt x="441960" y="91439"/>
                </a:lnTo>
                <a:lnTo>
                  <a:pt x="438912" y="91439"/>
                </a:lnTo>
                <a:lnTo>
                  <a:pt x="438912" y="100583"/>
                </a:lnTo>
                <a:lnTo>
                  <a:pt x="441960" y="103631"/>
                </a:lnTo>
                <a:lnTo>
                  <a:pt x="445008" y="103631"/>
                </a:lnTo>
                <a:lnTo>
                  <a:pt x="448055" y="100583"/>
                </a:lnTo>
                <a:lnTo>
                  <a:pt x="522731" y="57912"/>
                </a:lnTo>
                <a:lnTo>
                  <a:pt x="518160" y="57912"/>
                </a:lnTo>
                <a:lnTo>
                  <a:pt x="508000" y="51815"/>
                </a:lnTo>
                <a:close/>
              </a:path>
              <a:path w="533400" h="104139">
                <a:moveTo>
                  <a:pt x="15239" y="42671"/>
                </a:moveTo>
                <a:lnTo>
                  <a:pt x="15239" y="57912"/>
                </a:lnTo>
                <a:lnTo>
                  <a:pt x="40059" y="57912"/>
                </a:lnTo>
                <a:lnTo>
                  <a:pt x="34616" y="54863"/>
                </a:lnTo>
                <a:lnTo>
                  <a:pt x="18287" y="54863"/>
                </a:lnTo>
                <a:lnTo>
                  <a:pt x="18287" y="45719"/>
                </a:lnTo>
                <a:lnTo>
                  <a:pt x="34616" y="45719"/>
                </a:lnTo>
                <a:lnTo>
                  <a:pt x="39795" y="42819"/>
                </a:lnTo>
                <a:lnTo>
                  <a:pt x="15239" y="42671"/>
                </a:lnTo>
                <a:close/>
              </a:path>
              <a:path w="533400" h="104139">
                <a:moveTo>
                  <a:pt x="39795" y="42819"/>
                </a:moveTo>
                <a:lnTo>
                  <a:pt x="26452" y="50291"/>
                </a:lnTo>
                <a:lnTo>
                  <a:pt x="40059" y="57912"/>
                </a:lnTo>
                <a:lnTo>
                  <a:pt x="497839" y="57912"/>
                </a:lnTo>
                <a:lnTo>
                  <a:pt x="508000" y="51815"/>
                </a:lnTo>
                <a:lnTo>
                  <a:pt x="497603" y="45577"/>
                </a:lnTo>
                <a:lnTo>
                  <a:pt x="39795" y="42819"/>
                </a:lnTo>
                <a:close/>
              </a:path>
              <a:path w="533400" h="104139">
                <a:moveTo>
                  <a:pt x="518160" y="45719"/>
                </a:moveTo>
                <a:lnTo>
                  <a:pt x="508000" y="51815"/>
                </a:lnTo>
                <a:lnTo>
                  <a:pt x="518160" y="57912"/>
                </a:lnTo>
                <a:lnTo>
                  <a:pt x="518160" y="45719"/>
                </a:lnTo>
                <a:close/>
              </a:path>
              <a:path w="533400" h="104139">
                <a:moveTo>
                  <a:pt x="521208" y="45719"/>
                </a:moveTo>
                <a:lnTo>
                  <a:pt x="518160" y="45719"/>
                </a:lnTo>
                <a:lnTo>
                  <a:pt x="518160" y="57912"/>
                </a:lnTo>
                <a:lnTo>
                  <a:pt x="521208" y="57912"/>
                </a:lnTo>
                <a:lnTo>
                  <a:pt x="521208" y="45719"/>
                </a:lnTo>
                <a:close/>
              </a:path>
              <a:path w="533400" h="104139">
                <a:moveTo>
                  <a:pt x="445008" y="0"/>
                </a:moveTo>
                <a:lnTo>
                  <a:pt x="441960" y="0"/>
                </a:lnTo>
                <a:lnTo>
                  <a:pt x="441960" y="3047"/>
                </a:lnTo>
                <a:lnTo>
                  <a:pt x="438912" y="6095"/>
                </a:lnTo>
                <a:lnTo>
                  <a:pt x="438912" y="12191"/>
                </a:lnTo>
                <a:lnTo>
                  <a:pt x="441960" y="12191"/>
                </a:lnTo>
                <a:lnTo>
                  <a:pt x="497603" y="45577"/>
                </a:lnTo>
                <a:lnTo>
                  <a:pt x="521208" y="45719"/>
                </a:lnTo>
                <a:lnTo>
                  <a:pt x="521208" y="57912"/>
                </a:lnTo>
                <a:lnTo>
                  <a:pt x="522731" y="57912"/>
                </a:lnTo>
                <a:lnTo>
                  <a:pt x="533400" y="51815"/>
                </a:lnTo>
                <a:lnTo>
                  <a:pt x="448055" y="3047"/>
                </a:lnTo>
                <a:lnTo>
                  <a:pt x="445008" y="0"/>
                </a:lnTo>
                <a:close/>
              </a:path>
              <a:path w="533400" h="104139">
                <a:moveTo>
                  <a:pt x="18287" y="45719"/>
                </a:moveTo>
                <a:lnTo>
                  <a:pt x="18287" y="54863"/>
                </a:lnTo>
                <a:lnTo>
                  <a:pt x="26452" y="50291"/>
                </a:lnTo>
                <a:lnTo>
                  <a:pt x="18287" y="45719"/>
                </a:lnTo>
                <a:close/>
              </a:path>
              <a:path w="533400" h="104139">
                <a:moveTo>
                  <a:pt x="26452" y="50291"/>
                </a:moveTo>
                <a:lnTo>
                  <a:pt x="18287" y="54863"/>
                </a:lnTo>
                <a:lnTo>
                  <a:pt x="34616" y="54863"/>
                </a:lnTo>
                <a:lnTo>
                  <a:pt x="26452" y="50291"/>
                </a:lnTo>
                <a:close/>
              </a:path>
              <a:path w="533400" h="104139">
                <a:moveTo>
                  <a:pt x="497603" y="45577"/>
                </a:moveTo>
                <a:lnTo>
                  <a:pt x="508000" y="51815"/>
                </a:lnTo>
                <a:lnTo>
                  <a:pt x="518160" y="45719"/>
                </a:lnTo>
                <a:lnTo>
                  <a:pt x="521208" y="45719"/>
                </a:lnTo>
                <a:lnTo>
                  <a:pt x="497603" y="45577"/>
                </a:lnTo>
                <a:close/>
              </a:path>
              <a:path w="533400" h="104139">
                <a:moveTo>
                  <a:pt x="34616" y="45719"/>
                </a:moveTo>
                <a:lnTo>
                  <a:pt x="18287" y="45719"/>
                </a:lnTo>
                <a:lnTo>
                  <a:pt x="26452" y="50291"/>
                </a:lnTo>
                <a:lnTo>
                  <a:pt x="34616" y="45719"/>
                </a:lnTo>
                <a:close/>
              </a:path>
              <a:path w="533400" h="104139">
                <a:moveTo>
                  <a:pt x="40059" y="42671"/>
                </a:moveTo>
                <a:lnTo>
                  <a:pt x="15239" y="42671"/>
                </a:lnTo>
                <a:lnTo>
                  <a:pt x="39795" y="42819"/>
                </a:lnTo>
                <a:lnTo>
                  <a:pt x="40059" y="42671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08889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80" dirty="0"/>
              <a:t> </a:t>
            </a:r>
            <a:r>
              <a:rPr sz="4400" spc="-5" dirty="0"/>
              <a:t>Lingkaran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844296" y="3688079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4" y="0"/>
                </a:lnTo>
                <a:lnTo>
                  <a:pt x="118886" y="5827"/>
                </a:lnTo>
                <a:lnTo>
                  <a:pt x="80376" y="22239"/>
                </a:lnTo>
                <a:lnTo>
                  <a:pt x="47625" y="47625"/>
                </a:lnTo>
                <a:lnTo>
                  <a:pt x="22239" y="80376"/>
                </a:lnTo>
                <a:lnTo>
                  <a:pt x="5827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827" y="1499601"/>
                </a:lnTo>
                <a:lnTo>
                  <a:pt x="22239" y="1538111"/>
                </a:lnTo>
                <a:lnTo>
                  <a:pt x="47625" y="1570863"/>
                </a:lnTo>
                <a:lnTo>
                  <a:pt x="80376" y="1596248"/>
                </a:lnTo>
                <a:lnTo>
                  <a:pt x="118886" y="1612660"/>
                </a:lnTo>
                <a:lnTo>
                  <a:pt x="161544" y="1618488"/>
                </a:lnTo>
                <a:lnTo>
                  <a:pt x="3072383" y="1618488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3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4"/>
                </a:lnTo>
                <a:lnTo>
                  <a:pt x="3233928" y="161544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103" y="367588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8" y="0"/>
                </a:lnTo>
                <a:lnTo>
                  <a:pt x="137158" y="3048"/>
                </a:lnTo>
                <a:lnTo>
                  <a:pt x="91440" y="21336"/>
                </a:lnTo>
                <a:lnTo>
                  <a:pt x="60958" y="39624"/>
                </a:lnTo>
                <a:lnTo>
                  <a:pt x="48768" y="51815"/>
                </a:lnTo>
                <a:lnTo>
                  <a:pt x="39624" y="64008"/>
                </a:lnTo>
                <a:lnTo>
                  <a:pt x="27432" y="76200"/>
                </a:lnTo>
                <a:lnTo>
                  <a:pt x="21336" y="91439"/>
                </a:lnTo>
                <a:lnTo>
                  <a:pt x="12192" y="106679"/>
                </a:lnTo>
                <a:lnTo>
                  <a:pt x="6096" y="121920"/>
                </a:lnTo>
                <a:lnTo>
                  <a:pt x="0" y="158496"/>
                </a:lnTo>
                <a:lnTo>
                  <a:pt x="0" y="1487424"/>
                </a:lnTo>
                <a:lnTo>
                  <a:pt x="12192" y="1536192"/>
                </a:lnTo>
                <a:lnTo>
                  <a:pt x="39624" y="1578864"/>
                </a:lnTo>
                <a:lnTo>
                  <a:pt x="76200" y="1612392"/>
                </a:lnTo>
                <a:lnTo>
                  <a:pt x="121920" y="1636776"/>
                </a:lnTo>
                <a:lnTo>
                  <a:pt x="140208" y="1639824"/>
                </a:lnTo>
                <a:lnTo>
                  <a:pt x="155448" y="1642872"/>
                </a:lnTo>
                <a:lnTo>
                  <a:pt x="3102864" y="1642872"/>
                </a:lnTo>
                <a:lnTo>
                  <a:pt x="3121152" y="1639824"/>
                </a:lnTo>
                <a:lnTo>
                  <a:pt x="3136392" y="1633728"/>
                </a:lnTo>
                <a:lnTo>
                  <a:pt x="3154680" y="1627632"/>
                </a:lnTo>
                <a:lnTo>
                  <a:pt x="3169920" y="1621536"/>
                </a:lnTo>
                <a:lnTo>
                  <a:pt x="3173984" y="1618488"/>
                </a:lnTo>
                <a:lnTo>
                  <a:pt x="173736" y="1618488"/>
                </a:lnTo>
                <a:lnTo>
                  <a:pt x="158496" y="1615439"/>
                </a:lnTo>
                <a:lnTo>
                  <a:pt x="143256" y="1615439"/>
                </a:lnTo>
                <a:lnTo>
                  <a:pt x="128015" y="1609344"/>
                </a:lnTo>
                <a:lnTo>
                  <a:pt x="115824" y="1606295"/>
                </a:lnTo>
                <a:lnTo>
                  <a:pt x="103632" y="1600200"/>
                </a:lnTo>
                <a:lnTo>
                  <a:pt x="88392" y="1591056"/>
                </a:lnTo>
                <a:lnTo>
                  <a:pt x="79248" y="1581912"/>
                </a:lnTo>
                <a:lnTo>
                  <a:pt x="67056" y="1572768"/>
                </a:lnTo>
                <a:lnTo>
                  <a:pt x="36576" y="1527048"/>
                </a:lnTo>
                <a:lnTo>
                  <a:pt x="27432" y="1496568"/>
                </a:lnTo>
                <a:lnTo>
                  <a:pt x="24384" y="1484376"/>
                </a:lnTo>
                <a:lnTo>
                  <a:pt x="24384" y="158496"/>
                </a:lnTo>
                <a:lnTo>
                  <a:pt x="30480" y="128015"/>
                </a:lnTo>
                <a:lnTo>
                  <a:pt x="42671" y="103632"/>
                </a:lnTo>
                <a:lnTo>
                  <a:pt x="51815" y="91439"/>
                </a:lnTo>
                <a:lnTo>
                  <a:pt x="57912" y="79248"/>
                </a:lnTo>
                <a:lnTo>
                  <a:pt x="70104" y="70103"/>
                </a:lnTo>
                <a:lnTo>
                  <a:pt x="79248" y="57912"/>
                </a:lnTo>
                <a:lnTo>
                  <a:pt x="91440" y="51815"/>
                </a:lnTo>
                <a:lnTo>
                  <a:pt x="103632" y="42672"/>
                </a:lnTo>
                <a:lnTo>
                  <a:pt x="115824" y="36575"/>
                </a:lnTo>
                <a:lnTo>
                  <a:pt x="131064" y="30479"/>
                </a:lnTo>
                <a:lnTo>
                  <a:pt x="143256" y="27432"/>
                </a:lnTo>
                <a:lnTo>
                  <a:pt x="158496" y="27432"/>
                </a:lnTo>
                <a:lnTo>
                  <a:pt x="173736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2" y="6096"/>
                </a:lnTo>
                <a:lnTo>
                  <a:pt x="3118104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84576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6" y="33527"/>
                </a:lnTo>
                <a:lnTo>
                  <a:pt x="3142488" y="36575"/>
                </a:lnTo>
                <a:lnTo>
                  <a:pt x="3157728" y="42672"/>
                </a:lnTo>
                <a:lnTo>
                  <a:pt x="3169920" y="51815"/>
                </a:lnTo>
                <a:lnTo>
                  <a:pt x="3179064" y="60960"/>
                </a:lnTo>
                <a:lnTo>
                  <a:pt x="3191256" y="70103"/>
                </a:lnTo>
                <a:lnTo>
                  <a:pt x="3221736" y="115824"/>
                </a:lnTo>
                <a:lnTo>
                  <a:pt x="3230880" y="146303"/>
                </a:lnTo>
                <a:lnTo>
                  <a:pt x="3233928" y="158496"/>
                </a:lnTo>
                <a:lnTo>
                  <a:pt x="3233928" y="1484376"/>
                </a:lnTo>
                <a:lnTo>
                  <a:pt x="3230880" y="1499616"/>
                </a:lnTo>
                <a:lnTo>
                  <a:pt x="3209544" y="1551432"/>
                </a:lnTo>
                <a:lnTo>
                  <a:pt x="3179064" y="1584960"/>
                </a:lnTo>
                <a:lnTo>
                  <a:pt x="3166872" y="1591056"/>
                </a:lnTo>
                <a:lnTo>
                  <a:pt x="3154680" y="1600200"/>
                </a:lnTo>
                <a:lnTo>
                  <a:pt x="3130296" y="1612392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6" y="1618488"/>
                </a:lnTo>
                <a:lnTo>
                  <a:pt x="3173984" y="1618488"/>
                </a:lnTo>
                <a:lnTo>
                  <a:pt x="3182112" y="1612392"/>
                </a:lnTo>
                <a:lnTo>
                  <a:pt x="3197352" y="1603248"/>
                </a:lnTo>
                <a:lnTo>
                  <a:pt x="3209544" y="1591056"/>
                </a:lnTo>
                <a:lnTo>
                  <a:pt x="3218688" y="1578864"/>
                </a:lnTo>
                <a:lnTo>
                  <a:pt x="3230880" y="1566672"/>
                </a:lnTo>
                <a:lnTo>
                  <a:pt x="3240024" y="155143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20" y="106679"/>
                </a:lnTo>
                <a:lnTo>
                  <a:pt x="3218688" y="64008"/>
                </a:lnTo>
                <a:lnTo>
                  <a:pt x="3182112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96772" y="3867404"/>
            <a:ext cx="2731770" cy="119126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 algn="ctr">
              <a:lnSpc>
                <a:spcPts val="2900"/>
              </a:lnSpc>
              <a:spcBef>
                <a:spcPts val="58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Jari-jari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minimum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diperlukan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ts val="2890"/>
              </a:lnSpc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…???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072128" y="355701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292352" y="0"/>
                </a:moveTo>
                <a:lnTo>
                  <a:pt x="0" y="929639"/>
                </a:lnTo>
                <a:lnTo>
                  <a:pt x="15239" y="950976"/>
                </a:lnTo>
                <a:lnTo>
                  <a:pt x="1307592" y="21336"/>
                </a:lnTo>
                <a:lnTo>
                  <a:pt x="1292352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73623" y="2758439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5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3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8"/>
                </a:lnTo>
                <a:lnTo>
                  <a:pt x="3072383" y="1618488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3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4"/>
                </a:lnTo>
                <a:lnTo>
                  <a:pt x="3233928" y="161544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61432" y="274624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3"/>
                </a:lnTo>
                <a:lnTo>
                  <a:pt x="103631" y="12191"/>
                </a:lnTo>
                <a:lnTo>
                  <a:pt x="88391" y="21336"/>
                </a:lnTo>
                <a:lnTo>
                  <a:pt x="76200" y="30479"/>
                </a:lnTo>
                <a:lnTo>
                  <a:pt x="60959" y="39624"/>
                </a:lnTo>
                <a:lnTo>
                  <a:pt x="48767" y="51815"/>
                </a:lnTo>
                <a:lnTo>
                  <a:pt x="39623" y="64007"/>
                </a:lnTo>
                <a:lnTo>
                  <a:pt x="27431" y="76200"/>
                </a:lnTo>
                <a:lnTo>
                  <a:pt x="18287" y="91439"/>
                </a:lnTo>
                <a:lnTo>
                  <a:pt x="6095" y="121919"/>
                </a:lnTo>
                <a:lnTo>
                  <a:pt x="3047" y="140207"/>
                </a:lnTo>
                <a:lnTo>
                  <a:pt x="0" y="155448"/>
                </a:lnTo>
                <a:lnTo>
                  <a:pt x="0" y="1487424"/>
                </a:lnTo>
                <a:lnTo>
                  <a:pt x="3047" y="1502664"/>
                </a:lnTo>
                <a:lnTo>
                  <a:pt x="6095" y="1520952"/>
                </a:lnTo>
                <a:lnTo>
                  <a:pt x="30479" y="1566672"/>
                </a:lnTo>
                <a:lnTo>
                  <a:pt x="64007" y="1603248"/>
                </a:lnTo>
                <a:lnTo>
                  <a:pt x="121919" y="1633727"/>
                </a:lnTo>
                <a:lnTo>
                  <a:pt x="155447" y="1642872"/>
                </a:lnTo>
                <a:lnTo>
                  <a:pt x="3102864" y="1642872"/>
                </a:lnTo>
                <a:lnTo>
                  <a:pt x="3121151" y="1639824"/>
                </a:lnTo>
                <a:lnTo>
                  <a:pt x="3166871" y="1621536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39"/>
                </a:lnTo>
                <a:lnTo>
                  <a:pt x="143255" y="1615439"/>
                </a:lnTo>
                <a:lnTo>
                  <a:pt x="128015" y="1609343"/>
                </a:lnTo>
                <a:lnTo>
                  <a:pt x="115823" y="1606296"/>
                </a:lnTo>
                <a:lnTo>
                  <a:pt x="100583" y="1600200"/>
                </a:lnTo>
                <a:lnTo>
                  <a:pt x="88391" y="1591055"/>
                </a:lnTo>
                <a:lnTo>
                  <a:pt x="79247" y="1581912"/>
                </a:lnTo>
                <a:lnTo>
                  <a:pt x="67055" y="1572767"/>
                </a:lnTo>
                <a:lnTo>
                  <a:pt x="36575" y="1527048"/>
                </a:lnTo>
                <a:lnTo>
                  <a:pt x="24383" y="1481327"/>
                </a:lnTo>
                <a:lnTo>
                  <a:pt x="24383" y="158496"/>
                </a:lnTo>
                <a:lnTo>
                  <a:pt x="48767" y="91439"/>
                </a:lnTo>
                <a:lnTo>
                  <a:pt x="91439" y="48767"/>
                </a:lnTo>
                <a:lnTo>
                  <a:pt x="128015" y="30479"/>
                </a:lnTo>
                <a:lnTo>
                  <a:pt x="158495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1" y="6096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99816" y="24384"/>
                </a:lnTo>
                <a:lnTo>
                  <a:pt x="3130295" y="30479"/>
                </a:lnTo>
                <a:lnTo>
                  <a:pt x="3154679" y="42672"/>
                </a:lnTo>
                <a:lnTo>
                  <a:pt x="3200399" y="79248"/>
                </a:lnTo>
                <a:lnTo>
                  <a:pt x="3221736" y="115824"/>
                </a:lnTo>
                <a:lnTo>
                  <a:pt x="3233927" y="158496"/>
                </a:lnTo>
                <a:lnTo>
                  <a:pt x="3233927" y="1484376"/>
                </a:lnTo>
                <a:lnTo>
                  <a:pt x="3221736" y="1527048"/>
                </a:lnTo>
                <a:lnTo>
                  <a:pt x="3206495" y="1551431"/>
                </a:lnTo>
                <a:lnTo>
                  <a:pt x="3200399" y="1563624"/>
                </a:lnTo>
                <a:lnTo>
                  <a:pt x="3188208" y="1572767"/>
                </a:lnTo>
                <a:lnTo>
                  <a:pt x="3179064" y="1584960"/>
                </a:lnTo>
                <a:lnTo>
                  <a:pt x="3166871" y="1591055"/>
                </a:lnTo>
                <a:lnTo>
                  <a:pt x="3154679" y="1600200"/>
                </a:lnTo>
                <a:lnTo>
                  <a:pt x="3142488" y="1606296"/>
                </a:lnTo>
                <a:lnTo>
                  <a:pt x="3127247" y="1609343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5" y="1618488"/>
                </a:lnTo>
                <a:lnTo>
                  <a:pt x="3171951" y="1618488"/>
                </a:lnTo>
                <a:lnTo>
                  <a:pt x="3197351" y="1603248"/>
                </a:lnTo>
                <a:lnTo>
                  <a:pt x="3209543" y="1591055"/>
                </a:lnTo>
                <a:lnTo>
                  <a:pt x="3218688" y="1578864"/>
                </a:lnTo>
                <a:lnTo>
                  <a:pt x="3230879" y="1566672"/>
                </a:lnTo>
                <a:lnTo>
                  <a:pt x="3236975" y="1551431"/>
                </a:lnTo>
                <a:lnTo>
                  <a:pt x="3246119" y="1536191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19" y="106679"/>
                </a:lnTo>
                <a:lnTo>
                  <a:pt x="3218688" y="64007"/>
                </a:lnTo>
                <a:lnTo>
                  <a:pt x="3182112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531611" y="3120643"/>
            <a:ext cx="2919095" cy="822325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619125" marR="5080" indent="-607060">
              <a:lnSpc>
                <a:spcPts val="2900"/>
              </a:lnSpc>
              <a:spcBef>
                <a:spcPts val="585"/>
              </a:spcBef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sentrifugal</a:t>
            </a:r>
            <a:r>
              <a:rPr sz="28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berat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72128" y="448665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5239" y="0"/>
                </a:moveTo>
                <a:lnTo>
                  <a:pt x="0" y="21336"/>
                </a:lnTo>
                <a:lnTo>
                  <a:pt x="1292352" y="950976"/>
                </a:lnTo>
                <a:lnTo>
                  <a:pt x="1307592" y="929640"/>
                </a:lnTo>
                <a:lnTo>
                  <a:pt x="15239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73623" y="4617720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4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3"/>
                </a:lnTo>
                <a:lnTo>
                  <a:pt x="0" y="1456943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2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7"/>
                </a:lnTo>
                <a:lnTo>
                  <a:pt x="3072383" y="1618487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2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3"/>
                </a:lnTo>
                <a:lnTo>
                  <a:pt x="3233928" y="161543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4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61432" y="460552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4"/>
                </a:lnTo>
                <a:lnTo>
                  <a:pt x="103631" y="15240"/>
                </a:lnTo>
                <a:lnTo>
                  <a:pt x="88391" y="21336"/>
                </a:lnTo>
                <a:lnTo>
                  <a:pt x="76200" y="30480"/>
                </a:lnTo>
                <a:lnTo>
                  <a:pt x="60959" y="39624"/>
                </a:lnTo>
                <a:lnTo>
                  <a:pt x="48767" y="51816"/>
                </a:lnTo>
                <a:lnTo>
                  <a:pt x="39623" y="64008"/>
                </a:lnTo>
                <a:lnTo>
                  <a:pt x="27431" y="76200"/>
                </a:lnTo>
                <a:lnTo>
                  <a:pt x="18287" y="91440"/>
                </a:lnTo>
                <a:lnTo>
                  <a:pt x="6095" y="121920"/>
                </a:lnTo>
                <a:lnTo>
                  <a:pt x="0" y="158496"/>
                </a:lnTo>
                <a:lnTo>
                  <a:pt x="0" y="1487424"/>
                </a:lnTo>
                <a:lnTo>
                  <a:pt x="12191" y="1536192"/>
                </a:lnTo>
                <a:lnTo>
                  <a:pt x="39623" y="1578864"/>
                </a:lnTo>
                <a:lnTo>
                  <a:pt x="76200" y="1612392"/>
                </a:lnTo>
                <a:lnTo>
                  <a:pt x="121919" y="1636776"/>
                </a:lnTo>
                <a:lnTo>
                  <a:pt x="140207" y="1639824"/>
                </a:lnTo>
                <a:lnTo>
                  <a:pt x="155447" y="1642872"/>
                </a:lnTo>
                <a:lnTo>
                  <a:pt x="3102864" y="1642872"/>
                </a:lnTo>
                <a:lnTo>
                  <a:pt x="3121151" y="1639824"/>
                </a:lnTo>
                <a:lnTo>
                  <a:pt x="3166871" y="1621536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40"/>
                </a:lnTo>
                <a:lnTo>
                  <a:pt x="143255" y="1615440"/>
                </a:lnTo>
                <a:lnTo>
                  <a:pt x="128015" y="1609344"/>
                </a:lnTo>
                <a:lnTo>
                  <a:pt x="115823" y="1606296"/>
                </a:lnTo>
                <a:lnTo>
                  <a:pt x="100583" y="1600200"/>
                </a:lnTo>
                <a:lnTo>
                  <a:pt x="88391" y="1591056"/>
                </a:lnTo>
                <a:lnTo>
                  <a:pt x="79247" y="1581912"/>
                </a:lnTo>
                <a:lnTo>
                  <a:pt x="67055" y="1572768"/>
                </a:lnTo>
                <a:lnTo>
                  <a:pt x="36575" y="1527048"/>
                </a:lnTo>
                <a:lnTo>
                  <a:pt x="27431" y="1496568"/>
                </a:lnTo>
                <a:lnTo>
                  <a:pt x="24383" y="1484376"/>
                </a:lnTo>
                <a:lnTo>
                  <a:pt x="24383" y="158496"/>
                </a:lnTo>
                <a:lnTo>
                  <a:pt x="27431" y="143256"/>
                </a:lnTo>
                <a:lnTo>
                  <a:pt x="48767" y="91440"/>
                </a:lnTo>
                <a:lnTo>
                  <a:pt x="79247" y="57912"/>
                </a:lnTo>
                <a:lnTo>
                  <a:pt x="91439" y="51816"/>
                </a:lnTo>
                <a:lnTo>
                  <a:pt x="103631" y="42672"/>
                </a:lnTo>
                <a:lnTo>
                  <a:pt x="115823" y="36576"/>
                </a:lnTo>
                <a:lnTo>
                  <a:pt x="128015" y="33528"/>
                </a:lnTo>
                <a:lnTo>
                  <a:pt x="143255" y="27432"/>
                </a:lnTo>
                <a:lnTo>
                  <a:pt x="158495" y="27432"/>
                </a:lnTo>
                <a:lnTo>
                  <a:pt x="173735" y="24384"/>
                </a:lnTo>
                <a:lnTo>
                  <a:pt x="3171951" y="24384"/>
                </a:lnTo>
                <a:lnTo>
                  <a:pt x="3166871" y="21336"/>
                </a:lnTo>
                <a:lnTo>
                  <a:pt x="3136391" y="9144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1" y="24384"/>
                </a:moveTo>
                <a:lnTo>
                  <a:pt x="3084575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5" y="33528"/>
                </a:lnTo>
                <a:lnTo>
                  <a:pt x="3191256" y="70104"/>
                </a:lnTo>
                <a:lnTo>
                  <a:pt x="3221736" y="115824"/>
                </a:lnTo>
                <a:lnTo>
                  <a:pt x="3233927" y="161544"/>
                </a:lnTo>
                <a:lnTo>
                  <a:pt x="3233927" y="1484376"/>
                </a:lnTo>
                <a:lnTo>
                  <a:pt x="3227832" y="1514856"/>
                </a:lnTo>
                <a:lnTo>
                  <a:pt x="3215640" y="1539240"/>
                </a:lnTo>
                <a:lnTo>
                  <a:pt x="3206495" y="1551432"/>
                </a:lnTo>
                <a:lnTo>
                  <a:pt x="3200399" y="1563624"/>
                </a:lnTo>
                <a:lnTo>
                  <a:pt x="3166871" y="1594104"/>
                </a:lnTo>
                <a:lnTo>
                  <a:pt x="3127247" y="1612392"/>
                </a:lnTo>
                <a:lnTo>
                  <a:pt x="3099816" y="1618488"/>
                </a:lnTo>
                <a:lnTo>
                  <a:pt x="3171951" y="1618488"/>
                </a:lnTo>
                <a:lnTo>
                  <a:pt x="3197351" y="1603248"/>
                </a:lnTo>
                <a:lnTo>
                  <a:pt x="3209543" y="1591056"/>
                </a:lnTo>
                <a:lnTo>
                  <a:pt x="3218688" y="1578864"/>
                </a:lnTo>
                <a:lnTo>
                  <a:pt x="3230879" y="1566672"/>
                </a:lnTo>
                <a:lnTo>
                  <a:pt x="3236975" y="1551432"/>
                </a:lnTo>
                <a:lnTo>
                  <a:pt x="3246119" y="153619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55264" y="140208"/>
                </a:lnTo>
                <a:lnTo>
                  <a:pt x="3252216" y="121920"/>
                </a:lnTo>
                <a:lnTo>
                  <a:pt x="3227832" y="76200"/>
                </a:lnTo>
                <a:lnTo>
                  <a:pt x="3194303" y="39624"/>
                </a:lnTo>
                <a:lnTo>
                  <a:pt x="3182112" y="30480"/>
                </a:lnTo>
                <a:lnTo>
                  <a:pt x="3171951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13323" y="4614164"/>
            <a:ext cx="2952750" cy="155702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 indent="2540" algn="ctr">
              <a:lnSpc>
                <a:spcPct val="86200"/>
              </a:lnSpc>
              <a:spcBef>
                <a:spcPts val="570"/>
              </a:spcBef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sentrifugal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berat +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daya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dukung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komponen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struktur</a:t>
            </a:r>
            <a:r>
              <a:rPr sz="28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08889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80" dirty="0"/>
              <a:t> </a:t>
            </a:r>
            <a:r>
              <a:rPr sz="4400" spc="-5" dirty="0"/>
              <a:t>Lingkaran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37743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sentrifugal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hanya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diimbangi</a:t>
            </a:r>
            <a:r>
              <a:rPr sz="32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61363" y="2949956"/>
            <a:ext cx="180467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berat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saja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4120388"/>
            <a:ext cx="7492365" cy="1487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sentrifugal diimbangi oleh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dukung komponen jalan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endParaRPr sz="3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139" y="6170472"/>
            <a:ext cx="6967220" cy="75692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580"/>
              </a:spcBef>
              <a:buChar char="–"/>
              <a:tabLst>
                <a:tab pos="299085" algn="l"/>
                <a:tab pos="29972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025" spc="-7" baseline="-20576" dirty="0">
                <a:solidFill>
                  <a:srgbClr val="FFFFFF"/>
                </a:solidFill>
                <a:latin typeface="Arial"/>
                <a:cs typeface="Arial"/>
              </a:rPr>
              <a:t>min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(m):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jari-jari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minimum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tikungan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dengan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2025" spc="-7" baseline="-20576" dirty="0">
                <a:solidFill>
                  <a:srgbClr val="FFFFFF"/>
                </a:solidFill>
                <a:latin typeface="Arial"/>
                <a:cs typeface="Arial"/>
              </a:rPr>
              <a:t>maks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110</a:t>
            </a:r>
            <a:r>
              <a:rPr sz="2000" spc="-3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mm</a:t>
            </a:r>
            <a:endParaRPr sz="200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spcBef>
                <a:spcPts val="480"/>
              </a:spcBef>
              <a:buChar char="–"/>
              <a:tabLst>
                <a:tab pos="299085" algn="l"/>
                <a:tab pos="299720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V: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kecepatan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rencana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(km/jam)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76600" y="3124200"/>
            <a:ext cx="2407920" cy="609600"/>
          </a:xfrm>
          <a:custGeom>
            <a:avLst/>
            <a:gdLst/>
            <a:ahLst/>
            <a:cxnLst/>
            <a:rect l="l" t="t" r="r" b="b"/>
            <a:pathLst>
              <a:path w="2407920" h="609600">
                <a:moveTo>
                  <a:pt x="0" y="609600"/>
                </a:moveTo>
                <a:lnTo>
                  <a:pt x="2407920" y="609600"/>
                </a:lnTo>
                <a:lnTo>
                  <a:pt x="240792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04688" y="3133514"/>
            <a:ext cx="131445" cy="3098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1850" spc="10" dirty="0">
                <a:latin typeface="Times New Roman"/>
                <a:cs typeface="Times New Roman"/>
              </a:rPr>
              <a:t>2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37559" y="3144013"/>
            <a:ext cx="215392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828675" algn="l"/>
              </a:tabLst>
            </a:pPr>
            <a:r>
              <a:rPr sz="3200" dirty="0">
                <a:latin typeface="Times New Roman"/>
                <a:cs typeface="Times New Roman"/>
              </a:rPr>
              <a:t>R</a:t>
            </a:r>
            <a:r>
              <a:rPr sz="3200" spc="-470" dirty="0">
                <a:latin typeface="Times New Roman"/>
                <a:cs typeface="Times New Roman"/>
              </a:rPr>
              <a:t> </a:t>
            </a:r>
            <a:r>
              <a:rPr sz="2775" spc="7" baseline="-24024" dirty="0">
                <a:latin typeface="Times New Roman"/>
                <a:cs typeface="Times New Roman"/>
              </a:rPr>
              <a:t>min	</a:t>
            </a:r>
            <a:r>
              <a:rPr sz="3200" dirty="0">
                <a:latin typeface="Symbol"/>
                <a:cs typeface="Symbol"/>
              </a:rPr>
              <a:t></a:t>
            </a:r>
            <a:r>
              <a:rPr sz="3200" spc="-18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0,08V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352800" y="5486400"/>
            <a:ext cx="2642870" cy="609600"/>
          </a:xfrm>
          <a:custGeom>
            <a:avLst/>
            <a:gdLst/>
            <a:ahLst/>
            <a:cxnLst/>
            <a:rect l="l" t="t" r="r" b="b"/>
            <a:pathLst>
              <a:path w="2642870" h="609600">
                <a:moveTo>
                  <a:pt x="0" y="609600"/>
                </a:moveTo>
                <a:lnTo>
                  <a:pt x="2642616" y="609600"/>
                </a:lnTo>
                <a:lnTo>
                  <a:pt x="2642616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27703" y="5779178"/>
            <a:ext cx="381635" cy="3098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1850" dirty="0">
                <a:latin typeface="Times New Roman"/>
                <a:cs typeface="Times New Roman"/>
              </a:rPr>
              <a:t>m</a:t>
            </a:r>
            <a:r>
              <a:rPr sz="1850" spc="10" dirty="0">
                <a:latin typeface="Times New Roman"/>
                <a:cs typeface="Times New Roman"/>
              </a:rPr>
              <a:t>in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13759" y="5506213"/>
            <a:ext cx="250634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825500" algn="l"/>
              </a:tabLst>
            </a:pPr>
            <a:r>
              <a:rPr sz="3200" dirty="0">
                <a:latin typeface="Times New Roman"/>
                <a:cs typeface="Times New Roman"/>
              </a:rPr>
              <a:t>R	</a:t>
            </a:r>
            <a:r>
              <a:rPr sz="3200" dirty="0">
                <a:latin typeface="Symbol"/>
                <a:cs typeface="Symbol"/>
              </a:rPr>
              <a:t></a:t>
            </a:r>
            <a:r>
              <a:rPr sz="3200" spc="-150" dirty="0">
                <a:latin typeface="Times New Roman"/>
                <a:cs typeface="Times New Roman"/>
              </a:rPr>
              <a:t> </a:t>
            </a:r>
            <a:r>
              <a:rPr sz="3200" spc="25" dirty="0">
                <a:latin typeface="Times New Roman"/>
                <a:cs typeface="Times New Roman"/>
              </a:rPr>
              <a:t>0,054V</a:t>
            </a:r>
            <a:r>
              <a:rPr sz="2775" spc="37" baseline="42042" dirty="0">
                <a:latin typeface="Times New Roman"/>
                <a:cs typeface="Times New Roman"/>
              </a:rPr>
              <a:t>2</a:t>
            </a:r>
            <a:endParaRPr sz="2775" baseline="42042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130300"/>
            <a:ext cx="7406640" cy="28194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69088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Lingkaran tanpa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 Transisi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281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lingkaran tanpa lengkung  transisi </a:t>
            </a:r>
            <a:r>
              <a:rPr sz="3200" spc="-1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32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tidak ada 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(h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=  0)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4022851"/>
            <a:ext cx="629983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Persamaan peninggian</a:t>
            </a:r>
            <a:r>
              <a:rPr sz="32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minimum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5778500"/>
            <a:ext cx="333502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Jika h = 0,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828800" y="4495800"/>
            <a:ext cx="3328670" cy="1219200"/>
          </a:xfrm>
          <a:custGeom>
            <a:avLst/>
            <a:gdLst/>
            <a:ahLst/>
            <a:cxnLst/>
            <a:rect l="l" t="t" r="r" b="b"/>
            <a:pathLst>
              <a:path w="3328670" h="1219200">
                <a:moveTo>
                  <a:pt x="0" y="1219200"/>
                </a:moveTo>
                <a:lnTo>
                  <a:pt x="3328416" y="1219200"/>
                </a:lnTo>
                <a:lnTo>
                  <a:pt x="3328416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44011" y="5160835"/>
            <a:ext cx="575945" cy="0"/>
          </a:xfrm>
          <a:custGeom>
            <a:avLst/>
            <a:gdLst/>
            <a:ahLst/>
            <a:cxnLst/>
            <a:rect l="l" t="t" r="r" b="b"/>
            <a:pathLst>
              <a:path w="575945">
                <a:moveTo>
                  <a:pt x="0" y="0"/>
                </a:moveTo>
                <a:lnTo>
                  <a:pt x="575500" y="0"/>
                </a:lnTo>
              </a:path>
            </a:pathLst>
          </a:custGeom>
          <a:ln w="1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172967" y="4047513"/>
            <a:ext cx="492759" cy="1671320"/>
          </a:xfrm>
          <a:prstGeom prst="rect">
            <a:avLst/>
          </a:prstGeom>
        </p:spPr>
        <p:txBody>
          <a:bodyPr vert="horz" wrap="square" lIns="0" tIns="30226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2380"/>
              </a:spcBef>
            </a:pPr>
            <a:r>
              <a:rPr sz="5250" spc="345" baseline="-24603" dirty="0">
                <a:latin typeface="Times New Roman"/>
                <a:cs typeface="Times New Roman"/>
              </a:rPr>
              <a:t>V</a:t>
            </a:r>
            <a:r>
              <a:rPr sz="2000" spc="20" dirty="0">
                <a:latin typeface="Times New Roman"/>
                <a:cs typeface="Times New Roman"/>
              </a:rPr>
              <a:t>2</a:t>
            </a:r>
            <a:endParaRPr sz="2000">
              <a:latin typeface="Times New Roman"/>
              <a:cs typeface="Times New Roman"/>
            </a:endParaRPr>
          </a:p>
          <a:p>
            <a:pPr marL="10160" algn="ctr">
              <a:lnSpc>
                <a:spcPct val="100000"/>
              </a:lnSpc>
              <a:spcBef>
                <a:spcPts val="2280"/>
              </a:spcBef>
            </a:pPr>
            <a:r>
              <a:rPr sz="3500" spc="-5" dirty="0">
                <a:latin typeface="Times New Roman"/>
                <a:cs typeface="Times New Roman"/>
              </a:rPr>
              <a:t>R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10000" y="4816995"/>
            <a:ext cx="1289050" cy="5575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3500" spc="-5" dirty="0">
                <a:latin typeface="Symbol"/>
                <a:cs typeface="Symbol"/>
              </a:rPr>
              <a:t></a:t>
            </a:r>
            <a:r>
              <a:rPr sz="3500" spc="-459" dirty="0">
                <a:latin typeface="Times New Roman"/>
                <a:cs typeface="Times New Roman"/>
              </a:rPr>
              <a:t> </a:t>
            </a:r>
            <a:r>
              <a:rPr sz="3500" spc="-50" dirty="0">
                <a:latin typeface="Times New Roman"/>
                <a:cs typeface="Times New Roman"/>
              </a:rPr>
              <a:t>53,54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95855" y="4816995"/>
            <a:ext cx="1207135" cy="5575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3500" spc="-5" dirty="0">
                <a:latin typeface="Times New Roman"/>
                <a:cs typeface="Times New Roman"/>
              </a:rPr>
              <a:t>h </a:t>
            </a:r>
            <a:r>
              <a:rPr sz="3500" spc="-5" dirty="0">
                <a:latin typeface="Symbol"/>
                <a:cs typeface="Symbol"/>
              </a:rPr>
              <a:t></a:t>
            </a:r>
            <a:r>
              <a:rPr sz="3500" spc="-275" dirty="0">
                <a:latin typeface="Times New Roman"/>
                <a:cs typeface="Times New Roman"/>
              </a:rPr>
              <a:t> </a:t>
            </a:r>
            <a:r>
              <a:rPr sz="3500" spc="-70" dirty="0">
                <a:latin typeface="Times New Roman"/>
                <a:cs typeface="Times New Roman"/>
              </a:rPr>
              <a:t>8,8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28800" y="6400800"/>
            <a:ext cx="2438400" cy="698500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39369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309"/>
              </a:spcBef>
            </a:pPr>
            <a:r>
              <a:rPr sz="3650" spc="10" dirty="0">
                <a:latin typeface="Times New Roman"/>
                <a:cs typeface="Times New Roman"/>
              </a:rPr>
              <a:t>R </a:t>
            </a:r>
            <a:r>
              <a:rPr sz="3650" spc="10" dirty="0">
                <a:latin typeface="Symbol"/>
                <a:cs typeface="Symbol"/>
              </a:rPr>
              <a:t></a:t>
            </a:r>
            <a:r>
              <a:rPr sz="3650" spc="-85" dirty="0">
                <a:latin typeface="Times New Roman"/>
                <a:cs typeface="Times New Roman"/>
              </a:rPr>
              <a:t> </a:t>
            </a:r>
            <a:r>
              <a:rPr sz="3650" spc="-10" dirty="0">
                <a:latin typeface="Times New Roman"/>
                <a:cs typeface="Times New Roman"/>
              </a:rPr>
              <a:t>0,164V</a:t>
            </a:r>
            <a:r>
              <a:rPr sz="3150" spc="-15" baseline="43650" dirty="0">
                <a:latin typeface="Times New Roman"/>
                <a:cs typeface="Times New Roman"/>
              </a:rPr>
              <a:t>2</a:t>
            </a:r>
            <a:endParaRPr sz="3150" baseline="436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1130300"/>
            <a:ext cx="6720840" cy="100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Lingkaran tanpa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 Transisi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644969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Persyaratan perencanaan</a:t>
            </a:r>
            <a:r>
              <a:rPr sz="3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89303" y="3276600"/>
            <a:ext cx="7513320" cy="3733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86308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30" dirty="0"/>
              <a:t> </a:t>
            </a:r>
            <a:r>
              <a:rPr sz="4400" spc="-5" dirty="0"/>
              <a:t>transisi/peralihan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59227"/>
            <a:ext cx="7346950" cy="3611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6870" marR="162560" indent="-344170">
              <a:lnSpc>
                <a:spcPct val="100000"/>
              </a:lnSpc>
              <a:spcBef>
                <a:spcPts val="10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Lengkung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 adalah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suatu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lengkung  dengan jari-jari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berubah</a:t>
            </a:r>
            <a:r>
              <a:rPr sz="2800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beraturan.</a:t>
            </a:r>
            <a:endParaRPr sz="2800">
              <a:latin typeface="Arial"/>
              <a:cs typeface="Arial"/>
            </a:endParaRPr>
          </a:p>
          <a:p>
            <a:pPr marL="356870" marR="186055" indent="-344170">
              <a:lnSpc>
                <a:spcPct val="1000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Lengkung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 dipakai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sebagai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antara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bagian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lurus dan  bagian lingkaran dan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sebagai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antara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dua jari-jari lingkaran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2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berbeda.</a:t>
            </a:r>
            <a:endParaRPr sz="28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670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Lengkung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 dipergunakan pada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jari-  jari lengkung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relative</a:t>
            </a:r>
            <a:r>
              <a:rPr sz="2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kecil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86308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30" dirty="0"/>
              <a:t> </a:t>
            </a:r>
            <a:r>
              <a:rPr sz="4400" spc="-5" dirty="0"/>
              <a:t>transisi/peralihan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375103"/>
            <a:ext cx="7212965" cy="36099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6870" marR="885190" indent="-356870">
              <a:lnSpc>
                <a:spcPct val="120000"/>
              </a:lnSpc>
              <a:spcBef>
                <a:spcPts val="9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Panjang minimum lengkung peralihan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775" spc="7" baseline="-19519" dirty="0">
                <a:solidFill>
                  <a:srgbClr val="FFFFFF"/>
                </a:solidFill>
                <a:latin typeface="Arial"/>
                <a:cs typeface="Arial"/>
              </a:rPr>
              <a:t>h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0,01</a:t>
            </a:r>
            <a:r>
              <a:rPr sz="2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h.V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dengan</a:t>
            </a:r>
            <a:endParaRPr sz="2800">
              <a:latin typeface="Arial"/>
              <a:cs typeface="Arial"/>
            </a:endParaRPr>
          </a:p>
          <a:p>
            <a:pPr marL="356870" indent="-356870">
              <a:lnSpc>
                <a:spcPct val="100000"/>
              </a:lnSpc>
              <a:spcBef>
                <a:spcPts val="670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775" spc="7" baseline="-19519" dirty="0">
                <a:solidFill>
                  <a:srgbClr val="FFFFFF"/>
                </a:solidFill>
                <a:latin typeface="Arial"/>
                <a:cs typeface="Arial"/>
              </a:rPr>
              <a:t>h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: panjang minimum lengkung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transisi</a:t>
            </a:r>
            <a:r>
              <a:rPr sz="2800" spc="-3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(m)</a:t>
            </a:r>
            <a:endParaRPr sz="2800">
              <a:latin typeface="Arial"/>
              <a:cs typeface="Arial"/>
            </a:endParaRPr>
          </a:p>
          <a:p>
            <a:pPr marL="356870" indent="-356870">
              <a:lnSpc>
                <a:spcPct val="1000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h: peninggian rel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(mm)</a:t>
            </a:r>
            <a:endParaRPr sz="2800">
              <a:latin typeface="Arial"/>
              <a:cs typeface="Arial"/>
            </a:endParaRPr>
          </a:p>
          <a:p>
            <a:pPr marL="356870" indent="-356870">
              <a:lnSpc>
                <a:spcPct val="100000"/>
              </a:lnSpc>
              <a:spcBef>
                <a:spcPts val="670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V: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kecepatan rencana</a:t>
            </a:r>
            <a:r>
              <a:rPr sz="28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(km/jam)</a:t>
            </a:r>
            <a:endParaRPr sz="2800">
              <a:latin typeface="Arial"/>
              <a:cs typeface="Arial"/>
            </a:endParaRPr>
          </a:p>
          <a:p>
            <a:pPr marL="356870" indent="-356870">
              <a:lnSpc>
                <a:spcPct val="100000"/>
              </a:lnSpc>
              <a:spcBef>
                <a:spcPts val="670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R: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jari-jari lengkung lingkaran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(m)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86308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30" dirty="0"/>
              <a:t> </a:t>
            </a:r>
            <a:r>
              <a:rPr sz="4400" spc="-5" dirty="0"/>
              <a:t>transisi/peralihan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59227"/>
            <a:ext cx="7499984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10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Salah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satu bentuk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lengkung peralihan</a:t>
            </a:r>
            <a:r>
              <a:rPr sz="2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adalah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cubic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parabola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05000" y="3505200"/>
            <a:ext cx="58674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941324"/>
            <a:ext cx="4254500" cy="13658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  transisi/peralihan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071932" y="2505709"/>
            <a:ext cx="1546860" cy="398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100"/>
              </a:lnSpc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gian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lurus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459227"/>
            <a:ext cx="7489825" cy="1392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6870" marR="2326640" indent="-344170">
              <a:lnSpc>
                <a:spcPct val="100000"/>
              </a:lnSpc>
              <a:spcBef>
                <a:spcPts val="10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TS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pertemuan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antara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ba  dengan lengkung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transisi</a:t>
            </a:r>
            <a:endParaRPr sz="2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SC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pertemuan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antara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r>
              <a:rPr sz="28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transisi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1363" y="3824732"/>
            <a:ext cx="4305300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dengan lengkung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lingkaran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6939" y="4764735"/>
            <a:ext cx="4799330" cy="104965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L: panjang lengkung</a:t>
            </a:r>
            <a:r>
              <a:rPr sz="2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peralihan</a:t>
            </a:r>
            <a:endParaRPr sz="2800">
              <a:latin typeface="Arial"/>
              <a:cs typeface="Arial"/>
            </a:endParaRPr>
          </a:p>
          <a:p>
            <a:pPr marL="421005">
              <a:lnSpc>
                <a:spcPct val="100000"/>
              </a:lnSpc>
              <a:spcBef>
                <a:spcPts val="670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(Lh)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6939" y="6695947"/>
            <a:ext cx="7161530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59460" marR="5080" indent="-74676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Note: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 transisi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terbentuk parabola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dari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TS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melalui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  hingga titik SC,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mulai 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SC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didapatkan lengkung</a:t>
            </a:r>
            <a:r>
              <a:rPr sz="20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lingkaran.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248400" y="457200"/>
            <a:ext cx="3352800" cy="20397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867400" y="3962400"/>
            <a:ext cx="3733800" cy="2642870"/>
          </a:xfrm>
          <a:custGeom>
            <a:avLst/>
            <a:gdLst/>
            <a:ahLst/>
            <a:cxnLst/>
            <a:rect l="l" t="t" r="r" b="b"/>
            <a:pathLst>
              <a:path w="3733800" h="2642870">
                <a:moveTo>
                  <a:pt x="0" y="2642616"/>
                </a:moveTo>
                <a:lnTo>
                  <a:pt x="3733800" y="2642616"/>
                </a:lnTo>
                <a:lnTo>
                  <a:pt x="3733800" y="0"/>
                </a:lnTo>
                <a:lnTo>
                  <a:pt x="0" y="0"/>
                </a:lnTo>
                <a:lnTo>
                  <a:pt x="0" y="264261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26923" y="4048315"/>
            <a:ext cx="462915" cy="647700"/>
          </a:xfrm>
          <a:custGeom>
            <a:avLst/>
            <a:gdLst/>
            <a:ahLst/>
            <a:cxnLst/>
            <a:rect l="l" t="t" r="r" b="b"/>
            <a:pathLst>
              <a:path w="462915" h="647700">
                <a:moveTo>
                  <a:pt x="462343" y="0"/>
                </a:moveTo>
                <a:lnTo>
                  <a:pt x="0" y="647319"/>
                </a:lnTo>
              </a:path>
            </a:pathLst>
          </a:custGeom>
          <a:ln w="176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578536" y="6079807"/>
            <a:ext cx="565785" cy="0"/>
          </a:xfrm>
          <a:custGeom>
            <a:avLst/>
            <a:gdLst/>
            <a:ahLst/>
            <a:cxnLst/>
            <a:rect l="l" t="t" r="r" b="b"/>
            <a:pathLst>
              <a:path w="565784">
                <a:moveTo>
                  <a:pt x="0" y="0"/>
                </a:moveTo>
                <a:lnTo>
                  <a:pt x="565784" y="0"/>
                </a:lnTo>
              </a:path>
            </a:pathLst>
          </a:custGeom>
          <a:ln w="176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601968" y="5015719"/>
            <a:ext cx="511809" cy="15982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080" indent="66675">
              <a:lnSpc>
                <a:spcPct val="156400"/>
              </a:lnSpc>
              <a:spcBef>
                <a:spcPts val="90"/>
              </a:spcBef>
            </a:pPr>
            <a:r>
              <a:rPr sz="4950" spc="-172" baseline="-25252" dirty="0">
                <a:latin typeface="Times New Roman"/>
                <a:cs typeface="Times New Roman"/>
              </a:rPr>
              <a:t>L</a:t>
            </a:r>
            <a:r>
              <a:rPr sz="1950" spc="-114" dirty="0">
                <a:latin typeface="Times New Roman"/>
                <a:cs typeface="Times New Roman"/>
              </a:rPr>
              <a:t>2  </a:t>
            </a:r>
            <a:r>
              <a:rPr sz="3300" spc="50" dirty="0">
                <a:latin typeface="Times New Roman"/>
                <a:cs typeface="Times New Roman"/>
              </a:rPr>
              <a:t>6</a:t>
            </a:r>
            <a:r>
              <a:rPr sz="3300" spc="20" dirty="0">
                <a:latin typeface="Times New Roman"/>
                <a:cs typeface="Times New Roman"/>
              </a:rPr>
              <a:t>R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29856" y="5748873"/>
            <a:ext cx="2291715" cy="5334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10515" indent="-310515">
              <a:lnSpc>
                <a:spcPct val="100000"/>
              </a:lnSpc>
              <a:spcBef>
                <a:spcPts val="130"/>
              </a:spcBef>
              <a:buFont typeface="Symbol"/>
              <a:buChar char=""/>
              <a:tabLst>
                <a:tab pos="311150" algn="l"/>
              </a:tabLst>
            </a:pPr>
            <a:r>
              <a:rPr sz="3300" spc="70" dirty="0">
                <a:latin typeface="Times New Roman"/>
                <a:cs typeface="Times New Roman"/>
              </a:rPr>
              <a:t>R.cos</a:t>
            </a:r>
            <a:r>
              <a:rPr sz="3300" spc="-484" dirty="0">
                <a:latin typeface="Times New Roman"/>
                <a:cs typeface="Times New Roman"/>
              </a:rPr>
              <a:t> </a:t>
            </a:r>
            <a:r>
              <a:rPr sz="3300" spc="20" dirty="0">
                <a:latin typeface="Symbol"/>
                <a:cs typeface="Symbol"/>
              </a:rPr>
              <a:t></a:t>
            </a:r>
            <a:r>
              <a:rPr sz="3300" spc="-245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</a:t>
            </a:r>
            <a:r>
              <a:rPr sz="3300" spc="-285" dirty="0">
                <a:latin typeface="Times New Roman"/>
                <a:cs typeface="Times New Roman"/>
              </a:rPr>
              <a:t> </a:t>
            </a:r>
            <a:r>
              <a:rPr sz="3300" spc="20" dirty="0">
                <a:latin typeface="Times New Roman"/>
                <a:cs typeface="Times New Roman"/>
              </a:rPr>
              <a:t>R</a:t>
            </a:r>
            <a:endParaRPr sz="33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925311" y="5748873"/>
            <a:ext cx="562610" cy="5334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sz="3300" spc="15" dirty="0">
                <a:latin typeface="Times New Roman"/>
                <a:cs typeface="Times New Roman"/>
              </a:rPr>
              <a:t>q</a:t>
            </a:r>
            <a:r>
              <a:rPr sz="3300" spc="-85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</a:t>
            </a:r>
            <a:endParaRPr sz="33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31408" y="3796519"/>
            <a:ext cx="2813050" cy="1531620"/>
          </a:xfrm>
          <a:prstGeom prst="rect">
            <a:avLst/>
          </a:prstGeom>
        </p:spPr>
        <p:txBody>
          <a:bodyPr vert="horz" wrap="square" lIns="0" tIns="26162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60"/>
              </a:spcBef>
            </a:pPr>
            <a:r>
              <a:rPr sz="3300" spc="15" dirty="0">
                <a:latin typeface="Times New Roman"/>
                <a:cs typeface="Times New Roman"/>
              </a:rPr>
              <a:t>p</a:t>
            </a:r>
            <a:r>
              <a:rPr sz="3300" spc="-60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</a:t>
            </a:r>
            <a:r>
              <a:rPr sz="3300" spc="-80" dirty="0">
                <a:latin typeface="Times New Roman"/>
                <a:cs typeface="Times New Roman"/>
              </a:rPr>
              <a:t> </a:t>
            </a:r>
            <a:r>
              <a:rPr sz="4950" spc="30" baseline="14309" dirty="0">
                <a:latin typeface="Times New Roman"/>
                <a:cs typeface="Times New Roman"/>
              </a:rPr>
              <a:t>L</a:t>
            </a:r>
            <a:r>
              <a:rPr sz="4950" spc="-494" baseline="14309" dirty="0">
                <a:latin typeface="Times New Roman"/>
                <a:cs typeface="Times New Roman"/>
              </a:rPr>
              <a:t> </a:t>
            </a:r>
            <a:r>
              <a:rPr sz="4950" spc="22" baseline="-29461" dirty="0">
                <a:latin typeface="Times New Roman"/>
                <a:cs typeface="Times New Roman"/>
              </a:rPr>
              <a:t>2</a:t>
            </a:r>
            <a:r>
              <a:rPr sz="4950" spc="-345" baseline="-29461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</a:t>
            </a:r>
            <a:r>
              <a:rPr sz="3300" spc="-270" dirty="0">
                <a:latin typeface="Times New Roman"/>
                <a:cs typeface="Times New Roman"/>
              </a:rPr>
              <a:t> </a:t>
            </a:r>
            <a:r>
              <a:rPr sz="3300" spc="55" dirty="0">
                <a:latin typeface="Times New Roman"/>
                <a:cs typeface="Times New Roman"/>
              </a:rPr>
              <a:t>R.sin</a:t>
            </a:r>
            <a:r>
              <a:rPr sz="3300" spc="-320" dirty="0">
                <a:latin typeface="Times New Roman"/>
                <a:cs typeface="Times New Roman"/>
              </a:rPr>
              <a:t> </a:t>
            </a:r>
            <a:r>
              <a:rPr sz="3300" spc="20" dirty="0">
                <a:latin typeface="Symbol"/>
                <a:cs typeface="Symbol"/>
              </a:rPr>
              <a:t></a:t>
            </a:r>
            <a:endParaRPr sz="3300">
              <a:latin typeface="Symbol"/>
              <a:cs typeface="Symbol"/>
            </a:endParaRPr>
          </a:p>
          <a:p>
            <a:pPr>
              <a:lnSpc>
                <a:spcPct val="100000"/>
              </a:lnSpc>
              <a:spcBef>
                <a:spcPts val="1970"/>
              </a:spcBef>
            </a:pPr>
            <a:r>
              <a:rPr sz="3300" spc="15" dirty="0">
                <a:latin typeface="Times New Roman"/>
                <a:cs typeface="Times New Roman"/>
              </a:rPr>
              <a:t>k</a:t>
            </a:r>
            <a:r>
              <a:rPr sz="3300" spc="35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</a:t>
            </a:r>
            <a:r>
              <a:rPr sz="3300" spc="-75" dirty="0">
                <a:latin typeface="Times New Roman"/>
                <a:cs typeface="Times New Roman"/>
              </a:rPr>
              <a:t> </a:t>
            </a:r>
            <a:r>
              <a:rPr sz="3300" spc="20" dirty="0">
                <a:latin typeface="Times New Roman"/>
                <a:cs typeface="Times New Roman"/>
              </a:rPr>
              <a:t>L</a:t>
            </a:r>
            <a:r>
              <a:rPr sz="3300" spc="-260" dirty="0">
                <a:latin typeface="Times New Roman"/>
                <a:cs typeface="Times New Roman"/>
              </a:rPr>
              <a:t> </a:t>
            </a:r>
            <a:r>
              <a:rPr sz="3300" spc="15" dirty="0">
                <a:latin typeface="Symbol"/>
                <a:cs typeface="Symbol"/>
              </a:rPr>
              <a:t></a:t>
            </a:r>
            <a:r>
              <a:rPr sz="3300" spc="-265" dirty="0">
                <a:latin typeface="Times New Roman"/>
                <a:cs typeface="Times New Roman"/>
              </a:rPr>
              <a:t> </a:t>
            </a:r>
            <a:r>
              <a:rPr sz="3300" spc="55" dirty="0">
                <a:latin typeface="Times New Roman"/>
                <a:cs typeface="Times New Roman"/>
              </a:rPr>
              <a:t>R.sin</a:t>
            </a:r>
            <a:r>
              <a:rPr sz="3300" spc="-320" dirty="0">
                <a:latin typeface="Times New Roman"/>
                <a:cs typeface="Times New Roman"/>
              </a:rPr>
              <a:t> </a:t>
            </a:r>
            <a:r>
              <a:rPr sz="3300" spc="20" dirty="0">
                <a:latin typeface="Symbol"/>
                <a:cs typeface="Symbol"/>
              </a:rPr>
              <a:t></a:t>
            </a:r>
            <a:endParaRPr sz="330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00672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90" dirty="0"/>
              <a:t> </a:t>
            </a:r>
            <a:r>
              <a:rPr sz="4400" spc="-10" dirty="0"/>
              <a:t>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125970" cy="35356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86995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terjadi bila dua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dari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suatu lintas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berbeda arah  lengkungnya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terletak</a:t>
            </a:r>
            <a:r>
              <a:rPr sz="3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bersambungan.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Antara kedua lengkung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berbeda  arah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ini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harus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ada bagian lurus  sepanjang paling sedikit 20 meter di  luar lengkung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peralihan.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800344" y="6096000"/>
            <a:ext cx="3800855" cy="1219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7105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Percepatan</a:t>
            </a:r>
            <a:r>
              <a:rPr sz="4400" spc="-45" dirty="0"/>
              <a:t> </a:t>
            </a:r>
            <a:r>
              <a:rPr sz="4400" spc="-5" dirty="0"/>
              <a:t>Sentrifugal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367339"/>
            <a:ext cx="7600315" cy="436181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 =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3150" spc="-7" baseline="25132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/R</a:t>
            </a:r>
            <a:endParaRPr sz="3200">
              <a:latin typeface="Arial"/>
              <a:cs typeface="Arial"/>
            </a:endParaRPr>
          </a:p>
          <a:p>
            <a:pPr marL="12700" marR="1223645">
              <a:lnSpc>
                <a:spcPct val="100000"/>
              </a:lnSpc>
              <a:spcBef>
                <a:spcPts val="660"/>
              </a:spcBef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Percepatan sentrifugal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timbul</a:t>
            </a:r>
            <a:r>
              <a:rPr sz="2800" spc="-1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akan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berpengaruh pada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Kenyamanan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penumpang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kereta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api</a:t>
            </a:r>
            <a:endParaRPr sz="28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670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Tergesernya (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rah luar ) barang-barang di  dalam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kereta/gerbong/lokomotif</a:t>
            </a:r>
            <a:endParaRPr sz="2800">
              <a:latin typeface="Arial"/>
              <a:cs typeface="Arial"/>
            </a:endParaRPr>
          </a:p>
          <a:p>
            <a:pPr marL="356870" marR="297180" indent="-344170">
              <a:lnSpc>
                <a:spcPct val="100000"/>
              </a:lnSpc>
              <a:spcBef>
                <a:spcPts val="675"/>
              </a:spcBef>
              <a:buChar char="•"/>
              <a:tabLst>
                <a:tab pos="356870" algn="l"/>
                <a:tab pos="357505" algn="l"/>
              </a:tabLst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sentrifugal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berpengaruh pada 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keausan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rel dan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bahaya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tergulingnya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kereta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api.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71055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Percepatan</a:t>
            </a:r>
            <a:r>
              <a:rPr sz="4400" spc="-45" dirty="0"/>
              <a:t> </a:t>
            </a:r>
            <a:r>
              <a:rPr sz="4400" spc="-5" dirty="0"/>
              <a:t>Sentrifugal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484745" cy="45021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8039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Untuk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mengatasinya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perlu dilakukan  langkah-langkah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65"/>
              </a:spcBef>
              <a:buChar char="–"/>
              <a:tabLst>
                <a:tab pos="75692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Pemilihan jari-jari lengkung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horizontal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(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)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cukup</a:t>
            </a:r>
            <a:r>
              <a:rPr sz="2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besar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Pembatasan kecepatan kereta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api (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800" spc="-1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80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spcBef>
                <a:spcPts val="675"/>
              </a:spcBef>
              <a:buChar char="–"/>
              <a:tabLst>
                <a:tab pos="75692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Peninggian rel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sebelah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luar</a:t>
            </a:r>
            <a:endParaRPr sz="2800">
              <a:latin typeface="Arial"/>
              <a:cs typeface="Arial"/>
            </a:endParaRPr>
          </a:p>
          <a:p>
            <a:pPr marL="356870" marR="988694" indent="-356870">
              <a:lnSpc>
                <a:spcPct val="120000"/>
              </a:lnSpc>
              <a:spcBef>
                <a:spcPts val="5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Percepatan sentrifugal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maksimum  </a:t>
            </a:r>
            <a:r>
              <a:rPr sz="3200" spc="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150" spc="15" baseline="-19841" dirty="0">
                <a:solidFill>
                  <a:srgbClr val="FFFFFF"/>
                </a:solidFill>
                <a:latin typeface="Arial"/>
                <a:cs typeface="Arial"/>
              </a:rPr>
              <a:t>maks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= 0,0478 .</a:t>
            </a:r>
            <a:r>
              <a:rPr sz="3200" spc="-3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g =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percepatan gravitasi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(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m/detik</a:t>
            </a:r>
            <a:r>
              <a:rPr sz="2025" baseline="24691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025" spc="247" baseline="2469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8131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90" dirty="0"/>
              <a:t> </a:t>
            </a:r>
            <a:r>
              <a:rPr sz="4400" spc="-5" dirty="0"/>
              <a:t>Rel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737360" y="3874008"/>
            <a:ext cx="2490470" cy="1247140"/>
          </a:xfrm>
          <a:custGeom>
            <a:avLst/>
            <a:gdLst/>
            <a:ahLst/>
            <a:cxnLst/>
            <a:rect l="l" t="t" r="r" b="b"/>
            <a:pathLst>
              <a:path w="2490470" h="1247139">
                <a:moveTo>
                  <a:pt x="2365248" y="0"/>
                </a:moveTo>
                <a:lnTo>
                  <a:pt x="121919" y="0"/>
                </a:lnTo>
                <a:lnTo>
                  <a:pt x="74580" y="9667"/>
                </a:lnTo>
                <a:lnTo>
                  <a:pt x="35813" y="36195"/>
                </a:lnTo>
                <a:lnTo>
                  <a:pt x="9620" y="75866"/>
                </a:lnTo>
                <a:lnTo>
                  <a:pt x="0" y="124967"/>
                </a:lnTo>
                <a:lnTo>
                  <a:pt x="0" y="1121664"/>
                </a:lnTo>
                <a:lnTo>
                  <a:pt x="9620" y="1170765"/>
                </a:lnTo>
                <a:lnTo>
                  <a:pt x="35813" y="1210436"/>
                </a:lnTo>
                <a:lnTo>
                  <a:pt x="74580" y="1236964"/>
                </a:lnTo>
                <a:lnTo>
                  <a:pt x="121919" y="1246631"/>
                </a:lnTo>
                <a:lnTo>
                  <a:pt x="2365248" y="1246631"/>
                </a:lnTo>
                <a:lnTo>
                  <a:pt x="2414349" y="1236964"/>
                </a:lnTo>
                <a:lnTo>
                  <a:pt x="2454020" y="1210436"/>
                </a:lnTo>
                <a:lnTo>
                  <a:pt x="2480548" y="1170765"/>
                </a:lnTo>
                <a:lnTo>
                  <a:pt x="2490216" y="1121664"/>
                </a:lnTo>
                <a:lnTo>
                  <a:pt x="2490216" y="124967"/>
                </a:lnTo>
                <a:lnTo>
                  <a:pt x="2480548" y="75866"/>
                </a:lnTo>
                <a:lnTo>
                  <a:pt x="2454020" y="36195"/>
                </a:lnTo>
                <a:lnTo>
                  <a:pt x="2414349" y="9667"/>
                </a:lnTo>
                <a:lnTo>
                  <a:pt x="2365248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2120" y="3861815"/>
            <a:ext cx="2517775" cy="1271270"/>
          </a:xfrm>
          <a:custGeom>
            <a:avLst/>
            <a:gdLst/>
            <a:ahLst/>
            <a:cxnLst/>
            <a:rect l="l" t="t" r="r" b="b"/>
            <a:pathLst>
              <a:path w="2517775" h="1271270">
                <a:moveTo>
                  <a:pt x="2456688" y="1246632"/>
                </a:moveTo>
                <a:lnTo>
                  <a:pt x="64007" y="1246632"/>
                </a:lnTo>
                <a:lnTo>
                  <a:pt x="85343" y="1258824"/>
                </a:lnTo>
                <a:lnTo>
                  <a:pt x="85343" y="1261872"/>
                </a:lnTo>
                <a:lnTo>
                  <a:pt x="97536" y="1264920"/>
                </a:lnTo>
                <a:lnTo>
                  <a:pt x="112775" y="1267968"/>
                </a:lnTo>
                <a:lnTo>
                  <a:pt x="124968" y="1271016"/>
                </a:lnTo>
                <a:lnTo>
                  <a:pt x="2395728" y="1271016"/>
                </a:lnTo>
                <a:lnTo>
                  <a:pt x="2407920" y="1267968"/>
                </a:lnTo>
                <a:lnTo>
                  <a:pt x="2423160" y="1264920"/>
                </a:lnTo>
                <a:lnTo>
                  <a:pt x="2432304" y="1261872"/>
                </a:lnTo>
                <a:lnTo>
                  <a:pt x="2435352" y="1258824"/>
                </a:lnTo>
                <a:lnTo>
                  <a:pt x="2456688" y="1249680"/>
                </a:lnTo>
                <a:lnTo>
                  <a:pt x="2456688" y="1246632"/>
                </a:lnTo>
                <a:close/>
              </a:path>
              <a:path w="2517775" h="1271270">
                <a:moveTo>
                  <a:pt x="128016" y="24384"/>
                </a:moveTo>
                <a:lnTo>
                  <a:pt x="60960" y="24384"/>
                </a:lnTo>
                <a:lnTo>
                  <a:pt x="42672" y="39624"/>
                </a:lnTo>
                <a:lnTo>
                  <a:pt x="39624" y="39624"/>
                </a:lnTo>
                <a:lnTo>
                  <a:pt x="24384" y="57912"/>
                </a:lnTo>
                <a:lnTo>
                  <a:pt x="24384" y="60960"/>
                </a:lnTo>
                <a:lnTo>
                  <a:pt x="6096" y="97536"/>
                </a:lnTo>
                <a:lnTo>
                  <a:pt x="3048" y="109728"/>
                </a:lnTo>
                <a:lnTo>
                  <a:pt x="3048" y="124968"/>
                </a:lnTo>
                <a:lnTo>
                  <a:pt x="0" y="137160"/>
                </a:lnTo>
                <a:lnTo>
                  <a:pt x="0" y="1133856"/>
                </a:lnTo>
                <a:lnTo>
                  <a:pt x="3048" y="1149096"/>
                </a:lnTo>
                <a:lnTo>
                  <a:pt x="3048" y="1161288"/>
                </a:lnTo>
                <a:lnTo>
                  <a:pt x="9143" y="1176528"/>
                </a:lnTo>
                <a:lnTo>
                  <a:pt x="12192" y="1188720"/>
                </a:lnTo>
                <a:lnTo>
                  <a:pt x="24384" y="1210056"/>
                </a:lnTo>
                <a:lnTo>
                  <a:pt x="24384" y="1213104"/>
                </a:lnTo>
                <a:lnTo>
                  <a:pt x="39624" y="1231392"/>
                </a:lnTo>
                <a:lnTo>
                  <a:pt x="42672" y="1231392"/>
                </a:lnTo>
                <a:lnTo>
                  <a:pt x="60960" y="1246632"/>
                </a:lnTo>
                <a:lnTo>
                  <a:pt x="140207" y="1246632"/>
                </a:lnTo>
                <a:lnTo>
                  <a:pt x="128016" y="1243584"/>
                </a:lnTo>
                <a:lnTo>
                  <a:pt x="115824" y="1243584"/>
                </a:lnTo>
                <a:lnTo>
                  <a:pt x="103631" y="1240536"/>
                </a:lnTo>
                <a:lnTo>
                  <a:pt x="94487" y="1237488"/>
                </a:lnTo>
                <a:lnTo>
                  <a:pt x="97536" y="1237488"/>
                </a:lnTo>
                <a:lnTo>
                  <a:pt x="81534" y="1228344"/>
                </a:lnTo>
                <a:lnTo>
                  <a:pt x="76200" y="1228344"/>
                </a:lnTo>
                <a:lnTo>
                  <a:pt x="57912" y="1213104"/>
                </a:lnTo>
                <a:lnTo>
                  <a:pt x="60960" y="1213104"/>
                </a:lnTo>
                <a:lnTo>
                  <a:pt x="48260" y="1197864"/>
                </a:lnTo>
                <a:lnTo>
                  <a:pt x="45719" y="1197864"/>
                </a:lnTo>
                <a:lnTo>
                  <a:pt x="36575" y="1176528"/>
                </a:lnTo>
                <a:lnTo>
                  <a:pt x="30480" y="1167384"/>
                </a:lnTo>
                <a:lnTo>
                  <a:pt x="30480" y="1155192"/>
                </a:lnTo>
                <a:lnTo>
                  <a:pt x="27431" y="1146048"/>
                </a:lnTo>
                <a:lnTo>
                  <a:pt x="27431" y="124968"/>
                </a:lnTo>
                <a:lnTo>
                  <a:pt x="30480" y="112775"/>
                </a:lnTo>
                <a:lnTo>
                  <a:pt x="36575" y="94487"/>
                </a:lnTo>
                <a:lnTo>
                  <a:pt x="45719" y="73151"/>
                </a:lnTo>
                <a:lnTo>
                  <a:pt x="48260" y="73151"/>
                </a:lnTo>
                <a:lnTo>
                  <a:pt x="60960" y="57912"/>
                </a:lnTo>
                <a:lnTo>
                  <a:pt x="57912" y="57912"/>
                </a:lnTo>
                <a:lnTo>
                  <a:pt x="76200" y="42672"/>
                </a:lnTo>
                <a:lnTo>
                  <a:pt x="81534" y="42672"/>
                </a:lnTo>
                <a:lnTo>
                  <a:pt x="97536" y="33528"/>
                </a:lnTo>
                <a:lnTo>
                  <a:pt x="94487" y="33528"/>
                </a:lnTo>
                <a:lnTo>
                  <a:pt x="106680" y="30480"/>
                </a:lnTo>
                <a:lnTo>
                  <a:pt x="115824" y="27432"/>
                </a:lnTo>
                <a:lnTo>
                  <a:pt x="128016" y="24384"/>
                </a:lnTo>
                <a:close/>
              </a:path>
              <a:path w="2517775" h="1271270">
                <a:moveTo>
                  <a:pt x="2444496" y="1225296"/>
                </a:moveTo>
                <a:lnTo>
                  <a:pt x="2423160" y="1237488"/>
                </a:lnTo>
                <a:lnTo>
                  <a:pt x="2426208" y="1237488"/>
                </a:lnTo>
                <a:lnTo>
                  <a:pt x="2401824" y="1243584"/>
                </a:lnTo>
                <a:lnTo>
                  <a:pt x="2392680" y="1246632"/>
                </a:lnTo>
                <a:lnTo>
                  <a:pt x="2459735" y="1246632"/>
                </a:lnTo>
                <a:lnTo>
                  <a:pt x="2478024" y="1231392"/>
                </a:lnTo>
                <a:lnTo>
                  <a:pt x="2480564" y="1228344"/>
                </a:lnTo>
                <a:lnTo>
                  <a:pt x="2441447" y="1228344"/>
                </a:lnTo>
                <a:lnTo>
                  <a:pt x="2444496" y="1225296"/>
                </a:lnTo>
                <a:close/>
              </a:path>
              <a:path w="2517775" h="1271270">
                <a:moveTo>
                  <a:pt x="76200" y="1225296"/>
                </a:moveTo>
                <a:lnTo>
                  <a:pt x="76200" y="1228344"/>
                </a:lnTo>
                <a:lnTo>
                  <a:pt x="81534" y="1228344"/>
                </a:lnTo>
                <a:lnTo>
                  <a:pt x="76200" y="1225296"/>
                </a:lnTo>
                <a:close/>
              </a:path>
              <a:path w="2517775" h="1271270">
                <a:moveTo>
                  <a:pt x="2505020" y="1194816"/>
                </a:moveTo>
                <a:lnTo>
                  <a:pt x="2474976" y="1194816"/>
                </a:lnTo>
                <a:lnTo>
                  <a:pt x="2459735" y="1213104"/>
                </a:lnTo>
                <a:lnTo>
                  <a:pt x="2441447" y="1228344"/>
                </a:lnTo>
                <a:lnTo>
                  <a:pt x="2480564" y="1228344"/>
                </a:lnTo>
                <a:lnTo>
                  <a:pt x="2493264" y="1213104"/>
                </a:lnTo>
                <a:lnTo>
                  <a:pt x="2493264" y="1210056"/>
                </a:lnTo>
                <a:lnTo>
                  <a:pt x="2496312" y="1210056"/>
                </a:lnTo>
                <a:lnTo>
                  <a:pt x="2505020" y="1194816"/>
                </a:lnTo>
                <a:close/>
              </a:path>
              <a:path w="2517775" h="1271270">
                <a:moveTo>
                  <a:pt x="45719" y="1194816"/>
                </a:moveTo>
                <a:lnTo>
                  <a:pt x="45719" y="1197864"/>
                </a:lnTo>
                <a:lnTo>
                  <a:pt x="48260" y="1197864"/>
                </a:lnTo>
                <a:lnTo>
                  <a:pt x="45719" y="1194816"/>
                </a:lnTo>
                <a:close/>
              </a:path>
              <a:path w="2517775" h="1271270">
                <a:moveTo>
                  <a:pt x="2471928" y="73151"/>
                </a:moveTo>
                <a:lnTo>
                  <a:pt x="2484120" y="94487"/>
                </a:lnTo>
                <a:lnTo>
                  <a:pt x="2487168" y="103632"/>
                </a:lnTo>
                <a:lnTo>
                  <a:pt x="2490216" y="115824"/>
                </a:lnTo>
                <a:lnTo>
                  <a:pt x="2493264" y="124968"/>
                </a:lnTo>
                <a:lnTo>
                  <a:pt x="2493264" y="1146048"/>
                </a:lnTo>
                <a:lnTo>
                  <a:pt x="2490216" y="1158240"/>
                </a:lnTo>
                <a:lnTo>
                  <a:pt x="2484120" y="1176528"/>
                </a:lnTo>
                <a:lnTo>
                  <a:pt x="2471928" y="1197864"/>
                </a:lnTo>
                <a:lnTo>
                  <a:pt x="2474976" y="1194816"/>
                </a:lnTo>
                <a:lnTo>
                  <a:pt x="2505020" y="1194816"/>
                </a:lnTo>
                <a:lnTo>
                  <a:pt x="2508504" y="1188720"/>
                </a:lnTo>
                <a:lnTo>
                  <a:pt x="2508504" y="1185672"/>
                </a:lnTo>
                <a:lnTo>
                  <a:pt x="2514600" y="1161288"/>
                </a:lnTo>
                <a:lnTo>
                  <a:pt x="2517647" y="1146048"/>
                </a:lnTo>
                <a:lnTo>
                  <a:pt x="2517647" y="121920"/>
                </a:lnTo>
                <a:lnTo>
                  <a:pt x="2514600" y="109728"/>
                </a:lnTo>
                <a:lnTo>
                  <a:pt x="2511552" y="94487"/>
                </a:lnTo>
                <a:lnTo>
                  <a:pt x="2508504" y="85344"/>
                </a:lnTo>
                <a:lnTo>
                  <a:pt x="2508504" y="82296"/>
                </a:lnTo>
                <a:lnTo>
                  <a:pt x="2505020" y="76200"/>
                </a:lnTo>
                <a:lnTo>
                  <a:pt x="2474976" y="76200"/>
                </a:lnTo>
                <a:lnTo>
                  <a:pt x="2471928" y="73151"/>
                </a:lnTo>
                <a:close/>
              </a:path>
              <a:path w="2517775" h="1271270">
                <a:moveTo>
                  <a:pt x="48260" y="73151"/>
                </a:moveTo>
                <a:lnTo>
                  <a:pt x="45719" y="73151"/>
                </a:lnTo>
                <a:lnTo>
                  <a:pt x="45719" y="76200"/>
                </a:lnTo>
                <a:lnTo>
                  <a:pt x="48260" y="73151"/>
                </a:lnTo>
                <a:close/>
              </a:path>
              <a:path w="2517775" h="1271270">
                <a:moveTo>
                  <a:pt x="2480564" y="42672"/>
                </a:moveTo>
                <a:lnTo>
                  <a:pt x="2441447" y="42672"/>
                </a:lnTo>
                <a:lnTo>
                  <a:pt x="2459735" y="57912"/>
                </a:lnTo>
                <a:lnTo>
                  <a:pt x="2474976" y="76200"/>
                </a:lnTo>
                <a:lnTo>
                  <a:pt x="2505020" y="76200"/>
                </a:lnTo>
                <a:lnTo>
                  <a:pt x="2496312" y="60960"/>
                </a:lnTo>
                <a:lnTo>
                  <a:pt x="2493264" y="60960"/>
                </a:lnTo>
                <a:lnTo>
                  <a:pt x="2493264" y="57912"/>
                </a:lnTo>
                <a:lnTo>
                  <a:pt x="2480564" y="42672"/>
                </a:lnTo>
                <a:close/>
              </a:path>
              <a:path w="2517775" h="1271270">
                <a:moveTo>
                  <a:pt x="81534" y="42672"/>
                </a:moveTo>
                <a:lnTo>
                  <a:pt x="76200" y="42672"/>
                </a:lnTo>
                <a:lnTo>
                  <a:pt x="76200" y="45720"/>
                </a:lnTo>
                <a:lnTo>
                  <a:pt x="81534" y="42672"/>
                </a:lnTo>
                <a:close/>
              </a:path>
              <a:path w="2517775" h="1271270">
                <a:moveTo>
                  <a:pt x="2459735" y="24384"/>
                </a:moveTo>
                <a:lnTo>
                  <a:pt x="2380488" y="24384"/>
                </a:lnTo>
                <a:lnTo>
                  <a:pt x="2392680" y="27432"/>
                </a:lnTo>
                <a:lnTo>
                  <a:pt x="2404872" y="27432"/>
                </a:lnTo>
                <a:lnTo>
                  <a:pt x="2414016" y="30480"/>
                </a:lnTo>
                <a:lnTo>
                  <a:pt x="2426208" y="33528"/>
                </a:lnTo>
                <a:lnTo>
                  <a:pt x="2423160" y="33528"/>
                </a:lnTo>
                <a:lnTo>
                  <a:pt x="2444496" y="45720"/>
                </a:lnTo>
                <a:lnTo>
                  <a:pt x="2441447" y="42672"/>
                </a:lnTo>
                <a:lnTo>
                  <a:pt x="2480564" y="42672"/>
                </a:lnTo>
                <a:lnTo>
                  <a:pt x="2478024" y="39624"/>
                </a:lnTo>
                <a:lnTo>
                  <a:pt x="2459735" y="24384"/>
                </a:lnTo>
                <a:close/>
              </a:path>
              <a:path w="2517775" h="1271270">
                <a:moveTo>
                  <a:pt x="2395728" y="0"/>
                </a:moveTo>
                <a:lnTo>
                  <a:pt x="124968" y="0"/>
                </a:lnTo>
                <a:lnTo>
                  <a:pt x="109728" y="3048"/>
                </a:lnTo>
                <a:lnTo>
                  <a:pt x="85343" y="9144"/>
                </a:lnTo>
                <a:lnTo>
                  <a:pt x="85343" y="12192"/>
                </a:lnTo>
                <a:lnTo>
                  <a:pt x="64007" y="24384"/>
                </a:lnTo>
                <a:lnTo>
                  <a:pt x="2456688" y="24384"/>
                </a:lnTo>
                <a:lnTo>
                  <a:pt x="2456688" y="21336"/>
                </a:lnTo>
                <a:lnTo>
                  <a:pt x="2435352" y="12192"/>
                </a:lnTo>
                <a:lnTo>
                  <a:pt x="2432304" y="9144"/>
                </a:lnTo>
                <a:lnTo>
                  <a:pt x="23957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8667" y="3913123"/>
            <a:ext cx="2379345" cy="107378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838200" marR="5080" indent="-826135">
              <a:lnSpc>
                <a:spcPts val="3820"/>
              </a:lnSpc>
              <a:spcBef>
                <a:spcPts val="740"/>
              </a:spcBef>
            </a:pP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ngg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n  Rel</a:t>
            </a:r>
            <a:endParaRPr sz="37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18432" y="3057144"/>
            <a:ext cx="1015365" cy="1447800"/>
          </a:xfrm>
          <a:custGeom>
            <a:avLst/>
            <a:gdLst/>
            <a:ahLst/>
            <a:cxnLst/>
            <a:rect l="l" t="t" r="r" b="b"/>
            <a:pathLst>
              <a:path w="1015364" h="1447800">
                <a:moveTo>
                  <a:pt x="996695" y="0"/>
                </a:moveTo>
                <a:lnTo>
                  <a:pt x="0" y="1432559"/>
                </a:lnTo>
                <a:lnTo>
                  <a:pt x="18287" y="1447800"/>
                </a:lnTo>
                <a:lnTo>
                  <a:pt x="1014983" y="15239"/>
                </a:lnTo>
                <a:lnTo>
                  <a:pt x="996695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224271" y="2441448"/>
            <a:ext cx="2490470" cy="1247140"/>
          </a:xfrm>
          <a:custGeom>
            <a:avLst/>
            <a:gdLst/>
            <a:ahLst/>
            <a:cxnLst/>
            <a:rect l="l" t="t" r="r" b="b"/>
            <a:pathLst>
              <a:path w="2490470" h="1247139">
                <a:moveTo>
                  <a:pt x="2365248" y="0"/>
                </a:moveTo>
                <a:lnTo>
                  <a:pt x="124967" y="0"/>
                </a:lnTo>
                <a:lnTo>
                  <a:pt x="75866" y="9667"/>
                </a:lnTo>
                <a:lnTo>
                  <a:pt x="36195" y="36195"/>
                </a:lnTo>
                <a:lnTo>
                  <a:pt x="9667" y="75866"/>
                </a:lnTo>
                <a:lnTo>
                  <a:pt x="0" y="124967"/>
                </a:lnTo>
                <a:lnTo>
                  <a:pt x="0" y="1121664"/>
                </a:lnTo>
                <a:lnTo>
                  <a:pt x="9667" y="1170765"/>
                </a:lnTo>
                <a:lnTo>
                  <a:pt x="36195" y="1210436"/>
                </a:lnTo>
                <a:lnTo>
                  <a:pt x="75866" y="1236964"/>
                </a:lnTo>
                <a:lnTo>
                  <a:pt x="124967" y="1246631"/>
                </a:lnTo>
                <a:lnTo>
                  <a:pt x="2365248" y="1246631"/>
                </a:lnTo>
                <a:lnTo>
                  <a:pt x="2414349" y="1236964"/>
                </a:lnTo>
                <a:lnTo>
                  <a:pt x="2454021" y="1210436"/>
                </a:lnTo>
                <a:lnTo>
                  <a:pt x="2480548" y="1170765"/>
                </a:lnTo>
                <a:lnTo>
                  <a:pt x="2490216" y="1121664"/>
                </a:lnTo>
                <a:lnTo>
                  <a:pt x="2490216" y="124967"/>
                </a:lnTo>
                <a:lnTo>
                  <a:pt x="2480548" y="75866"/>
                </a:lnTo>
                <a:lnTo>
                  <a:pt x="2454021" y="36195"/>
                </a:lnTo>
                <a:lnTo>
                  <a:pt x="2414349" y="9667"/>
                </a:lnTo>
                <a:lnTo>
                  <a:pt x="2365248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12079" y="2429255"/>
            <a:ext cx="2517775" cy="1271270"/>
          </a:xfrm>
          <a:custGeom>
            <a:avLst/>
            <a:gdLst/>
            <a:ahLst/>
            <a:cxnLst/>
            <a:rect l="l" t="t" r="r" b="b"/>
            <a:pathLst>
              <a:path w="2517775" h="1271270">
                <a:moveTo>
                  <a:pt x="2441448" y="1225296"/>
                </a:moveTo>
                <a:lnTo>
                  <a:pt x="2420112" y="1237488"/>
                </a:lnTo>
                <a:lnTo>
                  <a:pt x="2423160" y="1237488"/>
                </a:lnTo>
                <a:lnTo>
                  <a:pt x="2410968" y="1240536"/>
                </a:lnTo>
                <a:lnTo>
                  <a:pt x="2401824" y="1243584"/>
                </a:lnTo>
                <a:lnTo>
                  <a:pt x="2389631" y="1246632"/>
                </a:lnTo>
                <a:lnTo>
                  <a:pt x="60960" y="1246632"/>
                </a:lnTo>
                <a:lnTo>
                  <a:pt x="60960" y="1249680"/>
                </a:lnTo>
                <a:lnTo>
                  <a:pt x="82296" y="1258824"/>
                </a:lnTo>
                <a:lnTo>
                  <a:pt x="85344" y="1261872"/>
                </a:lnTo>
                <a:lnTo>
                  <a:pt x="121920" y="1271016"/>
                </a:lnTo>
                <a:lnTo>
                  <a:pt x="2392679" y="1271016"/>
                </a:lnTo>
                <a:lnTo>
                  <a:pt x="2407920" y="1267968"/>
                </a:lnTo>
                <a:lnTo>
                  <a:pt x="2432304" y="1261872"/>
                </a:lnTo>
                <a:lnTo>
                  <a:pt x="2432304" y="1258824"/>
                </a:lnTo>
                <a:lnTo>
                  <a:pt x="2453640" y="1249680"/>
                </a:lnTo>
                <a:lnTo>
                  <a:pt x="2456688" y="1246632"/>
                </a:lnTo>
                <a:lnTo>
                  <a:pt x="2474976" y="1231392"/>
                </a:lnTo>
                <a:lnTo>
                  <a:pt x="2478024" y="1231392"/>
                </a:lnTo>
                <a:lnTo>
                  <a:pt x="2480564" y="1228344"/>
                </a:lnTo>
                <a:lnTo>
                  <a:pt x="2441448" y="1228344"/>
                </a:lnTo>
                <a:lnTo>
                  <a:pt x="2441448" y="1225296"/>
                </a:lnTo>
                <a:close/>
              </a:path>
              <a:path w="2517775" h="1271270">
                <a:moveTo>
                  <a:pt x="124968" y="24384"/>
                </a:moveTo>
                <a:lnTo>
                  <a:pt x="57912" y="24384"/>
                </a:lnTo>
                <a:lnTo>
                  <a:pt x="39624" y="39624"/>
                </a:lnTo>
                <a:lnTo>
                  <a:pt x="24384" y="57912"/>
                </a:lnTo>
                <a:lnTo>
                  <a:pt x="24384" y="60960"/>
                </a:lnTo>
                <a:lnTo>
                  <a:pt x="21336" y="60960"/>
                </a:lnTo>
                <a:lnTo>
                  <a:pt x="9144" y="82296"/>
                </a:lnTo>
                <a:lnTo>
                  <a:pt x="9144" y="85344"/>
                </a:lnTo>
                <a:lnTo>
                  <a:pt x="3048" y="109728"/>
                </a:lnTo>
                <a:lnTo>
                  <a:pt x="0" y="124968"/>
                </a:lnTo>
                <a:lnTo>
                  <a:pt x="0" y="1149096"/>
                </a:lnTo>
                <a:lnTo>
                  <a:pt x="3048" y="1161288"/>
                </a:lnTo>
                <a:lnTo>
                  <a:pt x="6096" y="1176528"/>
                </a:lnTo>
                <a:lnTo>
                  <a:pt x="9144" y="1185672"/>
                </a:lnTo>
                <a:lnTo>
                  <a:pt x="9144" y="1188720"/>
                </a:lnTo>
                <a:lnTo>
                  <a:pt x="21336" y="1210056"/>
                </a:lnTo>
                <a:lnTo>
                  <a:pt x="24384" y="1210056"/>
                </a:lnTo>
                <a:lnTo>
                  <a:pt x="24384" y="1213104"/>
                </a:lnTo>
                <a:lnTo>
                  <a:pt x="39624" y="1231392"/>
                </a:lnTo>
                <a:lnTo>
                  <a:pt x="57912" y="1246632"/>
                </a:lnTo>
                <a:lnTo>
                  <a:pt x="137160" y="1246632"/>
                </a:lnTo>
                <a:lnTo>
                  <a:pt x="124968" y="1243584"/>
                </a:lnTo>
                <a:lnTo>
                  <a:pt x="112775" y="1243584"/>
                </a:lnTo>
                <a:lnTo>
                  <a:pt x="103632" y="1240536"/>
                </a:lnTo>
                <a:lnTo>
                  <a:pt x="91440" y="1237488"/>
                </a:lnTo>
                <a:lnTo>
                  <a:pt x="94487" y="1237488"/>
                </a:lnTo>
                <a:lnTo>
                  <a:pt x="78486" y="1228344"/>
                </a:lnTo>
                <a:lnTo>
                  <a:pt x="76200" y="1228344"/>
                </a:lnTo>
                <a:lnTo>
                  <a:pt x="57912" y="1213104"/>
                </a:lnTo>
                <a:lnTo>
                  <a:pt x="42672" y="1194816"/>
                </a:lnTo>
                <a:lnTo>
                  <a:pt x="43978" y="1194816"/>
                </a:lnTo>
                <a:lnTo>
                  <a:pt x="33528" y="1176528"/>
                </a:lnTo>
                <a:lnTo>
                  <a:pt x="30480" y="1167384"/>
                </a:lnTo>
                <a:lnTo>
                  <a:pt x="27432" y="1155192"/>
                </a:lnTo>
                <a:lnTo>
                  <a:pt x="24384" y="1146048"/>
                </a:lnTo>
                <a:lnTo>
                  <a:pt x="24384" y="124968"/>
                </a:lnTo>
                <a:lnTo>
                  <a:pt x="27432" y="112776"/>
                </a:lnTo>
                <a:lnTo>
                  <a:pt x="33528" y="94488"/>
                </a:lnTo>
                <a:lnTo>
                  <a:pt x="43978" y="76200"/>
                </a:lnTo>
                <a:lnTo>
                  <a:pt x="42672" y="76200"/>
                </a:lnTo>
                <a:lnTo>
                  <a:pt x="57912" y="57912"/>
                </a:lnTo>
                <a:lnTo>
                  <a:pt x="76200" y="42672"/>
                </a:lnTo>
                <a:lnTo>
                  <a:pt x="78486" y="42672"/>
                </a:lnTo>
                <a:lnTo>
                  <a:pt x="94487" y="33528"/>
                </a:lnTo>
                <a:lnTo>
                  <a:pt x="91440" y="33528"/>
                </a:lnTo>
                <a:lnTo>
                  <a:pt x="115824" y="27432"/>
                </a:lnTo>
                <a:lnTo>
                  <a:pt x="124968" y="24384"/>
                </a:lnTo>
                <a:close/>
              </a:path>
              <a:path w="2517775" h="1271270">
                <a:moveTo>
                  <a:pt x="73152" y="1225296"/>
                </a:moveTo>
                <a:lnTo>
                  <a:pt x="76200" y="1228344"/>
                </a:lnTo>
                <a:lnTo>
                  <a:pt x="78486" y="1228344"/>
                </a:lnTo>
                <a:lnTo>
                  <a:pt x="73152" y="1225296"/>
                </a:lnTo>
                <a:close/>
              </a:path>
              <a:path w="2517775" h="1271270">
                <a:moveTo>
                  <a:pt x="2471928" y="1194816"/>
                </a:moveTo>
                <a:lnTo>
                  <a:pt x="2456688" y="1213104"/>
                </a:lnTo>
                <a:lnTo>
                  <a:pt x="2459736" y="1213104"/>
                </a:lnTo>
                <a:lnTo>
                  <a:pt x="2441448" y="1228344"/>
                </a:lnTo>
                <a:lnTo>
                  <a:pt x="2480564" y="1228344"/>
                </a:lnTo>
                <a:lnTo>
                  <a:pt x="2493264" y="1213104"/>
                </a:lnTo>
                <a:lnTo>
                  <a:pt x="2493264" y="1210056"/>
                </a:lnTo>
                <a:lnTo>
                  <a:pt x="2500230" y="1197864"/>
                </a:lnTo>
                <a:lnTo>
                  <a:pt x="2471928" y="1197864"/>
                </a:lnTo>
                <a:lnTo>
                  <a:pt x="2471928" y="1194816"/>
                </a:lnTo>
                <a:close/>
              </a:path>
              <a:path w="2517775" h="1271270">
                <a:moveTo>
                  <a:pt x="43978" y="1194816"/>
                </a:moveTo>
                <a:lnTo>
                  <a:pt x="42672" y="1194816"/>
                </a:lnTo>
                <a:lnTo>
                  <a:pt x="45720" y="1197864"/>
                </a:lnTo>
                <a:lnTo>
                  <a:pt x="43978" y="1194816"/>
                </a:lnTo>
                <a:close/>
              </a:path>
              <a:path w="2517775" h="1271270">
                <a:moveTo>
                  <a:pt x="2500230" y="73152"/>
                </a:moveTo>
                <a:lnTo>
                  <a:pt x="2471928" y="73152"/>
                </a:lnTo>
                <a:lnTo>
                  <a:pt x="2481072" y="94488"/>
                </a:lnTo>
                <a:lnTo>
                  <a:pt x="2487168" y="103632"/>
                </a:lnTo>
                <a:lnTo>
                  <a:pt x="2487168" y="115824"/>
                </a:lnTo>
                <a:lnTo>
                  <a:pt x="2490216" y="124968"/>
                </a:lnTo>
                <a:lnTo>
                  <a:pt x="2490216" y="1146048"/>
                </a:lnTo>
                <a:lnTo>
                  <a:pt x="2487168" y="1158240"/>
                </a:lnTo>
                <a:lnTo>
                  <a:pt x="2481072" y="1176528"/>
                </a:lnTo>
                <a:lnTo>
                  <a:pt x="2471928" y="1197864"/>
                </a:lnTo>
                <a:lnTo>
                  <a:pt x="2500230" y="1197864"/>
                </a:lnTo>
                <a:lnTo>
                  <a:pt x="2505455" y="1188720"/>
                </a:lnTo>
                <a:lnTo>
                  <a:pt x="2505455" y="1185672"/>
                </a:lnTo>
                <a:lnTo>
                  <a:pt x="2511552" y="1173480"/>
                </a:lnTo>
                <a:lnTo>
                  <a:pt x="2514600" y="1161288"/>
                </a:lnTo>
                <a:lnTo>
                  <a:pt x="2514600" y="1146048"/>
                </a:lnTo>
                <a:lnTo>
                  <a:pt x="2517648" y="1133856"/>
                </a:lnTo>
                <a:lnTo>
                  <a:pt x="2517648" y="137160"/>
                </a:lnTo>
                <a:lnTo>
                  <a:pt x="2514600" y="121920"/>
                </a:lnTo>
                <a:lnTo>
                  <a:pt x="2514600" y="109728"/>
                </a:lnTo>
                <a:lnTo>
                  <a:pt x="2508504" y="94488"/>
                </a:lnTo>
                <a:lnTo>
                  <a:pt x="2505455" y="85344"/>
                </a:lnTo>
                <a:lnTo>
                  <a:pt x="2505455" y="82296"/>
                </a:lnTo>
                <a:lnTo>
                  <a:pt x="2500230" y="73152"/>
                </a:lnTo>
                <a:close/>
              </a:path>
              <a:path w="2517775" h="1271270">
                <a:moveTo>
                  <a:pt x="45720" y="73152"/>
                </a:moveTo>
                <a:lnTo>
                  <a:pt x="42672" y="76200"/>
                </a:lnTo>
                <a:lnTo>
                  <a:pt x="43978" y="76200"/>
                </a:lnTo>
                <a:lnTo>
                  <a:pt x="45720" y="73152"/>
                </a:lnTo>
                <a:close/>
              </a:path>
              <a:path w="2517775" h="1271270">
                <a:moveTo>
                  <a:pt x="2480564" y="42672"/>
                </a:moveTo>
                <a:lnTo>
                  <a:pt x="2441448" y="42672"/>
                </a:lnTo>
                <a:lnTo>
                  <a:pt x="2459736" y="57912"/>
                </a:lnTo>
                <a:lnTo>
                  <a:pt x="2456688" y="57912"/>
                </a:lnTo>
                <a:lnTo>
                  <a:pt x="2471928" y="76200"/>
                </a:lnTo>
                <a:lnTo>
                  <a:pt x="2471928" y="73152"/>
                </a:lnTo>
                <a:lnTo>
                  <a:pt x="2500230" y="73152"/>
                </a:lnTo>
                <a:lnTo>
                  <a:pt x="2493264" y="60960"/>
                </a:lnTo>
                <a:lnTo>
                  <a:pt x="2493264" y="57912"/>
                </a:lnTo>
                <a:lnTo>
                  <a:pt x="2480564" y="42672"/>
                </a:lnTo>
                <a:close/>
              </a:path>
              <a:path w="2517775" h="1271270">
                <a:moveTo>
                  <a:pt x="78486" y="42672"/>
                </a:moveTo>
                <a:lnTo>
                  <a:pt x="76200" y="42672"/>
                </a:lnTo>
                <a:lnTo>
                  <a:pt x="73152" y="45720"/>
                </a:lnTo>
                <a:lnTo>
                  <a:pt x="78486" y="42672"/>
                </a:lnTo>
                <a:close/>
              </a:path>
              <a:path w="2517775" h="1271270">
                <a:moveTo>
                  <a:pt x="2392679" y="0"/>
                </a:moveTo>
                <a:lnTo>
                  <a:pt x="121920" y="0"/>
                </a:lnTo>
                <a:lnTo>
                  <a:pt x="109728" y="3048"/>
                </a:lnTo>
                <a:lnTo>
                  <a:pt x="94487" y="6096"/>
                </a:lnTo>
                <a:lnTo>
                  <a:pt x="85344" y="9144"/>
                </a:lnTo>
                <a:lnTo>
                  <a:pt x="82296" y="12192"/>
                </a:lnTo>
                <a:lnTo>
                  <a:pt x="60960" y="21336"/>
                </a:lnTo>
                <a:lnTo>
                  <a:pt x="60960" y="24384"/>
                </a:lnTo>
                <a:lnTo>
                  <a:pt x="2377440" y="24384"/>
                </a:lnTo>
                <a:lnTo>
                  <a:pt x="2389631" y="27432"/>
                </a:lnTo>
                <a:lnTo>
                  <a:pt x="2401824" y="27432"/>
                </a:lnTo>
                <a:lnTo>
                  <a:pt x="2414016" y="30480"/>
                </a:lnTo>
                <a:lnTo>
                  <a:pt x="2423160" y="33528"/>
                </a:lnTo>
                <a:lnTo>
                  <a:pt x="2420112" y="33528"/>
                </a:lnTo>
                <a:lnTo>
                  <a:pt x="2441448" y="45720"/>
                </a:lnTo>
                <a:lnTo>
                  <a:pt x="2441448" y="42672"/>
                </a:lnTo>
                <a:lnTo>
                  <a:pt x="2480564" y="42672"/>
                </a:lnTo>
                <a:lnTo>
                  <a:pt x="2478024" y="39624"/>
                </a:lnTo>
                <a:lnTo>
                  <a:pt x="2474976" y="39624"/>
                </a:lnTo>
                <a:lnTo>
                  <a:pt x="2456688" y="24384"/>
                </a:lnTo>
                <a:lnTo>
                  <a:pt x="2453640" y="21336"/>
                </a:lnTo>
                <a:lnTo>
                  <a:pt x="2432304" y="12192"/>
                </a:lnTo>
                <a:lnTo>
                  <a:pt x="2432304" y="9144"/>
                </a:lnTo>
                <a:lnTo>
                  <a:pt x="2420112" y="6096"/>
                </a:lnTo>
                <a:lnTo>
                  <a:pt x="2404872" y="3048"/>
                </a:lnTo>
                <a:lnTo>
                  <a:pt x="23926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227576" y="4497323"/>
            <a:ext cx="996950" cy="0"/>
          </a:xfrm>
          <a:custGeom>
            <a:avLst/>
            <a:gdLst/>
            <a:ahLst/>
            <a:cxnLst/>
            <a:rect l="l" t="t" r="r" b="b"/>
            <a:pathLst>
              <a:path w="996950">
                <a:moveTo>
                  <a:pt x="0" y="0"/>
                </a:moveTo>
                <a:lnTo>
                  <a:pt x="996696" y="0"/>
                </a:lnTo>
              </a:path>
            </a:pathLst>
          </a:custGeom>
          <a:ln w="27431">
            <a:solidFill>
              <a:srgbClr val="00A17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24271" y="3874008"/>
            <a:ext cx="2490470" cy="1247140"/>
          </a:xfrm>
          <a:custGeom>
            <a:avLst/>
            <a:gdLst/>
            <a:ahLst/>
            <a:cxnLst/>
            <a:rect l="l" t="t" r="r" b="b"/>
            <a:pathLst>
              <a:path w="2490470" h="1247139">
                <a:moveTo>
                  <a:pt x="2365248" y="0"/>
                </a:moveTo>
                <a:lnTo>
                  <a:pt x="124967" y="0"/>
                </a:lnTo>
                <a:lnTo>
                  <a:pt x="75866" y="9667"/>
                </a:lnTo>
                <a:lnTo>
                  <a:pt x="36195" y="36195"/>
                </a:lnTo>
                <a:lnTo>
                  <a:pt x="9667" y="75866"/>
                </a:lnTo>
                <a:lnTo>
                  <a:pt x="0" y="124967"/>
                </a:lnTo>
                <a:lnTo>
                  <a:pt x="0" y="1121664"/>
                </a:lnTo>
                <a:lnTo>
                  <a:pt x="9667" y="1170765"/>
                </a:lnTo>
                <a:lnTo>
                  <a:pt x="36195" y="1210436"/>
                </a:lnTo>
                <a:lnTo>
                  <a:pt x="75866" y="1236964"/>
                </a:lnTo>
                <a:lnTo>
                  <a:pt x="124967" y="1246631"/>
                </a:lnTo>
                <a:lnTo>
                  <a:pt x="2365248" y="1246631"/>
                </a:lnTo>
                <a:lnTo>
                  <a:pt x="2414349" y="1236964"/>
                </a:lnTo>
                <a:lnTo>
                  <a:pt x="2454021" y="1210436"/>
                </a:lnTo>
                <a:lnTo>
                  <a:pt x="2480548" y="1170765"/>
                </a:lnTo>
                <a:lnTo>
                  <a:pt x="2490216" y="1121664"/>
                </a:lnTo>
                <a:lnTo>
                  <a:pt x="2490216" y="124967"/>
                </a:lnTo>
                <a:lnTo>
                  <a:pt x="2480548" y="75866"/>
                </a:lnTo>
                <a:lnTo>
                  <a:pt x="2454021" y="36195"/>
                </a:lnTo>
                <a:lnTo>
                  <a:pt x="2414349" y="9667"/>
                </a:lnTo>
                <a:lnTo>
                  <a:pt x="2365248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2079" y="3861815"/>
            <a:ext cx="2517775" cy="1271270"/>
          </a:xfrm>
          <a:custGeom>
            <a:avLst/>
            <a:gdLst/>
            <a:ahLst/>
            <a:cxnLst/>
            <a:rect l="l" t="t" r="r" b="b"/>
            <a:pathLst>
              <a:path w="2517775" h="1271270">
                <a:moveTo>
                  <a:pt x="2441448" y="1225296"/>
                </a:moveTo>
                <a:lnTo>
                  <a:pt x="2420112" y="1237488"/>
                </a:lnTo>
                <a:lnTo>
                  <a:pt x="2423160" y="1237488"/>
                </a:lnTo>
                <a:lnTo>
                  <a:pt x="2410968" y="1240536"/>
                </a:lnTo>
                <a:lnTo>
                  <a:pt x="2401824" y="1243584"/>
                </a:lnTo>
                <a:lnTo>
                  <a:pt x="2389631" y="1246632"/>
                </a:lnTo>
                <a:lnTo>
                  <a:pt x="60960" y="1246632"/>
                </a:lnTo>
                <a:lnTo>
                  <a:pt x="60960" y="1249680"/>
                </a:lnTo>
                <a:lnTo>
                  <a:pt x="82296" y="1258824"/>
                </a:lnTo>
                <a:lnTo>
                  <a:pt x="85344" y="1261872"/>
                </a:lnTo>
                <a:lnTo>
                  <a:pt x="121920" y="1271016"/>
                </a:lnTo>
                <a:lnTo>
                  <a:pt x="2392679" y="1271016"/>
                </a:lnTo>
                <a:lnTo>
                  <a:pt x="2407920" y="1267968"/>
                </a:lnTo>
                <a:lnTo>
                  <a:pt x="2432304" y="1261872"/>
                </a:lnTo>
                <a:lnTo>
                  <a:pt x="2432304" y="1258824"/>
                </a:lnTo>
                <a:lnTo>
                  <a:pt x="2453640" y="1249680"/>
                </a:lnTo>
                <a:lnTo>
                  <a:pt x="2456688" y="1246632"/>
                </a:lnTo>
                <a:lnTo>
                  <a:pt x="2474976" y="1231392"/>
                </a:lnTo>
                <a:lnTo>
                  <a:pt x="2478024" y="1231392"/>
                </a:lnTo>
                <a:lnTo>
                  <a:pt x="2480564" y="1228344"/>
                </a:lnTo>
                <a:lnTo>
                  <a:pt x="2441448" y="1228344"/>
                </a:lnTo>
                <a:lnTo>
                  <a:pt x="2441448" y="1225296"/>
                </a:lnTo>
                <a:close/>
              </a:path>
              <a:path w="2517775" h="1271270">
                <a:moveTo>
                  <a:pt x="124968" y="24384"/>
                </a:moveTo>
                <a:lnTo>
                  <a:pt x="57912" y="24384"/>
                </a:lnTo>
                <a:lnTo>
                  <a:pt x="39624" y="39624"/>
                </a:lnTo>
                <a:lnTo>
                  <a:pt x="24384" y="57912"/>
                </a:lnTo>
                <a:lnTo>
                  <a:pt x="24384" y="60960"/>
                </a:lnTo>
                <a:lnTo>
                  <a:pt x="21336" y="60960"/>
                </a:lnTo>
                <a:lnTo>
                  <a:pt x="9144" y="82296"/>
                </a:lnTo>
                <a:lnTo>
                  <a:pt x="9144" y="85344"/>
                </a:lnTo>
                <a:lnTo>
                  <a:pt x="3048" y="109728"/>
                </a:lnTo>
                <a:lnTo>
                  <a:pt x="0" y="124968"/>
                </a:lnTo>
                <a:lnTo>
                  <a:pt x="0" y="1149096"/>
                </a:lnTo>
                <a:lnTo>
                  <a:pt x="3048" y="1161288"/>
                </a:lnTo>
                <a:lnTo>
                  <a:pt x="6096" y="1176528"/>
                </a:lnTo>
                <a:lnTo>
                  <a:pt x="9144" y="1185672"/>
                </a:lnTo>
                <a:lnTo>
                  <a:pt x="9144" y="1188720"/>
                </a:lnTo>
                <a:lnTo>
                  <a:pt x="21336" y="1210056"/>
                </a:lnTo>
                <a:lnTo>
                  <a:pt x="24384" y="1210056"/>
                </a:lnTo>
                <a:lnTo>
                  <a:pt x="24384" y="1213104"/>
                </a:lnTo>
                <a:lnTo>
                  <a:pt x="39624" y="1231392"/>
                </a:lnTo>
                <a:lnTo>
                  <a:pt x="57912" y="1246632"/>
                </a:lnTo>
                <a:lnTo>
                  <a:pt x="137160" y="1246632"/>
                </a:lnTo>
                <a:lnTo>
                  <a:pt x="124968" y="1243584"/>
                </a:lnTo>
                <a:lnTo>
                  <a:pt x="112775" y="1243584"/>
                </a:lnTo>
                <a:lnTo>
                  <a:pt x="103632" y="1240536"/>
                </a:lnTo>
                <a:lnTo>
                  <a:pt x="91440" y="1237488"/>
                </a:lnTo>
                <a:lnTo>
                  <a:pt x="94487" y="1237488"/>
                </a:lnTo>
                <a:lnTo>
                  <a:pt x="78486" y="1228344"/>
                </a:lnTo>
                <a:lnTo>
                  <a:pt x="76200" y="1228344"/>
                </a:lnTo>
                <a:lnTo>
                  <a:pt x="57912" y="1213104"/>
                </a:lnTo>
                <a:lnTo>
                  <a:pt x="42672" y="1194816"/>
                </a:lnTo>
                <a:lnTo>
                  <a:pt x="43978" y="1194816"/>
                </a:lnTo>
                <a:lnTo>
                  <a:pt x="33528" y="1176528"/>
                </a:lnTo>
                <a:lnTo>
                  <a:pt x="30480" y="1167384"/>
                </a:lnTo>
                <a:lnTo>
                  <a:pt x="27432" y="1155192"/>
                </a:lnTo>
                <a:lnTo>
                  <a:pt x="24384" y="1146048"/>
                </a:lnTo>
                <a:lnTo>
                  <a:pt x="24384" y="124968"/>
                </a:lnTo>
                <a:lnTo>
                  <a:pt x="27432" y="112775"/>
                </a:lnTo>
                <a:lnTo>
                  <a:pt x="33528" y="94487"/>
                </a:lnTo>
                <a:lnTo>
                  <a:pt x="43978" y="76200"/>
                </a:lnTo>
                <a:lnTo>
                  <a:pt x="42672" y="76200"/>
                </a:lnTo>
                <a:lnTo>
                  <a:pt x="57912" y="57912"/>
                </a:lnTo>
                <a:lnTo>
                  <a:pt x="76200" y="42672"/>
                </a:lnTo>
                <a:lnTo>
                  <a:pt x="78486" y="42672"/>
                </a:lnTo>
                <a:lnTo>
                  <a:pt x="94487" y="33528"/>
                </a:lnTo>
                <a:lnTo>
                  <a:pt x="91440" y="33528"/>
                </a:lnTo>
                <a:lnTo>
                  <a:pt x="115824" y="27432"/>
                </a:lnTo>
                <a:lnTo>
                  <a:pt x="124968" y="24384"/>
                </a:lnTo>
                <a:close/>
              </a:path>
              <a:path w="2517775" h="1271270">
                <a:moveTo>
                  <a:pt x="73152" y="1225296"/>
                </a:moveTo>
                <a:lnTo>
                  <a:pt x="76200" y="1228344"/>
                </a:lnTo>
                <a:lnTo>
                  <a:pt x="78486" y="1228344"/>
                </a:lnTo>
                <a:lnTo>
                  <a:pt x="73152" y="1225296"/>
                </a:lnTo>
                <a:close/>
              </a:path>
              <a:path w="2517775" h="1271270">
                <a:moveTo>
                  <a:pt x="2471928" y="1194816"/>
                </a:moveTo>
                <a:lnTo>
                  <a:pt x="2456688" y="1213104"/>
                </a:lnTo>
                <a:lnTo>
                  <a:pt x="2459736" y="1213104"/>
                </a:lnTo>
                <a:lnTo>
                  <a:pt x="2441448" y="1228344"/>
                </a:lnTo>
                <a:lnTo>
                  <a:pt x="2480564" y="1228344"/>
                </a:lnTo>
                <a:lnTo>
                  <a:pt x="2493264" y="1213104"/>
                </a:lnTo>
                <a:lnTo>
                  <a:pt x="2493264" y="1210056"/>
                </a:lnTo>
                <a:lnTo>
                  <a:pt x="2500230" y="1197864"/>
                </a:lnTo>
                <a:lnTo>
                  <a:pt x="2471928" y="1197864"/>
                </a:lnTo>
                <a:lnTo>
                  <a:pt x="2471928" y="1194816"/>
                </a:lnTo>
                <a:close/>
              </a:path>
              <a:path w="2517775" h="1271270">
                <a:moveTo>
                  <a:pt x="43978" y="1194816"/>
                </a:moveTo>
                <a:lnTo>
                  <a:pt x="42672" y="1194816"/>
                </a:lnTo>
                <a:lnTo>
                  <a:pt x="45720" y="1197864"/>
                </a:lnTo>
                <a:lnTo>
                  <a:pt x="43978" y="1194816"/>
                </a:lnTo>
                <a:close/>
              </a:path>
              <a:path w="2517775" h="1271270">
                <a:moveTo>
                  <a:pt x="2500230" y="73151"/>
                </a:moveTo>
                <a:lnTo>
                  <a:pt x="2471928" y="73151"/>
                </a:lnTo>
                <a:lnTo>
                  <a:pt x="2481072" y="94487"/>
                </a:lnTo>
                <a:lnTo>
                  <a:pt x="2487168" y="103632"/>
                </a:lnTo>
                <a:lnTo>
                  <a:pt x="2487168" y="115824"/>
                </a:lnTo>
                <a:lnTo>
                  <a:pt x="2490216" y="124968"/>
                </a:lnTo>
                <a:lnTo>
                  <a:pt x="2490216" y="1146048"/>
                </a:lnTo>
                <a:lnTo>
                  <a:pt x="2487168" y="1158240"/>
                </a:lnTo>
                <a:lnTo>
                  <a:pt x="2481072" y="1176528"/>
                </a:lnTo>
                <a:lnTo>
                  <a:pt x="2471928" y="1197864"/>
                </a:lnTo>
                <a:lnTo>
                  <a:pt x="2500230" y="1197864"/>
                </a:lnTo>
                <a:lnTo>
                  <a:pt x="2505455" y="1188720"/>
                </a:lnTo>
                <a:lnTo>
                  <a:pt x="2505455" y="1185672"/>
                </a:lnTo>
                <a:lnTo>
                  <a:pt x="2511552" y="1173480"/>
                </a:lnTo>
                <a:lnTo>
                  <a:pt x="2514600" y="1161288"/>
                </a:lnTo>
                <a:lnTo>
                  <a:pt x="2514600" y="1146048"/>
                </a:lnTo>
                <a:lnTo>
                  <a:pt x="2517648" y="1133856"/>
                </a:lnTo>
                <a:lnTo>
                  <a:pt x="2517648" y="137160"/>
                </a:lnTo>
                <a:lnTo>
                  <a:pt x="2514600" y="121920"/>
                </a:lnTo>
                <a:lnTo>
                  <a:pt x="2514600" y="109728"/>
                </a:lnTo>
                <a:lnTo>
                  <a:pt x="2508504" y="94487"/>
                </a:lnTo>
                <a:lnTo>
                  <a:pt x="2505455" y="85344"/>
                </a:lnTo>
                <a:lnTo>
                  <a:pt x="2505455" y="82296"/>
                </a:lnTo>
                <a:lnTo>
                  <a:pt x="2500230" y="73151"/>
                </a:lnTo>
                <a:close/>
              </a:path>
              <a:path w="2517775" h="1271270">
                <a:moveTo>
                  <a:pt x="45720" y="73151"/>
                </a:moveTo>
                <a:lnTo>
                  <a:pt x="42672" y="76200"/>
                </a:lnTo>
                <a:lnTo>
                  <a:pt x="43978" y="76200"/>
                </a:lnTo>
                <a:lnTo>
                  <a:pt x="45720" y="73151"/>
                </a:lnTo>
                <a:close/>
              </a:path>
              <a:path w="2517775" h="1271270">
                <a:moveTo>
                  <a:pt x="2480564" y="42672"/>
                </a:moveTo>
                <a:lnTo>
                  <a:pt x="2441448" y="42672"/>
                </a:lnTo>
                <a:lnTo>
                  <a:pt x="2459736" y="57912"/>
                </a:lnTo>
                <a:lnTo>
                  <a:pt x="2456688" y="57912"/>
                </a:lnTo>
                <a:lnTo>
                  <a:pt x="2471928" y="76200"/>
                </a:lnTo>
                <a:lnTo>
                  <a:pt x="2471928" y="73151"/>
                </a:lnTo>
                <a:lnTo>
                  <a:pt x="2500230" y="73151"/>
                </a:lnTo>
                <a:lnTo>
                  <a:pt x="2493264" y="60960"/>
                </a:lnTo>
                <a:lnTo>
                  <a:pt x="2493264" y="57912"/>
                </a:lnTo>
                <a:lnTo>
                  <a:pt x="2480564" y="42672"/>
                </a:lnTo>
                <a:close/>
              </a:path>
              <a:path w="2517775" h="1271270">
                <a:moveTo>
                  <a:pt x="78486" y="42672"/>
                </a:moveTo>
                <a:lnTo>
                  <a:pt x="76200" y="42672"/>
                </a:lnTo>
                <a:lnTo>
                  <a:pt x="73152" y="45720"/>
                </a:lnTo>
                <a:lnTo>
                  <a:pt x="78486" y="42672"/>
                </a:lnTo>
                <a:close/>
              </a:path>
              <a:path w="2517775" h="1271270">
                <a:moveTo>
                  <a:pt x="2392679" y="0"/>
                </a:moveTo>
                <a:lnTo>
                  <a:pt x="121920" y="0"/>
                </a:lnTo>
                <a:lnTo>
                  <a:pt x="109728" y="3048"/>
                </a:lnTo>
                <a:lnTo>
                  <a:pt x="94487" y="6096"/>
                </a:lnTo>
                <a:lnTo>
                  <a:pt x="85344" y="9144"/>
                </a:lnTo>
                <a:lnTo>
                  <a:pt x="82296" y="12192"/>
                </a:lnTo>
                <a:lnTo>
                  <a:pt x="60960" y="21336"/>
                </a:lnTo>
                <a:lnTo>
                  <a:pt x="60960" y="24384"/>
                </a:lnTo>
                <a:lnTo>
                  <a:pt x="2377440" y="24384"/>
                </a:lnTo>
                <a:lnTo>
                  <a:pt x="2389631" y="27432"/>
                </a:lnTo>
                <a:lnTo>
                  <a:pt x="2401824" y="27432"/>
                </a:lnTo>
                <a:lnTo>
                  <a:pt x="2414016" y="30480"/>
                </a:lnTo>
                <a:lnTo>
                  <a:pt x="2423160" y="33528"/>
                </a:lnTo>
                <a:lnTo>
                  <a:pt x="2420112" y="33528"/>
                </a:lnTo>
                <a:lnTo>
                  <a:pt x="2441448" y="45720"/>
                </a:lnTo>
                <a:lnTo>
                  <a:pt x="2441448" y="42672"/>
                </a:lnTo>
                <a:lnTo>
                  <a:pt x="2480564" y="42672"/>
                </a:lnTo>
                <a:lnTo>
                  <a:pt x="2478024" y="39624"/>
                </a:lnTo>
                <a:lnTo>
                  <a:pt x="2474976" y="39624"/>
                </a:lnTo>
                <a:lnTo>
                  <a:pt x="2456688" y="24384"/>
                </a:lnTo>
                <a:lnTo>
                  <a:pt x="2453640" y="21336"/>
                </a:lnTo>
                <a:lnTo>
                  <a:pt x="2432304" y="12192"/>
                </a:lnTo>
                <a:lnTo>
                  <a:pt x="2432304" y="9144"/>
                </a:lnTo>
                <a:lnTo>
                  <a:pt x="2420112" y="6096"/>
                </a:lnTo>
                <a:lnTo>
                  <a:pt x="2404872" y="3048"/>
                </a:lnTo>
                <a:lnTo>
                  <a:pt x="23926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8432" y="4489703"/>
            <a:ext cx="1015365" cy="1447800"/>
          </a:xfrm>
          <a:custGeom>
            <a:avLst/>
            <a:gdLst/>
            <a:ahLst/>
            <a:cxnLst/>
            <a:rect l="l" t="t" r="r" b="b"/>
            <a:pathLst>
              <a:path w="1015364" h="1447800">
                <a:moveTo>
                  <a:pt x="18287" y="0"/>
                </a:moveTo>
                <a:lnTo>
                  <a:pt x="0" y="15240"/>
                </a:lnTo>
                <a:lnTo>
                  <a:pt x="996695" y="1447800"/>
                </a:lnTo>
                <a:lnTo>
                  <a:pt x="1014983" y="1432560"/>
                </a:lnTo>
                <a:lnTo>
                  <a:pt x="18287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224271" y="5306567"/>
            <a:ext cx="2490470" cy="1247140"/>
          </a:xfrm>
          <a:custGeom>
            <a:avLst/>
            <a:gdLst/>
            <a:ahLst/>
            <a:cxnLst/>
            <a:rect l="l" t="t" r="r" b="b"/>
            <a:pathLst>
              <a:path w="2490470" h="1247140">
                <a:moveTo>
                  <a:pt x="2365248" y="0"/>
                </a:moveTo>
                <a:lnTo>
                  <a:pt x="124967" y="0"/>
                </a:lnTo>
                <a:lnTo>
                  <a:pt x="75866" y="9667"/>
                </a:lnTo>
                <a:lnTo>
                  <a:pt x="36195" y="36194"/>
                </a:lnTo>
                <a:lnTo>
                  <a:pt x="9667" y="75866"/>
                </a:lnTo>
                <a:lnTo>
                  <a:pt x="0" y="124967"/>
                </a:lnTo>
                <a:lnTo>
                  <a:pt x="0" y="1121663"/>
                </a:lnTo>
                <a:lnTo>
                  <a:pt x="9667" y="1170765"/>
                </a:lnTo>
                <a:lnTo>
                  <a:pt x="36195" y="1210436"/>
                </a:lnTo>
                <a:lnTo>
                  <a:pt x="75866" y="1236964"/>
                </a:lnTo>
                <a:lnTo>
                  <a:pt x="124967" y="1246631"/>
                </a:lnTo>
                <a:lnTo>
                  <a:pt x="2365248" y="1246631"/>
                </a:lnTo>
                <a:lnTo>
                  <a:pt x="2414349" y="1236964"/>
                </a:lnTo>
                <a:lnTo>
                  <a:pt x="2454021" y="1210436"/>
                </a:lnTo>
                <a:lnTo>
                  <a:pt x="2480548" y="1170765"/>
                </a:lnTo>
                <a:lnTo>
                  <a:pt x="2490216" y="1121663"/>
                </a:lnTo>
                <a:lnTo>
                  <a:pt x="2490216" y="124967"/>
                </a:lnTo>
                <a:lnTo>
                  <a:pt x="2480548" y="75866"/>
                </a:lnTo>
                <a:lnTo>
                  <a:pt x="2454021" y="36194"/>
                </a:lnTo>
                <a:lnTo>
                  <a:pt x="2414349" y="9667"/>
                </a:lnTo>
                <a:lnTo>
                  <a:pt x="2365248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212079" y="5294376"/>
            <a:ext cx="2517775" cy="1271270"/>
          </a:xfrm>
          <a:custGeom>
            <a:avLst/>
            <a:gdLst/>
            <a:ahLst/>
            <a:cxnLst/>
            <a:rect l="l" t="t" r="r" b="b"/>
            <a:pathLst>
              <a:path w="2517775" h="1271270">
                <a:moveTo>
                  <a:pt x="2441448" y="1225296"/>
                </a:moveTo>
                <a:lnTo>
                  <a:pt x="2420112" y="1237488"/>
                </a:lnTo>
                <a:lnTo>
                  <a:pt x="2423160" y="1237488"/>
                </a:lnTo>
                <a:lnTo>
                  <a:pt x="2410968" y="1240536"/>
                </a:lnTo>
                <a:lnTo>
                  <a:pt x="2401824" y="1243584"/>
                </a:lnTo>
                <a:lnTo>
                  <a:pt x="2389631" y="1246633"/>
                </a:lnTo>
                <a:lnTo>
                  <a:pt x="60960" y="1246633"/>
                </a:lnTo>
                <a:lnTo>
                  <a:pt x="60960" y="1249680"/>
                </a:lnTo>
                <a:lnTo>
                  <a:pt x="82296" y="1258824"/>
                </a:lnTo>
                <a:lnTo>
                  <a:pt x="85344" y="1261872"/>
                </a:lnTo>
                <a:lnTo>
                  <a:pt x="121920" y="1271016"/>
                </a:lnTo>
                <a:lnTo>
                  <a:pt x="2392679" y="1271016"/>
                </a:lnTo>
                <a:lnTo>
                  <a:pt x="2407920" y="1267968"/>
                </a:lnTo>
                <a:lnTo>
                  <a:pt x="2432304" y="1261872"/>
                </a:lnTo>
                <a:lnTo>
                  <a:pt x="2432304" y="1258824"/>
                </a:lnTo>
                <a:lnTo>
                  <a:pt x="2453640" y="1249680"/>
                </a:lnTo>
                <a:lnTo>
                  <a:pt x="2456688" y="1246633"/>
                </a:lnTo>
                <a:lnTo>
                  <a:pt x="2474976" y="1231392"/>
                </a:lnTo>
                <a:lnTo>
                  <a:pt x="2478024" y="1231392"/>
                </a:lnTo>
                <a:lnTo>
                  <a:pt x="2480564" y="1228344"/>
                </a:lnTo>
                <a:lnTo>
                  <a:pt x="2441448" y="1228344"/>
                </a:lnTo>
                <a:lnTo>
                  <a:pt x="2441448" y="1225296"/>
                </a:lnTo>
                <a:close/>
              </a:path>
              <a:path w="2517775" h="1271270">
                <a:moveTo>
                  <a:pt x="124968" y="24384"/>
                </a:moveTo>
                <a:lnTo>
                  <a:pt x="57912" y="24384"/>
                </a:lnTo>
                <a:lnTo>
                  <a:pt x="39624" y="39624"/>
                </a:lnTo>
                <a:lnTo>
                  <a:pt x="24384" y="57912"/>
                </a:lnTo>
                <a:lnTo>
                  <a:pt x="24384" y="60960"/>
                </a:lnTo>
                <a:lnTo>
                  <a:pt x="21336" y="60960"/>
                </a:lnTo>
                <a:lnTo>
                  <a:pt x="9144" y="82296"/>
                </a:lnTo>
                <a:lnTo>
                  <a:pt x="9144" y="85343"/>
                </a:lnTo>
                <a:lnTo>
                  <a:pt x="3048" y="109728"/>
                </a:lnTo>
                <a:lnTo>
                  <a:pt x="0" y="124968"/>
                </a:lnTo>
                <a:lnTo>
                  <a:pt x="0" y="1149096"/>
                </a:lnTo>
                <a:lnTo>
                  <a:pt x="3048" y="1161288"/>
                </a:lnTo>
                <a:lnTo>
                  <a:pt x="6096" y="1176528"/>
                </a:lnTo>
                <a:lnTo>
                  <a:pt x="9144" y="1185672"/>
                </a:lnTo>
                <a:lnTo>
                  <a:pt x="9144" y="1188720"/>
                </a:lnTo>
                <a:lnTo>
                  <a:pt x="21336" y="1210056"/>
                </a:lnTo>
                <a:lnTo>
                  <a:pt x="24384" y="1210056"/>
                </a:lnTo>
                <a:lnTo>
                  <a:pt x="24384" y="1213104"/>
                </a:lnTo>
                <a:lnTo>
                  <a:pt x="39624" y="1231392"/>
                </a:lnTo>
                <a:lnTo>
                  <a:pt x="57912" y="1246633"/>
                </a:lnTo>
                <a:lnTo>
                  <a:pt x="137160" y="1246633"/>
                </a:lnTo>
                <a:lnTo>
                  <a:pt x="124968" y="1243584"/>
                </a:lnTo>
                <a:lnTo>
                  <a:pt x="112775" y="1243584"/>
                </a:lnTo>
                <a:lnTo>
                  <a:pt x="103632" y="1240536"/>
                </a:lnTo>
                <a:lnTo>
                  <a:pt x="91440" y="1237488"/>
                </a:lnTo>
                <a:lnTo>
                  <a:pt x="94487" y="1237488"/>
                </a:lnTo>
                <a:lnTo>
                  <a:pt x="78486" y="1228344"/>
                </a:lnTo>
                <a:lnTo>
                  <a:pt x="76200" y="1228344"/>
                </a:lnTo>
                <a:lnTo>
                  <a:pt x="57912" y="1213104"/>
                </a:lnTo>
                <a:lnTo>
                  <a:pt x="42672" y="1194816"/>
                </a:lnTo>
                <a:lnTo>
                  <a:pt x="43978" y="1194816"/>
                </a:lnTo>
                <a:lnTo>
                  <a:pt x="33528" y="1176528"/>
                </a:lnTo>
                <a:lnTo>
                  <a:pt x="30480" y="1167384"/>
                </a:lnTo>
                <a:lnTo>
                  <a:pt x="27432" y="1155192"/>
                </a:lnTo>
                <a:lnTo>
                  <a:pt x="24384" y="1146048"/>
                </a:lnTo>
                <a:lnTo>
                  <a:pt x="24384" y="124968"/>
                </a:lnTo>
                <a:lnTo>
                  <a:pt x="27432" y="112775"/>
                </a:lnTo>
                <a:lnTo>
                  <a:pt x="33528" y="94487"/>
                </a:lnTo>
                <a:lnTo>
                  <a:pt x="43978" y="76200"/>
                </a:lnTo>
                <a:lnTo>
                  <a:pt x="42672" y="76200"/>
                </a:lnTo>
                <a:lnTo>
                  <a:pt x="57912" y="57912"/>
                </a:lnTo>
                <a:lnTo>
                  <a:pt x="76200" y="42672"/>
                </a:lnTo>
                <a:lnTo>
                  <a:pt x="78486" y="42672"/>
                </a:lnTo>
                <a:lnTo>
                  <a:pt x="94487" y="33528"/>
                </a:lnTo>
                <a:lnTo>
                  <a:pt x="91440" y="33528"/>
                </a:lnTo>
                <a:lnTo>
                  <a:pt x="115824" y="27431"/>
                </a:lnTo>
                <a:lnTo>
                  <a:pt x="124968" y="24384"/>
                </a:lnTo>
                <a:close/>
              </a:path>
              <a:path w="2517775" h="1271270">
                <a:moveTo>
                  <a:pt x="73152" y="1225296"/>
                </a:moveTo>
                <a:lnTo>
                  <a:pt x="76200" y="1228344"/>
                </a:lnTo>
                <a:lnTo>
                  <a:pt x="78486" y="1228344"/>
                </a:lnTo>
                <a:lnTo>
                  <a:pt x="73152" y="1225296"/>
                </a:lnTo>
                <a:close/>
              </a:path>
              <a:path w="2517775" h="1271270">
                <a:moveTo>
                  <a:pt x="2471928" y="1194816"/>
                </a:moveTo>
                <a:lnTo>
                  <a:pt x="2456688" y="1213104"/>
                </a:lnTo>
                <a:lnTo>
                  <a:pt x="2459736" y="1213104"/>
                </a:lnTo>
                <a:lnTo>
                  <a:pt x="2441448" y="1228344"/>
                </a:lnTo>
                <a:lnTo>
                  <a:pt x="2480564" y="1228344"/>
                </a:lnTo>
                <a:lnTo>
                  <a:pt x="2493264" y="1213104"/>
                </a:lnTo>
                <a:lnTo>
                  <a:pt x="2493264" y="1210056"/>
                </a:lnTo>
                <a:lnTo>
                  <a:pt x="2500230" y="1197864"/>
                </a:lnTo>
                <a:lnTo>
                  <a:pt x="2471928" y="1197864"/>
                </a:lnTo>
                <a:lnTo>
                  <a:pt x="2471928" y="1194816"/>
                </a:lnTo>
                <a:close/>
              </a:path>
              <a:path w="2517775" h="1271270">
                <a:moveTo>
                  <a:pt x="43978" y="1194816"/>
                </a:moveTo>
                <a:lnTo>
                  <a:pt x="42672" y="1194816"/>
                </a:lnTo>
                <a:lnTo>
                  <a:pt x="45720" y="1197864"/>
                </a:lnTo>
                <a:lnTo>
                  <a:pt x="43978" y="1194816"/>
                </a:lnTo>
                <a:close/>
              </a:path>
              <a:path w="2517775" h="1271270">
                <a:moveTo>
                  <a:pt x="2500230" y="73151"/>
                </a:moveTo>
                <a:lnTo>
                  <a:pt x="2471928" y="73151"/>
                </a:lnTo>
                <a:lnTo>
                  <a:pt x="2481072" y="94487"/>
                </a:lnTo>
                <a:lnTo>
                  <a:pt x="2487168" y="103631"/>
                </a:lnTo>
                <a:lnTo>
                  <a:pt x="2487168" y="115824"/>
                </a:lnTo>
                <a:lnTo>
                  <a:pt x="2490216" y="124968"/>
                </a:lnTo>
                <a:lnTo>
                  <a:pt x="2490216" y="1146048"/>
                </a:lnTo>
                <a:lnTo>
                  <a:pt x="2487168" y="1158240"/>
                </a:lnTo>
                <a:lnTo>
                  <a:pt x="2481072" y="1176528"/>
                </a:lnTo>
                <a:lnTo>
                  <a:pt x="2471928" y="1197864"/>
                </a:lnTo>
                <a:lnTo>
                  <a:pt x="2500230" y="1197864"/>
                </a:lnTo>
                <a:lnTo>
                  <a:pt x="2505455" y="1188720"/>
                </a:lnTo>
                <a:lnTo>
                  <a:pt x="2505455" y="1185672"/>
                </a:lnTo>
                <a:lnTo>
                  <a:pt x="2511552" y="1173480"/>
                </a:lnTo>
                <a:lnTo>
                  <a:pt x="2514600" y="1161288"/>
                </a:lnTo>
                <a:lnTo>
                  <a:pt x="2514600" y="1146048"/>
                </a:lnTo>
                <a:lnTo>
                  <a:pt x="2517648" y="1133856"/>
                </a:lnTo>
                <a:lnTo>
                  <a:pt x="2517648" y="137160"/>
                </a:lnTo>
                <a:lnTo>
                  <a:pt x="2514600" y="121919"/>
                </a:lnTo>
                <a:lnTo>
                  <a:pt x="2514600" y="109728"/>
                </a:lnTo>
                <a:lnTo>
                  <a:pt x="2508504" y="94487"/>
                </a:lnTo>
                <a:lnTo>
                  <a:pt x="2505455" y="85343"/>
                </a:lnTo>
                <a:lnTo>
                  <a:pt x="2505455" y="82296"/>
                </a:lnTo>
                <a:lnTo>
                  <a:pt x="2500230" y="73151"/>
                </a:lnTo>
                <a:close/>
              </a:path>
              <a:path w="2517775" h="1271270">
                <a:moveTo>
                  <a:pt x="45720" y="73151"/>
                </a:moveTo>
                <a:lnTo>
                  <a:pt x="42672" y="76200"/>
                </a:lnTo>
                <a:lnTo>
                  <a:pt x="43978" y="76200"/>
                </a:lnTo>
                <a:lnTo>
                  <a:pt x="45720" y="73151"/>
                </a:lnTo>
                <a:close/>
              </a:path>
              <a:path w="2517775" h="1271270">
                <a:moveTo>
                  <a:pt x="2480564" y="42672"/>
                </a:moveTo>
                <a:lnTo>
                  <a:pt x="2441448" y="42672"/>
                </a:lnTo>
                <a:lnTo>
                  <a:pt x="2459736" y="57912"/>
                </a:lnTo>
                <a:lnTo>
                  <a:pt x="2456688" y="57912"/>
                </a:lnTo>
                <a:lnTo>
                  <a:pt x="2471928" y="76200"/>
                </a:lnTo>
                <a:lnTo>
                  <a:pt x="2471928" y="73151"/>
                </a:lnTo>
                <a:lnTo>
                  <a:pt x="2500230" y="73151"/>
                </a:lnTo>
                <a:lnTo>
                  <a:pt x="2493264" y="60960"/>
                </a:lnTo>
                <a:lnTo>
                  <a:pt x="2493264" y="57912"/>
                </a:lnTo>
                <a:lnTo>
                  <a:pt x="2480564" y="42672"/>
                </a:lnTo>
                <a:close/>
              </a:path>
              <a:path w="2517775" h="1271270">
                <a:moveTo>
                  <a:pt x="78486" y="42672"/>
                </a:moveTo>
                <a:lnTo>
                  <a:pt x="76200" y="42672"/>
                </a:lnTo>
                <a:lnTo>
                  <a:pt x="73152" y="45719"/>
                </a:lnTo>
                <a:lnTo>
                  <a:pt x="78486" y="42672"/>
                </a:lnTo>
                <a:close/>
              </a:path>
              <a:path w="2517775" h="1271270">
                <a:moveTo>
                  <a:pt x="2392679" y="0"/>
                </a:moveTo>
                <a:lnTo>
                  <a:pt x="121920" y="0"/>
                </a:lnTo>
                <a:lnTo>
                  <a:pt x="109728" y="3048"/>
                </a:lnTo>
                <a:lnTo>
                  <a:pt x="94487" y="6096"/>
                </a:lnTo>
                <a:lnTo>
                  <a:pt x="85344" y="9143"/>
                </a:lnTo>
                <a:lnTo>
                  <a:pt x="82296" y="12192"/>
                </a:lnTo>
                <a:lnTo>
                  <a:pt x="60960" y="21336"/>
                </a:lnTo>
                <a:lnTo>
                  <a:pt x="60960" y="24384"/>
                </a:lnTo>
                <a:lnTo>
                  <a:pt x="2377440" y="24384"/>
                </a:lnTo>
                <a:lnTo>
                  <a:pt x="2389631" y="27431"/>
                </a:lnTo>
                <a:lnTo>
                  <a:pt x="2401824" y="27431"/>
                </a:lnTo>
                <a:lnTo>
                  <a:pt x="2414016" y="30480"/>
                </a:lnTo>
                <a:lnTo>
                  <a:pt x="2423160" y="33528"/>
                </a:lnTo>
                <a:lnTo>
                  <a:pt x="2420112" y="33528"/>
                </a:lnTo>
                <a:lnTo>
                  <a:pt x="2441448" y="45719"/>
                </a:lnTo>
                <a:lnTo>
                  <a:pt x="2441448" y="42672"/>
                </a:lnTo>
                <a:lnTo>
                  <a:pt x="2480564" y="42672"/>
                </a:lnTo>
                <a:lnTo>
                  <a:pt x="2478024" y="39624"/>
                </a:lnTo>
                <a:lnTo>
                  <a:pt x="2474976" y="39624"/>
                </a:lnTo>
                <a:lnTo>
                  <a:pt x="2456688" y="24384"/>
                </a:lnTo>
                <a:lnTo>
                  <a:pt x="2453640" y="21336"/>
                </a:lnTo>
                <a:lnTo>
                  <a:pt x="2432304" y="12192"/>
                </a:lnTo>
                <a:lnTo>
                  <a:pt x="2432304" y="9143"/>
                </a:lnTo>
                <a:lnTo>
                  <a:pt x="2420112" y="6096"/>
                </a:lnTo>
                <a:lnTo>
                  <a:pt x="2404872" y="3048"/>
                </a:lnTo>
                <a:lnTo>
                  <a:pt x="23926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275579" y="2480563"/>
            <a:ext cx="2379345" cy="3938904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 marR="5080" algn="ctr">
              <a:lnSpc>
                <a:spcPts val="3820"/>
              </a:lnSpc>
              <a:spcBef>
                <a:spcPts val="740"/>
              </a:spcBef>
            </a:pP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ngg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n  Normal</a:t>
            </a:r>
            <a:endParaRPr sz="3700">
              <a:latin typeface="Arial"/>
              <a:cs typeface="Arial"/>
            </a:endParaRPr>
          </a:p>
          <a:p>
            <a:pPr marL="12700" marR="5080" algn="ctr">
              <a:lnSpc>
                <a:spcPts val="3820"/>
              </a:lnSpc>
              <a:spcBef>
                <a:spcPts val="3640"/>
              </a:spcBef>
            </a:pP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ngg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n  Minimum</a:t>
            </a:r>
            <a:endParaRPr sz="3700">
              <a:latin typeface="Arial"/>
              <a:cs typeface="Arial"/>
            </a:endParaRPr>
          </a:p>
          <a:p>
            <a:pPr marL="12700" marR="5080" algn="ctr">
              <a:lnSpc>
                <a:spcPts val="3820"/>
              </a:lnSpc>
              <a:spcBef>
                <a:spcPts val="3640"/>
              </a:spcBef>
            </a:pP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ngg</a:t>
            </a:r>
            <a:r>
              <a:rPr sz="3700" spc="-10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7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700" spc="-5" dirty="0">
                <a:solidFill>
                  <a:srgbClr val="FFFFFF"/>
                </a:solidFill>
                <a:latin typeface="Arial"/>
                <a:cs typeface="Arial"/>
              </a:rPr>
              <a:t>n  Maksimum</a:t>
            </a:r>
            <a:endParaRPr sz="3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77329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70" dirty="0"/>
              <a:t> </a:t>
            </a:r>
            <a:r>
              <a:rPr sz="4400" spc="-10" dirty="0"/>
              <a:t>Normal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6171691"/>
            <a:ext cx="3454400" cy="1013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V: kecepatan rencana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(km/jam)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R: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jari-jari lengkung horisontal</a:t>
            </a:r>
            <a:r>
              <a:rPr sz="1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(m)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-7" baseline="-20833" dirty="0">
                <a:solidFill>
                  <a:srgbClr val="FFFFFF"/>
                </a:solidFill>
                <a:latin typeface="Arial"/>
                <a:cs typeface="Arial"/>
              </a:rPr>
              <a:t>normal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peninggian normal</a:t>
            </a:r>
            <a:r>
              <a:rPr sz="18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(mm)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57400" y="5029200"/>
            <a:ext cx="2807335" cy="1143000"/>
          </a:xfrm>
          <a:custGeom>
            <a:avLst/>
            <a:gdLst/>
            <a:ahLst/>
            <a:cxnLst/>
            <a:rect l="l" t="t" r="r" b="b"/>
            <a:pathLst>
              <a:path w="2807335" h="1143000">
                <a:moveTo>
                  <a:pt x="0" y="1143000"/>
                </a:moveTo>
                <a:lnTo>
                  <a:pt x="2807207" y="1143000"/>
                </a:lnTo>
                <a:lnTo>
                  <a:pt x="2807207" y="0"/>
                </a:lnTo>
                <a:lnTo>
                  <a:pt x="0" y="0"/>
                </a:lnTo>
                <a:lnTo>
                  <a:pt x="0" y="11430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54817" y="5652706"/>
            <a:ext cx="539750" cy="0"/>
          </a:xfrm>
          <a:custGeom>
            <a:avLst/>
            <a:gdLst/>
            <a:ahLst/>
            <a:cxnLst/>
            <a:rect l="l" t="t" r="r" b="b"/>
            <a:pathLst>
              <a:path w="539750">
                <a:moveTo>
                  <a:pt x="0" y="0"/>
                </a:moveTo>
                <a:lnTo>
                  <a:pt x="539305" y="0"/>
                </a:lnTo>
              </a:path>
            </a:pathLst>
          </a:custGeom>
          <a:ln w="173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6939" y="2462275"/>
            <a:ext cx="7493634" cy="33915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478155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normal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disesuaikan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 kondisi komponen jalan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tidak ikut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menahan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3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sentrifugal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sentrifugal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sepenuhnya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diimbangi  oleh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berat</a:t>
            </a:r>
            <a:r>
              <a:rPr sz="32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saja</a:t>
            </a:r>
            <a:endParaRPr sz="3200">
              <a:latin typeface="Arial"/>
              <a:cs typeface="Arial"/>
            </a:endParaRPr>
          </a:p>
          <a:p>
            <a:pPr marR="303530" algn="ctr">
              <a:lnSpc>
                <a:spcPts val="2825"/>
              </a:lnSpc>
            </a:pPr>
            <a:r>
              <a:rPr sz="4875" spc="179" baseline="-24786" dirty="0">
                <a:latin typeface="Times New Roman"/>
                <a:cs typeface="Times New Roman"/>
              </a:rPr>
              <a:t>V</a:t>
            </a:r>
            <a:r>
              <a:rPr sz="1900" spc="120" dirty="0">
                <a:latin typeface="Times New Roman"/>
                <a:cs typeface="Times New Roman"/>
              </a:rPr>
              <a:t>2</a:t>
            </a:r>
            <a:endParaRPr sz="1900">
              <a:latin typeface="Times New Roman"/>
              <a:cs typeface="Times New Roman"/>
            </a:endParaRPr>
          </a:p>
          <a:p>
            <a:pPr marL="1203960">
              <a:lnSpc>
                <a:spcPts val="3715"/>
              </a:lnSpc>
              <a:tabLst>
                <a:tab pos="2265045" algn="l"/>
                <a:tab pos="3459479" algn="l"/>
              </a:tabLst>
            </a:pPr>
            <a:r>
              <a:rPr sz="3250" spc="40" dirty="0">
                <a:latin typeface="Times New Roman"/>
                <a:cs typeface="Times New Roman"/>
              </a:rPr>
              <a:t>h</a:t>
            </a:r>
            <a:r>
              <a:rPr sz="2850" spc="60" baseline="-23391" dirty="0">
                <a:latin typeface="Times New Roman"/>
                <a:cs typeface="Times New Roman"/>
              </a:rPr>
              <a:t>normal	</a:t>
            </a:r>
            <a:r>
              <a:rPr sz="3250" spc="15" dirty="0">
                <a:latin typeface="Symbol"/>
                <a:cs typeface="Symbol"/>
              </a:rPr>
              <a:t></a:t>
            </a:r>
            <a:r>
              <a:rPr sz="3250" spc="-135" dirty="0">
                <a:latin typeface="Times New Roman"/>
                <a:cs typeface="Times New Roman"/>
              </a:rPr>
              <a:t> </a:t>
            </a:r>
            <a:r>
              <a:rPr sz="3250" spc="-40" dirty="0">
                <a:latin typeface="Times New Roman"/>
                <a:cs typeface="Times New Roman"/>
              </a:rPr>
              <a:t>5,95	</a:t>
            </a:r>
            <a:r>
              <a:rPr sz="4875" spc="22" baseline="-43589" dirty="0">
                <a:latin typeface="Times New Roman"/>
                <a:cs typeface="Times New Roman"/>
              </a:rPr>
              <a:t>R</a:t>
            </a:r>
            <a:endParaRPr sz="4875" baseline="-43589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2393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65" dirty="0"/>
              <a:t> </a:t>
            </a:r>
            <a:r>
              <a:rPr sz="4400" spc="-10" dirty="0"/>
              <a:t>Minimum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6171691"/>
            <a:ext cx="3454400" cy="1013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V: kecepatan rencana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(km/jam)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R: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jari-jari lengkung horisontal</a:t>
            </a:r>
            <a:r>
              <a:rPr sz="18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(m)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1800" spc="-7" baseline="-20833" dirty="0">
                <a:solidFill>
                  <a:srgbClr val="FFFFFF"/>
                </a:solidFill>
                <a:latin typeface="Arial"/>
                <a:cs typeface="Arial"/>
              </a:rPr>
              <a:t>min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peninggian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minimum</a:t>
            </a:r>
            <a:r>
              <a:rPr sz="1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(mm)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19200" y="4648200"/>
            <a:ext cx="3569335" cy="1143000"/>
          </a:xfrm>
          <a:custGeom>
            <a:avLst/>
            <a:gdLst/>
            <a:ahLst/>
            <a:cxnLst/>
            <a:rect l="l" t="t" r="r" b="b"/>
            <a:pathLst>
              <a:path w="3569335" h="1143000">
                <a:moveTo>
                  <a:pt x="0" y="1143000"/>
                </a:moveTo>
                <a:lnTo>
                  <a:pt x="3569208" y="1143000"/>
                </a:lnTo>
                <a:lnTo>
                  <a:pt x="3569208" y="0"/>
                </a:lnTo>
                <a:lnTo>
                  <a:pt x="0" y="0"/>
                </a:lnTo>
                <a:lnTo>
                  <a:pt x="0" y="11430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00933" y="5271706"/>
            <a:ext cx="539750" cy="0"/>
          </a:xfrm>
          <a:custGeom>
            <a:avLst/>
            <a:gdLst/>
            <a:ahLst/>
            <a:cxnLst/>
            <a:rect l="l" t="t" r="r" b="b"/>
            <a:pathLst>
              <a:path w="539750">
                <a:moveTo>
                  <a:pt x="0" y="0"/>
                </a:moveTo>
                <a:lnTo>
                  <a:pt x="539305" y="0"/>
                </a:lnTo>
              </a:path>
            </a:pathLst>
          </a:custGeom>
          <a:ln w="173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6939" y="2462275"/>
            <a:ext cx="6946265" cy="30105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 algn="just">
              <a:lnSpc>
                <a:spcPct val="100000"/>
              </a:lnSpc>
              <a:spcBef>
                <a:spcPts val="90"/>
              </a:spcBef>
              <a:buChar char="•"/>
              <a:tabLst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minimum berdasar pada  kondisi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maksimum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dapat  ditahan oleh komponen jalan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dan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kenyamanan penumpang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kereta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api.</a:t>
            </a:r>
            <a:endParaRPr sz="3200">
              <a:latin typeface="Arial"/>
              <a:cs typeface="Arial"/>
            </a:endParaRPr>
          </a:p>
          <a:p>
            <a:pPr marL="2011680">
              <a:lnSpc>
                <a:spcPts val="3715"/>
              </a:lnSpc>
              <a:spcBef>
                <a:spcPts val="720"/>
              </a:spcBef>
            </a:pPr>
            <a:r>
              <a:rPr sz="4875" spc="179" baseline="-24786" dirty="0">
                <a:latin typeface="Times New Roman"/>
                <a:cs typeface="Times New Roman"/>
              </a:rPr>
              <a:t>V</a:t>
            </a:r>
            <a:r>
              <a:rPr sz="1900" spc="120" dirty="0">
                <a:latin typeface="Times New Roman"/>
                <a:cs typeface="Times New Roman"/>
              </a:rPr>
              <a:t>2</a:t>
            </a:r>
            <a:endParaRPr sz="1900">
              <a:latin typeface="Times New Roman"/>
              <a:cs typeface="Times New Roman"/>
            </a:endParaRPr>
          </a:p>
          <a:p>
            <a:pPr marL="365760">
              <a:lnSpc>
                <a:spcPts val="3715"/>
              </a:lnSpc>
              <a:tabLst>
                <a:tab pos="1134110" algn="l"/>
                <a:tab pos="2106295" algn="l"/>
                <a:tab pos="2606040" algn="l"/>
              </a:tabLst>
            </a:pPr>
            <a:r>
              <a:rPr sz="3250" spc="70" dirty="0">
                <a:latin typeface="Times New Roman"/>
                <a:cs typeface="Times New Roman"/>
              </a:rPr>
              <a:t>h</a:t>
            </a:r>
            <a:r>
              <a:rPr sz="2850" spc="104" baseline="-23391" dirty="0">
                <a:latin typeface="Times New Roman"/>
                <a:cs typeface="Times New Roman"/>
              </a:rPr>
              <a:t>min	</a:t>
            </a:r>
            <a:r>
              <a:rPr sz="3250" spc="15" dirty="0">
                <a:latin typeface="Symbol"/>
                <a:cs typeface="Symbol"/>
              </a:rPr>
              <a:t></a:t>
            </a:r>
            <a:r>
              <a:rPr sz="3250" spc="-215" dirty="0">
                <a:latin typeface="Times New Roman"/>
                <a:cs typeface="Times New Roman"/>
              </a:rPr>
              <a:t> </a:t>
            </a:r>
            <a:r>
              <a:rPr sz="3250" spc="-60" dirty="0">
                <a:latin typeface="Times New Roman"/>
                <a:cs typeface="Times New Roman"/>
              </a:rPr>
              <a:t>8,8	</a:t>
            </a:r>
            <a:r>
              <a:rPr sz="4875" spc="22" baseline="-43589" dirty="0">
                <a:latin typeface="Times New Roman"/>
                <a:cs typeface="Times New Roman"/>
              </a:rPr>
              <a:t>R	</a:t>
            </a:r>
            <a:r>
              <a:rPr sz="3250" spc="15" dirty="0">
                <a:latin typeface="Symbol"/>
                <a:cs typeface="Symbol"/>
              </a:rPr>
              <a:t></a:t>
            </a:r>
            <a:r>
              <a:rPr sz="3250" spc="-360" dirty="0">
                <a:latin typeface="Times New Roman"/>
                <a:cs typeface="Times New Roman"/>
              </a:rPr>
              <a:t> </a:t>
            </a:r>
            <a:r>
              <a:rPr sz="3250" spc="-35" dirty="0">
                <a:latin typeface="Times New Roman"/>
                <a:cs typeface="Times New Roman"/>
              </a:rPr>
              <a:t>53,54</a:t>
            </a:r>
            <a:endParaRPr sz="32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67436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60" dirty="0"/>
              <a:t> </a:t>
            </a:r>
            <a:r>
              <a:rPr sz="4400" spc="-10" dirty="0"/>
              <a:t>Maksimum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244715" cy="35356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Maksimum ditentukan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berdasarkan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stabilitas kereta api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saat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berhenti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 bagian lengkung  horizontal dengan pembatasan  kemiringan maksimum sebesar</a:t>
            </a:r>
            <a:r>
              <a:rPr sz="3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10%.</a:t>
            </a:r>
            <a:endParaRPr sz="3200">
              <a:latin typeface="Arial"/>
              <a:cs typeface="Arial"/>
            </a:endParaRPr>
          </a:p>
          <a:p>
            <a:pPr marL="356870" marR="69215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Jika kemiringan maks =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10%,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  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maks </a:t>
            </a:r>
            <a:r>
              <a:rPr sz="3200" spc="10" dirty="0">
                <a:solidFill>
                  <a:srgbClr val="FFFFFF"/>
                </a:solidFill>
                <a:latin typeface="Arial"/>
                <a:cs typeface="Arial"/>
              </a:rPr>
              <a:t>(h</a:t>
            </a:r>
            <a:r>
              <a:rPr sz="3150" spc="15" baseline="-19841" dirty="0">
                <a:solidFill>
                  <a:srgbClr val="FFFFFF"/>
                </a:solidFill>
                <a:latin typeface="Arial"/>
                <a:cs typeface="Arial"/>
              </a:rPr>
              <a:t>maks</a:t>
            </a:r>
            <a:r>
              <a:rPr sz="3200" spc="10" dirty="0">
                <a:solidFill>
                  <a:srgbClr val="FFFFFF"/>
                </a:solidFill>
                <a:latin typeface="Arial"/>
                <a:cs typeface="Arial"/>
              </a:rPr>
              <a:t>)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= 110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mm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67436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60" dirty="0"/>
              <a:t> </a:t>
            </a:r>
            <a:r>
              <a:rPr sz="4400" spc="-10" dirty="0"/>
              <a:t>Maksimum</a:t>
            </a:r>
            <a:endParaRPr sz="44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pc="-5" dirty="0"/>
              <a:t>Apabila di gunakan h = h maks =</a:t>
            </a:r>
            <a:r>
              <a:rPr spc="-70" dirty="0"/>
              <a:t> </a:t>
            </a:r>
            <a:r>
              <a:rPr spc="-5" dirty="0"/>
              <a:t>110  mm, </a:t>
            </a:r>
            <a:r>
              <a:rPr spc="-10" dirty="0"/>
              <a:t>w </a:t>
            </a:r>
            <a:r>
              <a:rPr spc="-5" dirty="0"/>
              <a:t>= 1120 </a:t>
            </a:r>
            <a:r>
              <a:rPr spc="-10" dirty="0"/>
              <a:t>mm </a:t>
            </a:r>
            <a:r>
              <a:rPr spc="-5" dirty="0"/>
              <a:t>dan y untuk  kereta/gerbong/lokomotif </a:t>
            </a:r>
            <a:r>
              <a:rPr spc="-15" dirty="0"/>
              <a:t>yang  </a:t>
            </a:r>
            <a:r>
              <a:rPr spc="-5" dirty="0"/>
              <a:t>digunakan di Indonesia = 1700</a:t>
            </a:r>
            <a:r>
              <a:rPr spc="-85" dirty="0"/>
              <a:t> </a:t>
            </a:r>
            <a:r>
              <a:rPr spc="-5" dirty="0"/>
              <a:t>mm,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61363" y="4412995"/>
            <a:ext cx="113220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ka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743200" y="4703064"/>
            <a:ext cx="2133600" cy="2265045"/>
          </a:xfrm>
          <a:custGeom>
            <a:avLst/>
            <a:gdLst/>
            <a:ahLst/>
            <a:cxnLst/>
            <a:rect l="l" t="t" r="r" b="b"/>
            <a:pathLst>
              <a:path w="2133600" h="2265045">
                <a:moveTo>
                  <a:pt x="0" y="2264664"/>
                </a:moveTo>
                <a:lnTo>
                  <a:pt x="2133600" y="2264664"/>
                </a:lnTo>
                <a:lnTo>
                  <a:pt x="2133600" y="0"/>
                </a:lnTo>
                <a:lnTo>
                  <a:pt x="0" y="0"/>
                </a:lnTo>
                <a:lnTo>
                  <a:pt x="0" y="226466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07916" y="5466588"/>
            <a:ext cx="854710" cy="0"/>
          </a:xfrm>
          <a:custGeom>
            <a:avLst/>
            <a:gdLst/>
            <a:ahLst/>
            <a:cxnLst/>
            <a:rect l="l" t="t" r="r" b="b"/>
            <a:pathLst>
              <a:path w="854710">
                <a:moveTo>
                  <a:pt x="0" y="0"/>
                </a:moveTo>
                <a:lnTo>
                  <a:pt x="854583" y="0"/>
                </a:lnTo>
              </a:path>
            </a:pathLst>
          </a:custGeom>
          <a:ln w="217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944111" y="4157854"/>
            <a:ext cx="804545" cy="1964055"/>
          </a:xfrm>
          <a:prstGeom prst="rect">
            <a:avLst/>
          </a:prstGeom>
        </p:spPr>
        <p:txBody>
          <a:bodyPr vert="horz" wrap="square" lIns="0" tIns="356235" rIns="0" bIns="0" rtlCol="0">
            <a:spAutoFit/>
          </a:bodyPr>
          <a:lstStyle/>
          <a:p>
            <a:pPr marR="49530" algn="ctr">
              <a:lnSpc>
                <a:spcPct val="100000"/>
              </a:lnSpc>
              <a:spcBef>
                <a:spcPts val="2805"/>
              </a:spcBef>
            </a:pPr>
            <a:r>
              <a:rPr sz="6150" spc="22" baseline="-24390" dirty="0">
                <a:latin typeface="Times New Roman"/>
                <a:cs typeface="Times New Roman"/>
              </a:rPr>
              <a:t>w</a:t>
            </a:r>
            <a:r>
              <a:rPr sz="6150" spc="-1080" baseline="-243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2</a:t>
            </a:r>
            <a:endParaRPr sz="2400">
              <a:latin typeface="Times New Roman"/>
              <a:cs typeface="Times New Roman"/>
            </a:endParaRPr>
          </a:p>
          <a:p>
            <a:pPr marR="5080" algn="ctr">
              <a:lnSpc>
                <a:spcPct val="100000"/>
              </a:lnSpc>
              <a:spcBef>
                <a:spcPts val="2715"/>
              </a:spcBef>
            </a:pPr>
            <a:r>
              <a:rPr sz="4100" spc="60" dirty="0">
                <a:latin typeface="Times New Roman"/>
                <a:cs typeface="Times New Roman"/>
              </a:rPr>
              <a:t>2</a:t>
            </a:r>
            <a:r>
              <a:rPr sz="4100" spc="10" dirty="0">
                <a:latin typeface="Times New Roman"/>
                <a:cs typeface="Times New Roman"/>
              </a:rPr>
              <a:t>hy</a:t>
            </a:r>
            <a:endParaRPr sz="4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98064" y="6246486"/>
            <a:ext cx="1981200" cy="652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4100" spc="5" dirty="0">
                <a:latin typeface="Times New Roman"/>
                <a:cs typeface="Times New Roman"/>
              </a:rPr>
              <a:t>SF </a:t>
            </a:r>
            <a:r>
              <a:rPr sz="4100" spc="10" dirty="0">
                <a:latin typeface="Symbol"/>
                <a:cs typeface="Symbol"/>
              </a:rPr>
              <a:t></a:t>
            </a:r>
            <a:r>
              <a:rPr sz="4100" spc="-430" dirty="0">
                <a:latin typeface="Times New Roman"/>
                <a:cs typeface="Times New Roman"/>
              </a:rPr>
              <a:t> </a:t>
            </a:r>
            <a:r>
              <a:rPr sz="4100" spc="-60" dirty="0">
                <a:latin typeface="Times New Roman"/>
                <a:cs typeface="Times New Roman"/>
              </a:rPr>
              <a:t>3,35</a:t>
            </a:r>
            <a:endParaRPr sz="4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98064" y="5060813"/>
            <a:ext cx="995044" cy="6527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4"/>
              </a:spcBef>
            </a:pPr>
            <a:r>
              <a:rPr sz="4100" spc="5" dirty="0">
                <a:latin typeface="Times New Roman"/>
                <a:cs typeface="Times New Roman"/>
              </a:rPr>
              <a:t>SF</a:t>
            </a:r>
            <a:r>
              <a:rPr sz="4100" spc="-215" dirty="0">
                <a:latin typeface="Times New Roman"/>
                <a:cs typeface="Times New Roman"/>
              </a:rPr>
              <a:t> </a:t>
            </a:r>
            <a:r>
              <a:rPr sz="4100" spc="10" dirty="0">
                <a:latin typeface="Symbol"/>
                <a:cs typeface="Symbol"/>
              </a:rPr>
              <a:t></a:t>
            </a:r>
            <a:endParaRPr sz="410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8131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90" dirty="0"/>
              <a:t> </a:t>
            </a:r>
            <a:r>
              <a:rPr sz="4400" spc="-5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255509" cy="25603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dibulatkan ke 5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mm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terdekat ke atas, misal h = 3,5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mm </a:t>
            </a:r>
            <a:r>
              <a:rPr sz="3200" spc="-5" dirty="0">
                <a:solidFill>
                  <a:srgbClr val="FFFFFF"/>
                </a:solidFill>
                <a:latin typeface="Symbol"/>
                <a:cs typeface="Symbol"/>
              </a:rPr>
              <a:t>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5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mm</a:t>
            </a:r>
            <a:endParaRPr sz="3200">
              <a:latin typeface="Arial"/>
              <a:cs typeface="Arial"/>
            </a:endParaRPr>
          </a:p>
          <a:p>
            <a:pPr marL="356870" marR="1005205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dilakukan</a:t>
            </a:r>
            <a:r>
              <a:rPr sz="3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dengan  meninggikan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3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luar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8131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90" dirty="0"/>
              <a:t> </a:t>
            </a:r>
            <a:r>
              <a:rPr sz="4400" spc="-5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317740" cy="40233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dicapai dan dihilangkan  tidak mendadak tetapi berangsur-  angsur sepanjang lengkung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transisi.</a:t>
            </a:r>
            <a:endParaRPr sz="3200">
              <a:latin typeface="Arial"/>
              <a:cs typeface="Arial"/>
            </a:endParaRPr>
          </a:p>
          <a:p>
            <a:pPr marL="356870" marR="235585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466725" algn="l"/>
                <a:tab pos="467359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keadaan lengkung horizontal  tanpa lengkung transisi, peniggian</a:t>
            </a:r>
            <a:r>
              <a:rPr sz="3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dicapai dan dihilangkan berangsur-  angsur sepanjang suatu “panjang  transisi”.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81317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Peninggian</a:t>
            </a:r>
            <a:r>
              <a:rPr sz="4400" spc="-90" dirty="0"/>
              <a:t> </a:t>
            </a:r>
            <a:r>
              <a:rPr sz="4400" spc="-5" dirty="0"/>
              <a:t>Rel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234886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150" spc="7" baseline="-19841" dirty="0">
                <a:solidFill>
                  <a:srgbClr val="FFFFFF"/>
                </a:solidFill>
                <a:latin typeface="Arial"/>
                <a:cs typeface="Arial"/>
              </a:rPr>
              <a:t>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= 0,01 h</a:t>
            </a:r>
            <a:r>
              <a:rPr sz="3200" spc="-40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119168"/>
            <a:ext cx="7555865" cy="2854325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dengan,</a:t>
            </a:r>
            <a:endParaRPr sz="3200">
              <a:latin typeface="Arial"/>
              <a:cs typeface="Arial"/>
            </a:endParaRPr>
          </a:p>
          <a:p>
            <a:pPr marL="12700" marR="5080">
              <a:lnSpc>
                <a:spcPct val="120000"/>
              </a:lnSpc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150" baseline="-19841" dirty="0">
                <a:solidFill>
                  <a:srgbClr val="FFFFFF"/>
                </a:solidFill>
                <a:latin typeface="Arial"/>
                <a:cs typeface="Arial"/>
              </a:rPr>
              <a:t>h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: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panjang minimum panjang transisi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(m)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h: peninggian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lengkung</a:t>
            </a:r>
            <a:r>
              <a:rPr sz="3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lingkaran</a:t>
            </a:r>
            <a:endParaRPr sz="3200">
              <a:latin typeface="Arial"/>
              <a:cs typeface="Arial"/>
            </a:endParaRPr>
          </a:p>
          <a:p>
            <a:pPr marL="356870">
              <a:lnSpc>
                <a:spcPct val="100000"/>
              </a:lnSpc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(mm)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V: kecepatan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rencana</a:t>
            </a:r>
            <a:r>
              <a:rPr sz="3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(km/jam)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67000" y="3048000"/>
            <a:ext cx="6793992" cy="1752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130300"/>
            <a:ext cx="2057400" cy="100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5" dirty="0"/>
              <a:t>P</a:t>
            </a:r>
            <a:r>
              <a:rPr sz="3200" spc="-10" dirty="0"/>
              <a:t>en</a:t>
            </a:r>
            <a:r>
              <a:rPr sz="3200" dirty="0"/>
              <a:t>i</a:t>
            </a:r>
            <a:r>
              <a:rPr sz="3200" spc="-10" dirty="0"/>
              <a:t>ngg</a:t>
            </a:r>
            <a:r>
              <a:rPr sz="3200" dirty="0"/>
              <a:t>i</a:t>
            </a:r>
            <a:r>
              <a:rPr sz="3200" spc="-5" dirty="0"/>
              <a:t>an  Rel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3529584" y="457200"/>
            <a:ext cx="6071616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21894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Pelebaran</a:t>
            </a:r>
            <a:r>
              <a:rPr sz="4400" spc="-70" dirty="0"/>
              <a:t> </a:t>
            </a:r>
            <a:r>
              <a:rPr sz="4400" spc="-5" dirty="0"/>
              <a:t>Sepur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449184" cy="25603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Perlebaran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sepur dilakukan agar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roda  kendaraan 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dapat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melewati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lengkung  tanpa mengalami</a:t>
            </a:r>
            <a:r>
              <a:rPr sz="3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hambatan.</a:t>
            </a:r>
            <a:endParaRPr sz="3200">
              <a:latin typeface="Arial"/>
              <a:cs typeface="Arial"/>
            </a:endParaRPr>
          </a:p>
          <a:p>
            <a:pPr marL="356870" marR="59182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Perlebaran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sepur dicapai dengan  menggeser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dalam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kearah</a:t>
            </a:r>
            <a:r>
              <a:rPr sz="3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dalam.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21894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Pelebaran</a:t>
            </a:r>
            <a:r>
              <a:rPr sz="4400" spc="-70" dirty="0"/>
              <a:t> </a:t>
            </a:r>
            <a:r>
              <a:rPr sz="4400" spc="-5" dirty="0"/>
              <a:t>Sepur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5363971"/>
            <a:ext cx="7205345" cy="156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Perlebaran sepur maksimum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yang diijinkan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adalah  20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mm.</a:t>
            </a:r>
            <a:endParaRPr sz="2400">
              <a:latin typeface="Arial"/>
              <a:cs typeface="Arial"/>
            </a:endParaRPr>
          </a:p>
          <a:p>
            <a:pPr marL="356870" marR="224154" indent="-344170">
              <a:lnSpc>
                <a:spcPct val="100000"/>
              </a:lnSpc>
              <a:spcBef>
                <a:spcPts val="575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Perlebaran sepur dicapai dan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dihilangkan secara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berangsur sepanjang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peralihan.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71600" y="2590800"/>
            <a:ext cx="7744968" cy="2209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Faktor </a:t>
            </a:r>
            <a:r>
              <a:rPr spc="-20" dirty="0"/>
              <a:t>yang </a:t>
            </a:r>
            <a:r>
              <a:rPr spc="-10" dirty="0"/>
              <a:t>mempengaruhi pelebaran  sepur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45539" y="2022144"/>
            <a:ext cx="6795770" cy="130556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340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Jari-jari</a:t>
            </a:r>
            <a:r>
              <a:rPr sz="20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endParaRPr sz="2000">
              <a:latin typeface="Arial"/>
              <a:cs typeface="Arial"/>
            </a:endParaRPr>
          </a:p>
          <a:p>
            <a:pPr marL="356870" marR="5080" indent="-344170">
              <a:lnSpc>
                <a:spcPts val="2160"/>
              </a:lnSpc>
              <a:spcBef>
                <a:spcPts val="509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Ukuran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/ Jarak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gandar 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muka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belakng 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teguh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(d)(rigid 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Wheel/</a:t>
            </a:r>
            <a:r>
              <a:rPr sz="2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Base)</a:t>
            </a:r>
            <a:endParaRPr sz="2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210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Kondisi Keausan roda dan</a:t>
            </a:r>
            <a:r>
              <a:rPr sz="20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02663" y="3886200"/>
            <a:ext cx="6336792" cy="27096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89140" y="6729476"/>
            <a:ext cx="330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29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42429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10" dirty="0"/>
              <a:t>Gerbong </a:t>
            </a:r>
            <a:r>
              <a:rPr sz="4400" spc="-5" dirty="0"/>
              <a:t>Dalam</a:t>
            </a:r>
            <a:r>
              <a:rPr sz="4400" spc="-15" dirty="0"/>
              <a:t> </a:t>
            </a:r>
            <a:r>
              <a:rPr sz="4400" spc="-5" dirty="0"/>
              <a:t>Tikungan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04363"/>
            <a:ext cx="7496175" cy="4317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Kedudukan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2000">
              <a:latin typeface="Arial"/>
              <a:cs typeface="Arial"/>
            </a:endParaRPr>
          </a:p>
          <a:p>
            <a:pPr marL="756285" marR="854075" lvl="1" indent="-286385">
              <a:lnSpc>
                <a:spcPct val="80000"/>
              </a:lnSpc>
              <a:spcBef>
                <a:spcPts val="440"/>
              </a:spcBef>
              <a:buChar char="–"/>
              <a:tabLst>
                <a:tab pos="756285" algn="l"/>
                <a:tab pos="756920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depan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pada rel luar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sedangkan</a:t>
            </a:r>
            <a:r>
              <a:rPr sz="1800" spc="-3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 belakang bebas diatara kedua rel, disebut jalan</a:t>
            </a:r>
            <a:r>
              <a:rPr sz="1800" spc="-2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bebas</a:t>
            </a: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ts val="2390"/>
              </a:lnSpc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Kedudukan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II</a:t>
            </a:r>
            <a:endParaRPr sz="2000">
              <a:latin typeface="Arial"/>
              <a:cs typeface="Arial"/>
            </a:endParaRPr>
          </a:p>
          <a:p>
            <a:pPr marL="756285" marR="458470" lvl="1" indent="-286385">
              <a:lnSpc>
                <a:spcPct val="80000"/>
              </a:lnSpc>
              <a:spcBef>
                <a:spcPts val="440"/>
              </a:spcBef>
              <a:buChar char="–"/>
              <a:tabLst>
                <a:tab pos="756285" algn="l"/>
                <a:tab pos="756920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depan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menjacapi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rel luar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sedangkan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</a:t>
            </a:r>
            <a:r>
              <a:rPr sz="1800" spc="-3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belakang 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pada rel dalam akan tetapi tidak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sampai menekan. 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belakang ini berkedudukan radial terhadap titik pusat  tikungan</a:t>
            </a:r>
            <a:r>
              <a:rPr sz="18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(M)</a:t>
            </a: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ts val="2390"/>
              </a:lnSpc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Kedudukan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III</a:t>
            </a:r>
            <a:endParaRPr sz="2000">
              <a:latin typeface="Arial"/>
              <a:cs typeface="Arial"/>
            </a:endParaRPr>
          </a:p>
          <a:p>
            <a:pPr marL="756285" marR="91440" lvl="1" indent="-286385">
              <a:lnSpc>
                <a:spcPct val="80000"/>
              </a:lnSpc>
              <a:spcBef>
                <a:spcPts val="440"/>
              </a:spcBef>
              <a:buChar char="–"/>
              <a:tabLst>
                <a:tab pos="756285" algn="l"/>
                <a:tab pos="756920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depan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pada rel luar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sedangkan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 belakang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menekan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pada rel dalam. Kedua</a:t>
            </a:r>
            <a:r>
              <a:rPr sz="1800" spc="-3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 tidak ada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letaknnya radial terhadap titik pusat</a:t>
            </a:r>
            <a:r>
              <a:rPr sz="1800" spc="-25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tikungan.</a:t>
            </a:r>
            <a:endParaRPr sz="1800">
              <a:latin typeface="Arial"/>
              <a:cs typeface="Arial"/>
            </a:endParaRPr>
          </a:p>
          <a:p>
            <a:pPr marL="756285">
              <a:lnSpc>
                <a:spcPts val="1725"/>
              </a:lnSpc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Disebut</a:t>
            </a:r>
            <a:endParaRPr sz="1800">
              <a:latin typeface="Arial"/>
              <a:cs typeface="Arial"/>
            </a:endParaRPr>
          </a:p>
          <a:p>
            <a:pPr marL="356870" indent="-344170">
              <a:lnSpc>
                <a:spcPts val="2395"/>
              </a:lnSpc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Kedudukan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IV</a:t>
            </a:r>
            <a:endParaRPr sz="2000">
              <a:latin typeface="Arial"/>
              <a:cs typeface="Arial"/>
            </a:endParaRPr>
          </a:p>
          <a:p>
            <a:pPr marL="756285" marR="5080" lvl="1" indent="-286385">
              <a:lnSpc>
                <a:spcPct val="80000"/>
              </a:lnSpc>
              <a:spcBef>
                <a:spcPts val="440"/>
              </a:spcBef>
              <a:buChar char="–"/>
              <a:tabLst>
                <a:tab pos="756285" algn="l"/>
                <a:tab pos="756920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depan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pada rel luar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sedangkan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gandar  belakang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menempel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rel luar. Kedudukan ini disebut jalan tali</a:t>
            </a:r>
            <a:r>
              <a:rPr sz="1800" spc="-3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busur  uang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hanya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dicapai pada kecepatan</a:t>
            </a:r>
            <a:r>
              <a:rPr sz="1800" spc="-2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tinggi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2896" y="1810511"/>
            <a:ext cx="7845552" cy="4383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1012" y="877316"/>
            <a:ext cx="751078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0" dirty="0">
                <a:solidFill>
                  <a:srgbClr val="F1F1F1"/>
                </a:solidFill>
              </a:rPr>
              <a:t>Gambar </a:t>
            </a:r>
            <a:r>
              <a:rPr sz="3200" spc="-5" dirty="0">
                <a:solidFill>
                  <a:srgbClr val="F1F1F1"/>
                </a:solidFill>
              </a:rPr>
              <a:t>Kedudukan </a:t>
            </a:r>
            <a:r>
              <a:rPr sz="3200" spc="-10" dirty="0">
                <a:solidFill>
                  <a:srgbClr val="F1F1F1"/>
                </a:solidFill>
              </a:rPr>
              <a:t>Roda </a:t>
            </a:r>
            <a:r>
              <a:rPr sz="3200" spc="-5" dirty="0">
                <a:solidFill>
                  <a:srgbClr val="F1F1F1"/>
                </a:solidFill>
              </a:rPr>
              <a:t>pada</a:t>
            </a:r>
            <a:r>
              <a:rPr sz="3200" spc="-80" dirty="0">
                <a:solidFill>
                  <a:srgbClr val="F1F1F1"/>
                </a:solidFill>
              </a:rPr>
              <a:t> </a:t>
            </a:r>
            <a:r>
              <a:rPr sz="3200" spc="-20" dirty="0">
                <a:solidFill>
                  <a:srgbClr val="F1F1F1"/>
                </a:solidFill>
              </a:rPr>
              <a:t>Tikungan</a:t>
            </a:r>
            <a:endParaRPr sz="32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890384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Ukuran gandar di</a:t>
            </a:r>
            <a:r>
              <a:rPr sz="4400" spc="-60" dirty="0"/>
              <a:t> </a:t>
            </a:r>
            <a:r>
              <a:rPr sz="4400" spc="-5" dirty="0"/>
              <a:t>Indonesia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1600200" y="2819400"/>
            <a:ext cx="6412992" cy="392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01980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Ukuran pelebaran</a:t>
            </a:r>
            <a:r>
              <a:rPr sz="4400" spc="-70" dirty="0"/>
              <a:t> </a:t>
            </a:r>
            <a:r>
              <a:rPr sz="4400" spc="-5" dirty="0"/>
              <a:t>sepur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424370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Jika jarak gandar 3</a:t>
            </a:r>
            <a:r>
              <a:rPr sz="32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217923"/>
            <a:ext cx="4243705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Jika jarak gandar 4</a:t>
            </a:r>
            <a:r>
              <a:rPr sz="32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3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6939" y="5876035"/>
            <a:ext cx="4434205" cy="90360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p: pelebaran sepur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(mm)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R: jari-jari lengkung tikungan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(m)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10200" y="2743200"/>
            <a:ext cx="2788920" cy="1350645"/>
          </a:xfrm>
          <a:custGeom>
            <a:avLst/>
            <a:gdLst/>
            <a:ahLst/>
            <a:cxnLst/>
            <a:rect l="l" t="t" r="r" b="b"/>
            <a:pathLst>
              <a:path w="2788920" h="1350645">
                <a:moveTo>
                  <a:pt x="0" y="1350264"/>
                </a:moveTo>
                <a:lnTo>
                  <a:pt x="2788920" y="1350264"/>
                </a:lnTo>
                <a:lnTo>
                  <a:pt x="2788920" y="0"/>
                </a:lnTo>
                <a:lnTo>
                  <a:pt x="0" y="0"/>
                </a:lnTo>
                <a:lnTo>
                  <a:pt x="0" y="135026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289928" y="3440048"/>
            <a:ext cx="1100455" cy="0"/>
          </a:xfrm>
          <a:custGeom>
            <a:avLst/>
            <a:gdLst/>
            <a:ahLst/>
            <a:cxnLst/>
            <a:rect l="l" t="t" r="r" b="b"/>
            <a:pathLst>
              <a:path w="1100454">
                <a:moveTo>
                  <a:pt x="0" y="0"/>
                </a:moveTo>
                <a:lnTo>
                  <a:pt x="1100327" y="0"/>
                </a:lnTo>
              </a:path>
            </a:pathLst>
          </a:custGeom>
          <a:ln w="2178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10200" y="4572000"/>
            <a:ext cx="2743200" cy="1350645"/>
          </a:xfrm>
          <a:custGeom>
            <a:avLst/>
            <a:gdLst/>
            <a:ahLst/>
            <a:cxnLst/>
            <a:rect l="l" t="t" r="r" b="b"/>
            <a:pathLst>
              <a:path w="2743200" h="1350645">
                <a:moveTo>
                  <a:pt x="0" y="1350264"/>
                </a:moveTo>
                <a:lnTo>
                  <a:pt x="2743200" y="1350264"/>
                </a:lnTo>
                <a:lnTo>
                  <a:pt x="2743200" y="0"/>
                </a:lnTo>
                <a:lnTo>
                  <a:pt x="0" y="0"/>
                </a:lnTo>
                <a:lnTo>
                  <a:pt x="0" y="135026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89166" y="5268848"/>
            <a:ext cx="1075055" cy="0"/>
          </a:xfrm>
          <a:custGeom>
            <a:avLst/>
            <a:gdLst/>
            <a:ahLst/>
            <a:cxnLst/>
            <a:rect l="l" t="t" r="r" b="b"/>
            <a:pathLst>
              <a:path w="1075054">
                <a:moveTo>
                  <a:pt x="0" y="0"/>
                </a:moveTo>
                <a:lnTo>
                  <a:pt x="1074991" y="0"/>
                </a:lnTo>
              </a:path>
            </a:pathLst>
          </a:custGeom>
          <a:ln w="217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410200" y="2591196"/>
            <a:ext cx="2788920" cy="33356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46505" marR="80645" indent="-1167765">
              <a:lnSpc>
                <a:spcPct val="118500"/>
              </a:lnSpc>
              <a:spcBef>
                <a:spcPts val="95"/>
              </a:spcBef>
            </a:pPr>
            <a:r>
              <a:rPr sz="6150" spc="15" baseline="-35230" dirty="0">
                <a:latin typeface="Times New Roman"/>
                <a:cs typeface="Times New Roman"/>
              </a:rPr>
              <a:t>p </a:t>
            </a:r>
            <a:r>
              <a:rPr sz="6150" spc="15" baseline="-35230" dirty="0">
                <a:latin typeface="Symbol"/>
                <a:cs typeface="Symbol"/>
              </a:rPr>
              <a:t></a:t>
            </a:r>
            <a:r>
              <a:rPr sz="6150" spc="15" baseline="-35230" dirty="0">
                <a:latin typeface="Times New Roman"/>
                <a:cs typeface="Times New Roman"/>
              </a:rPr>
              <a:t> </a:t>
            </a:r>
            <a:r>
              <a:rPr sz="4100" spc="10" dirty="0">
                <a:latin typeface="Times New Roman"/>
                <a:cs typeface="Times New Roman"/>
              </a:rPr>
              <a:t>4500 </a:t>
            </a:r>
            <a:r>
              <a:rPr sz="6150" spc="15" baseline="-35230" dirty="0">
                <a:latin typeface="Symbol"/>
                <a:cs typeface="Symbol"/>
              </a:rPr>
              <a:t></a:t>
            </a:r>
            <a:r>
              <a:rPr sz="6150" spc="-727" baseline="-35230" dirty="0">
                <a:latin typeface="Times New Roman"/>
                <a:cs typeface="Times New Roman"/>
              </a:rPr>
              <a:t> </a:t>
            </a:r>
            <a:r>
              <a:rPr sz="6150" spc="15" baseline="-35230" dirty="0">
                <a:latin typeface="Times New Roman"/>
                <a:cs typeface="Times New Roman"/>
              </a:rPr>
              <a:t>8  </a:t>
            </a:r>
            <a:r>
              <a:rPr sz="4100" spc="15" dirty="0">
                <a:latin typeface="Times New Roman"/>
                <a:cs typeface="Times New Roman"/>
              </a:rPr>
              <a:t>R</a:t>
            </a:r>
            <a:endParaRPr sz="4100">
              <a:latin typeface="Times New Roman"/>
              <a:cs typeface="Times New Roman"/>
            </a:endParaRPr>
          </a:p>
          <a:p>
            <a:pPr marL="1231265" marR="107950" indent="-1152525">
              <a:lnSpc>
                <a:spcPct val="118500"/>
              </a:lnSpc>
              <a:spcBef>
                <a:spcPts val="2740"/>
              </a:spcBef>
            </a:pPr>
            <a:r>
              <a:rPr sz="6150" spc="15" baseline="-35230" dirty="0">
                <a:latin typeface="Times New Roman"/>
                <a:cs typeface="Times New Roman"/>
              </a:rPr>
              <a:t>p </a:t>
            </a:r>
            <a:r>
              <a:rPr sz="6150" spc="15" baseline="-35230" dirty="0">
                <a:latin typeface="Symbol"/>
                <a:cs typeface="Symbol"/>
              </a:rPr>
              <a:t></a:t>
            </a:r>
            <a:r>
              <a:rPr sz="6150" spc="15" baseline="-35230" dirty="0">
                <a:latin typeface="Times New Roman"/>
                <a:cs typeface="Times New Roman"/>
              </a:rPr>
              <a:t> </a:t>
            </a:r>
            <a:r>
              <a:rPr sz="4100" spc="10" dirty="0">
                <a:latin typeface="Times New Roman"/>
                <a:cs typeface="Times New Roman"/>
              </a:rPr>
              <a:t>8000 </a:t>
            </a:r>
            <a:r>
              <a:rPr sz="6150" spc="15" baseline="-35230" dirty="0">
                <a:latin typeface="Symbol"/>
                <a:cs typeface="Symbol"/>
              </a:rPr>
              <a:t></a:t>
            </a:r>
            <a:r>
              <a:rPr sz="6150" spc="-1050" baseline="-35230" dirty="0">
                <a:latin typeface="Times New Roman"/>
                <a:cs typeface="Times New Roman"/>
              </a:rPr>
              <a:t> </a:t>
            </a:r>
            <a:r>
              <a:rPr sz="6150" spc="15" baseline="-35230" dirty="0">
                <a:latin typeface="Times New Roman"/>
                <a:cs typeface="Times New Roman"/>
              </a:rPr>
              <a:t>8  </a:t>
            </a:r>
            <a:r>
              <a:rPr sz="4100" spc="15" dirty="0">
                <a:latin typeface="Times New Roman"/>
                <a:cs typeface="Times New Roman"/>
              </a:rPr>
              <a:t>R</a:t>
            </a:r>
            <a:endParaRPr sz="4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3726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Alinemen</a:t>
            </a:r>
            <a:r>
              <a:rPr sz="4400" spc="-65" dirty="0"/>
              <a:t> </a:t>
            </a:r>
            <a:r>
              <a:rPr sz="4400" spc="-5" dirty="0"/>
              <a:t>Vertikal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6"/>
            <a:ext cx="7406640" cy="2293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347980" indent="-34417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Alinemen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vertikal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adalah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proyeksi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sumbu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jalan rel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pada bidang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vertikal yang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melalui sumbu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jalan rel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tersebut</a:t>
            </a:r>
            <a:endParaRPr sz="24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575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Alinemen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vertikal terdiri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dari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garis lurus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dengan atau  tanpa kelandaian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serta lengkung vertikal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berupa  busur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lingkaran.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37261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Alinemen</a:t>
            </a:r>
            <a:r>
              <a:rPr sz="4400" spc="-65" dirty="0"/>
              <a:t> </a:t>
            </a:r>
            <a:r>
              <a:rPr sz="4400" spc="-5" dirty="0"/>
              <a:t>Vertikal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832103" y="3480815"/>
            <a:ext cx="8473440" cy="24140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45539" y="4455667"/>
            <a:ext cx="161226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5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elandaian</a:t>
            </a:r>
            <a:endParaRPr sz="2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80052" y="3650996"/>
            <a:ext cx="1172845" cy="735330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12700" marR="5080" indent="97155">
              <a:lnSpc>
                <a:spcPts val="2590"/>
              </a:lnSpc>
              <a:spcBef>
                <a:spcPts val="520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92955" y="5092700"/>
            <a:ext cx="194754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Landai</a:t>
            </a:r>
            <a:r>
              <a:rPr sz="25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curam</a:t>
            </a:r>
            <a:endParaRPr sz="2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0476" y="3486404"/>
            <a:ext cx="2140585" cy="2341880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91440" marR="85090" indent="-3175" algn="ctr">
              <a:lnSpc>
                <a:spcPct val="86000"/>
              </a:lnSpc>
              <a:spcBef>
                <a:spcPts val="51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Kelandain  terbesar</a:t>
            </a:r>
            <a:r>
              <a:rPr sz="25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pada  lintasa</a:t>
            </a:r>
            <a:r>
              <a:rPr sz="25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lurus</a:t>
            </a:r>
            <a:endParaRPr sz="2500">
              <a:latin typeface="Arial"/>
              <a:cs typeface="Arial"/>
            </a:endParaRPr>
          </a:p>
          <a:p>
            <a:pPr marL="12065" marR="5080" indent="-4445" algn="ctr">
              <a:lnSpc>
                <a:spcPct val="86000"/>
              </a:lnSpc>
              <a:spcBef>
                <a:spcPts val="2340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Jika terpaksa  melebihi</a:t>
            </a:r>
            <a:r>
              <a:rPr sz="25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14680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Pengelompokan</a:t>
            </a:r>
            <a:r>
              <a:rPr sz="4400" spc="-50" dirty="0"/>
              <a:t> </a:t>
            </a:r>
            <a:r>
              <a:rPr sz="4400" spc="-5" dirty="0"/>
              <a:t>lintasan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213103" y="2889504"/>
          <a:ext cx="7696200" cy="3619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48100"/>
                <a:gridCol w="3848100"/>
              </a:tblGrid>
              <a:tr h="723900">
                <a:tc>
                  <a:txBody>
                    <a:bodyPr/>
                    <a:lstStyle/>
                    <a:p>
                      <a:pPr marL="10693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Kelompok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60"/>
                        </a:spcBef>
                        <a:tabLst>
                          <a:tab pos="2106930" algn="l"/>
                        </a:tabLst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Kelandaian	(‰)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Emplasemen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0 -</a:t>
                      </a:r>
                      <a:r>
                        <a:rPr sz="2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5" dirty="0">
                          <a:latin typeface="Arial"/>
                          <a:cs typeface="Arial"/>
                        </a:rPr>
                        <a:t>1,5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8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Datar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0 –</a:t>
                      </a:r>
                      <a:r>
                        <a:rPr sz="2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10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8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Pegunungan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10 –</a:t>
                      </a:r>
                      <a:r>
                        <a:rPr sz="28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40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spc="5" dirty="0">
                          <a:latin typeface="Arial"/>
                          <a:cs typeface="Arial"/>
                        </a:rPr>
                        <a:t>Lintas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dengan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Rel</a:t>
                      </a:r>
                      <a:r>
                        <a:rPr sz="28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gigi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40 -</a:t>
                      </a:r>
                      <a:r>
                        <a:rPr sz="28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80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87604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Landai</a:t>
            </a:r>
            <a:r>
              <a:rPr sz="4400" spc="-95" dirty="0"/>
              <a:t> </a:t>
            </a:r>
            <a:r>
              <a:rPr sz="4400" spc="-5" dirty="0"/>
              <a:t>penentu</a:t>
            </a:r>
            <a:endParaRPr sz="4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136903" y="2432304"/>
          <a:ext cx="8076565" cy="4279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9170"/>
                <a:gridCol w="5827395"/>
              </a:tblGrid>
              <a:tr h="1098550">
                <a:tc>
                  <a:txBody>
                    <a:bodyPr/>
                    <a:lstStyle/>
                    <a:p>
                      <a:pPr marL="852805" marR="178435" indent="-65278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Kelas</a:t>
                      </a:r>
                      <a:r>
                        <a:rPr sz="2800" b="1" spc="-10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8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jalan  </a:t>
                      </a:r>
                      <a:r>
                        <a:rPr sz="2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691639" marR="1160145" indent="-512445">
                        <a:lnSpc>
                          <a:spcPct val="100000"/>
                        </a:lnSpc>
                        <a:spcBef>
                          <a:spcPts val="260"/>
                        </a:spcBef>
                        <a:tabLst>
                          <a:tab pos="3276600" algn="l"/>
                        </a:tabLst>
                      </a:pPr>
                      <a:r>
                        <a:rPr sz="2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28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nd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28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an	</a:t>
                      </a:r>
                      <a:r>
                        <a:rPr sz="2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2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2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2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  maksimum(‰)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302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</a:tr>
              <a:tr h="63690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1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27216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10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633730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2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272161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10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11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63690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3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272161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20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63690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4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272161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25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636905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5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272161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800" dirty="0">
                          <a:latin typeface="Arial"/>
                          <a:cs typeface="Arial"/>
                        </a:rPr>
                        <a:t>25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3429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353187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Landai</a:t>
            </a:r>
            <a:r>
              <a:rPr sz="4400" spc="-80" dirty="0"/>
              <a:t> </a:t>
            </a:r>
            <a:r>
              <a:rPr sz="4400" spc="-10" dirty="0"/>
              <a:t>Curam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5324"/>
            <a:ext cx="6703695" cy="100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Landai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curam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adalah kelandaian dalam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keadaan 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memaksa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dari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lintas lurus dapat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melebihi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landai</a:t>
            </a:r>
            <a:r>
              <a:rPr sz="20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penentu</a:t>
            </a:r>
            <a:endParaRPr sz="2000">
              <a:latin typeface="Arial"/>
              <a:cs typeface="Arial"/>
            </a:endParaRPr>
          </a:p>
          <a:p>
            <a:pPr marL="356870" indent="-344170">
              <a:lnSpc>
                <a:spcPct val="100000"/>
              </a:lnSpc>
              <a:spcBef>
                <a:spcPts val="480"/>
              </a:spcBef>
              <a:buChar char="•"/>
              <a:tabLst>
                <a:tab pos="356870" algn="l"/>
                <a:tab pos="357505" algn="l"/>
              </a:tabLst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Panjang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maksimum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landai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curam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92936" y="3505200"/>
            <a:ext cx="3173095" cy="1371600"/>
          </a:xfrm>
          <a:custGeom>
            <a:avLst/>
            <a:gdLst/>
            <a:ahLst/>
            <a:cxnLst/>
            <a:rect l="l" t="t" r="r" b="b"/>
            <a:pathLst>
              <a:path w="3173095" h="1371600">
                <a:moveTo>
                  <a:pt x="0" y="1371600"/>
                </a:moveTo>
                <a:lnTo>
                  <a:pt x="3172967" y="1371600"/>
                </a:lnTo>
                <a:lnTo>
                  <a:pt x="3172967" y="0"/>
                </a:lnTo>
                <a:lnTo>
                  <a:pt x="0" y="0"/>
                </a:lnTo>
                <a:lnTo>
                  <a:pt x="0" y="13716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66163" y="4210621"/>
            <a:ext cx="2392680" cy="0"/>
          </a:xfrm>
          <a:custGeom>
            <a:avLst/>
            <a:gdLst/>
            <a:ahLst/>
            <a:cxnLst/>
            <a:rect l="l" t="t" r="r" b="b"/>
            <a:pathLst>
              <a:path w="2392679">
                <a:moveTo>
                  <a:pt x="0" y="0"/>
                </a:moveTo>
                <a:lnTo>
                  <a:pt x="2392108" y="0"/>
                </a:lnTo>
              </a:path>
            </a:pathLst>
          </a:custGeom>
          <a:ln w="195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92936" y="3549541"/>
            <a:ext cx="3173095" cy="1254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7050" algn="ctr">
              <a:lnSpc>
                <a:spcPts val="3385"/>
              </a:lnSpc>
              <a:spcBef>
                <a:spcPts val="100"/>
              </a:spcBef>
            </a:pPr>
            <a:r>
              <a:rPr sz="3700" spc="-5" dirty="0">
                <a:latin typeface="Times New Roman"/>
                <a:cs typeface="Times New Roman"/>
              </a:rPr>
              <a:t>Va </a:t>
            </a:r>
            <a:r>
              <a:rPr sz="3225" spc="7" baseline="42635" dirty="0">
                <a:latin typeface="Times New Roman"/>
                <a:cs typeface="Times New Roman"/>
              </a:rPr>
              <a:t>2 </a:t>
            </a:r>
            <a:r>
              <a:rPr sz="3700" spc="5" dirty="0">
                <a:latin typeface="Symbol"/>
                <a:cs typeface="Symbol"/>
              </a:rPr>
              <a:t></a:t>
            </a:r>
            <a:r>
              <a:rPr sz="3700" spc="-480" dirty="0">
                <a:latin typeface="Times New Roman"/>
                <a:cs typeface="Times New Roman"/>
              </a:rPr>
              <a:t> </a:t>
            </a:r>
            <a:r>
              <a:rPr sz="3700" spc="60" dirty="0">
                <a:latin typeface="Times New Roman"/>
                <a:cs typeface="Times New Roman"/>
              </a:rPr>
              <a:t>Vb</a:t>
            </a:r>
            <a:r>
              <a:rPr sz="3225" spc="89" baseline="42635" dirty="0">
                <a:latin typeface="Times New Roman"/>
                <a:cs typeface="Times New Roman"/>
              </a:rPr>
              <a:t>2</a:t>
            </a:r>
            <a:endParaRPr sz="3225" baseline="42635">
              <a:latin typeface="Times New Roman"/>
              <a:cs typeface="Times New Roman"/>
            </a:endParaRPr>
          </a:p>
          <a:p>
            <a:pPr marL="63500">
              <a:lnSpc>
                <a:spcPts val="2615"/>
              </a:lnSpc>
            </a:pPr>
            <a:r>
              <a:rPr sz="3700" dirty="0">
                <a:latin typeface="Times New Roman"/>
                <a:cs typeface="Times New Roman"/>
              </a:rPr>
              <a:t>l</a:t>
            </a:r>
            <a:r>
              <a:rPr sz="3700" spc="-114" dirty="0">
                <a:latin typeface="Times New Roman"/>
                <a:cs typeface="Times New Roman"/>
              </a:rPr>
              <a:t> </a:t>
            </a:r>
            <a:r>
              <a:rPr sz="3700" spc="5" dirty="0">
                <a:latin typeface="Symbol"/>
                <a:cs typeface="Symbol"/>
              </a:rPr>
              <a:t></a:t>
            </a:r>
            <a:endParaRPr sz="3700">
              <a:latin typeface="Symbol"/>
              <a:cs typeface="Symbol"/>
            </a:endParaRPr>
          </a:p>
          <a:p>
            <a:pPr marL="574040" algn="ctr">
              <a:lnSpc>
                <a:spcPts val="3670"/>
              </a:lnSpc>
            </a:pPr>
            <a:r>
              <a:rPr sz="3700" spc="10" dirty="0">
                <a:latin typeface="Times New Roman"/>
                <a:cs typeface="Times New Roman"/>
              </a:rPr>
              <a:t>2g(Sk </a:t>
            </a:r>
            <a:r>
              <a:rPr sz="3700" spc="5" dirty="0">
                <a:latin typeface="Symbol"/>
                <a:cs typeface="Symbol"/>
              </a:rPr>
              <a:t></a:t>
            </a:r>
            <a:r>
              <a:rPr sz="3700" spc="-715" dirty="0">
                <a:latin typeface="Times New Roman"/>
                <a:cs typeface="Times New Roman"/>
              </a:rPr>
              <a:t> </a:t>
            </a:r>
            <a:r>
              <a:rPr sz="3700" spc="35" dirty="0">
                <a:latin typeface="Times New Roman"/>
                <a:cs typeface="Times New Roman"/>
              </a:rPr>
              <a:t>Sm)</a:t>
            </a:r>
            <a:endParaRPr sz="3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5940" y="5034788"/>
            <a:ext cx="7861934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Dimana</a:t>
            </a:r>
            <a:r>
              <a:rPr sz="18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= panjang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maksimum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landai curam</a:t>
            </a:r>
            <a:r>
              <a:rPr sz="18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(m)</a:t>
            </a:r>
            <a:endParaRPr sz="1800">
              <a:latin typeface="Arial"/>
              <a:cs typeface="Arial"/>
            </a:endParaRPr>
          </a:p>
          <a:p>
            <a:pPr marL="927100" marR="5080">
              <a:lnSpc>
                <a:spcPct val="100000"/>
              </a:lnSpc>
            </a:pPr>
            <a:r>
              <a:rPr sz="1800" spc="-75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= kecepatan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minimum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diijinkan di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kaki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ladai curam</a:t>
            </a:r>
            <a:r>
              <a:rPr sz="18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(m/detik) 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Vb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= kecepatan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minimum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 puncak landai curam</a:t>
            </a:r>
            <a:r>
              <a:rPr sz="1800" spc="-2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(m/detik)</a:t>
            </a:r>
            <a:endParaRPr sz="18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½ </a:t>
            </a:r>
            <a:r>
              <a:rPr sz="1800" spc="-75" dirty="0">
                <a:solidFill>
                  <a:srgbClr val="FFFFFF"/>
                </a:solidFill>
                <a:latin typeface="Arial"/>
                <a:cs typeface="Arial"/>
              </a:rPr>
              <a:t>Va </a:t>
            </a:r>
            <a:r>
              <a:rPr sz="1800" u="heavy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&gt;</a:t>
            </a:r>
            <a:r>
              <a:rPr sz="1800" spc="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Vb</a:t>
            </a:r>
            <a:endParaRPr sz="18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g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= percepatan</a:t>
            </a:r>
            <a:r>
              <a:rPr sz="18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gravitasi</a:t>
            </a:r>
            <a:endParaRPr sz="1800">
              <a:latin typeface="Arial"/>
              <a:cs typeface="Arial"/>
            </a:endParaRPr>
          </a:p>
          <a:p>
            <a:pPr marL="927100" marR="3683635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Sk = besar landai curam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(‰) 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Sm = besar landai penentu</a:t>
            </a:r>
            <a:r>
              <a:rPr sz="18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(‰)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685736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 vertikal</a:t>
            </a:r>
            <a:r>
              <a:rPr sz="4400" spc="-35" dirty="0"/>
              <a:t> </a:t>
            </a:r>
            <a:r>
              <a:rPr sz="4400" spc="-10" dirty="0"/>
              <a:t>cembung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6"/>
            <a:ext cx="7202170" cy="1927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100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Letak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lengkung vertikal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diusahakan tidak berhimpit  atau bertumpangan dengan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horizontal</a:t>
            </a:r>
            <a:endParaRPr sz="2400">
              <a:latin typeface="Arial"/>
              <a:cs typeface="Arial"/>
            </a:endParaRPr>
          </a:p>
          <a:p>
            <a:pPr marL="356870" marR="124460" indent="-344170">
              <a:lnSpc>
                <a:spcPct val="100000"/>
              </a:lnSpc>
              <a:spcBef>
                <a:spcPts val="575"/>
              </a:spcBef>
              <a:buChar char="•"/>
              <a:tabLst>
                <a:tab pos="356870" algn="l"/>
                <a:tab pos="35750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Besar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jari-jari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minimum busur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lingkaran (lengkung  vertikal) tergantung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besarnya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kecepatan  rencana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digunakan seperti pada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tabel: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36903" y="4794503"/>
          <a:ext cx="7620000" cy="2209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0000"/>
                <a:gridCol w="3810000"/>
              </a:tblGrid>
              <a:tr h="899160">
                <a:tc>
                  <a:txBody>
                    <a:bodyPr/>
                    <a:lstStyle/>
                    <a:p>
                      <a:pPr marL="1282700" marR="445770" indent="-82296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Kecepatan</a:t>
                      </a:r>
                      <a:r>
                        <a:rPr sz="2400" b="1" spc="-1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Rencana 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(km/jam)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381000" marR="363220" indent="259079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Jari-jari minimum  lengkung vertikal</a:t>
                      </a:r>
                      <a:r>
                        <a:rPr sz="2400" b="1" spc="-1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(m)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 marL="152400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&gt;</a:t>
                      </a:r>
                      <a:r>
                        <a:rPr sz="24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56972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8000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655320">
                <a:tc>
                  <a:txBody>
                    <a:bodyPr/>
                    <a:lstStyle/>
                    <a:p>
                      <a:pPr marL="152400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&lt;</a:t>
                      </a:r>
                      <a:r>
                        <a:rPr sz="24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56972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6000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1002283"/>
            <a:ext cx="226250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4000" dirty="0"/>
              <a:t>Leng</a:t>
            </a:r>
            <a:r>
              <a:rPr sz="4000" spc="5" dirty="0"/>
              <a:t>k</a:t>
            </a:r>
            <a:r>
              <a:rPr sz="4000" dirty="0"/>
              <a:t>ung  lingkaran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840739" y="4536744"/>
            <a:ext cx="4373880" cy="252476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dengan,</a:t>
            </a:r>
            <a:endParaRPr sz="2000">
              <a:latin typeface="Arial"/>
              <a:cs typeface="Arial"/>
            </a:endParaRPr>
          </a:p>
          <a:p>
            <a:pPr marL="12700" marR="2157095">
              <a:lnSpc>
                <a:spcPct val="120000"/>
              </a:lnSpc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R: jari-jari lengkung 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l: panjang</a:t>
            </a:r>
            <a:r>
              <a:rPr sz="20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endParaRPr sz="2000">
              <a:latin typeface="Arial"/>
              <a:cs typeface="Arial"/>
            </a:endParaRPr>
          </a:p>
          <a:p>
            <a:pPr marL="356870" marR="5080" indent="-344805">
              <a:lnSpc>
                <a:spcPct val="100000"/>
              </a:lnSpc>
              <a:spcBef>
                <a:spcPts val="480"/>
              </a:spcBef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a: titik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pertemuan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antara perpanjangan 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kedua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landai/garis</a:t>
            </a:r>
            <a:r>
              <a:rPr sz="2000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lurus</a:t>
            </a:r>
            <a:endParaRPr sz="2000">
              <a:latin typeface="Arial"/>
              <a:cs typeface="Arial"/>
            </a:endParaRPr>
          </a:p>
          <a:p>
            <a:pPr marL="12700" marR="2107565">
              <a:lnSpc>
                <a:spcPct val="120000"/>
              </a:lnSpc>
            </a:pPr>
            <a:r>
              <a:rPr sz="2000" spc="-10" dirty="0">
                <a:solidFill>
                  <a:srgbClr val="FFFFFF"/>
                </a:solidFill>
                <a:latin typeface="Symbol"/>
                <a:cs typeface="Symbol"/>
              </a:rPr>
              <a:t>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: perbedaan</a:t>
            </a:r>
            <a:r>
              <a:rPr sz="20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landai 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o-a: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0,5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44367" y="990600"/>
            <a:ext cx="6656832" cy="34259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79464" y="4648200"/>
            <a:ext cx="2219325" cy="2667000"/>
          </a:xfrm>
          <a:custGeom>
            <a:avLst/>
            <a:gdLst/>
            <a:ahLst/>
            <a:cxnLst/>
            <a:rect l="l" t="t" r="r" b="b"/>
            <a:pathLst>
              <a:path w="2219325" h="2667000">
                <a:moveTo>
                  <a:pt x="0" y="2667000"/>
                </a:moveTo>
                <a:lnTo>
                  <a:pt x="2218943" y="2667000"/>
                </a:lnTo>
                <a:lnTo>
                  <a:pt x="2218943" y="0"/>
                </a:lnTo>
                <a:lnTo>
                  <a:pt x="0" y="0"/>
                </a:lnTo>
                <a:lnTo>
                  <a:pt x="0" y="26670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58278" y="5341048"/>
            <a:ext cx="421640" cy="0"/>
          </a:xfrm>
          <a:custGeom>
            <a:avLst/>
            <a:gdLst/>
            <a:ahLst/>
            <a:cxnLst/>
            <a:rect l="l" t="t" r="r" b="b"/>
            <a:pathLst>
              <a:path w="421640">
                <a:moveTo>
                  <a:pt x="0" y="0"/>
                </a:moveTo>
                <a:lnTo>
                  <a:pt x="421195" y="0"/>
                </a:lnTo>
              </a:path>
            </a:pathLst>
          </a:custGeom>
          <a:ln w="20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550467" y="6687311"/>
            <a:ext cx="421640" cy="0"/>
          </a:xfrm>
          <a:custGeom>
            <a:avLst/>
            <a:gdLst/>
            <a:ahLst/>
            <a:cxnLst/>
            <a:rect l="l" t="t" r="r" b="b"/>
            <a:pathLst>
              <a:path w="421640">
                <a:moveTo>
                  <a:pt x="0" y="0"/>
                </a:moveTo>
                <a:lnTo>
                  <a:pt x="421195" y="0"/>
                </a:lnTo>
              </a:path>
            </a:pathLst>
          </a:custGeom>
          <a:ln w="20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751319" y="6634226"/>
            <a:ext cx="241300" cy="3778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300" spc="10" dirty="0">
                <a:latin typeface="Times New Roman"/>
                <a:cs typeface="Times New Roman"/>
              </a:rPr>
              <a:t>m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57416" y="5287009"/>
            <a:ext cx="241300" cy="3778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2300" spc="10" dirty="0">
                <a:latin typeface="Times New Roman"/>
                <a:cs typeface="Times New Roman"/>
              </a:rPr>
              <a:t>m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70903" y="4992115"/>
            <a:ext cx="2056130" cy="2326640"/>
          </a:xfrm>
          <a:prstGeom prst="rect">
            <a:avLst/>
          </a:prstGeom>
        </p:spPr>
        <p:txBody>
          <a:bodyPr vert="horz" wrap="square" lIns="0" tIns="364490" rIns="0" bIns="0" rtlCol="0">
            <a:spAutoFit/>
          </a:bodyPr>
          <a:lstStyle/>
          <a:p>
            <a:pPr marL="1179195">
              <a:lnSpc>
                <a:spcPct val="100000"/>
              </a:lnSpc>
              <a:spcBef>
                <a:spcPts val="2870"/>
              </a:spcBef>
            </a:pPr>
            <a:r>
              <a:rPr sz="3950" spc="5" dirty="0">
                <a:latin typeface="Times New Roman"/>
                <a:cs typeface="Times New Roman"/>
              </a:rPr>
              <a:t>2</a:t>
            </a:r>
            <a:endParaRPr sz="3950">
              <a:latin typeface="Times New Roman"/>
              <a:cs typeface="Times New Roman"/>
            </a:endParaRPr>
          </a:p>
          <a:p>
            <a:pPr>
              <a:lnSpc>
                <a:spcPts val="3920"/>
              </a:lnSpc>
              <a:spcBef>
                <a:spcPts val="2770"/>
              </a:spcBef>
              <a:tabLst>
                <a:tab pos="679450" algn="l"/>
              </a:tabLst>
            </a:pPr>
            <a:r>
              <a:rPr sz="3950" spc="5" dirty="0">
                <a:latin typeface="Times New Roman"/>
                <a:cs typeface="Times New Roman"/>
              </a:rPr>
              <a:t>y	</a:t>
            </a:r>
            <a:r>
              <a:rPr sz="3950" spc="5" dirty="0">
                <a:latin typeface="Symbol"/>
                <a:cs typeface="Symbol"/>
              </a:rPr>
              <a:t></a:t>
            </a:r>
            <a:r>
              <a:rPr sz="3950" spc="5" dirty="0">
                <a:latin typeface="Times New Roman"/>
                <a:cs typeface="Times New Roman"/>
              </a:rPr>
              <a:t> </a:t>
            </a:r>
            <a:r>
              <a:rPr sz="5925" spc="15" baseline="35161" dirty="0">
                <a:latin typeface="Times New Roman"/>
                <a:cs typeface="Times New Roman"/>
              </a:rPr>
              <a:t>R</a:t>
            </a:r>
            <a:r>
              <a:rPr sz="5925" spc="277" baseline="35161" dirty="0">
                <a:latin typeface="Times New Roman"/>
                <a:cs typeface="Times New Roman"/>
              </a:rPr>
              <a:t> </a:t>
            </a:r>
            <a:r>
              <a:rPr sz="3950" spc="55" dirty="0">
                <a:latin typeface="Symbol"/>
                <a:cs typeface="Symbol"/>
              </a:rPr>
              <a:t></a:t>
            </a:r>
            <a:r>
              <a:rPr sz="3450" spc="82" baseline="43478" dirty="0">
                <a:latin typeface="Times New Roman"/>
                <a:cs typeface="Times New Roman"/>
              </a:rPr>
              <a:t>2</a:t>
            </a:r>
            <a:endParaRPr sz="3450" baseline="43478">
              <a:latin typeface="Times New Roman"/>
              <a:cs typeface="Times New Roman"/>
            </a:endParaRPr>
          </a:p>
          <a:p>
            <a:pPr marL="1163955">
              <a:lnSpc>
                <a:spcPts val="3920"/>
              </a:lnSpc>
            </a:pPr>
            <a:r>
              <a:rPr sz="3950" spc="5" dirty="0">
                <a:latin typeface="Times New Roman"/>
                <a:cs typeface="Times New Roman"/>
              </a:rPr>
              <a:t>8</a:t>
            </a:r>
            <a:endParaRPr sz="39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464808" y="4952491"/>
            <a:ext cx="1910714" cy="629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  <a:tabLst>
                <a:tab pos="691515" algn="l"/>
              </a:tabLst>
            </a:pPr>
            <a:r>
              <a:rPr sz="3950" spc="5" dirty="0">
                <a:latin typeface="Times New Roman"/>
                <a:cs typeface="Times New Roman"/>
              </a:rPr>
              <a:t>x	</a:t>
            </a:r>
            <a:r>
              <a:rPr sz="3950" spc="5" dirty="0">
                <a:latin typeface="Symbol"/>
                <a:cs typeface="Symbol"/>
              </a:rPr>
              <a:t></a:t>
            </a:r>
            <a:r>
              <a:rPr sz="3950" spc="5" dirty="0">
                <a:latin typeface="Times New Roman"/>
                <a:cs typeface="Times New Roman"/>
              </a:rPr>
              <a:t> </a:t>
            </a:r>
            <a:r>
              <a:rPr sz="5925" spc="15" baseline="35161" dirty="0">
                <a:latin typeface="Times New Roman"/>
                <a:cs typeface="Times New Roman"/>
              </a:rPr>
              <a:t>R</a:t>
            </a:r>
            <a:r>
              <a:rPr sz="5925" spc="307" baseline="35161" dirty="0">
                <a:latin typeface="Times New Roman"/>
                <a:cs typeface="Times New Roman"/>
              </a:rPr>
              <a:t> </a:t>
            </a:r>
            <a:r>
              <a:rPr sz="3950" spc="10" dirty="0">
                <a:latin typeface="Symbol"/>
                <a:cs typeface="Symbol"/>
              </a:rPr>
              <a:t></a:t>
            </a:r>
            <a:endParaRPr sz="395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8704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85" dirty="0"/>
              <a:t> </a:t>
            </a:r>
            <a:r>
              <a:rPr sz="4400" spc="-5" dirty="0"/>
              <a:t>Parabola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2438400" y="3224783"/>
            <a:ext cx="2895600" cy="1426845"/>
          </a:xfrm>
          <a:custGeom>
            <a:avLst/>
            <a:gdLst/>
            <a:ahLst/>
            <a:cxnLst/>
            <a:rect l="l" t="t" r="r" b="b"/>
            <a:pathLst>
              <a:path w="2895600" h="1426845">
                <a:moveTo>
                  <a:pt x="0" y="1426464"/>
                </a:moveTo>
                <a:lnTo>
                  <a:pt x="2895600" y="1426464"/>
                </a:lnTo>
                <a:lnTo>
                  <a:pt x="2895600" y="0"/>
                </a:lnTo>
                <a:lnTo>
                  <a:pt x="0" y="0"/>
                </a:lnTo>
                <a:lnTo>
                  <a:pt x="0" y="1426464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17951" y="3961066"/>
            <a:ext cx="1815464" cy="0"/>
          </a:xfrm>
          <a:custGeom>
            <a:avLst/>
            <a:gdLst/>
            <a:ahLst/>
            <a:cxnLst/>
            <a:rect l="l" t="t" r="r" b="b"/>
            <a:pathLst>
              <a:path w="1815464">
                <a:moveTo>
                  <a:pt x="0" y="0"/>
                </a:moveTo>
                <a:lnTo>
                  <a:pt x="1815464" y="0"/>
                </a:lnTo>
              </a:path>
            </a:pathLst>
          </a:custGeom>
          <a:ln w="229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538983" y="3072583"/>
            <a:ext cx="2688590" cy="15798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0"/>
              </a:spcBef>
            </a:pPr>
            <a:r>
              <a:rPr sz="6525" i="1" baseline="-35121" dirty="0">
                <a:latin typeface="Times New Roman"/>
                <a:cs typeface="Times New Roman"/>
              </a:rPr>
              <a:t>L </a:t>
            </a:r>
            <a:r>
              <a:rPr sz="6525" baseline="-35121" dirty="0">
                <a:latin typeface="Symbol"/>
                <a:cs typeface="Symbol"/>
              </a:rPr>
              <a:t></a:t>
            </a:r>
            <a:r>
              <a:rPr sz="6525" baseline="-35121" dirty="0">
                <a:latin typeface="Times New Roman"/>
                <a:cs typeface="Times New Roman"/>
              </a:rPr>
              <a:t> </a:t>
            </a:r>
            <a:r>
              <a:rPr sz="4350" i="1" spc="30" dirty="0">
                <a:latin typeface="Times New Roman"/>
                <a:cs typeface="Times New Roman"/>
              </a:rPr>
              <a:t>G</a:t>
            </a:r>
            <a:r>
              <a:rPr sz="4350" spc="30" dirty="0">
                <a:latin typeface="Times New Roman"/>
                <a:cs typeface="Times New Roman"/>
              </a:rPr>
              <a:t>1</a:t>
            </a:r>
            <a:r>
              <a:rPr sz="4350" spc="30" dirty="0">
                <a:latin typeface="Symbol"/>
                <a:cs typeface="Symbol"/>
              </a:rPr>
              <a:t></a:t>
            </a:r>
            <a:r>
              <a:rPr sz="4350" spc="-470" dirty="0">
                <a:latin typeface="Times New Roman"/>
                <a:cs typeface="Times New Roman"/>
              </a:rPr>
              <a:t> </a:t>
            </a:r>
            <a:r>
              <a:rPr sz="4350" i="1" spc="120" dirty="0">
                <a:latin typeface="Times New Roman"/>
                <a:cs typeface="Times New Roman"/>
              </a:rPr>
              <a:t>G</a:t>
            </a:r>
            <a:r>
              <a:rPr sz="4350" spc="120" dirty="0">
                <a:latin typeface="Times New Roman"/>
                <a:cs typeface="Times New Roman"/>
              </a:rPr>
              <a:t>2</a:t>
            </a:r>
            <a:endParaRPr sz="4350">
              <a:latin typeface="Times New Roman"/>
              <a:cs typeface="Times New Roman"/>
            </a:endParaRPr>
          </a:p>
          <a:p>
            <a:pPr marL="1670050">
              <a:lnSpc>
                <a:spcPct val="100000"/>
              </a:lnSpc>
              <a:spcBef>
                <a:spcPts val="900"/>
              </a:spcBef>
            </a:pPr>
            <a:r>
              <a:rPr sz="4350" i="1" dirty="0">
                <a:latin typeface="Times New Roman"/>
                <a:cs typeface="Times New Roman"/>
              </a:rPr>
              <a:t>r</a:t>
            </a:r>
            <a:endParaRPr sz="43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5811" y="2233676"/>
            <a:ext cx="732282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9895" marR="5080" indent="-41783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Menurut 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Hay,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1982, panjang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lengkung vertikal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dengan  bentuk parabola dapat dihutung dengan rumus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16939" y="4522723"/>
            <a:ext cx="101155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dengan</a:t>
            </a:r>
            <a:r>
              <a:rPr sz="2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6939" y="4827523"/>
            <a:ext cx="7581900" cy="2463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G1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G2 =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dua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kemiringan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kelandaian 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bertemu </a:t>
            </a:r>
            <a:r>
              <a:rPr sz="2000" spc="-15" dirty="0">
                <a:solidFill>
                  <a:srgbClr val="FFFFFF"/>
                </a:solidFill>
                <a:latin typeface="Arial"/>
                <a:cs typeface="Arial"/>
              </a:rPr>
              <a:t>(%),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(+)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jika 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naik/tanjakan;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(-)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jika</a:t>
            </a:r>
            <a:r>
              <a:rPr sz="2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turunan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492125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	=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Panjang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dalam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kelipatan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100</a:t>
            </a:r>
            <a:r>
              <a:rPr sz="2000" spc="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ft</a:t>
            </a:r>
            <a:endParaRPr sz="2000">
              <a:latin typeface="Arial"/>
              <a:cs typeface="Arial"/>
            </a:endParaRPr>
          </a:p>
          <a:p>
            <a:pPr marL="12700" marR="1842770">
              <a:lnSpc>
                <a:spcPct val="100000"/>
              </a:lnSpc>
              <a:tabLst>
                <a:tab pos="234950" algn="l"/>
                <a:tab pos="513715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		= tingkat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perubahan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kemiringan (%)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tiap 100 </a:t>
            </a:r>
            <a:r>
              <a:rPr sz="2000" spc="5" dirty="0">
                <a:solidFill>
                  <a:srgbClr val="FFFFFF"/>
                </a:solidFill>
                <a:latin typeface="Arial"/>
                <a:cs typeface="Arial"/>
              </a:rPr>
              <a:t>ft 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	=	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0.10 untuk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r>
              <a:rPr sz="2000" spc="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cembung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234950" algn="l"/>
              </a:tabLst>
            </a:pP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r	= </a:t>
            </a:r>
            <a:r>
              <a:rPr sz="2000" spc="-10" dirty="0">
                <a:solidFill>
                  <a:srgbClr val="FFFFFF"/>
                </a:solidFill>
                <a:latin typeface="Arial"/>
                <a:cs typeface="Arial"/>
              </a:rPr>
              <a:t>0.05 untuk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lengkung</a:t>
            </a:r>
            <a:r>
              <a:rPr sz="2000" spc="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cekung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i="1" spc="-10" dirty="0">
                <a:solidFill>
                  <a:srgbClr val="FFFFFF"/>
                </a:solidFill>
                <a:latin typeface="Arial"/>
                <a:cs typeface="Arial"/>
              </a:rPr>
              <a:t>Note: </a:t>
            </a: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000" i="1" spc="-10" dirty="0">
                <a:solidFill>
                  <a:srgbClr val="FFFFFF"/>
                </a:solidFill>
                <a:latin typeface="Arial"/>
                <a:cs typeface="Arial"/>
              </a:rPr>
              <a:t>dapat dikalikan dua untuk jalan </a:t>
            </a: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r>
              <a:rPr sz="2000" i="1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i="1" spc="-5" dirty="0">
                <a:solidFill>
                  <a:srgbClr val="FFFFFF"/>
                </a:solidFill>
                <a:latin typeface="Arial"/>
                <a:cs typeface="Arial"/>
              </a:rPr>
              <a:t>sekunder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487045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Lengkung</a:t>
            </a:r>
            <a:r>
              <a:rPr sz="4400" spc="-85" dirty="0"/>
              <a:t> </a:t>
            </a:r>
            <a:r>
              <a:rPr sz="4400" spc="-5" dirty="0"/>
              <a:t>Parabola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355205" cy="35356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69595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466725" algn="l"/>
                <a:tab pos="467359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Vazirani dan Chandola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(1981)  menyatakan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hal </a:t>
            </a:r>
            <a:r>
              <a:rPr sz="3200" spc="-1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sama dengan  panjang lengkung menggunakan  kelipatan 30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3200">
              <a:latin typeface="Arial"/>
              <a:cs typeface="Arial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Apabila diperoleh hasil angka ganjil  untuk L, maka digunakan angka</a:t>
            </a:r>
            <a:r>
              <a:rPr sz="32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genap  persis di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atasnya.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5556885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Soal: Pelebaran</a:t>
            </a:r>
            <a:r>
              <a:rPr sz="4400" spc="-40" dirty="0"/>
              <a:t> </a:t>
            </a:r>
            <a:r>
              <a:rPr sz="4400" spc="-5" dirty="0"/>
              <a:t>sepur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157084" cy="2950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Jika jari-jari lengkung tikungan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adalah  950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m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dan gerbong/kereta memiliki  panjang antar gandar kokoh 4,00 m,  tentukan nilai pelebaran sepur pada  alinemen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rencana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menggunakan  pendekatan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cara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Indonesia.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47800" y="4495800"/>
            <a:ext cx="4572000" cy="914400"/>
          </a:xfrm>
          <a:custGeom>
            <a:avLst/>
            <a:gdLst/>
            <a:ahLst/>
            <a:cxnLst/>
            <a:rect l="l" t="t" r="r" b="b"/>
            <a:pathLst>
              <a:path w="4572000" h="914400">
                <a:moveTo>
                  <a:pt x="0" y="914400"/>
                </a:moveTo>
                <a:lnTo>
                  <a:pt x="4572000" y="914400"/>
                </a:lnTo>
                <a:lnTo>
                  <a:pt x="4572000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42744" y="4967668"/>
            <a:ext cx="728345" cy="0"/>
          </a:xfrm>
          <a:custGeom>
            <a:avLst/>
            <a:gdLst/>
            <a:ahLst/>
            <a:cxnLst/>
            <a:rect l="l" t="t" r="r" b="b"/>
            <a:pathLst>
              <a:path w="728344">
                <a:moveTo>
                  <a:pt x="0" y="0"/>
                </a:moveTo>
                <a:lnTo>
                  <a:pt x="728281" y="0"/>
                </a:lnTo>
              </a:path>
            </a:pathLst>
          </a:custGeom>
          <a:ln w="147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6939" y="2462275"/>
            <a:ext cx="7291705" cy="47548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79883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Data untuk perhitungan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pelebaran  sepur</a:t>
            </a:r>
            <a:r>
              <a:rPr sz="32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32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–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R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= 950</a:t>
            </a:r>
            <a:r>
              <a:rPr sz="28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0"/>
              </a:spcBef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– d =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4,00</a:t>
            </a:r>
            <a:r>
              <a:rPr sz="28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550">
              <a:latin typeface="Times New Roman"/>
              <a:cs typeface="Times New Roman"/>
            </a:endParaRPr>
          </a:p>
          <a:p>
            <a:pPr marL="1323340" marR="2242820" indent="-734695">
              <a:lnSpc>
                <a:spcPct val="66200"/>
              </a:lnSpc>
            </a:pPr>
            <a:r>
              <a:rPr sz="2750" spc="25" dirty="0">
                <a:latin typeface="Times New Roman"/>
                <a:cs typeface="Times New Roman"/>
              </a:rPr>
              <a:t>w</a:t>
            </a:r>
            <a:r>
              <a:rPr sz="2750" spc="90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Symbol"/>
                <a:cs typeface="Symbol"/>
              </a:rPr>
              <a:t></a:t>
            </a:r>
            <a:r>
              <a:rPr sz="2750" spc="25" dirty="0">
                <a:latin typeface="Times New Roman"/>
                <a:cs typeface="Times New Roman"/>
              </a:rPr>
              <a:t> </a:t>
            </a:r>
            <a:r>
              <a:rPr sz="4125" spc="22" baseline="35353" dirty="0">
                <a:latin typeface="Times New Roman"/>
                <a:cs typeface="Times New Roman"/>
              </a:rPr>
              <a:t>8000</a:t>
            </a:r>
            <a:r>
              <a:rPr sz="4125" spc="-7" baseline="35353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Symbol"/>
                <a:cs typeface="Symbol"/>
              </a:rPr>
              <a:t></a:t>
            </a:r>
            <a:r>
              <a:rPr sz="2750" spc="-355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Times New Roman"/>
                <a:cs typeface="Times New Roman"/>
              </a:rPr>
              <a:t>8</a:t>
            </a:r>
            <a:r>
              <a:rPr sz="2750" spc="-145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Symbol"/>
                <a:cs typeface="Symbol"/>
              </a:rPr>
              <a:t></a:t>
            </a:r>
            <a:r>
              <a:rPr sz="2750" spc="-95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Times New Roman"/>
                <a:cs typeface="Times New Roman"/>
              </a:rPr>
              <a:t>0,42mm</a:t>
            </a:r>
            <a:r>
              <a:rPr sz="2750" spc="-35" dirty="0">
                <a:latin typeface="Times New Roman"/>
                <a:cs typeface="Times New Roman"/>
              </a:rPr>
              <a:t> </a:t>
            </a:r>
            <a:r>
              <a:rPr sz="2750" spc="20" dirty="0">
                <a:latin typeface="Symbol"/>
                <a:cs typeface="Symbol"/>
              </a:rPr>
              <a:t></a:t>
            </a:r>
            <a:r>
              <a:rPr sz="2750" spc="-95" dirty="0">
                <a:latin typeface="Times New Roman"/>
                <a:cs typeface="Times New Roman"/>
              </a:rPr>
              <a:t> </a:t>
            </a:r>
            <a:r>
              <a:rPr sz="2750" spc="25" dirty="0">
                <a:latin typeface="Times New Roman"/>
                <a:cs typeface="Times New Roman"/>
              </a:rPr>
              <a:t>0mm  </a:t>
            </a:r>
            <a:r>
              <a:rPr sz="2750" spc="15" dirty="0">
                <a:latin typeface="Times New Roman"/>
                <a:cs typeface="Times New Roman"/>
              </a:rPr>
              <a:t>950</a:t>
            </a:r>
            <a:endParaRPr sz="2750">
              <a:latin typeface="Times New Roman"/>
              <a:cs typeface="Times New Roman"/>
            </a:endParaRPr>
          </a:p>
          <a:p>
            <a:pPr marL="356870" marR="5080" indent="-344170">
              <a:lnSpc>
                <a:spcPct val="100000"/>
              </a:lnSpc>
              <a:spcBef>
                <a:spcPts val="266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Karena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nilai </a:t>
            </a:r>
            <a:r>
              <a:rPr sz="3200" i="1" spc="-10" dirty="0">
                <a:solidFill>
                  <a:srgbClr val="FFFFFF"/>
                </a:solidFill>
                <a:latin typeface="Arial"/>
                <a:cs typeface="Arial"/>
              </a:rPr>
              <a:t>w </a:t>
            </a:r>
            <a:r>
              <a:rPr sz="3200" i="1" spc="-5" dirty="0">
                <a:solidFill>
                  <a:srgbClr val="FFFFFF"/>
                </a:solidFill>
                <a:latin typeface="Arial"/>
                <a:cs typeface="Arial"/>
              </a:rPr>
              <a:t>sangat kecil </a:t>
            </a:r>
            <a:r>
              <a:rPr sz="3200" i="1" spc="-10" dirty="0">
                <a:solidFill>
                  <a:srgbClr val="FFFFFF"/>
                </a:solidFill>
                <a:latin typeface="Arial"/>
                <a:cs typeface="Arial"/>
              </a:rPr>
              <a:t>maka </a:t>
            </a:r>
            <a:r>
              <a:rPr sz="3200" i="1" spc="-5" dirty="0">
                <a:solidFill>
                  <a:srgbClr val="FFFFFF"/>
                </a:solidFill>
                <a:latin typeface="Arial"/>
                <a:cs typeface="Arial"/>
              </a:rPr>
              <a:t>pada  </a:t>
            </a:r>
            <a:r>
              <a:rPr sz="3200" i="1" spc="-10" dirty="0">
                <a:solidFill>
                  <a:srgbClr val="FFFFFF"/>
                </a:solidFill>
                <a:latin typeface="Arial"/>
                <a:cs typeface="Arial"/>
              </a:rPr>
              <a:t>alinemen rencana </a:t>
            </a:r>
            <a:r>
              <a:rPr sz="3200" i="1" spc="-5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3200" i="1" spc="-10" dirty="0">
                <a:solidFill>
                  <a:srgbClr val="FFFFFF"/>
                </a:solidFill>
                <a:latin typeface="Arial"/>
                <a:cs typeface="Arial"/>
              </a:rPr>
              <a:t>memerlukan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pelebaran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sepur.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76604"/>
            <a:ext cx="1762760" cy="6953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400" spc="-5" dirty="0"/>
              <a:t>Soal</a:t>
            </a:r>
            <a:r>
              <a:rPr sz="4400" spc="-105" dirty="0"/>
              <a:t> </a:t>
            </a:r>
            <a:r>
              <a:rPr sz="4400" spc="-5" dirty="0"/>
              <a:t>2: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2462275"/>
            <a:ext cx="7266940" cy="2463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Rencanakan lengkung vertikal</a:t>
            </a:r>
            <a:r>
              <a:rPr sz="32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dengan 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rencana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landai sebagaimana  ditunjukkan dalam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gambar,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apabila  digunakan kecepatan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rencana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100  km/jam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47800" y="5105400"/>
            <a:ext cx="7882128" cy="1828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751</TotalTime>
  <Words>1579</Words>
  <Application>Microsoft Office PowerPoint</Application>
  <PresentationFormat>Custom</PresentationFormat>
  <Paragraphs>260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Symbol</vt:lpstr>
      <vt:lpstr>Times New Roman</vt:lpstr>
      <vt:lpstr>Wingdings</vt:lpstr>
      <vt:lpstr>Office Theme</vt:lpstr>
      <vt:lpstr>PowerPoint Presentation</vt:lpstr>
      <vt:lpstr>Geometri Jalan Rel</vt:lpstr>
      <vt:lpstr>Lebar Sepur</vt:lpstr>
      <vt:lpstr>Lengkung Horisontal</vt:lpstr>
      <vt:lpstr>Lengkung  Horisontal</vt:lpstr>
      <vt:lpstr>Lengkung Lingkaran</vt:lpstr>
      <vt:lpstr>Lengkung Lingkaran</vt:lpstr>
      <vt:lpstr>Lengkung Lingkaran</vt:lpstr>
      <vt:lpstr>PowerPoint Presentation</vt:lpstr>
      <vt:lpstr>PowerPoint Presentation</vt:lpstr>
      <vt:lpstr>Lengkung transisi/peralihan</vt:lpstr>
      <vt:lpstr>Lengkung transisi/peralihan</vt:lpstr>
      <vt:lpstr>Lengkung transisi/peralihan</vt:lpstr>
      <vt:lpstr>Lengkung  transisi/peralihan</vt:lpstr>
      <vt:lpstr>Lengkung S</vt:lpstr>
      <vt:lpstr>Percepatan Sentrifugal</vt:lpstr>
      <vt:lpstr>Percepatan Sentrifugal</vt:lpstr>
      <vt:lpstr>Peninggian Rel</vt:lpstr>
      <vt:lpstr>Peninggian Normal</vt:lpstr>
      <vt:lpstr>Peninggian Minimum</vt:lpstr>
      <vt:lpstr>Peninggian Maksimum</vt:lpstr>
      <vt:lpstr>Peninggian Maksimum</vt:lpstr>
      <vt:lpstr>Peninggian Rel</vt:lpstr>
      <vt:lpstr>Peninggian Rel</vt:lpstr>
      <vt:lpstr>Peninggian Rel</vt:lpstr>
      <vt:lpstr>Peninggian  Rel</vt:lpstr>
      <vt:lpstr>Pelebaran Sepur</vt:lpstr>
      <vt:lpstr>Pelebaran Sepur</vt:lpstr>
      <vt:lpstr>Faktor yang mempengaruhi pelebaran  sepur</vt:lpstr>
      <vt:lpstr>Gerbong Dalam Tikungan</vt:lpstr>
      <vt:lpstr>Gambar Kedudukan Roda pada Tikungan</vt:lpstr>
      <vt:lpstr>Ukuran gandar di Indonesia</vt:lpstr>
      <vt:lpstr>Ukuran pelebaran sepur</vt:lpstr>
      <vt:lpstr>Alinemen Vertikal</vt:lpstr>
      <vt:lpstr>Alinemen Vertikal</vt:lpstr>
      <vt:lpstr>Pengelompokan lintasan</vt:lpstr>
      <vt:lpstr>Landai penentu</vt:lpstr>
      <vt:lpstr>Landai Curam</vt:lpstr>
      <vt:lpstr>Lengkung vertikal cembung</vt:lpstr>
      <vt:lpstr>Lengkung  lingkaran</vt:lpstr>
      <vt:lpstr>Lengkung Parabola</vt:lpstr>
      <vt:lpstr>Lengkung Parabola</vt:lpstr>
      <vt:lpstr>Soal: Pelebaran sepur</vt:lpstr>
      <vt:lpstr>PowerPoint Presentation</vt:lpstr>
      <vt:lpstr>Soal 2: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farida</dc:creator>
  <cp:lastModifiedBy>lenovo</cp:lastModifiedBy>
  <cp:revision>3</cp:revision>
  <dcterms:created xsi:type="dcterms:W3CDTF">2018-02-14T04:57:12Z</dcterms:created>
  <dcterms:modified xsi:type="dcterms:W3CDTF">2018-03-15T18:55:18Z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2014-03-25T00:00:00Z</vt:filetime>
  </property>
  <property fmtid="{D5CDD505-2E9C-101B-9397-08002B2CF9AE}" pid="3" name="LastSaved">
    <vt:filetime>2018-02-14T00:00:00Z</vt:filetime>
  </property>
</Properties>
</file>