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59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525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38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4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377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72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20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06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61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814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61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C795C-F8BA-4585-B2F0-844C30C78048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86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130425"/>
            <a:ext cx="8534400" cy="1470025"/>
          </a:xfrm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EPK BERKAITAN PENERAPAN ALAT PENDIDIKAN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8600"/>
            <a:ext cx="6400800" cy="17526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Arial Black" pitchFamily="34" charset="0"/>
              </a:rPr>
              <a:t>PROGDI BIMBINGAN &amp; KONSELING 1C</a:t>
            </a:r>
          </a:p>
          <a:p>
            <a:r>
              <a:rPr lang="en-US" smtClean="0">
                <a:solidFill>
                  <a:schemeClr val="tx1"/>
                </a:solidFill>
                <a:latin typeface="Arial Black" pitchFamily="34" charset="0"/>
              </a:rPr>
              <a:t>PERTEMUAN 6 </a:t>
            </a:r>
            <a:endParaRPr lang="en-US" dirty="0" smtClean="0">
              <a:solidFill>
                <a:schemeClr val="tx1"/>
              </a:solidFill>
              <a:latin typeface="Arial Black" pitchFamily="34" charset="0"/>
            </a:endParaRPr>
          </a:p>
          <a:p>
            <a:endParaRPr lang="en-US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188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1"/>
            <a:ext cx="7772400" cy="12192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EPK DLM PENERAPAN ALAT PENDIDIKAN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981200"/>
            <a:ext cx="7924800" cy="4038600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§"/>
            </a:pPr>
            <a:r>
              <a:rPr lang="en-US" b="1" dirty="0" smtClean="0">
                <a:solidFill>
                  <a:schemeClr val="tx1"/>
                </a:solidFill>
              </a:rPr>
              <a:t>PENDIDIK PROFESIONAL MAMPU MEMILIH DAN MEMILAH ALAT PENDIDIKAN SESUAI DENGAN TUJUAN PENDIDIKAN 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en-US" b="1" dirty="0" smtClean="0">
                <a:solidFill>
                  <a:schemeClr val="tx1"/>
                </a:solidFill>
              </a:rPr>
              <a:t>ALAT PENDIDIKAN ADALAH SUATU PERBUATAN YANG SENGAJA DIADAKAN UNTUK MENCAPAI TUJUAN PENDIDIKAN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11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dirty="0" smtClean="0">
                <a:latin typeface="Arial Black" pitchFamily="34" charset="0"/>
              </a:rPr>
              <a:t>JENIS ALAT PENDIDIKAN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r>
              <a:rPr lang="en-US" b="1" dirty="0" smtClean="0"/>
              <a:t>BERDASARKAN WUJUDNYA: </a:t>
            </a:r>
            <a:r>
              <a:rPr lang="en-US" b="1" dirty="0" err="1" smtClean="0"/>
              <a:t>materi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non </a:t>
            </a:r>
            <a:r>
              <a:rPr lang="en-US" b="1" dirty="0" err="1" smtClean="0"/>
              <a:t>materi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BERDASARKAN ARAHNYA: </a:t>
            </a:r>
            <a:r>
              <a:rPr lang="en-US" b="1" dirty="0" err="1" smtClean="0"/>
              <a:t>positif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negatif</a:t>
            </a:r>
            <a:endParaRPr lang="en-US" b="1" dirty="0" smtClean="0"/>
          </a:p>
          <a:p>
            <a:r>
              <a:rPr lang="en-US" b="1" dirty="0" smtClean="0"/>
              <a:t>WUJUD ATAU SIFATNYA: </a:t>
            </a:r>
            <a:r>
              <a:rPr lang="en-US" b="1" dirty="0" err="1" smtClean="0"/>
              <a:t>preventif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represif</a:t>
            </a:r>
            <a:r>
              <a:rPr lang="en-US" b="1" dirty="0" smtClean="0"/>
              <a:t>, </a:t>
            </a:r>
            <a:r>
              <a:rPr lang="en-US" b="1" dirty="0" err="1" smtClean="0"/>
              <a:t>kuratif</a:t>
            </a:r>
            <a:r>
              <a:rPr lang="en-US" b="1" dirty="0" smtClean="0"/>
              <a:t>,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korektif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AKIBAT: yang </a:t>
            </a:r>
            <a:r>
              <a:rPr lang="en-US" b="1" dirty="0" err="1" smtClean="0"/>
              <a:t>menyenangkan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menyedihkan</a:t>
            </a:r>
            <a:endParaRPr lang="en-US" b="1" dirty="0" smtClean="0"/>
          </a:p>
          <a:p>
            <a:r>
              <a:rPr lang="en-US" b="1" dirty="0" smtClean="0"/>
              <a:t>TINGKATAN: </a:t>
            </a:r>
            <a:r>
              <a:rPr lang="en-US" b="1" dirty="0" err="1" smtClean="0"/>
              <a:t>pendahuluan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sebenarnya</a:t>
            </a:r>
            <a:r>
              <a:rPr lang="en-US" b="1" dirty="0" smtClean="0"/>
              <a:t>  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62675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PEMBAHASAN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86800" cy="4525963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PEMBIASAAN DAN PENELADANAN. BAGAIMANA SEORANG PENDIDIK PROFESIONAL MELAKUKANNYA?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BAGAIMANA MENERAPKAN PERINTAH SEBAGAI ALAT PENDIDIKAN, AGAR SESUAI DENGAN TUNTUTAN ETIKA PROFESI  PENDIDIK</a:t>
            </a:r>
          </a:p>
          <a:p>
            <a:r>
              <a:rPr lang="en-US" b="1" dirty="0" smtClean="0"/>
              <a:t>BAGAIMANA PENERAPAN LARANGAN  YANG TIDAK MELANGGAR ETIKA PROFESI KEPENDIDIKAN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73334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MENGAPA TEGURAN DAN ANCAMAN TERMASUK ALAT PENDIDIKAN?</a:t>
            </a:r>
          </a:p>
          <a:p>
            <a:r>
              <a:rPr lang="en-US" b="1" dirty="0" smtClean="0"/>
              <a:t>KAPAN TEGURAN DIBERIKAN KEPADA SISWA?</a:t>
            </a:r>
          </a:p>
          <a:p>
            <a:r>
              <a:rPr lang="en-US" b="1" dirty="0" smtClean="0"/>
              <a:t>BAGAIMANA PENERAPAN TEGURAN YANG TIDAK MELANGGAR ETIKA PROFESI KEPENDIDIKAN?</a:t>
            </a:r>
          </a:p>
          <a:p>
            <a:r>
              <a:rPr lang="en-US" b="1" dirty="0" smtClean="0"/>
              <a:t>KAPAN ACAMAN DIBERIKAN KEPADA SISWA?</a:t>
            </a:r>
          </a:p>
          <a:p>
            <a:r>
              <a:rPr lang="en-US" b="1" dirty="0" smtClean="0"/>
              <a:t>BAGAIMANA PENERAPAN ACAMAN YANG TIDAK MELANGGAR ETIKA PROFESI?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84695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/>
              <a:t>M</a:t>
            </a:r>
            <a:r>
              <a:rPr lang="en-US" b="1" dirty="0" smtClean="0"/>
              <a:t>ENGAPA HUKUMAN DIBERIKAN PADA SISWA?</a:t>
            </a:r>
          </a:p>
          <a:p>
            <a:r>
              <a:rPr lang="en-US" b="1" dirty="0" smtClean="0"/>
              <a:t>AGAR PENERAPAN HUKUMAN TIDAK MENYALAHI ETIKA PROFESI, APA YANG HARUS DILAKUKAN PENDIDIK?</a:t>
            </a:r>
          </a:p>
          <a:p>
            <a:r>
              <a:rPr lang="en-US" b="1" dirty="0" smtClean="0"/>
              <a:t>ADA BEBERAPA JENIS HUKUMAN YANG TERGO LONG ALAT PENDIDIKAN?</a:t>
            </a:r>
          </a:p>
          <a:p>
            <a:r>
              <a:rPr lang="en-US" b="1" dirty="0" smtClean="0"/>
              <a:t>APAKAH SETIAP KESALAHAN PEMBERIAN HUKUMAN DAPAT MENERAPKAN JENIS HUKUMAN PENDIDIK BEBAS MENENTUKAN?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13710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MENGAPA SISWA SEWAKTU-WAKTU DIBERI GANJARAN?</a:t>
            </a:r>
          </a:p>
          <a:p>
            <a:r>
              <a:rPr lang="en-US" b="1" dirty="0" smtClean="0"/>
              <a:t>BAGAIMANA PENERAPAN GANJARAN YANG DILAKUKAN SEORANG PENDIDIK, AGAR TIDAK MENUMBUHKAN PERMASALAHAN BAGI SISWA LAIN?</a:t>
            </a:r>
          </a:p>
          <a:p>
            <a:r>
              <a:rPr lang="en-US" b="1" dirty="0" smtClean="0"/>
              <a:t>BAGAIMANA CARA MENANAMKAN KEWIBAWAAN BAGI SEORANG PENDIDIK?</a:t>
            </a:r>
          </a:p>
          <a:p>
            <a:r>
              <a:rPr lang="en-US" b="1" dirty="0" smtClean="0"/>
              <a:t>MENGAPA PENDIDIK WAJIB MENJAGA KEWIBAWAANNYA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11084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Arial Black" pitchFamily="34" charset="0"/>
              </a:rPr>
              <a:t>Pembiasaan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dan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P</a:t>
            </a:r>
            <a:r>
              <a:rPr lang="en-US" dirty="0" err="1" smtClean="0">
                <a:latin typeface="Arial Black" pitchFamily="34" charset="0"/>
              </a:rPr>
              <a:t>eneladanan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Memulai</a:t>
            </a:r>
            <a:r>
              <a:rPr lang="en-US" dirty="0" smtClean="0"/>
              <a:t> </a:t>
            </a:r>
            <a:r>
              <a:rPr lang="en-US" dirty="0" err="1" smtClean="0"/>
              <a:t>pembiasaan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Pembiasaan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terus</a:t>
            </a:r>
            <a:r>
              <a:rPr lang="en-US" dirty="0" smtClean="0"/>
              <a:t> </a:t>
            </a:r>
            <a:r>
              <a:rPr lang="en-US" dirty="0" err="1" smtClean="0"/>
              <a:t>menerus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Pembiasaan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jelas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tegas</a:t>
            </a:r>
            <a:endParaRPr lang="en-US" dirty="0" smtClean="0"/>
          </a:p>
          <a:p>
            <a:r>
              <a:rPr lang="en-US" dirty="0" err="1" smtClean="0"/>
              <a:t>Pembiasaan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mekanis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err="1" smtClean="0"/>
              <a:t>Pembiasaan</a:t>
            </a:r>
            <a:r>
              <a:rPr lang="en-US" dirty="0" smtClean="0"/>
              <a:t> </a:t>
            </a:r>
            <a:r>
              <a:rPr lang="en-US" dirty="0" err="1" smtClean="0"/>
              <a:t>didukung</a:t>
            </a:r>
            <a:r>
              <a:rPr lang="en-US" dirty="0" smtClean="0"/>
              <a:t> </a:t>
            </a:r>
            <a:r>
              <a:rPr lang="en-US" dirty="0" err="1" smtClean="0"/>
              <a:t>aliran</a:t>
            </a:r>
            <a:r>
              <a:rPr lang="en-US" dirty="0" smtClean="0"/>
              <a:t> </a:t>
            </a:r>
            <a:r>
              <a:rPr lang="en-US" dirty="0" err="1" smtClean="0"/>
              <a:t>behaviorisme</a:t>
            </a:r>
            <a:r>
              <a:rPr lang="en-US" dirty="0" smtClean="0"/>
              <a:t>,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tabularasa</a:t>
            </a:r>
            <a:r>
              <a:rPr lang="en-US" dirty="0" smtClean="0"/>
              <a:t>,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empirisme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mendasarkan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,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315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PERINTAH DAN LARANGAN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PERINTAH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keras</a:t>
            </a:r>
            <a:r>
              <a:rPr lang="en-US" dirty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anjuran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teladan</a:t>
            </a:r>
            <a:r>
              <a:rPr lang="en-US" dirty="0" smtClean="0"/>
              <a:t>.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teladan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ditindak</a:t>
            </a:r>
            <a:r>
              <a:rPr lang="en-US" dirty="0" smtClean="0"/>
              <a:t> </a:t>
            </a:r>
            <a:r>
              <a:rPr lang="en-US" dirty="0" err="1" smtClean="0"/>
              <a:t>lanjuti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perintah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tertulis</a:t>
            </a:r>
            <a:r>
              <a:rPr lang="en-US" dirty="0" smtClean="0"/>
              <a:t>,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tertulis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tentu</a:t>
            </a:r>
            <a:r>
              <a:rPr lang="en-US" dirty="0" smtClean="0"/>
              <a:t> </a:t>
            </a:r>
            <a:r>
              <a:rPr lang="en-US" dirty="0" err="1" smtClean="0"/>
              <a:t>menumbuhkan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,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20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 smtClean="0"/>
              <a:t>PERINTAH SEBAGAI ALAT PENDIDIKAN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PERINTAH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, </a:t>
            </a:r>
            <a:r>
              <a:rPr lang="en-US" dirty="0" err="1" smtClean="0"/>
              <a:t>norma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didasari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kepentingan</a:t>
            </a:r>
            <a:endParaRPr lang="en-US" dirty="0" smtClean="0"/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ringkas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jelas</a:t>
            </a:r>
            <a:endParaRPr lang="en-US" dirty="0" smtClean="0"/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hendaknya</a:t>
            </a:r>
            <a:r>
              <a:rPr lang="en-US" dirty="0" smtClean="0"/>
              <a:t> </a:t>
            </a:r>
            <a:r>
              <a:rPr lang="en-US" dirty="0" err="1" smtClean="0"/>
              <a:t>rasional</a:t>
            </a:r>
            <a:endParaRPr lang="en-US" dirty="0" smtClean="0"/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perkebangan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mental </a:t>
            </a:r>
            <a:r>
              <a:rPr lang="en-US" dirty="0" err="1" smtClean="0"/>
              <a:t>anak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kata yang </a:t>
            </a:r>
            <a:r>
              <a:rPr lang="en-US" dirty="0" err="1" smtClean="0"/>
              <a:t>halus</a:t>
            </a:r>
            <a:endParaRPr lang="en-US" dirty="0" smtClean="0"/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cermat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hemat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diskriminasi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219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PENERAPAN LARANGAN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Diterapkan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endParaRPr lang="en-US" dirty="0" smtClean="0"/>
          </a:p>
          <a:p>
            <a:r>
              <a:rPr lang="en-US" dirty="0" err="1" smtClean="0"/>
              <a:t>Berpangkal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Larangan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jelas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Larangan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rasional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Larangan</a:t>
            </a:r>
            <a:r>
              <a:rPr lang="en-US" dirty="0" smtClean="0"/>
              <a:t> </a:t>
            </a:r>
            <a:r>
              <a:rPr lang="en-US" dirty="0" err="1" smtClean="0"/>
              <a:t>dialihkan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anjuran</a:t>
            </a:r>
            <a:endParaRPr lang="en-US" dirty="0" smtClean="0"/>
          </a:p>
          <a:p>
            <a:r>
              <a:rPr lang="en-US" dirty="0" err="1" smtClean="0"/>
              <a:t>Larangan</a:t>
            </a:r>
            <a:r>
              <a:rPr lang="en-US" dirty="0" smtClean="0"/>
              <a:t> </a:t>
            </a:r>
            <a:r>
              <a:rPr lang="en-US" dirty="0" err="1" smtClean="0"/>
              <a:t>menyadarkan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473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420</Words>
  <Application>Microsoft Office PowerPoint</Application>
  <PresentationFormat>On-screen Show (4:3)</PresentationFormat>
  <Paragraphs>59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EPK BERKAITAN PENERAPAN ALAT PENDIDIKAN</vt:lpstr>
      <vt:lpstr>EPK DLM PENERAPAN ALAT PENDIDIKAN</vt:lpstr>
      <vt:lpstr>JENIS ALAT PENDIDIKAN</vt:lpstr>
      <vt:lpstr>PEMBAHASAN</vt:lpstr>
      <vt:lpstr>LANJUTAN</vt:lpstr>
      <vt:lpstr>LANJUTAN</vt:lpstr>
      <vt:lpstr>LANJUTAN</vt:lpstr>
      <vt:lpstr>Pembiasaan dan Peneladanan</vt:lpstr>
      <vt:lpstr>PERINTAH DAN LARANGAN</vt:lpstr>
      <vt:lpstr>PERINTAH SEBAGAI ALAT PENDIDIKAN</vt:lpstr>
      <vt:lpstr>PENERAPAN LARANGAN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EPK DLM PENERAPAN ALAT PENDIDIKAN</dc:title>
  <dc:creator>ismail - [2010]</dc:creator>
  <cp:lastModifiedBy>Windows User</cp:lastModifiedBy>
  <cp:revision>22</cp:revision>
  <dcterms:created xsi:type="dcterms:W3CDTF">2015-10-29T11:41:31Z</dcterms:created>
  <dcterms:modified xsi:type="dcterms:W3CDTF">2018-11-07T03:56:05Z</dcterms:modified>
</cp:coreProperties>
</file>