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431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0747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2284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86268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5698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01221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528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5039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3081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4130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1829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97DCB-4762-40FB-A605-0FEAF3017DE4}" type="datetimeFigureOut">
              <a:rPr lang="id-ID" smtClean="0"/>
              <a:t>27/02/2019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39AA9-D613-473A-B6B1-A8125A926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6504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b="1" dirty="0" smtClean="0"/>
              <a:t>MATERI KULIAH </a:t>
            </a:r>
            <a:br>
              <a:rPr lang="id-ID" b="1" dirty="0" smtClean="0"/>
            </a:br>
            <a:r>
              <a:rPr lang="id-ID" b="1" dirty="0" smtClean="0"/>
              <a:t>TEKNOLOGI PENGEMASAN</a:t>
            </a:r>
            <a:endParaRPr lang="id-ID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(PRA UTS)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49235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1740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4300" b="1" dirty="0" smtClean="0"/>
              <a:t>TOPIK PERKULIAHAN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1</a:t>
            </a:r>
            <a:r>
              <a:rPr lang="id-ID" dirty="0"/>
              <a:t>. KEMASAN PLASTIK</a:t>
            </a:r>
          </a:p>
          <a:p>
            <a:pPr marL="0" indent="0">
              <a:buNone/>
            </a:pPr>
            <a:r>
              <a:rPr lang="id-ID" dirty="0"/>
              <a:t>2</a:t>
            </a:r>
            <a:r>
              <a:rPr lang="id-ID" dirty="0" smtClean="0"/>
              <a:t>. </a:t>
            </a:r>
            <a:r>
              <a:rPr lang="id-ID" dirty="0"/>
              <a:t>KEMASAN </a:t>
            </a:r>
            <a:r>
              <a:rPr lang="id-ID" dirty="0" smtClean="0"/>
              <a:t>GELAS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3</a:t>
            </a:r>
            <a:r>
              <a:rPr lang="id-ID" dirty="0" smtClean="0"/>
              <a:t>. </a:t>
            </a:r>
            <a:r>
              <a:rPr lang="id-ID" dirty="0"/>
              <a:t>KEMASAN EDIBLE</a:t>
            </a:r>
          </a:p>
          <a:p>
            <a:pPr marL="0" indent="0">
              <a:buNone/>
            </a:pPr>
            <a:r>
              <a:rPr lang="id-ID" dirty="0"/>
              <a:t>4</a:t>
            </a:r>
            <a:r>
              <a:rPr lang="id-ID" dirty="0" smtClean="0"/>
              <a:t>. </a:t>
            </a:r>
            <a:r>
              <a:rPr lang="id-ID" dirty="0"/>
              <a:t>KEMASAN </a:t>
            </a:r>
            <a:r>
              <a:rPr lang="id-ID" dirty="0" smtClean="0"/>
              <a:t>KERTAS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5</a:t>
            </a:r>
            <a:r>
              <a:rPr lang="id-ID" dirty="0" smtClean="0"/>
              <a:t>. </a:t>
            </a:r>
            <a:r>
              <a:rPr lang="id-ID" dirty="0"/>
              <a:t>KEMASAN LOGAM</a:t>
            </a:r>
          </a:p>
          <a:p>
            <a:pPr marL="0" indent="0">
              <a:buNone/>
            </a:pPr>
            <a:r>
              <a:rPr lang="id-ID" dirty="0"/>
              <a:t>6</a:t>
            </a:r>
            <a:r>
              <a:rPr lang="id-ID" dirty="0" smtClean="0"/>
              <a:t>. </a:t>
            </a:r>
            <a:r>
              <a:rPr lang="id-ID" dirty="0"/>
              <a:t>KEMASAN ASEPTIS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33659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TUGAS MAHASISWA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Mencari jurnal berkaitan dengan topik perkuliahan</a:t>
            </a:r>
          </a:p>
          <a:p>
            <a:r>
              <a:rPr lang="id-ID" dirty="0"/>
              <a:t>6</a:t>
            </a:r>
            <a:r>
              <a:rPr lang="id-ID" dirty="0" smtClean="0"/>
              <a:t> </a:t>
            </a:r>
            <a:r>
              <a:rPr lang="id-ID" dirty="0" smtClean="0"/>
              <a:t>topik = </a:t>
            </a:r>
            <a:r>
              <a:rPr lang="id-ID" dirty="0" smtClean="0"/>
              <a:t>6 </a:t>
            </a:r>
            <a:r>
              <a:rPr lang="id-ID" dirty="0" smtClean="0"/>
              <a:t>kelompok</a:t>
            </a:r>
          </a:p>
          <a:p>
            <a:r>
              <a:rPr lang="id-ID" dirty="0" smtClean="0"/>
              <a:t>Jurnal (hardcopy) diberikan saat presentasi</a:t>
            </a:r>
          </a:p>
          <a:p>
            <a:r>
              <a:rPr lang="id-ID" dirty="0" smtClean="0"/>
              <a:t>Jadwal presentasi</a:t>
            </a:r>
            <a:r>
              <a:rPr lang="id-ID" dirty="0"/>
              <a:t> </a:t>
            </a:r>
            <a:r>
              <a:rPr lang="id-ID" dirty="0" smtClean="0"/>
              <a:t>= Pertemuan 5-6</a:t>
            </a:r>
            <a:endParaRPr lang="id-ID" dirty="0" smtClean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759277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57</Words>
  <Application>Microsoft Office PowerPoint</Application>
  <PresentationFormat>On-screen Show (4:3)</PresentationFormat>
  <Paragraphs>15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MATERI KULIAH  TEKNOLOGI PENGEMASAN</vt:lpstr>
      <vt:lpstr>PowerPoint Presentation</vt:lpstr>
      <vt:lpstr>TUGAS MAHASISWA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 KULIAH  TEKNOLOGI PENGEMASAN</dc:title>
  <dc:creator>ASUS</dc:creator>
  <cp:lastModifiedBy>Asus</cp:lastModifiedBy>
  <cp:revision>6</cp:revision>
  <dcterms:created xsi:type="dcterms:W3CDTF">2017-03-01T02:34:08Z</dcterms:created>
  <dcterms:modified xsi:type="dcterms:W3CDTF">2019-02-27T01:14:00Z</dcterms:modified>
</cp:coreProperties>
</file>