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6" d="100"/>
          <a:sy n="46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20B1321-CF0C-470C-A240-D4921B947E43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</dgm:pt>
    <dgm:pt modelId="{A86B5331-982E-406C-A85B-D2B64441EDEC}">
      <dgm:prSet phldrT="[Text]"/>
      <dgm:spPr/>
      <dgm:t>
        <a:bodyPr/>
        <a:lstStyle/>
        <a:p>
          <a:r>
            <a:rPr lang="en-US" dirty="0" err="1" smtClean="0"/>
            <a:t>FOLKLOR</a:t>
          </a:r>
          <a:endParaRPr lang="en-US" dirty="0"/>
        </a:p>
      </dgm:t>
    </dgm:pt>
    <dgm:pt modelId="{6EE920AC-1570-487B-86DF-822B8D1408B5}" type="parTrans" cxnId="{857FB787-EEAF-4DB4-98A2-B54540CC6AE0}">
      <dgm:prSet/>
      <dgm:spPr/>
      <dgm:t>
        <a:bodyPr/>
        <a:lstStyle/>
        <a:p>
          <a:endParaRPr lang="en-US"/>
        </a:p>
      </dgm:t>
    </dgm:pt>
    <dgm:pt modelId="{EDC9A04F-747F-450C-8058-714D846A4CD2}" type="sibTrans" cxnId="{857FB787-EEAF-4DB4-98A2-B54540CC6AE0}">
      <dgm:prSet/>
      <dgm:spPr/>
      <dgm:t>
        <a:bodyPr/>
        <a:lstStyle/>
        <a:p>
          <a:endParaRPr lang="en-US"/>
        </a:p>
      </dgm:t>
    </dgm:pt>
    <dgm:pt modelId="{95DFD5E6-2C7E-4342-96F6-D9A4FC3021BB}">
      <dgm:prSet phldrT="[Text]"/>
      <dgm:spPr/>
      <dgm:t>
        <a:bodyPr/>
        <a:lstStyle/>
        <a:p>
          <a:r>
            <a:rPr lang="en-US" i="1" dirty="0" smtClean="0"/>
            <a:t>FOLK</a:t>
          </a:r>
        </a:p>
        <a:p>
          <a:r>
            <a:rPr lang="en-US" i="0" dirty="0" err="1" smtClean="0"/>
            <a:t>KOLEKTIVE</a:t>
          </a:r>
          <a:endParaRPr lang="en-US" i="0" dirty="0"/>
        </a:p>
      </dgm:t>
    </dgm:pt>
    <dgm:pt modelId="{16360EB6-1550-4125-8A02-791381DB3D44}" type="parTrans" cxnId="{E4292D12-CC5F-4DA6-998D-695F530F6693}">
      <dgm:prSet/>
      <dgm:spPr/>
      <dgm:t>
        <a:bodyPr/>
        <a:lstStyle/>
        <a:p>
          <a:endParaRPr lang="en-US"/>
        </a:p>
      </dgm:t>
    </dgm:pt>
    <dgm:pt modelId="{AB19CB26-82FC-49D3-976C-F55A1CD91377}" type="sibTrans" cxnId="{E4292D12-CC5F-4DA6-998D-695F530F6693}">
      <dgm:prSet/>
      <dgm:spPr/>
      <dgm:t>
        <a:bodyPr/>
        <a:lstStyle/>
        <a:p>
          <a:endParaRPr lang="en-US"/>
        </a:p>
      </dgm:t>
    </dgm:pt>
    <dgm:pt modelId="{578ED183-812E-467F-92EF-008B211B9555}">
      <dgm:prSet phldrT="[Text]"/>
      <dgm:spPr/>
      <dgm:t>
        <a:bodyPr/>
        <a:lstStyle/>
        <a:p>
          <a:r>
            <a:rPr lang="en-US" i="1" dirty="0" smtClean="0"/>
            <a:t>LORE</a:t>
          </a:r>
        </a:p>
        <a:p>
          <a:r>
            <a:rPr lang="en-US" i="0" dirty="0" err="1" smtClean="0"/>
            <a:t>TRADISI</a:t>
          </a:r>
          <a:endParaRPr lang="en-US" i="0" dirty="0"/>
        </a:p>
      </dgm:t>
    </dgm:pt>
    <dgm:pt modelId="{ACF13795-9F7C-49E5-9F89-4B03CB0EFC2F}" type="parTrans" cxnId="{447D02D1-59AF-458F-92DF-1D452BF1A2A7}">
      <dgm:prSet/>
      <dgm:spPr/>
      <dgm:t>
        <a:bodyPr/>
        <a:lstStyle/>
        <a:p>
          <a:endParaRPr lang="en-US"/>
        </a:p>
      </dgm:t>
    </dgm:pt>
    <dgm:pt modelId="{9F253F83-B000-4522-B441-EBE342898DC5}" type="sibTrans" cxnId="{447D02D1-59AF-458F-92DF-1D452BF1A2A7}">
      <dgm:prSet/>
      <dgm:spPr/>
      <dgm:t>
        <a:bodyPr/>
        <a:lstStyle/>
        <a:p>
          <a:endParaRPr lang="en-US"/>
        </a:p>
      </dgm:t>
    </dgm:pt>
    <dgm:pt modelId="{23CFC04E-FF0A-458F-B8DE-E8F272F3AECD}" type="pres">
      <dgm:prSet presAssocID="{720B1321-CF0C-470C-A240-D4921B947E43}" presName="Name0" presStyleCnt="0">
        <dgm:presLayoutVars>
          <dgm:dir/>
          <dgm:resizeHandles val="exact"/>
        </dgm:presLayoutVars>
      </dgm:prSet>
      <dgm:spPr/>
    </dgm:pt>
    <dgm:pt modelId="{1C81D6C7-CFEE-4CCD-9902-B6D552D866CA}" type="pres">
      <dgm:prSet presAssocID="{A86B5331-982E-406C-A85B-D2B64441EDEC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C047D0-78E0-4988-85DA-93B78E6BA37B}" type="pres">
      <dgm:prSet presAssocID="{EDC9A04F-747F-450C-8058-714D846A4CD2}" presName="sibTrans" presStyleLbl="sibTrans2D1" presStyleIdx="0" presStyleCnt="2"/>
      <dgm:spPr/>
      <dgm:t>
        <a:bodyPr/>
        <a:lstStyle/>
        <a:p>
          <a:endParaRPr lang="en-US"/>
        </a:p>
      </dgm:t>
    </dgm:pt>
    <dgm:pt modelId="{862D97CE-7588-4D44-8735-BD8561C01420}" type="pres">
      <dgm:prSet presAssocID="{EDC9A04F-747F-450C-8058-714D846A4CD2}" presName="connectorText" presStyleLbl="sibTrans2D1" presStyleIdx="0" presStyleCnt="2"/>
      <dgm:spPr/>
      <dgm:t>
        <a:bodyPr/>
        <a:lstStyle/>
        <a:p>
          <a:endParaRPr lang="en-US"/>
        </a:p>
      </dgm:t>
    </dgm:pt>
    <dgm:pt modelId="{F30854DC-9A8E-4001-9144-DFCC5C336648}" type="pres">
      <dgm:prSet presAssocID="{95DFD5E6-2C7E-4342-96F6-D9A4FC3021B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6849585-FFE9-41F3-897F-BE1CACC51871}" type="pres">
      <dgm:prSet presAssocID="{AB19CB26-82FC-49D3-976C-F55A1CD91377}" presName="sibTrans" presStyleLbl="sibTrans2D1" presStyleIdx="1" presStyleCnt="2"/>
      <dgm:spPr/>
      <dgm:t>
        <a:bodyPr/>
        <a:lstStyle/>
        <a:p>
          <a:endParaRPr lang="en-US"/>
        </a:p>
      </dgm:t>
    </dgm:pt>
    <dgm:pt modelId="{BBE89FCE-278D-4466-946E-475F97CA6697}" type="pres">
      <dgm:prSet presAssocID="{AB19CB26-82FC-49D3-976C-F55A1CD91377}" presName="connectorText" presStyleLbl="sibTrans2D1" presStyleIdx="1" presStyleCnt="2"/>
      <dgm:spPr/>
      <dgm:t>
        <a:bodyPr/>
        <a:lstStyle/>
        <a:p>
          <a:endParaRPr lang="en-US"/>
        </a:p>
      </dgm:t>
    </dgm:pt>
    <dgm:pt modelId="{E18FB1F4-9B24-46C5-A80A-F6C756E7626D}" type="pres">
      <dgm:prSet presAssocID="{578ED183-812E-467F-92EF-008B211B9555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5F74C1F-8153-4B02-B94B-F6BD2AE5A4D0}" type="presOf" srcId="{EDC9A04F-747F-450C-8058-714D846A4CD2}" destId="{862D97CE-7588-4D44-8735-BD8561C01420}" srcOrd="1" destOrd="0" presId="urn:microsoft.com/office/officeart/2005/8/layout/process1"/>
    <dgm:cxn modelId="{31D2AF51-6685-48E5-A9F0-0238843D6AF6}" type="presOf" srcId="{578ED183-812E-467F-92EF-008B211B9555}" destId="{E18FB1F4-9B24-46C5-A80A-F6C756E7626D}" srcOrd="0" destOrd="0" presId="urn:microsoft.com/office/officeart/2005/8/layout/process1"/>
    <dgm:cxn modelId="{447D02D1-59AF-458F-92DF-1D452BF1A2A7}" srcId="{720B1321-CF0C-470C-A240-D4921B947E43}" destId="{578ED183-812E-467F-92EF-008B211B9555}" srcOrd="2" destOrd="0" parTransId="{ACF13795-9F7C-49E5-9F89-4B03CB0EFC2F}" sibTransId="{9F253F83-B000-4522-B441-EBE342898DC5}"/>
    <dgm:cxn modelId="{99BCD68A-37C2-4DA7-8ACD-2E0821B40513}" type="presOf" srcId="{720B1321-CF0C-470C-A240-D4921B947E43}" destId="{23CFC04E-FF0A-458F-B8DE-E8F272F3AECD}" srcOrd="0" destOrd="0" presId="urn:microsoft.com/office/officeart/2005/8/layout/process1"/>
    <dgm:cxn modelId="{777337EC-CFD4-4029-9EB2-B5BC414038C0}" type="presOf" srcId="{EDC9A04F-747F-450C-8058-714D846A4CD2}" destId="{A5C047D0-78E0-4988-85DA-93B78E6BA37B}" srcOrd="0" destOrd="0" presId="urn:microsoft.com/office/officeart/2005/8/layout/process1"/>
    <dgm:cxn modelId="{7D07E70C-0EBC-4096-86FF-24E8AE1B7E87}" type="presOf" srcId="{95DFD5E6-2C7E-4342-96F6-D9A4FC3021BB}" destId="{F30854DC-9A8E-4001-9144-DFCC5C336648}" srcOrd="0" destOrd="0" presId="urn:microsoft.com/office/officeart/2005/8/layout/process1"/>
    <dgm:cxn modelId="{A117486F-30A1-4F63-8E3D-4B981F9B8F11}" type="presOf" srcId="{AB19CB26-82FC-49D3-976C-F55A1CD91377}" destId="{66849585-FFE9-41F3-897F-BE1CACC51871}" srcOrd="0" destOrd="0" presId="urn:microsoft.com/office/officeart/2005/8/layout/process1"/>
    <dgm:cxn modelId="{E4292D12-CC5F-4DA6-998D-695F530F6693}" srcId="{720B1321-CF0C-470C-A240-D4921B947E43}" destId="{95DFD5E6-2C7E-4342-96F6-D9A4FC3021BB}" srcOrd="1" destOrd="0" parTransId="{16360EB6-1550-4125-8A02-791381DB3D44}" sibTransId="{AB19CB26-82FC-49D3-976C-F55A1CD91377}"/>
    <dgm:cxn modelId="{857FB787-EEAF-4DB4-98A2-B54540CC6AE0}" srcId="{720B1321-CF0C-470C-A240-D4921B947E43}" destId="{A86B5331-982E-406C-A85B-D2B64441EDEC}" srcOrd="0" destOrd="0" parTransId="{6EE920AC-1570-487B-86DF-822B8D1408B5}" sibTransId="{EDC9A04F-747F-450C-8058-714D846A4CD2}"/>
    <dgm:cxn modelId="{0F03F080-9CFA-4962-8E51-63F38C66EF0F}" type="presOf" srcId="{A86B5331-982E-406C-A85B-D2B64441EDEC}" destId="{1C81D6C7-CFEE-4CCD-9902-B6D552D866CA}" srcOrd="0" destOrd="0" presId="urn:microsoft.com/office/officeart/2005/8/layout/process1"/>
    <dgm:cxn modelId="{43AF300D-FC73-4A9F-8042-0B2F82E1EA50}" type="presOf" srcId="{AB19CB26-82FC-49D3-976C-F55A1CD91377}" destId="{BBE89FCE-278D-4466-946E-475F97CA6697}" srcOrd="1" destOrd="0" presId="urn:microsoft.com/office/officeart/2005/8/layout/process1"/>
    <dgm:cxn modelId="{0ADABB44-4B78-410B-9B46-CDC2383A4325}" type="presParOf" srcId="{23CFC04E-FF0A-458F-B8DE-E8F272F3AECD}" destId="{1C81D6C7-CFEE-4CCD-9902-B6D552D866CA}" srcOrd="0" destOrd="0" presId="urn:microsoft.com/office/officeart/2005/8/layout/process1"/>
    <dgm:cxn modelId="{688D1017-73CA-419F-9561-AE2C0B9813E2}" type="presParOf" srcId="{23CFC04E-FF0A-458F-B8DE-E8F272F3AECD}" destId="{A5C047D0-78E0-4988-85DA-93B78E6BA37B}" srcOrd="1" destOrd="0" presId="urn:microsoft.com/office/officeart/2005/8/layout/process1"/>
    <dgm:cxn modelId="{97D91151-93F4-4715-8ECE-E5D890EDDBDD}" type="presParOf" srcId="{A5C047D0-78E0-4988-85DA-93B78E6BA37B}" destId="{862D97CE-7588-4D44-8735-BD8561C01420}" srcOrd="0" destOrd="0" presId="urn:microsoft.com/office/officeart/2005/8/layout/process1"/>
    <dgm:cxn modelId="{02B5BDA7-B180-442D-B00A-572DDCE5758D}" type="presParOf" srcId="{23CFC04E-FF0A-458F-B8DE-E8F272F3AECD}" destId="{F30854DC-9A8E-4001-9144-DFCC5C336648}" srcOrd="2" destOrd="0" presId="urn:microsoft.com/office/officeart/2005/8/layout/process1"/>
    <dgm:cxn modelId="{9DB9D6DC-EC33-4402-9620-716D3ED36EBF}" type="presParOf" srcId="{23CFC04E-FF0A-458F-B8DE-E8F272F3AECD}" destId="{66849585-FFE9-41F3-897F-BE1CACC51871}" srcOrd="3" destOrd="0" presId="urn:microsoft.com/office/officeart/2005/8/layout/process1"/>
    <dgm:cxn modelId="{6C09DC34-9A3C-4D11-BA8E-C8485F72B399}" type="presParOf" srcId="{66849585-FFE9-41F3-897F-BE1CACC51871}" destId="{BBE89FCE-278D-4466-946E-475F97CA6697}" srcOrd="0" destOrd="0" presId="urn:microsoft.com/office/officeart/2005/8/layout/process1"/>
    <dgm:cxn modelId="{82C78706-99E3-44A5-A0CC-E7EFA088BBEA}" type="presParOf" srcId="{23CFC04E-FF0A-458F-B8DE-E8F272F3AECD}" destId="{E18FB1F4-9B24-46C5-A80A-F6C756E7626D}" srcOrd="4" destOrd="0" presId="urn:microsoft.com/office/officeart/2005/8/layout/process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7FBCD2A-DEB1-445C-B97D-B05F5E3C4590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71B05B1-4A86-4270-8C30-3077F71298CC}">
      <dgm:prSet phldrT="[Text]"/>
      <dgm:spPr/>
      <dgm:t>
        <a:bodyPr/>
        <a:lstStyle/>
        <a:p>
          <a:r>
            <a:rPr lang="en-US" dirty="0" err="1" smtClean="0"/>
            <a:t>Folklor</a:t>
          </a:r>
          <a:endParaRPr lang="en-US" dirty="0"/>
        </a:p>
      </dgm:t>
    </dgm:pt>
    <dgm:pt modelId="{D033D51C-5B4A-48F2-B2EF-0F5172416162}" type="parTrans" cxnId="{C0E037C2-916E-48AF-A5D0-CD27142702F1}">
      <dgm:prSet/>
      <dgm:spPr/>
      <dgm:t>
        <a:bodyPr/>
        <a:lstStyle/>
        <a:p>
          <a:endParaRPr lang="en-US"/>
        </a:p>
      </dgm:t>
    </dgm:pt>
    <dgm:pt modelId="{30D16397-C0C5-42EB-8EB1-E2A7A6A96CA1}" type="sibTrans" cxnId="{C0E037C2-916E-48AF-A5D0-CD27142702F1}">
      <dgm:prSet/>
      <dgm:spPr/>
      <dgm:t>
        <a:bodyPr/>
        <a:lstStyle/>
        <a:p>
          <a:endParaRPr lang="en-US"/>
        </a:p>
      </dgm:t>
    </dgm:pt>
    <dgm:pt modelId="{0D73B33A-41C4-4D6D-B330-09C7B609AED7}">
      <dgm:prSet phldrT="[Text]"/>
      <dgm:spPr/>
      <dgm:t>
        <a:bodyPr/>
        <a:lstStyle/>
        <a:p>
          <a:r>
            <a:rPr lang="en-US" dirty="0" smtClean="0"/>
            <a:t>William </a:t>
          </a:r>
          <a:r>
            <a:rPr lang="en-US" dirty="0" err="1" smtClean="0"/>
            <a:t>Jhon</a:t>
          </a:r>
          <a:r>
            <a:rPr lang="en-US" dirty="0" smtClean="0"/>
            <a:t> </a:t>
          </a:r>
          <a:r>
            <a:rPr lang="en-US" dirty="0" err="1" smtClean="0"/>
            <a:t>Thoms</a:t>
          </a:r>
          <a:endParaRPr lang="en-US" dirty="0"/>
        </a:p>
      </dgm:t>
    </dgm:pt>
    <dgm:pt modelId="{82FD7B76-14EB-4EB4-9F8C-9C22770E5984}" type="parTrans" cxnId="{914946E4-97AA-48BF-A656-4A2DD1FE0B18}">
      <dgm:prSet/>
      <dgm:spPr/>
      <dgm:t>
        <a:bodyPr/>
        <a:lstStyle/>
        <a:p>
          <a:endParaRPr lang="en-US"/>
        </a:p>
      </dgm:t>
    </dgm:pt>
    <dgm:pt modelId="{CB2B39C0-96F0-4B93-B9C9-D7DF6D790076}" type="sibTrans" cxnId="{914946E4-97AA-48BF-A656-4A2DD1FE0B18}">
      <dgm:prSet/>
      <dgm:spPr/>
      <dgm:t>
        <a:bodyPr/>
        <a:lstStyle/>
        <a:p>
          <a:endParaRPr lang="en-US"/>
        </a:p>
      </dgm:t>
    </dgm:pt>
    <dgm:pt modelId="{A1CA15FB-A8E5-44D4-96D9-7AC2F03B6D12}">
      <dgm:prSet phldrT="[Text]" custT="1"/>
      <dgm:spPr/>
      <dgm:t>
        <a:bodyPr/>
        <a:lstStyle/>
        <a:p>
          <a:r>
            <a:rPr lang="en-US" sz="1800" dirty="0" err="1" smtClean="0"/>
            <a:t>Istilah</a:t>
          </a:r>
          <a:r>
            <a:rPr lang="en-US" sz="1800" dirty="0" smtClean="0"/>
            <a:t> </a:t>
          </a:r>
          <a:r>
            <a:rPr lang="en-US" sz="1800" dirty="0" err="1" smtClean="0"/>
            <a:t>pengganti</a:t>
          </a:r>
          <a:r>
            <a:rPr lang="en-US" sz="1800" dirty="0" smtClean="0"/>
            <a:t> </a:t>
          </a:r>
          <a:r>
            <a:rPr lang="en-US" sz="1800" dirty="0" err="1" smtClean="0"/>
            <a:t>untuk</a:t>
          </a:r>
          <a:r>
            <a:rPr lang="en-US" sz="1800" dirty="0" smtClean="0"/>
            <a:t> </a:t>
          </a:r>
          <a:r>
            <a:rPr lang="en-US" sz="1800" i="1" dirty="0" err="1" smtClean="0"/>
            <a:t>antiqueties</a:t>
          </a:r>
          <a:endParaRPr lang="en-US" sz="1800" i="1" dirty="0" smtClean="0"/>
        </a:p>
        <a:p>
          <a:r>
            <a:rPr lang="en-US" sz="1800" i="1" dirty="0" smtClean="0"/>
            <a:t>(</a:t>
          </a:r>
          <a:r>
            <a:rPr lang="en-US" sz="1800" i="0" dirty="0" err="1" smtClean="0"/>
            <a:t>balada</a:t>
          </a:r>
          <a:r>
            <a:rPr lang="en-US" sz="1800" i="0" dirty="0" smtClean="0"/>
            <a:t>, </a:t>
          </a:r>
          <a:r>
            <a:rPr lang="en-US" sz="1800" i="0" dirty="0" err="1" smtClean="0"/>
            <a:t>tahayul</a:t>
          </a:r>
          <a:r>
            <a:rPr lang="en-US" sz="1800" i="0" dirty="0" smtClean="0"/>
            <a:t> </a:t>
          </a:r>
          <a:r>
            <a:rPr lang="en-US" sz="1800" i="0" dirty="0" err="1" smtClean="0"/>
            <a:t>dsb</a:t>
          </a:r>
          <a:r>
            <a:rPr lang="en-US" sz="1800" i="0" dirty="0" smtClean="0"/>
            <a:t>)</a:t>
          </a:r>
          <a:endParaRPr lang="en-US" sz="1800" i="0" dirty="0"/>
        </a:p>
      </dgm:t>
    </dgm:pt>
    <dgm:pt modelId="{FB009AA2-60B7-4258-A38F-5B07217D0393}" type="parTrans" cxnId="{9612F5E4-F3BF-4C39-BFE4-D87E8D0433A0}">
      <dgm:prSet/>
      <dgm:spPr/>
      <dgm:t>
        <a:bodyPr/>
        <a:lstStyle/>
        <a:p>
          <a:endParaRPr lang="en-US"/>
        </a:p>
      </dgm:t>
    </dgm:pt>
    <dgm:pt modelId="{932CD85B-DC97-4BA0-9855-9201539042B6}" type="sibTrans" cxnId="{9612F5E4-F3BF-4C39-BFE4-D87E8D0433A0}">
      <dgm:prSet/>
      <dgm:spPr/>
      <dgm:t>
        <a:bodyPr/>
        <a:lstStyle/>
        <a:p>
          <a:endParaRPr lang="en-US"/>
        </a:p>
      </dgm:t>
    </dgm:pt>
    <dgm:pt modelId="{263BB940-889E-4C90-979E-03B990896166}">
      <dgm:prSet phldrT="[Text]"/>
      <dgm:spPr/>
      <dgm:t>
        <a:bodyPr/>
        <a:lstStyle/>
        <a:p>
          <a:r>
            <a:rPr lang="en-US" dirty="0" smtClean="0"/>
            <a:t>Culture</a:t>
          </a:r>
        </a:p>
      </dgm:t>
    </dgm:pt>
    <dgm:pt modelId="{D8D8E7AB-2D56-41C6-95D2-FDC84FACEFC6}" type="parTrans" cxnId="{4DA14701-A18E-498A-BFC1-C6E94FC385E6}">
      <dgm:prSet/>
      <dgm:spPr/>
      <dgm:t>
        <a:bodyPr/>
        <a:lstStyle/>
        <a:p>
          <a:endParaRPr lang="en-US"/>
        </a:p>
      </dgm:t>
    </dgm:pt>
    <dgm:pt modelId="{A39BE223-4736-41B3-94D7-BCD352BC4050}" type="sibTrans" cxnId="{4DA14701-A18E-498A-BFC1-C6E94FC385E6}">
      <dgm:prSet/>
      <dgm:spPr/>
      <dgm:t>
        <a:bodyPr/>
        <a:lstStyle/>
        <a:p>
          <a:endParaRPr lang="en-US"/>
        </a:p>
      </dgm:t>
    </dgm:pt>
    <dgm:pt modelId="{3F66122B-DAF6-465A-B160-76DB2D1C2091}">
      <dgm:prSet phldrT="[Text]"/>
      <dgm:spPr/>
      <dgm:t>
        <a:bodyPr/>
        <a:lstStyle/>
        <a:p>
          <a:r>
            <a:rPr lang="en-US" dirty="0" err="1" smtClean="0"/>
            <a:t>E.B</a:t>
          </a:r>
          <a:r>
            <a:rPr lang="en-US" dirty="0" smtClean="0"/>
            <a:t> Taylor</a:t>
          </a:r>
          <a:endParaRPr lang="en-US" dirty="0"/>
        </a:p>
      </dgm:t>
    </dgm:pt>
    <dgm:pt modelId="{23288F2C-DDE5-4EA2-B669-21E4794CD33E}" type="parTrans" cxnId="{A413B7D9-70C8-49B5-9964-3AF3B1154979}">
      <dgm:prSet/>
      <dgm:spPr/>
      <dgm:t>
        <a:bodyPr/>
        <a:lstStyle/>
        <a:p>
          <a:endParaRPr lang="en-US"/>
        </a:p>
      </dgm:t>
    </dgm:pt>
    <dgm:pt modelId="{CF3103B8-08DA-4E1D-A77E-8CF49E7E5F02}" type="sibTrans" cxnId="{A413B7D9-70C8-49B5-9964-3AF3B1154979}">
      <dgm:prSet/>
      <dgm:spPr/>
      <dgm:t>
        <a:bodyPr/>
        <a:lstStyle/>
        <a:p>
          <a:endParaRPr lang="en-US"/>
        </a:p>
      </dgm:t>
    </dgm:pt>
    <dgm:pt modelId="{E0CD2F9A-9607-4D71-828D-7FDF3E952D57}">
      <dgm:prSet phldrT="[Text]" custT="1"/>
      <dgm:spPr/>
      <dgm:t>
        <a:bodyPr/>
        <a:lstStyle/>
        <a:p>
          <a:r>
            <a:rPr lang="en-US" sz="2000" dirty="0" err="1" smtClean="0"/>
            <a:t>Kesatuan</a:t>
          </a:r>
          <a:r>
            <a:rPr lang="en-US" sz="2000" dirty="0" smtClean="0"/>
            <a:t> </a:t>
          </a:r>
          <a:r>
            <a:rPr lang="en-US" sz="2000" dirty="0" err="1" smtClean="0"/>
            <a:t>menyeluruh</a:t>
          </a:r>
          <a:r>
            <a:rPr lang="en-US" sz="2000" dirty="0" smtClean="0"/>
            <a:t> yang </a:t>
          </a:r>
          <a:r>
            <a:rPr lang="en-US" sz="2000" dirty="0" err="1" smtClean="0"/>
            <a:t>terdiri</a:t>
          </a:r>
          <a:r>
            <a:rPr lang="en-US" sz="2000" dirty="0" smtClean="0"/>
            <a:t> </a:t>
          </a:r>
          <a:r>
            <a:rPr lang="en-US" sz="2000" dirty="0" err="1" smtClean="0"/>
            <a:t>dari</a:t>
          </a:r>
          <a:r>
            <a:rPr lang="en-US" sz="2000" dirty="0" smtClean="0"/>
            <a:t> </a:t>
          </a:r>
          <a:r>
            <a:rPr lang="en-US" sz="2000" dirty="0" err="1" smtClean="0"/>
            <a:t>kepercayaan</a:t>
          </a:r>
          <a:r>
            <a:rPr lang="en-US" sz="2000" dirty="0" smtClean="0"/>
            <a:t>, </a:t>
          </a:r>
          <a:r>
            <a:rPr lang="en-US" sz="2000" dirty="0" err="1" smtClean="0"/>
            <a:t>kesenian</a:t>
          </a:r>
          <a:r>
            <a:rPr lang="en-US" sz="2000" dirty="0" smtClean="0"/>
            <a:t>, moral, </a:t>
          </a:r>
          <a:r>
            <a:rPr lang="en-US" sz="2000" dirty="0" err="1" smtClean="0"/>
            <a:t>hukum</a:t>
          </a:r>
          <a:r>
            <a:rPr lang="en-US" sz="2000" dirty="0" smtClean="0"/>
            <a:t>, </a:t>
          </a:r>
          <a:r>
            <a:rPr lang="en-US" sz="2000" dirty="0" err="1" smtClean="0"/>
            <a:t>adat</a:t>
          </a:r>
          <a:r>
            <a:rPr lang="en-US" sz="2000" dirty="0" smtClean="0"/>
            <a:t> </a:t>
          </a:r>
          <a:r>
            <a:rPr lang="en-US" sz="2000" dirty="0" err="1" smtClean="0"/>
            <a:t>istiadat</a:t>
          </a:r>
          <a:r>
            <a:rPr lang="en-US" sz="2000" dirty="0" smtClean="0"/>
            <a:t> </a:t>
          </a:r>
          <a:r>
            <a:rPr lang="en-US" sz="2000" dirty="0" err="1" smtClean="0"/>
            <a:t>serta</a:t>
          </a:r>
          <a:r>
            <a:rPr lang="en-US" sz="2000" dirty="0" smtClean="0"/>
            <a:t> </a:t>
          </a:r>
          <a:r>
            <a:rPr lang="en-US" sz="2000" dirty="0" err="1" smtClean="0"/>
            <a:t>kemampuan</a:t>
          </a:r>
          <a:r>
            <a:rPr lang="en-US" sz="2000" dirty="0" smtClean="0"/>
            <a:t> </a:t>
          </a:r>
          <a:r>
            <a:rPr lang="en-US" sz="2000" dirty="0" err="1" smtClean="0"/>
            <a:t>dan</a:t>
          </a:r>
          <a:r>
            <a:rPr lang="en-US" sz="2000" dirty="0" smtClean="0"/>
            <a:t> </a:t>
          </a:r>
          <a:r>
            <a:rPr lang="en-US" sz="2000" dirty="0" err="1" smtClean="0"/>
            <a:t>kebiasaan</a:t>
          </a:r>
          <a:r>
            <a:rPr lang="en-US" sz="2000" dirty="0" smtClean="0"/>
            <a:t> </a:t>
          </a:r>
          <a:r>
            <a:rPr lang="en-US" sz="2000" dirty="0" err="1" smtClean="0"/>
            <a:t>manusia</a:t>
          </a:r>
          <a:r>
            <a:rPr lang="en-US" sz="2000" dirty="0" smtClean="0"/>
            <a:t> </a:t>
          </a:r>
          <a:r>
            <a:rPr lang="en-US" sz="2000" dirty="0" err="1" smtClean="0"/>
            <a:t>sebagai</a:t>
          </a:r>
          <a:r>
            <a:rPr lang="en-US" sz="2000" dirty="0" smtClean="0"/>
            <a:t> </a:t>
          </a:r>
          <a:r>
            <a:rPr lang="en-US" sz="2000" dirty="0" err="1" smtClean="0"/>
            <a:t>anggota</a:t>
          </a:r>
          <a:r>
            <a:rPr lang="en-US" sz="2000" dirty="0" smtClean="0"/>
            <a:t> </a:t>
          </a:r>
          <a:r>
            <a:rPr lang="en-US" sz="2000" dirty="0" err="1" smtClean="0"/>
            <a:t>masyarakat</a:t>
          </a:r>
          <a:endParaRPr lang="en-US" sz="2000" dirty="0"/>
        </a:p>
      </dgm:t>
    </dgm:pt>
    <dgm:pt modelId="{4F07874A-5793-454F-9558-318CAF5B0FD2}" type="parTrans" cxnId="{87135597-DF94-4E68-ADF5-F7EF92C7DC1B}">
      <dgm:prSet/>
      <dgm:spPr/>
      <dgm:t>
        <a:bodyPr/>
        <a:lstStyle/>
        <a:p>
          <a:endParaRPr lang="en-US"/>
        </a:p>
      </dgm:t>
    </dgm:pt>
    <dgm:pt modelId="{BEF0EE75-4C51-4724-83C6-853DBF87627E}" type="sibTrans" cxnId="{87135597-DF94-4E68-ADF5-F7EF92C7DC1B}">
      <dgm:prSet/>
      <dgm:spPr/>
      <dgm:t>
        <a:bodyPr/>
        <a:lstStyle/>
        <a:p>
          <a:endParaRPr lang="en-US"/>
        </a:p>
      </dgm:t>
    </dgm:pt>
    <dgm:pt modelId="{E4746647-CC7D-46AA-81C9-378D331360E3}" type="pres">
      <dgm:prSet presAssocID="{F7FBCD2A-DEB1-445C-B97D-B05F5E3C459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57EF85A3-218D-4865-B1D1-B070CB90C6D4}" type="pres">
      <dgm:prSet presAssocID="{671B05B1-4A86-4270-8C30-3077F71298CC}" presName="root" presStyleCnt="0"/>
      <dgm:spPr/>
    </dgm:pt>
    <dgm:pt modelId="{6120EFF9-76B6-4B38-92B4-53681D1EE3C8}" type="pres">
      <dgm:prSet presAssocID="{671B05B1-4A86-4270-8C30-3077F71298CC}" presName="rootComposite" presStyleCnt="0"/>
      <dgm:spPr/>
    </dgm:pt>
    <dgm:pt modelId="{EE8E33C8-FEFD-40A5-92D6-B1C5E15DA121}" type="pres">
      <dgm:prSet presAssocID="{671B05B1-4A86-4270-8C30-3077F71298CC}" presName="rootText" presStyleLbl="node1" presStyleIdx="0" presStyleCnt="2" custScaleX="81282" custScaleY="73098"/>
      <dgm:spPr/>
      <dgm:t>
        <a:bodyPr/>
        <a:lstStyle/>
        <a:p>
          <a:endParaRPr lang="en-US"/>
        </a:p>
      </dgm:t>
    </dgm:pt>
    <dgm:pt modelId="{A998B19D-8DDE-4C74-BC0F-5E6098D137F1}" type="pres">
      <dgm:prSet presAssocID="{671B05B1-4A86-4270-8C30-3077F71298CC}" presName="rootConnector" presStyleLbl="node1" presStyleIdx="0" presStyleCnt="2"/>
      <dgm:spPr/>
      <dgm:t>
        <a:bodyPr/>
        <a:lstStyle/>
        <a:p>
          <a:endParaRPr lang="en-US"/>
        </a:p>
      </dgm:t>
    </dgm:pt>
    <dgm:pt modelId="{FEC488B3-058A-4BB9-9AD1-72DB7F5C28BE}" type="pres">
      <dgm:prSet presAssocID="{671B05B1-4A86-4270-8C30-3077F71298CC}" presName="childShape" presStyleCnt="0"/>
      <dgm:spPr/>
    </dgm:pt>
    <dgm:pt modelId="{DD2DD57A-FF32-4E2B-AAD4-7157F7BE847C}" type="pres">
      <dgm:prSet presAssocID="{82FD7B76-14EB-4EB4-9F8C-9C22770E5984}" presName="Name13" presStyleLbl="parChTrans1D2" presStyleIdx="0" presStyleCnt="4"/>
      <dgm:spPr/>
      <dgm:t>
        <a:bodyPr/>
        <a:lstStyle/>
        <a:p>
          <a:endParaRPr lang="en-US"/>
        </a:p>
      </dgm:t>
    </dgm:pt>
    <dgm:pt modelId="{7A9E43EC-F76F-4F9D-8AD5-0979F801E3C4}" type="pres">
      <dgm:prSet presAssocID="{0D73B33A-41C4-4D6D-B330-09C7B609AED7}" presName="childText" presStyleLbl="bgAcc1" presStyleIdx="0" presStyleCnt="4" custScaleX="101978" custScaleY="5331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CCA5B8-3972-4571-B1FC-DFDA4BB66421}" type="pres">
      <dgm:prSet presAssocID="{FB009AA2-60B7-4258-A38F-5B07217D0393}" presName="Name13" presStyleLbl="parChTrans1D2" presStyleIdx="1" presStyleCnt="4"/>
      <dgm:spPr/>
      <dgm:t>
        <a:bodyPr/>
        <a:lstStyle/>
        <a:p>
          <a:endParaRPr lang="en-US"/>
        </a:p>
      </dgm:t>
    </dgm:pt>
    <dgm:pt modelId="{1B81F55F-33FC-4E95-A9FC-546FEAF180AC}" type="pres">
      <dgm:prSet presAssocID="{A1CA15FB-A8E5-44D4-96D9-7AC2F03B6D12}" presName="childText" presStyleLbl="bgAcc1" presStyleIdx="1" presStyleCnt="4" custScaleY="1270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348536-569C-45A6-9921-A4FB98358505}" type="pres">
      <dgm:prSet presAssocID="{263BB940-889E-4C90-979E-03B990896166}" presName="root" presStyleCnt="0"/>
      <dgm:spPr/>
    </dgm:pt>
    <dgm:pt modelId="{BA1C86FE-F408-4487-A3AC-D62D42C11165}" type="pres">
      <dgm:prSet presAssocID="{263BB940-889E-4C90-979E-03B990896166}" presName="rootComposite" presStyleCnt="0"/>
      <dgm:spPr/>
    </dgm:pt>
    <dgm:pt modelId="{4160EC1F-FDE4-4A6F-AFFA-55671D6AD3DB}" type="pres">
      <dgm:prSet presAssocID="{263BB940-889E-4C90-979E-03B990896166}" presName="rootText" presStyleLbl="node1" presStyleIdx="1" presStyleCnt="2" custScaleX="71273" custScaleY="71127" custLinFactNeighborX="494" custLinFactNeighborY="1438"/>
      <dgm:spPr/>
      <dgm:t>
        <a:bodyPr/>
        <a:lstStyle/>
        <a:p>
          <a:endParaRPr lang="en-US"/>
        </a:p>
      </dgm:t>
    </dgm:pt>
    <dgm:pt modelId="{CA159490-B726-42C4-8F72-89BBBA312968}" type="pres">
      <dgm:prSet presAssocID="{263BB940-889E-4C90-979E-03B990896166}" presName="rootConnector" presStyleLbl="node1" presStyleIdx="1" presStyleCnt="2"/>
      <dgm:spPr/>
      <dgm:t>
        <a:bodyPr/>
        <a:lstStyle/>
        <a:p>
          <a:endParaRPr lang="en-US"/>
        </a:p>
      </dgm:t>
    </dgm:pt>
    <dgm:pt modelId="{25CD9231-928F-4276-B568-A0B4A596B31B}" type="pres">
      <dgm:prSet presAssocID="{263BB940-889E-4C90-979E-03B990896166}" presName="childShape" presStyleCnt="0"/>
      <dgm:spPr/>
    </dgm:pt>
    <dgm:pt modelId="{9C3ABBF5-B27E-424B-A238-BFD4A91F2423}" type="pres">
      <dgm:prSet presAssocID="{23288F2C-DDE5-4EA2-B669-21E4794CD33E}" presName="Name13" presStyleLbl="parChTrans1D2" presStyleIdx="2" presStyleCnt="4"/>
      <dgm:spPr/>
      <dgm:t>
        <a:bodyPr/>
        <a:lstStyle/>
        <a:p>
          <a:endParaRPr lang="en-US"/>
        </a:p>
      </dgm:t>
    </dgm:pt>
    <dgm:pt modelId="{242A72C6-2FC7-4D1E-B3DA-2654632E14E5}" type="pres">
      <dgm:prSet presAssocID="{3F66122B-DAF6-465A-B160-76DB2D1C2091}" presName="childText" presStyleLbl="bgAcc1" presStyleIdx="2" presStyleCnt="4" custScaleX="69889" custScaleY="462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AFC8CAA-BA29-41D4-AFC3-B28D4D897687}" type="pres">
      <dgm:prSet presAssocID="{4F07874A-5793-454F-9558-318CAF5B0FD2}" presName="Name13" presStyleLbl="parChTrans1D2" presStyleIdx="3" presStyleCnt="4"/>
      <dgm:spPr/>
      <dgm:t>
        <a:bodyPr/>
        <a:lstStyle/>
        <a:p>
          <a:endParaRPr lang="en-US"/>
        </a:p>
      </dgm:t>
    </dgm:pt>
    <dgm:pt modelId="{6C15C9BF-1BD2-4286-8F77-9A2B447E0B5E}" type="pres">
      <dgm:prSet presAssocID="{E0CD2F9A-9607-4D71-828D-7FDF3E952D57}" presName="childText" presStyleLbl="bgAcc1" presStyleIdx="3" presStyleCnt="4" custScaleX="232679" custScaleY="17375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D074B7F-AE03-486A-930B-983F48FCB56A}" type="presOf" srcId="{4F07874A-5793-454F-9558-318CAF5B0FD2}" destId="{2AFC8CAA-BA29-41D4-AFC3-B28D4D897687}" srcOrd="0" destOrd="0" presId="urn:microsoft.com/office/officeart/2005/8/layout/hierarchy3"/>
    <dgm:cxn modelId="{C128B952-2D70-4964-BBEA-576C17562E2B}" type="presOf" srcId="{0D73B33A-41C4-4D6D-B330-09C7B609AED7}" destId="{7A9E43EC-F76F-4F9D-8AD5-0979F801E3C4}" srcOrd="0" destOrd="0" presId="urn:microsoft.com/office/officeart/2005/8/layout/hierarchy3"/>
    <dgm:cxn modelId="{4DA14701-A18E-498A-BFC1-C6E94FC385E6}" srcId="{F7FBCD2A-DEB1-445C-B97D-B05F5E3C4590}" destId="{263BB940-889E-4C90-979E-03B990896166}" srcOrd="1" destOrd="0" parTransId="{D8D8E7AB-2D56-41C6-95D2-FDC84FACEFC6}" sibTransId="{A39BE223-4736-41B3-94D7-BCD352BC4050}"/>
    <dgm:cxn modelId="{7AEA7CB9-46A5-4EC8-9F86-AF3232149294}" type="presOf" srcId="{671B05B1-4A86-4270-8C30-3077F71298CC}" destId="{A998B19D-8DDE-4C74-BC0F-5E6098D137F1}" srcOrd="1" destOrd="0" presId="urn:microsoft.com/office/officeart/2005/8/layout/hierarchy3"/>
    <dgm:cxn modelId="{0DD5BCC1-7355-40C4-965D-784EBEEDA302}" type="presOf" srcId="{FB009AA2-60B7-4258-A38F-5B07217D0393}" destId="{97CCA5B8-3972-4571-B1FC-DFDA4BB66421}" srcOrd="0" destOrd="0" presId="urn:microsoft.com/office/officeart/2005/8/layout/hierarchy3"/>
    <dgm:cxn modelId="{1DBF4A79-D3BF-4ADF-9C65-EBD2F95E01C9}" type="presOf" srcId="{82FD7B76-14EB-4EB4-9F8C-9C22770E5984}" destId="{DD2DD57A-FF32-4E2B-AAD4-7157F7BE847C}" srcOrd="0" destOrd="0" presId="urn:microsoft.com/office/officeart/2005/8/layout/hierarchy3"/>
    <dgm:cxn modelId="{3479C6E4-F59F-4B4D-A73F-1BEB084BDCD0}" type="presOf" srcId="{23288F2C-DDE5-4EA2-B669-21E4794CD33E}" destId="{9C3ABBF5-B27E-424B-A238-BFD4A91F2423}" srcOrd="0" destOrd="0" presId="urn:microsoft.com/office/officeart/2005/8/layout/hierarchy3"/>
    <dgm:cxn modelId="{914946E4-97AA-48BF-A656-4A2DD1FE0B18}" srcId="{671B05B1-4A86-4270-8C30-3077F71298CC}" destId="{0D73B33A-41C4-4D6D-B330-09C7B609AED7}" srcOrd="0" destOrd="0" parTransId="{82FD7B76-14EB-4EB4-9F8C-9C22770E5984}" sibTransId="{CB2B39C0-96F0-4B93-B9C9-D7DF6D790076}"/>
    <dgm:cxn modelId="{A413B7D9-70C8-49B5-9964-3AF3B1154979}" srcId="{263BB940-889E-4C90-979E-03B990896166}" destId="{3F66122B-DAF6-465A-B160-76DB2D1C2091}" srcOrd="0" destOrd="0" parTransId="{23288F2C-DDE5-4EA2-B669-21E4794CD33E}" sibTransId="{CF3103B8-08DA-4E1D-A77E-8CF49E7E5F02}"/>
    <dgm:cxn modelId="{1739374D-661C-4822-99C1-CAD81264F761}" type="presOf" srcId="{E0CD2F9A-9607-4D71-828D-7FDF3E952D57}" destId="{6C15C9BF-1BD2-4286-8F77-9A2B447E0B5E}" srcOrd="0" destOrd="0" presId="urn:microsoft.com/office/officeart/2005/8/layout/hierarchy3"/>
    <dgm:cxn modelId="{CDC4EAFD-A989-496E-BDBF-09102C6C089E}" type="presOf" srcId="{3F66122B-DAF6-465A-B160-76DB2D1C2091}" destId="{242A72C6-2FC7-4D1E-B3DA-2654632E14E5}" srcOrd="0" destOrd="0" presId="urn:microsoft.com/office/officeart/2005/8/layout/hierarchy3"/>
    <dgm:cxn modelId="{AA719F92-E88B-4A4F-8952-5F5DC1CBC826}" type="presOf" srcId="{F7FBCD2A-DEB1-445C-B97D-B05F5E3C4590}" destId="{E4746647-CC7D-46AA-81C9-378D331360E3}" srcOrd="0" destOrd="0" presId="urn:microsoft.com/office/officeart/2005/8/layout/hierarchy3"/>
    <dgm:cxn modelId="{DF742E5A-CE29-4327-8C37-12C2B6C6F6F7}" type="presOf" srcId="{A1CA15FB-A8E5-44D4-96D9-7AC2F03B6D12}" destId="{1B81F55F-33FC-4E95-A9FC-546FEAF180AC}" srcOrd="0" destOrd="0" presId="urn:microsoft.com/office/officeart/2005/8/layout/hierarchy3"/>
    <dgm:cxn modelId="{C0E037C2-916E-48AF-A5D0-CD27142702F1}" srcId="{F7FBCD2A-DEB1-445C-B97D-B05F5E3C4590}" destId="{671B05B1-4A86-4270-8C30-3077F71298CC}" srcOrd="0" destOrd="0" parTransId="{D033D51C-5B4A-48F2-B2EF-0F5172416162}" sibTransId="{30D16397-C0C5-42EB-8EB1-E2A7A6A96CA1}"/>
    <dgm:cxn modelId="{87135597-DF94-4E68-ADF5-F7EF92C7DC1B}" srcId="{263BB940-889E-4C90-979E-03B990896166}" destId="{E0CD2F9A-9607-4D71-828D-7FDF3E952D57}" srcOrd="1" destOrd="0" parTransId="{4F07874A-5793-454F-9558-318CAF5B0FD2}" sibTransId="{BEF0EE75-4C51-4724-83C6-853DBF87627E}"/>
    <dgm:cxn modelId="{8C992C83-1243-4282-8240-44754E788152}" type="presOf" srcId="{263BB940-889E-4C90-979E-03B990896166}" destId="{CA159490-B726-42C4-8F72-89BBBA312968}" srcOrd="1" destOrd="0" presId="urn:microsoft.com/office/officeart/2005/8/layout/hierarchy3"/>
    <dgm:cxn modelId="{9612F5E4-F3BF-4C39-BFE4-D87E8D0433A0}" srcId="{671B05B1-4A86-4270-8C30-3077F71298CC}" destId="{A1CA15FB-A8E5-44D4-96D9-7AC2F03B6D12}" srcOrd="1" destOrd="0" parTransId="{FB009AA2-60B7-4258-A38F-5B07217D0393}" sibTransId="{932CD85B-DC97-4BA0-9855-9201539042B6}"/>
    <dgm:cxn modelId="{D02743A9-06F0-46CB-AB83-B57B25A99ACE}" type="presOf" srcId="{263BB940-889E-4C90-979E-03B990896166}" destId="{4160EC1F-FDE4-4A6F-AFFA-55671D6AD3DB}" srcOrd="0" destOrd="0" presId="urn:microsoft.com/office/officeart/2005/8/layout/hierarchy3"/>
    <dgm:cxn modelId="{C6882481-0DB6-4220-ABA1-331C29236431}" type="presOf" srcId="{671B05B1-4A86-4270-8C30-3077F71298CC}" destId="{EE8E33C8-FEFD-40A5-92D6-B1C5E15DA121}" srcOrd="0" destOrd="0" presId="urn:microsoft.com/office/officeart/2005/8/layout/hierarchy3"/>
    <dgm:cxn modelId="{FECB25CF-5A9A-424D-BC1B-81B3699877D9}" type="presParOf" srcId="{E4746647-CC7D-46AA-81C9-378D331360E3}" destId="{57EF85A3-218D-4865-B1D1-B070CB90C6D4}" srcOrd="0" destOrd="0" presId="urn:microsoft.com/office/officeart/2005/8/layout/hierarchy3"/>
    <dgm:cxn modelId="{1532A37B-3C6F-4836-8B91-BFCFC07290B8}" type="presParOf" srcId="{57EF85A3-218D-4865-B1D1-B070CB90C6D4}" destId="{6120EFF9-76B6-4B38-92B4-53681D1EE3C8}" srcOrd="0" destOrd="0" presId="urn:microsoft.com/office/officeart/2005/8/layout/hierarchy3"/>
    <dgm:cxn modelId="{E5766E6F-6FD4-44F9-B908-9BEBD7D74E1E}" type="presParOf" srcId="{6120EFF9-76B6-4B38-92B4-53681D1EE3C8}" destId="{EE8E33C8-FEFD-40A5-92D6-B1C5E15DA121}" srcOrd="0" destOrd="0" presId="urn:microsoft.com/office/officeart/2005/8/layout/hierarchy3"/>
    <dgm:cxn modelId="{25239BAF-D69F-42B5-AD75-080608DB9E47}" type="presParOf" srcId="{6120EFF9-76B6-4B38-92B4-53681D1EE3C8}" destId="{A998B19D-8DDE-4C74-BC0F-5E6098D137F1}" srcOrd="1" destOrd="0" presId="urn:microsoft.com/office/officeart/2005/8/layout/hierarchy3"/>
    <dgm:cxn modelId="{979524E8-6DA9-4C48-9B63-5F32CEADF1F7}" type="presParOf" srcId="{57EF85A3-218D-4865-B1D1-B070CB90C6D4}" destId="{FEC488B3-058A-4BB9-9AD1-72DB7F5C28BE}" srcOrd="1" destOrd="0" presId="urn:microsoft.com/office/officeart/2005/8/layout/hierarchy3"/>
    <dgm:cxn modelId="{155FE986-F521-4B24-A8C6-93CAD5C3396E}" type="presParOf" srcId="{FEC488B3-058A-4BB9-9AD1-72DB7F5C28BE}" destId="{DD2DD57A-FF32-4E2B-AAD4-7157F7BE847C}" srcOrd="0" destOrd="0" presId="urn:microsoft.com/office/officeart/2005/8/layout/hierarchy3"/>
    <dgm:cxn modelId="{B569D76B-0CD3-4AEE-A931-6BD794B0A9D3}" type="presParOf" srcId="{FEC488B3-058A-4BB9-9AD1-72DB7F5C28BE}" destId="{7A9E43EC-F76F-4F9D-8AD5-0979F801E3C4}" srcOrd="1" destOrd="0" presId="urn:microsoft.com/office/officeart/2005/8/layout/hierarchy3"/>
    <dgm:cxn modelId="{C3C9D940-35DA-4DFE-A11E-233078E58ED5}" type="presParOf" srcId="{FEC488B3-058A-4BB9-9AD1-72DB7F5C28BE}" destId="{97CCA5B8-3972-4571-B1FC-DFDA4BB66421}" srcOrd="2" destOrd="0" presId="urn:microsoft.com/office/officeart/2005/8/layout/hierarchy3"/>
    <dgm:cxn modelId="{FB7D589B-0A7A-4844-8E0B-51DB3BFECAE7}" type="presParOf" srcId="{FEC488B3-058A-4BB9-9AD1-72DB7F5C28BE}" destId="{1B81F55F-33FC-4E95-A9FC-546FEAF180AC}" srcOrd="3" destOrd="0" presId="urn:microsoft.com/office/officeart/2005/8/layout/hierarchy3"/>
    <dgm:cxn modelId="{618A0E6C-2EDF-4D90-B451-57A07C1EBB51}" type="presParOf" srcId="{E4746647-CC7D-46AA-81C9-378D331360E3}" destId="{42348536-569C-45A6-9921-A4FB98358505}" srcOrd="1" destOrd="0" presId="urn:microsoft.com/office/officeart/2005/8/layout/hierarchy3"/>
    <dgm:cxn modelId="{F83255BA-8B83-47D8-99FA-337B873262A1}" type="presParOf" srcId="{42348536-569C-45A6-9921-A4FB98358505}" destId="{BA1C86FE-F408-4487-A3AC-D62D42C11165}" srcOrd="0" destOrd="0" presId="urn:microsoft.com/office/officeart/2005/8/layout/hierarchy3"/>
    <dgm:cxn modelId="{97E1C770-55B5-41E6-9C81-2EBEC18C016A}" type="presParOf" srcId="{BA1C86FE-F408-4487-A3AC-D62D42C11165}" destId="{4160EC1F-FDE4-4A6F-AFFA-55671D6AD3DB}" srcOrd="0" destOrd="0" presId="urn:microsoft.com/office/officeart/2005/8/layout/hierarchy3"/>
    <dgm:cxn modelId="{28B4C4C8-AF9B-40C5-91AE-216CF3BC3B02}" type="presParOf" srcId="{BA1C86FE-F408-4487-A3AC-D62D42C11165}" destId="{CA159490-B726-42C4-8F72-89BBBA312968}" srcOrd="1" destOrd="0" presId="urn:microsoft.com/office/officeart/2005/8/layout/hierarchy3"/>
    <dgm:cxn modelId="{88AE90BA-104B-4EED-9B39-E70C442D9FA1}" type="presParOf" srcId="{42348536-569C-45A6-9921-A4FB98358505}" destId="{25CD9231-928F-4276-B568-A0B4A596B31B}" srcOrd="1" destOrd="0" presId="urn:microsoft.com/office/officeart/2005/8/layout/hierarchy3"/>
    <dgm:cxn modelId="{A4D67DAA-A19C-4E1F-8969-73107F8A9034}" type="presParOf" srcId="{25CD9231-928F-4276-B568-A0B4A596B31B}" destId="{9C3ABBF5-B27E-424B-A238-BFD4A91F2423}" srcOrd="0" destOrd="0" presId="urn:microsoft.com/office/officeart/2005/8/layout/hierarchy3"/>
    <dgm:cxn modelId="{754E0A8A-8882-4018-963C-6EA69E8BE938}" type="presParOf" srcId="{25CD9231-928F-4276-B568-A0B4A596B31B}" destId="{242A72C6-2FC7-4D1E-B3DA-2654632E14E5}" srcOrd="1" destOrd="0" presId="urn:microsoft.com/office/officeart/2005/8/layout/hierarchy3"/>
    <dgm:cxn modelId="{91631189-F967-47ED-A817-1C0CA4694024}" type="presParOf" srcId="{25CD9231-928F-4276-B568-A0B4A596B31B}" destId="{2AFC8CAA-BA29-41D4-AFC3-B28D4D897687}" srcOrd="2" destOrd="0" presId="urn:microsoft.com/office/officeart/2005/8/layout/hierarchy3"/>
    <dgm:cxn modelId="{EE5B5151-ACB7-4535-AE61-71DE4F108DAB}" type="presParOf" srcId="{25CD9231-928F-4276-B568-A0B4A596B31B}" destId="{6C15C9BF-1BD2-4286-8F77-9A2B447E0B5E}" srcOrd="3" destOrd="0" presId="urn:microsoft.com/office/officeart/2005/8/layout/hierarchy3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C4615D5-D361-40B9-9EA5-95A7EB74C3BD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1D8C353-01C7-42F2-852A-86DED574DD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FOLKLOR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YU</a:t>
            </a:r>
            <a:r>
              <a:rPr lang="id-ID" dirty="0" smtClean="0"/>
              <a:t>LI K</a:t>
            </a:r>
            <a:r>
              <a:rPr lang="id-ID" dirty="0" smtClean="0"/>
              <a:t> WERDININGSIH</a:t>
            </a:r>
            <a:r>
              <a:rPr lang="en-US" dirty="0" smtClean="0"/>
              <a:t>, S.</a:t>
            </a:r>
            <a:r>
              <a:rPr lang="id-ID" dirty="0" smtClean="0"/>
              <a:t>S., M.A.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endParaRPr lang="en-US" dirty="0"/>
          </a:p>
        </p:txBody>
      </p:sp>
      <p:graphicFrame>
        <p:nvGraphicFramePr>
          <p:cNvPr id="4" name="Diagram 3"/>
          <p:cNvGraphicFramePr/>
          <p:nvPr/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smtClean="0"/>
              <a:t>Folk </a:t>
            </a:r>
            <a:r>
              <a:rPr lang="en-US" i="1" dirty="0" smtClean="0"/>
              <a:t> </a:t>
            </a:r>
            <a:r>
              <a:rPr lang="en-US" dirty="0" smtClean="0"/>
              <a:t>: </a:t>
            </a:r>
            <a:r>
              <a:rPr lang="en-US" dirty="0" err="1" smtClean="0"/>
              <a:t>sekelompok</a:t>
            </a:r>
            <a:r>
              <a:rPr lang="en-US" dirty="0" smtClean="0"/>
              <a:t> </a:t>
            </a:r>
            <a:r>
              <a:rPr lang="en-US" dirty="0" err="1" smtClean="0"/>
              <a:t>orang</a:t>
            </a:r>
            <a:r>
              <a:rPr lang="en-US" dirty="0" smtClean="0"/>
              <a:t> yang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r>
              <a:rPr lang="en-US" dirty="0" smtClean="0"/>
              <a:t> (</a:t>
            </a:r>
            <a:r>
              <a:rPr lang="en-US" dirty="0" err="1" smtClean="0"/>
              <a:t>fisik</a:t>
            </a:r>
            <a:r>
              <a:rPr lang="en-US" dirty="0" smtClean="0"/>
              <a:t>, </a:t>
            </a:r>
            <a:r>
              <a:rPr lang="en-US" dirty="0" err="1" smtClean="0"/>
              <a:t>sosial</a:t>
            </a:r>
            <a:r>
              <a:rPr lang="en-US" dirty="0" smtClean="0"/>
              <a:t>, </a:t>
            </a:r>
            <a:r>
              <a:rPr lang="en-US" dirty="0" err="1" smtClean="0"/>
              <a:t>budaya</a:t>
            </a:r>
            <a:r>
              <a:rPr lang="en-US" dirty="0" smtClean="0"/>
              <a:t>) yang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pembeda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kelompok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b="1" i="1" dirty="0" smtClean="0"/>
              <a:t>Lore </a:t>
            </a:r>
            <a:r>
              <a:rPr lang="en-US" dirty="0" smtClean="0"/>
              <a:t>: </a:t>
            </a:r>
            <a:r>
              <a:rPr lang="en-US" dirty="0" err="1" smtClean="0"/>
              <a:t>tradisi</a:t>
            </a:r>
            <a:r>
              <a:rPr lang="en-US" dirty="0" smtClean="0"/>
              <a:t> yang </a:t>
            </a:r>
            <a:r>
              <a:rPr lang="en-US" dirty="0" err="1" smtClean="0"/>
              <a:t>melingkupi</a:t>
            </a:r>
            <a:endParaRPr lang="en-US" dirty="0" smtClean="0"/>
          </a:p>
          <a:p>
            <a:pPr>
              <a:buNone/>
            </a:pPr>
            <a:r>
              <a:rPr lang="en-US" i="1" dirty="0" smtClean="0"/>
              <a:t>			</a:t>
            </a:r>
          </a:p>
          <a:p>
            <a:pPr>
              <a:buNone/>
            </a:pPr>
            <a:r>
              <a:rPr lang="en-US" b="1" i="1" dirty="0" err="1" smtClean="0"/>
              <a:t>Tradisi</a:t>
            </a:r>
            <a:r>
              <a:rPr lang="en-US" b="1" i="1" dirty="0" smtClean="0"/>
              <a:t> </a:t>
            </a:r>
            <a:r>
              <a:rPr lang="en-US" dirty="0" smtClean="0"/>
              <a:t>: </a:t>
            </a:r>
            <a:r>
              <a:rPr lang="en-US" u="sng" dirty="0" err="1" smtClean="0"/>
              <a:t>sebagian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 yang </a:t>
            </a:r>
            <a:r>
              <a:rPr lang="en-US" dirty="0" err="1" smtClean="0"/>
              <a:t>diwariskan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turun</a:t>
            </a:r>
            <a:r>
              <a:rPr lang="en-US" dirty="0" smtClean="0"/>
              <a:t> </a:t>
            </a:r>
            <a:r>
              <a:rPr lang="en-US" dirty="0" err="1" smtClean="0"/>
              <a:t>temurun</a:t>
            </a:r>
            <a:endParaRPr lang="en-US" dirty="0" smtClean="0"/>
          </a:p>
          <a:p>
            <a:pPr>
              <a:buNone/>
            </a:pPr>
            <a:endParaRPr lang="en-US" i="1" dirty="0" smtClean="0"/>
          </a:p>
          <a:p>
            <a:pPr>
              <a:buNone/>
            </a:pPr>
            <a:r>
              <a:rPr lang="en-US" i="1" dirty="0" smtClean="0"/>
              <a:t>(</a:t>
            </a:r>
            <a:r>
              <a:rPr lang="en-US" i="1" dirty="0" err="1" smtClean="0"/>
              <a:t>Dananjaya</a:t>
            </a:r>
            <a:r>
              <a:rPr lang="en-US" i="1" dirty="0" smtClean="0"/>
              <a:t>, 1991)</a:t>
            </a:r>
            <a:endParaRPr lang="en-US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b="1" dirty="0" err="1" smtClean="0"/>
              <a:t>Foklor</a:t>
            </a:r>
            <a:r>
              <a:rPr lang="en-US" b="1" dirty="0" smtClean="0"/>
              <a:t>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keseluruhan</a:t>
            </a:r>
            <a:r>
              <a:rPr lang="en-US" b="1" dirty="0" smtClean="0"/>
              <a:t> </a:t>
            </a:r>
            <a:r>
              <a:rPr lang="en-US" b="1" dirty="0" err="1" smtClean="0"/>
              <a:t>memiliki</a:t>
            </a:r>
            <a:r>
              <a:rPr lang="en-US" b="1" dirty="0" smtClean="0"/>
              <a:t> </a:t>
            </a:r>
            <a:r>
              <a:rPr lang="en-US" b="1" dirty="0" err="1" smtClean="0"/>
              <a:t>arti</a:t>
            </a:r>
            <a:r>
              <a:rPr lang="en-US" b="1" dirty="0" smtClean="0"/>
              <a:t> </a:t>
            </a:r>
            <a:r>
              <a:rPr lang="en-US" b="1" dirty="0" err="1" smtClean="0"/>
              <a:t>sebagian</a:t>
            </a:r>
            <a:r>
              <a:rPr lang="en-US" b="1" dirty="0" smtClean="0"/>
              <a:t> </a:t>
            </a:r>
            <a:r>
              <a:rPr lang="en-US" b="1" dirty="0" err="1" smtClean="0"/>
              <a:t>kebudayaan</a:t>
            </a:r>
            <a:r>
              <a:rPr lang="en-US" b="1" dirty="0" smtClean="0"/>
              <a:t> </a:t>
            </a:r>
            <a:r>
              <a:rPr lang="en-US" b="1" dirty="0" err="1" smtClean="0"/>
              <a:t>suatu</a:t>
            </a:r>
            <a:r>
              <a:rPr lang="en-US" b="1" dirty="0" smtClean="0"/>
              <a:t> </a:t>
            </a:r>
            <a:r>
              <a:rPr lang="en-US" b="1" dirty="0" err="1" smtClean="0"/>
              <a:t>kolektif</a:t>
            </a:r>
            <a:r>
              <a:rPr lang="en-US" b="1" dirty="0" smtClean="0"/>
              <a:t>, yang </a:t>
            </a:r>
            <a:r>
              <a:rPr lang="en-US" b="1" dirty="0" err="1" smtClean="0"/>
              <a:t>tersebar</a:t>
            </a:r>
            <a:r>
              <a:rPr lang="en-US" b="1" dirty="0" smtClean="0"/>
              <a:t> </a:t>
            </a:r>
            <a:r>
              <a:rPr lang="en-US" b="1" dirty="0" err="1" smtClean="0"/>
              <a:t>dan</a:t>
            </a:r>
            <a:r>
              <a:rPr lang="en-US" b="1" dirty="0" smtClean="0"/>
              <a:t> </a:t>
            </a:r>
            <a:r>
              <a:rPr lang="en-US" b="1" dirty="0" err="1" smtClean="0"/>
              <a:t>diwariskan</a:t>
            </a:r>
            <a:r>
              <a:rPr lang="en-US" b="1" dirty="0" smtClean="0"/>
              <a:t> </a:t>
            </a:r>
            <a:r>
              <a:rPr lang="en-US" b="1" dirty="0" err="1" smtClean="0"/>
              <a:t>turun-temurun</a:t>
            </a:r>
            <a:r>
              <a:rPr lang="en-US" b="1" dirty="0" smtClean="0"/>
              <a:t>, </a:t>
            </a:r>
            <a:r>
              <a:rPr lang="en-US" b="1" dirty="0" err="1" smtClean="0"/>
              <a:t>di</a:t>
            </a:r>
            <a:r>
              <a:rPr lang="en-US" b="1" dirty="0" smtClean="0"/>
              <a:t> </a:t>
            </a:r>
            <a:r>
              <a:rPr lang="en-US" b="1" dirty="0" err="1" smtClean="0"/>
              <a:t>antara</a:t>
            </a:r>
            <a:r>
              <a:rPr lang="en-US" b="1" dirty="0" smtClean="0"/>
              <a:t> </a:t>
            </a:r>
            <a:r>
              <a:rPr lang="en-US" b="1" dirty="0" err="1" smtClean="0"/>
              <a:t>kolektif</a:t>
            </a:r>
            <a:r>
              <a:rPr lang="en-US" b="1" dirty="0" smtClean="0"/>
              <a:t> </a:t>
            </a:r>
            <a:r>
              <a:rPr lang="en-US" b="1" dirty="0" err="1" smtClean="0"/>
              <a:t>macam</a:t>
            </a:r>
            <a:r>
              <a:rPr lang="en-US" b="1" dirty="0" smtClean="0"/>
              <a:t> </a:t>
            </a:r>
            <a:r>
              <a:rPr lang="en-US" b="1" dirty="0" err="1" smtClean="0"/>
              <a:t>apa</a:t>
            </a:r>
            <a:r>
              <a:rPr lang="en-US" b="1" dirty="0" smtClean="0"/>
              <a:t> </a:t>
            </a:r>
            <a:r>
              <a:rPr lang="en-US" b="1" dirty="0" err="1" smtClean="0"/>
              <a:t>saja</a:t>
            </a:r>
            <a:r>
              <a:rPr lang="en-US" b="1" dirty="0" smtClean="0"/>
              <a:t>, </a:t>
            </a:r>
            <a:r>
              <a:rPr lang="en-US" b="1" dirty="0" err="1" smtClean="0"/>
              <a:t>secara</a:t>
            </a:r>
            <a:r>
              <a:rPr lang="en-US" b="1" dirty="0" smtClean="0"/>
              <a:t> </a:t>
            </a:r>
            <a:r>
              <a:rPr lang="en-US" b="1" dirty="0" err="1" smtClean="0"/>
              <a:t>tradisional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versi</a:t>
            </a:r>
            <a:r>
              <a:rPr lang="en-US" b="1" dirty="0" smtClean="0"/>
              <a:t> yang </a:t>
            </a:r>
            <a:r>
              <a:rPr lang="en-US" b="1" dirty="0" err="1" smtClean="0"/>
              <a:t>berbeda</a:t>
            </a:r>
            <a:r>
              <a:rPr lang="en-US" b="1" dirty="0" smtClean="0"/>
              <a:t>, </a:t>
            </a:r>
            <a:r>
              <a:rPr lang="en-US" b="1" dirty="0" err="1" smtClean="0"/>
              <a:t>baik</a:t>
            </a:r>
            <a:r>
              <a:rPr lang="en-US" b="1" dirty="0" smtClean="0"/>
              <a:t> </a:t>
            </a:r>
            <a:r>
              <a:rPr lang="en-US" b="1" dirty="0" err="1" smtClean="0"/>
              <a:t>dalam</a:t>
            </a:r>
            <a:r>
              <a:rPr lang="en-US" b="1" dirty="0" smtClean="0"/>
              <a:t> </a:t>
            </a:r>
            <a:r>
              <a:rPr lang="en-US" b="1" dirty="0" err="1" smtClean="0"/>
              <a:t>bentuk</a:t>
            </a:r>
            <a:r>
              <a:rPr lang="en-US" b="1" dirty="0" smtClean="0"/>
              <a:t> </a:t>
            </a:r>
            <a:r>
              <a:rPr lang="en-US" b="1" dirty="0" err="1" smtClean="0"/>
              <a:t>lisan</a:t>
            </a:r>
            <a:r>
              <a:rPr lang="en-US" b="1" dirty="0" smtClean="0"/>
              <a:t> </a:t>
            </a:r>
            <a:r>
              <a:rPr lang="en-US" b="1" dirty="0" err="1" smtClean="0"/>
              <a:t>maupun</a:t>
            </a:r>
            <a:r>
              <a:rPr lang="en-US" b="1" dirty="0" smtClean="0"/>
              <a:t> </a:t>
            </a:r>
            <a:r>
              <a:rPr lang="en-US" b="1" dirty="0" err="1" smtClean="0"/>
              <a:t>contoh</a:t>
            </a:r>
            <a:r>
              <a:rPr lang="en-US" b="1" dirty="0" smtClean="0"/>
              <a:t> yang </a:t>
            </a:r>
            <a:r>
              <a:rPr lang="en-US" b="1" dirty="0" err="1" smtClean="0"/>
              <a:t>disertai</a:t>
            </a:r>
            <a:r>
              <a:rPr lang="en-US" b="1" dirty="0" smtClean="0"/>
              <a:t> </a:t>
            </a:r>
            <a:r>
              <a:rPr lang="en-US" b="1" dirty="0" err="1" smtClean="0"/>
              <a:t>dengan</a:t>
            </a:r>
            <a:r>
              <a:rPr lang="en-US" b="1" dirty="0" smtClean="0"/>
              <a:t> </a:t>
            </a:r>
            <a:r>
              <a:rPr lang="en-US" b="1" dirty="0" err="1" smtClean="0"/>
              <a:t>gerak</a:t>
            </a:r>
            <a:r>
              <a:rPr lang="en-US" b="1" dirty="0" smtClean="0"/>
              <a:t> </a:t>
            </a:r>
            <a:r>
              <a:rPr lang="en-US" b="1" dirty="0" err="1" smtClean="0"/>
              <a:t>isyarat</a:t>
            </a:r>
            <a:r>
              <a:rPr lang="en-US" b="1" dirty="0" smtClean="0"/>
              <a:t> </a:t>
            </a:r>
            <a:r>
              <a:rPr lang="en-US" b="1" dirty="0" err="1" smtClean="0"/>
              <a:t>atau</a:t>
            </a:r>
            <a:r>
              <a:rPr lang="en-US" b="1" dirty="0" smtClean="0"/>
              <a:t> </a:t>
            </a:r>
            <a:r>
              <a:rPr lang="en-US" b="1" dirty="0" err="1" smtClean="0"/>
              <a:t>alat</a:t>
            </a:r>
            <a:r>
              <a:rPr lang="en-US" b="1" dirty="0" smtClean="0"/>
              <a:t> bantu </a:t>
            </a:r>
            <a:r>
              <a:rPr lang="en-US" b="1" dirty="0" err="1" smtClean="0"/>
              <a:t>pengingat</a:t>
            </a:r>
            <a:r>
              <a:rPr lang="en-US" b="1" dirty="0" smtClean="0"/>
              <a:t> .</a:t>
            </a:r>
          </a:p>
          <a:p>
            <a:pPr>
              <a:buNone/>
            </a:pPr>
            <a:endParaRPr lang="en-US" b="1" dirty="0" smtClean="0"/>
          </a:p>
          <a:p>
            <a:pPr>
              <a:buNone/>
            </a:pPr>
            <a:r>
              <a:rPr lang="en-US" dirty="0" smtClean="0"/>
              <a:t>(</a:t>
            </a:r>
            <a:r>
              <a:rPr lang="en-US" dirty="0" err="1" smtClean="0"/>
              <a:t>Dananjaya</a:t>
            </a:r>
            <a:r>
              <a:rPr lang="en-US" dirty="0" smtClean="0"/>
              <a:t>, 1991)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457200" y="1481138"/>
          <a:ext cx="8229600" cy="45259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Sejarah</a:t>
            </a:r>
            <a:r>
              <a:rPr lang="en-US" dirty="0" smtClean="0"/>
              <a:t> </a:t>
            </a:r>
            <a:r>
              <a:rPr lang="en-US" dirty="0" err="1" smtClean="0"/>
              <a:t>Perkembangan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4" grpId="1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624078" indent="-514350">
              <a:buNone/>
            </a:pPr>
            <a:r>
              <a:rPr lang="en-US" b="1" dirty="0" err="1" smtClean="0"/>
              <a:t>1.Folklor</a:t>
            </a:r>
            <a:r>
              <a:rPr lang="en-US" b="1" dirty="0" smtClean="0"/>
              <a:t> </a:t>
            </a:r>
            <a:r>
              <a:rPr lang="en-US" b="1" dirty="0" err="1" smtClean="0"/>
              <a:t>humanistis</a:t>
            </a:r>
            <a:r>
              <a:rPr lang="en-US" b="1" dirty="0" smtClean="0"/>
              <a:t> (</a:t>
            </a:r>
            <a:r>
              <a:rPr lang="en-US" b="1" i="1" dirty="0" smtClean="0"/>
              <a:t>humanistic folklorist</a:t>
            </a:r>
            <a:r>
              <a:rPr lang="en-US" b="1" dirty="0" smtClean="0"/>
              <a:t>)</a:t>
            </a:r>
          </a:p>
          <a:p>
            <a:pPr marL="624078" indent="-514350">
              <a:buNone/>
            </a:pPr>
            <a:r>
              <a:rPr lang="en-US" dirty="0" smtClean="0"/>
              <a:t>		</a:t>
            </a:r>
            <a:r>
              <a:rPr lang="en-US" dirty="0" err="1" smtClean="0"/>
              <a:t>Folklor</a:t>
            </a:r>
            <a:r>
              <a:rPr lang="en-US" dirty="0" smtClean="0"/>
              <a:t> yang </a:t>
            </a:r>
            <a:r>
              <a:rPr lang="en-US" dirty="0" err="1" smtClean="0"/>
              <a:t>bersumber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sastra</a:t>
            </a:r>
            <a:r>
              <a:rPr lang="en-US" dirty="0" smtClean="0"/>
              <a:t>.  </a:t>
            </a:r>
            <a:r>
              <a:rPr lang="en-US" dirty="0" err="1" smtClean="0"/>
              <a:t>Mengkaji</a:t>
            </a:r>
            <a:r>
              <a:rPr lang="en-US" dirty="0" smtClean="0"/>
              <a:t>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kesusastraan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memasukkan</a:t>
            </a:r>
            <a:r>
              <a:rPr lang="en-US" dirty="0" smtClean="0"/>
              <a:t> </a:t>
            </a:r>
            <a:r>
              <a:rPr lang="en-US" dirty="0" err="1" smtClean="0"/>
              <a:t>pola</a:t>
            </a:r>
            <a:r>
              <a:rPr lang="en-US" dirty="0" smtClean="0"/>
              <a:t> </a:t>
            </a:r>
            <a:r>
              <a:rPr lang="en-US" dirty="0" err="1" smtClean="0"/>
              <a:t>kelakuan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juga</a:t>
            </a:r>
            <a:r>
              <a:rPr lang="en-US" dirty="0" smtClean="0"/>
              <a:t> </a:t>
            </a:r>
            <a:r>
              <a:rPr lang="en-US" dirty="0" err="1" smtClean="0"/>
              <a:t>benda</a:t>
            </a:r>
            <a:r>
              <a:rPr lang="en-US" dirty="0" smtClean="0"/>
              <a:t> material yang </a:t>
            </a:r>
            <a:r>
              <a:rPr lang="en-US" dirty="0" err="1" smtClean="0"/>
              <a:t>terdapat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 </a:t>
            </a:r>
            <a:r>
              <a:rPr lang="en-US" dirty="0" err="1" smtClean="0"/>
              <a:t>Mementingkan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i="1" dirty="0" smtClean="0"/>
              <a:t>lore</a:t>
            </a:r>
          </a:p>
          <a:p>
            <a:pPr marL="624078" indent="-514350">
              <a:buNone/>
            </a:pPr>
            <a:r>
              <a:rPr lang="en-US" b="1" dirty="0" smtClean="0"/>
              <a:t>2. </a:t>
            </a:r>
            <a:r>
              <a:rPr lang="en-US" b="1" dirty="0" err="1" smtClean="0"/>
              <a:t>Folklor</a:t>
            </a:r>
            <a:r>
              <a:rPr lang="en-US" b="1" dirty="0" smtClean="0"/>
              <a:t> </a:t>
            </a:r>
            <a:r>
              <a:rPr lang="en-US" b="1" dirty="0" err="1" smtClean="0"/>
              <a:t>antropologis</a:t>
            </a:r>
            <a:r>
              <a:rPr lang="en-US" b="1" dirty="0" smtClean="0"/>
              <a:t> (</a:t>
            </a:r>
            <a:r>
              <a:rPr lang="en-US" b="1" i="1" dirty="0" err="1" smtClean="0"/>
              <a:t>anpological</a:t>
            </a:r>
            <a:r>
              <a:rPr lang="en-US" b="1" i="1" dirty="0" smtClean="0"/>
              <a:t> folklorist</a:t>
            </a:r>
            <a:r>
              <a:rPr lang="en-US" b="1" dirty="0" smtClean="0"/>
              <a:t>)</a:t>
            </a:r>
          </a:p>
          <a:p>
            <a:pPr marL="624078" indent="-514350">
              <a:buNone/>
            </a:pPr>
            <a:r>
              <a:rPr lang="en-US" dirty="0" smtClean="0"/>
              <a:t>		</a:t>
            </a:r>
            <a:r>
              <a:rPr lang="en-US" dirty="0" err="1" smtClean="0"/>
              <a:t>membatasi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kebudayaan</a:t>
            </a:r>
            <a:r>
              <a:rPr lang="en-US" dirty="0" smtClean="0"/>
              <a:t> yang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. </a:t>
            </a:r>
            <a:r>
              <a:rPr lang="en-US" dirty="0" err="1" smtClean="0"/>
              <a:t>Lebih</a:t>
            </a:r>
            <a:r>
              <a:rPr lang="en-US" dirty="0" smtClean="0"/>
              <a:t> </a:t>
            </a:r>
            <a:r>
              <a:rPr lang="en-US" dirty="0" err="1" smtClean="0"/>
              <a:t>mementingkan</a:t>
            </a:r>
            <a:r>
              <a:rPr lang="en-US" dirty="0" smtClean="0"/>
              <a:t> </a:t>
            </a:r>
            <a:r>
              <a:rPr lang="en-US" dirty="0" err="1" smtClean="0"/>
              <a:t>aspek</a:t>
            </a:r>
            <a:r>
              <a:rPr lang="en-US" dirty="0" smtClean="0"/>
              <a:t> </a:t>
            </a:r>
            <a:r>
              <a:rPr lang="en-US" i="1" dirty="0" smtClean="0"/>
              <a:t>folk</a:t>
            </a:r>
          </a:p>
          <a:p>
            <a:pPr marL="624078" indent="-514350">
              <a:buNone/>
            </a:pPr>
            <a:r>
              <a:rPr lang="en-US" b="1" dirty="0" smtClean="0"/>
              <a:t>3. </a:t>
            </a:r>
            <a:r>
              <a:rPr lang="en-US" b="1" dirty="0" err="1" smtClean="0"/>
              <a:t>Folklor</a:t>
            </a:r>
            <a:r>
              <a:rPr lang="en-US" b="1" dirty="0" smtClean="0"/>
              <a:t> Modern</a:t>
            </a:r>
          </a:p>
          <a:p>
            <a:pPr marL="624078" indent="-514350">
              <a:buNone/>
            </a:pPr>
            <a:r>
              <a:rPr lang="en-US" b="1" dirty="0" smtClean="0"/>
              <a:t>		</a:t>
            </a:r>
            <a:r>
              <a:rPr lang="en-US" dirty="0" err="1" smtClean="0"/>
              <a:t>Berlatar</a:t>
            </a:r>
            <a:r>
              <a:rPr lang="en-US" dirty="0" smtClean="0"/>
              <a:t> </a:t>
            </a:r>
            <a:r>
              <a:rPr lang="en-US" dirty="0" err="1" smtClean="0"/>
              <a:t>belakang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interdisipliner</a:t>
            </a:r>
            <a:r>
              <a:rPr lang="en-US" dirty="0" smtClean="0"/>
              <a:t>. </a:t>
            </a:r>
            <a:r>
              <a:rPr lang="en-US" dirty="0" err="1" smtClean="0"/>
              <a:t>Menggabungkan</a:t>
            </a:r>
            <a:r>
              <a:rPr lang="en-US" dirty="0" smtClean="0"/>
              <a:t> </a:t>
            </a:r>
            <a:r>
              <a:rPr lang="en-US" dirty="0" err="1" smtClean="0"/>
              <a:t>perbedaan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. </a:t>
            </a:r>
            <a:r>
              <a:rPr lang="en-US" dirty="0" err="1" smtClean="0"/>
              <a:t>Objek</a:t>
            </a:r>
            <a:r>
              <a:rPr lang="en-US" dirty="0" smtClean="0"/>
              <a:t> yang </a:t>
            </a:r>
            <a:r>
              <a:rPr lang="en-US" dirty="0" err="1" smtClean="0"/>
              <a:t>dikaji</a:t>
            </a:r>
            <a:r>
              <a:rPr lang="en-US" dirty="0" smtClean="0"/>
              <a:t> </a:t>
            </a:r>
            <a:r>
              <a:rPr lang="en-US" dirty="0" err="1" smtClean="0"/>
              <a:t>luas</a:t>
            </a:r>
            <a:r>
              <a:rPr lang="en-US" dirty="0" smtClean="0"/>
              <a:t>, </a:t>
            </a:r>
            <a:r>
              <a:rPr lang="en-US" dirty="0" err="1" smtClean="0"/>
              <a:t>asalkan</a:t>
            </a:r>
            <a:r>
              <a:rPr lang="en-US" dirty="0" smtClean="0"/>
              <a:t> </a:t>
            </a:r>
            <a:r>
              <a:rPr lang="en-US" dirty="0" err="1" smtClean="0"/>
              <a:t>diwariskan</a:t>
            </a:r>
            <a:r>
              <a:rPr lang="en-US" dirty="0" smtClean="0"/>
              <a:t> </a:t>
            </a:r>
            <a:r>
              <a:rPr lang="en-US" dirty="0" err="1" smtClean="0"/>
              <a:t>melalui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disertai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peniruan</a:t>
            </a:r>
            <a:r>
              <a:rPr lang="en-US" dirty="0" smtClean="0"/>
              <a:t>. </a:t>
            </a:r>
            <a:r>
              <a:rPr lang="en-US" dirty="0" err="1" smtClean="0"/>
              <a:t>Titik</a:t>
            </a:r>
            <a:r>
              <a:rPr lang="en-US" dirty="0" smtClean="0"/>
              <a:t> </a:t>
            </a:r>
            <a:r>
              <a:rPr lang="en-US" dirty="0" err="1" smtClean="0"/>
              <a:t>fokus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i="1" dirty="0" smtClean="0"/>
              <a:t>folk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i="1" dirty="0" smtClean="0"/>
              <a:t>lore</a:t>
            </a:r>
            <a:endParaRPr lang="en-US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Cabang</a:t>
            </a:r>
            <a:r>
              <a:rPr lang="en-US" dirty="0" smtClean="0"/>
              <a:t> </a:t>
            </a:r>
            <a:r>
              <a:rPr lang="en-US" dirty="0" err="1" smtClean="0"/>
              <a:t>Ilmu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AutoNum type="arabicPeriod"/>
            </a:pPr>
            <a:r>
              <a:rPr lang="en-US" dirty="0" err="1" smtClean="0"/>
              <a:t>Penyebaran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pewarisannya</a:t>
            </a:r>
            <a:r>
              <a:rPr lang="en-US" dirty="0" smtClean="0"/>
              <a:t> </a:t>
            </a:r>
            <a:r>
              <a:rPr lang="en-US" dirty="0" err="1" smtClean="0"/>
              <a:t>biasanya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,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 </a:t>
            </a:r>
            <a:r>
              <a:rPr lang="en-US" dirty="0" err="1" smtClean="0"/>
              <a:t>ke</a:t>
            </a:r>
            <a:r>
              <a:rPr lang="en-US" dirty="0" smtClean="0"/>
              <a:t> </a:t>
            </a:r>
            <a:r>
              <a:rPr lang="en-US" dirty="0" err="1" smtClean="0"/>
              <a:t>mulut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 </a:t>
            </a:r>
            <a:r>
              <a:rPr lang="en-US" dirty="0" err="1" smtClean="0"/>
              <a:t>disertai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alat</a:t>
            </a:r>
            <a:r>
              <a:rPr lang="en-US" dirty="0" smtClean="0"/>
              <a:t> bantu </a:t>
            </a:r>
            <a:r>
              <a:rPr lang="en-US" dirty="0" err="1" smtClean="0"/>
              <a:t>pengingat</a:t>
            </a:r>
            <a:r>
              <a:rPr lang="en-US" dirty="0" smtClean="0"/>
              <a:t>. (</a:t>
            </a:r>
            <a:r>
              <a:rPr lang="en-US" dirty="0" err="1" smtClean="0"/>
              <a:t>Sekarang</a:t>
            </a:r>
            <a:r>
              <a:rPr lang="en-US" dirty="0" smtClean="0"/>
              <a:t> </a:t>
            </a:r>
            <a:r>
              <a:rPr lang="en-US" dirty="0" err="1" smtClean="0"/>
              <a:t>dibantu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mesin</a:t>
            </a:r>
            <a:r>
              <a:rPr lang="en-US" dirty="0" smtClean="0"/>
              <a:t> </a:t>
            </a:r>
            <a:r>
              <a:rPr lang="en-US" dirty="0" err="1" smtClean="0"/>
              <a:t>cetak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alat-alat</a:t>
            </a:r>
            <a:r>
              <a:rPr lang="en-US" dirty="0" smtClean="0"/>
              <a:t> </a:t>
            </a:r>
            <a:r>
              <a:rPr lang="en-US" dirty="0" err="1" smtClean="0"/>
              <a:t>elektronik</a:t>
            </a:r>
            <a:r>
              <a:rPr lang="en-US" dirty="0" smtClean="0"/>
              <a:t>)</a:t>
            </a:r>
          </a:p>
          <a:p>
            <a:pPr marL="624078" indent="-514350">
              <a:buAutoNum type="arabicPeriod"/>
            </a:pP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r>
              <a:rPr lang="en-US" dirty="0" smtClean="0"/>
              <a:t>, </a:t>
            </a:r>
            <a:r>
              <a:rPr lang="en-US" dirty="0" err="1" smtClean="0"/>
              <a:t>yakni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penyebarannya</a:t>
            </a:r>
            <a:r>
              <a:rPr lang="en-US" dirty="0" smtClean="0"/>
              <a:t> yang </a:t>
            </a:r>
            <a:r>
              <a:rPr lang="en-US" dirty="0" err="1" smtClean="0"/>
              <a:t>relatif</a:t>
            </a:r>
            <a:r>
              <a:rPr lang="en-US" dirty="0" smtClean="0"/>
              <a:t> lama (minimal </a:t>
            </a:r>
            <a:r>
              <a:rPr lang="en-US" dirty="0" err="1" smtClean="0"/>
              <a:t>dua</a:t>
            </a:r>
            <a:r>
              <a:rPr lang="en-US" dirty="0" smtClean="0"/>
              <a:t> </a:t>
            </a:r>
            <a:r>
              <a:rPr lang="en-US" dirty="0" err="1" smtClean="0"/>
              <a:t>generasi</a:t>
            </a:r>
            <a:r>
              <a:rPr lang="en-US" dirty="0" smtClean="0"/>
              <a:t>)</a:t>
            </a:r>
          </a:p>
          <a:p>
            <a:pPr marL="624078" indent="-514350">
              <a:buAutoNum type="arabicPeriod"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24078" indent="-514350">
              <a:buNone/>
            </a:pPr>
            <a:r>
              <a:rPr lang="en-US" dirty="0" smtClean="0"/>
              <a:t>3. </a:t>
            </a: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i="1" dirty="0" smtClean="0"/>
              <a:t>exist</a:t>
            </a:r>
            <a:r>
              <a:rPr lang="en-US" dirty="0" smtClean="0"/>
              <a:t> (</a:t>
            </a:r>
            <a:r>
              <a:rPr lang="en-US" dirty="0" err="1" smtClean="0"/>
              <a:t>ada</a:t>
            </a:r>
            <a:r>
              <a:rPr lang="en-US" dirty="0" smtClean="0"/>
              <a:t>)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varian</a:t>
            </a:r>
            <a:r>
              <a:rPr lang="en-US" dirty="0" smtClean="0"/>
              <a:t> yang </a:t>
            </a:r>
            <a:r>
              <a:rPr lang="en-US" dirty="0" err="1" smtClean="0"/>
              <a:t>berbeda-beda</a:t>
            </a:r>
            <a:r>
              <a:rPr lang="en-US" dirty="0" smtClean="0"/>
              <a:t>. Hal </a:t>
            </a:r>
            <a:r>
              <a:rPr lang="en-US" dirty="0" err="1" smtClean="0"/>
              <a:t>ini</a:t>
            </a:r>
            <a:r>
              <a:rPr lang="en-US" dirty="0" smtClean="0"/>
              <a:t> </a:t>
            </a:r>
            <a:r>
              <a:rPr lang="en-US" dirty="0" err="1" smtClean="0"/>
              <a:t>disebabkan</a:t>
            </a:r>
            <a:r>
              <a:rPr lang="en-US" dirty="0" smtClean="0"/>
              <a:t>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penyebarannya</a:t>
            </a:r>
            <a:r>
              <a:rPr lang="en-US" dirty="0" smtClean="0"/>
              <a:t> 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. </a:t>
            </a: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mudah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, </a:t>
            </a:r>
            <a:r>
              <a:rPr lang="en-US" dirty="0" err="1" smtClean="0"/>
              <a:t>namun</a:t>
            </a:r>
            <a:r>
              <a:rPr lang="en-US" dirty="0" smtClean="0"/>
              <a:t> </a:t>
            </a:r>
            <a:r>
              <a:rPr lang="en-US" dirty="0" err="1" smtClean="0"/>
              <a:t>perubahan</a:t>
            </a:r>
            <a:r>
              <a:rPr lang="en-US" dirty="0" smtClean="0"/>
              <a:t> </a:t>
            </a:r>
            <a:r>
              <a:rPr lang="en-US" dirty="0" err="1" smtClean="0"/>
              <a:t>tersebut</a:t>
            </a:r>
            <a:r>
              <a:rPr lang="en-US" dirty="0" smtClean="0"/>
              <a:t> </a:t>
            </a:r>
            <a:r>
              <a:rPr lang="en-US" dirty="0" err="1" smtClean="0"/>
              <a:t>hanya</a:t>
            </a:r>
            <a:r>
              <a:rPr lang="en-US" dirty="0" smtClean="0"/>
              <a:t>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luarnya</a:t>
            </a:r>
            <a:r>
              <a:rPr lang="en-US" dirty="0" smtClean="0"/>
              <a:t> </a:t>
            </a:r>
            <a:r>
              <a:rPr lang="en-US" dirty="0" err="1" smtClean="0"/>
              <a:t>saja</a:t>
            </a:r>
            <a:r>
              <a:rPr lang="en-US" dirty="0" smtClean="0"/>
              <a:t>, </a:t>
            </a:r>
            <a:r>
              <a:rPr lang="en-US" dirty="0" err="1" smtClean="0"/>
              <a:t>inti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utama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dirty="0" smtClean="0"/>
              <a:t>4. </a:t>
            </a:r>
            <a:r>
              <a:rPr lang="en-US" dirty="0" err="1" smtClean="0"/>
              <a:t>Bersifat</a:t>
            </a:r>
            <a:r>
              <a:rPr lang="en-US" dirty="0" smtClean="0"/>
              <a:t> </a:t>
            </a:r>
            <a:r>
              <a:rPr lang="en-US" i="1" dirty="0" err="1" smtClean="0"/>
              <a:t>anonim</a:t>
            </a:r>
            <a:endParaRPr lang="en-US" i="1" dirty="0" smtClean="0"/>
          </a:p>
          <a:p>
            <a:pPr>
              <a:buNone/>
            </a:pPr>
            <a:r>
              <a:rPr lang="en-US" i="1" dirty="0" smtClean="0"/>
              <a:t>5. </a:t>
            </a:r>
            <a:r>
              <a:rPr lang="en-US" dirty="0" err="1" smtClean="0"/>
              <a:t>Menjadi</a:t>
            </a:r>
            <a:r>
              <a:rPr lang="en-US" dirty="0" smtClean="0"/>
              <a:t> </a:t>
            </a:r>
            <a:r>
              <a:rPr lang="en-US" dirty="0" err="1" smtClean="0"/>
              <a:t>milik</a:t>
            </a:r>
            <a:r>
              <a:rPr lang="en-US" dirty="0" smtClean="0"/>
              <a:t> </a:t>
            </a:r>
            <a:r>
              <a:rPr lang="en-US" dirty="0" err="1" smtClean="0"/>
              <a:t>bersama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kolektif</a:t>
            </a:r>
            <a:r>
              <a:rPr lang="en-US" dirty="0" smtClean="0"/>
              <a:t> </a:t>
            </a:r>
            <a:r>
              <a:rPr lang="en-US" dirty="0" err="1" smtClean="0"/>
              <a:t>tertentu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6.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bentuk</a:t>
            </a:r>
            <a:r>
              <a:rPr lang="en-US" dirty="0" smtClean="0"/>
              <a:t> </a:t>
            </a:r>
            <a:r>
              <a:rPr lang="en-US" dirty="0" err="1" smtClean="0"/>
              <a:t>berumus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berpola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7.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kegunaan</a:t>
            </a:r>
            <a:r>
              <a:rPr lang="en-US" dirty="0" smtClean="0"/>
              <a:t>/ </a:t>
            </a:r>
            <a:r>
              <a:rPr lang="en-US" dirty="0" err="1" smtClean="0"/>
              <a:t>fungsi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8. </a:t>
            </a:r>
            <a:r>
              <a:rPr lang="en-US" i="1" dirty="0" err="1" smtClean="0"/>
              <a:t>Pralogis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en-US" dirty="0" err="1" smtClean="0"/>
              <a:t>memiliki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yang </a:t>
            </a: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sesuai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endParaRPr lang="en-US" dirty="0" smtClean="0"/>
          </a:p>
          <a:p>
            <a:pPr>
              <a:buNone/>
            </a:pPr>
            <a:r>
              <a:rPr lang="en-US" dirty="0" smtClean="0"/>
              <a:t>9. </a:t>
            </a:r>
            <a:r>
              <a:rPr lang="en-US" dirty="0" err="1" smtClean="0"/>
              <a:t>Polos</a:t>
            </a:r>
            <a:r>
              <a:rPr lang="en-US" dirty="0" smtClean="0"/>
              <a:t>/</a:t>
            </a:r>
            <a:r>
              <a:rPr lang="en-US" dirty="0" err="1" smtClean="0"/>
              <a:t>lugu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sering</a:t>
            </a:r>
            <a:r>
              <a:rPr lang="en-US" dirty="0" smtClean="0"/>
              <a:t> </a:t>
            </a:r>
            <a:r>
              <a:rPr lang="en-US" dirty="0" err="1" smtClean="0"/>
              <a:t>terlihat</a:t>
            </a:r>
            <a:r>
              <a:rPr lang="en-US" dirty="0" smtClean="0"/>
              <a:t> </a:t>
            </a:r>
            <a:r>
              <a:rPr lang="en-US" dirty="0" err="1" smtClean="0"/>
              <a:t>kasar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624078" indent="-514350">
              <a:buNone/>
            </a:pPr>
            <a:r>
              <a:rPr lang="en-US" b="1" dirty="0" err="1" smtClean="0"/>
              <a:t>FOLKLOR</a:t>
            </a:r>
            <a:r>
              <a:rPr lang="en-US" b="1" dirty="0" smtClean="0"/>
              <a:t> </a:t>
            </a:r>
            <a:r>
              <a:rPr lang="en-US" b="1" dirty="0" err="1" smtClean="0"/>
              <a:t>LISAN</a:t>
            </a:r>
            <a:r>
              <a:rPr lang="en-US" b="1" dirty="0" smtClean="0"/>
              <a:t> </a:t>
            </a:r>
          </a:p>
          <a:p>
            <a:pPr marL="624078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Folklor</a:t>
            </a:r>
            <a:r>
              <a:rPr lang="en-US" dirty="0" smtClean="0"/>
              <a:t> yang </a:t>
            </a:r>
            <a:r>
              <a:rPr lang="en-US" dirty="0" err="1" smtClean="0"/>
              <a:t>bentuknya</a:t>
            </a:r>
            <a:r>
              <a:rPr lang="en-US" dirty="0" smtClean="0"/>
              <a:t> </a:t>
            </a:r>
            <a:r>
              <a:rPr lang="en-US" dirty="0" err="1" smtClean="0"/>
              <a:t>murni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.</a:t>
            </a:r>
          </a:p>
          <a:p>
            <a:pPr marL="624078" indent="-514350">
              <a:buNone/>
            </a:pPr>
            <a:r>
              <a:rPr lang="en-US" dirty="0" smtClean="0"/>
              <a:t>a. </a:t>
            </a:r>
            <a:r>
              <a:rPr lang="en-US" dirty="0" err="1" smtClean="0"/>
              <a:t>Bahasa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		</a:t>
            </a:r>
            <a:r>
              <a:rPr lang="en-US" dirty="0" err="1" smtClean="0"/>
              <a:t>logat</a:t>
            </a:r>
            <a:r>
              <a:rPr lang="en-US" dirty="0" smtClean="0"/>
              <a:t>, </a:t>
            </a:r>
            <a:r>
              <a:rPr lang="en-US" dirty="0" err="1" smtClean="0"/>
              <a:t>julukan</a:t>
            </a:r>
            <a:r>
              <a:rPr lang="en-US" dirty="0" smtClean="0"/>
              <a:t>, </a:t>
            </a:r>
            <a:r>
              <a:rPr lang="en-US" dirty="0" err="1" smtClean="0"/>
              <a:t>pangkat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r>
              <a:rPr lang="en-US" dirty="0" smtClean="0"/>
              <a:t>, </a:t>
            </a:r>
            <a:r>
              <a:rPr lang="en-US" dirty="0" err="1" smtClean="0"/>
              <a:t>gelar</a:t>
            </a:r>
            <a:r>
              <a:rPr lang="en-US" dirty="0" smtClean="0"/>
              <a:t> </a:t>
            </a:r>
            <a:r>
              <a:rPr lang="en-US" dirty="0" err="1" smtClean="0"/>
              <a:t>kebangsawanan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b. </a:t>
            </a:r>
            <a:r>
              <a:rPr lang="en-US" dirty="0" err="1" smtClean="0"/>
              <a:t>Ungkapan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pantun</a:t>
            </a:r>
            <a:r>
              <a:rPr lang="en-US" dirty="0" smtClean="0"/>
              <a:t>, </a:t>
            </a:r>
            <a:r>
              <a:rPr lang="en-US" dirty="0" err="1" smtClean="0"/>
              <a:t>peribahasa</a:t>
            </a:r>
            <a:r>
              <a:rPr lang="en-US" dirty="0" smtClean="0"/>
              <a:t>, </a:t>
            </a:r>
            <a:r>
              <a:rPr lang="en-US" dirty="0" err="1" smtClean="0"/>
              <a:t>pepatah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c. </a:t>
            </a:r>
            <a:r>
              <a:rPr lang="en-US" dirty="0" err="1" smtClean="0"/>
              <a:t>Pertanyaan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d. </a:t>
            </a:r>
            <a:r>
              <a:rPr lang="en-US" dirty="0" err="1" smtClean="0"/>
              <a:t>Puisi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e. </a:t>
            </a:r>
            <a:r>
              <a:rPr lang="en-US" dirty="0" err="1" smtClean="0"/>
              <a:t>Prosa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f. </a:t>
            </a:r>
            <a:r>
              <a:rPr lang="en-US" dirty="0" err="1" smtClean="0"/>
              <a:t>Nyanyian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BENTUK-BENTUK</a:t>
            </a:r>
            <a:r>
              <a:rPr lang="en-US" dirty="0" smtClean="0"/>
              <a:t> </a:t>
            </a:r>
            <a:r>
              <a:rPr lang="en-US" dirty="0" err="1" smtClean="0"/>
              <a:t>FOLKLOR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US" b="1" dirty="0" err="1" smtClean="0"/>
              <a:t>FOLKLOR</a:t>
            </a:r>
            <a:r>
              <a:rPr lang="en-US" b="1" dirty="0" smtClean="0"/>
              <a:t> </a:t>
            </a:r>
            <a:r>
              <a:rPr lang="en-US" b="1" dirty="0" err="1" smtClean="0"/>
              <a:t>SEBAGIAN</a:t>
            </a:r>
            <a:r>
              <a:rPr lang="en-US" b="1" dirty="0" smtClean="0"/>
              <a:t> </a:t>
            </a:r>
            <a:r>
              <a:rPr lang="en-US" b="1" dirty="0" err="1" smtClean="0"/>
              <a:t>LISAN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campuran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unsur-unsur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endParaRPr lang="en-US" dirty="0" smtClean="0"/>
          </a:p>
          <a:p>
            <a:pPr marL="624078" indent="-514350">
              <a:buAutoNum type="alphaLcPeriod"/>
            </a:pPr>
            <a:r>
              <a:rPr lang="en-US" dirty="0" err="1" smtClean="0"/>
              <a:t>Kepercayaan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r>
              <a:rPr lang="en-US" dirty="0" smtClean="0"/>
              <a:t> </a:t>
            </a:r>
          </a:p>
          <a:p>
            <a:pPr marL="624078" indent="-514350">
              <a:buAutoNum type="alphaLcPeriod"/>
            </a:pPr>
            <a:r>
              <a:rPr lang="en-US" dirty="0" err="1" smtClean="0"/>
              <a:t>Tarian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  <a:p>
            <a:pPr marL="624078" indent="-514350">
              <a:buAutoNum type="alphaLcPeriod"/>
            </a:pPr>
            <a:r>
              <a:rPr lang="en-US" dirty="0" err="1" smtClean="0"/>
              <a:t>Teater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  <a:p>
            <a:pPr marL="624078" indent="-514350">
              <a:buAutoNum type="alphaLcPeriod"/>
            </a:pPr>
            <a:r>
              <a:rPr lang="en-US" dirty="0" err="1" smtClean="0"/>
              <a:t>Adat-istiadat</a:t>
            </a:r>
            <a:endParaRPr lang="en-US" dirty="0" smtClean="0"/>
          </a:p>
          <a:p>
            <a:pPr marL="624078" indent="-514350">
              <a:buAutoNum type="alphaLcPeriod"/>
            </a:pPr>
            <a:r>
              <a:rPr lang="en-US" dirty="0" err="1" smtClean="0"/>
              <a:t>Upacara</a:t>
            </a:r>
            <a:r>
              <a:rPr lang="en-US" dirty="0" smtClean="0"/>
              <a:t> </a:t>
            </a:r>
          </a:p>
          <a:p>
            <a:pPr marL="624078" indent="-514350">
              <a:buAutoNum type="alphaLcPeriod"/>
            </a:pPr>
            <a:r>
              <a:rPr lang="en-US" dirty="0" err="1" smtClean="0"/>
              <a:t>Pesta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err="1" smtClean="0"/>
              <a:t>FOLKLOR</a:t>
            </a:r>
            <a:r>
              <a:rPr lang="en-US" b="1" dirty="0" smtClean="0"/>
              <a:t> </a:t>
            </a:r>
            <a:r>
              <a:rPr lang="en-US" b="1" dirty="0" err="1" smtClean="0"/>
              <a:t>BUKAN</a:t>
            </a:r>
            <a:r>
              <a:rPr lang="en-US" b="1" dirty="0" smtClean="0"/>
              <a:t> </a:t>
            </a:r>
            <a:r>
              <a:rPr lang="en-US" b="1" dirty="0" err="1" smtClean="0"/>
              <a:t>LISAN</a:t>
            </a:r>
            <a:endParaRPr lang="en-US" b="1" dirty="0" smtClean="0"/>
          </a:p>
          <a:p>
            <a:pPr>
              <a:buNone/>
            </a:pPr>
            <a:r>
              <a:rPr lang="en-US" dirty="0" smtClean="0"/>
              <a:t>	</a:t>
            </a:r>
            <a:r>
              <a:rPr lang="en-US" dirty="0" err="1" smtClean="0"/>
              <a:t>Folklor</a:t>
            </a:r>
            <a:r>
              <a:rPr lang="en-US" dirty="0" smtClean="0"/>
              <a:t> yang </a:t>
            </a:r>
            <a:r>
              <a:rPr lang="en-US" dirty="0" err="1" smtClean="0"/>
              <a:t>bentuknya</a:t>
            </a:r>
            <a:r>
              <a:rPr lang="en-US" dirty="0" smtClean="0"/>
              <a:t> </a:t>
            </a:r>
            <a:r>
              <a:rPr lang="en-US" dirty="0" err="1" smtClean="0"/>
              <a:t>bukan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 </a:t>
            </a:r>
            <a:r>
              <a:rPr lang="en-US" dirty="0" err="1" smtClean="0"/>
              <a:t>walaupun</a:t>
            </a:r>
            <a:r>
              <a:rPr lang="en-US" dirty="0" smtClean="0"/>
              <a:t> </a:t>
            </a:r>
            <a:r>
              <a:rPr lang="en-US" dirty="0" err="1" smtClean="0"/>
              <a:t>cara</a:t>
            </a:r>
            <a:r>
              <a:rPr lang="en-US" dirty="0" smtClean="0"/>
              <a:t> </a:t>
            </a:r>
            <a:r>
              <a:rPr lang="en-US" dirty="0" err="1" smtClean="0"/>
              <a:t>pembuatannya</a:t>
            </a:r>
            <a:r>
              <a:rPr lang="en-US" dirty="0" smtClean="0"/>
              <a:t> </a:t>
            </a:r>
            <a:r>
              <a:rPr lang="en-US" dirty="0" err="1" smtClean="0"/>
              <a:t>diajarkan</a:t>
            </a:r>
            <a:r>
              <a:rPr lang="en-US" dirty="0" smtClean="0"/>
              <a:t>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lisan</a:t>
            </a:r>
            <a:r>
              <a:rPr lang="en-US" dirty="0" smtClean="0"/>
              <a:t>.</a:t>
            </a:r>
          </a:p>
          <a:p>
            <a:pPr marL="624078" indent="-514350">
              <a:buAutoNum type="arabicPeriod"/>
            </a:pPr>
            <a:r>
              <a:rPr lang="en-US" dirty="0" err="1" smtClean="0"/>
              <a:t>Bentuk</a:t>
            </a:r>
            <a:r>
              <a:rPr lang="en-US" dirty="0" smtClean="0"/>
              <a:t> Material</a:t>
            </a:r>
          </a:p>
          <a:p>
            <a:pPr marL="624078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Arsiterktur</a:t>
            </a:r>
            <a:r>
              <a:rPr lang="en-US" dirty="0" smtClean="0"/>
              <a:t>, </a:t>
            </a:r>
            <a:r>
              <a:rPr lang="en-US" dirty="0" err="1" smtClean="0"/>
              <a:t>pakaian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perhiasan</a:t>
            </a:r>
            <a:r>
              <a:rPr lang="en-US" dirty="0" smtClean="0"/>
              <a:t> </a:t>
            </a:r>
            <a:r>
              <a:rPr lang="en-US" dirty="0" err="1" smtClean="0"/>
              <a:t>adat</a:t>
            </a:r>
            <a:r>
              <a:rPr lang="en-US" dirty="0" smtClean="0"/>
              <a:t>,  </a:t>
            </a:r>
            <a:r>
              <a:rPr lang="en-US" dirty="0" err="1" smtClean="0"/>
              <a:t>kerajinan</a:t>
            </a:r>
            <a:r>
              <a:rPr lang="en-US" dirty="0" smtClean="0"/>
              <a:t> </a:t>
            </a:r>
            <a:r>
              <a:rPr lang="en-US" dirty="0" err="1" smtClean="0"/>
              <a:t>tangan</a:t>
            </a:r>
            <a:r>
              <a:rPr lang="en-US" dirty="0" smtClean="0"/>
              <a:t>, </a:t>
            </a:r>
            <a:r>
              <a:rPr lang="en-US" dirty="0" err="1" smtClean="0"/>
              <a:t>makanan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minuman</a:t>
            </a:r>
            <a:r>
              <a:rPr lang="en-US" dirty="0" smtClean="0"/>
              <a:t>, </a:t>
            </a:r>
            <a:r>
              <a:rPr lang="en-US" dirty="0" err="1" smtClean="0"/>
              <a:t>obat-obatan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r>
              <a:rPr lang="en-US" dirty="0" smtClean="0"/>
              <a:t>.</a:t>
            </a:r>
          </a:p>
          <a:p>
            <a:pPr marL="624078" indent="-514350">
              <a:buNone/>
            </a:pPr>
            <a:r>
              <a:rPr lang="en-US" dirty="0" smtClean="0"/>
              <a:t>2. </a:t>
            </a:r>
            <a:r>
              <a:rPr lang="en-US" dirty="0" err="1" smtClean="0"/>
              <a:t>Bukan</a:t>
            </a:r>
            <a:r>
              <a:rPr lang="en-US" dirty="0" smtClean="0"/>
              <a:t> Material</a:t>
            </a:r>
          </a:p>
          <a:p>
            <a:pPr marL="624078" indent="-514350">
              <a:buNone/>
            </a:pPr>
            <a:r>
              <a:rPr lang="en-US" dirty="0" smtClean="0"/>
              <a:t>	</a:t>
            </a:r>
            <a:r>
              <a:rPr lang="en-US" dirty="0" err="1" smtClean="0"/>
              <a:t>Gerak</a:t>
            </a:r>
            <a:r>
              <a:rPr lang="en-US" dirty="0" smtClean="0"/>
              <a:t>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tradisional</a:t>
            </a:r>
            <a:r>
              <a:rPr lang="en-US" dirty="0" smtClean="0"/>
              <a:t>,  </a:t>
            </a:r>
            <a:r>
              <a:rPr lang="en-US" dirty="0" err="1" smtClean="0"/>
              <a:t>isyarat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komunikasi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r>
              <a:rPr lang="en-US" dirty="0" smtClean="0"/>
              <a:t>, </a:t>
            </a:r>
            <a:r>
              <a:rPr lang="en-US" dirty="0" err="1" smtClean="0"/>
              <a:t>musik</a:t>
            </a:r>
            <a:r>
              <a:rPr lang="en-US" dirty="0" smtClean="0"/>
              <a:t> </a:t>
            </a:r>
            <a:r>
              <a:rPr lang="en-US" dirty="0" err="1" smtClean="0"/>
              <a:t>rakyat</a:t>
            </a:r>
            <a:endParaRPr lang="en-US" dirty="0" smtClean="0"/>
          </a:p>
          <a:p>
            <a:pPr marL="624078" indent="-514350">
              <a:buNone/>
            </a:pPr>
            <a:r>
              <a:rPr lang="en-US" dirty="0" smtClean="0"/>
              <a:t>	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73</TotalTime>
  <Words>303</Words>
  <Application>Microsoft Office PowerPoint</Application>
  <PresentationFormat>On-screen Show (4:3)</PresentationFormat>
  <Paragraphs>69</Paragraphs>
  <Slides>12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Concourse</vt:lpstr>
      <vt:lpstr>FOLKLOR</vt:lpstr>
      <vt:lpstr>PENGERTIAN FOLKLOR</vt:lpstr>
      <vt:lpstr>Slide 3</vt:lpstr>
      <vt:lpstr>Slide 4</vt:lpstr>
      <vt:lpstr>Sejarah Perkembangan Folklor</vt:lpstr>
      <vt:lpstr>Cabang Ilmu Folklor</vt:lpstr>
      <vt:lpstr>CIRI-CIRI FOLKLOR</vt:lpstr>
      <vt:lpstr>Slide 8</vt:lpstr>
      <vt:lpstr>Slide 9</vt:lpstr>
      <vt:lpstr>BENTUK-BENTUK FOLKLOR</vt:lpstr>
      <vt:lpstr>Slide 11</vt:lpstr>
      <vt:lpstr>Slide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FOLKLOR</dc:title>
  <dc:creator>U S E R</dc:creator>
  <cp:lastModifiedBy>hp</cp:lastModifiedBy>
  <cp:revision>9</cp:revision>
  <dcterms:created xsi:type="dcterms:W3CDTF">2012-09-28T01:51:44Z</dcterms:created>
  <dcterms:modified xsi:type="dcterms:W3CDTF">2013-11-01T00:04:28Z</dcterms:modified>
</cp:coreProperties>
</file>