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</p:sldMasterIdLst>
  <p:notesMasterIdLst>
    <p:notesMasterId r:id="rId5"/>
  </p:notesMasterIdLst>
  <p:sldIdLst>
    <p:sldId id="257" r:id="rId3"/>
    <p:sldId id="258" r:id="rId4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50" y="-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337F91-77C0-4717-95E6-C5B877BCEB6E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C9A59-31B4-47AC-8E34-53EFE057B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366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1" name="Notes Placeholder 2"/>
          <p:cNvSpPr>
            <a:spLocks noGrp="1"/>
          </p:cNvSpPr>
          <p:nvPr>
            <p:ph type="body" idx="1"/>
          </p:nvPr>
        </p:nvSpPr>
        <p:spPr bwMode="auto">
          <a:solidFill>
            <a:srgbClr val="D9D9D9"/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8605838"/>
            <a:ext cx="6858000" cy="49847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d-ID">
                <a:solidFill>
                  <a:prstClr val="black"/>
                </a:solidFill>
              </a:rPr>
              <a:t>Halaman </a:t>
            </a:r>
            <a:fld id="{29D2CD4C-EDF2-453E-BC9E-70248B69B048}" type="slidenum">
              <a:rPr lang="id-ID">
                <a:solidFill>
                  <a:prstClr val="black"/>
                </a:solidFill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950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>
                <a:solidFill>
                  <a:prstClr val="black"/>
                </a:solidFill>
              </a:rPr>
              <a:pPr/>
              <a:t>2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71504"/>
            <a:ext cx="6000750" cy="2476501"/>
          </a:xfrm>
        </p:spPr>
        <p:txBody>
          <a:bodyPr anchor="b">
            <a:normAutofit/>
          </a:bodyPr>
          <a:lstStyle>
            <a:lvl1pPr algn="l">
              <a:defRPr sz="37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203224"/>
            <a:ext cx="4800600" cy="16227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3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69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26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829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395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9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52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7056"/>
            <a:ext cx="2857500" cy="3175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32" y="76289"/>
            <a:ext cx="4560491" cy="50672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90500"/>
            <a:ext cx="3714750" cy="412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80" y="26900"/>
            <a:ext cx="3639742" cy="404415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5" y="508006"/>
            <a:ext cx="3257549" cy="36194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52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1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4" y="1672169"/>
            <a:ext cx="6400801" cy="1901333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746500"/>
            <a:ext cx="6400800" cy="1248833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8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63" y="571504"/>
            <a:ext cx="3703241" cy="301272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5" y="571501"/>
            <a:ext cx="3700859" cy="30127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02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71500"/>
            <a:ext cx="3487340" cy="480218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tx1"/>
                </a:solidFill>
              </a:defRPr>
            </a:lvl1pPr>
            <a:lvl2pPr marL="356588" indent="0">
              <a:buNone/>
              <a:defRPr sz="1600" b="1"/>
            </a:lvl2pPr>
            <a:lvl3pPr marL="713174" indent="0">
              <a:buNone/>
              <a:defRPr sz="1400" b="1"/>
            </a:lvl3pPr>
            <a:lvl4pPr marL="1069762" indent="0">
              <a:buNone/>
              <a:defRPr sz="1200" b="1"/>
            </a:lvl4pPr>
            <a:lvl5pPr marL="1426350" indent="0">
              <a:buNone/>
              <a:defRPr sz="1200" b="1"/>
            </a:lvl5pPr>
            <a:lvl6pPr marL="1782938" indent="0">
              <a:buNone/>
              <a:defRPr sz="1200" b="1"/>
            </a:lvl6pPr>
            <a:lvl7pPr marL="2139524" indent="0">
              <a:buNone/>
              <a:defRPr sz="1200" b="1"/>
            </a:lvl7pPr>
            <a:lvl8pPr marL="2496112" indent="0">
              <a:buNone/>
              <a:defRPr sz="1200" b="1"/>
            </a:lvl8pPr>
            <a:lvl9pPr marL="28527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63" y="1058774"/>
            <a:ext cx="3703241" cy="252544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304" y="571500"/>
            <a:ext cx="3498851" cy="480218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tx1"/>
                </a:solidFill>
              </a:defRPr>
            </a:lvl1pPr>
            <a:lvl2pPr marL="356588" indent="0">
              <a:buNone/>
              <a:defRPr sz="1600" b="1"/>
            </a:lvl2pPr>
            <a:lvl3pPr marL="713174" indent="0">
              <a:buNone/>
              <a:defRPr sz="1400" b="1"/>
            </a:lvl3pPr>
            <a:lvl4pPr marL="1069762" indent="0">
              <a:buNone/>
              <a:defRPr sz="1200" b="1"/>
            </a:lvl4pPr>
            <a:lvl5pPr marL="1426350" indent="0">
              <a:buNone/>
              <a:defRPr sz="1200" b="1"/>
            </a:lvl5pPr>
            <a:lvl6pPr marL="1782938" indent="0">
              <a:buNone/>
              <a:defRPr sz="1200" b="1"/>
            </a:lvl6pPr>
            <a:lvl7pPr marL="2139524" indent="0">
              <a:buNone/>
              <a:defRPr sz="1200" b="1"/>
            </a:lvl7pPr>
            <a:lvl8pPr marL="2496112" indent="0">
              <a:buNone/>
              <a:defRPr sz="1200" b="1"/>
            </a:lvl8pPr>
            <a:lvl9pPr marL="28527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12" y="1051719"/>
            <a:ext cx="3696891" cy="252544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01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54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83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71500"/>
            <a:ext cx="2743200" cy="1143000"/>
          </a:xfrm>
        </p:spPr>
        <p:txBody>
          <a:bodyPr anchor="b">
            <a:normAutofit/>
          </a:bodyPr>
          <a:lstStyle>
            <a:lvl1pPr algn="l">
              <a:defRPr sz="19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64" y="571500"/>
            <a:ext cx="4457701" cy="442383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841504"/>
            <a:ext cx="2743200" cy="1742723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56588" indent="0">
              <a:buNone/>
              <a:defRPr sz="900"/>
            </a:lvl2pPr>
            <a:lvl3pPr marL="713174" indent="0">
              <a:buNone/>
              <a:defRPr sz="800"/>
            </a:lvl3pPr>
            <a:lvl4pPr marL="1069762" indent="0">
              <a:buNone/>
              <a:defRPr sz="700"/>
            </a:lvl4pPr>
            <a:lvl5pPr marL="1426350" indent="0">
              <a:buNone/>
              <a:defRPr sz="700"/>
            </a:lvl5pPr>
            <a:lvl6pPr marL="1782938" indent="0">
              <a:buNone/>
              <a:defRPr sz="700"/>
            </a:lvl6pPr>
            <a:lvl7pPr marL="2139524" indent="0">
              <a:buNone/>
              <a:defRPr sz="700"/>
            </a:lvl7pPr>
            <a:lvl8pPr marL="2496112" indent="0">
              <a:buNone/>
              <a:defRPr sz="700"/>
            </a:lvl8pPr>
            <a:lvl9pPr marL="2852700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5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206500"/>
            <a:ext cx="4514850" cy="952500"/>
          </a:xfrm>
        </p:spPr>
        <p:txBody>
          <a:bodyPr anchor="b">
            <a:normAutofit/>
          </a:bodyPr>
          <a:lstStyle>
            <a:lvl1pPr algn="l">
              <a:defRPr sz="2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64" y="762000"/>
            <a:ext cx="2460731" cy="3810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56588" indent="0">
              <a:buNone/>
              <a:defRPr sz="1200"/>
            </a:lvl2pPr>
            <a:lvl3pPr marL="713174" indent="0">
              <a:buNone/>
              <a:defRPr sz="1200"/>
            </a:lvl3pPr>
            <a:lvl4pPr marL="1069762" indent="0">
              <a:buNone/>
              <a:defRPr sz="1200"/>
            </a:lvl4pPr>
            <a:lvl5pPr marL="1426350" indent="0">
              <a:buNone/>
              <a:defRPr sz="1200"/>
            </a:lvl5pPr>
            <a:lvl6pPr marL="1782938" indent="0">
              <a:buNone/>
              <a:defRPr sz="1200"/>
            </a:lvl6pPr>
            <a:lvl7pPr marL="2139524" indent="0">
              <a:buNone/>
              <a:defRPr sz="1200"/>
            </a:lvl7pPr>
            <a:lvl8pPr marL="2496112" indent="0">
              <a:buNone/>
              <a:defRPr sz="1200"/>
            </a:lvl8pPr>
            <a:lvl9pPr marL="28527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13" y="2314223"/>
            <a:ext cx="4516041" cy="170744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356588" indent="0">
              <a:buNone/>
              <a:defRPr sz="900"/>
            </a:lvl2pPr>
            <a:lvl3pPr marL="713174" indent="0">
              <a:buNone/>
              <a:defRPr sz="800"/>
            </a:lvl3pPr>
            <a:lvl4pPr marL="1069762" indent="0">
              <a:buNone/>
              <a:defRPr sz="700"/>
            </a:lvl4pPr>
            <a:lvl5pPr marL="1426350" indent="0">
              <a:buNone/>
              <a:defRPr sz="700"/>
            </a:lvl5pPr>
            <a:lvl6pPr marL="1782938" indent="0">
              <a:buNone/>
              <a:defRPr sz="700"/>
            </a:lvl6pPr>
            <a:lvl7pPr marL="2139524" indent="0">
              <a:buNone/>
              <a:defRPr sz="700"/>
            </a:lvl7pPr>
            <a:lvl8pPr marL="2496112" indent="0">
              <a:buNone/>
              <a:defRPr sz="700"/>
            </a:lvl8pPr>
            <a:lvl9pPr marL="2852700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40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4" y="444500"/>
            <a:ext cx="8114109" cy="26035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56588" indent="0">
              <a:buNone/>
              <a:defRPr sz="1200"/>
            </a:lvl2pPr>
            <a:lvl3pPr marL="713174" indent="0">
              <a:buNone/>
              <a:defRPr sz="1200"/>
            </a:lvl3pPr>
            <a:lvl4pPr marL="1069762" indent="0">
              <a:buNone/>
              <a:defRPr sz="1200"/>
            </a:lvl4pPr>
            <a:lvl5pPr marL="1426350" indent="0">
              <a:buNone/>
              <a:defRPr sz="1200"/>
            </a:lvl5pPr>
            <a:lvl6pPr marL="1782938" indent="0">
              <a:buNone/>
              <a:defRPr sz="1200"/>
            </a:lvl6pPr>
            <a:lvl7pPr marL="2139524" indent="0">
              <a:buNone/>
              <a:defRPr sz="1200"/>
            </a:lvl7pPr>
            <a:lvl8pPr marL="2496112" indent="0">
              <a:buNone/>
              <a:defRPr sz="1200"/>
            </a:lvl8pPr>
            <a:lvl9pPr marL="28527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203223"/>
            <a:ext cx="6228158" cy="3810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56588" indent="0">
              <a:buFontTx/>
              <a:buNone/>
              <a:defRPr/>
            </a:lvl2pPr>
            <a:lvl3pPr marL="713174" indent="0">
              <a:buFontTx/>
              <a:buNone/>
              <a:defRPr/>
            </a:lvl3pPr>
            <a:lvl4pPr marL="1069762" indent="0">
              <a:buFontTx/>
              <a:buNone/>
              <a:defRPr/>
            </a:lvl4pPr>
            <a:lvl5pPr marL="142635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87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71500"/>
            <a:ext cx="7543800" cy="2286000"/>
          </a:xfrm>
        </p:spPr>
        <p:txBody>
          <a:bodyPr anchor="ctr">
            <a:normAutofit/>
          </a:bodyPr>
          <a:lstStyle>
            <a:lvl1pPr algn="l">
              <a:defRPr sz="25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3" y="3429000"/>
            <a:ext cx="6401991" cy="1566333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4" y="571500"/>
            <a:ext cx="6858001" cy="2286000"/>
          </a:xfrm>
        </p:spPr>
        <p:txBody>
          <a:bodyPr anchor="ctr">
            <a:normAutofit/>
          </a:bodyPr>
          <a:lstStyle>
            <a:lvl1pPr algn="l">
              <a:defRPr sz="25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857500"/>
            <a:ext cx="6400800" cy="3175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56588" indent="0">
              <a:buFontTx/>
              <a:buNone/>
              <a:defRPr/>
            </a:lvl2pPr>
            <a:lvl3pPr marL="713174" indent="0">
              <a:buFontTx/>
              <a:buNone/>
              <a:defRPr/>
            </a:lvl3pPr>
            <a:lvl4pPr marL="1069762" indent="0">
              <a:buFontTx/>
              <a:buNone/>
              <a:defRPr/>
            </a:lvl4pPr>
            <a:lvl5pPr marL="142635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584226"/>
            <a:ext cx="6400800" cy="1404054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76854"/>
            <a:ext cx="457200" cy="487313"/>
          </a:xfrm>
          <a:prstGeom prst="rect">
            <a:avLst/>
          </a:prstGeom>
        </p:spPr>
        <p:txBody>
          <a:bodyPr vert="horz" lIns="71317" tIns="35659" rIns="71317" bIns="35659" rtlCol="0" anchor="ctr">
            <a:noAutofit/>
          </a:bodyPr>
          <a:lstStyle/>
          <a:p>
            <a:pPr defTabSz="713174"/>
            <a:r>
              <a:rPr lang="en-US" sz="62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307169"/>
            <a:ext cx="457200" cy="487313"/>
          </a:xfrm>
          <a:prstGeom prst="rect">
            <a:avLst/>
          </a:prstGeom>
        </p:spPr>
        <p:txBody>
          <a:bodyPr vert="horz" lIns="71317" tIns="35659" rIns="71317" bIns="35659" rtlCol="0" anchor="ctr">
            <a:noAutofit/>
          </a:bodyPr>
          <a:lstStyle/>
          <a:p>
            <a:pPr algn="r" defTabSz="713174"/>
            <a:r>
              <a:rPr lang="en-US" sz="62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598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857500"/>
            <a:ext cx="6400800" cy="1414500"/>
          </a:xfrm>
        </p:spPr>
        <p:txBody>
          <a:bodyPr anchor="b">
            <a:normAutofit/>
          </a:bodyPr>
          <a:lstStyle>
            <a:lvl1pPr algn="l">
              <a:defRPr sz="25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3" y="4277484"/>
            <a:ext cx="6401993" cy="717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53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71500"/>
            <a:ext cx="6858000" cy="2286000"/>
          </a:xfrm>
        </p:spPr>
        <p:txBody>
          <a:bodyPr anchor="ctr">
            <a:normAutofit/>
          </a:bodyPr>
          <a:lstStyle>
            <a:lvl1pPr algn="l">
              <a:defRPr sz="25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64" y="3273779"/>
            <a:ext cx="6400801" cy="874888"/>
          </a:xfrm>
        </p:spPr>
        <p:txBody>
          <a:bodyPr vert="horz" lIns="71317" tIns="35659" rIns="71317" bIns="35659" rtlCol="0" anchor="b">
            <a:normAutofit/>
          </a:bodyPr>
          <a:lstStyle>
            <a:lvl1pPr>
              <a:buNone/>
              <a:defRPr lang="en-US" sz="19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4" y="4148667"/>
            <a:ext cx="6400801" cy="846667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76854"/>
            <a:ext cx="457200" cy="487313"/>
          </a:xfrm>
          <a:prstGeom prst="rect">
            <a:avLst/>
          </a:prstGeom>
        </p:spPr>
        <p:txBody>
          <a:bodyPr vert="horz" lIns="71317" tIns="35659" rIns="71317" bIns="35659" rtlCol="0" anchor="ctr">
            <a:noAutofit/>
          </a:bodyPr>
          <a:lstStyle/>
          <a:p>
            <a:pPr defTabSz="713174"/>
            <a:r>
              <a:rPr lang="en-US" sz="62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307169"/>
            <a:ext cx="457200" cy="487313"/>
          </a:xfrm>
          <a:prstGeom prst="rect">
            <a:avLst/>
          </a:prstGeom>
        </p:spPr>
        <p:txBody>
          <a:bodyPr vert="horz" lIns="71317" tIns="35659" rIns="71317" bIns="35659" rtlCol="0" anchor="ctr">
            <a:noAutofit/>
          </a:bodyPr>
          <a:lstStyle/>
          <a:p>
            <a:pPr algn="r" defTabSz="713174"/>
            <a:r>
              <a:rPr lang="en-US" sz="62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339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71500"/>
            <a:ext cx="7543800" cy="2286000"/>
          </a:xfrm>
        </p:spPr>
        <p:txBody>
          <a:bodyPr vert="horz" lIns="71317" tIns="35659" rIns="71317" bIns="35659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273778"/>
            <a:ext cx="6400800" cy="698500"/>
          </a:xfrm>
        </p:spPr>
        <p:txBody>
          <a:bodyPr vert="horz" lIns="71317" tIns="35659" rIns="71317" bIns="35659" rtlCol="0" anchor="b">
            <a:normAutofit/>
          </a:bodyPr>
          <a:lstStyle>
            <a:lvl1pPr>
              <a:buNone/>
              <a:defRPr lang="en-US" sz="19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4" y="3972280"/>
            <a:ext cx="6400801" cy="1023056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1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7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35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293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5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1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2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7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71500"/>
            <a:ext cx="1543050" cy="3810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71500"/>
            <a:ext cx="5867400" cy="44238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75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71501"/>
            <a:ext cx="6000750" cy="2476501"/>
          </a:xfrm>
        </p:spPr>
        <p:txBody>
          <a:bodyPr anchor="b">
            <a:normAutofit/>
          </a:bodyPr>
          <a:lstStyle>
            <a:lvl1pPr algn="l">
              <a:defRPr sz="37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203224"/>
            <a:ext cx="4800600" cy="16227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3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69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26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83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39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96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52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7056"/>
            <a:ext cx="2857500" cy="3175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9" y="76289"/>
            <a:ext cx="4560491" cy="50672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90500"/>
            <a:ext cx="3714750" cy="412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9" y="26900"/>
            <a:ext cx="3639742" cy="404415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1" y="508003"/>
            <a:ext cx="3257549" cy="36194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140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59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1672167"/>
            <a:ext cx="6400801" cy="1901333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746500"/>
            <a:ext cx="6400800" cy="1248833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4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60" y="571502"/>
            <a:ext cx="3703241" cy="301272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1" y="571501"/>
            <a:ext cx="3700859" cy="30127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7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71500"/>
            <a:ext cx="3487340" cy="480218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tx1"/>
                </a:solidFill>
              </a:defRPr>
            </a:lvl1pPr>
            <a:lvl2pPr marL="356616" indent="0">
              <a:buNone/>
              <a:defRPr sz="1600" b="1"/>
            </a:lvl2pPr>
            <a:lvl3pPr marL="713232" indent="0">
              <a:buNone/>
              <a:defRPr sz="1400" b="1"/>
            </a:lvl3pPr>
            <a:lvl4pPr marL="1069848" indent="0">
              <a:buNone/>
              <a:defRPr sz="1200" b="1"/>
            </a:lvl4pPr>
            <a:lvl5pPr marL="1426464" indent="0">
              <a:buNone/>
              <a:defRPr sz="1200" b="1"/>
            </a:lvl5pPr>
            <a:lvl6pPr marL="1783080" indent="0">
              <a:buNone/>
              <a:defRPr sz="1200" b="1"/>
            </a:lvl6pPr>
            <a:lvl7pPr marL="2139696" indent="0">
              <a:buNone/>
              <a:defRPr sz="1200" b="1"/>
            </a:lvl7pPr>
            <a:lvl8pPr marL="2496312" indent="0">
              <a:buNone/>
              <a:defRPr sz="1200" b="1"/>
            </a:lvl8pPr>
            <a:lvl9pPr marL="2852928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60" y="1058774"/>
            <a:ext cx="3703241" cy="252544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300" y="571500"/>
            <a:ext cx="3498851" cy="480218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tx1"/>
                </a:solidFill>
              </a:defRPr>
            </a:lvl1pPr>
            <a:lvl2pPr marL="356616" indent="0">
              <a:buNone/>
              <a:defRPr sz="1600" b="1"/>
            </a:lvl2pPr>
            <a:lvl3pPr marL="713232" indent="0">
              <a:buNone/>
              <a:defRPr sz="1400" b="1"/>
            </a:lvl3pPr>
            <a:lvl4pPr marL="1069848" indent="0">
              <a:buNone/>
              <a:defRPr sz="1200" b="1"/>
            </a:lvl4pPr>
            <a:lvl5pPr marL="1426464" indent="0">
              <a:buNone/>
              <a:defRPr sz="1200" b="1"/>
            </a:lvl5pPr>
            <a:lvl6pPr marL="1783080" indent="0">
              <a:buNone/>
              <a:defRPr sz="1200" b="1"/>
            </a:lvl6pPr>
            <a:lvl7pPr marL="2139696" indent="0">
              <a:buNone/>
              <a:defRPr sz="1200" b="1"/>
            </a:lvl7pPr>
            <a:lvl8pPr marL="2496312" indent="0">
              <a:buNone/>
              <a:defRPr sz="1200" b="1"/>
            </a:lvl8pPr>
            <a:lvl9pPr marL="2852928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10" y="1051719"/>
            <a:ext cx="3696891" cy="252544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63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2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50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71500"/>
            <a:ext cx="2743200" cy="1143000"/>
          </a:xfrm>
        </p:spPr>
        <p:txBody>
          <a:bodyPr anchor="b">
            <a:normAutofit/>
          </a:bodyPr>
          <a:lstStyle>
            <a:lvl1pPr algn="l">
              <a:defRPr sz="19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60" y="571500"/>
            <a:ext cx="4457701" cy="442383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841501"/>
            <a:ext cx="2743200" cy="1742723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56616" indent="0">
              <a:buNone/>
              <a:defRPr sz="900"/>
            </a:lvl2pPr>
            <a:lvl3pPr marL="713232" indent="0">
              <a:buNone/>
              <a:defRPr sz="800"/>
            </a:lvl3pPr>
            <a:lvl4pPr marL="1069848" indent="0">
              <a:buNone/>
              <a:defRPr sz="700"/>
            </a:lvl4pPr>
            <a:lvl5pPr marL="1426464" indent="0">
              <a:buNone/>
              <a:defRPr sz="700"/>
            </a:lvl5pPr>
            <a:lvl6pPr marL="1783080" indent="0">
              <a:buNone/>
              <a:defRPr sz="700"/>
            </a:lvl6pPr>
            <a:lvl7pPr marL="2139696" indent="0">
              <a:buNone/>
              <a:defRPr sz="700"/>
            </a:lvl7pPr>
            <a:lvl8pPr marL="2496312" indent="0">
              <a:buNone/>
              <a:defRPr sz="700"/>
            </a:lvl8pPr>
            <a:lvl9pPr marL="2852928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23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206500"/>
            <a:ext cx="4514850" cy="952500"/>
          </a:xfrm>
        </p:spPr>
        <p:txBody>
          <a:bodyPr anchor="b">
            <a:normAutofit/>
          </a:bodyPr>
          <a:lstStyle>
            <a:lvl1pPr algn="l">
              <a:defRPr sz="2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60" y="762000"/>
            <a:ext cx="2460731" cy="3810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56616" indent="0">
              <a:buNone/>
              <a:defRPr sz="1200"/>
            </a:lvl2pPr>
            <a:lvl3pPr marL="713232" indent="0">
              <a:buNone/>
              <a:defRPr sz="1200"/>
            </a:lvl3pPr>
            <a:lvl4pPr marL="1069848" indent="0">
              <a:buNone/>
              <a:defRPr sz="1200"/>
            </a:lvl4pPr>
            <a:lvl5pPr marL="1426464" indent="0">
              <a:buNone/>
              <a:defRPr sz="1200"/>
            </a:lvl5pPr>
            <a:lvl6pPr marL="1783080" indent="0">
              <a:buNone/>
              <a:defRPr sz="1200"/>
            </a:lvl6pPr>
            <a:lvl7pPr marL="2139696" indent="0">
              <a:buNone/>
              <a:defRPr sz="1200"/>
            </a:lvl7pPr>
            <a:lvl8pPr marL="2496312" indent="0">
              <a:buNone/>
              <a:defRPr sz="1200"/>
            </a:lvl8pPr>
            <a:lvl9pPr marL="2852928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10" y="2314223"/>
            <a:ext cx="4516041" cy="170744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356616" indent="0">
              <a:buNone/>
              <a:defRPr sz="900"/>
            </a:lvl2pPr>
            <a:lvl3pPr marL="713232" indent="0">
              <a:buNone/>
              <a:defRPr sz="800"/>
            </a:lvl3pPr>
            <a:lvl4pPr marL="1069848" indent="0">
              <a:buNone/>
              <a:defRPr sz="700"/>
            </a:lvl4pPr>
            <a:lvl5pPr marL="1426464" indent="0">
              <a:buNone/>
              <a:defRPr sz="700"/>
            </a:lvl5pPr>
            <a:lvl6pPr marL="1783080" indent="0">
              <a:buNone/>
              <a:defRPr sz="700"/>
            </a:lvl6pPr>
            <a:lvl7pPr marL="2139696" indent="0">
              <a:buNone/>
              <a:defRPr sz="700"/>
            </a:lvl7pPr>
            <a:lvl8pPr marL="2496312" indent="0">
              <a:buNone/>
              <a:defRPr sz="700"/>
            </a:lvl8pPr>
            <a:lvl9pPr marL="2852928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48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1" y="444500"/>
            <a:ext cx="8114109" cy="26035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56616" indent="0">
              <a:buNone/>
              <a:defRPr sz="1200"/>
            </a:lvl2pPr>
            <a:lvl3pPr marL="713232" indent="0">
              <a:buNone/>
              <a:defRPr sz="1200"/>
            </a:lvl3pPr>
            <a:lvl4pPr marL="1069848" indent="0">
              <a:buNone/>
              <a:defRPr sz="1200"/>
            </a:lvl4pPr>
            <a:lvl5pPr marL="1426464" indent="0">
              <a:buNone/>
              <a:defRPr sz="1200"/>
            </a:lvl5pPr>
            <a:lvl6pPr marL="1783080" indent="0">
              <a:buNone/>
              <a:defRPr sz="1200"/>
            </a:lvl6pPr>
            <a:lvl7pPr marL="2139696" indent="0">
              <a:buNone/>
              <a:defRPr sz="1200"/>
            </a:lvl7pPr>
            <a:lvl8pPr marL="2496312" indent="0">
              <a:buNone/>
              <a:defRPr sz="1200"/>
            </a:lvl8pPr>
            <a:lvl9pPr marL="2852928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203223"/>
            <a:ext cx="6228158" cy="3810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56616" indent="0">
              <a:buFontTx/>
              <a:buNone/>
              <a:defRPr/>
            </a:lvl2pPr>
            <a:lvl3pPr marL="713232" indent="0">
              <a:buFontTx/>
              <a:buNone/>
              <a:defRPr/>
            </a:lvl3pPr>
            <a:lvl4pPr marL="1069848" indent="0">
              <a:buFontTx/>
              <a:buNone/>
              <a:defRPr/>
            </a:lvl4pPr>
            <a:lvl5pPr marL="1426464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32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71500"/>
            <a:ext cx="7543800" cy="2286000"/>
          </a:xfrm>
        </p:spPr>
        <p:txBody>
          <a:bodyPr anchor="ctr">
            <a:normAutofit/>
          </a:bodyPr>
          <a:lstStyle>
            <a:lvl1pPr algn="l">
              <a:defRPr sz="25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429000"/>
            <a:ext cx="6401991" cy="1566333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3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71500"/>
            <a:ext cx="6858001" cy="2286000"/>
          </a:xfrm>
        </p:spPr>
        <p:txBody>
          <a:bodyPr anchor="ctr">
            <a:normAutofit/>
          </a:bodyPr>
          <a:lstStyle>
            <a:lvl1pPr algn="l">
              <a:defRPr sz="25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857500"/>
            <a:ext cx="6400800" cy="3175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56616" indent="0">
              <a:buFontTx/>
              <a:buNone/>
              <a:defRPr/>
            </a:lvl2pPr>
            <a:lvl3pPr marL="713232" indent="0">
              <a:buFontTx/>
              <a:buNone/>
              <a:defRPr/>
            </a:lvl3pPr>
            <a:lvl4pPr marL="1069848" indent="0">
              <a:buFontTx/>
              <a:buNone/>
              <a:defRPr/>
            </a:lvl4pPr>
            <a:lvl5pPr marL="1426464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584225"/>
            <a:ext cx="6400800" cy="1404054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76852"/>
            <a:ext cx="457200" cy="487313"/>
          </a:xfrm>
          <a:prstGeom prst="rect">
            <a:avLst/>
          </a:prstGeom>
        </p:spPr>
        <p:txBody>
          <a:bodyPr vert="horz" lIns="71323" tIns="35662" rIns="71323" bIns="35662" rtlCol="0" anchor="ctr">
            <a:noAutofit/>
          </a:bodyPr>
          <a:lstStyle/>
          <a:p>
            <a:pPr defTabSz="713232"/>
            <a:r>
              <a:rPr lang="en-US" sz="62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307168"/>
            <a:ext cx="457200" cy="487313"/>
          </a:xfrm>
          <a:prstGeom prst="rect">
            <a:avLst/>
          </a:prstGeom>
        </p:spPr>
        <p:txBody>
          <a:bodyPr vert="horz" lIns="71323" tIns="35662" rIns="71323" bIns="35662" rtlCol="0" anchor="ctr">
            <a:noAutofit/>
          </a:bodyPr>
          <a:lstStyle/>
          <a:p>
            <a:pPr algn="r" defTabSz="713232"/>
            <a:r>
              <a:rPr lang="en-US" sz="62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006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857500"/>
            <a:ext cx="6400800" cy="1414500"/>
          </a:xfrm>
        </p:spPr>
        <p:txBody>
          <a:bodyPr anchor="b">
            <a:normAutofit/>
          </a:bodyPr>
          <a:lstStyle>
            <a:lvl1pPr algn="l">
              <a:defRPr sz="25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277484"/>
            <a:ext cx="6401993" cy="717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0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71500"/>
            <a:ext cx="6858000" cy="2286000"/>
          </a:xfrm>
        </p:spPr>
        <p:txBody>
          <a:bodyPr anchor="ctr">
            <a:normAutofit/>
          </a:bodyPr>
          <a:lstStyle>
            <a:lvl1pPr algn="l">
              <a:defRPr sz="25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60" y="3273779"/>
            <a:ext cx="6400801" cy="874888"/>
          </a:xfrm>
        </p:spPr>
        <p:txBody>
          <a:bodyPr vert="horz" lIns="71323" tIns="35662" rIns="71323" bIns="35662" rtlCol="0" anchor="b">
            <a:normAutofit/>
          </a:bodyPr>
          <a:lstStyle>
            <a:lvl1pPr>
              <a:buNone/>
              <a:defRPr lang="en-US" sz="19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148667"/>
            <a:ext cx="6400801" cy="846667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76852"/>
            <a:ext cx="457200" cy="487313"/>
          </a:xfrm>
          <a:prstGeom prst="rect">
            <a:avLst/>
          </a:prstGeom>
        </p:spPr>
        <p:txBody>
          <a:bodyPr vert="horz" lIns="71323" tIns="35662" rIns="71323" bIns="35662" rtlCol="0" anchor="ctr">
            <a:noAutofit/>
          </a:bodyPr>
          <a:lstStyle/>
          <a:p>
            <a:pPr defTabSz="713232"/>
            <a:r>
              <a:rPr lang="en-US" sz="62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307168"/>
            <a:ext cx="457200" cy="487313"/>
          </a:xfrm>
          <a:prstGeom prst="rect">
            <a:avLst/>
          </a:prstGeom>
        </p:spPr>
        <p:txBody>
          <a:bodyPr vert="horz" lIns="71323" tIns="35662" rIns="71323" bIns="35662" rtlCol="0" anchor="ctr">
            <a:noAutofit/>
          </a:bodyPr>
          <a:lstStyle/>
          <a:p>
            <a:pPr algn="r" defTabSz="713232"/>
            <a:r>
              <a:rPr lang="en-US" sz="62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33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71500"/>
            <a:ext cx="7543800" cy="2286000"/>
          </a:xfrm>
        </p:spPr>
        <p:txBody>
          <a:bodyPr vert="horz" lIns="71323" tIns="35662" rIns="71323" bIns="35662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273778"/>
            <a:ext cx="6400800" cy="698500"/>
          </a:xfrm>
        </p:spPr>
        <p:txBody>
          <a:bodyPr vert="horz" lIns="71323" tIns="35662" rIns="71323" bIns="35662" rtlCol="0" anchor="b">
            <a:normAutofit/>
          </a:bodyPr>
          <a:lstStyle>
            <a:lvl1pPr>
              <a:buNone/>
              <a:defRPr lang="en-US" sz="19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972279"/>
            <a:ext cx="6400801" cy="1023056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bg2">
                    <a:lumMod val="75000"/>
                  </a:schemeClr>
                </a:solidFill>
              </a:defRPr>
            </a:lvl1pPr>
            <a:lvl2pPr marL="356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29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55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71500"/>
            <a:ext cx="1543050" cy="3810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71500"/>
            <a:ext cx="5867400" cy="44238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10/1/2018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4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469446"/>
            <a:ext cx="2236394" cy="2674056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739449"/>
            <a:ext cx="6400800" cy="1255889"/>
          </a:xfrm>
          <a:prstGeom prst="rect">
            <a:avLst/>
          </a:prstGeom>
          <a:effectLst/>
        </p:spPr>
        <p:txBody>
          <a:bodyPr vert="horz" lIns="71317" tIns="35659" rIns="71317" bIns="3565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71504"/>
            <a:ext cx="6400800" cy="3012723"/>
          </a:xfrm>
          <a:prstGeom prst="rect">
            <a:avLst/>
          </a:prstGeom>
        </p:spPr>
        <p:txBody>
          <a:bodyPr vert="horz" lIns="71317" tIns="35659" rIns="71317" bIns="35659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5143505"/>
            <a:ext cx="1200150" cy="304271"/>
          </a:xfrm>
          <a:prstGeom prst="rect">
            <a:avLst/>
          </a:prstGeom>
        </p:spPr>
        <p:txBody>
          <a:bodyPr vert="horz" lIns="71317" tIns="35659" rIns="71317" bIns="35659" rtlCol="0" anchor="t"/>
          <a:lstStyle>
            <a:lvl1pPr algn="r">
              <a:defRPr sz="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174"/>
            <a:fld id="{B0ED19A4-FC4B-4B2C-93A5-BBAA12F8303B}" type="datetimeFigureOut">
              <a:rPr lang="id-ID" smtClean="0">
                <a:solidFill>
                  <a:srgbClr val="303030">
                    <a:lumMod val="50000"/>
                  </a:srgbClr>
                </a:solidFill>
              </a:rPr>
              <a:pPr defTabSz="713174"/>
              <a:t>01/10/2018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5143505"/>
            <a:ext cx="5657850" cy="304271"/>
          </a:xfrm>
          <a:prstGeom prst="rect">
            <a:avLst/>
          </a:prstGeom>
        </p:spPr>
        <p:txBody>
          <a:bodyPr vert="horz" lIns="71317" tIns="35659" rIns="71317" bIns="35659" rtlCol="0" anchor="t"/>
          <a:lstStyle>
            <a:lvl1pPr algn="l">
              <a:defRPr sz="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174"/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648734"/>
            <a:ext cx="856684" cy="558271"/>
          </a:xfrm>
          <a:prstGeom prst="rect">
            <a:avLst/>
          </a:prstGeom>
        </p:spPr>
        <p:txBody>
          <a:bodyPr vert="horz" lIns="71317" tIns="35659" rIns="71317" bIns="35659" rtlCol="0" anchor="b"/>
          <a:lstStyle>
            <a:lvl1pPr algn="r">
              <a:defRPr sz="25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174"/>
            <a:fld id="{91ED5C04-0DA0-40BE-A0CF-E01F46B2E9D6}" type="slidenum">
              <a:rPr lang="id-ID" smtClean="0">
                <a:solidFill>
                  <a:srgbClr val="303030">
                    <a:lumMod val="50000"/>
                  </a:srgbClr>
                </a:solidFill>
              </a:rPr>
              <a:pPr defTabSz="713174"/>
              <a:t>‹#›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1920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xStyles>
    <p:titleStyle>
      <a:lvl1pPr algn="l" defTabSz="356588" rtl="0" eaLnBrk="1" latinLnBrk="0" hangingPunct="1">
        <a:spcBef>
          <a:spcPct val="0"/>
        </a:spcBef>
        <a:buNone/>
        <a:defRPr sz="28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2867" indent="-222867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79455" indent="-222867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36043" indent="-222867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203483" indent="-133721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60071" indent="-133721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961230" indent="-178294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317818" indent="-178294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674406" indent="-178294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030993" indent="-178294" algn="l" defTabSz="356588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88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3174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9762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350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82938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9524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6112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52700" algn="l" defTabSz="3565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469446"/>
            <a:ext cx="2236394" cy="2674056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739446"/>
            <a:ext cx="6400800" cy="1255889"/>
          </a:xfrm>
          <a:prstGeom prst="rect">
            <a:avLst/>
          </a:prstGeom>
          <a:effectLst/>
        </p:spPr>
        <p:txBody>
          <a:bodyPr vert="horz" lIns="71323" tIns="35662" rIns="71323" bIns="3566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71502"/>
            <a:ext cx="6400800" cy="3012723"/>
          </a:xfrm>
          <a:prstGeom prst="rect">
            <a:avLst/>
          </a:prstGeom>
        </p:spPr>
        <p:txBody>
          <a:bodyPr vert="horz" lIns="71323" tIns="35662" rIns="71323" bIns="35662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5143502"/>
            <a:ext cx="1200150" cy="304271"/>
          </a:xfrm>
          <a:prstGeom prst="rect">
            <a:avLst/>
          </a:prstGeom>
        </p:spPr>
        <p:txBody>
          <a:bodyPr vert="horz" lIns="71323" tIns="35662" rIns="71323" bIns="35662" rtlCol="0" anchor="t"/>
          <a:lstStyle>
            <a:lvl1pPr algn="r">
              <a:defRPr sz="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232"/>
            <a:fld id="{B0ED19A4-FC4B-4B2C-93A5-BBAA12F8303B}" type="datetimeFigureOut">
              <a:rPr lang="id-ID" smtClean="0">
                <a:solidFill>
                  <a:srgbClr val="303030">
                    <a:lumMod val="50000"/>
                  </a:srgbClr>
                </a:solidFill>
              </a:rPr>
              <a:pPr defTabSz="713232"/>
              <a:t>01/10/2018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5143502"/>
            <a:ext cx="5657850" cy="304271"/>
          </a:xfrm>
          <a:prstGeom prst="rect">
            <a:avLst/>
          </a:prstGeom>
        </p:spPr>
        <p:txBody>
          <a:bodyPr vert="horz" lIns="71323" tIns="35662" rIns="71323" bIns="35662" rtlCol="0" anchor="t"/>
          <a:lstStyle>
            <a:lvl1pPr algn="l">
              <a:defRPr sz="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232"/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648731"/>
            <a:ext cx="856684" cy="558271"/>
          </a:xfrm>
          <a:prstGeom prst="rect">
            <a:avLst/>
          </a:prstGeom>
        </p:spPr>
        <p:txBody>
          <a:bodyPr vert="horz" lIns="71323" tIns="35662" rIns="71323" bIns="35662" rtlCol="0" anchor="b"/>
          <a:lstStyle>
            <a:lvl1pPr algn="r">
              <a:defRPr sz="25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713232"/>
            <a:fld id="{91ED5C04-0DA0-40BE-A0CF-E01F46B2E9D6}" type="slidenum">
              <a:rPr lang="id-ID" smtClean="0">
                <a:solidFill>
                  <a:srgbClr val="303030">
                    <a:lumMod val="50000"/>
                  </a:srgbClr>
                </a:solidFill>
              </a:rPr>
              <a:pPr defTabSz="713232"/>
              <a:t>‹#›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3565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xStyles>
    <p:titleStyle>
      <a:lvl1pPr algn="l" defTabSz="356616" rtl="0" eaLnBrk="1" latinLnBrk="0" hangingPunct="1">
        <a:spcBef>
          <a:spcPct val="0"/>
        </a:spcBef>
        <a:buNone/>
        <a:defRPr sz="28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2885" indent="-222885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79501" indent="-222885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36117" indent="-222885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203579" indent="-133731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60195" indent="-133731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961388" indent="-178308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318004" indent="-178308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674620" indent="-178308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031236" indent="-178308" algn="l" defTabSz="356616" rtl="0" eaLnBrk="1" latinLnBrk="0" hangingPunct="1">
        <a:spcBef>
          <a:spcPct val="20000"/>
        </a:spcBef>
        <a:spcAft>
          <a:spcPts val="468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3232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9848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83080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9696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6312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52928" algn="l" defTabSz="35661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6" Type="http://schemas.openxmlformats.org/officeDocument/2006/relationships/hyperlink" Target="https://www.youtube.com/watch?v=JBnMuWzIQgI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11" Type="http://schemas.openxmlformats.org/officeDocument/2006/relationships/image" Target="../media/image14.jpeg"/><Relationship Id="rId5" Type="http://schemas.openxmlformats.org/officeDocument/2006/relationships/image" Target="../media/image9.png"/><Relationship Id="rId15" Type="http://schemas.openxmlformats.org/officeDocument/2006/relationships/hyperlink" Target="https://drive.google.com/file/d/1GIrqeL2E8XV0ff1Myiv3-_kn9ESdzewF/view?usp=sharing" TargetMode="External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3.jpeg"/><Relationship Id="rId14" Type="http://schemas.openxmlformats.org/officeDocument/2006/relationships/hyperlink" Target="https://www.youtube.com/watch?v=Xhp5_k-IMo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2532172" y="232777"/>
            <a:ext cx="1125848" cy="3682580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1314" tIns="35658" rIns="71314" bIns="35658" rtlCol="0" anchor="ctr"/>
          <a:lstStyle/>
          <a:p>
            <a:pPr algn="ctr" defTabSz="713145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-2919"/>
            <a:ext cx="1328738" cy="38277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1314" tIns="35658" rIns="71314" bIns="35658" rtlCol="0" anchor="ctr"/>
          <a:lstStyle/>
          <a:p>
            <a:pPr algn="ctr" defTabSz="713145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Rectangle 3"/>
          <p:cNvSpPr/>
          <p:nvPr/>
        </p:nvSpPr>
        <p:spPr>
          <a:xfrm>
            <a:off x="0" y="2624592"/>
            <a:ext cx="9144000" cy="1290767"/>
          </a:xfrm>
          <a:prstGeom prst="rect">
            <a:avLst/>
          </a:prstGeom>
          <a:solidFill>
            <a:schemeClr val="tx1"/>
          </a:solidFill>
          <a:ln>
            <a:noFill/>
            <a:prstDash val="solid"/>
          </a:ln>
        </p:spPr>
        <p:txBody>
          <a:bodyPr lIns="71314" tIns="35658" rIns="71314" bIns="35658" anchor="ctr" anchorCtr="1"/>
          <a:lstStyle/>
          <a:p>
            <a:pPr defTabSz="713145">
              <a:defRPr/>
            </a:pPr>
            <a:r>
              <a:rPr lang="id-ID" sz="1900" b="1" dirty="0">
                <a:solidFill>
                  <a:srgbClr val="AD0101">
                    <a:lumMod val="50000"/>
                  </a:srgbClr>
                </a:solidFill>
                <a:latin typeface="Bell MT" pitchFamily="18" charset="0"/>
                <a:cs typeface="Arial" pitchFamily="34" charset="0"/>
              </a:rPr>
              <a:t>	</a:t>
            </a:r>
            <a:r>
              <a:rPr lang="id-ID" sz="1900" b="1" dirty="0">
                <a:solidFill>
                  <a:srgbClr val="FF0000"/>
                </a:solidFill>
                <a:latin typeface="Bell MT" pitchFamily="18" charset="0"/>
                <a:cs typeface="Arial" pitchFamily="34" charset="0"/>
              </a:rPr>
              <a:t>	</a:t>
            </a:r>
            <a:endParaRPr lang="en-AU" sz="1900" b="1" dirty="0">
              <a:solidFill>
                <a:srgbClr val="FF0000"/>
              </a:solidFill>
              <a:latin typeface="Bell MT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46941" y="4616691"/>
            <a:ext cx="2547662" cy="995342"/>
          </a:xfrm>
          <a:prstGeom prst="rect">
            <a:avLst/>
          </a:prstGeom>
          <a:noFill/>
        </p:spPr>
        <p:txBody>
          <a:bodyPr wrap="square" lIns="71314" tIns="35658" rIns="71314" bIns="35658" rtlCol="0">
            <a:spAutoFit/>
          </a:bodyPr>
          <a:lstStyle/>
          <a:p>
            <a:pPr defTabSz="713145"/>
            <a:r>
              <a:rPr lang="id-ID" sz="1200" b="1" dirty="0">
                <a:solidFill>
                  <a:prstClr val="white"/>
                </a:solidFill>
              </a:rPr>
              <a:t>Oleh :</a:t>
            </a:r>
          </a:p>
          <a:p>
            <a:pPr defTabSz="713145"/>
            <a:r>
              <a:rPr lang="id-ID" sz="1200" b="1" dirty="0">
                <a:solidFill>
                  <a:prstClr val="white"/>
                </a:solidFill>
              </a:rPr>
              <a:t>NYAI </a:t>
            </a:r>
            <a:r>
              <a:rPr lang="id-ID" sz="1200" b="1" dirty="0">
                <a:solidFill>
                  <a:prstClr val="white"/>
                </a:solidFill>
              </a:rPr>
              <a:t>CINTANG</a:t>
            </a:r>
            <a:r>
              <a:rPr lang="en-US" sz="1200" b="1" dirty="0">
                <a:solidFill>
                  <a:prstClr val="white"/>
                </a:solidFill>
              </a:rPr>
              <a:t>, </a:t>
            </a:r>
            <a:r>
              <a:rPr lang="en-US" sz="1200" b="1" dirty="0" err="1">
                <a:solidFill>
                  <a:prstClr val="white"/>
                </a:solidFill>
              </a:rPr>
              <a:t>S.Pd</a:t>
            </a:r>
            <a:r>
              <a:rPr lang="en-US" sz="1200" b="1" dirty="0">
                <a:solidFill>
                  <a:prstClr val="white"/>
                </a:solidFill>
              </a:rPr>
              <a:t>., </a:t>
            </a:r>
            <a:r>
              <a:rPr lang="en-US" sz="1200" b="1" dirty="0" err="1">
                <a:solidFill>
                  <a:prstClr val="white"/>
                </a:solidFill>
              </a:rPr>
              <a:t>M.Pd</a:t>
            </a:r>
            <a:endParaRPr lang="id-ID" sz="1200" b="1" dirty="0">
              <a:solidFill>
                <a:prstClr val="white"/>
              </a:solidFill>
            </a:endParaRPr>
          </a:p>
          <a:p>
            <a:pPr defTabSz="713145"/>
            <a:r>
              <a:rPr lang="en-US" sz="1200" b="1" dirty="0" err="1">
                <a:solidFill>
                  <a:prstClr val="white"/>
                </a:solidFill>
              </a:rPr>
              <a:t>Dosen</a:t>
            </a:r>
            <a:r>
              <a:rPr lang="en-US" sz="1200" b="1" dirty="0">
                <a:solidFill>
                  <a:prstClr val="white"/>
                </a:solidFill>
              </a:rPr>
              <a:t> PGSD </a:t>
            </a:r>
          </a:p>
          <a:p>
            <a:pPr defTabSz="713145"/>
            <a:r>
              <a:rPr lang="en-US" sz="1200" b="1" dirty="0" err="1">
                <a:solidFill>
                  <a:prstClr val="white"/>
                </a:solidFill>
              </a:rPr>
              <a:t>Universitas</a:t>
            </a:r>
            <a:r>
              <a:rPr lang="en-US" sz="1200" b="1" dirty="0">
                <a:solidFill>
                  <a:prstClr val="white"/>
                </a:solidFill>
              </a:rPr>
              <a:t> PGRI Semarang</a:t>
            </a:r>
          </a:p>
          <a:p>
            <a:pPr defTabSz="713145"/>
            <a:r>
              <a:rPr lang="en-US" sz="1200" b="1" dirty="0">
                <a:solidFill>
                  <a:prstClr val="white"/>
                </a:solidFill>
              </a:rPr>
              <a:t>nyaicintang@gmail.com</a:t>
            </a:r>
            <a:r>
              <a:rPr lang="id-ID" sz="1200" b="1" dirty="0">
                <a:solidFill>
                  <a:prstClr val="white"/>
                </a:solidFill>
              </a:rPr>
              <a:t>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7030453" y="4712427"/>
            <a:ext cx="0" cy="965327"/>
          </a:xfrm>
          <a:prstGeom prst="line">
            <a:avLst/>
          </a:prstGeom>
          <a:ln w="571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078502" y="567271"/>
            <a:ext cx="2081817" cy="949176"/>
          </a:xfrm>
          <a:prstGeom prst="rect">
            <a:avLst/>
          </a:prstGeom>
          <a:noFill/>
        </p:spPr>
        <p:txBody>
          <a:bodyPr wrap="square" lIns="71314" tIns="35658" rIns="71314" bIns="35658" rtlCol="0">
            <a:spAutoFit/>
          </a:bodyPr>
          <a:lstStyle/>
          <a:p>
            <a:pPr algn="ctr" defTabSz="713145"/>
            <a:r>
              <a:rPr lang="en-US" sz="1900" dirty="0">
                <a:solidFill>
                  <a:prstClr val="white"/>
                </a:solidFill>
                <a:latin typeface="News706 BT" pitchFamily="18" charset="0"/>
                <a:ea typeface="GungsuhChe" pitchFamily="49" charset="-127"/>
              </a:rPr>
              <a:t>MATA KULIAH </a:t>
            </a:r>
            <a:endParaRPr lang="en-US" sz="1900" dirty="0">
              <a:solidFill>
                <a:prstClr val="white"/>
              </a:solidFill>
              <a:latin typeface="News706 BT" pitchFamily="18" charset="0"/>
              <a:ea typeface="GungsuhChe" pitchFamily="49" charset="-127"/>
            </a:endParaRPr>
          </a:p>
          <a:p>
            <a:pPr algn="ctr" defTabSz="713145"/>
            <a:endParaRPr lang="en-US" sz="1900" dirty="0">
              <a:solidFill>
                <a:prstClr val="white"/>
              </a:solidFill>
              <a:latin typeface="News706 BT" pitchFamily="18" charset="0"/>
              <a:ea typeface="GungsuhChe" pitchFamily="49" charset="-127"/>
            </a:endParaRPr>
          </a:p>
          <a:p>
            <a:pPr algn="ctr" defTabSz="713145"/>
            <a:endParaRPr lang="en-US" sz="1900" dirty="0">
              <a:solidFill>
                <a:prstClr val="white"/>
              </a:solidFill>
              <a:latin typeface="News706 BT" pitchFamily="18" charset="0"/>
              <a:ea typeface="GungsuhChe" pitchFamily="49" charset="-127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759226" y="1067406"/>
            <a:ext cx="2720358" cy="2"/>
          </a:xfrm>
          <a:prstGeom prst="line">
            <a:avLst/>
          </a:prstGeom>
          <a:ln w="7620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2562021"/>
            <a:ext cx="1928813" cy="13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2" t="1868" r="13396" b="3887"/>
          <a:stretch/>
        </p:blipFill>
        <p:spPr bwMode="auto">
          <a:xfrm>
            <a:off x="2521129" y="232782"/>
            <a:ext cx="1136897" cy="1238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1328738" y="1200472"/>
            <a:ext cx="1200150" cy="357625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1314" tIns="35658" rIns="71314" bIns="35658" rtlCol="0" anchor="ctr"/>
          <a:lstStyle/>
          <a:p>
            <a:pPr algn="ctr" defTabSz="713145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32172" y="1348318"/>
            <a:ext cx="1125848" cy="127627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1314" tIns="35658" rIns="71314" bIns="35658" rtlCol="0" anchor="ctr"/>
          <a:lstStyle/>
          <a:p>
            <a:pPr algn="ctr" defTabSz="713145"/>
            <a:endParaRPr lang="en-US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054"/>
            <a:ext cx="1328738" cy="1314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8" b="9150"/>
          <a:stretch/>
        </p:blipFill>
        <p:spPr bwMode="auto">
          <a:xfrm>
            <a:off x="1336510" y="1201275"/>
            <a:ext cx="1192385" cy="13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3658019" y="2624590"/>
            <a:ext cx="1200150" cy="129076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1314" tIns="35658" rIns="71314" bIns="35658" rtlCol="0" anchor="ctr"/>
          <a:lstStyle/>
          <a:p>
            <a:pPr algn="ctr" defTabSz="713145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Picture Placeholder 2" descr="For web_lego236.jp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9" t="13760" b="13760"/>
          <a:stretch/>
        </p:blipFill>
        <p:spPr bwMode="auto">
          <a:xfrm>
            <a:off x="2521129" y="2639088"/>
            <a:ext cx="1136897" cy="126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Placeholder 16" descr="Forweb_Kami-Israelski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1" r="9381"/>
          <a:stretch>
            <a:fillRect/>
          </a:stretch>
        </p:blipFill>
        <p:spPr bwMode="auto">
          <a:xfrm>
            <a:off x="987004" y="3904203"/>
            <a:ext cx="1891382" cy="152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58169" y="2797587"/>
            <a:ext cx="4246720" cy="949176"/>
          </a:xfrm>
          <a:prstGeom prst="rect">
            <a:avLst/>
          </a:prstGeom>
          <a:noFill/>
        </p:spPr>
        <p:txBody>
          <a:bodyPr wrap="square" lIns="71314" tIns="35658" rIns="71314" bIns="35658" rtlCol="0">
            <a:spAutoFit/>
          </a:bodyPr>
          <a:lstStyle/>
          <a:p>
            <a:pPr algn="ctr" defTabSz="713145"/>
            <a:r>
              <a:rPr lang="en-US" sz="1900" b="1" dirty="0">
                <a:solidFill>
                  <a:prstClr val="black"/>
                </a:solidFill>
              </a:rPr>
              <a:t>SUMBER BELAJAR &amp; MEDIA PEMBELAJARAN </a:t>
            </a:r>
          </a:p>
          <a:p>
            <a:pPr algn="ctr" defTabSz="713145"/>
            <a:r>
              <a:rPr lang="en-US" sz="1900" b="1" dirty="0">
                <a:solidFill>
                  <a:prstClr val="black"/>
                </a:solidFill>
              </a:rPr>
              <a:t>“</a:t>
            </a:r>
            <a:r>
              <a:rPr lang="en-US" sz="1900" b="1" dirty="0" err="1">
                <a:solidFill>
                  <a:prstClr val="black"/>
                </a:solidFill>
              </a:rPr>
              <a:t>Berbasis</a:t>
            </a:r>
            <a:r>
              <a:rPr lang="en-US" sz="1900" b="1" dirty="0">
                <a:solidFill>
                  <a:prstClr val="black"/>
                </a:solidFill>
              </a:rPr>
              <a:t> </a:t>
            </a:r>
            <a:r>
              <a:rPr lang="en-US" sz="1900" b="1" dirty="0" err="1">
                <a:solidFill>
                  <a:prstClr val="black"/>
                </a:solidFill>
              </a:rPr>
              <a:t>Powerpoint</a:t>
            </a:r>
            <a:r>
              <a:rPr lang="en-US" sz="1900" b="1" dirty="0">
                <a:solidFill>
                  <a:prstClr val="black"/>
                </a:solidFill>
              </a:rPr>
              <a:t>”</a:t>
            </a:r>
            <a:endParaRPr lang="en-US" sz="1900" b="1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46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969" y="-5122"/>
            <a:ext cx="540294" cy="726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098" y="1"/>
            <a:ext cx="479435" cy="72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170" y="1"/>
            <a:ext cx="1337800" cy="721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016" y="-5123"/>
            <a:ext cx="499082" cy="726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263" y="-5123"/>
            <a:ext cx="1061753" cy="726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0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2" t="1756" b="-271"/>
          <a:stretch/>
        </p:blipFill>
        <p:spPr bwMode="auto">
          <a:xfrm>
            <a:off x="5937163" y="-23074"/>
            <a:ext cx="890130" cy="74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093" y="-18227"/>
            <a:ext cx="747602" cy="73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8" b="9150"/>
          <a:stretch/>
        </p:blipFill>
        <p:spPr bwMode="auto">
          <a:xfrm>
            <a:off x="6827293" y="-18662"/>
            <a:ext cx="672374" cy="74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Placeholder 2" descr="For web_lego236.jpg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9" t="13760" b="13760"/>
          <a:stretch/>
        </p:blipFill>
        <p:spPr bwMode="auto">
          <a:xfrm>
            <a:off x="5268532" y="-23073"/>
            <a:ext cx="668630" cy="74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Placeholder 16" descr="Forweb_Kami-Israelski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1" r="9381"/>
          <a:stretch>
            <a:fillRect/>
          </a:stretch>
        </p:blipFill>
        <p:spPr bwMode="auto">
          <a:xfrm>
            <a:off x="8260693" y="14576"/>
            <a:ext cx="877910" cy="70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7967" y="11918"/>
            <a:ext cx="366548" cy="592865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en-US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83621" y="14576"/>
            <a:ext cx="366548" cy="4846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en-US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34562" y="185373"/>
            <a:ext cx="349060" cy="484667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28434" y="81912"/>
            <a:ext cx="316400" cy="59286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en-US">
              <a:solidFill>
                <a:prstClr val="white"/>
              </a:solidFill>
            </a:endParaRPr>
          </a:p>
        </p:txBody>
      </p:sp>
      <p:sp>
        <p:nvSpPr>
          <p:cNvPr id="48" name="Flowchart: Off-page Connector 47"/>
          <p:cNvSpPr/>
          <p:nvPr/>
        </p:nvSpPr>
        <p:spPr>
          <a:xfrm rot="16200000" flipH="1">
            <a:off x="236013" y="443155"/>
            <a:ext cx="760519" cy="1268730"/>
          </a:xfrm>
          <a:prstGeom prst="flowChartOffpageConnector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>
              <a:solidFill>
                <a:prstClr val="white"/>
              </a:solidFill>
            </a:endParaRPr>
          </a:p>
        </p:txBody>
      </p:sp>
      <p:sp>
        <p:nvSpPr>
          <p:cNvPr id="49" name="Flowchart: Off-page Connector 48"/>
          <p:cNvSpPr/>
          <p:nvPr/>
        </p:nvSpPr>
        <p:spPr>
          <a:xfrm rot="16200000" flipH="1">
            <a:off x="242633" y="1266039"/>
            <a:ext cx="765611" cy="1265183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>
              <a:solidFill>
                <a:prstClr val="white"/>
              </a:solidFill>
            </a:endParaRPr>
          </a:p>
        </p:txBody>
      </p:sp>
      <p:sp>
        <p:nvSpPr>
          <p:cNvPr id="50" name="Flowchart: Off-page Connector 49"/>
          <p:cNvSpPr/>
          <p:nvPr/>
        </p:nvSpPr>
        <p:spPr>
          <a:xfrm rot="16200000" flipH="1">
            <a:off x="238254" y="2103499"/>
            <a:ext cx="765293" cy="1265183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>
              <a:solidFill>
                <a:prstClr val="white"/>
              </a:solidFill>
            </a:endParaRPr>
          </a:p>
        </p:txBody>
      </p:sp>
      <p:sp>
        <p:nvSpPr>
          <p:cNvPr id="51" name="Flowchart: Off-page Connector 50"/>
          <p:cNvSpPr/>
          <p:nvPr/>
        </p:nvSpPr>
        <p:spPr>
          <a:xfrm rot="16200000" flipH="1">
            <a:off x="213118" y="2962348"/>
            <a:ext cx="829376" cy="1265183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>
              <a:solidFill>
                <a:prstClr val="white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-21798" y="756817"/>
            <a:ext cx="1229324" cy="456739"/>
          </a:xfrm>
          <a:prstGeom prst="rect">
            <a:avLst/>
          </a:prstGeom>
          <a:noFill/>
        </p:spPr>
        <p:txBody>
          <a:bodyPr wrap="square" lIns="71320" tIns="35661" rIns="71320" bIns="35661" rtlCol="0">
            <a:spAutoFit/>
          </a:bodyPr>
          <a:lstStyle/>
          <a:p>
            <a:pPr defTabSz="713203"/>
            <a:r>
              <a:rPr lang="en-US" sz="1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Part 1</a:t>
            </a:r>
          </a:p>
          <a:p>
            <a:pPr defTabSz="713203"/>
            <a:r>
              <a:rPr lang="en-US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Open Link</a:t>
            </a:r>
            <a:endParaRPr lang="id-ID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-18093" y="1561356"/>
            <a:ext cx="1254833" cy="672183"/>
          </a:xfrm>
          <a:prstGeom prst="rect">
            <a:avLst/>
          </a:prstGeom>
          <a:noFill/>
        </p:spPr>
        <p:txBody>
          <a:bodyPr wrap="square" lIns="71320" tIns="35661" rIns="71320" bIns="35661" rtlCol="0">
            <a:spAutoFit/>
          </a:bodyPr>
          <a:lstStyle/>
          <a:p>
            <a:pPr defTabSz="713203"/>
            <a:r>
              <a:rPr lang="en-US" sz="1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Part </a:t>
            </a:r>
            <a:r>
              <a:rPr lang="en-US" sz="13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2</a:t>
            </a:r>
          </a:p>
          <a:p>
            <a:pPr defTabSz="713203"/>
            <a:r>
              <a:rPr lang="en-US" sz="13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Link </a:t>
            </a:r>
            <a:r>
              <a:rPr lang="en-US" sz="13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untuk</a:t>
            </a:r>
            <a:r>
              <a:rPr lang="en-US" sz="13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 </a:t>
            </a:r>
            <a:r>
              <a:rPr lang="en-US" sz="13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Belajar</a:t>
            </a:r>
            <a:endParaRPr lang="en-US" sz="13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55" name="Flowchart: Off-page Connector 54"/>
          <p:cNvSpPr/>
          <p:nvPr/>
        </p:nvSpPr>
        <p:spPr>
          <a:xfrm rot="16200000" flipH="1">
            <a:off x="247047" y="3830093"/>
            <a:ext cx="762097" cy="1265183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 dirty="0">
              <a:solidFill>
                <a:prstClr val="white"/>
              </a:solidFill>
            </a:endParaRPr>
          </a:p>
        </p:txBody>
      </p:sp>
      <p:sp>
        <p:nvSpPr>
          <p:cNvPr id="60" name="Flowchart: Off-page Connector 59"/>
          <p:cNvSpPr/>
          <p:nvPr/>
        </p:nvSpPr>
        <p:spPr>
          <a:xfrm rot="16200000" flipH="1">
            <a:off x="269228" y="4652172"/>
            <a:ext cx="762097" cy="1265183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0" tIns="35661" rIns="71320" bIns="35661" rtlCol="0" anchor="ctr"/>
          <a:lstStyle/>
          <a:p>
            <a:pPr algn="ctr" defTabSz="713203"/>
            <a:endParaRPr lang="id-ID" dirty="0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83768" y="841277"/>
            <a:ext cx="5688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291"/>
            <a:r>
              <a:rPr lang="en-US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Sumber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Belajar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Media </a:t>
            </a:r>
            <a:r>
              <a:rPr lang="en-US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Pembelajaran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Berbasis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Power Point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1488047" y="1999489"/>
            <a:ext cx="7404433" cy="3450299"/>
          </a:xfrm>
          <a:prstGeom prst="rect">
            <a:avLst/>
          </a:prstGeom>
        </p:spPr>
        <p:txBody>
          <a:bodyPr>
            <a:noAutofit/>
          </a:bodyPr>
          <a:lstStyle>
            <a:lvl1pPr marL="222885" indent="-222885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579501" indent="-222885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36117" indent="-222885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203579" indent="-133731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560195" indent="-133731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1961388" indent="-178308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318004" indent="-178308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2674620" indent="-178308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031236" indent="-178308" algn="l" defTabSz="356616" rtl="0" eaLnBrk="1" latinLnBrk="0" hangingPunct="1">
              <a:spcBef>
                <a:spcPct val="20000"/>
              </a:spcBef>
              <a:spcAft>
                <a:spcPts val="468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prstClr val="white"/>
              </a:buClr>
            </a:pPr>
            <a:r>
              <a:rPr lang="en-US" sz="2200" dirty="0" err="1" smtClean="0">
                <a:solidFill>
                  <a:prstClr val="black"/>
                </a:solidFill>
              </a:rPr>
              <a:t>Contoh</a:t>
            </a:r>
            <a:r>
              <a:rPr lang="en-US" sz="2200" dirty="0" smtClean="0">
                <a:solidFill>
                  <a:prstClr val="black"/>
                </a:solidFill>
              </a:rPr>
              <a:t> Media </a:t>
            </a:r>
            <a:r>
              <a:rPr lang="en-US" sz="2200" dirty="0" err="1" smtClean="0">
                <a:solidFill>
                  <a:prstClr val="black"/>
                </a:solidFill>
              </a:rPr>
              <a:t>berbasis</a:t>
            </a:r>
            <a:r>
              <a:rPr lang="en-US" sz="2200" dirty="0" smtClean="0">
                <a:solidFill>
                  <a:prstClr val="black"/>
                </a:solidFill>
              </a:rPr>
              <a:t> Power point </a:t>
            </a:r>
            <a:r>
              <a:rPr lang="en-US" sz="2200" dirty="0" err="1" smtClean="0">
                <a:solidFill>
                  <a:prstClr val="black"/>
                </a:solidFill>
              </a:rPr>
              <a:t>klick</a:t>
            </a:r>
            <a:r>
              <a:rPr lang="en-US" sz="2200" dirty="0" smtClean="0">
                <a:solidFill>
                  <a:prstClr val="black"/>
                </a:solidFill>
              </a:rPr>
              <a:t> </a:t>
            </a:r>
            <a:r>
              <a:rPr lang="en-US" sz="2200" dirty="0" smtClean="0">
                <a:solidFill>
                  <a:prstClr val="black"/>
                </a:solidFill>
                <a:hlinkClick r:id="rId14"/>
              </a:rPr>
              <a:t>https://www.youtube.com/watch?v=Xhp5_k-IMoo</a:t>
            </a:r>
            <a:r>
              <a:rPr lang="en-US" sz="2200" dirty="0" smtClean="0">
                <a:solidFill>
                  <a:prstClr val="black"/>
                </a:solidFill>
              </a:rPr>
              <a:t> </a:t>
            </a:r>
          </a:p>
          <a:p>
            <a:pPr>
              <a:buClr>
                <a:prstClr val="white"/>
              </a:buClr>
            </a:pPr>
            <a:r>
              <a:rPr lang="en-US" sz="2200" dirty="0">
                <a:solidFill>
                  <a:prstClr val="black"/>
                </a:solidFill>
              </a:rPr>
              <a:t>File yang </a:t>
            </a:r>
            <a:r>
              <a:rPr lang="en-US" sz="2200" dirty="0" err="1">
                <a:solidFill>
                  <a:prstClr val="black"/>
                </a:solidFill>
              </a:rPr>
              <a:t>dibutuhkan</a:t>
            </a:r>
            <a:r>
              <a:rPr lang="en-US" sz="2200" dirty="0">
                <a:solidFill>
                  <a:prstClr val="black"/>
                </a:solidFill>
              </a:rPr>
              <a:t> download di: </a:t>
            </a:r>
            <a:r>
              <a:rPr lang="en-US" sz="2200" dirty="0">
                <a:solidFill>
                  <a:prstClr val="black"/>
                </a:solidFill>
                <a:hlinkClick r:id="rId15"/>
              </a:rPr>
              <a:t>https://drive.google.com/file/d/1GIrqeL2E8XV0ff1Myiv3-_kn9ESdzewF/view?usp=sharing</a:t>
            </a:r>
            <a:r>
              <a:rPr lang="en-US" sz="2200" dirty="0">
                <a:solidFill>
                  <a:prstClr val="black"/>
                </a:solidFill>
              </a:rPr>
              <a:t> </a:t>
            </a:r>
          </a:p>
          <a:p>
            <a:pPr>
              <a:buClr>
                <a:prstClr val="white"/>
              </a:buClr>
            </a:pPr>
            <a:r>
              <a:rPr lang="en-US" sz="2200" dirty="0" smtClean="0">
                <a:solidFill>
                  <a:prstClr val="black"/>
                </a:solidFill>
              </a:rPr>
              <a:t>Tutorial Multimedia </a:t>
            </a:r>
            <a:r>
              <a:rPr lang="en-US" sz="2200" dirty="0" err="1" smtClean="0">
                <a:solidFill>
                  <a:prstClr val="black"/>
                </a:solidFill>
              </a:rPr>
              <a:t>Interaktif</a:t>
            </a:r>
            <a:r>
              <a:rPr lang="en-US" sz="2200" dirty="0" smtClean="0">
                <a:solidFill>
                  <a:prstClr val="black"/>
                </a:solidFill>
              </a:rPr>
              <a:t> </a:t>
            </a:r>
            <a:r>
              <a:rPr lang="en-US" sz="2200" dirty="0" err="1" smtClean="0">
                <a:solidFill>
                  <a:prstClr val="black"/>
                </a:solidFill>
              </a:rPr>
              <a:t>Berbasis</a:t>
            </a:r>
            <a:r>
              <a:rPr lang="en-US" sz="2200" dirty="0" smtClean="0">
                <a:solidFill>
                  <a:prstClr val="black"/>
                </a:solidFill>
              </a:rPr>
              <a:t> Power Point </a:t>
            </a:r>
            <a:r>
              <a:rPr lang="en-US" sz="2200" dirty="0" err="1" smtClean="0">
                <a:solidFill>
                  <a:prstClr val="black"/>
                </a:solidFill>
              </a:rPr>
              <a:t>klick</a:t>
            </a:r>
            <a:r>
              <a:rPr lang="en-US" sz="2200" dirty="0" smtClean="0">
                <a:solidFill>
                  <a:prstClr val="black"/>
                </a:solidFill>
              </a:rPr>
              <a:t> </a:t>
            </a:r>
            <a:r>
              <a:rPr lang="en-US" sz="2200" dirty="0" smtClean="0">
                <a:solidFill>
                  <a:prstClr val="black"/>
                </a:solidFill>
                <a:hlinkClick r:id="rId16"/>
              </a:rPr>
              <a:t>https://www.youtube.com/watch?v=JBnMuWzIQgI</a:t>
            </a:r>
            <a:endParaRPr lang="en-US" sz="2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41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"/>
</p:tagLst>
</file>

<file path=ppt/theme/theme1.xml><?xml version="1.0" encoding="utf-8"?>
<a:theme xmlns:a="http://schemas.openxmlformats.org/drawingml/2006/main" name="2_Slice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3_Slice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9759155-7935-4C61-A06C-C04380D1B16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75</Words>
  <Application>Microsoft Office PowerPoint</Application>
  <PresentationFormat>On-screen Show (16:10)</PresentationFormat>
  <Paragraphs>19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2_Slice</vt:lpstr>
      <vt:lpstr>3_Slice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8.1</dc:creator>
  <cp:lastModifiedBy>Windows 8.1</cp:lastModifiedBy>
  <cp:revision>1</cp:revision>
  <dcterms:created xsi:type="dcterms:W3CDTF">2018-10-02T01:26:41Z</dcterms:created>
  <dcterms:modified xsi:type="dcterms:W3CDTF">2018-10-02T01:29:14Z</dcterms:modified>
</cp:coreProperties>
</file>