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1" d="100"/>
          <a:sy n="61" d="100"/>
        </p:scale>
        <p:origin x="-379" y="2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659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2345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47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576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5469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26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654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407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877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0738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906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7C59923-B402-41A9-8BC5-1133726033AF}" type="datetimeFigureOut">
              <a:rPr lang="id-ID" smtClean="0"/>
              <a:t>13/09/2017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B4A3B8C-173C-4218-B825-60539E854789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1733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b="1" dirty="0" smtClean="0"/>
              <a:t>MITIGASI BENCANA</a:t>
            </a: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UPGRIS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1490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671512"/>
            <a:ext cx="9753600" cy="551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9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98" y="341194"/>
            <a:ext cx="9376012" cy="623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4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015" y="409432"/>
            <a:ext cx="9348715" cy="612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8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50" y="286602"/>
            <a:ext cx="9626220" cy="631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02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3" y="504968"/>
            <a:ext cx="9476096" cy="603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6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169" y="286603"/>
            <a:ext cx="9394209" cy="64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5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71" y="232006"/>
            <a:ext cx="9407859" cy="635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579" y="313899"/>
            <a:ext cx="9462448" cy="627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75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932" y="286604"/>
            <a:ext cx="9435152" cy="631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1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4" y="259307"/>
            <a:ext cx="9325970" cy="639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2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70" y="327544"/>
            <a:ext cx="10304058" cy="625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4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299" y="255893"/>
            <a:ext cx="9976513" cy="638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231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39" y="163773"/>
            <a:ext cx="10372298" cy="648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03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95" y="382136"/>
            <a:ext cx="10413241" cy="619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693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204716"/>
            <a:ext cx="10399594" cy="645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93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30" y="204716"/>
            <a:ext cx="10413242" cy="644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9166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47" y="218364"/>
            <a:ext cx="10454185" cy="641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9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43" y="177420"/>
            <a:ext cx="10317708" cy="638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869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21" y="109182"/>
            <a:ext cx="10099343" cy="656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7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95" y="122830"/>
            <a:ext cx="9990160" cy="655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2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25" y="163772"/>
            <a:ext cx="10235821" cy="653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893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4" y="191069"/>
            <a:ext cx="10426890" cy="648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00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5" y="136478"/>
            <a:ext cx="10345002" cy="659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1299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5" y="177421"/>
            <a:ext cx="10385946" cy="655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97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43" y="163773"/>
            <a:ext cx="10331356" cy="656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6487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1" y="177420"/>
            <a:ext cx="10426889" cy="650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486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50125"/>
            <a:ext cx="10413241" cy="659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427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109182"/>
            <a:ext cx="10399594" cy="656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557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" y="150124"/>
            <a:ext cx="10426890" cy="65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103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478"/>
            <a:ext cx="10426890" cy="650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32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3" y="122830"/>
            <a:ext cx="10385946" cy="656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2433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95534"/>
            <a:ext cx="10440538" cy="661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15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122830"/>
            <a:ext cx="10426890" cy="657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6524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63772"/>
            <a:ext cx="10454185" cy="65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198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95534"/>
            <a:ext cx="10399594" cy="661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420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3" y="136478"/>
            <a:ext cx="10522423" cy="661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984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63772"/>
            <a:ext cx="10372299" cy="649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74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877" y="150125"/>
            <a:ext cx="10208525" cy="657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8666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5" y="150125"/>
            <a:ext cx="10399594" cy="649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666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122830"/>
            <a:ext cx="10399594" cy="660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34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4" y="191068"/>
            <a:ext cx="10413242" cy="650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399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36478"/>
            <a:ext cx="10454185" cy="655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266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4" y="136478"/>
            <a:ext cx="10413242" cy="649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1596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50124"/>
            <a:ext cx="10399593" cy="652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738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09182"/>
            <a:ext cx="10345002" cy="660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3957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36478"/>
            <a:ext cx="10426889" cy="650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9924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48" y="163773"/>
            <a:ext cx="10385946" cy="646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5218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" y="177420"/>
            <a:ext cx="10454185" cy="650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100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50125"/>
            <a:ext cx="10454184" cy="653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458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63772"/>
            <a:ext cx="10372299" cy="650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030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77420"/>
            <a:ext cx="10358650" cy="650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2023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48" y="122830"/>
            <a:ext cx="10385946" cy="657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855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" y="109182"/>
            <a:ext cx="10440537" cy="661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08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52" y="122830"/>
            <a:ext cx="10426890" cy="659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5152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63772"/>
            <a:ext cx="10467833" cy="652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063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91068"/>
            <a:ext cx="10372298" cy="655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760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3" y="204716"/>
            <a:ext cx="10385947" cy="646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798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61</TotalTime>
  <Words>3</Words>
  <Application>Microsoft Office PowerPoint</Application>
  <PresentationFormat>Custom</PresentationFormat>
  <Paragraphs>2</Paragraphs>
  <Slides>58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Integral</vt:lpstr>
      <vt:lpstr>MITIGASI BENCANA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MITIGASI BENCANA</dc:title>
  <dc:creator>User id</dc:creator>
  <cp:lastModifiedBy>USER</cp:lastModifiedBy>
  <cp:revision>8</cp:revision>
  <dcterms:created xsi:type="dcterms:W3CDTF">2017-09-07T05:45:52Z</dcterms:created>
  <dcterms:modified xsi:type="dcterms:W3CDTF">2017-09-13T13:34:23Z</dcterms:modified>
</cp:coreProperties>
</file>