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8"/>
  </p:handoutMasterIdLst>
  <p:sldIdLst>
    <p:sldId id="256" r:id="rId2"/>
    <p:sldId id="257" r:id="rId3"/>
    <p:sldId id="258" r:id="rId4"/>
    <p:sldId id="259" r:id="rId5"/>
    <p:sldId id="271" r:id="rId6"/>
    <p:sldId id="267" r:id="rId7"/>
    <p:sldId id="272" r:id="rId8"/>
    <p:sldId id="262" r:id="rId9"/>
    <p:sldId id="268" r:id="rId10"/>
    <p:sldId id="264" r:id="rId11"/>
    <p:sldId id="269" r:id="rId12"/>
    <p:sldId id="265" r:id="rId13"/>
    <p:sldId id="274" r:id="rId14"/>
    <p:sldId id="266" r:id="rId15"/>
    <p:sldId id="270" r:id="rId16"/>
    <p:sldId id="275" r:id="rId17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D66340C1-4E9A-43A9-93D9-81E1E09D221A}" type="datetimeFigureOut">
              <a:rPr lang="en-US" smtClean="0"/>
              <a:t>9/6/2018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E6961749-4D5B-4386-8FA3-519DBE3A1E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831AE98-990E-4320-A3AC-8C39BBF4AD9F}" type="datetimeFigureOut">
              <a:rPr lang="en-US" smtClean="0"/>
              <a:pPr/>
              <a:t>9/6/2018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DF27D87-F92A-47B4-87D9-B7EA96588A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800" dirty="0" err="1" smtClean="0"/>
              <a:t>Pendahuluan</a:t>
            </a:r>
            <a:endParaRPr lang="en-US" sz="4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err="1" smtClean="0"/>
              <a:t>Mekatronika</a:t>
            </a:r>
            <a:endParaRPr lang="en-US" sz="7200" dirty="0"/>
          </a:p>
        </p:txBody>
      </p:sp>
      <p:sp>
        <p:nvSpPr>
          <p:cNvPr id="4" name="Rounded Rectangle 3"/>
          <p:cNvSpPr/>
          <p:nvPr/>
        </p:nvSpPr>
        <p:spPr>
          <a:xfrm>
            <a:off x="381000" y="304800"/>
            <a:ext cx="1600200" cy="304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Pertemuan</a:t>
            </a:r>
            <a:r>
              <a:rPr lang="en-US" dirty="0" smtClean="0"/>
              <a:t> 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algn="l"/>
            <a:r>
              <a:rPr lang="en-US" dirty="0" err="1" smtClean="0"/>
              <a:t>Rencana</a:t>
            </a:r>
            <a:r>
              <a:rPr lang="en-US" dirty="0" smtClean="0"/>
              <a:t> </a:t>
            </a:r>
            <a:r>
              <a:rPr lang="en-US" dirty="0" err="1" smtClean="0"/>
              <a:t>Perkuliahan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229600" cy="541020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Elektronika</a:t>
            </a:r>
            <a:r>
              <a:rPr lang="en-US" dirty="0" smtClean="0"/>
              <a:t> Analog</a:t>
            </a:r>
          </a:p>
          <a:p>
            <a:pPr marL="914400" indent="-401638"/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Semikonduktor</a:t>
            </a:r>
            <a:endParaRPr lang="en-US" dirty="0" smtClean="0"/>
          </a:p>
          <a:p>
            <a:pPr marL="914400" indent="-401638"/>
            <a:r>
              <a:rPr lang="en-US" dirty="0" smtClean="0"/>
              <a:t>Transistor</a:t>
            </a:r>
          </a:p>
          <a:p>
            <a:pPr marL="914400" indent="-401638"/>
            <a:r>
              <a:rPr lang="en-US" dirty="0" err="1" smtClean="0"/>
              <a:t>Dioda</a:t>
            </a:r>
            <a:endParaRPr lang="en-US" dirty="0" smtClean="0"/>
          </a:p>
          <a:p>
            <a:pPr marL="914400" indent="-401638"/>
            <a:r>
              <a:rPr lang="en-US" dirty="0" smtClean="0"/>
              <a:t>Op Amp</a:t>
            </a:r>
          </a:p>
          <a:p>
            <a:pPr marL="914400" indent="-401638"/>
            <a:r>
              <a:rPr lang="en-US" dirty="0" smtClean="0"/>
              <a:t>Filter</a:t>
            </a:r>
          </a:p>
          <a:p>
            <a:pPr marL="914400" indent="-401638"/>
            <a:r>
              <a:rPr lang="en-US" dirty="0" err="1" smtClean="0"/>
              <a:t>Jembatan</a:t>
            </a:r>
            <a:r>
              <a:rPr lang="en-US" dirty="0" smtClean="0"/>
              <a:t> Wheatstone</a:t>
            </a:r>
          </a:p>
          <a:p>
            <a:pPr marL="514350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Elektronika</a:t>
            </a:r>
            <a:r>
              <a:rPr lang="en-US" dirty="0" smtClean="0"/>
              <a:t> Digital</a:t>
            </a:r>
          </a:p>
          <a:p>
            <a:pPr marL="971550" indent="-458788"/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Bilangan</a:t>
            </a:r>
            <a:endParaRPr lang="en-US" dirty="0" smtClean="0"/>
          </a:p>
          <a:p>
            <a:pPr marL="971550" indent="-458788"/>
            <a:r>
              <a:rPr lang="en-US" dirty="0" err="1" smtClean="0"/>
              <a:t>Gerbang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endParaRPr lang="en-US" dirty="0" smtClean="0"/>
          </a:p>
          <a:p>
            <a:pPr marL="971550" indent="-458788"/>
            <a:r>
              <a:rPr lang="en-US" dirty="0" err="1" smtClean="0"/>
              <a:t>Aljabar</a:t>
            </a:r>
            <a:r>
              <a:rPr lang="en-US" dirty="0" smtClean="0"/>
              <a:t> Boolean</a:t>
            </a:r>
          </a:p>
          <a:p>
            <a:pPr marL="514350" indent="-514350">
              <a:buNone/>
            </a:pPr>
            <a:r>
              <a:rPr lang="en-US" dirty="0" smtClean="0"/>
              <a:t>3. Sensor, </a:t>
            </a:r>
            <a:r>
              <a:rPr lang="en-US" dirty="0" err="1" smtClean="0"/>
              <a:t>Pengkodisian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, ADC/DAC</a:t>
            </a:r>
          </a:p>
          <a:p>
            <a:pPr marL="514350" indent="-51435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Aktuator</a:t>
            </a:r>
            <a:endParaRPr lang="en-US" dirty="0" smtClean="0"/>
          </a:p>
          <a:p>
            <a:pPr marL="514350" indent="-514350"/>
            <a:r>
              <a:rPr lang="en-US" dirty="0" err="1" smtClean="0"/>
              <a:t>Aktuator</a:t>
            </a:r>
            <a:r>
              <a:rPr lang="en-US" dirty="0" smtClean="0"/>
              <a:t> </a:t>
            </a:r>
            <a:r>
              <a:rPr lang="en-US" dirty="0" err="1" smtClean="0"/>
              <a:t>Mekanik</a:t>
            </a:r>
            <a:endParaRPr lang="en-US" dirty="0" smtClean="0"/>
          </a:p>
          <a:p>
            <a:pPr marL="514350" indent="-514350"/>
            <a:r>
              <a:rPr lang="en-US" dirty="0" err="1" smtClean="0"/>
              <a:t>Aktuator</a:t>
            </a:r>
            <a:r>
              <a:rPr lang="en-US" dirty="0" smtClean="0"/>
              <a:t> </a:t>
            </a:r>
            <a:r>
              <a:rPr lang="en-US" dirty="0" err="1" smtClean="0"/>
              <a:t>Pneumatik-Hidrolik</a:t>
            </a:r>
            <a:endParaRPr lang="en-US" dirty="0" smtClean="0"/>
          </a:p>
          <a:p>
            <a:pPr marL="514350" indent="-514350"/>
            <a:r>
              <a:rPr lang="en-US" dirty="0" err="1" smtClean="0"/>
              <a:t>Aktuator</a:t>
            </a:r>
            <a:r>
              <a:rPr lang="en-US" dirty="0" smtClean="0"/>
              <a:t> </a:t>
            </a:r>
            <a:r>
              <a:rPr lang="en-US" dirty="0" err="1" smtClean="0"/>
              <a:t>Elektrik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6. </a:t>
            </a:r>
            <a:r>
              <a:rPr lang="en-US" dirty="0" err="1" smtClean="0"/>
              <a:t>Desain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914400" indent="-401638">
              <a:buNone/>
            </a:pPr>
            <a:endParaRPr lang="en-US" dirty="0"/>
          </a:p>
          <a:p>
            <a:pPr marL="514350" indent="-514350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Kontrak</a:t>
            </a:r>
            <a:r>
              <a:rPr lang="en-US" dirty="0" smtClean="0"/>
              <a:t> </a:t>
            </a:r>
            <a:r>
              <a:rPr lang="en-US" dirty="0" err="1" smtClean="0"/>
              <a:t>Perkuliahan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smtClean="0"/>
              <a:t>	: </a:t>
            </a:r>
            <a:r>
              <a:rPr lang="en-US" dirty="0" smtClean="0"/>
              <a:t>20%</a:t>
            </a:r>
          </a:p>
          <a:p>
            <a:r>
              <a:rPr lang="en-US" dirty="0" smtClean="0"/>
              <a:t>UTS		: 30%</a:t>
            </a:r>
          </a:p>
          <a:p>
            <a:r>
              <a:rPr lang="en-US" dirty="0" smtClean="0"/>
              <a:t>UAS		: 40%</a:t>
            </a:r>
          </a:p>
          <a:p>
            <a:r>
              <a:rPr lang="en-US" dirty="0" err="1" smtClean="0"/>
              <a:t>Kehadiran</a:t>
            </a:r>
            <a:r>
              <a:rPr lang="en-US" dirty="0" smtClean="0"/>
              <a:t>	: 10%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Mekatronika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Istilah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kali </a:t>
            </a:r>
            <a:r>
              <a:rPr lang="en-US" dirty="0" err="1" smtClean="0"/>
              <a:t>dikemukakan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Tetsuro</a:t>
            </a:r>
            <a:r>
              <a:rPr lang="en-US" dirty="0" smtClean="0"/>
              <a:t> Mori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insinyur</a:t>
            </a:r>
            <a:r>
              <a:rPr lang="en-US" dirty="0" smtClean="0"/>
              <a:t> senior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Jepang</a:t>
            </a:r>
            <a:r>
              <a:rPr lang="en-US" dirty="0" smtClean="0"/>
              <a:t> </a:t>
            </a:r>
            <a:r>
              <a:rPr lang="en-US" dirty="0" err="1" smtClean="0"/>
              <a:t>Yaskawa</a:t>
            </a:r>
            <a:endParaRPr lang="en-US" dirty="0" smtClean="0"/>
          </a:p>
          <a:p>
            <a:r>
              <a:rPr lang="en-US" i="1" dirty="0" err="1" smtClean="0"/>
              <a:t>Mechatronic</a:t>
            </a:r>
            <a:r>
              <a:rPr lang="en-US" dirty="0" smtClean="0"/>
              <a:t> </a:t>
            </a:r>
            <a:r>
              <a:rPr lang="en-US" dirty="0" err="1" smtClean="0"/>
              <a:t>diambila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i="1" dirty="0" err="1" smtClean="0"/>
              <a:t>mecha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akar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i="1" dirty="0" smtClean="0"/>
              <a:t>mechanism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/>
              <a:t>tronnics</a:t>
            </a:r>
            <a:r>
              <a:rPr lang="en-US" dirty="0" smtClean="0"/>
              <a:t> yang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akar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i="1" dirty="0" smtClean="0"/>
              <a:t>electronic</a:t>
            </a:r>
          </a:p>
          <a:p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Mekatronik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sinergi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elektronikadan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 smtClean="0"/>
              <a:t>lunak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Mekatronika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>
            <a:lum bright="-50000" contrast="90000"/>
          </a:blip>
          <a:srcRect l="5128" r="2404"/>
          <a:stretch>
            <a:fillRect/>
          </a:stretch>
        </p:blipFill>
        <p:spPr bwMode="auto">
          <a:xfrm rot="10800000">
            <a:off x="1600200" y="1828800"/>
            <a:ext cx="5943600" cy="394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Berdasar</a:t>
            </a:r>
            <a:r>
              <a:rPr lang="en-US" dirty="0" smtClean="0"/>
              <a:t> forum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Inggris</a:t>
            </a:r>
            <a:r>
              <a:rPr lang="en-US" dirty="0" smtClean="0"/>
              <a:t> </a:t>
            </a:r>
            <a:r>
              <a:rPr lang="en-US" dirty="0" err="1" smtClean="0"/>
              <a:t>didapatkan</a:t>
            </a:r>
            <a:r>
              <a:rPr lang="en-US" dirty="0" smtClean="0"/>
              <a:t> </a:t>
            </a:r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u="sng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sinergi</a:t>
            </a:r>
            <a:r>
              <a:rPr lang="en-US" dirty="0" smtClean="0"/>
              <a:t> </a:t>
            </a:r>
            <a:r>
              <a:rPr lang="en-US" dirty="0" err="1" smtClean="0"/>
              <a:t>integrasi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tejknik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algoritma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perancangan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.</a:t>
            </a:r>
          </a:p>
          <a:p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>
            <a:lum bright="-35000" contrast="85000"/>
          </a:blip>
          <a:srcRect/>
          <a:stretch>
            <a:fillRect/>
          </a:stretch>
        </p:blipFill>
        <p:spPr bwMode="auto">
          <a:xfrm>
            <a:off x="533400" y="2057400"/>
            <a:ext cx="8229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Produk</a:t>
            </a:r>
            <a:r>
              <a:rPr lang="en-US" dirty="0" smtClean="0"/>
              <a:t> –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CNC</a:t>
            </a:r>
          </a:p>
          <a:p>
            <a:r>
              <a:rPr lang="en-US" dirty="0" err="1" smtClean="0"/>
              <a:t>Otomasi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endParaRPr lang="en-US" dirty="0" smtClean="0"/>
          </a:p>
          <a:p>
            <a:r>
              <a:rPr lang="en-US" dirty="0" err="1" smtClean="0"/>
              <a:t>Robotika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Robotika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robotika</a:t>
            </a:r>
            <a:r>
              <a:rPr lang="en-US" dirty="0" smtClean="0"/>
              <a:t>…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robotika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Robotika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desain</a:t>
            </a:r>
            <a:r>
              <a:rPr lang="en-US" dirty="0" smtClean="0"/>
              <a:t>, </a:t>
            </a:r>
            <a:r>
              <a:rPr lang="en-US" dirty="0" err="1" smtClean="0"/>
              <a:t>konstruksi</a:t>
            </a:r>
            <a:r>
              <a:rPr lang="en-US" dirty="0" smtClean="0"/>
              <a:t>, </a:t>
            </a:r>
            <a:r>
              <a:rPr lang="en-US" dirty="0" err="1" smtClean="0"/>
              <a:t>operasi</a:t>
            </a:r>
            <a:r>
              <a:rPr lang="en-US" dirty="0" smtClean="0"/>
              <a:t>, </a:t>
            </a:r>
            <a:r>
              <a:rPr lang="en-US" dirty="0" err="1" smtClean="0"/>
              <a:t>disposisi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,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endParaRPr lang="en-US" dirty="0" smtClean="0"/>
          </a:p>
          <a:p>
            <a:r>
              <a:rPr lang="en-US" dirty="0" smtClean="0"/>
              <a:t>Robot : </a:t>
            </a:r>
            <a:r>
              <a:rPr lang="en-US" dirty="0" err="1" smtClean="0"/>
              <a:t>sebuah</a:t>
            </a:r>
            <a:r>
              <a:rPr lang="en-US" dirty="0" smtClean="0"/>
              <a:t> manipulator yang </a:t>
            </a:r>
            <a:r>
              <a:rPr lang="en-US" dirty="0" err="1" smtClean="0"/>
              <a:t>terkendali</a:t>
            </a:r>
            <a:r>
              <a:rPr lang="en-US" dirty="0" smtClean="0"/>
              <a:t>, </a:t>
            </a:r>
            <a:r>
              <a:rPr lang="en-US" dirty="0" err="1" smtClean="0"/>
              <a:t>multifungsi</a:t>
            </a:r>
            <a:r>
              <a:rPr lang="en-US" dirty="0" smtClean="0"/>
              <a:t>,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diprogram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aksis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yang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otomasi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(ISO)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keilmuan</a:t>
            </a:r>
            <a:r>
              <a:rPr lang="en-US" dirty="0" smtClean="0"/>
              <a:t> yang </a:t>
            </a:r>
            <a:r>
              <a:rPr lang="en-US" dirty="0" err="1" smtClean="0"/>
              <a:t>terkait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robotika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Mekanika</a:t>
            </a:r>
            <a:r>
              <a:rPr lang="en-US" dirty="0" smtClean="0"/>
              <a:t>, </a:t>
            </a:r>
            <a:r>
              <a:rPr lang="en-US" dirty="0" err="1" smtClean="0"/>
              <a:t>kinematika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dinamika</a:t>
            </a:r>
            <a:endParaRPr lang="en-US" dirty="0" smtClean="0"/>
          </a:p>
          <a:p>
            <a:r>
              <a:rPr lang="en-US" dirty="0" smtClean="0"/>
              <a:t>Sensor</a:t>
            </a:r>
          </a:p>
          <a:p>
            <a:r>
              <a:rPr lang="en-US" dirty="0" err="1" smtClean="0"/>
              <a:t>Kendali</a:t>
            </a:r>
            <a:endParaRPr lang="en-US" dirty="0" smtClean="0"/>
          </a:p>
          <a:p>
            <a:r>
              <a:rPr lang="en-US" dirty="0" err="1" smtClean="0"/>
              <a:t>Pemodelan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endParaRPr lang="en-US" dirty="0" smtClean="0"/>
          </a:p>
          <a:p>
            <a:r>
              <a:rPr lang="en-US" dirty="0" err="1" smtClean="0"/>
              <a:t>Navigasi</a:t>
            </a:r>
            <a:endParaRPr lang="en-US" dirty="0"/>
          </a:p>
          <a:p>
            <a:r>
              <a:rPr lang="en-US" dirty="0" smtClean="0"/>
              <a:t>CAD</a:t>
            </a:r>
          </a:p>
          <a:p>
            <a:r>
              <a:rPr lang="en-US" dirty="0" err="1" smtClean="0"/>
              <a:t>Manufaktur</a:t>
            </a:r>
            <a:endParaRPr lang="en-US" dirty="0" smtClean="0"/>
          </a:p>
          <a:p>
            <a:r>
              <a:rPr lang="en-US" dirty="0" err="1" smtClean="0"/>
              <a:t>Pemrograman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Klasifikasi</a:t>
            </a:r>
            <a:r>
              <a:rPr lang="en-US" dirty="0" smtClean="0"/>
              <a:t> Robot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Robot </a:t>
            </a:r>
            <a:r>
              <a:rPr lang="en-US" dirty="0" err="1" smtClean="0"/>
              <a:t>Industri</a:t>
            </a:r>
            <a:endParaRPr lang="en-US" dirty="0" smtClean="0"/>
          </a:p>
          <a:p>
            <a:r>
              <a:rPr lang="en-US" dirty="0" smtClean="0"/>
              <a:t>Robot Mobile</a:t>
            </a:r>
          </a:p>
          <a:p>
            <a:r>
              <a:rPr lang="en-US" dirty="0" smtClean="0"/>
              <a:t>Robot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; </a:t>
            </a:r>
            <a:r>
              <a:rPr lang="en-US" dirty="0" err="1" smtClean="0"/>
              <a:t>medik</a:t>
            </a:r>
            <a:r>
              <a:rPr lang="en-US" dirty="0" smtClean="0"/>
              <a:t>, </a:t>
            </a:r>
            <a:r>
              <a:rPr lang="en-US" dirty="0" err="1" smtClean="0"/>
              <a:t>militer</a:t>
            </a:r>
            <a:r>
              <a:rPr lang="en-US" dirty="0" smtClean="0"/>
              <a:t>,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angkasa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air, </a:t>
            </a:r>
            <a:r>
              <a:rPr lang="en-US" dirty="0" err="1" smtClean="0"/>
              <a:t>hiburan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Robot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penggeraknya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Mekanis</a:t>
            </a:r>
            <a:endParaRPr lang="en-US" dirty="0" smtClean="0"/>
          </a:p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Pneumatik</a:t>
            </a:r>
            <a:endParaRPr lang="en-US" dirty="0" smtClean="0"/>
          </a:p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Hidrolik</a:t>
            </a:r>
            <a:endParaRPr lang="en-US" dirty="0" smtClean="0"/>
          </a:p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Elektrik</a:t>
            </a:r>
            <a:r>
              <a:rPr lang="en-US" dirty="0" smtClean="0"/>
              <a:t>/</a:t>
            </a:r>
            <a:r>
              <a:rPr lang="en-US" dirty="0" err="1" smtClean="0"/>
              <a:t>Elektronik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Bebrapa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Kerangka</a:t>
            </a:r>
            <a:r>
              <a:rPr lang="en-US" dirty="0" smtClean="0"/>
              <a:t> Robot </a:t>
            </a:r>
            <a:r>
              <a:rPr lang="en-US" dirty="0" err="1" smtClean="0"/>
              <a:t>Industri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>
            <a:lum bright="-15000" contrast="55000"/>
          </a:blip>
          <a:srcRect/>
          <a:stretch>
            <a:fillRect/>
          </a:stretch>
        </p:blipFill>
        <p:spPr bwMode="auto">
          <a:xfrm rot="10800000">
            <a:off x="762000" y="1981200"/>
            <a:ext cx="7772400" cy="2991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Tugas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yang </a:t>
            </a:r>
            <a:r>
              <a:rPr lang="en-US" dirty="0" err="1" smtClean="0"/>
              <a:t>termasuk</a:t>
            </a:r>
            <a:r>
              <a:rPr lang="en-US" dirty="0" smtClean="0"/>
              <a:t> :</a:t>
            </a:r>
          </a:p>
          <a:p>
            <a:pPr marL="623888" indent="-333375">
              <a:buFont typeface="+mj-lt"/>
              <a:buAutoNum type="alphaLcPeriod"/>
            </a:pPr>
            <a:r>
              <a:rPr lang="en-US" dirty="0" err="1" smtClean="0"/>
              <a:t>Mekanik</a:t>
            </a:r>
            <a:endParaRPr lang="en-US" dirty="0" smtClean="0"/>
          </a:p>
          <a:p>
            <a:pPr marL="623888" indent="-333375">
              <a:buFont typeface="+mj-lt"/>
              <a:buAutoNum type="alphaLcPeriod"/>
            </a:pPr>
            <a:r>
              <a:rPr lang="en-US" dirty="0" err="1" smtClean="0"/>
              <a:t>Elektronik</a:t>
            </a:r>
            <a:endParaRPr lang="en-US" dirty="0" smtClean="0"/>
          </a:p>
          <a:p>
            <a:pPr marL="623888" indent="-333375">
              <a:buFont typeface="+mj-lt"/>
              <a:buAutoNum type="alphaLcPeriod"/>
            </a:pPr>
            <a:r>
              <a:rPr lang="en-US" dirty="0" err="1" smtClean="0"/>
              <a:t>Elektrikal</a:t>
            </a:r>
            <a:endParaRPr lang="en-US" dirty="0" smtClean="0"/>
          </a:p>
          <a:p>
            <a:pPr marL="623888" indent="-333375">
              <a:buFont typeface="+mj-lt"/>
              <a:buAutoNum type="alphaLcPeriod"/>
            </a:pPr>
            <a:r>
              <a:rPr lang="en-US" dirty="0" err="1" smtClean="0"/>
              <a:t>Perangkat</a:t>
            </a:r>
            <a:r>
              <a:rPr lang="en-US" dirty="0" smtClean="0"/>
              <a:t> </a:t>
            </a:r>
            <a:r>
              <a:rPr lang="en-US" dirty="0" err="1" smtClean="0"/>
              <a:t>Lunak</a:t>
            </a:r>
            <a:endParaRPr lang="en-US" dirty="0" smtClean="0"/>
          </a:p>
          <a:p>
            <a:pPr marL="623888" indent="-333375">
              <a:buFont typeface="Wingdings" pitchFamily="2" charset="2"/>
              <a:buChar char="§"/>
            </a:pPr>
            <a:r>
              <a:rPr lang="en-US" dirty="0" smtClean="0"/>
              <a:t>Format </a:t>
            </a:r>
            <a:r>
              <a:rPr lang="en-US" dirty="0" err="1" smtClean="0"/>
              <a:t>tugas</a:t>
            </a:r>
            <a:r>
              <a:rPr lang="en-US" dirty="0" smtClean="0"/>
              <a:t> :</a:t>
            </a:r>
          </a:p>
          <a:p>
            <a:pPr marL="623888" indent="0">
              <a:buNone/>
            </a:pP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/</a:t>
            </a:r>
            <a:r>
              <a:rPr lang="en-US" dirty="0" err="1" smtClean="0"/>
              <a:t>foto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tunjukan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mekatronika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Mekanika</a:t>
            </a:r>
            <a:r>
              <a:rPr lang="en-US" dirty="0" smtClean="0"/>
              <a:t> Robot </a:t>
            </a:r>
            <a:r>
              <a:rPr lang="en-US" dirty="0" err="1" smtClean="0"/>
              <a:t>Berkaki</a:t>
            </a:r>
            <a:r>
              <a:rPr lang="en-US" dirty="0" smtClean="0"/>
              <a:t> : </a:t>
            </a:r>
            <a:r>
              <a:rPr lang="en-US" dirty="0" err="1" smtClean="0"/>
              <a:t>Houtman</a:t>
            </a:r>
            <a:r>
              <a:rPr lang="en-US" dirty="0" smtClean="0"/>
              <a:t> P </a:t>
            </a:r>
            <a:r>
              <a:rPr lang="en-US" dirty="0" err="1" smtClean="0"/>
              <a:t>Siregar</a:t>
            </a:r>
            <a:r>
              <a:rPr lang="en-US" dirty="0" smtClean="0"/>
              <a:t>, </a:t>
            </a:r>
            <a:r>
              <a:rPr lang="en-US" dirty="0" err="1" smtClean="0"/>
              <a:t>Penerbit</a:t>
            </a:r>
            <a:r>
              <a:rPr lang="en-US" dirty="0" smtClean="0"/>
              <a:t> </a:t>
            </a:r>
            <a:r>
              <a:rPr lang="en-US" dirty="0" err="1" smtClean="0"/>
              <a:t>Graha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endParaRPr lang="en-US" dirty="0" smtClean="0"/>
          </a:p>
          <a:p>
            <a:r>
              <a:rPr lang="en-US" dirty="0" err="1" smtClean="0"/>
              <a:t>Mechatronics</a:t>
            </a:r>
            <a:r>
              <a:rPr lang="en-US" dirty="0" smtClean="0"/>
              <a:t> : W. Bolton</a:t>
            </a:r>
          </a:p>
          <a:p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Elektronika</a:t>
            </a:r>
            <a:r>
              <a:rPr lang="en-US" dirty="0" smtClean="0"/>
              <a:t> Analog : </a:t>
            </a:r>
            <a:r>
              <a:rPr lang="en-US" dirty="0" err="1" smtClean="0"/>
              <a:t>Pujiono</a:t>
            </a:r>
            <a:r>
              <a:rPr lang="en-US" dirty="0" smtClean="0"/>
              <a:t>, </a:t>
            </a:r>
            <a:r>
              <a:rPr lang="en-US" dirty="0" err="1" smtClean="0"/>
              <a:t>Graha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endParaRPr lang="en-US" dirty="0" smtClean="0"/>
          </a:p>
          <a:p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AplikasiSistem</a:t>
            </a:r>
            <a:r>
              <a:rPr lang="en-US" dirty="0" smtClean="0"/>
              <a:t> Digital : </a:t>
            </a:r>
            <a:r>
              <a:rPr lang="en-US" dirty="0" err="1" smtClean="0"/>
              <a:t>Eko</a:t>
            </a:r>
            <a:r>
              <a:rPr lang="en-US" dirty="0" smtClean="0"/>
              <a:t> Budi </a:t>
            </a:r>
            <a:r>
              <a:rPr lang="en-US" dirty="0" err="1" smtClean="0"/>
              <a:t>Purwanto</a:t>
            </a:r>
            <a:r>
              <a:rPr lang="en-US" dirty="0" smtClean="0"/>
              <a:t>, </a:t>
            </a:r>
            <a:r>
              <a:rPr lang="en-US" dirty="0" err="1" smtClean="0"/>
              <a:t>Graha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endParaRPr lang="en-US" dirty="0" smtClean="0"/>
          </a:p>
          <a:p>
            <a:r>
              <a:rPr lang="en-US" dirty="0" err="1" smtClean="0"/>
              <a:t>Mechatronics</a:t>
            </a:r>
            <a:r>
              <a:rPr lang="en-US" dirty="0" smtClean="0"/>
              <a:t> : W. Bolton</a:t>
            </a:r>
          </a:p>
          <a:p>
            <a:r>
              <a:rPr lang="en-US" dirty="0" smtClean="0"/>
              <a:t> The </a:t>
            </a:r>
            <a:r>
              <a:rPr lang="en-US" dirty="0" err="1" smtClean="0"/>
              <a:t>Mechatronics</a:t>
            </a:r>
            <a:r>
              <a:rPr lang="en-US" dirty="0" smtClean="0"/>
              <a:t> Hand Book : Robert H Bishop, The University Of  Texas  at Austin Texas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94</TotalTime>
  <Words>338</Words>
  <Application>Microsoft Office PowerPoint</Application>
  <PresentationFormat>On-screen Show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Equity</vt:lpstr>
      <vt:lpstr>Mekatronika</vt:lpstr>
      <vt:lpstr>Rencana Perkuliahan</vt:lpstr>
      <vt:lpstr>Kontrak Perkuliahan</vt:lpstr>
      <vt:lpstr>Mekatronika</vt:lpstr>
      <vt:lpstr>Mekatronika</vt:lpstr>
      <vt:lpstr>Definisi Mekatronika</vt:lpstr>
      <vt:lpstr>Sistem Mekatronika</vt:lpstr>
      <vt:lpstr>Produk – produk Mekatronika</vt:lpstr>
      <vt:lpstr>Hubungan Mekatronika dengan Robotika</vt:lpstr>
      <vt:lpstr>Robotika</vt:lpstr>
      <vt:lpstr>Cabang keilmuan yang terkait dengan robotika</vt:lpstr>
      <vt:lpstr>Klasifikasi Robot</vt:lpstr>
      <vt:lpstr>Klasifikasi Robot berdasarkan penggeraknya</vt:lpstr>
      <vt:lpstr>Bebrapa Kemungkinan Kerangka Robot Industri</vt:lpstr>
      <vt:lpstr>Tugas 1</vt:lpstr>
      <vt:lpstr>Sumber Bacaan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Mekatronika</dc:title>
  <dc:creator>Computer</dc:creator>
  <cp:lastModifiedBy>TU NURUL BARQI</cp:lastModifiedBy>
  <cp:revision>12</cp:revision>
  <dcterms:created xsi:type="dcterms:W3CDTF">2018-09-05T05:19:36Z</dcterms:created>
  <dcterms:modified xsi:type="dcterms:W3CDTF">2018-09-06T03:13:23Z</dcterms:modified>
</cp:coreProperties>
</file>