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8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B1BC-7982-4565-BAE3-8C8330E6821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1F87C-4C4E-4C56-915B-740F31342C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F87C-4C4E-4C56-915B-740F31342C1F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F87C-4C4E-4C56-915B-740F31342C1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F87C-4C4E-4C56-915B-740F31342C1F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0"/>
            <a:ext cx="8610600" cy="3352800"/>
          </a:xfrm>
        </p:spPr>
        <p:txBody>
          <a:bodyPr>
            <a:normAutofit/>
          </a:bodyPr>
          <a:lstStyle/>
          <a:p>
            <a:pPr algn="ctr"/>
            <a:r>
              <a:rPr lang="en-US" sz="7200" dirty="0" smtClean="0">
                <a:solidFill>
                  <a:srgbClr val="00B0F0"/>
                </a:solidFill>
              </a:rPr>
              <a:t>SIMULASI</a:t>
            </a:r>
            <a:r>
              <a:rPr lang="en-US" sz="7200" dirty="0" smtClean="0"/>
              <a:t> DIGITAL</a:t>
            </a:r>
            <a:br>
              <a:rPr lang="en-US" sz="7200" dirty="0" smtClean="0"/>
            </a:br>
            <a:r>
              <a:rPr lang="en-US" sz="5400" dirty="0" err="1" smtClean="0"/>
              <a:t>Kewargaan</a:t>
            </a:r>
            <a:r>
              <a:rPr lang="en-US" sz="5400" dirty="0" smtClean="0"/>
              <a:t> Digital </a:t>
            </a:r>
            <a:br>
              <a:rPr lang="en-US" sz="5400" dirty="0" smtClean="0"/>
            </a:br>
            <a:r>
              <a:rPr lang="en-US" sz="5400" dirty="0" smtClean="0"/>
              <a:t>(</a:t>
            </a:r>
            <a:r>
              <a:rPr lang="en-US" sz="5400" i="1" dirty="0" smtClean="0"/>
              <a:t>Digital Citizenship)  </a:t>
            </a:r>
            <a:endParaRPr lang="en-US" sz="72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9144000" cy="609600"/>
          </a:xfrm>
        </p:spPr>
        <p:txBody>
          <a:bodyPr/>
          <a:lstStyle/>
          <a:p>
            <a:r>
              <a:rPr sz="3600" smtClean="0"/>
              <a:t>1. Kewargaan Digital 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algn="just"/>
            <a:r>
              <a:rPr lang="en-US" sz="2800" dirty="0" err="1" smtClean="0"/>
              <a:t>Warga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orang</a:t>
            </a:r>
            <a:r>
              <a:rPr lang="en-US" sz="2800" dirty="0" smtClean="0"/>
              <a:t> yang </a:t>
            </a:r>
            <a:r>
              <a:rPr lang="en-US" sz="2800" dirty="0" err="1" smtClean="0"/>
              <a:t>sadar</a:t>
            </a:r>
            <a:r>
              <a:rPr lang="en-US" sz="2800" dirty="0" smtClean="0"/>
              <a:t> </a:t>
            </a:r>
            <a:r>
              <a:rPr lang="en-US" sz="2800" dirty="0" err="1" smtClean="0"/>
              <a:t>apa</a:t>
            </a:r>
            <a:r>
              <a:rPr lang="en-US" sz="2800" dirty="0" smtClean="0"/>
              <a:t> yang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r>
              <a:rPr lang="en-US" sz="2800" dirty="0" err="1" smtClean="0"/>
              <a:t>apa</a:t>
            </a:r>
            <a:r>
              <a:rPr lang="en-US" sz="2800" dirty="0" smtClean="0"/>
              <a:t> yang </a:t>
            </a:r>
            <a:r>
              <a:rPr lang="en-US" sz="2800" dirty="0" err="1" smtClean="0"/>
              <a:t>salah</a:t>
            </a:r>
            <a:r>
              <a:rPr lang="en-US" sz="2800" dirty="0" smtClean="0"/>
              <a:t>, </a:t>
            </a:r>
            <a:r>
              <a:rPr lang="en-US" sz="2800" dirty="0" err="1" smtClean="0"/>
              <a:t>menunjukkan</a:t>
            </a:r>
            <a:r>
              <a:rPr lang="en-US" sz="2800" dirty="0" smtClean="0"/>
              <a:t> </a:t>
            </a:r>
            <a:r>
              <a:rPr lang="en-US" sz="2800" dirty="0" err="1" smtClean="0"/>
              <a:t>kecerdasan</a:t>
            </a:r>
            <a:r>
              <a:rPr lang="en-US" sz="2800" dirty="0" smtClean="0"/>
              <a:t> </a:t>
            </a:r>
            <a:r>
              <a:rPr lang="en-US" sz="2800" dirty="0" err="1" smtClean="0"/>
              <a:t>perilaku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membuat</a:t>
            </a:r>
            <a:r>
              <a:rPr lang="en-US" sz="2800" dirty="0" smtClean="0"/>
              <a:t> </a:t>
            </a:r>
            <a:r>
              <a:rPr lang="en-US" sz="2800" dirty="0" err="1" smtClean="0"/>
              <a:t>pilihan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tepat</a:t>
            </a:r>
            <a:r>
              <a:rPr lang="en-US" sz="2800" dirty="0" smtClean="0"/>
              <a:t> </a:t>
            </a:r>
            <a:r>
              <a:rPr lang="en-US" sz="2800" dirty="0" err="1" smtClean="0"/>
              <a:t>ketika</a:t>
            </a:r>
            <a:r>
              <a:rPr lang="en-US" sz="2800" dirty="0" smtClean="0"/>
              <a:t> </a:t>
            </a:r>
            <a:r>
              <a:rPr lang="en-US" sz="2800" dirty="0" err="1" smtClean="0"/>
              <a:t>menggunakan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. </a:t>
            </a:r>
          </a:p>
          <a:p>
            <a:pPr algn="just"/>
            <a:r>
              <a:rPr lang="en-US" sz="2800" dirty="0" err="1" smtClean="0"/>
              <a:t>semua</a:t>
            </a:r>
            <a:r>
              <a:rPr lang="en-US" sz="2800" dirty="0" smtClean="0"/>
              <a:t> </a:t>
            </a:r>
            <a:r>
              <a:rPr lang="en-US" sz="2800" dirty="0" err="1" smtClean="0"/>
              <a:t>warga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kewajiban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menjaga</a:t>
            </a:r>
            <a:r>
              <a:rPr lang="en-US" sz="2800" dirty="0" smtClean="0"/>
              <a:t> </a:t>
            </a:r>
            <a:r>
              <a:rPr lang="en-US" sz="2800" dirty="0" err="1" smtClean="0"/>
              <a:t>etiket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norma</a:t>
            </a:r>
            <a:r>
              <a:rPr lang="en-US" sz="2800" dirty="0" smtClean="0"/>
              <a:t>, </a:t>
            </a:r>
            <a:r>
              <a:rPr lang="en-US" sz="2800" dirty="0" err="1" smtClean="0"/>
              <a:t>serta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rasa </a:t>
            </a:r>
            <a:r>
              <a:rPr lang="en-US" sz="2800" dirty="0" err="1" smtClean="0"/>
              <a:t>tanggung</a:t>
            </a:r>
            <a:r>
              <a:rPr lang="en-US" sz="2800" dirty="0" smtClean="0"/>
              <a:t> </a:t>
            </a:r>
            <a:r>
              <a:rPr lang="en-US" sz="2800" dirty="0" err="1" smtClean="0"/>
              <a:t>jawab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dunia</a:t>
            </a:r>
            <a:r>
              <a:rPr lang="en-US" sz="2800" dirty="0" smtClean="0"/>
              <a:t> </a:t>
            </a:r>
            <a:r>
              <a:rPr lang="en-US" sz="2800" dirty="0" err="1" smtClean="0"/>
              <a:t>maya</a:t>
            </a:r>
            <a:r>
              <a:rPr lang="en-US" sz="2800" dirty="0" smtClean="0"/>
              <a:t>. </a:t>
            </a:r>
            <a:endParaRPr lang="en-US" sz="2800" b="1" dirty="0" smtClean="0">
              <a:solidFill>
                <a:srgbClr val="002060"/>
              </a:solidFill>
            </a:endParaRPr>
          </a:p>
        </p:txBody>
      </p:sp>
      <p:pic>
        <p:nvPicPr>
          <p:cNvPr id="9" name="Picture 8" descr="k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3749825"/>
            <a:ext cx="3581400" cy="3108175"/>
          </a:xfrm>
          <a:prstGeom prst="rect">
            <a:avLst/>
          </a:prstGeom>
        </p:spPr>
      </p:pic>
      <p:pic>
        <p:nvPicPr>
          <p:cNvPr id="10" name="Picture 9" descr="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6240" y="4191000"/>
            <a:ext cx="2097759" cy="2667000"/>
          </a:xfrm>
          <a:prstGeom prst="rect">
            <a:avLst/>
          </a:prstGeom>
        </p:spPr>
      </p:pic>
      <p:pic>
        <p:nvPicPr>
          <p:cNvPr id="13" name="Picture 12" descr="kl,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0" y="4648200"/>
            <a:ext cx="2819400" cy="2209800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229600" cy="609600"/>
          </a:xfrm>
        </p:spPr>
        <p:txBody>
          <a:bodyPr/>
          <a:lstStyle/>
          <a:p>
            <a:r>
              <a:rPr sz="3600" smtClean="0"/>
              <a:t>Kewargaan digital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990600"/>
            <a:ext cx="8613648" cy="2590800"/>
          </a:xfrm>
        </p:spPr>
        <p:txBody>
          <a:bodyPr>
            <a:noAutofit/>
          </a:bodyPr>
          <a:lstStyle/>
          <a:p>
            <a:r>
              <a:rPr lang="en-US" sz="2800" b="1" dirty="0" err="1" smtClean="0"/>
              <a:t>Kewargaan</a:t>
            </a:r>
            <a:r>
              <a:rPr lang="en-US" sz="2800" b="1" dirty="0" smtClean="0"/>
              <a:t> digital </a:t>
            </a:r>
            <a:r>
              <a:rPr lang="en-US" sz="2800" b="1" dirty="0" err="1" smtClean="0"/>
              <a:t>adalah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konsep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digunakan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untuk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memberikan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pengetahuan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mengenai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penggunaan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teknologi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dunia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benar</a:t>
            </a:r>
            <a:r>
              <a:rPr lang="en-US" sz="2800" b="1" dirty="0" smtClean="0"/>
              <a:t>. </a:t>
            </a:r>
          </a:p>
          <a:p>
            <a:r>
              <a:rPr lang="en-US" sz="2800" dirty="0" err="1" smtClean="0"/>
              <a:t>Usia</a:t>
            </a:r>
            <a:r>
              <a:rPr lang="en-US" sz="2800" dirty="0" smtClean="0"/>
              <a:t> yang </a:t>
            </a:r>
            <a:r>
              <a:rPr lang="en-US" sz="2800" dirty="0" err="1" smtClean="0"/>
              <a:t>masih</a:t>
            </a:r>
            <a:r>
              <a:rPr lang="en-US" sz="2800" dirty="0" smtClean="0"/>
              <a:t> </a:t>
            </a:r>
            <a:r>
              <a:rPr lang="en-US" sz="2800" dirty="0" err="1" smtClean="0"/>
              <a:t>belia</a:t>
            </a:r>
            <a:r>
              <a:rPr lang="en-US" sz="2800" dirty="0" smtClean="0"/>
              <a:t> </a:t>
            </a:r>
            <a:r>
              <a:rPr lang="en-US" sz="2800" dirty="0" err="1" smtClean="0"/>
              <a:t>semakin</a:t>
            </a:r>
            <a:r>
              <a:rPr lang="en-US" sz="2800" dirty="0" smtClean="0"/>
              <a:t> </a:t>
            </a:r>
            <a:r>
              <a:rPr lang="en-US" sz="2800" dirty="0" err="1" smtClean="0"/>
              <a:t>membuka</a:t>
            </a:r>
            <a:r>
              <a:rPr lang="en-US" sz="2800" dirty="0" smtClean="0"/>
              <a:t> </a:t>
            </a:r>
            <a:r>
              <a:rPr lang="en-US" sz="2800" dirty="0" err="1" smtClean="0"/>
              <a:t>kemungkinan</a:t>
            </a:r>
            <a:r>
              <a:rPr lang="en-US" sz="2800" dirty="0" smtClean="0"/>
              <a:t> </a:t>
            </a:r>
            <a:r>
              <a:rPr lang="en-US" sz="2800" dirty="0" err="1" smtClean="0"/>
              <a:t>adanya</a:t>
            </a:r>
            <a:r>
              <a:rPr lang="en-US" sz="2800" dirty="0" smtClean="0"/>
              <a:t> </a:t>
            </a:r>
            <a:r>
              <a:rPr lang="en-US" sz="2800" dirty="0" err="1" smtClean="0"/>
              <a:t>pelanggaran</a:t>
            </a:r>
            <a:r>
              <a:rPr lang="en-US" sz="2800" dirty="0" smtClean="0"/>
              <a:t> </a:t>
            </a:r>
            <a:r>
              <a:rPr lang="en-US" sz="2800" dirty="0" err="1" smtClean="0"/>
              <a:t>norma-norma</a:t>
            </a:r>
            <a:r>
              <a:rPr lang="en-US" sz="2800" dirty="0" smtClean="0"/>
              <a:t>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penyebaran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</a:t>
            </a:r>
            <a:r>
              <a:rPr lang="en-US" sz="2800" dirty="0" err="1" smtClean="0"/>
              <a:t>penting</a:t>
            </a:r>
            <a:r>
              <a:rPr lang="en-US" sz="2800" dirty="0" smtClean="0"/>
              <a:t> yang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disalahgunakan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pihak-pihak</a:t>
            </a:r>
            <a:r>
              <a:rPr lang="en-US" sz="2800" dirty="0" smtClean="0"/>
              <a:t> yang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bertanggungjawab</a:t>
            </a:r>
            <a:r>
              <a:rPr lang="en-US" sz="2800" dirty="0" smtClean="0"/>
              <a:t>.</a:t>
            </a:r>
            <a:endParaRPr lang="en-US" sz="2800" b="1" dirty="0" smtClean="0"/>
          </a:p>
          <a:p>
            <a:endParaRPr lang="en-US" sz="2800" dirty="0" smtClean="0"/>
          </a:p>
        </p:txBody>
      </p:sp>
      <p:pic>
        <p:nvPicPr>
          <p:cNvPr id="8" name="Picture 7" descr="h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0350" y="5057775"/>
            <a:ext cx="2533650" cy="1800225"/>
          </a:xfrm>
          <a:prstGeom prst="rect">
            <a:avLst/>
          </a:prstGeom>
        </p:spPr>
      </p:pic>
      <p:pic>
        <p:nvPicPr>
          <p:cNvPr id="9" name="Picture 8" descr="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4981575"/>
            <a:ext cx="2438400" cy="1876425"/>
          </a:xfrm>
          <a:prstGeom prst="rect">
            <a:avLst/>
          </a:prstGeom>
        </p:spPr>
      </p:pic>
      <p:pic>
        <p:nvPicPr>
          <p:cNvPr id="10" name="Picture 9" descr="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10150"/>
            <a:ext cx="2466975" cy="1847850"/>
          </a:xfrm>
          <a:prstGeom prst="rect">
            <a:avLst/>
          </a:prstGeo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2. Komponen Kewargaan Digital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3429000"/>
          </a:xfrm>
        </p:spPr>
        <p:txBody>
          <a:bodyPr>
            <a:noAutofit/>
          </a:bodyPr>
          <a:lstStyle/>
          <a:p>
            <a:pPr marL="514350" indent="-514350">
              <a:buAutoNum type="alphaLcPeriod"/>
            </a:pPr>
            <a:r>
              <a:rPr lang="en-US" sz="2800" b="1" dirty="0" err="1" smtClean="0"/>
              <a:t>Lingkungan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belajar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akademis</a:t>
            </a:r>
            <a:endParaRPr lang="en-US" sz="2800" b="1" dirty="0" smtClean="0"/>
          </a:p>
          <a:p>
            <a:pPr marL="514350" indent="-514350"/>
            <a:r>
              <a:rPr lang="en-US" sz="2800" b="1" i="1" dirty="0" smtClean="0"/>
              <a:t>	</a:t>
            </a:r>
            <a:r>
              <a:rPr lang="en-US" sz="2800" dirty="0" smtClean="0"/>
              <a:t> </a:t>
            </a:r>
            <a:r>
              <a:rPr lang="en-US" sz="2800" dirty="0" err="1" smtClean="0"/>
              <a:t>Beberapa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komponen</a:t>
            </a:r>
            <a:r>
              <a:rPr lang="en-US" sz="2800" dirty="0" smtClean="0"/>
              <a:t> </a:t>
            </a:r>
            <a:r>
              <a:rPr lang="en-US" sz="2800" dirty="0" err="1" smtClean="0"/>
              <a:t>Kewargaan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lingkungan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akademis</a:t>
            </a:r>
            <a:r>
              <a:rPr lang="en-US" sz="2800" dirty="0" smtClean="0"/>
              <a:t>  </a:t>
            </a:r>
            <a:r>
              <a:rPr lang="en-US" sz="2800" dirty="0" err="1" smtClean="0"/>
              <a:t>adalah</a:t>
            </a:r>
            <a:r>
              <a:rPr lang="en-US" sz="2800" dirty="0" smtClean="0"/>
              <a:t>: </a:t>
            </a:r>
          </a:p>
          <a:p>
            <a:pPr marL="514350" indent="-514350"/>
            <a:r>
              <a:rPr lang="en-US" sz="2800" b="1" dirty="0" err="1" smtClean="0"/>
              <a:t>Komponen</a:t>
            </a:r>
            <a:r>
              <a:rPr lang="en-US" sz="2800" b="1" dirty="0" smtClean="0"/>
              <a:t> 1. </a:t>
            </a:r>
            <a:r>
              <a:rPr lang="en-US" sz="2800" b="1" dirty="0" err="1" smtClean="0"/>
              <a:t>Akses</a:t>
            </a:r>
            <a:r>
              <a:rPr lang="en-US" sz="2800" b="1" dirty="0" smtClean="0"/>
              <a:t> Digital</a:t>
            </a:r>
          </a:p>
          <a:p>
            <a:pPr marL="514350" indent="-514350"/>
            <a:r>
              <a:rPr lang="en-US" sz="2800" dirty="0" smtClean="0"/>
              <a:t>	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menghargai</a:t>
            </a:r>
            <a:r>
              <a:rPr lang="en-US" sz="2800" dirty="0" smtClean="0"/>
              <a:t> </a:t>
            </a:r>
            <a:r>
              <a:rPr lang="en-US" sz="2800" dirty="0" err="1" smtClean="0"/>
              <a:t>hak</a:t>
            </a:r>
            <a:r>
              <a:rPr lang="en-US" sz="2800" dirty="0" smtClean="0"/>
              <a:t> </a:t>
            </a:r>
            <a:r>
              <a:rPr lang="en-US" sz="2800" dirty="0" err="1" smtClean="0"/>
              <a:t>setiap</a:t>
            </a:r>
            <a:r>
              <a:rPr lang="en-US" sz="2800" dirty="0" smtClean="0"/>
              <a:t>  </a:t>
            </a:r>
            <a:r>
              <a:rPr lang="en-US" sz="2800" dirty="0" err="1" smtClean="0"/>
              <a:t>orang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akses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informaasi</a:t>
            </a:r>
            <a:r>
              <a:rPr lang="en-US" sz="2800" dirty="0" smtClean="0"/>
              <a:t>, </a:t>
            </a:r>
            <a:r>
              <a:rPr lang="en-US" sz="2800" dirty="0" err="1" smtClean="0"/>
              <a:t>serta</a:t>
            </a:r>
            <a:r>
              <a:rPr lang="en-US" sz="2800" dirty="0" smtClean="0"/>
              <a:t> </a:t>
            </a:r>
            <a:r>
              <a:rPr lang="en-US" sz="2800" dirty="0" err="1" smtClean="0"/>
              <a:t>berjuang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mencapai</a:t>
            </a:r>
            <a:r>
              <a:rPr lang="en-US" sz="2800" dirty="0" smtClean="0"/>
              <a:t> </a:t>
            </a:r>
            <a:r>
              <a:rPr lang="en-US" sz="2800" dirty="0" err="1" smtClean="0"/>
              <a:t>kesetaraan</a:t>
            </a:r>
            <a:r>
              <a:rPr lang="en-US" sz="2800" dirty="0" smtClean="0"/>
              <a:t> </a:t>
            </a:r>
            <a:r>
              <a:rPr lang="en-US" sz="2800" dirty="0" err="1" smtClean="0"/>
              <a:t>hak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ketersediaan</a:t>
            </a:r>
            <a:r>
              <a:rPr lang="en-US" sz="2800" dirty="0" smtClean="0"/>
              <a:t> </a:t>
            </a:r>
            <a:r>
              <a:rPr lang="en-US" sz="2800" dirty="0" err="1" smtClean="0"/>
              <a:t>fasilitas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mengakses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dasar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kewargaan</a:t>
            </a:r>
            <a:r>
              <a:rPr lang="en-US" sz="2800" dirty="0" smtClean="0"/>
              <a:t> digital.</a:t>
            </a:r>
            <a:endParaRPr lang="en-US" sz="2800" i="1" dirty="0" smtClean="0"/>
          </a:p>
        </p:txBody>
      </p:sp>
      <p:pic>
        <p:nvPicPr>
          <p:cNvPr id="6" name="Picture 5" descr="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4800600"/>
            <a:ext cx="1905000" cy="2057400"/>
          </a:xfrm>
          <a:prstGeom prst="rect">
            <a:avLst/>
          </a:prstGeom>
        </p:spPr>
      </p:pic>
      <p:pic>
        <p:nvPicPr>
          <p:cNvPr id="7" name="Picture 6" descr="h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210331"/>
            <a:ext cx="2533650" cy="1647669"/>
          </a:xfrm>
          <a:prstGeom prst="rect">
            <a:avLst/>
          </a:prstGeom>
        </p:spPr>
      </p:pic>
      <p:pic>
        <p:nvPicPr>
          <p:cNvPr id="9" name="Picture 8" descr="article-0-14D40E87000005DC-723_634x4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1800" y="4876800"/>
            <a:ext cx="2362200" cy="1981200"/>
          </a:xfrm>
          <a:prstGeom prst="rect">
            <a:avLst/>
          </a:prstGeo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2. Komponen Kewargaan Digital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4648200"/>
          </a:xfrm>
        </p:spPr>
        <p:txBody>
          <a:bodyPr>
            <a:noAutofit/>
          </a:bodyPr>
          <a:lstStyle/>
          <a:p>
            <a:pPr marL="514350" indent="-514350">
              <a:buAutoNum type="alphaLcPeriod"/>
            </a:pPr>
            <a:r>
              <a:rPr lang="en-US" sz="2800" b="1" dirty="0" err="1" smtClean="0"/>
              <a:t>Lingkungan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belajar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akademis</a:t>
            </a:r>
            <a:endParaRPr lang="en-US" sz="2800" b="1" dirty="0" smtClean="0"/>
          </a:p>
          <a:p>
            <a:pPr marL="514350" indent="-514350"/>
            <a:r>
              <a:rPr lang="en-US" sz="2800" b="1" i="1" dirty="0" smtClean="0"/>
              <a:t>	</a:t>
            </a:r>
            <a:r>
              <a:rPr lang="en-US" sz="2800" b="1" dirty="0" err="1" smtClean="0"/>
              <a:t>Komponen</a:t>
            </a:r>
            <a:r>
              <a:rPr lang="en-US" sz="2800" b="1" dirty="0" smtClean="0"/>
              <a:t> 2. </a:t>
            </a:r>
            <a:r>
              <a:rPr lang="en-US" sz="2800" b="1" dirty="0" err="1" smtClean="0"/>
              <a:t>Komunikasi</a:t>
            </a:r>
            <a:r>
              <a:rPr lang="en-US" sz="2800" b="1" dirty="0" smtClean="0"/>
              <a:t> Digital </a:t>
            </a:r>
          </a:p>
          <a:p>
            <a:pPr marL="514350" indent="-514350"/>
            <a:r>
              <a:rPr lang="en-US" sz="2800" dirty="0" smtClean="0"/>
              <a:t>	 </a:t>
            </a:r>
            <a:r>
              <a:rPr lang="en-US" sz="2800" dirty="0" err="1" smtClean="0"/>
              <a:t>Setiap</a:t>
            </a:r>
            <a:r>
              <a:rPr lang="en-US" sz="2800" dirty="0" smtClean="0"/>
              <a:t> </a:t>
            </a:r>
            <a:r>
              <a:rPr lang="en-US" sz="2800" dirty="0" err="1" smtClean="0"/>
              <a:t>warga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diharapkan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mengetahui</a:t>
            </a:r>
            <a:r>
              <a:rPr lang="en-US" sz="2800" dirty="0" smtClean="0"/>
              <a:t> </a:t>
            </a:r>
            <a:r>
              <a:rPr lang="en-US" sz="2800" dirty="0" err="1" smtClean="0"/>
              <a:t>berbagai</a:t>
            </a:r>
            <a:r>
              <a:rPr lang="en-US" sz="2800" dirty="0" smtClean="0"/>
              <a:t> </a:t>
            </a:r>
            <a:r>
              <a:rPr lang="en-US" sz="2800" dirty="0" err="1" smtClean="0"/>
              <a:t>jenis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menggunakan</a:t>
            </a:r>
            <a:r>
              <a:rPr lang="en-US" sz="2800" dirty="0" smtClean="0"/>
              <a:t> media digital. </a:t>
            </a:r>
            <a:r>
              <a:rPr lang="en-US" sz="2800" dirty="0" err="1" smtClean="0"/>
              <a:t>Warga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/>
              <a:t>diharapkan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mengetahui</a:t>
            </a:r>
            <a:r>
              <a:rPr lang="en-US" sz="2800" dirty="0" smtClean="0"/>
              <a:t> </a:t>
            </a:r>
            <a:r>
              <a:rPr lang="en-US" sz="2800" dirty="0" err="1" smtClean="0"/>
              <a:t>kelebihan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kekurangan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setiap</a:t>
            </a:r>
            <a:r>
              <a:rPr lang="en-US" sz="2800" dirty="0" smtClean="0"/>
              <a:t> </a:t>
            </a:r>
            <a:r>
              <a:rPr lang="en-US" sz="2800" dirty="0" err="1" smtClean="0"/>
              <a:t>jenis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,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memilih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penggunaan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tepat</a:t>
            </a:r>
            <a:r>
              <a:rPr lang="en-US" sz="2800" dirty="0" smtClean="0"/>
              <a:t> </a:t>
            </a:r>
            <a:r>
              <a:rPr lang="en-US" sz="2800" dirty="0" err="1" smtClean="0"/>
              <a:t>sesuai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kebutuhan</a:t>
            </a:r>
            <a:r>
              <a:rPr lang="en-US" sz="2800" dirty="0" smtClean="0"/>
              <a:t>. </a:t>
            </a:r>
            <a:endParaRPr lang="en-US" sz="2800" i="1" dirty="0" smtClean="0"/>
          </a:p>
        </p:txBody>
      </p:sp>
      <p:pic>
        <p:nvPicPr>
          <p:cNvPr id="5" name="Picture 4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14875"/>
            <a:ext cx="2133600" cy="2143125"/>
          </a:xfrm>
          <a:prstGeom prst="rect">
            <a:avLst/>
          </a:prstGeom>
        </p:spPr>
      </p:pic>
      <p:pic>
        <p:nvPicPr>
          <p:cNvPr id="6" name="Picture 5" descr="index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200" y="5105400"/>
            <a:ext cx="2609850" cy="1752600"/>
          </a:xfrm>
          <a:prstGeom prst="rect">
            <a:avLst/>
          </a:prstGeom>
        </p:spPr>
      </p:pic>
      <p:pic>
        <p:nvPicPr>
          <p:cNvPr id="7" name="Picture 6" descr="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0875" y="4714875"/>
            <a:ext cx="2143125" cy="2143125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2. Komponen Kewargaan Digital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4648200"/>
          </a:xfrm>
        </p:spPr>
        <p:txBody>
          <a:bodyPr>
            <a:noAutofit/>
          </a:bodyPr>
          <a:lstStyle/>
          <a:p>
            <a:pPr marL="514350" indent="-514350">
              <a:buAutoNum type="alphaLcPeriod"/>
            </a:pPr>
            <a:r>
              <a:rPr lang="en-US" sz="2800" b="1" dirty="0" err="1" smtClean="0"/>
              <a:t>Lingkungan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belajar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akademis</a:t>
            </a:r>
            <a:endParaRPr lang="en-US" sz="2800" b="1" dirty="0" smtClean="0"/>
          </a:p>
          <a:p>
            <a:pPr marL="514350" indent="-514350"/>
            <a:r>
              <a:rPr lang="en-US" sz="2800" b="1" i="1" dirty="0" smtClean="0"/>
              <a:t>	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Komponen</a:t>
            </a:r>
            <a:r>
              <a:rPr lang="en-US" sz="2800" b="1" dirty="0" smtClean="0"/>
              <a:t> 3. </a:t>
            </a:r>
            <a:r>
              <a:rPr lang="en-US" sz="2800" b="1" dirty="0" err="1" smtClean="0"/>
              <a:t>Literasi</a:t>
            </a:r>
            <a:r>
              <a:rPr lang="en-US" sz="2800" b="1" dirty="0" smtClean="0"/>
              <a:t> Digital</a:t>
            </a:r>
          </a:p>
          <a:p>
            <a:pPr marL="514350" indent="-4763"/>
            <a:r>
              <a:rPr lang="en-US" sz="2800" dirty="0" smtClean="0"/>
              <a:t>	 </a:t>
            </a:r>
            <a:r>
              <a:rPr lang="en-US" sz="2800" dirty="0" err="1" smtClean="0"/>
              <a:t>Literasi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proses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mengajar</a:t>
            </a:r>
            <a:r>
              <a:rPr lang="en-US" sz="2800" dirty="0" smtClean="0"/>
              <a:t> </a:t>
            </a:r>
            <a:r>
              <a:rPr lang="en-US" sz="2800" dirty="0" err="1" smtClean="0"/>
              <a:t>mengenai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pemanfaatan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. </a:t>
            </a:r>
            <a:r>
              <a:rPr lang="en-US" sz="2800" dirty="0" err="1" smtClean="0"/>
              <a:t>Pelajar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pengajar</a:t>
            </a:r>
            <a:r>
              <a:rPr lang="en-US" sz="2800" dirty="0" smtClean="0"/>
              <a:t> </a:t>
            </a:r>
            <a:r>
              <a:rPr lang="en-US" sz="2800" dirty="0" err="1" smtClean="0"/>
              <a:t>diharapkan</a:t>
            </a:r>
            <a:r>
              <a:rPr lang="en-US" sz="2800" dirty="0" smtClean="0"/>
              <a:t> </a:t>
            </a:r>
            <a:r>
              <a:rPr lang="en-US" sz="2800" dirty="0" err="1" smtClean="0"/>
              <a:t>selalu</a:t>
            </a:r>
            <a:r>
              <a:rPr lang="en-US" sz="2800" dirty="0" smtClean="0"/>
              <a:t> up to date </a:t>
            </a:r>
            <a:r>
              <a:rPr lang="en-US" sz="2800" dirty="0" err="1" smtClean="0"/>
              <a:t>serta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apa</a:t>
            </a:r>
            <a:r>
              <a:rPr lang="en-US" sz="2800" dirty="0" smtClean="0"/>
              <a:t> </a:t>
            </a:r>
            <a:r>
              <a:rPr lang="en-US" sz="2800" dirty="0" err="1" smtClean="0"/>
              <a:t>saja</a:t>
            </a:r>
            <a:r>
              <a:rPr lang="en-US" sz="2800" dirty="0" smtClean="0"/>
              <a:t>, </a:t>
            </a:r>
            <a:r>
              <a:rPr lang="en-US" sz="2800" dirty="0" err="1" smtClean="0"/>
              <a:t>kapan</a:t>
            </a:r>
            <a:r>
              <a:rPr lang="en-US" sz="2800" dirty="0" smtClean="0"/>
              <a:t> </a:t>
            </a:r>
            <a:r>
              <a:rPr lang="en-US" sz="2800" dirty="0" err="1" smtClean="0"/>
              <a:t>saja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mana</a:t>
            </a:r>
            <a:r>
              <a:rPr lang="en-US" sz="2800" dirty="0" smtClean="0"/>
              <a:t> </a:t>
            </a:r>
            <a:r>
              <a:rPr lang="en-US" sz="2800" dirty="0" err="1" smtClean="0"/>
              <a:t>saja</a:t>
            </a:r>
            <a:r>
              <a:rPr lang="en-US" sz="2800" dirty="0" smtClean="0"/>
              <a:t>. </a:t>
            </a:r>
            <a:endParaRPr lang="en-US" sz="2800" i="1" dirty="0" smtClean="0"/>
          </a:p>
        </p:txBody>
      </p:sp>
      <p:pic>
        <p:nvPicPr>
          <p:cNvPr id="4" name="Picture 3" descr="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4572000"/>
            <a:ext cx="2209800" cy="2317888"/>
          </a:xfrm>
          <a:prstGeom prst="rect">
            <a:avLst/>
          </a:prstGeom>
        </p:spPr>
      </p:pic>
      <p:pic>
        <p:nvPicPr>
          <p:cNvPr id="5" name="Picture 4" descr="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7401" y="4191000"/>
            <a:ext cx="3276600" cy="2667000"/>
          </a:xfrm>
          <a:prstGeom prst="rect">
            <a:avLst/>
          </a:prstGeom>
        </p:spPr>
      </p:pic>
      <p:pic>
        <p:nvPicPr>
          <p:cNvPr id="6" name="Picture 5" descr="8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0" y="4191000"/>
            <a:ext cx="2819400" cy="2667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2. Komponen Kewargaan Digital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3429000"/>
          </a:xfrm>
        </p:spPr>
        <p:txBody>
          <a:bodyPr>
            <a:noAutofit/>
          </a:bodyPr>
          <a:lstStyle/>
          <a:p>
            <a:pPr marL="514350" indent="-514350">
              <a:buAutoNum type="alphaLcPeriod" startAt="2"/>
            </a:pPr>
            <a:r>
              <a:rPr lang="en-US" sz="2800" b="1" dirty="0" err="1" smtClean="0"/>
              <a:t>Lingkungan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sekolah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tingkah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laku</a:t>
            </a:r>
            <a:r>
              <a:rPr lang="en-US" sz="2800" b="1" dirty="0" smtClean="0"/>
              <a:t> </a:t>
            </a:r>
            <a:r>
              <a:rPr lang="en-US" sz="2800" b="1" i="1" dirty="0" smtClean="0"/>
              <a:t>	</a:t>
            </a:r>
            <a:r>
              <a:rPr lang="en-US" sz="2800" dirty="0" smtClean="0"/>
              <a:t> </a:t>
            </a:r>
            <a:r>
              <a:rPr lang="en-US" sz="2800" b="1" dirty="0" err="1" smtClean="0"/>
              <a:t>Komponen</a:t>
            </a:r>
            <a:r>
              <a:rPr lang="en-US" sz="2800" b="1" dirty="0" smtClean="0"/>
              <a:t> 4. </a:t>
            </a:r>
            <a:r>
              <a:rPr lang="en-US" sz="2800" b="1" dirty="0" err="1" smtClean="0"/>
              <a:t>Hak</a:t>
            </a:r>
            <a:r>
              <a:rPr lang="en-US" sz="2800" b="1" dirty="0" smtClean="0"/>
              <a:t> digital </a:t>
            </a:r>
          </a:p>
          <a:p>
            <a:pPr marL="514350" indent="-514350"/>
            <a:r>
              <a:rPr lang="en-US" sz="2800" b="1" i="1" dirty="0" smtClean="0"/>
              <a:t>	</a:t>
            </a:r>
            <a:r>
              <a:rPr lang="en-US" sz="2800" dirty="0" err="1" smtClean="0"/>
              <a:t>Setiap</a:t>
            </a:r>
            <a:r>
              <a:rPr lang="en-US" sz="2800" dirty="0" smtClean="0"/>
              <a:t> </a:t>
            </a:r>
            <a:r>
              <a:rPr lang="en-US" sz="2800" dirty="0" err="1" smtClean="0"/>
              <a:t>warga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hak</a:t>
            </a:r>
            <a:r>
              <a:rPr lang="en-US" sz="2800" dirty="0" smtClean="0"/>
              <a:t> </a:t>
            </a:r>
            <a:r>
              <a:rPr lang="en-US" sz="2800" dirty="0" err="1" smtClean="0"/>
              <a:t>atas</a:t>
            </a:r>
            <a:r>
              <a:rPr lang="en-US" sz="2800" dirty="0" smtClean="0"/>
              <a:t> </a:t>
            </a:r>
            <a:r>
              <a:rPr lang="en-US" sz="2800" dirty="0" err="1" smtClean="0"/>
              <a:t>privasi</a:t>
            </a:r>
            <a:r>
              <a:rPr lang="en-US" sz="2800" dirty="0" smtClean="0"/>
              <a:t>, </a:t>
            </a:r>
            <a:r>
              <a:rPr lang="en-US" sz="2800" dirty="0" err="1" smtClean="0"/>
              <a:t>kebebasan</a:t>
            </a:r>
            <a:r>
              <a:rPr lang="en-US" sz="2800" dirty="0" smtClean="0"/>
              <a:t> </a:t>
            </a:r>
            <a:r>
              <a:rPr lang="en-US" sz="2800" dirty="0" err="1" smtClean="0"/>
              <a:t>berbicara</a:t>
            </a:r>
            <a:r>
              <a:rPr lang="en-US" sz="2800" dirty="0" smtClean="0"/>
              <a:t> 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beberapa</a:t>
            </a:r>
            <a:r>
              <a:rPr lang="en-US" sz="2800" dirty="0" smtClean="0"/>
              <a:t> </a:t>
            </a:r>
            <a:r>
              <a:rPr lang="en-US" sz="2800" dirty="0" err="1" smtClean="0"/>
              <a:t>kewajiban</a:t>
            </a:r>
            <a:r>
              <a:rPr lang="en-US" sz="2800" dirty="0" smtClean="0"/>
              <a:t> </a:t>
            </a:r>
            <a:r>
              <a:rPr lang="en-US" sz="2800" dirty="0" err="1" smtClean="0"/>
              <a:t>ikut</a:t>
            </a:r>
            <a:r>
              <a:rPr lang="en-US" sz="2800" dirty="0" smtClean="0"/>
              <a:t> </a:t>
            </a:r>
            <a:r>
              <a:rPr lang="en-US" sz="2800" dirty="0" err="1" smtClean="0"/>
              <a:t>membantu</a:t>
            </a:r>
            <a:r>
              <a:rPr lang="en-US" sz="2800" dirty="0" smtClean="0"/>
              <a:t> </a:t>
            </a:r>
            <a:r>
              <a:rPr lang="en-US" sz="2800" dirty="0" err="1" smtClean="0"/>
              <a:t>pemanfaatan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benar</a:t>
            </a:r>
            <a:r>
              <a:rPr lang="en-US" sz="2800" dirty="0" smtClean="0"/>
              <a:t>, </a:t>
            </a:r>
            <a:r>
              <a:rPr lang="en-US" sz="2800" dirty="0" err="1" smtClean="0"/>
              <a:t>mengikuti</a:t>
            </a:r>
            <a:r>
              <a:rPr lang="en-US" sz="2800" dirty="0" smtClean="0"/>
              <a:t> </a:t>
            </a:r>
            <a:r>
              <a:rPr lang="en-US" sz="2800" dirty="0" err="1" smtClean="0"/>
              <a:t>tata</a:t>
            </a:r>
            <a:r>
              <a:rPr lang="en-US" sz="2800" dirty="0" smtClean="0"/>
              <a:t> </a:t>
            </a:r>
            <a:r>
              <a:rPr lang="en-US" sz="2800" dirty="0" err="1" smtClean="0"/>
              <a:t>krama</a:t>
            </a:r>
            <a:r>
              <a:rPr lang="en-US" sz="2800" dirty="0" smtClean="0"/>
              <a:t> yang </a:t>
            </a:r>
            <a:r>
              <a:rPr lang="en-US" sz="2800" dirty="0" err="1" smtClean="0"/>
              <a:t>berlaku</a:t>
            </a:r>
            <a:r>
              <a:rPr lang="en-US" sz="2800" dirty="0" smtClean="0"/>
              <a:t>, </a:t>
            </a:r>
            <a:r>
              <a:rPr lang="en-US" sz="2800" dirty="0" err="1" smtClean="0"/>
              <a:t>baik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tersirat</a:t>
            </a:r>
            <a:r>
              <a:rPr lang="en-US" sz="2800" dirty="0" smtClean="0"/>
              <a:t>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tersurat</a:t>
            </a:r>
            <a:r>
              <a:rPr lang="en-US" sz="2800" dirty="0" smtClean="0"/>
              <a:t>. </a:t>
            </a:r>
            <a:endParaRPr lang="en-US" sz="2800" i="1" dirty="0" smtClean="0"/>
          </a:p>
        </p:txBody>
      </p:sp>
      <p:pic>
        <p:nvPicPr>
          <p:cNvPr id="4" name="Picture 3" descr="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0964" y="4191000"/>
            <a:ext cx="2993036" cy="2667000"/>
          </a:xfrm>
          <a:prstGeom prst="rect">
            <a:avLst/>
          </a:prstGeom>
        </p:spPr>
      </p:pic>
      <p:pic>
        <p:nvPicPr>
          <p:cNvPr id="2050" name="Picture 2" descr="D:\Film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4191001"/>
            <a:ext cx="2514600" cy="2667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2. Komponen Kewargaan Digital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3733800"/>
          </a:xfrm>
        </p:spPr>
        <p:txBody>
          <a:bodyPr>
            <a:noAutofit/>
          </a:bodyPr>
          <a:lstStyle/>
          <a:p>
            <a:pPr marL="514350" indent="-514350">
              <a:buAutoNum type="alphaLcPeriod" startAt="2"/>
            </a:pPr>
            <a:r>
              <a:rPr lang="en-US" sz="2800" b="1" dirty="0" err="1" smtClean="0"/>
              <a:t>Lingkungan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sekolah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tingkah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laku</a:t>
            </a:r>
            <a:r>
              <a:rPr lang="en-US" sz="2800" b="1" dirty="0" smtClean="0"/>
              <a:t> </a:t>
            </a:r>
            <a:r>
              <a:rPr lang="en-US" sz="2800" b="1" i="1" dirty="0" smtClean="0"/>
              <a:t>	</a:t>
            </a:r>
            <a:r>
              <a:rPr lang="en-US" sz="2800" dirty="0" smtClean="0"/>
              <a:t> </a:t>
            </a:r>
            <a:r>
              <a:rPr lang="en-US" sz="2800" dirty="0" err="1" smtClean="0"/>
              <a:t>k</a:t>
            </a:r>
            <a:r>
              <a:rPr lang="en-US" sz="2800" b="1" dirty="0" err="1" smtClean="0"/>
              <a:t>omponen</a:t>
            </a:r>
            <a:r>
              <a:rPr lang="en-US" sz="2800" b="1" dirty="0" smtClean="0"/>
              <a:t> 5. </a:t>
            </a:r>
            <a:r>
              <a:rPr lang="en-US" sz="2800" b="1" dirty="0" err="1" smtClean="0"/>
              <a:t>Etiket</a:t>
            </a:r>
            <a:r>
              <a:rPr lang="en-US" sz="2800" b="1" dirty="0" smtClean="0"/>
              <a:t> digital </a:t>
            </a:r>
          </a:p>
          <a:p>
            <a:pPr marL="514350" indent="-514350"/>
            <a:r>
              <a:rPr lang="en-US" sz="2800" b="1" i="1" dirty="0" smtClean="0"/>
              <a:t>	</a:t>
            </a:r>
            <a:r>
              <a:rPr lang="en-US" sz="2800" dirty="0" smtClean="0"/>
              <a:t> </a:t>
            </a:r>
            <a:r>
              <a:rPr lang="en-US" sz="2800" dirty="0" err="1" smtClean="0"/>
              <a:t>Etiket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dibuat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menjaga</a:t>
            </a:r>
            <a:r>
              <a:rPr lang="en-US" sz="2800" dirty="0" smtClean="0"/>
              <a:t> </a:t>
            </a:r>
            <a:r>
              <a:rPr lang="en-US" sz="2800" dirty="0" err="1" smtClean="0"/>
              <a:t>perasaan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kenyamanan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</a:t>
            </a:r>
            <a:r>
              <a:rPr lang="en-US" sz="2800" dirty="0" smtClean="0"/>
              <a:t> </a:t>
            </a:r>
            <a:r>
              <a:rPr lang="en-US" sz="2800" dirty="0" err="1" smtClean="0"/>
              <a:t>lainnya</a:t>
            </a:r>
            <a:r>
              <a:rPr lang="en-US" sz="2800" dirty="0" smtClean="0"/>
              <a:t>. </a:t>
            </a:r>
          </a:p>
          <a:p>
            <a:pPr marL="514350" indent="-514350"/>
            <a:r>
              <a:rPr lang="en-US" sz="2800" i="1" dirty="0" smtClean="0"/>
              <a:t>	</a:t>
            </a:r>
            <a:r>
              <a:rPr lang="en-US" sz="2800" dirty="0" smtClean="0"/>
              <a:t> Kita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mengajarkan</a:t>
            </a:r>
            <a:r>
              <a:rPr lang="en-US" sz="2800" dirty="0" smtClean="0"/>
              <a:t> </a:t>
            </a:r>
            <a:r>
              <a:rPr lang="en-US" sz="2800" dirty="0" err="1" smtClean="0"/>
              <a:t>setiap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bertanggungjawab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pemanfaatan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. </a:t>
            </a:r>
            <a:endParaRPr lang="en-US" sz="2800" i="1" dirty="0" smtClean="0"/>
          </a:p>
        </p:txBody>
      </p:sp>
      <p:pic>
        <p:nvPicPr>
          <p:cNvPr id="4" name="Picture 3" descr="k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1" y="4343401"/>
            <a:ext cx="3657600" cy="2514600"/>
          </a:xfrm>
          <a:prstGeom prst="rect">
            <a:avLst/>
          </a:prstGeom>
        </p:spPr>
      </p:pic>
      <p:pic>
        <p:nvPicPr>
          <p:cNvPr id="3074" name="Picture 2" descr="D:\Film\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19601"/>
            <a:ext cx="4038600" cy="24384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2. Komponen Kewargaan Digital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3733800"/>
          </a:xfrm>
        </p:spPr>
        <p:txBody>
          <a:bodyPr>
            <a:noAutofit/>
          </a:bodyPr>
          <a:lstStyle/>
          <a:p>
            <a:pPr marL="514350" indent="-514350">
              <a:buAutoNum type="alphaLcPeriod" startAt="2"/>
            </a:pPr>
            <a:r>
              <a:rPr lang="en-US" sz="2800" b="1" dirty="0" err="1" smtClean="0"/>
              <a:t>Lingkungan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sekolah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tingkah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laku</a:t>
            </a:r>
            <a:r>
              <a:rPr lang="en-US" sz="2800" b="1" dirty="0" smtClean="0"/>
              <a:t> </a:t>
            </a:r>
            <a:r>
              <a:rPr lang="en-US" sz="2800" b="1" i="1" dirty="0" smtClean="0"/>
              <a:t>	</a:t>
            </a:r>
            <a:r>
              <a:rPr lang="en-US" sz="2800" dirty="0" smtClean="0"/>
              <a:t> </a:t>
            </a:r>
            <a:r>
              <a:rPr lang="en-US" sz="2800" b="1" dirty="0" err="1" smtClean="0"/>
              <a:t>Komponen</a:t>
            </a:r>
            <a:r>
              <a:rPr lang="en-US" sz="2800" b="1" dirty="0" smtClean="0"/>
              <a:t> 6. </a:t>
            </a:r>
            <a:r>
              <a:rPr lang="en-US" sz="2800" b="1" dirty="0" err="1" smtClean="0"/>
              <a:t>Keamanan</a:t>
            </a:r>
            <a:r>
              <a:rPr lang="en-US" sz="2800" b="1" dirty="0" smtClean="0"/>
              <a:t> digital </a:t>
            </a:r>
          </a:p>
          <a:p>
            <a:pPr marL="514350" indent="-514350"/>
            <a:r>
              <a:rPr lang="en-US" sz="2800" b="1" i="1" dirty="0" smtClean="0"/>
              <a:t>	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dunia</a:t>
            </a:r>
            <a:r>
              <a:rPr lang="en-US" sz="2800" dirty="0" smtClean="0"/>
              <a:t>  digital  </a:t>
            </a:r>
            <a:r>
              <a:rPr lang="en-US" sz="2800" i="1" dirty="0" err="1" smtClean="0"/>
              <a:t>keamanan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perlu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diterapkan</a:t>
            </a:r>
            <a:r>
              <a:rPr lang="en-US" sz="2800" i="1" dirty="0" smtClean="0"/>
              <a:t> agar data </a:t>
            </a:r>
            <a:r>
              <a:rPr lang="en-US" sz="2800" i="1" dirty="0" err="1" smtClean="0"/>
              <a:t>atau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informasi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pribadi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tidak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dicuri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oleh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orang</a:t>
            </a:r>
            <a:r>
              <a:rPr lang="en-US" sz="2800" i="1" dirty="0" smtClean="0"/>
              <a:t> lain, </a:t>
            </a:r>
            <a:r>
              <a:rPr lang="en-US" sz="2800" i="1" dirty="0" err="1" smtClean="0"/>
              <a:t>seperti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meng</a:t>
            </a:r>
            <a:r>
              <a:rPr lang="en-US" sz="2800" i="1" dirty="0" smtClean="0"/>
              <a:t>-install antivirus, firewall, </a:t>
            </a:r>
            <a:r>
              <a:rPr lang="en-US" sz="2800" i="1" dirty="0" err="1" smtClean="0"/>
              <a:t>mem</a:t>
            </a:r>
            <a:r>
              <a:rPr lang="en-US" sz="2800" i="1" dirty="0" smtClean="0"/>
              <a:t>-backup data, </a:t>
            </a:r>
            <a:r>
              <a:rPr lang="en-US" sz="2800" i="1" dirty="0" err="1" smtClean="0"/>
              <a:t>dan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menjaga</a:t>
            </a:r>
            <a:r>
              <a:rPr lang="en-US" sz="2800" i="1" dirty="0" smtClean="0"/>
              <a:t> data </a:t>
            </a:r>
            <a:r>
              <a:rPr lang="en-US" sz="2800" i="1" dirty="0" err="1" smtClean="0"/>
              <a:t>sensitif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seperti</a:t>
            </a:r>
            <a:r>
              <a:rPr lang="en-US" sz="2800" i="1" dirty="0" smtClean="0"/>
              <a:t> username </a:t>
            </a:r>
            <a:r>
              <a:rPr lang="en-US" sz="2800" i="1" dirty="0" err="1" smtClean="0"/>
              <a:t>dan</a:t>
            </a:r>
            <a:r>
              <a:rPr lang="en-US" sz="2800" i="1" dirty="0" smtClean="0"/>
              <a:t> password, </a:t>
            </a:r>
            <a:r>
              <a:rPr lang="en-US" sz="2800" i="1" dirty="0" err="1" smtClean="0"/>
              <a:t>nomor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kartu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kredit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dll</a:t>
            </a:r>
            <a:r>
              <a:rPr lang="en-US" sz="2800" i="1" dirty="0" smtClean="0"/>
              <a:t>. </a:t>
            </a:r>
            <a:r>
              <a:rPr lang="en-US" sz="2800" i="1" dirty="0" err="1" smtClean="0"/>
              <a:t>Sebagai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warga</a:t>
            </a:r>
            <a:r>
              <a:rPr lang="en-US" sz="2800" i="1" dirty="0" smtClean="0"/>
              <a:t> digital, </a:t>
            </a:r>
            <a:r>
              <a:rPr lang="en-US" sz="2800" i="1" dirty="0" err="1" smtClean="0"/>
              <a:t>kita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harus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berhati-hati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menjaga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informasi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dari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pihak</a:t>
            </a:r>
            <a:r>
              <a:rPr lang="en-US" sz="2800" i="1" dirty="0" smtClean="0"/>
              <a:t> yang </a:t>
            </a:r>
            <a:r>
              <a:rPr lang="en-US" sz="2800" i="1" dirty="0" err="1" smtClean="0"/>
              <a:t>tidak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bertanggungjawab</a:t>
            </a:r>
            <a:r>
              <a:rPr lang="en-US" sz="2800" i="1" dirty="0" smtClean="0"/>
              <a:t>. </a:t>
            </a:r>
          </a:p>
        </p:txBody>
      </p:sp>
      <p:pic>
        <p:nvPicPr>
          <p:cNvPr id="4098" name="Picture 2" descr="D:\Film\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4724400"/>
            <a:ext cx="3200400" cy="2133600"/>
          </a:xfrm>
          <a:prstGeom prst="rect">
            <a:avLst/>
          </a:prstGeom>
          <a:noFill/>
        </p:spPr>
      </p:pic>
      <p:pic>
        <p:nvPicPr>
          <p:cNvPr id="4099" name="Picture 3" descr="D:\Film\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38750"/>
            <a:ext cx="2819400" cy="161925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2. Komponen Kewargaan Digital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599"/>
            <a:ext cx="8156448" cy="625589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3"/>
            </a:pPr>
            <a:r>
              <a:rPr lang="en-US" sz="2800" b="1" dirty="0" err="1" smtClean="0"/>
              <a:t>Kehidupan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siswa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luar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lingkungan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sekolah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Komponen</a:t>
            </a:r>
            <a:r>
              <a:rPr lang="en-US" sz="2800" b="1" dirty="0" smtClean="0"/>
              <a:t> 7. </a:t>
            </a:r>
            <a:r>
              <a:rPr lang="en-US" sz="2800" b="1" dirty="0" err="1" smtClean="0"/>
              <a:t>Hukum</a:t>
            </a:r>
            <a:r>
              <a:rPr lang="en-US" sz="2800" b="1" dirty="0" smtClean="0"/>
              <a:t> digital </a:t>
            </a:r>
          </a:p>
          <a:p>
            <a:pPr marL="514350" indent="-514350"/>
            <a:r>
              <a:rPr lang="en-US" sz="2800" b="1" i="1" dirty="0" smtClean="0"/>
              <a:t>	</a:t>
            </a:r>
            <a:r>
              <a:rPr lang="en-US" sz="2800" dirty="0" smtClean="0"/>
              <a:t> </a:t>
            </a:r>
            <a:r>
              <a:rPr lang="en-US" sz="2800" dirty="0" err="1" smtClean="0"/>
              <a:t>Warga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perlu</a:t>
            </a:r>
            <a:r>
              <a:rPr lang="en-US" sz="2800" dirty="0" smtClean="0"/>
              <a:t> </a:t>
            </a:r>
            <a:r>
              <a:rPr lang="en-US" sz="2800" dirty="0" err="1" smtClean="0"/>
              <a:t>menyadari</a:t>
            </a:r>
            <a:r>
              <a:rPr lang="en-US" sz="2800" dirty="0" smtClean="0"/>
              <a:t> </a:t>
            </a:r>
            <a:r>
              <a:rPr lang="en-US" sz="2800" dirty="0" err="1" smtClean="0"/>
              <a:t>bahwa</a:t>
            </a:r>
            <a:r>
              <a:rPr lang="en-US" sz="2800" dirty="0" smtClean="0"/>
              <a:t> </a:t>
            </a:r>
            <a:r>
              <a:rPr lang="en-US" sz="2800" dirty="0" err="1" smtClean="0"/>
              <a:t>mencuri</a:t>
            </a:r>
            <a:r>
              <a:rPr lang="en-US" sz="2800" dirty="0" smtClean="0"/>
              <a:t> </a:t>
            </a:r>
            <a:r>
              <a:rPr lang="en-US" sz="2800" dirty="0" err="1" smtClean="0"/>
              <a:t>ataupun</a:t>
            </a:r>
            <a:r>
              <a:rPr lang="en-US" sz="2800" dirty="0" smtClean="0"/>
              <a:t> </a:t>
            </a:r>
            <a:r>
              <a:rPr lang="en-US" sz="2800" dirty="0" err="1" smtClean="0"/>
              <a:t>merusak</a:t>
            </a:r>
            <a:r>
              <a:rPr lang="en-US" sz="2800" dirty="0" smtClean="0"/>
              <a:t> </a:t>
            </a:r>
            <a:r>
              <a:rPr lang="en-US" sz="2800" dirty="0" err="1" smtClean="0"/>
              <a:t>pekerjaan</a:t>
            </a:r>
            <a:r>
              <a:rPr lang="en-US" sz="2800" dirty="0" smtClean="0"/>
              <a:t>, data </a:t>
            </a:r>
            <a:r>
              <a:rPr lang="en-US" sz="2800" dirty="0" err="1" smtClean="0"/>
              <a:t>diri</a:t>
            </a:r>
            <a:r>
              <a:rPr lang="en-US" sz="2800" dirty="0" smtClean="0"/>
              <a:t>,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properti</a:t>
            </a:r>
            <a:r>
              <a:rPr lang="en-US" sz="2800" dirty="0" smtClean="0"/>
              <a:t> daring </a:t>
            </a:r>
            <a:r>
              <a:rPr lang="en-US" sz="2800" dirty="0" err="1" smtClean="0"/>
              <a:t>orang</a:t>
            </a:r>
            <a:r>
              <a:rPr lang="en-US" sz="2800" dirty="0" smtClean="0"/>
              <a:t> lain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perbuatan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melanggar</a:t>
            </a:r>
            <a:r>
              <a:rPr lang="en-US" sz="2800" dirty="0" smtClean="0"/>
              <a:t> </a:t>
            </a:r>
            <a:r>
              <a:rPr lang="en-US" sz="2800" dirty="0" err="1" smtClean="0"/>
              <a:t>hukum</a:t>
            </a:r>
            <a:r>
              <a:rPr lang="en-US" sz="2800" dirty="0" smtClean="0"/>
              <a:t> .</a:t>
            </a:r>
          </a:p>
          <a:p>
            <a:r>
              <a:rPr lang="en-US" sz="2800" dirty="0" err="1" smtClean="0"/>
              <a:t>Hukum</a:t>
            </a:r>
            <a:r>
              <a:rPr lang="en-US" sz="2800" dirty="0" smtClean="0"/>
              <a:t> </a:t>
            </a:r>
            <a:r>
              <a:rPr lang="en-US" sz="2800" dirty="0" err="1" smtClean="0"/>
              <a:t>siber</a:t>
            </a:r>
            <a:r>
              <a:rPr lang="en-US" sz="2800" dirty="0" smtClean="0"/>
              <a:t> (</a:t>
            </a:r>
            <a:r>
              <a:rPr lang="en-US" sz="2800" i="1" dirty="0" smtClean="0"/>
              <a:t>cyber law) </a:t>
            </a:r>
            <a:r>
              <a:rPr lang="en-US" sz="2800" i="1" dirty="0" err="1" smtClean="0"/>
              <a:t>di</a:t>
            </a:r>
            <a:r>
              <a:rPr lang="en-US" sz="2800" i="1" dirty="0" smtClean="0"/>
              <a:t> Indonesia </a:t>
            </a:r>
            <a:r>
              <a:rPr lang="en-US" sz="2800" i="1" dirty="0" err="1" smtClean="0"/>
              <a:t>dikategorikan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menjadi</a:t>
            </a:r>
            <a:r>
              <a:rPr lang="en-US" sz="2800" i="1" dirty="0" smtClean="0"/>
              <a:t> 5 </a:t>
            </a:r>
            <a:r>
              <a:rPr lang="en-US" sz="2800" i="1" dirty="0" err="1" smtClean="0"/>
              <a:t>aspek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besar</a:t>
            </a:r>
            <a:r>
              <a:rPr lang="en-US" sz="2800" i="1" dirty="0" smtClean="0"/>
              <a:t>. </a:t>
            </a:r>
          </a:p>
          <a:p>
            <a:pPr>
              <a:buFont typeface="Wingdings" pitchFamily="2" charset="2"/>
              <a:buChar char="v"/>
            </a:pPr>
            <a:r>
              <a:rPr lang="en-US" sz="2800" b="1" dirty="0" smtClean="0"/>
              <a:t> </a:t>
            </a:r>
            <a:r>
              <a:rPr lang="en-US" sz="2800" b="1" dirty="0" err="1" smtClean="0"/>
              <a:t>Aspek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cipta</a:t>
            </a:r>
            <a:r>
              <a:rPr lang="en-US" sz="2800" b="1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en-US" sz="2800" b="1" dirty="0" err="1" smtClean="0"/>
              <a:t>Aspek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merek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dagang</a:t>
            </a:r>
            <a:r>
              <a:rPr lang="en-US" sz="2800" b="1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en-US" sz="2800" b="1" dirty="0" err="1" smtClean="0"/>
              <a:t>Aspek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fitnah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pencemaran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nama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baik</a:t>
            </a:r>
            <a:r>
              <a:rPr lang="en-US" sz="2800" b="1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en-US" sz="2800" b="1" dirty="0" err="1" smtClean="0"/>
              <a:t>Aspek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privasi</a:t>
            </a:r>
            <a:r>
              <a:rPr lang="en-US" sz="2800" b="1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sv-SE" sz="2800" b="1" dirty="0" smtClean="0"/>
              <a:t>Aspek yurisdiksi dalam ruang siber 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2. Komponen Kewargaan Digital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599"/>
            <a:ext cx="8156448" cy="625589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3"/>
            </a:pPr>
            <a:r>
              <a:rPr lang="en-US" sz="2800" b="1" dirty="0" err="1" smtClean="0"/>
              <a:t>Kehidupan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siswa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luar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lingkungan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sekolah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Komponen</a:t>
            </a:r>
            <a:r>
              <a:rPr lang="en-US" sz="2800" b="1" dirty="0" smtClean="0"/>
              <a:t> 8. </a:t>
            </a:r>
            <a:r>
              <a:rPr lang="en-US" sz="2800" b="1" dirty="0" err="1" smtClean="0"/>
              <a:t>Transaksi</a:t>
            </a:r>
            <a:r>
              <a:rPr lang="en-US" sz="2800" b="1" dirty="0" smtClean="0"/>
              <a:t> digital </a:t>
            </a:r>
          </a:p>
          <a:p>
            <a:pPr marL="514350" indent="-514350"/>
            <a:r>
              <a:rPr lang="en-US" sz="2800" b="1" dirty="0" smtClean="0"/>
              <a:t>	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jual</a:t>
            </a:r>
            <a:r>
              <a:rPr lang="en-US" sz="2800" dirty="0" smtClean="0"/>
              <a:t> </a:t>
            </a:r>
            <a:r>
              <a:rPr lang="en-US" sz="2800" dirty="0" err="1" smtClean="0"/>
              <a:t>beli</a:t>
            </a:r>
            <a:r>
              <a:rPr lang="en-US" sz="2800" dirty="0" smtClean="0"/>
              <a:t> daring, </a:t>
            </a:r>
            <a:r>
              <a:rPr lang="en-US" sz="2800" dirty="0" err="1" smtClean="0"/>
              <a:t>penjual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pembeli</a:t>
            </a:r>
            <a:r>
              <a:rPr lang="en-US" sz="2800" dirty="0" smtClean="0"/>
              <a:t> </a:t>
            </a:r>
            <a:r>
              <a:rPr lang="en-US" sz="2800" dirty="0" err="1" smtClean="0"/>
              <a:t>perlu</a:t>
            </a:r>
            <a:r>
              <a:rPr lang="en-US" sz="2800" dirty="0" smtClean="0"/>
              <a:t> </a:t>
            </a:r>
            <a:r>
              <a:rPr lang="en-US" sz="2800" dirty="0" err="1" smtClean="0"/>
              <a:t>menyadari</a:t>
            </a:r>
            <a:r>
              <a:rPr lang="en-US" sz="2800" dirty="0" smtClean="0"/>
              <a:t> </a:t>
            </a:r>
            <a:r>
              <a:rPr lang="en-US" sz="2800" dirty="0" err="1" smtClean="0"/>
              <a:t>resiko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keuntungan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didapat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jual</a:t>
            </a:r>
            <a:r>
              <a:rPr lang="en-US" sz="2800" dirty="0" smtClean="0"/>
              <a:t> </a:t>
            </a:r>
            <a:r>
              <a:rPr lang="en-US" sz="2800" dirty="0" err="1" smtClean="0"/>
              <a:t>beli</a:t>
            </a:r>
            <a:r>
              <a:rPr lang="en-US" sz="2800" dirty="0" smtClean="0"/>
              <a:t> daring.</a:t>
            </a:r>
          </a:p>
          <a:p>
            <a:pPr marL="514350" indent="-514350"/>
            <a:r>
              <a:rPr lang="en-US" sz="2800" dirty="0" smtClean="0"/>
              <a:t>	</a:t>
            </a:r>
            <a:r>
              <a:rPr lang="en-US" sz="2800" dirty="0" err="1" smtClean="0"/>
              <a:t>Warga</a:t>
            </a:r>
            <a:r>
              <a:rPr lang="en-US" sz="2800" dirty="0" smtClean="0"/>
              <a:t> digital </a:t>
            </a:r>
            <a:r>
              <a:rPr lang="en-US" sz="2800" dirty="0" err="1" smtClean="0"/>
              <a:t>perlu</a:t>
            </a:r>
            <a:r>
              <a:rPr lang="en-US" sz="2800" dirty="0" smtClean="0"/>
              <a:t> </a:t>
            </a:r>
            <a:r>
              <a:rPr lang="en-US" sz="2800" dirty="0" err="1" smtClean="0"/>
              <a:t>mengetahui</a:t>
            </a:r>
            <a:r>
              <a:rPr lang="en-US" sz="2800" dirty="0" smtClean="0"/>
              <a:t> </a:t>
            </a:r>
            <a:r>
              <a:rPr lang="en-US" sz="2800" dirty="0" err="1" smtClean="0"/>
              <a:t>bagaimana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 smtClean="0"/>
              <a:t>pembeli</a:t>
            </a:r>
            <a:r>
              <a:rPr lang="en-US" sz="2800" dirty="0" smtClean="0"/>
              <a:t>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penjual</a:t>
            </a:r>
            <a:r>
              <a:rPr lang="en-US" sz="2800" dirty="0" smtClean="0"/>
              <a:t> daring yang </a:t>
            </a:r>
            <a:r>
              <a:rPr lang="en-US" sz="2800" dirty="0" err="1" smtClean="0"/>
              <a:t>baik</a:t>
            </a:r>
            <a:r>
              <a:rPr lang="en-US" sz="2800" dirty="0" smtClean="0"/>
              <a:t>. </a:t>
            </a:r>
            <a:endParaRPr lang="en-US" sz="2800" b="1" dirty="0" smtClean="0"/>
          </a:p>
        </p:txBody>
      </p:sp>
      <p:pic>
        <p:nvPicPr>
          <p:cNvPr id="5122" name="Picture 2" descr="D:\Film\,l.,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4191001"/>
            <a:ext cx="3505200" cy="2667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2. Komponen Kewargaan Digital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599"/>
            <a:ext cx="8156448" cy="625589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3"/>
            </a:pPr>
            <a:r>
              <a:rPr lang="en-US" sz="2800" b="1" dirty="0" err="1" smtClean="0"/>
              <a:t>Kehidupan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siswa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luar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lingkungan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sekolah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Komponen</a:t>
            </a:r>
            <a:r>
              <a:rPr lang="en-US" sz="2800" b="1" dirty="0" smtClean="0"/>
              <a:t> 9. </a:t>
            </a:r>
            <a:r>
              <a:rPr lang="en-US" sz="2800" b="1" dirty="0" err="1" smtClean="0"/>
              <a:t>Kesehatan</a:t>
            </a:r>
            <a:r>
              <a:rPr lang="en-US" sz="2800" b="1" dirty="0" smtClean="0"/>
              <a:t> digital </a:t>
            </a:r>
          </a:p>
          <a:p>
            <a:pPr marL="514350" indent="-514350"/>
            <a:r>
              <a:rPr lang="en-US" sz="2800" b="1" dirty="0" smtClean="0"/>
              <a:t>	</a:t>
            </a:r>
            <a:r>
              <a:rPr lang="en-US" sz="2800" dirty="0" smtClean="0"/>
              <a:t> </a:t>
            </a:r>
            <a:r>
              <a:rPr lang="en-US" sz="2800" dirty="0" err="1" smtClean="0"/>
              <a:t>kesehatan</a:t>
            </a:r>
            <a:r>
              <a:rPr lang="en-US" sz="2800" dirty="0" smtClean="0"/>
              <a:t> </a:t>
            </a:r>
            <a:r>
              <a:rPr lang="en-US" sz="2800" dirty="0" err="1" smtClean="0"/>
              <a:t>fisik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mental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/>
              <a:t>terancam</a:t>
            </a:r>
            <a:r>
              <a:rPr lang="en-US" sz="2800" dirty="0" smtClean="0"/>
              <a:t> </a:t>
            </a:r>
            <a:r>
              <a:rPr lang="en-US" sz="2800" dirty="0" err="1" smtClean="0"/>
              <a:t>jika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</a:t>
            </a: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mengatur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penggunaan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digital. </a:t>
            </a:r>
          </a:p>
          <a:p>
            <a:pPr marL="514350" indent="-514350"/>
            <a:r>
              <a:rPr lang="en-US" sz="2800" dirty="0" smtClean="0"/>
              <a:t>	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mencegahnya</a:t>
            </a:r>
            <a:r>
              <a:rPr lang="en-US" sz="2800" dirty="0" smtClean="0"/>
              <a:t>, </a:t>
            </a:r>
            <a:r>
              <a:rPr lang="en-US" sz="2800" dirty="0" err="1" smtClean="0"/>
              <a:t>pengguna</a:t>
            </a:r>
            <a:r>
              <a:rPr lang="en-US" sz="2800" dirty="0" smtClean="0"/>
              <a:t> </a:t>
            </a:r>
            <a:r>
              <a:rPr lang="en-US" sz="2800" dirty="0" err="1" smtClean="0"/>
              <a:t>perlu</a:t>
            </a:r>
            <a:r>
              <a:rPr lang="en-US" sz="2800" dirty="0" smtClean="0"/>
              <a:t> </a:t>
            </a:r>
            <a:r>
              <a:rPr lang="en-US" sz="2800" dirty="0" err="1" smtClean="0"/>
              <a:t>menyadari</a:t>
            </a:r>
            <a:r>
              <a:rPr lang="en-US" sz="2800" dirty="0" smtClean="0"/>
              <a:t> </a:t>
            </a:r>
            <a:r>
              <a:rPr lang="en-US" sz="2800" dirty="0" err="1" smtClean="0"/>
              <a:t>bahaya-bahaya</a:t>
            </a:r>
            <a:r>
              <a:rPr lang="en-US" sz="2800" dirty="0" smtClean="0"/>
              <a:t> yang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ditimbulkan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digital. </a:t>
            </a:r>
            <a:endParaRPr lang="en-US" sz="2800" b="1" dirty="0" smtClean="0"/>
          </a:p>
        </p:txBody>
      </p:sp>
      <p:pic>
        <p:nvPicPr>
          <p:cNvPr id="4" name="Picture 3" descr="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3962401"/>
            <a:ext cx="2819400" cy="2895600"/>
          </a:xfrm>
          <a:prstGeom prst="rect">
            <a:avLst/>
          </a:prstGeom>
        </p:spPr>
      </p:pic>
      <p:pic>
        <p:nvPicPr>
          <p:cNvPr id="5" name="Picture 4" descr="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48200"/>
            <a:ext cx="2438400" cy="2209800"/>
          </a:xfrm>
          <a:prstGeom prst="rect">
            <a:avLst/>
          </a:prstGeom>
        </p:spPr>
      </p:pic>
      <p:pic>
        <p:nvPicPr>
          <p:cNvPr id="6" name="Picture 5" descr="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6600" y="4714875"/>
            <a:ext cx="2143125" cy="2143125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7924800" cy="609600"/>
          </a:xfrm>
        </p:spPr>
        <p:txBody>
          <a:bodyPr/>
          <a:lstStyle/>
          <a:p>
            <a:r>
              <a:rPr sz="4400" smtClean="0"/>
              <a:t>3. T.H.I.N.K.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613648" cy="3429000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T.H.I.N.K. </a:t>
            </a:r>
            <a:r>
              <a:rPr lang="en-US" sz="2800" b="1" dirty="0" err="1" smtClean="0"/>
              <a:t>merupakan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akronim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dari</a:t>
            </a:r>
            <a:r>
              <a:rPr lang="en-US" sz="2800" b="1" dirty="0" smtClean="0"/>
              <a:t>: </a:t>
            </a:r>
          </a:p>
          <a:p>
            <a:pPr marL="344488" indent="-344488">
              <a:buFont typeface="Wingdings" pitchFamily="2" charset="2"/>
              <a:buChar char="Ø"/>
            </a:pPr>
            <a:r>
              <a:rPr lang="en-US" sz="2800" b="1" i="1" dirty="0" smtClean="0"/>
              <a:t>Is it True (</a:t>
            </a:r>
            <a:r>
              <a:rPr lang="en-US" sz="2800" b="1" i="1" dirty="0" err="1" smtClean="0"/>
              <a:t>Benarkah</a:t>
            </a:r>
            <a:r>
              <a:rPr lang="en-US" sz="2800" b="1" i="1" dirty="0" smtClean="0"/>
              <a:t>)? </a:t>
            </a:r>
            <a:r>
              <a:rPr lang="en-US" sz="2800" dirty="0" err="1" smtClean="0"/>
              <a:t>Benarkah</a:t>
            </a:r>
            <a:r>
              <a:rPr lang="en-US" sz="2800" dirty="0" smtClean="0"/>
              <a:t> </a:t>
            </a:r>
            <a:r>
              <a:rPr lang="en-US" sz="2800" i="1" dirty="0" smtClean="0"/>
              <a:t>posting 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? </a:t>
            </a:r>
            <a:r>
              <a:rPr lang="en-US" sz="2800" i="1" dirty="0" err="1" smtClean="0"/>
              <a:t>Atau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hanya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isu</a:t>
            </a:r>
            <a:r>
              <a:rPr lang="en-US" sz="2800" i="1" dirty="0" smtClean="0"/>
              <a:t> yang </a:t>
            </a:r>
            <a:r>
              <a:rPr lang="en-US" sz="2800" i="1" dirty="0" err="1" smtClean="0"/>
              <a:t>tidak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jelas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sumbernya</a:t>
            </a:r>
            <a:r>
              <a:rPr lang="en-US" sz="2800" i="1" dirty="0" smtClean="0"/>
              <a:t>? </a:t>
            </a:r>
          </a:p>
          <a:p>
            <a:pPr marL="344488" indent="-344488">
              <a:buFont typeface="Wingdings" pitchFamily="2" charset="2"/>
              <a:buChar char="Ø"/>
            </a:pPr>
            <a:r>
              <a:rPr lang="en-US" sz="2800" b="1" i="1" dirty="0" smtClean="0"/>
              <a:t>Is it Hurtful (</a:t>
            </a:r>
            <a:r>
              <a:rPr lang="en-US" sz="2800" b="1" i="1" dirty="0" err="1" smtClean="0"/>
              <a:t>Menyakitkankah</a:t>
            </a:r>
            <a:r>
              <a:rPr lang="en-US" sz="2800" b="1" i="1" dirty="0" smtClean="0"/>
              <a:t>)? </a:t>
            </a:r>
            <a:r>
              <a:rPr lang="fi-FI" sz="2800" dirty="0" smtClean="0"/>
              <a:t>Apakah post anda akan menyakiti perasaan orang lain? </a:t>
            </a:r>
          </a:p>
          <a:p>
            <a:pPr marL="344488" indent="-344488">
              <a:buFont typeface="Wingdings" pitchFamily="2" charset="2"/>
              <a:buChar char="Ø"/>
            </a:pPr>
            <a:r>
              <a:rPr lang="en-US" sz="2800" b="1" i="1" dirty="0" smtClean="0"/>
              <a:t>Is it illegal (</a:t>
            </a:r>
            <a:r>
              <a:rPr lang="en-US" sz="2800" b="1" i="1" dirty="0" err="1" smtClean="0"/>
              <a:t>Ilegalkah</a:t>
            </a:r>
            <a:r>
              <a:rPr lang="en-US" sz="2800" b="1" i="1" dirty="0" smtClean="0"/>
              <a:t>)? </a:t>
            </a:r>
            <a:r>
              <a:rPr lang="en-US" sz="2800" dirty="0" err="1" smtClean="0"/>
              <a:t>Ilegalkah</a:t>
            </a:r>
            <a:r>
              <a:rPr lang="en-US" sz="2800" dirty="0" smtClean="0"/>
              <a:t> </a:t>
            </a:r>
            <a:r>
              <a:rPr lang="en-US" sz="2800" i="1" dirty="0" smtClean="0"/>
              <a:t>post 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? </a:t>
            </a:r>
          </a:p>
          <a:p>
            <a:pPr marL="344488" indent="-344488">
              <a:buFont typeface="Wingdings" pitchFamily="2" charset="2"/>
              <a:buChar char="Ø"/>
            </a:pPr>
            <a:r>
              <a:rPr lang="en-US" sz="2800" b="1" i="1" dirty="0" smtClean="0"/>
              <a:t>Is it Necessary (</a:t>
            </a:r>
            <a:r>
              <a:rPr lang="en-US" sz="2800" b="1" i="1" dirty="0" err="1" smtClean="0"/>
              <a:t>Pentingkah</a:t>
            </a:r>
            <a:r>
              <a:rPr lang="en-US" sz="2800" b="1" i="1" dirty="0" smtClean="0"/>
              <a:t>)? </a:t>
            </a:r>
            <a:r>
              <a:rPr lang="en-US" sz="2800" dirty="0" err="1" smtClean="0"/>
              <a:t>Pentingkah</a:t>
            </a:r>
            <a:r>
              <a:rPr lang="en-US" sz="2800" dirty="0" smtClean="0"/>
              <a:t> </a:t>
            </a:r>
            <a:r>
              <a:rPr lang="en-US" sz="2800" i="1" dirty="0" smtClean="0"/>
              <a:t>post 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? Post yang </a:t>
            </a:r>
            <a:r>
              <a:rPr lang="en-US" sz="2800" i="1" dirty="0" err="1" smtClean="0"/>
              <a:t>tidak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penting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mengganggu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orang</a:t>
            </a:r>
            <a:r>
              <a:rPr lang="en-US" sz="2800" i="1" dirty="0" smtClean="0"/>
              <a:t> lain </a:t>
            </a:r>
          </a:p>
          <a:p>
            <a:pPr marL="344488" indent="-344488">
              <a:buFont typeface="Wingdings" pitchFamily="2" charset="2"/>
              <a:buChar char="Ø"/>
            </a:pPr>
            <a:r>
              <a:rPr lang="en-US" sz="2800" b="1" i="1" dirty="0" smtClean="0"/>
              <a:t>Is it Kind (</a:t>
            </a:r>
            <a:r>
              <a:rPr lang="en-US" sz="2800" b="1" i="1" dirty="0" err="1" smtClean="0"/>
              <a:t>Santunkah</a:t>
            </a:r>
            <a:r>
              <a:rPr lang="en-US" sz="2800" b="1" i="1" dirty="0" smtClean="0"/>
              <a:t>)? </a:t>
            </a:r>
            <a:r>
              <a:rPr lang="en-US" sz="2800" dirty="0" err="1" smtClean="0"/>
              <a:t>Santunkah</a:t>
            </a:r>
            <a:r>
              <a:rPr lang="en-US" sz="2800" dirty="0" smtClean="0"/>
              <a:t> </a:t>
            </a:r>
            <a:r>
              <a:rPr lang="en-US" sz="2800" i="1" dirty="0" smtClean="0"/>
              <a:t>post 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?, </a:t>
            </a:r>
            <a:r>
              <a:rPr lang="en-US" sz="2800" i="1" dirty="0" err="1" smtClean="0"/>
              <a:t>tidakmenggunakan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kata-kata</a:t>
            </a:r>
            <a:r>
              <a:rPr lang="en-US" sz="2800" i="1" dirty="0" smtClean="0"/>
              <a:t> yang </a:t>
            </a:r>
            <a:r>
              <a:rPr lang="en-US" sz="2800" i="1" dirty="0" err="1" smtClean="0"/>
              <a:t>dapat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menyinggung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orang</a:t>
            </a:r>
            <a:r>
              <a:rPr lang="en-US" sz="2800" i="1" dirty="0" smtClean="0"/>
              <a:t> lain?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623</TotalTime>
  <Words>295</Words>
  <Application>Microsoft Office PowerPoint</Application>
  <PresentationFormat>On-screen Show (4:3)</PresentationFormat>
  <Paragraphs>57</Paragraphs>
  <Slides>13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Flow</vt:lpstr>
      <vt:lpstr>SIMULASI DIGITAL Kewargaan Digital  (Digital Citizenship)  </vt:lpstr>
      <vt:lpstr>1. Kewargaan Digital </vt:lpstr>
      <vt:lpstr>Kewargaan digital</vt:lpstr>
      <vt:lpstr>2. Komponen Kewargaan Digital</vt:lpstr>
      <vt:lpstr>2. Komponen Kewargaan Digital</vt:lpstr>
      <vt:lpstr>2. Komponen Kewargaan Digital</vt:lpstr>
      <vt:lpstr>2. Komponen Kewargaan Digital</vt:lpstr>
      <vt:lpstr>2. Komponen Kewargaan Digital</vt:lpstr>
      <vt:lpstr>2. Komponen Kewargaan Digital</vt:lpstr>
      <vt:lpstr>2. Komponen Kewargaan Digital</vt:lpstr>
      <vt:lpstr>2. Komponen Kewargaan Digital</vt:lpstr>
      <vt:lpstr>2. Komponen Kewargaan Digital</vt:lpstr>
      <vt:lpstr>3. T.H.I.N.K.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SIMULASI DIGITAL</dc:title>
  <dc:creator>xp2</dc:creator>
  <cp:lastModifiedBy>UPGRIS</cp:lastModifiedBy>
  <cp:revision>61</cp:revision>
  <dcterms:created xsi:type="dcterms:W3CDTF">2014-08-10T14:10:20Z</dcterms:created>
  <dcterms:modified xsi:type="dcterms:W3CDTF">2018-04-18T02:05:14Z</dcterms:modified>
</cp:coreProperties>
</file>