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EBEAE6-2E11-4189-9B34-9998329FEAA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3D34A6F1-871F-4D9A-B09C-D5C2A9182995}">
      <dgm:prSet phldrT="[Text]"/>
      <dgm:spPr/>
      <dgm:t>
        <a:bodyPr/>
        <a:lstStyle/>
        <a:p>
          <a:r>
            <a:rPr lang="id-ID" dirty="0" smtClean="0"/>
            <a:t>Paragraf pembuka</a:t>
          </a:r>
          <a:endParaRPr lang="id-ID" dirty="0"/>
        </a:p>
      </dgm:t>
    </dgm:pt>
    <dgm:pt modelId="{90ADA45A-8859-498B-862E-0C485D96D1A2}" type="parTrans" cxnId="{9162BA3E-BB95-47B2-905A-59FA33CCF9BE}">
      <dgm:prSet/>
      <dgm:spPr/>
      <dgm:t>
        <a:bodyPr/>
        <a:lstStyle/>
        <a:p>
          <a:endParaRPr lang="id-ID"/>
        </a:p>
      </dgm:t>
    </dgm:pt>
    <dgm:pt modelId="{C8D237FF-4943-4FA0-9C7A-2D90256CB855}" type="sibTrans" cxnId="{9162BA3E-BB95-47B2-905A-59FA33CCF9BE}">
      <dgm:prSet/>
      <dgm:spPr/>
      <dgm:t>
        <a:bodyPr/>
        <a:lstStyle/>
        <a:p>
          <a:endParaRPr lang="id-ID"/>
        </a:p>
      </dgm:t>
    </dgm:pt>
    <dgm:pt modelId="{80C140D3-68C4-4E79-BCEC-F664D43AFC4E}">
      <dgm:prSet phldrT="[Text]" custT="1"/>
      <dgm:spPr/>
      <dgm:t>
        <a:bodyPr/>
        <a:lstStyle/>
        <a:p>
          <a:r>
            <a:rPr lang="id-ID" sz="2400" dirty="0" smtClean="0"/>
            <a:t>Menghantarkan pokok pembicaraan</a:t>
          </a:r>
          <a:endParaRPr lang="id-ID" sz="2400" dirty="0"/>
        </a:p>
      </dgm:t>
    </dgm:pt>
    <dgm:pt modelId="{4A142202-1825-42D4-BF7A-B1640BA3B21F}" type="parTrans" cxnId="{8C63ACE9-DC3D-4392-90FE-5CB04880E4D1}">
      <dgm:prSet/>
      <dgm:spPr/>
      <dgm:t>
        <a:bodyPr/>
        <a:lstStyle/>
        <a:p>
          <a:endParaRPr lang="id-ID"/>
        </a:p>
      </dgm:t>
    </dgm:pt>
    <dgm:pt modelId="{A649394D-E980-4430-AB95-713AF46014E4}" type="sibTrans" cxnId="{8C63ACE9-DC3D-4392-90FE-5CB04880E4D1}">
      <dgm:prSet/>
      <dgm:spPr/>
      <dgm:t>
        <a:bodyPr/>
        <a:lstStyle/>
        <a:p>
          <a:endParaRPr lang="id-ID"/>
        </a:p>
      </dgm:t>
    </dgm:pt>
    <dgm:pt modelId="{ADE66B5D-FA9C-4FBF-A4D1-F1FB2F4AAAAC}">
      <dgm:prSet phldrT="[Text]" custT="1"/>
      <dgm:spPr/>
      <dgm:t>
        <a:bodyPr/>
        <a:lstStyle/>
        <a:p>
          <a:r>
            <a:rPr lang="id-ID" sz="2400" dirty="0" smtClean="0"/>
            <a:t>Menyiapkan atau menata pikiran pembaca mengetahui isi seluruh karangan </a:t>
          </a:r>
          <a:endParaRPr lang="id-ID" sz="2400" dirty="0"/>
        </a:p>
      </dgm:t>
    </dgm:pt>
    <dgm:pt modelId="{43636555-2A44-427D-80AF-614CB5413935}" type="parTrans" cxnId="{4204A101-AA21-45C5-A55B-C9BE5112AD1E}">
      <dgm:prSet/>
      <dgm:spPr/>
      <dgm:t>
        <a:bodyPr/>
        <a:lstStyle/>
        <a:p>
          <a:endParaRPr lang="id-ID"/>
        </a:p>
      </dgm:t>
    </dgm:pt>
    <dgm:pt modelId="{BB206543-509D-4E39-A8D0-C2D6CA068B5B}" type="sibTrans" cxnId="{4204A101-AA21-45C5-A55B-C9BE5112AD1E}">
      <dgm:prSet/>
      <dgm:spPr/>
      <dgm:t>
        <a:bodyPr/>
        <a:lstStyle/>
        <a:p>
          <a:endParaRPr lang="id-ID"/>
        </a:p>
      </dgm:t>
    </dgm:pt>
    <dgm:pt modelId="{19636559-B954-46C4-80BF-9CF34F7CE990}">
      <dgm:prSet phldrT="[Text]"/>
      <dgm:spPr/>
      <dgm:t>
        <a:bodyPr/>
        <a:lstStyle/>
        <a:p>
          <a:r>
            <a:rPr lang="id-ID" dirty="0" smtClean="0"/>
            <a:t>Paragraf pengembang</a:t>
          </a:r>
          <a:endParaRPr lang="id-ID" dirty="0"/>
        </a:p>
      </dgm:t>
    </dgm:pt>
    <dgm:pt modelId="{274F6E48-8CF2-4F91-A011-D90A6F6D79A5}" type="parTrans" cxnId="{D9B4AAB1-7E44-4241-BDD6-8050CE54D01C}">
      <dgm:prSet/>
      <dgm:spPr/>
      <dgm:t>
        <a:bodyPr/>
        <a:lstStyle/>
        <a:p>
          <a:endParaRPr lang="id-ID"/>
        </a:p>
      </dgm:t>
    </dgm:pt>
    <dgm:pt modelId="{F2D31421-4D6E-4B72-8DAD-145854F1D797}" type="sibTrans" cxnId="{D9B4AAB1-7E44-4241-BDD6-8050CE54D01C}">
      <dgm:prSet/>
      <dgm:spPr/>
      <dgm:t>
        <a:bodyPr/>
        <a:lstStyle/>
        <a:p>
          <a:endParaRPr lang="id-ID"/>
        </a:p>
      </dgm:t>
    </dgm:pt>
    <dgm:pt modelId="{AF778358-E054-4091-AD4B-950250954454}">
      <dgm:prSet phldrT="[Text]" custT="1"/>
      <dgm:spPr/>
      <dgm:t>
        <a:bodyPr/>
        <a:lstStyle/>
        <a:p>
          <a:r>
            <a:rPr lang="id-ID" sz="2000" dirty="0" smtClean="0"/>
            <a:t>Mengemukakan inti persoalan</a:t>
          </a:r>
          <a:endParaRPr lang="id-ID" sz="2000" dirty="0"/>
        </a:p>
      </dgm:t>
    </dgm:pt>
    <dgm:pt modelId="{087B022D-33DC-4E5A-9BC3-D4886A92CBDB}" type="parTrans" cxnId="{7E191A9B-7B09-4840-8F79-F538A0E0AE2D}">
      <dgm:prSet/>
      <dgm:spPr/>
      <dgm:t>
        <a:bodyPr/>
        <a:lstStyle/>
        <a:p>
          <a:endParaRPr lang="id-ID"/>
        </a:p>
      </dgm:t>
    </dgm:pt>
    <dgm:pt modelId="{7C874A19-82B5-44D4-B0F8-87ECABEF5B81}" type="sibTrans" cxnId="{7E191A9B-7B09-4840-8F79-F538A0E0AE2D}">
      <dgm:prSet/>
      <dgm:spPr/>
      <dgm:t>
        <a:bodyPr/>
        <a:lstStyle/>
        <a:p>
          <a:endParaRPr lang="id-ID"/>
        </a:p>
      </dgm:t>
    </dgm:pt>
    <dgm:pt modelId="{1BCCF111-004D-4797-8A08-ADA0536807FC}">
      <dgm:prSet phldrT="[Text]" custT="1"/>
      <dgm:spPr/>
      <dgm:t>
        <a:bodyPr/>
        <a:lstStyle/>
        <a:p>
          <a:r>
            <a:rPr lang="id-ID" sz="2000" dirty="0" smtClean="0"/>
            <a:t>Memberi ilustrasi atau contoh</a:t>
          </a:r>
          <a:endParaRPr lang="id-ID" sz="2000" dirty="0"/>
        </a:p>
      </dgm:t>
    </dgm:pt>
    <dgm:pt modelId="{63E170A8-AA9D-4D57-BA3D-150B63F1B0B5}" type="parTrans" cxnId="{8F397747-798F-47A6-AB74-CC2A320B64BA}">
      <dgm:prSet/>
      <dgm:spPr/>
      <dgm:t>
        <a:bodyPr/>
        <a:lstStyle/>
        <a:p>
          <a:endParaRPr lang="id-ID"/>
        </a:p>
      </dgm:t>
    </dgm:pt>
    <dgm:pt modelId="{A1828BDE-4C0D-4812-BFF5-62AE3B252CC6}" type="sibTrans" cxnId="{8F397747-798F-47A6-AB74-CC2A320B64BA}">
      <dgm:prSet/>
      <dgm:spPr/>
      <dgm:t>
        <a:bodyPr/>
        <a:lstStyle/>
        <a:p>
          <a:endParaRPr lang="id-ID"/>
        </a:p>
      </dgm:t>
    </dgm:pt>
    <dgm:pt modelId="{39F11AA9-9DC4-4F92-B7A8-CD0DB74CF8AB}">
      <dgm:prSet phldrT="[Text]"/>
      <dgm:spPr/>
      <dgm:t>
        <a:bodyPr/>
        <a:lstStyle/>
        <a:p>
          <a:r>
            <a:rPr lang="id-ID" dirty="0" smtClean="0"/>
            <a:t>Paragraf penutup</a:t>
          </a:r>
          <a:endParaRPr lang="id-ID" dirty="0"/>
        </a:p>
      </dgm:t>
    </dgm:pt>
    <dgm:pt modelId="{617CFD48-83D4-45B7-8ACC-9234879D2817}" type="parTrans" cxnId="{839AC0DE-4F64-4581-81A8-5313DC4B4398}">
      <dgm:prSet/>
      <dgm:spPr/>
      <dgm:t>
        <a:bodyPr/>
        <a:lstStyle/>
        <a:p>
          <a:endParaRPr lang="id-ID"/>
        </a:p>
      </dgm:t>
    </dgm:pt>
    <dgm:pt modelId="{F9C2B326-3861-4AB3-858F-99223407992C}" type="sibTrans" cxnId="{839AC0DE-4F64-4581-81A8-5313DC4B4398}">
      <dgm:prSet/>
      <dgm:spPr/>
      <dgm:t>
        <a:bodyPr/>
        <a:lstStyle/>
        <a:p>
          <a:endParaRPr lang="id-ID"/>
        </a:p>
      </dgm:t>
    </dgm:pt>
    <dgm:pt modelId="{AAB84E9B-8C3F-4C54-B539-A5FB3D6BAD1B}">
      <dgm:prSet phldrT="[Text]"/>
      <dgm:spPr/>
      <dgm:t>
        <a:bodyPr/>
        <a:lstStyle/>
        <a:p>
          <a:r>
            <a:rPr lang="id-ID" dirty="0" smtClean="0"/>
            <a:t>Berisi simpulan </a:t>
          </a:r>
          <a:endParaRPr lang="id-ID" dirty="0"/>
        </a:p>
      </dgm:t>
    </dgm:pt>
    <dgm:pt modelId="{2EBC14EC-1FBC-4E3E-8EB3-8C965A314571}" type="parTrans" cxnId="{A17A7C7F-EED8-4DAB-A124-0B15A98A37BF}">
      <dgm:prSet/>
      <dgm:spPr/>
      <dgm:t>
        <a:bodyPr/>
        <a:lstStyle/>
        <a:p>
          <a:endParaRPr lang="id-ID"/>
        </a:p>
      </dgm:t>
    </dgm:pt>
    <dgm:pt modelId="{E2E47741-9C6F-49C7-BD65-0821F1DB9C32}" type="sibTrans" cxnId="{A17A7C7F-EED8-4DAB-A124-0B15A98A37BF}">
      <dgm:prSet/>
      <dgm:spPr/>
      <dgm:t>
        <a:bodyPr/>
        <a:lstStyle/>
        <a:p>
          <a:endParaRPr lang="id-ID"/>
        </a:p>
      </dgm:t>
    </dgm:pt>
    <dgm:pt modelId="{8C37C7F0-40D9-4507-BDF5-8C10EE54E78E}">
      <dgm:prSet phldrT="[Text]"/>
      <dgm:spPr/>
      <dgm:t>
        <a:bodyPr/>
        <a:lstStyle/>
        <a:p>
          <a:r>
            <a:rPr lang="id-ID" dirty="0" smtClean="0"/>
            <a:t>Pernyataan kembali maksud penulis</a:t>
          </a:r>
          <a:endParaRPr lang="id-ID" dirty="0"/>
        </a:p>
      </dgm:t>
    </dgm:pt>
    <dgm:pt modelId="{59D61FF4-2298-4BFD-AD77-185005C913B3}" type="parTrans" cxnId="{F2CC3994-8E3C-442B-9010-0CE5F423C00F}">
      <dgm:prSet/>
      <dgm:spPr/>
      <dgm:t>
        <a:bodyPr/>
        <a:lstStyle/>
        <a:p>
          <a:endParaRPr lang="id-ID"/>
        </a:p>
      </dgm:t>
    </dgm:pt>
    <dgm:pt modelId="{AC2D8933-DAB7-44E1-B2D9-B320C077292D}" type="sibTrans" cxnId="{F2CC3994-8E3C-442B-9010-0CE5F423C00F}">
      <dgm:prSet/>
      <dgm:spPr/>
      <dgm:t>
        <a:bodyPr/>
        <a:lstStyle/>
        <a:p>
          <a:endParaRPr lang="id-ID"/>
        </a:p>
      </dgm:t>
    </dgm:pt>
    <dgm:pt modelId="{8D6AE9F2-C561-44DA-8D06-6BD77EEADB35}">
      <dgm:prSet phldrT="[Text]" custT="1"/>
      <dgm:spPr/>
      <dgm:t>
        <a:bodyPr/>
        <a:lstStyle/>
        <a:p>
          <a:r>
            <a:rPr lang="id-ID" sz="2400" dirty="0" smtClean="0"/>
            <a:t>Menarik inat dan perhatian pembaca</a:t>
          </a:r>
          <a:endParaRPr lang="id-ID" sz="2400" dirty="0"/>
        </a:p>
      </dgm:t>
    </dgm:pt>
    <dgm:pt modelId="{E5C91E7A-F66A-4288-81DE-326626576BFB}" type="parTrans" cxnId="{226686C8-FC27-44CE-8875-859467CF5B7D}">
      <dgm:prSet/>
      <dgm:spPr/>
      <dgm:t>
        <a:bodyPr/>
        <a:lstStyle/>
        <a:p>
          <a:endParaRPr lang="id-ID"/>
        </a:p>
      </dgm:t>
    </dgm:pt>
    <dgm:pt modelId="{344A37FA-C08A-4240-99F8-D34C0CBB9685}" type="sibTrans" cxnId="{226686C8-FC27-44CE-8875-859467CF5B7D}">
      <dgm:prSet/>
      <dgm:spPr/>
      <dgm:t>
        <a:bodyPr/>
        <a:lstStyle/>
        <a:p>
          <a:endParaRPr lang="id-ID"/>
        </a:p>
      </dgm:t>
    </dgm:pt>
    <dgm:pt modelId="{0D845E38-2A02-488F-A305-E3177CC75C90}">
      <dgm:prSet phldrT="[Text]" custT="1"/>
      <dgm:spPr/>
      <dgm:t>
        <a:bodyPr/>
        <a:lstStyle/>
        <a:p>
          <a:r>
            <a:rPr lang="id-ID" sz="2000" dirty="0" smtClean="0"/>
            <a:t>Menjelaskan hal yang akan diuraikan pada paragraf berikutnya</a:t>
          </a:r>
          <a:endParaRPr lang="id-ID" sz="2000" dirty="0"/>
        </a:p>
      </dgm:t>
    </dgm:pt>
    <dgm:pt modelId="{E9A88210-077B-482A-BD44-D47280610611}" type="parTrans" cxnId="{5C0740FD-65B0-45F2-A596-3F08A306FD95}">
      <dgm:prSet/>
      <dgm:spPr/>
      <dgm:t>
        <a:bodyPr/>
        <a:lstStyle/>
        <a:p>
          <a:endParaRPr lang="id-ID"/>
        </a:p>
      </dgm:t>
    </dgm:pt>
    <dgm:pt modelId="{303A3A99-4D88-4ED1-8D81-4AEEA3EC1DC4}" type="sibTrans" cxnId="{5C0740FD-65B0-45F2-A596-3F08A306FD95}">
      <dgm:prSet/>
      <dgm:spPr/>
      <dgm:t>
        <a:bodyPr/>
        <a:lstStyle/>
        <a:p>
          <a:endParaRPr lang="id-ID"/>
        </a:p>
      </dgm:t>
    </dgm:pt>
    <dgm:pt modelId="{0A4AFECA-F711-47B1-9375-F2D58C1D3069}">
      <dgm:prSet phldrT="[Text]" custT="1"/>
      <dgm:spPr/>
      <dgm:t>
        <a:bodyPr/>
        <a:lstStyle/>
        <a:p>
          <a:r>
            <a:rPr lang="id-ID" sz="2000" dirty="0" smtClean="0"/>
            <a:t>Meringkas paragraf sebelumnya </a:t>
          </a:r>
          <a:endParaRPr lang="id-ID" sz="2000" dirty="0"/>
        </a:p>
      </dgm:t>
    </dgm:pt>
    <dgm:pt modelId="{05C99A36-BECF-46C3-A015-B8A895C1A801}" type="parTrans" cxnId="{0BA9BF59-6EA7-451A-9204-95F310DBBF32}">
      <dgm:prSet/>
      <dgm:spPr/>
      <dgm:t>
        <a:bodyPr/>
        <a:lstStyle/>
        <a:p>
          <a:endParaRPr lang="id-ID"/>
        </a:p>
      </dgm:t>
    </dgm:pt>
    <dgm:pt modelId="{55D6713A-1017-4782-A40D-93C75F829BE0}" type="sibTrans" cxnId="{0BA9BF59-6EA7-451A-9204-95F310DBBF32}">
      <dgm:prSet/>
      <dgm:spPr/>
      <dgm:t>
        <a:bodyPr/>
        <a:lstStyle/>
        <a:p>
          <a:endParaRPr lang="id-ID"/>
        </a:p>
      </dgm:t>
    </dgm:pt>
    <dgm:pt modelId="{6E8614AA-947F-49B1-98DD-913F458F7C31}">
      <dgm:prSet phldrT="[Text]" custT="1"/>
      <dgm:spPr/>
      <dgm:t>
        <a:bodyPr/>
        <a:lstStyle/>
        <a:p>
          <a:r>
            <a:rPr lang="id-ID" sz="2000" dirty="0" smtClean="0"/>
            <a:t>Mempersiapkan dasar atau landasan bagi simpulan</a:t>
          </a:r>
          <a:endParaRPr lang="id-ID" sz="2000" dirty="0"/>
        </a:p>
      </dgm:t>
    </dgm:pt>
    <dgm:pt modelId="{7A171E90-96A7-4FAC-A2B1-C0511AB91C86}" type="parTrans" cxnId="{A1BB6354-92CA-4BB9-8737-610E208F26FE}">
      <dgm:prSet/>
      <dgm:spPr/>
      <dgm:t>
        <a:bodyPr/>
        <a:lstStyle/>
        <a:p>
          <a:endParaRPr lang="id-ID"/>
        </a:p>
      </dgm:t>
    </dgm:pt>
    <dgm:pt modelId="{65BD5236-1024-45B6-9C50-7965E6D96830}" type="sibTrans" cxnId="{A1BB6354-92CA-4BB9-8737-610E208F26FE}">
      <dgm:prSet/>
      <dgm:spPr/>
      <dgm:t>
        <a:bodyPr/>
        <a:lstStyle/>
        <a:p>
          <a:endParaRPr lang="id-ID"/>
        </a:p>
      </dgm:t>
    </dgm:pt>
    <dgm:pt modelId="{44D59F55-820F-44D5-B739-C8208ADE71A5}" type="pres">
      <dgm:prSet presAssocID="{77EBEAE6-2E11-4189-9B34-9998329FEAA8}" presName="Name0" presStyleCnt="0">
        <dgm:presLayoutVars>
          <dgm:dir/>
          <dgm:animLvl val="lvl"/>
          <dgm:resizeHandles val="exact"/>
        </dgm:presLayoutVars>
      </dgm:prSet>
      <dgm:spPr/>
    </dgm:pt>
    <dgm:pt modelId="{34BBCB23-B723-45AC-92D2-9CD1473E64CB}" type="pres">
      <dgm:prSet presAssocID="{3D34A6F1-871F-4D9A-B09C-D5C2A9182995}" presName="linNode" presStyleCnt="0"/>
      <dgm:spPr/>
    </dgm:pt>
    <dgm:pt modelId="{36937CEA-DEF4-4B01-BBD8-90C6F53D322D}" type="pres">
      <dgm:prSet presAssocID="{3D34A6F1-871F-4D9A-B09C-D5C2A9182995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BCEACE0D-058F-4246-A01B-7824A1E0ABCC}" type="pres">
      <dgm:prSet presAssocID="{3D34A6F1-871F-4D9A-B09C-D5C2A9182995}" presName="descendantText" presStyleLbl="alignAccFollowNode1" presStyleIdx="0" presStyleCnt="3" custScaleX="21717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F3A7A21-29EE-468F-B38B-7A211DE182D3}" type="pres">
      <dgm:prSet presAssocID="{C8D237FF-4943-4FA0-9C7A-2D90256CB855}" presName="sp" presStyleCnt="0"/>
      <dgm:spPr/>
    </dgm:pt>
    <dgm:pt modelId="{CDC6AD5F-8586-4872-90F3-E212A9A861B2}" type="pres">
      <dgm:prSet presAssocID="{19636559-B954-46C4-80BF-9CF34F7CE990}" presName="linNode" presStyleCnt="0"/>
      <dgm:spPr/>
    </dgm:pt>
    <dgm:pt modelId="{E370A2C3-C34C-4153-9DF2-390A1809BA68}" type="pres">
      <dgm:prSet presAssocID="{19636559-B954-46C4-80BF-9CF34F7CE990}" presName="parentText" presStyleLbl="node1" presStyleIdx="1" presStyleCnt="3" custScaleX="52391">
        <dgm:presLayoutVars>
          <dgm:chMax val="1"/>
          <dgm:bulletEnabled val="1"/>
        </dgm:presLayoutVars>
      </dgm:prSet>
      <dgm:spPr/>
    </dgm:pt>
    <dgm:pt modelId="{4E61ADBF-8FCB-4A60-AF6F-E0A039BFB89F}" type="pres">
      <dgm:prSet presAssocID="{19636559-B954-46C4-80BF-9CF34F7CE990}" presName="descendantText" presStyleLbl="alignAccFollowNode1" presStyleIdx="1" presStyleCnt="3" custScaleX="122104" custScaleY="13410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D559CEE-F77B-47E3-8841-EA019C0DB1A0}" type="pres">
      <dgm:prSet presAssocID="{F2D31421-4D6E-4B72-8DAD-145854F1D797}" presName="sp" presStyleCnt="0"/>
      <dgm:spPr/>
    </dgm:pt>
    <dgm:pt modelId="{EE78FF81-1972-48D6-BE33-0E1DD17440A5}" type="pres">
      <dgm:prSet presAssocID="{39F11AA9-9DC4-4F92-B7A8-CD0DB74CF8AB}" presName="linNode" presStyleCnt="0"/>
      <dgm:spPr/>
    </dgm:pt>
    <dgm:pt modelId="{705DB43F-3DAD-4985-97BA-F210BDD9E27F}" type="pres">
      <dgm:prSet presAssocID="{39F11AA9-9DC4-4F92-B7A8-CD0DB74CF8AB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6E41D169-361B-47D0-AF1A-A79D0480B6AF}" type="pres">
      <dgm:prSet presAssocID="{39F11AA9-9DC4-4F92-B7A8-CD0DB74CF8AB}" presName="descendantText" presStyleLbl="alignAccFollowNode1" presStyleIdx="2" presStyleCnt="3" custScaleX="21717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04A665F3-B3DF-41EA-BF64-C972113E3782}" type="presOf" srcId="{ADE66B5D-FA9C-4FBF-A4D1-F1FB2F4AAAAC}" destId="{BCEACE0D-058F-4246-A01B-7824A1E0ABCC}" srcOrd="0" destOrd="2" presId="urn:microsoft.com/office/officeart/2005/8/layout/vList5"/>
    <dgm:cxn modelId="{F361065A-B452-4B2A-8A32-0866E2364711}" type="presOf" srcId="{6E8614AA-947F-49B1-98DD-913F458F7C31}" destId="{4E61ADBF-8FCB-4A60-AF6F-E0A039BFB89F}" srcOrd="0" destOrd="4" presId="urn:microsoft.com/office/officeart/2005/8/layout/vList5"/>
    <dgm:cxn modelId="{A1BB6354-92CA-4BB9-8737-610E208F26FE}" srcId="{19636559-B954-46C4-80BF-9CF34F7CE990}" destId="{6E8614AA-947F-49B1-98DD-913F458F7C31}" srcOrd="4" destOrd="0" parTransId="{7A171E90-96A7-4FAC-A2B1-C0511AB91C86}" sibTransId="{65BD5236-1024-45B6-9C50-7965E6D96830}"/>
    <dgm:cxn modelId="{DADA73DB-86D6-42DA-ADF1-79082AF07DCB}" type="presOf" srcId="{8C37C7F0-40D9-4507-BDF5-8C10EE54E78E}" destId="{6E41D169-361B-47D0-AF1A-A79D0480B6AF}" srcOrd="0" destOrd="1" presId="urn:microsoft.com/office/officeart/2005/8/layout/vList5"/>
    <dgm:cxn modelId="{56956B80-2D03-47B6-9786-8DB2E10E9424}" type="presOf" srcId="{AAB84E9B-8C3F-4C54-B539-A5FB3D6BAD1B}" destId="{6E41D169-361B-47D0-AF1A-A79D0480B6AF}" srcOrd="0" destOrd="0" presId="urn:microsoft.com/office/officeart/2005/8/layout/vList5"/>
    <dgm:cxn modelId="{0BA9BF59-6EA7-451A-9204-95F310DBBF32}" srcId="{19636559-B954-46C4-80BF-9CF34F7CE990}" destId="{0A4AFECA-F711-47B1-9375-F2D58C1D3069}" srcOrd="3" destOrd="0" parTransId="{05C99A36-BECF-46C3-A015-B8A895C1A801}" sibTransId="{55D6713A-1017-4782-A40D-93C75F829BE0}"/>
    <dgm:cxn modelId="{7E191A9B-7B09-4840-8F79-F538A0E0AE2D}" srcId="{19636559-B954-46C4-80BF-9CF34F7CE990}" destId="{AF778358-E054-4091-AD4B-950250954454}" srcOrd="0" destOrd="0" parTransId="{087B022D-33DC-4E5A-9BC3-D4886A92CBDB}" sibTransId="{7C874A19-82B5-44D4-B0F8-87ECABEF5B81}"/>
    <dgm:cxn modelId="{023D5A21-C5C7-4525-A2C8-D315D6F96F85}" type="presOf" srcId="{0D845E38-2A02-488F-A305-E3177CC75C90}" destId="{4E61ADBF-8FCB-4A60-AF6F-E0A039BFB89F}" srcOrd="0" destOrd="2" presId="urn:microsoft.com/office/officeart/2005/8/layout/vList5"/>
    <dgm:cxn modelId="{5981F746-C16E-4C88-9C74-893C1D81173F}" type="presOf" srcId="{0A4AFECA-F711-47B1-9375-F2D58C1D3069}" destId="{4E61ADBF-8FCB-4A60-AF6F-E0A039BFB89F}" srcOrd="0" destOrd="3" presId="urn:microsoft.com/office/officeart/2005/8/layout/vList5"/>
    <dgm:cxn modelId="{3BC1C473-ECDB-4039-AC6A-FCF0C6A77C14}" type="presOf" srcId="{1BCCF111-004D-4797-8A08-ADA0536807FC}" destId="{4E61ADBF-8FCB-4A60-AF6F-E0A039BFB89F}" srcOrd="0" destOrd="1" presId="urn:microsoft.com/office/officeart/2005/8/layout/vList5"/>
    <dgm:cxn modelId="{1CB1A9E3-83FD-4537-B459-D1130756802B}" type="presOf" srcId="{8D6AE9F2-C561-44DA-8D06-6BD77EEADB35}" destId="{BCEACE0D-058F-4246-A01B-7824A1E0ABCC}" srcOrd="0" destOrd="1" presId="urn:microsoft.com/office/officeart/2005/8/layout/vList5"/>
    <dgm:cxn modelId="{20436006-7C4E-49B4-A42F-2790E03E7C35}" type="presOf" srcId="{AF778358-E054-4091-AD4B-950250954454}" destId="{4E61ADBF-8FCB-4A60-AF6F-E0A039BFB89F}" srcOrd="0" destOrd="0" presId="urn:microsoft.com/office/officeart/2005/8/layout/vList5"/>
    <dgm:cxn modelId="{D9B4AAB1-7E44-4241-BDD6-8050CE54D01C}" srcId="{77EBEAE6-2E11-4189-9B34-9998329FEAA8}" destId="{19636559-B954-46C4-80BF-9CF34F7CE990}" srcOrd="1" destOrd="0" parTransId="{274F6E48-8CF2-4F91-A011-D90A6F6D79A5}" sibTransId="{F2D31421-4D6E-4B72-8DAD-145854F1D797}"/>
    <dgm:cxn modelId="{9162BA3E-BB95-47B2-905A-59FA33CCF9BE}" srcId="{77EBEAE6-2E11-4189-9B34-9998329FEAA8}" destId="{3D34A6F1-871F-4D9A-B09C-D5C2A9182995}" srcOrd="0" destOrd="0" parTransId="{90ADA45A-8859-498B-862E-0C485D96D1A2}" sibTransId="{C8D237FF-4943-4FA0-9C7A-2D90256CB855}"/>
    <dgm:cxn modelId="{F2CC3994-8E3C-442B-9010-0CE5F423C00F}" srcId="{39F11AA9-9DC4-4F92-B7A8-CD0DB74CF8AB}" destId="{8C37C7F0-40D9-4507-BDF5-8C10EE54E78E}" srcOrd="1" destOrd="0" parTransId="{59D61FF4-2298-4BFD-AD77-185005C913B3}" sibTransId="{AC2D8933-DAB7-44E1-B2D9-B320C077292D}"/>
    <dgm:cxn modelId="{8F397747-798F-47A6-AB74-CC2A320B64BA}" srcId="{19636559-B954-46C4-80BF-9CF34F7CE990}" destId="{1BCCF111-004D-4797-8A08-ADA0536807FC}" srcOrd="1" destOrd="0" parTransId="{63E170A8-AA9D-4D57-BA3D-150B63F1B0B5}" sibTransId="{A1828BDE-4C0D-4812-BFF5-62AE3B252CC6}"/>
    <dgm:cxn modelId="{226686C8-FC27-44CE-8875-859467CF5B7D}" srcId="{3D34A6F1-871F-4D9A-B09C-D5C2A9182995}" destId="{8D6AE9F2-C561-44DA-8D06-6BD77EEADB35}" srcOrd="1" destOrd="0" parTransId="{E5C91E7A-F66A-4288-81DE-326626576BFB}" sibTransId="{344A37FA-C08A-4240-99F8-D34C0CBB9685}"/>
    <dgm:cxn modelId="{0C57E886-8CB1-421B-AEEB-F307F9521A6D}" type="presOf" srcId="{80C140D3-68C4-4E79-BCEC-F664D43AFC4E}" destId="{BCEACE0D-058F-4246-A01B-7824A1E0ABCC}" srcOrd="0" destOrd="0" presId="urn:microsoft.com/office/officeart/2005/8/layout/vList5"/>
    <dgm:cxn modelId="{8C63ACE9-DC3D-4392-90FE-5CB04880E4D1}" srcId="{3D34A6F1-871F-4D9A-B09C-D5C2A9182995}" destId="{80C140D3-68C4-4E79-BCEC-F664D43AFC4E}" srcOrd="0" destOrd="0" parTransId="{4A142202-1825-42D4-BF7A-B1640BA3B21F}" sibTransId="{A649394D-E980-4430-AB95-713AF46014E4}"/>
    <dgm:cxn modelId="{A17A7C7F-EED8-4DAB-A124-0B15A98A37BF}" srcId="{39F11AA9-9DC4-4F92-B7A8-CD0DB74CF8AB}" destId="{AAB84E9B-8C3F-4C54-B539-A5FB3D6BAD1B}" srcOrd="0" destOrd="0" parTransId="{2EBC14EC-1FBC-4E3E-8EB3-8C965A314571}" sibTransId="{E2E47741-9C6F-49C7-BD65-0821F1DB9C32}"/>
    <dgm:cxn modelId="{5C0740FD-65B0-45F2-A596-3F08A306FD95}" srcId="{19636559-B954-46C4-80BF-9CF34F7CE990}" destId="{0D845E38-2A02-488F-A305-E3177CC75C90}" srcOrd="2" destOrd="0" parTransId="{E9A88210-077B-482A-BD44-D47280610611}" sibTransId="{303A3A99-4D88-4ED1-8D81-4AEEA3EC1DC4}"/>
    <dgm:cxn modelId="{4204A101-AA21-45C5-A55B-C9BE5112AD1E}" srcId="{3D34A6F1-871F-4D9A-B09C-D5C2A9182995}" destId="{ADE66B5D-FA9C-4FBF-A4D1-F1FB2F4AAAAC}" srcOrd="2" destOrd="0" parTransId="{43636555-2A44-427D-80AF-614CB5413935}" sibTransId="{BB206543-509D-4E39-A8D0-C2D6CA068B5B}"/>
    <dgm:cxn modelId="{A45924F5-B932-49C9-A750-3F8441733E51}" type="presOf" srcId="{19636559-B954-46C4-80BF-9CF34F7CE990}" destId="{E370A2C3-C34C-4153-9DF2-390A1809BA68}" srcOrd="0" destOrd="0" presId="urn:microsoft.com/office/officeart/2005/8/layout/vList5"/>
    <dgm:cxn modelId="{B57A0379-3D9E-46C3-BAF6-E7CF53FDF9A0}" type="presOf" srcId="{3D34A6F1-871F-4D9A-B09C-D5C2A9182995}" destId="{36937CEA-DEF4-4B01-BBD8-90C6F53D322D}" srcOrd="0" destOrd="0" presId="urn:microsoft.com/office/officeart/2005/8/layout/vList5"/>
    <dgm:cxn modelId="{1209A23C-6B41-424A-AB5C-D8D729FBDDD2}" type="presOf" srcId="{77EBEAE6-2E11-4189-9B34-9998329FEAA8}" destId="{44D59F55-820F-44D5-B739-C8208ADE71A5}" srcOrd="0" destOrd="0" presId="urn:microsoft.com/office/officeart/2005/8/layout/vList5"/>
    <dgm:cxn modelId="{1074629F-6C77-4326-B440-DCB1F23BB5F5}" type="presOf" srcId="{39F11AA9-9DC4-4F92-B7A8-CD0DB74CF8AB}" destId="{705DB43F-3DAD-4985-97BA-F210BDD9E27F}" srcOrd="0" destOrd="0" presId="urn:microsoft.com/office/officeart/2005/8/layout/vList5"/>
    <dgm:cxn modelId="{839AC0DE-4F64-4581-81A8-5313DC4B4398}" srcId="{77EBEAE6-2E11-4189-9B34-9998329FEAA8}" destId="{39F11AA9-9DC4-4F92-B7A8-CD0DB74CF8AB}" srcOrd="2" destOrd="0" parTransId="{617CFD48-83D4-45B7-8ACC-9234879D2817}" sibTransId="{F9C2B326-3861-4AB3-858F-99223407992C}"/>
    <dgm:cxn modelId="{9318F10C-68AA-4F95-A20E-2BA8D63CFB75}" type="presParOf" srcId="{44D59F55-820F-44D5-B739-C8208ADE71A5}" destId="{34BBCB23-B723-45AC-92D2-9CD1473E64CB}" srcOrd="0" destOrd="0" presId="urn:microsoft.com/office/officeart/2005/8/layout/vList5"/>
    <dgm:cxn modelId="{3605099A-C441-4CED-9C70-F0F4599C734C}" type="presParOf" srcId="{34BBCB23-B723-45AC-92D2-9CD1473E64CB}" destId="{36937CEA-DEF4-4B01-BBD8-90C6F53D322D}" srcOrd="0" destOrd="0" presId="urn:microsoft.com/office/officeart/2005/8/layout/vList5"/>
    <dgm:cxn modelId="{5A1CC312-DAFD-4C2F-9F7A-3A02C5E23772}" type="presParOf" srcId="{34BBCB23-B723-45AC-92D2-9CD1473E64CB}" destId="{BCEACE0D-058F-4246-A01B-7824A1E0ABCC}" srcOrd="1" destOrd="0" presId="urn:microsoft.com/office/officeart/2005/8/layout/vList5"/>
    <dgm:cxn modelId="{121B7275-AB99-46D0-B04A-C32E1B0A69B1}" type="presParOf" srcId="{44D59F55-820F-44D5-B739-C8208ADE71A5}" destId="{8F3A7A21-29EE-468F-B38B-7A211DE182D3}" srcOrd="1" destOrd="0" presId="urn:microsoft.com/office/officeart/2005/8/layout/vList5"/>
    <dgm:cxn modelId="{6A1F6B8C-6D25-4E43-87FC-D083CF608263}" type="presParOf" srcId="{44D59F55-820F-44D5-B739-C8208ADE71A5}" destId="{CDC6AD5F-8586-4872-90F3-E212A9A861B2}" srcOrd="2" destOrd="0" presId="urn:microsoft.com/office/officeart/2005/8/layout/vList5"/>
    <dgm:cxn modelId="{1A21392C-1CED-4A03-86C6-6C8150E2BFC5}" type="presParOf" srcId="{CDC6AD5F-8586-4872-90F3-E212A9A861B2}" destId="{E370A2C3-C34C-4153-9DF2-390A1809BA68}" srcOrd="0" destOrd="0" presId="urn:microsoft.com/office/officeart/2005/8/layout/vList5"/>
    <dgm:cxn modelId="{D543791A-F739-4377-BB89-F0D003C68D45}" type="presParOf" srcId="{CDC6AD5F-8586-4872-90F3-E212A9A861B2}" destId="{4E61ADBF-8FCB-4A60-AF6F-E0A039BFB89F}" srcOrd="1" destOrd="0" presId="urn:microsoft.com/office/officeart/2005/8/layout/vList5"/>
    <dgm:cxn modelId="{3E08D8AB-C543-4ED2-A353-38E99212129D}" type="presParOf" srcId="{44D59F55-820F-44D5-B739-C8208ADE71A5}" destId="{AD559CEE-F77B-47E3-8841-EA019C0DB1A0}" srcOrd="3" destOrd="0" presId="urn:microsoft.com/office/officeart/2005/8/layout/vList5"/>
    <dgm:cxn modelId="{7E012AEE-F0C6-4173-9A27-4059C7D3BD09}" type="presParOf" srcId="{44D59F55-820F-44D5-B739-C8208ADE71A5}" destId="{EE78FF81-1972-48D6-BE33-0E1DD17440A5}" srcOrd="4" destOrd="0" presId="urn:microsoft.com/office/officeart/2005/8/layout/vList5"/>
    <dgm:cxn modelId="{297E2230-3034-45D3-99DD-6D7770E0C51A}" type="presParOf" srcId="{EE78FF81-1972-48D6-BE33-0E1DD17440A5}" destId="{705DB43F-3DAD-4985-97BA-F210BDD9E27F}" srcOrd="0" destOrd="0" presId="urn:microsoft.com/office/officeart/2005/8/layout/vList5"/>
    <dgm:cxn modelId="{E8B96987-F3E1-4EBA-A988-1F29FEDA7F2B}" type="presParOf" srcId="{EE78FF81-1972-48D6-BE33-0E1DD17440A5}" destId="{6E41D169-361B-47D0-AF1A-A79D0480B6AF}" srcOrd="1" destOrd="0" presId="urn:microsoft.com/office/officeart/2005/8/layout/vList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A73A6-DA99-48D8-BF81-17AA31B55CD9}" type="datetimeFigureOut">
              <a:rPr lang="id-ID" smtClean="0"/>
              <a:pPr/>
              <a:t>25/03/2020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80444-E9DD-4EE7-88B3-D9C354C7895F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Paragraf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Menulis</a:t>
            </a:r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Ciri-ciri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Mengandung makna, pesan, pikiran, atau idepokok yang relevan dengan ide pokok keseluruhan</a:t>
            </a:r>
          </a:p>
          <a:p>
            <a:r>
              <a:rPr lang="id-ID" dirty="0" smtClean="0"/>
              <a:t>Dibangun oleh sejumlah kalimat (minimal 3 kalimat)</a:t>
            </a:r>
          </a:p>
          <a:p>
            <a:r>
              <a:rPr lang="id-ID" dirty="0" smtClean="0"/>
              <a:t>Satu kesatuan ekspresi pikiran</a:t>
            </a:r>
          </a:p>
          <a:p>
            <a:r>
              <a:rPr lang="id-ID" dirty="0" smtClean="0"/>
              <a:t>Kesatuan yang koheren dan padat</a:t>
            </a:r>
          </a:p>
          <a:p>
            <a:r>
              <a:rPr lang="id-ID" dirty="0" smtClean="0"/>
              <a:t>Kalimat-kalimatnya tersusun secara logis dan sistematis</a:t>
            </a:r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Jenis  paragraf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Berdasarkan letak kalimat utamanya</a:t>
            </a:r>
          </a:p>
          <a:p>
            <a:pPr>
              <a:buFont typeface="Wingdings"/>
              <a:buChar char="à"/>
            </a:pPr>
            <a:r>
              <a:rPr lang="id-ID" dirty="0" smtClean="0">
                <a:sym typeface="Wingdings" pitchFamily="2" charset="2"/>
              </a:rPr>
              <a:t>Deduktif  : kalimat utama terdapat di awal paragraf</a:t>
            </a:r>
          </a:p>
          <a:p>
            <a:pPr>
              <a:buFont typeface="Wingdings"/>
              <a:buChar char="à"/>
            </a:pPr>
            <a:r>
              <a:rPr lang="id-ID" dirty="0" smtClean="0">
                <a:sym typeface="Wingdings" pitchFamily="2" charset="2"/>
              </a:rPr>
              <a:t>Induktif : kalimat utama terdapat di akhir paragraf</a:t>
            </a:r>
          </a:p>
          <a:p>
            <a:pPr>
              <a:buNone/>
            </a:pPr>
            <a:endParaRPr lang="id-ID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Berdasarkan sifat isinya: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Persuasif : bersifat mempengaruhi atau mengajak pembaca/ mempromosikan sesuatu</a:t>
            </a:r>
          </a:p>
          <a:p>
            <a:r>
              <a:rPr lang="id-ID" dirty="0" smtClean="0"/>
              <a:t>Argumentatif: membahas suatu masalah dengan bukti-buktiatau alasan yang mendukung</a:t>
            </a:r>
          </a:p>
          <a:p>
            <a:r>
              <a:rPr lang="id-ID" dirty="0" smtClean="0"/>
              <a:t>Naratif: menuturkan peristiwa atau keadaan dalam bentuk cerita</a:t>
            </a:r>
          </a:p>
          <a:p>
            <a:r>
              <a:rPr lang="id-ID" dirty="0" smtClean="0"/>
              <a:t>Ekspositoris: memaparkan suatu fakta atau kejadian</a:t>
            </a:r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Menurut Fungsi dalam Tulisan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Paragraf pembuka</a:t>
            </a:r>
          </a:p>
          <a:p>
            <a:pPr>
              <a:buFont typeface="Wingdings"/>
              <a:buChar char="à"/>
            </a:pPr>
            <a:r>
              <a:rPr lang="id-ID" dirty="0" smtClean="0">
                <a:sym typeface="Wingdings" pitchFamily="2" charset="2"/>
              </a:rPr>
              <a:t>Bertujuan mengutarakan suatu pokok pembicaraan. </a:t>
            </a:r>
            <a:endParaRPr lang="id-ID" dirty="0" smtClean="0"/>
          </a:p>
          <a:p>
            <a:r>
              <a:rPr lang="id-ID" dirty="0" smtClean="0"/>
              <a:t>Paragraf pengembang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Mengembnagkan topik atau pembicaraan sebelumnya</a:t>
            </a:r>
            <a:endParaRPr lang="id-ID" dirty="0" smtClean="0"/>
          </a:p>
          <a:p>
            <a:r>
              <a:rPr lang="id-ID" dirty="0" smtClean="0"/>
              <a:t>Paragraf penutup 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Menyimpulkan seluruh bagian</a:t>
            </a:r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id-ID" dirty="0" smtClean="0"/>
              <a:t>Menurut </a:t>
            </a:r>
            <a:r>
              <a:rPr lang="id-ID" dirty="0" smtClean="0"/>
              <a:t>Fungsi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000108"/>
          <a:ext cx="8229600" cy="5126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Pola pengembangan paragraf (1)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Paragraf perbandingan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Paragraf yang kalimat utamnya berisi perbandingan dua hal</a:t>
            </a:r>
            <a:endParaRPr lang="id-ID" dirty="0" smtClean="0"/>
          </a:p>
          <a:p>
            <a:r>
              <a:rPr lang="id-ID" dirty="0" smtClean="0"/>
              <a:t>Paragraf perntanyaan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Kalimat utamanya dijelaskan dengan pengembang berupa kalimat tanya</a:t>
            </a:r>
            <a:endParaRPr lang="id-ID" dirty="0" smtClean="0"/>
          </a:p>
          <a:p>
            <a:r>
              <a:rPr lang="id-ID" dirty="0" smtClean="0"/>
              <a:t>Paragraf contoh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Kalimat utamanya dikembangkan dengan contoh-contoh sehingga pengertiannya jelas</a:t>
            </a:r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Pola pengembangan </a:t>
            </a:r>
            <a:r>
              <a:rPr lang="id-ID" dirty="0" smtClean="0"/>
              <a:t>paragraf (2)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d-ID" dirty="0" smtClean="0"/>
              <a:t>Paragraf sebab-akibat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Kalimat utamnya dikembangkan oleh kalimat-kalimat sebab akibat</a:t>
            </a:r>
            <a:endParaRPr lang="id-ID" dirty="0" smtClean="0"/>
          </a:p>
          <a:p>
            <a:r>
              <a:rPr lang="id-ID" dirty="0" smtClean="0"/>
              <a:t>Paragraf perulangan </a:t>
            </a:r>
          </a:p>
          <a:p>
            <a:pPr algn="just">
              <a:buNone/>
            </a:pPr>
            <a:r>
              <a:rPr lang="id-ID" dirty="0" smtClean="0">
                <a:sym typeface="Wingdings" pitchFamily="2" charset="2"/>
              </a:rPr>
              <a:t> Kalimat utamanya dikembangkan dengan pengulangan kata atau kelompok kata atau bagian-bagian kalimat penting</a:t>
            </a:r>
            <a:endParaRPr lang="id-ID" dirty="0" smtClean="0"/>
          </a:p>
          <a:p>
            <a:r>
              <a:rPr lang="id-ID" dirty="0" smtClean="0"/>
              <a:t>Paragraf definisi 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Kalimat utamanya berupa definisi atau pengertian. Kalimat pengembangnya merupakan penjelasan dari definisi</a:t>
            </a:r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Cara atau teknik megembangkan paragraf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 smtClean="0"/>
              <a:t>Cara pertentangan</a:t>
            </a:r>
          </a:p>
          <a:p>
            <a:r>
              <a:rPr lang="id-ID" dirty="0" smtClean="0"/>
              <a:t>Cara perbandingan</a:t>
            </a:r>
          </a:p>
          <a:p>
            <a:r>
              <a:rPr lang="id-ID" dirty="0" smtClean="0"/>
              <a:t>Cara analogi</a:t>
            </a:r>
          </a:p>
          <a:p>
            <a:r>
              <a:rPr lang="id-ID" dirty="0" smtClean="0"/>
              <a:t>Cara contoh</a:t>
            </a:r>
          </a:p>
          <a:p>
            <a:r>
              <a:rPr lang="id-ID" dirty="0" smtClean="0"/>
              <a:t>Cara sebab-akibat</a:t>
            </a:r>
          </a:p>
          <a:p>
            <a:r>
              <a:rPr lang="id-ID" dirty="0" smtClean="0"/>
              <a:t>Cara definisi</a:t>
            </a:r>
          </a:p>
          <a:p>
            <a:r>
              <a:rPr lang="id-ID" dirty="0" smtClean="0"/>
              <a:t>Cara klasifikasi</a:t>
            </a:r>
          </a:p>
          <a:p>
            <a:r>
              <a:rPr lang="id-ID" dirty="0" smtClean="0"/>
              <a:t>Cara fakta</a:t>
            </a:r>
          </a:p>
          <a:p>
            <a:r>
              <a:rPr lang="id-ID" dirty="0" smtClean="0"/>
              <a:t>Cara proses</a:t>
            </a:r>
            <a:endParaRPr lang="id-ID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Cara pertentangan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Menggunakan kata-kata yang mempertentangkan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Berbeda dengan, bertentangan dengan,sedangkan, akan tetapi, lain halnya dengan,dsb....</a:t>
            </a:r>
            <a:endParaRPr lang="id-ID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Cara perbandingan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Pengembangannya menggunakan cara perbandingan</a:t>
            </a:r>
          </a:p>
          <a:p>
            <a:r>
              <a:rPr lang="id-ID" dirty="0" smtClean="0"/>
              <a:t>Menggunakan kata-kata: serupa dengan, sejalan dengan, seperti halnya,demikian juga, sama degan, sementara itu....</a:t>
            </a:r>
            <a:endParaRPr lang="id-ID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Cara analogi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Analogi adaah bentuk pengungkapan suatu objek yang dijelaskan dengan objek lain yang memiliki kesamaan atau kemiripan</a:t>
            </a:r>
          </a:p>
          <a:p>
            <a:r>
              <a:rPr lang="id-ID" dirty="0" smtClean="0"/>
              <a:t>Bertujuan untuk memperjelas  gagasan  yang akan diungkapkan </a:t>
            </a:r>
          </a:p>
          <a:p>
            <a:r>
              <a:rPr lang="id-ID" dirty="0" smtClean="0"/>
              <a:t>Menggunakan kata-kata kiasan; ibaratnya; seperti; bagaikan</a:t>
            </a:r>
            <a:endParaRPr lang="id-ID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Cara contoh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Menggunakan contoh-contoh sebagai penjelas dalam paragraf</a:t>
            </a:r>
          </a:p>
          <a:p>
            <a:r>
              <a:rPr lang="id-ID" dirty="0" smtClean="0"/>
              <a:t>Menggunakan kata: seperti, contohnya, misalnya, dll</a:t>
            </a:r>
            <a:endParaRPr lang="id-ID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Cara sebab-akibat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Pengembangan paragraf dengan sebab akibat dilakukan untuk menerangkan suatu kejadian, baik dari segi penyebab maupun segi akibat</a:t>
            </a:r>
          </a:p>
          <a:p>
            <a:r>
              <a:rPr lang="id-ID" dirty="0" smtClean="0"/>
              <a:t>Menggunakan kata: padahal, akibatnya, oleh karena itu, karena</a:t>
            </a:r>
            <a:endParaRPr lang="id-ID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Cara definisi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Merupakan usaha penilis untuk menerangkan suatu konsep tertentu</a:t>
            </a:r>
          </a:p>
          <a:p>
            <a:r>
              <a:rPr lang="id-ID" dirty="0" smtClean="0"/>
              <a:t>Dilakukandengan cara memberidefinisi atau pengertian terhadap masalah yang sedang dibahas</a:t>
            </a:r>
          </a:p>
          <a:p>
            <a:r>
              <a:rPr lang="id-ID" dirty="0" smtClean="0"/>
              <a:t>Menggunakan kata-kata; adalah, yakni, yaitu,ialah...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Cara klasifikasi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d-ID" dirty="0" smtClean="0"/>
              <a:t>Dilakukan pada saat akan mengelompokkan benda-benda atau nonbenda yang memiliki persamaan ciri seperti sifat, bentuk, ukuran,dll.</a:t>
            </a:r>
          </a:p>
          <a:p>
            <a:pPr algn="just"/>
            <a:r>
              <a:rPr lang="id-ID" dirty="0" smtClean="0"/>
              <a:t>Pengembangan paragraf melalui pengelompokan berdasarkan ciri-ciri tertentu</a:t>
            </a:r>
          </a:p>
          <a:p>
            <a:pPr algn="just"/>
            <a:r>
              <a:rPr lang="id-ID" dirty="0" smtClean="0"/>
              <a:t>Pengembangan dengan cara mengklasifikasikan atau mengelompokkan masalah yang dibahas.</a:t>
            </a:r>
            <a:endParaRPr lang="id-ID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Cara fakta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Pengembangan aragraf dengan menyertakansejumlah akta atau bukti-bukti untuk mmeperkuat pendapat yang dikemukakan</a:t>
            </a:r>
          </a:p>
          <a:p>
            <a:r>
              <a:rPr lang="id-ID" dirty="0" smtClean="0"/>
              <a:t>Tidak hanya menggunakanwacana atau pendapat penulis saja, melainkan diperjelas dengan fakta-fakta </a:t>
            </a:r>
            <a:endParaRPr lang="id-ID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Cara proses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Isi paragraf menguraikan suatu proses</a:t>
            </a:r>
          </a:p>
          <a:p>
            <a:r>
              <a:rPr lang="id-ID" dirty="0" smtClean="0"/>
              <a:t>Proses merupakan suatu urutantidnakan atau perbuatan untuk menciptakan atau menghasilkan sesuatu.</a:t>
            </a:r>
          </a:p>
          <a:p>
            <a:r>
              <a:rPr lang="id-ID" dirty="0" smtClean="0"/>
              <a:t>Urutan atau tahap-tahap kejadian ditulis berdasarkan urutan waktu secara runtut </a:t>
            </a:r>
            <a:endParaRPr lang="id-ID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546</Words>
  <Application>Microsoft Office PowerPoint</Application>
  <PresentationFormat>On-screen Show (4:3)</PresentationFormat>
  <Paragraphs>93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Paragraf</vt:lpstr>
      <vt:lpstr>Ciri-ciri</vt:lpstr>
      <vt:lpstr>Jenis  paragraf</vt:lpstr>
      <vt:lpstr>Berdasarkan sifat isinya: </vt:lpstr>
      <vt:lpstr>Menurut Fungsi dalam Tulisan </vt:lpstr>
      <vt:lpstr>Menurut Fungsi</vt:lpstr>
      <vt:lpstr>Pola pengembangan paragraf (1)</vt:lpstr>
      <vt:lpstr>Pola pengembangan paragraf (2)</vt:lpstr>
      <vt:lpstr>Cara atau teknik megembangkan paragraf</vt:lpstr>
      <vt:lpstr>Cara pertentangan</vt:lpstr>
      <vt:lpstr>Cara perbandingan </vt:lpstr>
      <vt:lpstr>Cara analogi </vt:lpstr>
      <vt:lpstr>Cara contoh </vt:lpstr>
      <vt:lpstr>Cara sebab-akibat </vt:lpstr>
      <vt:lpstr>Cara definisi</vt:lpstr>
      <vt:lpstr>Cara klasifikasi</vt:lpstr>
      <vt:lpstr>Cara fakta </vt:lpstr>
      <vt:lpstr>Cara proses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Paragraf</dc:title>
  <dc:creator>hp</dc:creator>
  <cp:lastModifiedBy>hp</cp:lastModifiedBy>
  <cp:revision>15</cp:revision>
  <dcterms:created xsi:type="dcterms:W3CDTF">2020-03-23T12:01:38Z</dcterms:created>
  <dcterms:modified xsi:type="dcterms:W3CDTF">2020-03-25T03:10:54Z</dcterms:modified>
</cp:coreProperties>
</file>