
<file path=[Content_Types].xml><?xml version="1.0" encoding="utf-8"?>
<Types xmlns="http://schemas.openxmlformats.org/package/2006/content-types">
  <Default Extension="bmp" ContentType="image/bmp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8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9.xml" ContentType="application/vnd.openxmlformats-officedocument.theme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0.xml" ContentType="application/vnd.openxmlformats-officedocument.theme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11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2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theme/theme13.xml" ContentType="application/vnd.openxmlformats-officedocument.theme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theme/theme14.xml" ContentType="application/vnd.openxmlformats-officedocument.theme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5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theme/theme16.xml" ContentType="application/vnd.openxmlformats-officedocument.theme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theme/theme17.xml" ContentType="application/vnd.openxmlformats-officedocument.theme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theme/theme18.xml" ContentType="application/vnd.openxmlformats-officedocument.theme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theme/theme19.xml" ContentType="application/vnd.openxmlformats-officedocument.theme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theme/theme20.xml" ContentType="application/vnd.openxmlformats-officedocument.theme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theme/theme21.xml" ContentType="application/vnd.openxmlformats-officedocument.theme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theme/theme22.xml" ContentType="application/vnd.openxmlformats-officedocument.theme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theme/theme23.xml" ContentType="application/vnd.openxmlformats-officedocument.theme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theme/theme24.xml" ContentType="application/vnd.openxmlformats-officedocument.theme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theme/theme25.xml" ContentType="application/vnd.openxmlformats-officedocument.theme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theme/theme26.xml" ContentType="application/vnd.openxmlformats-officedocument.theme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theme/theme27.xml" ContentType="application/vnd.openxmlformats-officedocument.theme+xml"/>
  <Override PartName="/ppt/theme/theme28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44" r:id="rId2"/>
    <p:sldMasterId id="2147483966" r:id="rId3"/>
    <p:sldMasterId id="2147483990" r:id="rId4"/>
    <p:sldMasterId id="2147484002" r:id="rId5"/>
    <p:sldMasterId id="2147484014" r:id="rId6"/>
    <p:sldMasterId id="2147484143" r:id="rId7"/>
    <p:sldMasterId id="2147484160" r:id="rId8"/>
    <p:sldMasterId id="2147484525" r:id="rId9"/>
    <p:sldMasterId id="2147484639" r:id="rId10"/>
    <p:sldMasterId id="2147484669" r:id="rId11"/>
    <p:sldMasterId id="2147484932" r:id="rId12"/>
    <p:sldMasterId id="2147484962" r:id="rId13"/>
    <p:sldMasterId id="2147485091" r:id="rId14"/>
    <p:sldMasterId id="2147485109" r:id="rId15"/>
    <p:sldMasterId id="2147485175" r:id="rId16"/>
    <p:sldMasterId id="2147485220" r:id="rId17"/>
    <p:sldMasterId id="2147485250" r:id="rId18"/>
    <p:sldMasterId id="2147485280" r:id="rId19"/>
    <p:sldMasterId id="2147485298" r:id="rId20"/>
    <p:sldMasterId id="2147485315" r:id="rId21"/>
    <p:sldMasterId id="2147485351" r:id="rId22"/>
    <p:sldMasterId id="2147485375" r:id="rId23"/>
    <p:sldMasterId id="2147485387" r:id="rId24"/>
    <p:sldMasterId id="2147485429" r:id="rId25"/>
    <p:sldMasterId id="2147485441" r:id="rId26"/>
    <p:sldMasterId id="2147485477" r:id="rId27"/>
  </p:sldMasterIdLst>
  <p:notesMasterIdLst>
    <p:notesMasterId r:id="rId55"/>
  </p:notesMasterIdLst>
  <p:sldIdLst>
    <p:sldId id="256" r:id="rId28"/>
    <p:sldId id="257" r:id="rId29"/>
    <p:sldId id="258" r:id="rId30"/>
    <p:sldId id="264" r:id="rId31"/>
    <p:sldId id="265" r:id="rId32"/>
    <p:sldId id="267" r:id="rId33"/>
    <p:sldId id="260" r:id="rId34"/>
    <p:sldId id="262" r:id="rId35"/>
    <p:sldId id="294" r:id="rId36"/>
    <p:sldId id="295" r:id="rId37"/>
    <p:sldId id="296" r:id="rId38"/>
    <p:sldId id="297" r:id="rId39"/>
    <p:sldId id="272" r:id="rId40"/>
    <p:sldId id="273" r:id="rId41"/>
    <p:sldId id="284" r:id="rId42"/>
    <p:sldId id="275" r:id="rId43"/>
    <p:sldId id="282" r:id="rId44"/>
    <p:sldId id="283" r:id="rId45"/>
    <p:sldId id="292" r:id="rId46"/>
    <p:sldId id="285" r:id="rId47"/>
    <p:sldId id="286" r:id="rId48"/>
    <p:sldId id="287" r:id="rId49"/>
    <p:sldId id="288" r:id="rId50"/>
    <p:sldId id="289" r:id="rId51"/>
    <p:sldId id="290" r:id="rId52"/>
    <p:sldId id="291" r:id="rId53"/>
    <p:sldId id="293" r:id="rId54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12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7.xml"/><Relationship Id="rId42" Type="http://schemas.openxmlformats.org/officeDocument/2006/relationships/slide" Target="slides/slide15.xml"/><Relationship Id="rId47" Type="http://schemas.openxmlformats.org/officeDocument/2006/relationships/slide" Target="slides/slide20.xml"/><Relationship Id="rId50" Type="http://schemas.openxmlformats.org/officeDocument/2006/relationships/slide" Target="slides/slide23.xml"/><Relationship Id="rId55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6.xml"/><Relationship Id="rId38" Type="http://schemas.openxmlformats.org/officeDocument/2006/relationships/slide" Target="slides/slide11.xml"/><Relationship Id="rId46" Type="http://schemas.openxmlformats.org/officeDocument/2006/relationships/slide" Target="slides/slide19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2.xml"/><Relationship Id="rId41" Type="http://schemas.openxmlformats.org/officeDocument/2006/relationships/slide" Target="slides/slide14.xml"/><Relationship Id="rId54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5.xml"/><Relationship Id="rId37" Type="http://schemas.openxmlformats.org/officeDocument/2006/relationships/slide" Target="slides/slide10.xml"/><Relationship Id="rId40" Type="http://schemas.openxmlformats.org/officeDocument/2006/relationships/slide" Target="slides/slide13.xml"/><Relationship Id="rId45" Type="http://schemas.openxmlformats.org/officeDocument/2006/relationships/slide" Target="slides/slide18.xml"/><Relationship Id="rId53" Type="http://schemas.openxmlformats.org/officeDocument/2006/relationships/slide" Target="slides/slide26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1.xml"/><Relationship Id="rId36" Type="http://schemas.openxmlformats.org/officeDocument/2006/relationships/slide" Target="slides/slide9.xml"/><Relationship Id="rId49" Type="http://schemas.openxmlformats.org/officeDocument/2006/relationships/slide" Target="slides/slide22.xml"/><Relationship Id="rId57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4.xml"/><Relationship Id="rId44" Type="http://schemas.openxmlformats.org/officeDocument/2006/relationships/slide" Target="slides/slide17.xml"/><Relationship Id="rId52" Type="http://schemas.openxmlformats.org/officeDocument/2006/relationships/slide" Target="slides/slide25.xml"/><Relationship Id="rId60" Type="http://schemas.microsoft.com/office/2015/10/relationships/revisionInfo" Target="revisionInfo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" Target="slides/slide3.xml"/><Relationship Id="rId35" Type="http://schemas.openxmlformats.org/officeDocument/2006/relationships/slide" Target="slides/slide8.xml"/><Relationship Id="rId43" Type="http://schemas.openxmlformats.org/officeDocument/2006/relationships/slide" Target="slides/slide16.xml"/><Relationship Id="rId48" Type="http://schemas.openxmlformats.org/officeDocument/2006/relationships/slide" Target="slides/slide21.xml"/><Relationship Id="rId56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4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57FC16-D331-48B3-9A03-4C1674FEB35D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51658F-828D-4994-804E-CDA5D36680A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3224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id-ID">
                <a:latin typeface="Arial" panose="020B0604020202020204" pitchFamily="34" charset="0"/>
                <a:ea typeface="ＭＳ Ｐゴシック" panose="020B0600070205080204" pitchFamily="34" charset="-128"/>
              </a:rPr>
              <a:t>Nontrivial issues.  Requires some design decisions.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A8262E-F339-4719-94A6-E422FE51DCCF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65111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0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3.xml"/></Relationships>
</file>

<file path=ppt/slideLayouts/_rels/slideLayout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3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24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24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24.xml"/></Relationships>
</file>

<file path=ppt/slideLayouts/_rels/slideLayout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24.xml"/></Relationships>
</file>

<file path=ppt/slideLayouts/_rels/slideLayout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24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24.xml"/></Relationships>
</file>

<file path=ppt/slideLayouts/_rels/slideLayout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25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25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4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6.xml"/><Relationship Id="rId5" Type="http://schemas.microsoft.com/office/2007/relationships/hdphoto" Target="../media/hdphoto1.wdp"/><Relationship Id="rId4" Type="http://schemas.openxmlformats.org/officeDocument/2006/relationships/image" Target="../media/image36.png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4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6.xml"/><Relationship Id="rId5" Type="http://schemas.microsoft.com/office/2007/relationships/hdphoto" Target="../media/hdphoto1.wdp"/><Relationship Id="rId4" Type="http://schemas.openxmlformats.org/officeDocument/2006/relationships/image" Target="../media/image36.png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4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6.xml"/><Relationship Id="rId5" Type="http://schemas.microsoft.com/office/2007/relationships/hdphoto" Target="../media/hdphoto1.wdp"/><Relationship Id="rId4" Type="http://schemas.openxmlformats.org/officeDocument/2006/relationships/image" Target="../media/image35.png"/></Relationships>
</file>

<file path=ppt/slideLayouts/_rels/slideLayout34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6.xml"/><Relationship Id="rId5" Type="http://schemas.microsoft.com/office/2007/relationships/hdphoto" Target="../media/hdphoto1.wdp"/><Relationship Id="rId4" Type="http://schemas.openxmlformats.org/officeDocument/2006/relationships/image" Target="../media/image35.png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8887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3081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62854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6825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32786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0014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59362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76897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495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76716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39715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249088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4846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9372380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112109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49149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03956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92210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6386358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28671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82888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956318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8764518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67139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24832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04262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46662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371521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892889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3059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40646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57858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72090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467306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742710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45374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39932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648392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166415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66100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56040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86660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8285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2086512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53013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8138333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77681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50543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92409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2562292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08037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40701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58371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2923078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08123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00440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748262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163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315309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49821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1829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04211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29352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245076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997861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960309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629116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982796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740953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949524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029087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54277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21358186"/>
      </p:ext>
    </p:extLst>
  </p:cSld>
  <p:clrMapOvr>
    <a:masterClrMapping/>
  </p:clrMapOvr>
  <p:hf hdr="0" ft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4981083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5185718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3318718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326214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679553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7163149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093524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7123285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517201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964842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93045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056033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187701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6981324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3404093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33157174"/>
      </p:ext>
    </p:extLst>
  </p:cSld>
  <p:clrMapOvr>
    <a:masterClrMapping/>
  </p:clrMapOvr>
  <p:hf hdr="0" ftr="0" dt="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4268507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8082806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0430814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9634753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2511735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8351067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8139635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3949012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6064920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772947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243127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325485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170660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525560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8497622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4624860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561624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4949646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0442643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094935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5573585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6390231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5873974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6073430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 baseline="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1495293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0787003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2670825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FFB9B-9FB8-469E-96F9-4D32314110B6}" type="datetimeFigureOut">
              <a:rPr lang="en-US" smtClean="0"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78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0355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2418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9745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623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3223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4291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5963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5895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323615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585914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667061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09226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908780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113754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6378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5687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7AFFB9B-9FB8-469E-96F9-4D32314110B6}" type="datetimeFigureOut">
              <a:rPr lang="en-US" smtClean="0"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87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2618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804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3779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83396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2642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6084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7738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8532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2649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9386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-1" y="-2313"/>
            <a:ext cx="12192001" cy="6924496"/>
            <a:chOff x="-1" y="-2313"/>
            <a:chExt cx="12192001" cy="6924496"/>
          </a:xfrm>
        </p:grpSpPr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233" y="-2312"/>
              <a:ext cx="12191767" cy="6864080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2652" y="274"/>
                  </a:moveTo>
                  <a:cubicBezTo>
                    <a:pt x="2722" y="253"/>
                    <a:pt x="2771" y="204"/>
                    <a:pt x="2817" y="150"/>
                  </a:cubicBezTo>
                  <a:cubicBezTo>
                    <a:pt x="2824" y="142"/>
                    <a:pt x="2831" y="133"/>
                    <a:pt x="2838" y="125"/>
                  </a:cubicBezTo>
                  <a:cubicBezTo>
                    <a:pt x="2839" y="124"/>
                    <a:pt x="2841" y="124"/>
                    <a:pt x="2846" y="124"/>
                  </a:cubicBezTo>
                  <a:cubicBezTo>
                    <a:pt x="2865" y="210"/>
                    <a:pt x="2890" y="295"/>
                    <a:pt x="2947" y="368"/>
                  </a:cubicBezTo>
                  <a:cubicBezTo>
                    <a:pt x="3012" y="310"/>
                    <a:pt x="3030" y="234"/>
                    <a:pt x="3034" y="155"/>
                  </a:cubicBezTo>
                  <a:cubicBezTo>
                    <a:pt x="3036" y="97"/>
                    <a:pt x="3021" y="46"/>
                    <a:pt x="2987" y="0"/>
                  </a:cubicBezTo>
                  <a:cubicBezTo>
                    <a:pt x="2796" y="0"/>
                    <a:pt x="2796" y="0"/>
                    <a:pt x="2796" y="0"/>
                  </a:cubicBezTo>
                  <a:cubicBezTo>
                    <a:pt x="2802" y="1"/>
                    <a:pt x="2808" y="4"/>
                    <a:pt x="2814" y="7"/>
                  </a:cubicBezTo>
                  <a:cubicBezTo>
                    <a:pt x="2778" y="53"/>
                    <a:pt x="2744" y="97"/>
                    <a:pt x="2710" y="141"/>
                  </a:cubicBezTo>
                  <a:cubicBezTo>
                    <a:pt x="2712" y="143"/>
                    <a:pt x="2714" y="144"/>
                    <a:pt x="2716" y="146"/>
                  </a:cubicBezTo>
                  <a:cubicBezTo>
                    <a:pt x="2754" y="107"/>
                    <a:pt x="2793" y="68"/>
                    <a:pt x="2838" y="22"/>
                  </a:cubicBezTo>
                  <a:cubicBezTo>
                    <a:pt x="2838" y="96"/>
                    <a:pt x="2800" y="142"/>
                    <a:pt x="2760" y="183"/>
                  </a:cubicBezTo>
                  <a:cubicBezTo>
                    <a:pt x="2721" y="222"/>
                    <a:pt x="2677" y="257"/>
                    <a:pt x="2613" y="257"/>
                  </a:cubicBezTo>
                  <a:cubicBezTo>
                    <a:pt x="2640" y="155"/>
                    <a:pt x="2694" y="74"/>
                    <a:pt x="2771" y="7"/>
                  </a:cubicBezTo>
                  <a:cubicBezTo>
                    <a:pt x="2775" y="3"/>
                    <a:pt x="2779" y="1"/>
                    <a:pt x="2783" y="0"/>
                  </a:cubicBezTo>
                  <a:cubicBezTo>
                    <a:pt x="2597" y="0"/>
                    <a:pt x="2597" y="0"/>
                    <a:pt x="2597" y="0"/>
                  </a:cubicBezTo>
                  <a:cubicBezTo>
                    <a:pt x="2634" y="15"/>
                    <a:pt x="2673" y="23"/>
                    <a:pt x="2716" y="21"/>
                  </a:cubicBezTo>
                  <a:cubicBezTo>
                    <a:pt x="2717" y="20"/>
                    <a:pt x="2718" y="23"/>
                    <a:pt x="2719" y="24"/>
                  </a:cubicBezTo>
                  <a:cubicBezTo>
                    <a:pt x="2653" y="98"/>
                    <a:pt x="2601" y="196"/>
                    <a:pt x="2588" y="270"/>
                  </a:cubicBezTo>
                  <a:cubicBezTo>
                    <a:pt x="2609" y="282"/>
                    <a:pt x="2630" y="280"/>
                    <a:pt x="2652" y="274"/>
                  </a:cubicBezTo>
                  <a:close/>
                  <a:moveTo>
                    <a:pt x="2870" y="108"/>
                  </a:moveTo>
                  <a:cubicBezTo>
                    <a:pt x="2872" y="76"/>
                    <a:pt x="2870" y="37"/>
                    <a:pt x="2912" y="17"/>
                  </a:cubicBezTo>
                  <a:cubicBezTo>
                    <a:pt x="2931" y="57"/>
                    <a:pt x="2929" y="100"/>
                    <a:pt x="2943" y="138"/>
                  </a:cubicBezTo>
                  <a:cubicBezTo>
                    <a:pt x="2959" y="97"/>
                    <a:pt x="2940" y="56"/>
                    <a:pt x="2941" y="13"/>
                  </a:cubicBezTo>
                  <a:cubicBezTo>
                    <a:pt x="2970" y="25"/>
                    <a:pt x="2991" y="44"/>
                    <a:pt x="3000" y="71"/>
                  </a:cubicBezTo>
                  <a:cubicBezTo>
                    <a:pt x="3028" y="166"/>
                    <a:pt x="3007" y="252"/>
                    <a:pt x="2954" y="335"/>
                  </a:cubicBezTo>
                  <a:cubicBezTo>
                    <a:pt x="2908" y="280"/>
                    <a:pt x="2865" y="171"/>
                    <a:pt x="2870" y="108"/>
                  </a:cubicBezTo>
                  <a:close/>
                  <a:moveTo>
                    <a:pt x="3414" y="0"/>
                  </a:moveTo>
                  <a:cubicBezTo>
                    <a:pt x="3375" y="0"/>
                    <a:pt x="3375" y="0"/>
                    <a:pt x="3375" y="0"/>
                  </a:cubicBezTo>
                  <a:cubicBezTo>
                    <a:pt x="3371" y="22"/>
                    <a:pt x="3362" y="41"/>
                    <a:pt x="3348" y="59"/>
                  </a:cubicBezTo>
                  <a:cubicBezTo>
                    <a:pt x="3302" y="115"/>
                    <a:pt x="3237" y="132"/>
                    <a:pt x="3169" y="144"/>
                  </a:cubicBezTo>
                  <a:cubicBezTo>
                    <a:pt x="3165" y="96"/>
                    <a:pt x="3176" y="44"/>
                    <a:pt x="3197" y="0"/>
                  </a:cubicBezTo>
                  <a:cubicBezTo>
                    <a:pt x="3171" y="0"/>
                    <a:pt x="3171" y="0"/>
                    <a:pt x="3171" y="0"/>
                  </a:cubicBezTo>
                  <a:cubicBezTo>
                    <a:pt x="3151" y="46"/>
                    <a:pt x="3143" y="98"/>
                    <a:pt x="3149" y="155"/>
                  </a:cubicBezTo>
                  <a:cubicBezTo>
                    <a:pt x="3231" y="183"/>
                    <a:pt x="3358" y="113"/>
                    <a:pt x="3414" y="0"/>
                  </a:cubicBezTo>
                  <a:close/>
                  <a:moveTo>
                    <a:pt x="77" y="680"/>
                  </a:moveTo>
                  <a:cubicBezTo>
                    <a:pt x="64" y="685"/>
                    <a:pt x="51" y="689"/>
                    <a:pt x="39" y="694"/>
                  </a:cubicBezTo>
                  <a:cubicBezTo>
                    <a:pt x="26" y="700"/>
                    <a:pt x="13" y="706"/>
                    <a:pt x="0" y="710"/>
                  </a:cubicBezTo>
                  <a:cubicBezTo>
                    <a:pt x="0" y="732"/>
                    <a:pt x="0" y="732"/>
                    <a:pt x="0" y="732"/>
                  </a:cubicBezTo>
                  <a:cubicBezTo>
                    <a:pt x="29" y="721"/>
                    <a:pt x="56" y="706"/>
                    <a:pt x="77" y="680"/>
                  </a:cubicBezTo>
                  <a:close/>
                  <a:moveTo>
                    <a:pt x="3289" y="0"/>
                  </a:moveTo>
                  <a:cubicBezTo>
                    <a:pt x="3279" y="13"/>
                    <a:pt x="3269" y="26"/>
                    <a:pt x="3260" y="40"/>
                  </a:cubicBezTo>
                  <a:cubicBezTo>
                    <a:pt x="3278" y="30"/>
                    <a:pt x="3296" y="16"/>
                    <a:pt x="3313" y="0"/>
                  </a:cubicBezTo>
                  <a:lnTo>
                    <a:pt x="3289" y="0"/>
                  </a:lnTo>
                  <a:close/>
                  <a:moveTo>
                    <a:pt x="3803" y="228"/>
                  </a:moveTo>
                  <a:cubicBezTo>
                    <a:pt x="3807" y="250"/>
                    <a:pt x="3809" y="270"/>
                    <a:pt x="3840" y="265"/>
                  </a:cubicBezTo>
                  <a:cubicBezTo>
                    <a:pt x="3840" y="261"/>
                    <a:pt x="3840" y="261"/>
                    <a:pt x="3840" y="261"/>
                  </a:cubicBezTo>
                  <a:cubicBezTo>
                    <a:pt x="3834" y="243"/>
                    <a:pt x="3828" y="228"/>
                    <a:pt x="3803" y="228"/>
                  </a:cubicBezTo>
                  <a:close/>
                  <a:moveTo>
                    <a:pt x="3788" y="152"/>
                  </a:moveTo>
                  <a:cubicBezTo>
                    <a:pt x="3765" y="165"/>
                    <a:pt x="3754" y="158"/>
                    <a:pt x="3747" y="141"/>
                  </a:cubicBezTo>
                  <a:cubicBezTo>
                    <a:pt x="3741" y="127"/>
                    <a:pt x="3731" y="114"/>
                    <a:pt x="3728" y="99"/>
                  </a:cubicBezTo>
                  <a:cubicBezTo>
                    <a:pt x="3722" y="76"/>
                    <a:pt x="3710" y="62"/>
                    <a:pt x="3685" y="60"/>
                  </a:cubicBezTo>
                  <a:cubicBezTo>
                    <a:pt x="3685" y="32"/>
                    <a:pt x="3673" y="14"/>
                    <a:pt x="3656" y="0"/>
                  </a:cubicBezTo>
                  <a:cubicBezTo>
                    <a:pt x="3596" y="0"/>
                    <a:pt x="3596" y="0"/>
                    <a:pt x="3596" y="0"/>
                  </a:cubicBezTo>
                  <a:cubicBezTo>
                    <a:pt x="3609" y="12"/>
                    <a:pt x="3620" y="25"/>
                    <a:pt x="3631" y="40"/>
                  </a:cubicBezTo>
                  <a:cubicBezTo>
                    <a:pt x="3646" y="60"/>
                    <a:pt x="3657" y="82"/>
                    <a:pt x="3685" y="89"/>
                  </a:cubicBezTo>
                  <a:cubicBezTo>
                    <a:pt x="3692" y="91"/>
                    <a:pt x="3700" y="100"/>
                    <a:pt x="3704" y="108"/>
                  </a:cubicBezTo>
                  <a:cubicBezTo>
                    <a:pt x="3760" y="203"/>
                    <a:pt x="3798" y="305"/>
                    <a:pt x="3820" y="413"/>
                  </a:cubicBezTo>
                  <a:cubicBezTo>
                    <a:pt x="3827" y="450"/>
                    <a:pt x="3825" y="488"/>
                    <a:pt x="3815" y="525"/>
                  </a:cubicBezTo>
                  <a:cubicBezTo>
                    <a:pt x="3811" y="539"/>
                    <a:pt x="3810" y="554"/>
                    <a:pt x="3807" y="568"/>
                  </a:cubicBezTo>
                  <a:cubicBezTo>
                    <a:pt x="3820" y="575"/>
                    <a:pt x="3830" y="577"/>
                    <a:pt x="3840" y="576"/>
                  </a:cubicBezTo>
                  <a:cubicBezTo>
                    <a:pt x="3840" y="343"/>
                    <a:pt x="3840" y="343"/>
                    <a:pt x="3840" y="343"/>
                  </a:cubicBezTo>
                  <a:cubicBezTo>
                    <a:pt x="3834" y="333"/>
                    <a:pt x="3829" y="322"/>
                    <a:pt x="3826" y="311"/>
                  </a:cubicBezTo>
                  <a:cubicBezTo>
                    <a:pt x="3810" y="261"/>
                    <a:pt x="3761" y="220"/>
                    <a:pt x="3788" y="152"/>
                  </a:cubicBezTo>
                  <a:close/>
                  <a:moveTo>
                    <a:pt x="3559" y="1512"/>
                  </a:moveTo>
                  <a:cubicBezTo>
                    <a:pt x="3526" y="1458"/>
                    <a:pt x="3479" y="1418"/>
                    <a:pt x="3424" y="1391"/>
                  </a:cubicBezTo>
                  <a:cubicBezTo>
                    <a:pt x="3381" y="1371"/>
                    <a:pt x="3333" y="1376"/>
                    <a:pt x="3287" y="1379"/>
                  </a:cubicBezTo>
                  <a:cubicBezTo>
                    <a:pt x="3246" y="1382"/>
                    <a:pt x="3208" y="1397"/>
                    <a:pt x="3172" y="1416"/>
                  </a:cubicBezTo>
                  <a:cubicBezTo>
                    <a:pt x="3159" y="1424"/>
                    <a:pt x="3145" y="1431"/>
                    <a:pt x="3126" y="1416"/>
                  </a:cubicBezTo>
                  <a:cubicBezTo>
                    <a:pt x="3185" y="1395"/>
                    <a:pt x="3225" y="1355"/>
                    <a:pt x="3260" y="1309"/>
                  </a:cubicBezTo>
                  <a:cubicBezTo>
                    <a:pt x="3297" y="1260"/>
                    <a:pt x="3310" y="1204"/>
                    <a:pt x="3318" y="1143"/>
                  </a:cubicBezTo>
                  <a:cubicBezTo>
                    <a:pt x="3236" y="1133"/>
                    <a:pt x="3166" y="1161"/>
                    <a:pt x="3103" y="1208"/>
                  </a:cubicBezTo>
                  <a:cubicBezTo>
                    <a:pt x="3041" y="1255"/>
                    <a:pt x="2998" y="1316"/>
                    <a:pt x="2990" y="1398"/>
                  </a:cubicBezTo>
                  <a:cubicBezTo>
                    <a:pt x="2841" y="1409"/>
                    <a:pt x="2710" y="1458"/>
                    <a:pt x="2597" y="1557"/>
                  </a:cubicBezTo>
                  <a:cubicBezTo>
                    <a:pt x="2618" y="1415"/>
                    <a:pt x="2674" y="1287"/>
                    <a:pt x="2740" y="1161"/>
                  </a:cubicBezTo>
                  <a:cubicBezTo>
                    <a:pt x="2766" y="1167"/>
                    <a:pt x="2788" y="1173"/>
                    <a:pt x="2811" y="1176"/>
                  </a:cubicBezTo>
                  <a:cubicBezTo>
                    <a:pt x="2886" y="1183"/>
                    <a:pt x="2957" y="1170"/>
                    <a:pt x="3022" y="1134"/>
                  </a:cubicBezTo>
                  <a:cubicBezTo>
                    <a:pt x="3053" y="1116"/>
                    <a:pt x="3079" y="1089"/>
                    <a:pt x="3105" y="1065"/>
                  </a:cubicBezTo>
                  <a:cubicBezTo>
                    <a:pt x="3116" y="1055"/>
                    <a:pt x="3113" y="1043"/>
                    <a:pt x="3104" y="1031"/>
                  </a:cubicBezTo>
                  <a:cubicBezTo>
                    <a:pt x="3081" y="999"/>
                    <a:pt x="3046" y="988"/>
                    <a:pt x="3012" y="977"/>
                  </a:cubicBezTo>
                  <a:cubicBezTo>
                    <a:pt x="2984" y="968"/>
                    <a:pt x="2955" y="968"/>
                    <a:pt x="2923" y="963"/>
                  </a:cubicBezTo>
                  <a:cubicBezTo>
                    <a:pt x="2962" y="910"/>
                    <a:pt x="3013" y="869"/>
                    <a:pt x="3065" y="824"/>
                  </a:cubicBezTo>
                  <a:cubicBezTo>
                    <a:pt x="3072" y="844"/>
                    <a:pt x="3076" y="863"/>
                    <a:pt x="3085" y="879"/>
                  </a:cubicBezTo>
                  <a:cubicBezTo>
                    <a:pt x="3108" y="919"/>
                    <a:pt x="3148" y="934"/>
                    <a:pt x="3190" y="938"/>
                  </a:cubicBezTo>
                  <a:cubicBezTo>
                    <a:pt x="3237" y="943"/>
                    <a:pt x="3283" y="935"/>
                    <a:pt x="3326" y="915"/>
                  </a:cubicBezTo>
                  <a:cubicBezTo>
                    <a:pt x="3348" y="904"/>
                    <a:pt x="3372" y="896"/>
                    <a:pt x="3396" y="887"/>
                  </a:cubicBezTo>
                  <a:cubicBezTo>
                    <a:pt x="3434" y="872"/>
                    <a:pt x="3474" y="864"/>
                    <a:pt x="3521" y="889"/>
                  </a:cubicBezTo>
                  <a:cubicBezTo>
                    <a:pt x="3503" y="843"/>
                    <a:pt x="3481" y="807"/>
                    <a:pt x="3448" y="787"/>
                  </a:cubicBezTo>
                  <a:cubicBezTo>
                    <a:pt x="3415" y="767"/>
                    <a:pt x="3375" y="761"/>
                    <a:pt x="3334" y="747"/>
                  </a:cubicBezTo>
                  <a:cubicBezTo>
                    <a:pt x="3401" y="673"/>
                    <a:pt x="3439" y="585"/>
                    <a:pt x="3461" y="484"/>
                  </a:cubicBezTo>
                  <a:cubicBezTo>
                    <a:pt x="3452" y="486"/>
                    <a:pt x="3446" y="486"/>
                    <a:pt x="3443" y="489"/>
                  </a:cubicBezTo>
                  <a:cubicBezTo>
                    <a:pt x="3406" y="525"/>
                    <a:pt x="3357" y="535"/>
                    <a:pt x="3311" y="549"/>
                  </a:cubicBezTo>
                  <a:cubicBezTo>
                    <a:pt x="3273" y="562"/>
                    <a:pt x="3233" y="570"/>
                    <a:pt x="3194" y="580"/>
                  </a:cubicBezTo>
                  <a:cubicBezTo>
                    <a:pt x="3181" y="555"/>
                    <a:pt x="3166" y="527"/>
                    <a:pt x="3153" y="498"/>
                  </a:cubicBezTo>
                  <a:cubicBezTo>
                    <a:pt x="3139" y="469"/>
                    <a:pt x="3127" y="440"/>
                    <a:pt x="3114" y="409"/>
                  </a:cubicBezTo>
                  <a:cubicBezTo>
                    <a:pt x="3041" y="440"/>
                    <a:pt x="3022" y="512"/>
                    <a:pt x="3003" y="581"/>
                  </a:cubicBezTo>
                  <a:cubicBezTo>
                    <a:pt x="2983" y="652"/>
                    <a:pt x="2986" y="723"/>
                    <a:pt x="3041" y="782"/>
                  </a:cubicBezTo>
                  <a:cubicBezTo>
                    <a:pt x="3007" y="807"/>
                    <a:pt x="2974" y="830"/>
                    <a:pt x="2944" y="854"/>
                  </a:cubicBezTo>
                  <a:cubicBezTo>
                    <a:pt x="2914" y="879"/>
                    <a:pt x="2886" y="906"/>
                    <a:pt x="2852" y="937"/>
                  </a:cubicBezTo>
                  <a:cubicBezTo>
                    <a:pt x="2855" y="813"/>
                    <a:pt x="2820" y="709"/>
                    <a:pt x="2724" y="630"/>
                  </a:cubicBezTo>
                  <a:cubicBezTo>
                    <a:pt x="2694" y="646"/>
                    <a:pt x="2682" y="675"/>
                    <a:pt x="2666" y="701"/>
                  </a:cubicBezTo>
                  <a:cubicBezTo>
                    <a:pt x="2626" y="765"/>
                    <a:pt x="2621" y="838"/>
                    <a:pt x="2628" y="912"/>
                  </a:cubicBezTo>
                  <a:cubicBezTo>
                    <a:pt x="2635" y="995"/>
                    <a:pt x="2666" y="1072"/>
                    <a:pt x="2699" y="1151"/>
                  </a:cubicBezTo>
                  <a:cubicBezTo>
                    <a:pt x="2639" y="1249"/>
                    <a:pt x="2586" y="1354"/>
                    <a:pt x="2552" y="1467"/>
                  </a:cubicBezTo>
                  <a:cubicBezTo>
                    <a:pt x="2518" y="1578"/>
                    <a:pt x="2495" y="1693"/>
                    <a:pt x="2467" y="1810"/>
                  </a:cubicBezTo>
                  <a:cubicBezTo>
                    <a:pt x="2456" y="1782"/>
                    <a:pt x="2446" y="1755"/>
                    <a:pt x="2437" y="1729"/>
                  </a:cubicBezTo>
                  <a:cubicBezTo>
                    <a:pt x="2515" y="1569"/>
                    <a:pt x="2524" y="1412"/>
                    <a:pt x="2421" y="1256"/>
                  </a:cubicBezTo>
                  <a:cubicBezTo>
                    <a:pt x="2369" y="1290"/>
                    <a:pt x="2340" y="1335"/>
                    <a:pt x="2328" y="1389"/>
                  </a:cubicBezTo>
                  <a:cubicBezTo>
                    <a:pt x="2317" y="1440"/>
                    <a:pt x="2313" y="1493"/>
                    <a:pt x="2306" y="1549"/>
                  </a:cubicBezTo>
                  <a:cubicBezTo>
                    <a:pt x="2228" y="1465"/>
                    <a:pt x="2129" y="1417"/>
                    <a:pt x="2022" y="1375"/>
                  </a:cubicBezTo>
                  <a:cubicBezTo>
                    <a:pt x="2019" y="1358"/>
                    <a:pt x="2013" y="1338"/>
                    <a:pt x="2011" y="1318"/>
                  </a:cubicBezTo>
                  <a:cubicBezTo>
                    <a:pt x="1998" y="1229"/>
                    <a:pt x="1944" y="1171"/>
                    <a:pt x="1871" y="1129"/>
                  </a:cubicBezTo>
                  <a:cubicBezTo>
                    <a:pt x="1842" y="1112"/>
                    <a:pt x="1811" y="1099"/>
                    <a:pt x="1779" y="1090"/>
                  </a:cubicBezTo>
                  <a:cubicBezTo>
                    <a:pt x="1742" y="1079"/>
                    <a:pt x="1727" y="1096"/>
                    <a:pt x="1734" y="1135"/>
                  </a:cubicBezTo>
                  <a:cubicBezTo>
                    <a:pt x="1747" y="1201"/>
                    <a:pt x="1768" y="1264"/>
                    <a:pt x="1818" y="1314"/>
                  </a:cubicBezTo>
                  <a:cubicBezTo>
                    <a:pt x="1819" y="1314"/>
                    <a:pt x="1818" y="1316"/>
                    <a:pt x="1818" y="1318"/>
                  </a:cubicBezTo>
                  <a:cubicBezTo>
                    <a:pt x="1718" y="1318"/>
                    <a:pt x="1610" y="1344"/>
                    <a:pt x="1547" y="1384"/>
                  </a:cubicBezTo>
                  <a:cubicBezTo>
                    <a:pt x="1551" y="1407"/>
                    <a:pt x="1567" y="1421"/>
                    <a:pt x="1586" y="1434"/>
                  </a:cubicBezTo>
                  <a:cubicBezTo>
                    <a:pt x="1648" y="1473"/>
                    <a:pt x="1718" y="1477"/>
                    <a:pt x="1789" y="1476"/>
                  </a:cubicBezTo>
                  <a:cubicBezTo>
                    <a:pt x="1800" y="1475"/>
                    <a:pt x="1810" y="1475"/>
                    <a:pt x="1821" y="1475"/>
                  </a:cubicBezTo>
                  <a:cubicBezTo>
                    <a:pt x="1822" y="1475"/>
                    <a:pt x="1823" y="1476"/>
                    <a:pt x="1827" y="1480"/>
                  </a:cubicBezTo>
                  <a:cubicBezTo>
                    <a:pt x="1775" y="1551"/>
                    <a:pt x="1728" y="1626"/>
                    <a:pt x="1711" y="1717"/>
                  </a:cubicBezTo>
                  <a:cubicBezTo>
                    <a:pt x="1798" y="1727"/>
                    <a:pt x="1866" y="1691"/>
                    <a:pt x="1928" y="1641"/>
                  </a:cubicBezTo>
                  <a:cubicBezTo>
                    <a:pt x="1992" y="1590"/>
                    <a:pt x="2021" y="1520"/>
                    <a:pt x="2021" y="1431"/>
                  </a:cubicBezTo>
                  <a:cubicBezTo>
                    <a:pt x="2130" y="1478"/>
                    <a:pt x="2221" y="1538"/>
                    <a:pt x="2292" y="1632"/>
                  </a:cubicBezTo>
                  <a:cubicBezTo>
                    <a:pt x="2177" y="1615"/>
                    <a:pt x="2081" y="1643"/>
                    <a:pt x="2005" y="1727"/>
                  </a:cubicBezTo>
                  <a:cubicBezTo>
                    <a:pt x="2046" y="1827"/>
                    <a:pt x="2249" y="1878"/>
                    <a:pt x="2382" y="1783"/>
                  </a:cubicBezTo>
                  <a:cubicBezTo>
                    <a:pt x="2410" y="1858"/>
                    <a:pt x="2428" y="1933"/>
                    <a:pt x="2411" y="2012"/>
                  </a:cubicBezTo>
                  <a:cubicBezTo>
                    <a:pt x="2406" y="2036"/>
                    <a:pt x="2397" y="2059"/>
                    <a:pt x="2410" y="2084"/>
                  </a:cubicBezTo>
                  <a:cubicBezTo>
                    <a:pt x="2413" y="2091"/>
                    <a:pt x="2411" y="2103"/>
                    <a:pt x="2408" y="2112"/>
                  </a:cubicBezTo>
                  <a:cubicBezTo>
                    <a:pt x="2403" y="2128"/>
                    <a:pt x="2397" y="2145"/>
                    <a:pt x="2391" y="2161"/>
                  </a:cubicBezTo>
                  <a:cubicBezTo>
                    <a:pt x="2414" y="2161"/>
                    <a:pt x="2414" y="2161"/>
                    <a:pt x="2414" y="2161"/>
                  </a:cubicBezTo>
                  <a:cubicBezTo>
                    <a:pt x="2419" y="2148"/>
                    <a:pt x="2422" y="2134"/>
                    <a:pt x="2430" y="2124"/>
                  </a:cubicBezTo>
                  <a:cubicBezTo>
                    <a:pt x="2444" y="2104"/>
                    <a:pt x="2446" y="2086"/>
                    <a:pt x="2432" y="2065"/>
                  </a:cubicBezTo>
                  <a:cubicBezTo>
                    <a:pt x="2465" y="2036"/>
                    <a:pt x="2459" y="1999"/>
                    <a:pt x="2451" y="1963"/>
                  </a:cubicBezTo>
                  <a:cubicBezTo>
                    <a:pt x="2438" y="1900"/>
                    <a:pt x="2429" y="1836"/>
                    <a:pt x="2405" y="1776"/>
                  </a:cubicBezTo>
                  <a:cubicBezTo>
                    <a:pt x="2399" y="1761"/>
                    <a:pt x="2399" y="1749"/>
                    <a:pt x="2417" y="1745"/>
                  </a:cubicBezTo>
                  <a:cubicBezTo>
                    <a:pt x="2455" y="1806"/>
                    <a:pt x="2444" y="1878"/>
                    <a:pt x="2464" y="1943"/>
                  </a:cubicBezTo>
                  <a:cubicBezTo>
                    <a:pt x="2471" y="1935"/>
                    <a:pt x="2476" y="1928"/>
                    <a:pt x="2478" y="1919"/>
                  </a:cubicBezTo>
                  <a:cubicBezTo>
                    <a:pt x="2495" y="1825"/>
                    <a:pt x="2514" y="1730"/>
                    <a:pt x="2529" y="1635"/>
                  </a:cubicBezTo>
                  <a:cubicBezTo>
                    <a:pt x="2544" y="1544"/>
                    <a:pt x="2573" y="1456"/>
                    <a:pt x="2609" y="1371"/>
                  </a:cubicBezTo>
                  <a:cubicBezTo>
                    <a:pt x="2616" y="1354"/>
                    <a:pt x="2625" y="1339"/>
                    <a:pt x="2633" y="1323"/>
                  </a:cubicBezTo>
                  <a:cubicBezTo>
                    <a:pt x="2627" y="1360"/>
                    <a:pt x="2612" y="1393"/>
                    <a:pt x="2602" y="1428"/>
                  </a:cubicBezTo>
                  <a:cubicBezTo>
                    <a:pt x="2567" y="1546"/>
                    <a:pt x="2542" y="1666"/>
                    <a:pt x="2521" y="1787"/>
                  </a:cubicBezTo>
                  <a:cubicBezTo>
                    <a:pt x="2503" y="1886"/>
                    <a:pt x="2489" y="1986"/>
                    <a:pt x="2473" y="2085"/>
                  </a:cubicBezTo>
                  <a:cubicBezTo>
                    <a:pt x="2469" y="2111"/>
                    <a:pt x="2464" y="2136"/>
                    <a:pt x="2457" y="2161"/>
                  </a:cubicBezTo>
                  <a:cubicBezTo>
                    <a:pt x="2479" y="2161"/>
                    <a:pt x="2479" y="2161"/>
                    <a:pt x="2479" y="2161"/>
                  </a:cubicBezTo>
                  <a:cubicBezTo>
                    <a:pt x="2485" y="2135"/>
                    <a:pt x="2490" y="2109"/>
                    <a:pt x="2495" y="2083"/>
                  </a:cubicBezTo>
                  <a:cubicBezTo>
                    <a:pt x="2497" y="2069"/>
                    <a:pt x="2502" y="2057"/>
                    <a:pt x="2506" y="2040"/>
                  </a:cubicBezTo>
                  <a:cubicBezTo>
                    <a:pt x="2516" y="2045"/>
                    <a:pt x="2523" y="2048"/>
                    <a:pt x="2529" y="2053"/>
                  </a:cubicBezTo>
                  <a:cubicBezTo>
                    <a:pt x="2596" y="2101"/>
                    <a:pt x="2669" y="2097"/>
                    <a:pt x="2742" y="2076"/>
                  </a:cubicBezTo>
                  <a:cubicBezTo>
                    <a:pt x="2781" y="2064"/>
                    <a:pt x="2818" y="2040"/>
                    <a:pt x="2853" y="2017"/>
                  </a:cubicBezTo>
                  <a:cubicBezTo>
                    <a:pt x="2878" y="2001"/>
                    <a:pt x="2897" y="1976"/>
                    <a:pt x="2919" y="1955"/>
                  </a:cubicBezTo>
                  <a:cubicBezTo>
                    <a:pt x="2891" y="1911"/>
                    <a:pt x="2844" y="1908"/>
                    <a:pt x="2801" y="1890"/>
                  </a:cubicBezTo>
                  <a:cubicBezTo>
                    <a:pt x="2874" y="1816"/>
                    <a:pt x="2911" y="1727"/>
                    <a:pt x="2937" y="1628"/>
                  </a:cubicBezTo>
                  <a:cubicBezTo>
                    <a:pt x="2930" y="1625"/>
                    <a:pt x="2923" y="1620"/>
                    <a:pt x="2916" y="1619"/>
                  </a:cubicBezTo>
                  <a:cubicBezTo>
                    <a:pt x="2824" y="1615"/>
                    <a:pt x="2739" y="1631"/>
                    <a:pt x="2666" y="1696"/>
                  </a:cubicBezTo>
                  <a:cubicBezTo>
                    <a:pt x="2621" y="1738"/>
                    <a:pt x="2574" y="1777"/>
                    <a:pt x="2539" y="1829"/>
                  </a:cubicBezTo>
                  <a:cubicBezTo>
                    <a:pt x="2555" y="1709"/>
                    <a:pt x="2601" y="1607"/>
                    <a:pt x="2709" y="1543"/>
                  </a:cubicBezTo>
                  <a:cubicBezTo>
                    <a:pt x="2766" y="1509"/>
                    <a:pt x="2824" y="1477"/>
                    <a:pt x="2889" y="1463"/>
                  </a:cubicBezTo>
                  <a:cubicBezTo>
                    <a:pt x="2969" y="1446"/>
                    <a:pt x="3051" y="1432"/>
                    <a:pt x="3136" y="1452"/>
                  </a:cubicBezTo>
                  <a:cubicBezTo>
                    <a:pt x="3111" y="1572"/>
                    <a:pt x="3197" y="1725"/>
                    <a:pt x="3381" y="1761"/>
                  </a:cubicBezTo>
                  <a:cubicBezTo>
                    <a:pt x="3415" y="1727"/>
                    <a:pt x="3407" y="1686"/>
                    <a:pt x="3397" y="1646"/>
                  </a:cubicBezTo>
                  <a:cubicBezTo>
                    <a:pt x="3390" y="1622"/>
                    <a:pt x="3379" y="1600"/>
                    <a:pt x="3370" y="1577"/>
                  </a:cubicBezTo>
                  <a:cubicBezTo>
                    <a:pt x="3436" y="1565"/>
                    <a:pt x="3498" y="1553"/>
                    <a:pt x="3563" y="1540"/>
                  </a:cubicBezTo>
                  <a:cubicBezTo>
                    <a:pt x="3561" y="1528"/>
                    <a:pt x="3563" y="1518"/>
                    <a:pt x="3559" y="1512"/>
                  </a:cubicBezTo>
                  <a:close/>
                  <a:moveTo>
                    <a:pt x="3423" y="797"/>
                  </a:moveTo>
                  <a:cubicBezTo>
                    <a:pt x="3443" y="804"/>
                    <a:pt x="3462" y="816"/>
                    <a:pt x="3470" y="842"/>
                  </a:cubicBezTo>
                  <a:cubicBezTo>
                    <a:pt x="3424" y="857"/>
                    <a:pt x="3382" y="868"/>
                    <a:pt x="3343" y="885"/>
                  </a:cubicBezTo>
                  <a:cubicBezTo>
                    <a:pt x="3310" y="900"/>
                    <a:pt x="3275" y="903"/>
                    <a:pt x="3241" y="903"/>
                  </a:cubicBezTo>
                  <a:cubicBezTo>
                    <a:pt x="3213" y="904"/>
                    <a:pt x="3188" y="894"/>
                    <a:pt x="3169" y="868"/>
                  </a:cubicBezTo>
                  <a:cubicBezTo>
                    <a:pt x="3199" y="864"/>
                    <a:pt x="3226" y="861"/>
                    <a:pt x="3253" y="858"/>
                  </a:cubicBezTo>
                  <a:cubicBezTo>
                    <a:pt x="3232" y="851"/>
                    <a:pt x="3211" y="850"/>
                    <a:pt x="3191" y="847"/>
                  </a:cubicBezTo>
                  <a:cubicBezTo>
                    <a:pt x="3171" y="844"/>
                    <a:pt x="3149" y="843"/>
                    <a:pt x="3140" y="817"/>
                  </a:cubicBezTo>
                  <a:cubicBezTo>
                    <a:pt x="3169" y="815"/>
                    <a:pt x="3197" y="814"/>
                    <a:pt x="3224" y="811"/>
                  </a:cubicBezTo>
                  <a:cubicBezTo>
                    <a:pt x="3253" y="807"/>
                    <a:pt x="3275" y="781"/>
                    <a:pt x="3307" y="789"/>
                  </a:cubicBezTo>
                  <a:cubicBezTo>
                    <a:pt x="3348" y="763"/>
                    <a:pt x="3386" y="784"/>
                    <a:pt x="3423" y="797"/>
                  </a:cubicBezTo>
                  <a:close/>
                  <a:moveTo>
                    <a:pt x="3269" y="582"/>
                  </a:moveTo>
                  <a:cubicBezTo>
                    <a:pt x="3321" y="570"/>
                    <a:pt x="3373" y="561"/>
                    <a:pt x="3425" y="534"/>
                  </a:cubicBezTo>
                  <a:cubicBezTo>
                    <a:pt x="3415" y="564"/>
                    <a:pt x="3406" y="594"/>
                    <a:pt x="3392" y="623"/>
                  </a:cubicBezTo>
                  <a:cubicBezTo>
                    <a:pt x="3367" y="675"/>
                    <a:pt x="3335" y="722"/>
                    <a:pt x="3288" y="757"/>
                  </a:cubicBezTo>
                  <a:cubicBezTo>
                    <a:pt x="3233" y="798"/>
                    <a:pt x="3195" y="800"/>
                    <a:pt x="3145" y="762"/>
                  </a:cubicBezTo>
                  <a:cubicBezTo>
                    <a:pt x="3184" y="737"/>
                    <a:pt x="3227" y="718"/>
                    <a:pt x="3256" y="679"/>
                  </a:cubicBezTo>
                  <a:cubicBezTo>
                    <a:pt x="3214" y="697"/>
                    <a:pt x="3177" y="727"/>
                    <a:pt x="3130" y="734"/>
                  </a:cubicBezTo>
                  <a:cubicBezTo>
                    <a:pt x="3128" y="728"/>
                    <a:pt x="3126" y="725"/>
                    <a:pt x="3126" y="723"/>
                  </a:cubicBezTo>
                  <a:cubicBezTo>
                    <a:pt x="3126" y="720"/>
                    <a:pt x="3126" y="717"/>
                    <a:pt x="3126" y="715"/>
                  </a:cubicBezTo>
                  <a:cubicBezTo>
                    <a:pt x="3149" y="643"/>
                    <a:pt x="3196" y="598"/>
                    <a:pt x="3269" y="582"/>
                  </a:cubicBezTo>
                  <a:close/>
                  <a:moveTo>
                    <a:pt x="3017" y="647"/>
                  </a:moveTo>
                  <a:cubicBezTo>
                    <a:pt x="3020" y="579"/>
                    <a:pt x="3041" y="516"/>
                    <a:pt x="3079" y="459"/>
                  </a:cubicBezTo>
                  <a:cubicBezTo>
                    <a:pt x="3084" y="452"/>
                    <a:pt x="3093" y="447"/>
                    <a:pt x="3097" y="444"/>
                  </a:cubicBezTo>
                  <a:cubicBezTo>
                    <a:pt x="3114" y="474"/>
                    <a:pt x="3129" y="503"/>
                    <a:pt x="3146" y="531"/>
                  </a:cubicBezTo>
                  <a:cubicBezTo>
                    <a:pt x="3161" y="555"/>
                    <a:pt x="3170" y="581"/>
                    <a:pt x="3166" y="605"/>
                  </a:cubicBezTo>
                  <a:cubicBezTo>
                    <a:pt x="3144" y="628"/>
                    <a:pt x="3125" y="648"/>
                    <a:pt x="3103" y="671"/>
                  </a:cubicBezTo>
                  <a:cubicBezTo>
                    <a:pt x="3099" y="640"/>
                    <a:pt x="3095" y="613"/>
                    <a:pt x="3091" y="586"/>
                  </a:cubicBezTo>
                  <a:cubicBezTo>
                    <a:pt x="3081" y="628"/>
                    <a:pt x="3090" y="672"/>
                    <a:pt x="3063" y="709"/>
                  </a:cubicBezTo>
                  <a:cubicBezTo>
                    <a:pt x="3027" y="695"/>
                    <a:pt x="3015" y="680"/>
                    <a:pt x="3017" y="647"/>
                  </a:cubicBezTo>
                  <a:close/>
                  <a:moveTo>
                    <a:pt x="3008" y="836"/>
                  </a:moveTo>
                  <a:cubicBezTo>
                    <a:pt x="2931" y="931"/>
                    <a:pt x="2890" y="969"/>
                    <a:pt x="2854" y="980"/>
                  </a:cubicBezTo>
                  <a:cubicBezTo>
                    <a:pt x="2896" y="917"/>
                    <a:pt x="2948" y="873"/>
                    <a:pt x="3008" y="836"/>
                  </a:cubicBezTo>
                  <a:close/>
                  <a:moveTo>
                    <a:pt x="2903" y="994"/>
                  </a:moveTo>
                  <a:cubicBezTo>
                    <a:pt x="2923" y="990"/>
                    <a:pt x="2943" y="986"/>
                    <a:pt x="2962" y="988"/>
                  </a:cubicBezTo>
                  <a:cubicBezTo>
                    <a:pt x="3008" y="993"/>
                    <a:pt x="3052" y="1005"/>
                    <a:pt x="3086" y="1041"/>
                  </a:cubicBezTo>
                  <a:cubicBezTo>
                    <a:pt x="3040" y="1135"/>
                    <a:pt x="2858" y="1187"/>
                    <a:pt x="2806" y="1123"/>
                  </a:cubicBezTo>
                  <a:cubicBezTo>
                    <a:pt x="2849" y="1079"/>
                    <a:pt x="2910" y="1074"/>
                    <a:pt x="2969" y="1051"/>
                  </a:cubicBezTo>
                  <a:cubicBezTo>
                    <a:pt x="2909" y="1043"/>
                    <a:pt x="2862" y="1071"/>
                    <a:pt x="2810" y="1085"/>
                  </a:cubicBezTo>
                  <a:cubicBezTo>
                    <a:pt x="2822" y="1029"/>
                    <a:pt x="2856" y="1003"/>
                    <a:pt x="2903" y="994"/>
                  </a:cubicBezTo>
                  <a:close/>
                  <a:moveTo>
                    <a:pt x="2653" y="927"/>
                  </a:moveTo>
                  <a:cubicBezTo>
                    <a:pt x="2630" y="829"/>
                    <a:pt x="2654" y="739"/>
                    <a:pt x="2722" y="660"/>
                  </a:cubicBezTo>
                  <a:cubicBezTo>
                    <a:pt x="2818" y="733"/>
                    <a:pt x="2852" y="877"/>
                    <a:pt x="2819" y="981"/>
                  </a:cubicBezTo>
                  <a:cubicBezTo>
                    <a:pt x="2811" y="1006"/>
                    <a:pt x="2796" y="1030"/>
                    <a:pt x="2765" y="1044"/>
                  </a:cubicBezTo>
                  <a:cubicBezTo>
                    <a:pt x="2758" y="995"/>
                    <a:pt x="2751" y="950"/>
                    <a:pt x="2744" y="904"/>
                  </a:cubicBezTo>
                  <a:cubicBezTo>
                    <a:pt x="2741" y="905"/>
                    <a:pt x="2738" y="905"/>
                    <a:pt x="2735" y="905"/>
                  </a:cubicBezTo>
                  <a:cubicBezTo>
                    <a:pt x="2736" y="951"/>
                    <a:pt x="2736" y="998"/>
                    <a:pt x="2736" y="1045"/>
                  </a:cubicBezTo>
                  <a:cubicBezTo>
                    <a:pt x="2701" y="1037"/>
                    <a:pt x="2671" y="1002"/>
                    <a:pt x="2653" y="927"/>
                  </a:cubicBezTo>
                  <a:close/>
                  <a:moveTo>
                    <a:pt x="1757" y="1111"/>
                  </a:moveTo>
                  <a:cubicBezTo>
                    <a:pt x="1842" y="1110"/>
                    <a:pt x="1959" y="1221"/>
                    <a:pt x="1959" y="1300"/>
                  </a:cubicBezTo>
                  <a:cubicBezTo>
                    <a:pt x="1925" y="1266"/>
                    <a:pt x="1889" y="1231"/>
                    <a:pt x="1853" y="1196"/>
                  </a:cubicBezTo>
                  <a:cubicBezTo>
                    <a:pt x="1851" y="1197"/>
                    <a:pt x="1849" y="1199"/>
                    <a:pt x="1847" y="1201"/>
                  </a:cubicBezTo>
                  <a:cubicBezTo>
                    <a:pt x="1877" y="1248"/>
                    <a:pt x="1928" y="1279"/>
                    <a:pt x="1947" y="1335"/>
                  </a:cubicBezTo>
                  <a:cubicBezTo>
                    <a:pt x="1817" y="1329"/>
                    <a:pt x="1758" y="1226"/>
                    <a:pt x="1757" y="1111"/>
                  </a:cubicBezTo>
                  <a:close/>
                  <a:moveTo>
                    <a:pt x="1726" y="1455"/>
                  </a:moveTo>
                  <a:cubicBezTo>
                    <a:pt x="1671" y="1452"/>
                    <a:pt x="1615" y="1441"/>
                    <a:pt x="1573" y="1394"/>
                  </a:cubicBezTo>
                  <a:cubicBezTo>
                    <a:pt x="1668" y="1346"/>
                    <a:pt x="1764" y="1333"/>
                    <a:pt x="1865" y="1346"/>
                  </a:cubicBezTo>
                  <a:cubicBezTo>
                    <a:pt x="1883" y="1348"/>
                    <a:pt x="1889" y="1361"/>
                    <a:pt x="1894" y="1378"/>
                  </a:cubicBezTo>
                  <a:cubicBezTo>
                    <a:pt x="1835" y="1382"/>
                    <a:pt x="1780" y="1386"/>
                    <a:pt x="1724" y="1389"/>
                  </a:cubicBezTo>
                  <a:cubicBezTo>
                    <a:pt x="1724" y="1392"/>
                    <a:pt x="1724" y="1394"/>
                    <a:pt x="1724" y="1397"/>
                  </a:cubicBezTo>
                  <a:cubicBezTo>
                    <a:pt x="1779" y="1400"/>
                    <a:pt x="1834" y="1403"/>
                    <a:pt x="1898" y="1407"/>
                  </a:cubicBezTo>
                  <a:cubicBezTo>
                    <a:pt x="1842" y="1456"/>
                    <a:pt x="1783" y="1458"/>
                    <a:pt x="1726" y="1455"/>
                  </a:cubicBezTo>
                  <a:close/>
                  <a:moveTo>
                    <a:pt x="1968" y="1560"/>
                  </a:moveTo>
                  <a:cubicBezTo>
                    <a:pt x="1916" y="1644"/>
                    <a:pt x="1838" y="1685"/>
                    <a:pt x="1741" y="1700"/>
                  </a:cubicBezTo>
                  <a:cubicBezTo>
                    <a:pt x="1751" y="1630"/>
                    <a:pt x="1804" y="1525"/>
                    <a:pt x="1855" y="1487"/>
                  </a:cubicBezTo>
                  <a:cubicBezTo>
                    <a:pt x="1880" y="1468"/>
                    <a:pt x="1908" y="1440"/>
                    <a:pt x="1951" y="1458"/>
                  </a:cubicBezTo>
                  <a:cubicBezTo>
                    <a:pt x="1934" y="1499"/>
                    <a:pt x="1900" y="1526"/>
                    <a:pt x="1881" y="1562"/>
                  </a:cubicBezTo>
                  <a:cubicBezTo>
                    <a:pt x="1922" y="1546"/>
                    <a:pt x="1940" y="1505"/>
                    <a:pt x="1973" y="1478"/>
                  </a:cubicBezTo>
                  <a:cubicBezTo>
                    <a:pt x="1983" y="1507"/>
                    <a:pt x="1983" y="1535"/>
                    <a:pt x="1968" y="1560"/>
                  </a:cubicBezTo>
                  <a:close/>
                  <a:moveTo>
                    <a:pt x="2205" y="1513"/>
                  </a:moveTo>
                  <a:cubicBezTo>
                    <a:pt x="2162" y="1479"/>
                    <a:pt x="2114" y="1453"/>
                    <a:pt x="2062" y="1420"/>
                  </a:cubicBezTo>
                  <a:cubicBezTo>
                    <a:pt x="2161" y="1446"/>
                    <a:pt x="2313" y="1557"/>
                    <a:pt x="2325" y="1625"/>
                  </a:cubicBezTo>
                  <a:cubicBezTo>
                    <a:pt x="2286" y="1588"/>
                    <a:pt x="2248" y="1547"/>
                    <a:pt x="2205" y="1513"/>
                  </a:cubicBezTo>
                  <a:close/>
                  <a:moveTo>
                    <a:pt x="2322" y="1740"/>
                  </a:moveTo>
                  <a:cubicBezTo>
                    <a:pt x="2291" y="1787"/>
                    <a:pt x="2255" y="1810"/>
                    <a:pt x="2208" y="1812"/>
                  </a:cubicBezTo>
                  <a:cubicBezTo>
                    <a:pt x="2136" y="1815"/>
                    <a:pt x="2080" y="1778"/>
                    <a:pt x="2026" y="1735"/>
                  </a:cubicBezTo>
                  <a:cubicBezTo>
                    <a:pt x="2100" y="1657"/>
                    <a:pt x="2240" y="1624"/>
                    <a:pt x="2304" y="1669"/>
                  </a:cubicBezTo>
                  <a:cubicBezTo>
                    <a:pt x="2311" y="1682"/>
                    <a:pt x="2318" y="1696"/>
                    <a:pt x="2326" y="1711"/>
                  </a:cubicBezTo>
                  <a:cubicBezTo>
                    <a:pt x="2273" y="1732"/>
                    <a:pt x="2220" y="1726"/>
                    <a:pt x="2164" y="1734"/>
                  </a:cubicBezTo>
                  <a:cubicBezTo>
                    <a:pt x="2208" y="1750"/>
                    <a:pt x="2261" y="1752"/>
                    <a:pt x="2322" y="1740"/>
                  </a:cubicBezTo>
                  <a:close/>
                  <a:moveTo>
                    <a:pt x="2419" y="1625"/>
                  </a:moveTo>
                  <a:cubicBezTo>
                    <a:pt x="2415" y="1564"/>
                    <a:pt x="2411" y="1504"/>
                    <a:pt x="2407" y="1444"/>
                  </a:cubicBezTo>
                  <a:cubicBezTo>
                    <a:pt x="2387" y="1509"/>
                    <a:pt x="2408" y="1577"/>
                    <a:pt x="2386" y="1647"/>
                  </a:cubicBezTo>
                  <a:cubicBezTo>
                    <a:pt x="2299" y="1561"/>
                    <a:pt x="2325" y="1355"/>
                    <a:pt x="2413" y="1285"/>
                  </a:cubicBezTo>
                  <a:cubicBezTo>
                    <a:pt x="2417" y="1290"/>
                    <a:pt x="2422" y="1295"/>
                    <a:pt x="2426" y="1301"/>
                  </a:cubicBezTo>
                  <a:cubicBezTo>
                    <a:pt x="2432" y="1310"/>
                    <a:pt x="2437" y="1320"/>
                    <a:pt x="2442" y="1330"/>
                  </a:cubicBezTo>
                  <a:cubicBezTo>
                    <a:pt x="2483" y="1417"/>
                    <a:pt x="2481" y="1506"/>
                    <a:pt x="2450" y="1595"/>
                  </a:cubicBezTo>
                  <a:cubicBezTo>
                    <a:pt x="2446" y="1607"/>
                    <a:pt x="2435" y="1617"/>
                    <a:pt x="2426" y="1629"/>
                  </a:cubicBezTo>
                  <a:cubicBezTo>
                    <a:pt x="2424" y="1627"/>
                    <a:pt x="2422" y="1626"/>
                    <a:pt x="2419" y="1625"/>
                  </a:cubicBezTo>
                  <a:close/>
                  <a:moveTo>
                    <a:pt x="2889" y="1952"/>
                  </a:moveTo>
                  <a:cubicBezTo>
                    <a:pt x="2863" y="1991"/>
                    <a:pt x="2825" y="2018"/>
                    <a:pt x="2769" y="2043"/>
                  </a:cubicBezTo>
                  <a:cubicBezTo>
                    <a:pt x="2733" y="2058"/>
                    <a:pt x="2697" y="2072"/>
                    <a:pt x="2656" y="2066"/>
                  </a:cubicBezTo>
                  <a:cubicBezTo>
                    <a:pt x="2624" y="2062"/>
                    <a:pt x="2611" y="2052"/>
                    <a:pt x="2597" y="2024"/>
                  </a:cubicBezTo>
                  <a:cubicBezTo>
                    <a:pt x="2651" y="1999"/>
                    <a:pt x="2719" y="2019"/>
                    <a:pt x="2775" y="1970"/>
                  </a:cubicBezTo>
                  <a:cubicBezTo>
                    <a:pt x="2749" y="1975"/>
                    <a:pt x="2732" y="1979"/>
                    <a:pt x="2712" y="1982"/>
                  </a:cubicBezTo>
                  <a:cubicBezTo>
                    <a:pt x="2764" y="1909"/>
                    <a:pt x="2818" y="1900"/>
                    <a:pt x="2889" y="1952"/>
                  </a:cubicBezTo>
                  <a:close/>
                  <a:moveTo>
                    <a:pt x="2564" y="1898"/>
                  </a:moveTo>
                  <a:cubicBezTo>
                    <a:pt x="2569" y="1845"/>
                    <a:pt x="2586" y="1798"/>
                    <a:pt x="2625" y="1760"/>
                  </a:cubicBezTo>
                  <a:cubicBezTo>
                    <a:pt x="2641" y="1743"/>
                    <a:pt x="2661" y="1729"/>
                    <a:pt x="2678" y="1712"/>
                  </a:cubicBezTo>
                  <a:cubicBezTo>
                    <a:pt x="2743" y="1650"/>
                    <a:pt x="2824" y="1638"/>
                    <a:pt x="2913" y="1638"/>
                  </a:cubicBezTo>
                  <a:cubicBezTo>
                    <a:pt x="2904" y="1670"/>
                    <a:pt x="2897" y="1700"/>
                    <a:pt x="2885" y="1728"/>
                  </a:cubicBezTo>
                  <a:cubicBezTo>
                    <a:pt x="2844" y="1831"/>
                    <a:pt x="2770" y="1906"/>
                    <a:pt x="2672" y="1955"/>
                  </a:cubicBezTo>
                  <a:cubicBezTo>
                    <a:pt x="2649" y="1967"/>
                    <a:pt x="2621" y="1967"/>
                    <a:pt x="2596" y="1944"/>
                  </a:cubicBezTo>
                  <a:cubicBezTo>
                    <a:pt x="2637" y="1887"/>
                    <a:pt x="2677" y="1830"/>
                    <a:pt x="2737" y="1776"/>
                  </a:cubicBezTo>
                  <a:cubicBezTo>
                    <a:pt x="2719" y="1784"/>
                    <a:pt x="2708" y="1785"/>
                    <a:pt x="2702" y="1791"/>
                  </a:cubicBezTo>
                  <a:cubicBezTo>
                    <a:pt x="2658" y="1834"/>
                    <a:pt x="2616" y="1877"/>
                    <a:pt x="2569" y="1924"/>
                  </a:cubicBezTo>
                  <a:cubicBezTo>
                    <a:pt x="2567" y="1914"/>
                    <a:pt x="2564" y="1906"/>
                    <a:pt x="2564" y="1898"/>
                  </a:cubicBezTo>
                  <a:close/>
                  <a:moveTo>
                    <a:pt x="2715" y="1511"/>
                  </a:moveTo>
                  <a:cubicBezTo>
                    <a:pt x="2755" y="1476"/>
                    <a:pt x="2822" y="1447"/>
                    <a:pt x="2868" y="1443"/>
                  </a:cubicBezTo>
                  <a:cubicBezTo>
                    <a:pt x="2814" y="1467"/>
                    <a:pt x="2765" y="1489"/>
                    <a:pt x="2715" y="1511"/>
                  </a:cubicBezTo>
                  <a:close/>
                  <a:moveTo>
                    <a:pt x="3071" y="1377"/>
                  </a:moveTo>
                  <a:cubicBezTo>
                    <a:pt x="3096" y="1332"/>
                    <a:pt x="3148" y="1310"/>
                    <a:pt x="3162" y="1261"/>
                  </a:cubicBezTo>
                  <a:cubicBezTo>
                    <a:pt x="3129" y="1288"/>
                    <a:pt x="3095" y="1315"/>
                    <a:pt x="3057" y="1345"/>
                  </a:cubicBezTo>
                  <a:cubicBezTo>
                    <a:pt x="3049" y="1311"/>
                    <a:pt x="3058" y="1290"/>
                    <a:pt x="3072" y="1270"/>
                  </a:cubicBezTo>
                  <a:cubicBezTo>
                    <a:pt x="3103" y="1230"/>
                    <a:pt x="3143" y="1204"/>
                    <a:pt x="3189" y="1184"/>
                  </a:cubicBezTo>
                  <a:cubicBezTo>
                    <a:pt x="3222" y="1169"/>
                    <a:pt x="3256" y="1159"/>
                    <a:pt x="3297" y="1166"/>
                  </a:cubicBezTo>
                  <a:cubicBezTo>
                    <a:pt x="3287" y="1196"/>
                    <a:pt x="3280" y="1224"/>
                    <a:pt x="3269" y="1250"/>
                  </a:cubicBezTo>
                  <a:cubicBezTo>
                    <a:pt x="3248" y="1302"/>
                    <a:pt x="3212" y="1343"/>
                    <a:pt x="3164" y="1372"/>
                  </a:cubicBezTo>
                  <a:cubicBezTo>
                    <a:pt x="3136" y="1388"/>
                    <a:pt x="3106" y="1397"/>
                    <a:pt x="3071" y="1377"/>
                  </a:cubicBezTo>
                  <a:close/>
                  <a:moveTo>
                    <a:pt x="3378" y="1738"/>
                  </a:moveTo>
                  <a:cubicBezTo>
                    <a:pt x="3301" y="1724"/>
                    <a:pt x="3241" y="1688"/>
                    <a:pt x="3197" y="1628"/>
                  </a:cubicBezTo>
                  <a:cubicBezTo>
                    <a:pt x="3176" y="1599"/>
                    <a:pt x="3160" y="1566"/>
                    <a:pt x="3174" y="1524"/>
                  </a:cubicBezTo>
                  <a:cubicBezTo>
                    <a:pt x="3219" y="1563"/>
                    <a:pt x="3251" y="1612"/>
                    <a:pt x="3305" y="1636"/>
                  </a:cubicBezTo>
                  <a:cubicBezTo>
                    <a:pt x="3280" y="1605"/>
                    <a:pt x="3255" y="1574"/>
                    <a:pt x="3225" y="1537"/>
                  </a:cubicBezTo>
                  <a:cubicBezTo>
                    <a:pt x="3266" y="1551"/>
                    <a:pt x="3300" y="1562"/>
                    <a:pt x="3334" y="1574"/>
                  </a:cubicBezTo>
                  <a:cubicBezTo>
                    <a:pt x="3337" y="1575"/>
                    <a:pt x="3340" y="1580"/>
                    <a:pt x="3342" y="1583"/>
                  </a:cubicBezTo>
                  <a:cubicBezTo>
                    <a:pt x="3372" y="1628"/>
                    <a:pt x="3391" y="1677"/>
                    <a:pt x="3378" y="1738"/>
                  </a:cubicBezTo>
                  <a:close/>
                  <a:moveTo>
                    <a:pt x="3366" y="1550"/>
                  </a:moveTo>
                  <a:cubicBezTo>
                    <a:pt x="3309" y="1547"/>
                    <a:pt x="3259" y="1533"/>
                    <a:pt x="3229" y="1472"/>
                  </a:cubicBezTo>
                  <a:cubicBezTo>
                    <a:pt x="3249" y="1469"/>
                    <a:pt x="3264" y="1466"/>
                    <a:pt x="3279" y="1465"/>
                  </a:cubicBezTo>
                  <a:cubicBezTo>
                    <a:pt x="3294" y="1465"/>
                    <a:pt x="3309" y="1469"/>
                    <a:pt x="3325" y="1471"/>
                  </a:cubicBezTo>
                  <a:cubicBezTo>
                    <a:pt x="3338" y="1472"/>
                    <a:pt x="3352" y="1473"/>
                    <a:pt x="3365" y="1475"/>
                  </a:cubicBezTo>
                  <a:cubicBezTo>
                    <a:pt x="3323" y="1444"/>
                    <a:pt x="3275" y="1442"/>
                    <a:pt x="3225" y="1442"/>
                  </a:cubicBezTo>
                  <a:cubicBezTo>
                    <a:pt x="3240" y="1410"/>
                    <a:pt x="3265" y="1402"/>
                    <a:pt x="3291" y="1399"/>
                  </a:cubicBezTo>
                  <a:cubicBezTo>
                    <a:pt x="3351" y="1393"/>
                    <a:pt x="3408" y="1395"/>
                    <a:pt x="3457" y="1438"/>
                  </a:cubicBezTo>
                  <a:cubicBezTo>
                    <a:pt x="3485" y="1462"/>
                    <a:pt x="3518" y="1481"/>
                    <a:pt x="3541" y="1523"/>
                  </a:cubicBezTo>
                  <a:cubicBezTo>
                    <a:pt x="3479" y="1528"/>
                    <a:pt x="3426" y="1554"/>
                    <a:pt x="3366" y="1550"/>
                  </a:cubicBezTo>
                  <a:close/>
                  <a:moveTo>
                    <a:pt x="18" y="867"/>
                  </a:moveTo>
                  <a:cubicBezTo>
                    <a:pt x="12" y="863"/>
                    <a:pt x="6" y="858"/>
                    <a:pt x="0" y="854"/>
                  </a:cubicBezTo>
                  <a:cubicBezTo>
                    <a:pt x="0" y="878"/>
                    <a:pt x="0" y="878"/>
                    <a:pt x="0" y="878"/>
                  </a:cubicBezTo>
                  <a:cubicBezTo>
                    <a:pt x="15" y="891"/>
                    <a:pt x="29" y="905"/>
                    <a:pt x="42" y="921"/>
                  </a:cubicBezTo>
                  <a:cubicBezTo>
                    <a:pt x="59" y="944"/>
                    <a:pt x="73" y="970"/>
                    <a:pt x="90" y="996"/>
                  </a:cubicBezTo>
                  <a:cubicBezTo>
                    <a:pt x="59" y="1011"/>
                    <a:pt x="29" y="1012"/>
                    <a:pt x="0" y="1009"/>
                  </a:cubicBezTo>
                  <a:cubicBezTo>
                    <a:pt x="0" y="1031"/>
                    <a:pt x="0" y="1031"/>
                    <a:pt x="0" y="1031"/>
                  </a:cubicBezTo>
                  <a:cubicBezTo>
                    <a:pt x="38" y="1033"/>
                    <a:pt x="77" y="1028"/>
                    <a:pt x="117" y="1012"/>
                  </a:cubicBezTo>
                  <a:cubicBezTo>
                    <a:pt x="93" y="956"/>
                    <a:pt x="66" y="905"/>
                    <a:pt x="18" y="867"/>
                  </a:cubicBezTo>
                  <a:close/>
                  <a:moveTo>
                    <a:pt x="55" y="580"/>
                  </a:moveTo>
                  <a:cubicBezTo>
                    <a:pt x="58" y="556"/>
                    <a:pt x="63" y="531"/>
                    <a:pt x="63" y="506"/>
                  </a:cubicBezTo>
                  <a:cubicBezTo>
                    <a:pt x="63" y="465"/>
                    <a:pt x="60" y="423"/>
                    <a:pt x="19" y="399"/>
                  </a:cubicBezTo>
                  <a:cubicBezTo>
                    <a:pt x="12" y="402"/>
                    <a:pt x="6" y="406"/>
                    <a:pt x="0" y="409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7" y="430"/>
                    <a:pt x="14" y="426"/>
                    <a:pt x="22" y="422"/>
                  </a:cubicBezTo>
                  <a:cubicBezTo>
                    <a:pt x="50" y="478"/>
                    <a:pt x="45" y="530"/>
                    <a:pt x="27" y="581"/>
                  </a:cubicBezTo>
                  <a:cubicBezTo>
                    <a:pt x="26" y="585"/>
                    <a:pt x="24" y="590"/>
                    <a:pt x="21" y="592"/>
                  </a:cubicBezTo>
                  <a:cubicBezTo>
                    <a:pt x="14" y="597"/>
                    <a:pt x="7" y="602"/>
                    <a:pt x="0" y="607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17" y="622"/>
                    <a:pt x="37" y="614"/>
                    <a:pt x="59" y="607"/>
                  </a:cubicBezTo>
                  <a:cubicBezTo>
                    <a:pt x="116" y="588"/>
                    <a:pt x="173" y="599"/>
                    <a:pt x="234" y="589"/>
                  </a:cubicBezTo>
                  <a:cubicBezTo>
                    <a:pt x="223" y="635"/>
                    <a:pt x="196" y="662"/>
                    <a:pt x="175" y="692"/>
                  </a:cubicBezTo>
                  <a:cubicBezTo>
                    <a:pt x="139" y="746"/>
                    <a:pt x="84" y="763"/>
                    <a:pt x="25" y="772"/>
                  </a:cubicBezTo>
                  <a:cubicBezTo>
                    <a:pt x="16" y="773"/>
                    <a:pt x="8" y="774"/>
                    <a:pt x="0" y="774"/>
                  </a:cubicBezTo>
                  <a:cubicBezTo>
                    <a:pt x="0" y="796"/>
                    <a:pt x="0" y="796"/>
                    <a:pt x="0" y="796"/>
                  </a:cubicBezTo>
                  <a:cubicBezTo>
                    <a:pt x="8" y="795"/>
                    <a:pt x="17" y="794"/>
                    <a:pt x="26" y="792"/>
                  </a:cubicBezTo>
                  <a:cubicBezTo>
                    <a:pt x="71" y="783"/>
                    <a:pt x="119" y="776"/>
                    <a:pt x="155" y="746"/>
                  </a:cubicBezTo>
                  <a:cubicBezTo>
                    <a:pt x="202" y="706"/>
                    <a:pt x="237" y="655"/>
                    <a:pt x="255" y="594"/>
                  </a:cubicBezTo>
                  <a:cubicBezTo>
                    <a:pt x="257" y="587"/>
                    <a:pt x="253" y="579"/>
                    <a:pt x="251" y="566"/>
                  </a:cubicBezTo>
                  <a:cubicBezTo>
                    <a:pt x="186" y="571"/>
                    <a:pt x="122" y="575"/>
                    <a:pt x="55" y="580"/>
                  </a:cubicBezTo>
                  <a:close/>
                  <a:moveTo>
                    <a:pt x="3740" y="24"/>
                  </a:moveTo>
                  <a:cubicBezTo>
                    <a:pt x="3734" y="17"/>
                    <a:pt x="3730" y="9"/>
                    <a:pt x="3724" y="0"/>
                  </a:cubicBezTo>
                  <a:cubicBezTo>
                    <a:pt x="3693" y="0"/>
                    <a:pt x="3693" y="0"/>
                    <a:pt x="3693" y="0"/>
                  </a:cubicBezTo>
                  <a:cubicBezTo>
                    <a:pt x="3705" y="14"/>
                    <a:pt x="3716" y="28"/>
                    <a:pt x="3728" y="42"/>
                  </a:cubicBezTo>
                  <a:cubicBezTo>
                    <a:pt x="3773" y="97"/>
                    <a:pt x="3810" y="157"/>
                    <a:pt x="3840" y="221"/>
                  </a:cubicBezTo>
                  <a:cubicBezTo>
                    <a:pt x="3840" y="174"/>
                    <a:pt x="3840" y="174"/>
                    <a:pt x="3840" y="174"/>
                  </a:cubicBezTo>
                  <a:cubicBezTo>
                    <a:pt x="3812" y="122"/>
                    <a:pt x="3779" y="72"/>
                    <a:pt x="3740" y="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8" name="Freeform 9"/>
            <p:cNvSpPr>
              <a:spLocks noEditPoints="1"/>
            </p:cNvSpPr>
            <p:nvPr/>
          </p:nvSpPr>
          <p:spPr bwMode="auto">
            <a:xfrm>
              <a:off x="0" y="-2313"/>
              <a:ext cx="12191768" cy="6864081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3767" y="2161"/>
                  </a:moveTo>
                  <a:cubicBezTo>
                    <a:pt x="3792" y="2161"/>
                    <a:pt x="3792" y="2161"/>
                    <a:pt x="3792" y="2161"/>
                  </a:cubicBezTo>
                  <a:cubicBezTo>
                    <a:pt x="3801" y="2150"/>
                    <a:pt x="3810" y="2139"/>
                    <a:pt x="3819" y="2129"/>
                  </a:cubicBezTo>
                  <a:cubicBezTo>
                    <a:pt x="3826" y="2122"/>
                    <a:pt x="3833" y="2116"/>
                    <a:pt x="3840" y="2109"/>
                  </a:cubicBezTo>
                  <a:cubicBezTo>
                    <a:pt x="3840" y="2086"/>
                    <a:pt x="3840" y="2086"/>
                    <a:pt x="3840" y="2086"/>
                  </a:cubicBezTo>
                  <a:cubicBezTo>
                    <a:pt x="3813" y="2108"/>
                    <a:pt x="3789" y="2134"/>
                    <a:pt x="3767" y="2161"/>
                  </a:cubicBezTo>
                  <a:close/>
                  <a:moveTo>
                    <a:pt x="2102" y="2102"/>
                  </a:moveTo>
                  <a:cubicBezTo>
                    <a:pt x="2066" y="2113"/>
                    <a:pt x="2034" y="2138"/>
                    <a:pt x="1997" y="2160"/>
                  </a:cubicBezTo>
                  <a:cubicBezTo>
                    <a:pt x="1986" y="2061"/>
                    <a:pt x="1945" y="1974"/>
                    <a:pt x="1884" y="1890"/>
                  </a:cubicBezTo>
                  <a:cubicBezTo>
                    <a:pt x="1880" y="1898"/>
                    <a:pt x="1875" y="1903"/>
                    <a:pt x="1876" y="1907"/>
                  </a:cubicBezTo>
                  <a:cubicBezTo>
                    <a:pt x="1878" y="1959"/>
                    <a:pt x="1853" y="2002"/>
                    <a:pt x="1834" y="2046"/>
                  </a:cubicBezTo>
                  <a:cubicBezTo>
                    <a:pt x="1817" y="2083"/>
                    <a:pt x="1797" y="2118"/>
                    <a:pt x="1779" y="2154"/>
                  </a:cubicBezTo>
                  <a:cubicBezTo>
                    <a:pt x="1751" y="2147"/>
                    <a:pt x="1721" y="2139"/>
                    <a:pt x="1690" y="2130"/>
                  </a:cubicBezTo>
                  <a:cubicBezTo>
                    <a:pt x="1660" y="2122"/>
                    <a:pt x="1630" y="2111"/>
                    <a:pt x="1598" y="2101"/>
                  </a:cubicBezTo>
                  <a:cubicBezTo>
                    <a:pt x="1591" y="2122"/>
                    <a:pt x="1589" y="2141"/>
                    <a:pt x="1591" y="2161"/>
                  </a:cubicBezTo>
                  <a:cubicBezTo>
                    <a:pt x="1612" y="2161"/>
                    <a:pt x="1612" y="2161"/>
                    <a:pt x="1612" y="2161"/>
                  </a:cubicBezTo>
                  <a:cubicBezTo>
                    <a:pt x="1612" y="2160"/>
                    <a:pt x="1612" y="2160"/>
                    <a:pt x="1612" y="2160"/>
                  </a:cubicBezTo>
                  <a:cubicBezTo>
                    <a:pt x="1610" y="2151"/>
                    <a:pt x="1612" y="2142"/>
                    <a:pt x="1612" y="2136"/>
                  </a:cubicBezTo>
                  <a:cubicBezTo>
                    <a:pt x="1646" y="2144"/>
                    <a:pt x="1678" y="2152"/>
                    <a:pt x="1710" y="2157"/>
                  </a:cubicBezTo>
                  <a:cubicBezTo>
                    <a:pt x="1715" y="2158"/>
                    <a:pt x="1720" y="2159"/>
                    <a:pt x="1725" y="2161"/>
                  </a:cubicBezTo>
                  <a:cubicBezTo>
                    <a:pt x="1807" y="2161"/>
                    <a:pt x="1807" y="2161"/>
                    <a:pt x="1807" y="2161"/>
                  </a:cubicBezTo>
                  <a:cubicBezTo>
                    <a:pt x="1811" y="2140"/>
                    <a:pt x="1819" y="2120"/>
                    <a:pt x="1830" y="2099"/>
                  </a:cubicBezTo>
                  <a:cubicBezTo>
                    <a:pt x="1855" y="2052"/>
                    <a:pt x="1883" y="2007"/>
                    <a:pt x="1898" y="1950"/>
                  </a:cubicBezTo>
                  <a:cubicBezTo>
                    <a:pt x="1913" y="1978"/>
                    <a:pt x="1930" y="2005"/>
                    <a:pt x="1942" y="2034"/>
                  </a:cubicBezTo>
                  <a:cubicBezTo>
                    <a:pt x="1959" y="2075"/>
                    <a:pt x="1971" y="2117"/>
                    <a:pt x="1974" y="2161"/>
                  </a:cubicBezTo>
                  <a:cubicBezTo>
                    <a:pt x="2037" y="2161"/>
                    <a:pt x="2037" y="2161"/>
                    <a:pt x="2037" y="2161"/>
                  </a:cubicBezTo>
                  <a:cubicBezTo>
                    <a:pt x="2053" y="2147"/>
                    <a:pt x="2074" y="2137"/>
                    <a:pt x="2093" y="2127"/>
                  </a:cubicBezTo>
                  <a:cubicBezTo>
                    <a:pt x="2112" y="2116"/>
                    <a:pt x="2133" y="2110"/>
                    <a:pt x="2158" y="2122"/>
                  </a:cubicBezTo>
                  <a:cubicBezTo>
                    <a:pt x="2152" y="2135"/>
                    <a:pt x="2146" y="2148"/>
                    <a:pt x="2140" y="2161"/>
                  </a:cubicBezTo>
                  <a:cubicBezTo>
                    <a:pt x="2165" y="2161"/>
                    <a:pt x="2165" y="2161"/>
                    <a:pt x="2165" y="2161"/>
                  </a:cubicBezTo>
                  <a:cubicBezTo>
                    <a:pt x="2179" y="2141"/>
                    <a:pt x="2198" y="2125"/>
                    <a:pt x="2227" y="2115"/>
                  </a:cubicBezTo>
                  <a:cubicBezTo>
                    <a:pt x="2180" y="2097"/>
                    <a:pt x="2139" y="2090"/>
                    <a:pt x="2102" y="2102"/>
                  </a:cubicBezTo>
                  <a:close/>
                  <a:moveTo>
                    <a:pt x="234" y="1391"/>
                  </a:moveTo>
                  <a:cubicBezTo>
                    <a:pt x="269" y="1368"/>
                    <a:pt x="307" y="1351"/>
                    <a:pt x="333" y="1324"/>
                  </a:cubicBezTo>
                  <a:cubicBezTo>
                    <a:pt x="360" y="1296"/>
                    <a:pt x="372" y="1256"/>
                    <a:pt x="377" y="1206"/>
                  </a:cubicBezTo>
                  <a:cubicBezTo>
                    <a:pt x="338" y="1242"/>
                    <a:pt x="298" y="1245"/>
                    <a:pt x="257" y="1241"/>
                  </a:cubicBezTo>
                  <a:cubicBezTo>
                    <a:pt x="232" y="1238"/>
                    <a:pt x="207" y="1236"/>
                    <a:pt x="182" y="1231"/>
                  </a:cubicBezTo>
                  <a:cubicBezTo>
                    <a:pt x="135" y="1223"/>
                    <a:pt x="89" y="1227"/>
                    <a:pt x="46" y="1244"/>
                  </a:cubicBezTo>
                  <a:cubicBezTo>
                    <a:pt x="29" y="1250"/>
                    <a:pt x="13" y="1258"/>
                    <a:pt x="0" y="1268"/>
                  </a:cubicBezTo>
                  <a:cubicBezTo>
                    <a:pt x="0" y="1518"/>
                    <a:pt x="0" y="1518"/>
                    <a:pt x="0" y="1518"/>
                  </a:cubicBezTo>
                  <a:cubicBezTo>
                    <a:pt x="18" y="1545"/>
                    <a:pt x="24" y="1579"/>
                    <a:pt x="40" y="1609"/>
                  </a:cubicBezTo>
                  <a:cubicBezTo>
                    <a:pt x="37" y="1582"/>
                    <a:pt x="33" y="1555"/>
                    <a:pt x="30" y="1524"/>
                  </a:cubicBezTo>
                  <a:cubicBezTo>
                    <a:pt x="56" y="1540"/>
                    <a:pt x="80" y="1555"/>
                    <a:pt x="108" y="1572"/>
                  </a:cubicBezTo>
                  <a:cubicBezTo>
                    <a:pt x="117" y="1594"/>
                    <a:pt x="115" y="1621"/>
                    <a:pt x="107" y="1649"/>
                  </a:cubicBezTo>
                  <a:cubicBezTo>
                    <a:pt x="98" y="1680"/>
                    <a:pt x="91" y="1712"/>
                    <a:pt x="82" y="1746"/>
                  </a:cubicBezTo>
                  <a:cubicBezTo>
                    <a:pt x="77" y="1743"/>
                    <a:pt x="67" y="1741"/>
                    <a:pt x="61" y="1735"/>
                  </a:cubicBezTo>
                  <a:cubicBezTo>
                    <a:pt x="37" y="1714"/>
                    <a:pt x="17" y="1692"/>
                    <a:pt x="0" y="1667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26" y="1740"/>
                    <a:pt x="59" y="1768"/>
                    <a:pt x="107" y="1774"/>
                  </a:cubicBezTo>
                  <a:cubicBezTo>
                    <a:pt x="112" y="1741"/>
                    <a:pt x="116" y="1710"/>
                    <a:pt x="122" y="1678"/>
                  </a:cubicBezTo>
                  <a:cubicBezTo>
                    <a:pt x="128" y="1647"/>
                    <a:pt x="135" y="1617"/>
                    <a:pt x="141" y="1589"/>
                  </a:cubicBezTo>
                  <a:cubicBezTo>
                    <a:pt x="182" y="1589"/>
                    <a:pt x="222" y="1586"/>
                    <a:pt x="262" y="1588"/>
                  </a:cubicBezTo>
                  <a:cubicBezTo>
                    <a:pt x="310" y="1591"/>
                    <a:pt x="360" y="1588"/>
                    <a:pt x="405" y="1613"/>
                  </a:cubicBezTo>
                  <a:cubicBezTo>
                    <a:pt x="409" y="1615"/>
                    <a:pt x="414" y="1614"/>
                    <a:pt x="424" y="1614"/>
                  </a:cubicBezTo>
                  <a:cubicBezTo>
                    <a:pt x="376" y="1521"/>
                    <a:pt x="317" y="1446"/>
                    <a:pt x="234" y="1391"/>
                  </a:cubicBezTo>
                  <a:close/>
                  <a:moveTo>
                    <a:pt x="28" y="1374"/>
                  </a:moveTo>
                  <a:cubicBezTo>
                    <a:pt x="30" y="1346"/>
                    <a:pt x="51" y="1340"/>
                    <a:pt x="69" y="1332"/>
                  </a:cubicBezTo>
                  <a:cubicBezTo>
                    <a:pt x="88" y="1323"/>
                    <a:pt x="108" y="1317"/>
                    <a:pt x="126" y="1305"/>
                  </a:cubicBezTo>
                  <a:cubicBezTo>
                    <a:pt x="100" y="1309"/>
                    <a:pt x="73" y="1312"/>
                    <a:pt x="43" y="1317"/>
                  </a:cubicBezTo>
                  <a:cubicBezTo>
                    <a:pt x="54" y="1286"/>
                    <a:pt x="76" y="1271"/>
                    <a:pt x="103" y="1264"/>
                  </a:cubicBezTo>
                  <a:cubicBezTo>
                    <a:pt x="137" y="1256"/>
                    <a:pt x="171" y="1250"/>
                    <a:pt x="207" y="1255"/>
                  </a:cubicBezTo>
                  <a:cubicBezTo>
                    <a:pt x="249" y="1262"/>
                    <a:pt x="292" y="1262"/>
                    <a:pt x="340" y="1265"/>
                  </a:cubicBezTo>
                  <a:cubicBezTo>
                    <a:pt x="340" y="1292"/>
                    <a:pt x="324" y="1308"/>
                    <a:pt x="306" y="1320"/>
                  </a:cubicBezTo>
                  <a:cubicBezTo>
                    <a:pt x="274" y="1342"/>
                    <a:pt x="243" y="1373"/>
                    <a:pt x="197" y="1358"/>
                  </a:cubicBezTo>
                  <a:cubicBezTo>
                    <a:pt x="168" y="1374"/>
                    <a:pt x="139" y="1354"/>
                    <a:pt x="111" y="1358"/>
                  </a:cubicBezTo>
                  <a:cubicBezTo>
                    <a:pt x="84" y="1362"/>
                    <a:pt x="57" y="1368"/>
                    <a:pt x="28" y="1374"/>
                  </a:cubicBezTo>
                  <a:close/>
                  <a:moveTo>
                    <a:pt x="376" y="1574"/>
                  </a:moveTo>
                  <a:cubicBezTo>
                    <a:pt x="319" y="1561"/>
                    <a:pt x="266" y="1566"/>
                    <a:pt x="213" y="1568"/>
                  </a:cubicBezTo>
                  <a:cubicBezTo>
                    <a:pt x="138" y="1571"/>
                    <a:pt x="81" y="1539"/>
                    <a:pt x="41" y="1476"/>
                  </a:cubicBezTo>
                  <a:cubicBezTo>
                    <a:pt x="40" y="1474"/>
                    <a:pt x="39" y="1471"/>
                    <a:pt x="39" y="1468"/>
                  </a:cubicBezTo>
                  <a:cubicBezTo>
                    <a:pt x="38" y="1466"/>
                    <a:pt x="39" y="1463"/>
                    <a:pt x="40" y="1456"/>
                  </a:cubicBezTo>
                  <a:cubicBezTo>
                    <a:pt x="87" y="1451"/>
                    <a:pt x="130" y="1470"/>
                    <a:pt x="176" y="1477"/>
                  </a:cubicBezTo>
                  <a:cubicBezTo>
                    <a:pt x="138" y="1447"/>
                    <a:pt x="91" y="1439"/>
                    <a:pt x="47" y="1426"/>
                  </a:cubicBezTo>
                  <a:cubicBezTo>
                    <a:pt x="85" y="1376"/>
                    <a:pt x="123" y="1368"/>
                    <a:pt x="186" y="1394"/>
                  </a:cubicBezTo>
                  <a:cubicBezTo>
                    <a:pt x="240" y="1416"/>
                    <a:pt x="284" y="1453"/>
                    <a:pt x="321" y="1497"/>
                  </a:cubicBezTo>
                  <a:cubicBezTo>
                    <a:pt x="342" y="1520"/>
                    <a:pt x="358" y="1548"/>
                    <a:pt x="376" y="1574"/>
                  </a:cubicBezTo>
                  <a:close/>
                  <a:moveTo>
                    <a:pt x="1637" y="0"/>
                  </a:moveTo>
                  <a:cubicBezTo>
                    <a:pt x="1612" y="0"/>
                    <a:pt x="1612" y="0"/>
                    <a:pt x="1612" y="0"/>
                  </a:cubicBezTo>
                  <a:cubicBezTo>
                    <a:pt x="1614" y="3"/>
                    <a:pt x="1616" y="6"/>
                    <a:pt x="1618" y="9"/>
                  </a:cubicBezTo>
                  <a:cubicBezTo>
                    <a:pt x="1624" y="6"/>
                    <a:pt x="1632" y="4"/>
                    <a:pt x="1637" y="0"/>
                  </a:cubicBezTo>
                  <a:close/>
                  <a:moveTo>
                    <a:pt x="1656" y="290"/>
                  </a:moveTo>
                  <a:cubicBezTo>
                    <a:pt x="1634" y="349"/>
                    <a:pt x="1638" y="405"/>
                    <a:pt x="1650" y="462"/>
                  </a:cubicBezTo>
                  <a:cubicBezTo>
                    <a:pt x="1663" y="521"/>
                    <a:pt x="1697" y="569"/>
                    <a:pt x="1738" y="614"/>
                  </a:cubicBezTo>
                  <a:cubicBezTo>
                    <a:pt x="1799" y="558"/>
                    <a:pt x="1823" y="487"/>
                    <a:pt x="1829" y="409"/>
                  </a:cubicBezTo>
                  <a:cubicBezTo>
                    <a:pt x="1834" y="331"/>
                    <a:pt x="1815" y="259"/>
                    <a:pt x="1758" y="199"/>
                  </a:cubicBezTo>
                  <a:cubicBezTo>
                    <a:pt x="1804" y="136"/>
                    <a:pt x="1840" y="70"/>
                    <a:pt x="1863" y="0"/>
                  </a:cubicBezTo>
                  <a:cubicBezTo>
                    <a:pt x="1838" y="0"/>
                    <a:pt x="1838" y="0"/>
                    <a:pt x="1838" y="0"/>
                  </a:cubicBezTo>
                  <a:cubicBezTo>
                    <a:pt x="1830" y="30"/>
                    <a:pt x="1817" y="58"/>
                    <a:pt x="1803" y="77"/>
                  </a:cubicBezTo>
                  <a:cubicBezTo>
                    <a:pt x="1811" y="51"/>
                    <a:pt x="1819" y="25"/>
                    <a:pt x="1827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799" y="27"/>
                    <a:pt x="1788" y="54"/>
                    <a:pt x="1774" y="80"/>
                  </a:cubicBezTo>
                  <a:cubicBezTo>
                    <a:pt x="1735" y="152"/>
                    <a:pt x="1693" y="223"/>
                    <a:pt x="1622" y="275"/>
                  </a:cubicBezTo>
                  <a:cubicBezTo>
                    <a:pt x="1547" y="178"/>
                    <a:pt x="1376" y="143"/>
                    <a:pt x="1228" y="260"/>
                  </a:cubicBezTo>
                  <a:cubicBezTo>
                    <a:pt x="1232" y="307"/>
                    <a:pt x="1268" y="328"/>
                    <a:pt x="1305" y="346"/>
                  </a:cubicBezTo>
                  <a:cubicBezTo>
                    <a:pt x="1327" y="357"/>
                    <a:pt x="1352" y="363"/>
                    <a:pt x="1375" y="371"/>
                  </a:cubicBezTo>
                  <a:cubicBezTo>
                    <a:pt x="1342" y="429"/>
                    <a:pt x="1310" y="484"/>
                    <a:pt x="1277" y="541"/>
                  </a:cubicBezTo>
                  <a:cubicBezTo>
                    <a:pt x="1288" y="549"/>
                    <a:pt x="1294" y="556"/>
                    <a:pt x="1301" y="557"/>
                  </a:cubicBezTo>
                  <a:cubicBezTo>
                    <a:pt x="1363" y="567"/>
                    <a:pt x="1425" y="558"/>
                    <a:pt x="1481" y="533"/>
                  </a:cubicBezTo>
                  <a:cubicBezTo>
                    <a:pt x="1524" y="514"/>
                    <a:pt x="1551" y="474"/>
                    <a:pt x="1579" y="437"/>
                  </a:cubicBezTo>
                  <a:cubicBezTo>
                    <a:pt x="1604" y="403"/>
                    <a:pt x="1617" y="365"/>
                    <a:pt x="1625" y="325"/>
                  </a:cubicBezTo>
                  <a:cubicBezTo>
                    <a:pt x="1629" y="310"/>
                    <a:pt x="1632" y="295"/>
                    <a:pt x="1656" y="290"/>
                  </a:cubicBezTo>
                  <a:close/>
                  <a:moveTo>
                    <a:pt x="1665" y="348"/>
                  </a:moveTo>
                  <a:cubicBezTo>
                    <a:pt x="1670" y="317"/>
                    <a:pt x="1683" y="287"/>
                    <a:pt x="1721" y="274"/>
                  </a:cubicBezTo>
                  <a:cubicBezTo>
                    <a:pt x="1739" y="323"/>
                    <a:pt x="1722" y="376"/>
                    <a:pt x="1750" y="418"/>
                  </a:cubicBezTo>
                  <a:cubicBezTo>
                    <a:pt x="1751" y="376"/>
                    <a:pt x="1753" y="333"/>
                    <a:pt x="1755" y="284"/>
                  </a:cubicBezTo>
                  <a:cubicBezTo>
                    <a:pt x="1786" y="300"/>
                    <a:pt x="1796" y="320"/>
                    <a:pt x="1802" y="345"/>
                  </a:cubicBezTo>
                  <a:cubicBezTo>
                    <a:pt x="1813" y="394"/>
                    <a:pt x="1806" y="442"/>
                    <a:pt x="1791" y="489"/>
                  </a:cubicBezTo>
                  <a:cubicBezTo>
                    <a:pt x="1781" y="524"/>
                    <a:pt x="1767" y="556"/>
                    <a:pt x="1735" y="583"/>
                  </a:cubicBezTo>
                  <a:cubicBezTo>
                    <a:pt x="1718" y="556"/>
                    <a:pt x="1701" y="533"/>
                    <a:pt x="1688" y="507"/>
                  </a:cubicBezTo>
                  <a:cubicBezTo>
                    <a:pt x="1663" y="457"/>
                    <a:pt x="1655" y="403"/>
                    <a:pt x="1665" y="348"/>
                  </a:cubicBezTo>
                  <a:close/>
                  <a:moveTo>
                    <a:pt x="1247" y="272"/>
                  </a:moveTo>
                  <a:cubicBezTo>
                    <a:pt x="1308" y="223"/>
                    <a:pt x="1375" y="201"/>
                    <a:pt x="1448" y="206"/>
                  </a:cubicBezTo>
                  <a:cubicBezTo>
                    <a:pt x="1484" y="209"/>
                    <a:pt x="1520" y="218"/>
                    <a:pt x="1543" y="257"/>
                  </a:cubicBezTo>
                  <a:cubicBezTo>
                    <a:pt x="1484" y="266"/>
                    <a:pt x="1426" y="258"/>
                    <a:pt x="1373" y="283"/>
                  </a:cubicBezTo>
                  <a:cubicBezTo>
                    <a:pt x="1412" y="285"/>
                    <a:pt x="1452" y="286"/>
                    <a:pt x="1500" y="287"/>
                  </a:cubicBezTo>
                  <a:cubicBezTo>
                    <a:pt x="1462" y="309"/>
                    <a:pt x="1432" y="327"/>
                    <a:pt x="1401" y="345"/>
                  </a:cubicBezTo>
                  <a:cubicBezTo>
                    <a:pt x="1398" y="347"/>
                    <a:pt x="1393" y="346"/>
                    <a:pt x="1389" y="346"/>
                  </a:cubicBezTo>
                  <a:cubicBezTo>
                    <a:pt x="1334" y="339"/>
                    <a:pt x="1285" y="322"/>
                    <a:pt x="1247" y="272"/>
                  </a:cubicBezTo>
                  <a:close/>
                  <a:moveTo>
                    <a:pt x="1561" y="427"/>
                  </a:moveTo>
                  <a:cubicBezTo>
                    <a:pt x="1527" y="476"/>
                    <a:pt x="1488" y="518"/>
                    <a:pt x="1424" y="528"/>
                  </a:cubicBezTo>
                  <a:cubicBezTo>
                    <a:pt x="1387" y="533"/>
                    <a:pt x="1351" y="546"/>
                    <a:pt x="1305" y="536"/>
                  </a:cubicBezTo>
                  <a:cubicBezTo>
                    <a:pt x="1341" y="485"/>
                    <a:pt x="1356" y="429"/>
                    <a:pt x="1398" y="385"/>
                  </a:cubicBezTo>
                  <a:cubicBezTo>
                    <a:pt x="1438" y="344"/>
                    <a:pt x="1480" y="315"/>
                    <a:pt x="1547" y="332"/>
                  </a:cubicBezTo>
                  <a:cubicBezTo>
                    <a:pt x="1536" y="349"/>
                    <a:pt x="1529" y="363"/>
                    <a:pt x="1519" y="374"/>
                  </a:cubicBezTo>
                  <a:cubicBezTo>
                    <a:pt x="1509" y="386"/>
                    <a:pt x="1496" y="395"/>
                    <a:pt x="1485" y="406"/>
                  </a:cubicBezTo>
                  <a:cubicBezTo>
                    <a:pt x="1475" y="415"/>
                    <a:pt x="1465" y="424"/>
                    <a:pt x="1456" y="434"/>
                  </a:cubicBezTo>
                  <a:cubicBezTo>
                    <a:pt x="1506" y="422"/>
                    <a:pt x="1539" y="387"/>
                    <a:pt x="1571" y="349"/>
                  </a:cubicBezTo>
                  <a:cubicBezTo>
                    <a:pt x="1587" y="381"/>
                    <a:pt x="1576" y="405"/>
                    <a:pt x="1561" y="427"/>
                  </a:cubicBezTo>
                  <a:close/>
                  <a:moveTo>
                    <a:pt x="2363" y="240"/>
                  </a:moveTo>
                  <a:cubicBezTo>
                    <a:pt x="2295" y="191"/>
                    <a:pt x="2217" y="165"/>
                    <a:pt x="2135" y="139"/>
                  </a:cubicBezTo>
                  <a:cubicBezTo>
                    <a:pt x="2120" y="92"/>
                    <a:pt x="2103" y="46"/>
                    <a:pt x="2083" y="0"/>
                  </a:cubicBezTo>
                  <a:cubicBezTo>
                    <a:pt x="2028" y="0"/>
                    <a:pt x="2028" y="0"/>
                    <a:pt x="2028" y="0"/>
                  </a:cubicBezTo>
                  <a:cubicBezTo>
                    <a:pt x="2055" y="53"/>
                    <a:pt x="2079" y="107"/>
                    <a:pt x="2101" y="163"/>
                  </a:cubicBezTo>
                  <a:cubicBezTo>
                    <a:pt x="2080" y="179"/>
                    <a:pt x="2060" y="192"/>
                    <a:pt x="2043" y="208"/>
                  </a:cubicBezTo>
                  <a:cubicBezTo>
                    <a:pt x="1989" y="259"/>
                    <a:pt x="1952" y="322"/>
                    <a:pt x="1938" y="395"/>
                  </a:cubicBezTo>
                  <a:cubicBezTo>
                    <a:pt x="1931" y="430"/>
                    <a:pt x="1935" y="467"/>
                    <a:pt x="1936" y="503"/>
                  </a:cubicBezTo>
                  <a:cubicBezTo>
                    <a:pt x="1936" y="517"/>
                    <a:pt x="1948" y="523"/>
                    <a:pt x="1962" y="525"/>
                  </a:cubicBezTo>
                  <a:cubicBezTo>
                    <a:pt x="2002" y="528"/>
                    <a:pt x="2033" y="508"/>
                    <a:pt x="2064" y="489"/>
                  </a:cubicBezTo>
                  <a:cubicBezTo>
                    <a:pt x="2088" y="474"/>
                    <a:pt x="2108" y="452"/>
                    <a:pt x="2132" y="431"/>
                  </a:cubicBezTo>
                  <a:cubicBezTo>
                    <a:pt x="2147" y="496"/>
                    <a:pt x="2145" y="561"/>
                    <a:pt x="2146" y="629"/>
                  </a:cubicBezTo>
                  <a:cubicBezTo>
                    <a:pt x="2125" y="622"/>
                    <a:pt x="2108" y="612"/>
                    <a:pt x="2090" y="609"/>
                  </a:cubicBezTo>
                  <a:cubicBezTo>
                    <a:pt x="2045" y="600"/>
                    <a:pt x="2008" y="621"/>
                    <a:pt x="1977" y="651"/>
                  </a:cubicBezTo>
                  <a:cubicBezTo>
                    <a:pt x="1943" y="683"/>
                    <a:pt x="1919" y="723"/>
                    <a:pt x="1906" y="768"/>
                  </a:cubicBezTo>
                  <a:cubicBezTo>
                    <a:pt x="1900" y="792"/>
                    <a:pt x="1891" y="816"/>
                    <a:pt x="1882" y="840"/>
                  </a:cubicBezTo>
                  <a:cubicBezTo>
                    <a:pt x="1869" y="879"/>
                    <a:pt x="1849" y="914"/>
                    <a:pt x="1799" y="933"/>
                  </a:cubicBezTo>
                  <a:cubicBezTo>
                    <a:pt x="1846" y="949"/>
                    <a:pt x="1887" y="956"/>
                    <a:pt x="1924" y="944"/>
                  </a:cubicBezTo>
                  <a:cubicBezTo>
                    <a:pt x="1960" y="932"/>
                    <a:pt x="1991" y="906"/>
                    <a:pt x="2028" y="884"/>
                  </a:cubicBezTo>
                  <a:cubicBezTo>
                    <a:pt x="2041" y="983"/>
                    <a:pt x="2083" y="1069"/>
                    <a:pt x="2146" y="1152"/>
                  </a:cubicBezTo>
                  <a:cubicBezTo>
                    <a:pt x="2150" y="1143"/>
                    <a:pt x="2154" y="1139"/>
                    <a:pt x="2154" y="1135"/>
                  </a:cubicBezTo>
                  <a:cubicBezTo>
                    <a:pt x="2150" y="1083"/>
                    <a:pt x="2174" y="1040"/>
                    <a:pt x="2193" y="995"/>
                  </a:cubicBezTo>
                  <a:cubicBezTo>
                    <a:pt x="2209" y="958"/>
                    <a:pt x="2228" y="923"/>
                    <a:pt x="2247" y="886"/>
                  </a:cubicBezTo>
                  <a:cubicBezTo>
                    <a:pt x="2274" y="893"/>
                    <a:pt x="2305" y="900"/>
                    <a:pt x="2335" y="908"/>
                  </a:cubicBezTo>
                  <a:cubicBezTo>
                    <a:pt x="2366" y="917"/>
                    <a:pt x="2396" y="927"/>
                    <a:pt x="2428" y="936"/>
                  </a:cubicBezTo>
                  <a:cubicBezTo>
                    <a:pt x="2452" y="862"/>
                    <a:pt x="2410" y="800"/>
                    <a:pt x="2370" y="740"/>
                  </a:cubicBezTo>
                  <a:cubicBezTo>
                    <a:pt x="2329" y="679"/>
                    <a:pt x="2274" y="635"/>
                    <a:pt x="2193" y="639"/>
                  </a:cubicBezTo>
                  <a:cubicBezTo>
                    <a:pt x="2196" y="596"/>
                    <a:pt x="2200" y="557"/>
                    <a:pt x="2201" y="518"/>
                  </a:cubicBezTo>
                  <a:cubicBezTo>
                    <a:pt x="2202" y="479"/>
                    <a:pt x="2199" y="440"/>
                    <a:pt x="2198" y="394"/>
                  </a:cubicBezTo>
                  <a:cubicBezTo>
                    <a:pt x="2290" y="477"/>
                    <a:pt x="2392" y="519"/>
                    <a:pt x="2515" y="497"/>
                  </a:cubicBezTo>
                  <a:cubicBezTo>
                    <a:pt x="2522" y="464"/>
                    <a:pt x="2507" y="436"/>
                    <a:pt x="2498" y="407"/>
                  </a:cubicBezTo>
                  <a:cubicBezTo>
                    <a:pt x="2475" y="334"/>
                    <a:pt x="2423" y="284"/>
                    <a:pt x="2363" y="240"/>
                  </a:cubicBezTo>
                  <a:close/>
                  <a:moveTo>
                    <a:pt x="2121" y="396"/>
                  </a:moveTo>
                  <a:cubicBezTo>
                    <a:pt x="2112" y="413"/>
                    <a:pt x="2102" y="431"/>
                    <a:pt x="2088" y="444"/>
                  </a:cubicBezTo>
                  <a:cubicBezTo>
                    <a:pt x="2054" y="476"/>
                    <a:pt x="2016" y="502"/>
                    <a:pt x="1966" y="504"/>
                  </a:cubicBezTo>
                  <a:cubicBezTo>
                    <a:pt x="1925" y="408"/>
                    <a:pt x="2004" y="235"/>
                    <a:pt x="2086" y="238"/>
                  </a:cubicBezTo>
                  <a:cubicBezTo>
                    <a:pt x="2093" y="300"/>
                    <a:pt x="2056" y="349"/>
                    <a:pt x="2035" y="409"/>
                  </a:cubicBezTo>
                  <a:cubicBezTo>
                    <a:pt x="2081" y="368"/>
                    <a:pt x="2090" y="314"/>
                    <a:pt x="2113" y="266"/>
                  </a:cubicBezTo>
                  <a:cubicBezTo>
                    <a:pt x="2148" y="312"/>
                    <a:pt x="2145" y="354"/>
                    <a:pt x="2121" y="396"/>
                  </a:cubicBezTo>
                  <a:close/>
                  <a:moveTo>
                    <a:pt x="2164" y="368"/>
                  </a:moveTo>
                  <a:cubicBezTo>
                    <a:pt x="2185" y="440"/>
                    <a:pt x="2184" y="509"/>
                    <a:pt x="2173" y="578"/>
                  </a:cubicBezTo>
                  <a:cubicBezTo>
                    <a:pt x="2151" y="458"/>
                    <a:pt x="2149" y="402"/>
                    <a:pt x="2164" y="368"/>
                  </a:cubicBezTo>
                  <a:close/>
                  <a:moveTo>
                    <a:pt x="2014" y="836"/>
                  </a:moveTo>
                  <a:cubicBezTo>
                    <a:pt x="2008" y="884"/>
                    <a:pt x="1967" y="899"/>
                    <a:pt x="1933" y="919"/>
                  </a:cubicBezTo>
                  <a:cubicBezTo>
                    <a:pt x="1914" y="929"/>
                    <a:pt x="1892" y="936"/>
                    <a:pt x="1868" y="925"/>
                  </a:cubicBezTo>
                  <a:cubicBezTo>
                    <a:pt x="1886" y="881"/>
                    <a:pt x="1905" y="842"/>
                    <a:pt x="1917" y="801"/>
                  </a:cubicBezTo>
                  <a:cubicBezTo>
                    <a:pt x="1928" y="766"/>
                    <a:pt x="1948" y="738"/>
                    <a:pt x="1970" y="711"/>
                  </a:cubicBezTo>
                  <a:cubicBezTo>
                    <a:pt x="1988" y="690"/>
                    <a:pt x="2012" y="677"/>
                    <a:pt x="2044" y="680"/>
                  </a:cubicBezTo>
                  <a:cubicBezTo>
                    <a:pt x="2027" y="705"/>
                    <a:pt x="2012" y="727"/>
                    <a:pt x="1997" y="750"/>
                  </a:cubicBezTo>
                  <a:cubicBezTo>
                    <a:pt x="2016" y="739"/>
                    <a:pt x="2030" y="723"/>
                    <a:pt x="2046" y="710"/>
                  </a:cubicBezTo>
                  <a:cubicBezTo>
                    <a:pt x="2061" y="697"/>
                    <a:pt x="2076" y="681"/>
                    <a:pt x="2102" y="691"/>
                  </a:cubicBezTo>
                  <a:cubicBezTo>
                    <a:pt x="2084" y="715"/>
                    <a:pt x="2067" y="736"/>
                    <a:pt x="2052" y="759"/>
                  </a:cubicBezTo>
                  <a:cubicBezTo>
                    <a:pt x="2036" y="783"/>
                    <a:pt x="2041" y="817"/>
                    <a:pt x="2014" y="836"/>
                  </a:cubicBezTo>
                  <a:close/>
                  <a:moveTo>
                    <a:pt x="2311" y="708"/>
                  </a:moveTo>
                  <a:cubicBezTo>
                    <a:pt x="2361" y="754"/>
                    <a:pt x="2395" y="811"/>
                    <a:pt x="2413" y="877"/>
                  </a:cubicBezTo>
                  <a:cubicBezTo>
                    <a:pt x="2415" y="886"/>
                    <a:pt x="2413" y="896"/>
                    <a:pt x="2413" y="901"/>
                  </a:cubicBezTo>
                  <a:cubicBezTo>
                    <a:pt x="2379" y="894"/>
                    <a:pt x="2347" y="887"/>
                    <a:pt x="2315" y="882"/>
                  </a:cubicBezTo>
                  <a:cubicBezTo>
                    <a:pt x="2287" y="877"/>
                    <a:pt x="2262" y="867"/>
                    <a:pt x="2245" y="849"/>
                  </a:cubicBezTo>
                  <a:cubicBezTo>
                    <a:pt x="2242" y="817"/>
                    <a:pt x="2240" y="789"/>
                    <a:pt x="2237" y="758"/>
                  </a:cubicBezTo>
                  <a:cubicBezTo>
                    <a:pt x="2263" y="775"/>
                    <a:pt x="2286" y="790"/>
                    <a:pt x="2308" y="804"/>
                  </a:cubicBezTo>
                  <a:cubicBezTo>
                    <a:pt x="2284" y="769"/>
                    <a:pt x="2244" y="747"/>
                    <a:pt x="2233" y="703"/>
                  </a:cubicBezTo>
                  <a:cubicBezTo>
                    <a:pt x="2268" y="684"/>
                    <a:pt x="2287" y="685"/>
                    <a:pt x="2311" y="708"/>
                  </a:cubicBezTo>
                  <a:close/>
                  <a:moveTo>
                    <a:pt x="2196" y="942"/>
                  </a:moveTo>
                  <a:cubicBezTo>
                    <a:pt x="2172" y="989"/>
                    <a:pt x="2144" y="1035"/>
                    <a:pt x="2131" y="1092"/>
                  </a:cubicBezTo>
                  <a:cubicBezTo>
                    <a:pt x="2115" y="1064"/>
                    <a:pt x="2097" y="1038"/>
                    <a:pt x="2085" y="1009"/>
                  </a:cubicBezTo>
                  <a:cubicBezTo>
                    <a:pt x="2062" y="956"/>
                    <a:pt x="2047" y="901"/>
                    <a:pt x="2051" y="842"/>
                  </a:cubicBezTo>
                  <a:cubicBezTo>
                    <a:pt x="2055" y="774"/>
                    <a:pt x="2079" y="744"/>
                    <a:pt x="2140" y="730"/>
                  </a:cubicBezTo>
                  <a:cubicBezTo>
                    <a:pt x="2133" y="777"/>
                    <a:pt x="2120" y="822"/>
                    <a:pt x="2131" y="869"/>
                  </a:cubicBezTo>
                  <a:cubicBezTo>
                    <a:pt x="2144" y="825"/>
                    <a:pt x="2146" y="777"/>
                    <a:pt x="2171" y="737"/>
                  </a:cubicBezTo>
                  <a:cubicBezTo>
                    <a:pt x="2177" y="740"/>
                    <a:pt x="2180" y="740"/>
                    <a:pt x="2182" y="742"/>
                  </a:cubicBezTo>
                  <a:cubicBezTo>
                    <a:pt x="2185" y="743"/>
                    <a:pt x="2187" y="745"/>
                    <a:pt x="2188" y="747"/>
                  </a:cubicBezTo>
                  <a:cubicBezTo>
                    <a:pt x="2227" y="811"/>
                    <a:pt x="2231" y="876"/>
                    <a:pt x="2196" y="942"/>
                  </a:cubicBezTo>
                  <a:close/>
                  <a:moveTo>
                    <a:pt x="2186" y="341"/>
                  </a:moveTo>
                  <a:cubicBezTo>
                    <a:pt x="2172" y="318"/>
                    <a:pt x="2164" y="291"/>
                    <a:pt x="2173" y="259"/>
                  </a:cubicBezTo>
                  <a:cubicBezTo>
                    <a:pt x="2215" y="285"/>
                    <a:pt x="2254" y="309"/>
                    <a:pt x="2293" y="333"/>
                  </a:cubicBezTo>
                  <a:cubicBezTo>
                    <a:pt x="2295" y="331"/>
                    <a:pt x="2296" y="329"/>
                    <a:pt x="2298" y="327"/>
                  </a:cubicBezTo>
                  <a:cubicBezTo>
                    <a:pt x="2263" y="296"/>
                    <a:pt x="2228" y="266"/>
                    <a:pt x="2192" y="236"/>
                  </a:cubicBezTo>
                  <a:cubicBezTo>
                    <a:pt x="2221" y="214"/>
                    <a:pt x="2267" y="215"/>
                    <a:pt x="2335" y="250"/>
                  </a:cubicBezTo>
                  <a:cubicBezTo>
                    <a:pt x="2424" y="296"/>
                    <a:pt x="2477" y="372"/>
                    <a:pt x="2493" y="476"/>
                  </a:cubicBezTo>
                  <a:cubicBezTo>
                    <a:pt x="2375" y="501"/>
                    <a:pt x="2244" y="433"/>
                    <a:pt x="2186" y="341"/>
                  </a:cubicBezTo>
                  <a:close/>
                  <a:moveTo>
                    <a:pt x="3427" y="2161"/>
                  </a:moveTo>
                  <a:cubicBezTo>
                    <a:pt x="3453" y="2161"/>
                    <a:pt x="3453" y="2161"/>
                    <a:pt x="3453" y="2161"/>
                  </a:cubicBezTo>
                  <a:cubicBezTo>
                    <a:pt x="3438" y="2123"/>
                    <a:pt x="3425" y="2085"/>
                    <a:pt x="3396" y="2056"/>
                  </a:cubicBezTo>
                  <a:cubicBezTo>
                    <a:pt x="3406" y="2089"/>
                    <a:pt x="3416" y="2122"/>
                    <a:pt x="3427" y="2161"/>
                  </a:cubicBezTo>
                  <a:close/>
                  <a:moveTo>
                    <a:pt x="3373" y="1911"/>
                  </a:moveTo>
                  <a:cubicBezTo>
                    <a:pt x="3329" y="1929"/>
                    <a:pt x="3320" y="1970"/>
                    <a:pt x="3315" y="2011"/>
                  </a:cubicBezTo>
                  <a:cubicBezTo>
                    <a:pt x="3312" y="2036"/>
                    <a:pt x="3314" y="2061"/>
                    <a:pt x="3314" y="2085"/>
                  </a:cubicBezTo>
                  <a:cubicBezTo>
                    <a:pt x="3248" y="2072"/>
                    <a:pt x="3185" y="2059"/>
                    <a:pt x="3121" y="2046"/>
                  </a:cubicBezTo>
                  <a:cubicBezTo>
                    <a:pt x="3117" y="2058"/>
                    <a:pt x="3113" y="2066"/>
                    <a:pt x="3114" y="2073"/>
                  </a:cubicBezTo>
                  <a:cubicBezTo>
                    <a:pt x="3119" y="2104"/>
                    <a:pt x="3128" y="2134"/>
                    <a:pt x="3141" y="2161"/>
                  </a:cubicBezTo>
                  <a:cubicBezTo>
                    <a:pt x="3169" y="2161"/>
                    <a:pt x="3169" y="2161"/>
                    <a:pt x="3169" y="2161"/>
                  </a:cubicBezTo>
                  <a:cubicBezTo>
                    <a:pt x="3154" y="2135"/>
                    <a:pt x="3139" y="2108"/>
                    <a:pt x="3135" y="2071"/>
                  </a:cubicBezTo>
                  <a:cubicBezTo>
                    <a:pt x="3194" y="2089"/>
                    <a:pt x="3253" y="2086"/>
                    <a:pt x="3307" y="2111"/>
                  </a:cubicBezTo>
                  <a:cubicBezTo>
                    <a:pt x="3334" y="2124"/>
                    <a:pt x="3358" y="2139"/>
                    <a:pt x="3376" y="2161"/>
                  </a:cubicBezTo>
                  <a:cubicBezTo>
                    <a:pt x="3413" y="2161"/>
                    <a:pt x="3413" y="2161"/>
                    <a:pt x="3413" y="2161"/>
                  </a:cubicBezTo>
                  <a:cubicBezTo>
                    <a:pt x="3389" y="2139"/>
                    <a:pt x="3367" y="2121"/>
                    <a:pt x="3346" y="2102"/>
                  </a:cubicBezTo>
                  <a:cubicBezTo>
                    <a:pt x="3343" y="2099"/>
                    <a:pt x="3342" y="2094"/>
                    <a:pt x="3341" y="2090"/>
                  </a:cubicBezTo>
                  <a:cubicBezTo>
                    <a:pt x="3331" y="2037"/>
                    <a:pt x="3332" y="1985"/>
                    <a:pt x="3367" y="1933"/>
                  </a:cubicBezTo>
                  <a:cubicBezTo>
                    <a:pt x="3433" y="1975"/>
                    <a:pt x="3475" y="2031"/>
                    <a:pt x="3493" y="2103"/>
                  </a:cubicBezTo>
                  <a:cubicBezTo>
                    <a:pt x="3497" y="2122"/>
                    <a:pt x="3500" y="2141"/>
                    <a:pt x="3497" y="2161"/>
                  </a:cubicBezTo>
                  <a:cubicBezTo>
                    <a:pt x="3519" y="2161"/>
                    <a:pt x="3519" y="2161"/>
                    <a:pt x="3519" y="2161"/>
                  </a:cubicBezTo>
                  <a:cubicBezTo>
                    <a:pt x="3519" y="2074"/>
                    <a:pt x="3474" y="1978"/>
                    <a:pt x="3373" y="19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auto">
            <a:xfrm>
              <a:off x="-1" y="3175"/>
              <a:ext cx="12191769" cy="6919008"/>
            </a:xfrm>
            <a:custGeom>
              <a:avLst/>
              <a:gdLst/>
              <a:ahLst/>
              <a:cxnLst/>
              <a:rect l="0" t="0" r="r" b="b"/>
              <a:pathLst>
                <a:path w="3840" h="2178">
                  <a:moveTo>
                    <a:pt x="224" y="0"/>
                  </a:moveTo>
                  <a:cubicBezTo>
                    <a:pt x="223" y="7"/>
                    <a:pt x="223" y="14"/>
                    <a:pt x="222" y="20"/>
                  </a:cubicBezTo>
                  <a:cubicBezTo>
                    <a:pt x="221" y="34"/>
                    <a:pt x="221" y="48"/>
                    <a:pt x="220" y="61"/>
                  </a:cubicBezTo>
                  <a:cubicBezTo>
                    <a:pt x="233" y="42"/>
                    <a:pt x="240" y="21"/>
                    <a:pt x="243" y="0"/>
                  </a:cubicBezTo>
                  <a:lnTo>
                    <a:pt x="224" y="0"/>
                  </a:lnTo>
                  <a:close/>
                  <a:moveTo>
                    <a:pt x="60" y="0"/>
                  </a:moveTo>
                  <a:cubicBezTo>
                    <a:pt x="59" y="3"/>
                    <a:pt x="58" y="6"/>
                    <a:pt x="56" y="9"/>
                  </a:cubicBezTo>
                  <a:cubicBezTo>
                    <a:pt x="60" y="6"/>
                    <a:pt x="63" y="3"/>
                    <a:pt x="67" y="0"/>
                  </a:cubicBezTo>
                  <a:lnTo>
                    <a:pt x="60" y="0"/>
                  </a:lnTo>
                  <a:close/>
                  <a:moveTo>
                    <a:pt x="1209" y="90"/>
                  </a:moveTo>
                  <a:cubicBezTo>
                    <a:pt x="1181" y="65"/>
                    <a:pt x="1167" y="33"/>
                    <a:pt x="1155" y="0"/>
                  </a:cubicBezTo>
                  <a:cubicBezTo>
                    <a:pt x="1130" y="0"/>
                    <a:pt x="1130" y="0"/>
                    <a:pt x="1130" y="0"/>
                  </a:cubicBezTo>
                  <a:cubicBezTo>
                    <a:pt x="1138" y="25"/>
                    <a:pt x="1148" y="50"/>
                    <a:pt x="1162" y="75"/>
                  </a:cubicBezTo>
                  <a:cubicBezTo>
                    <a:pt x="1132" y="66"/>
                    <a:pt x="1101" y="59"/>
                    <a:pt x="1072" y="46"/>
                  </a:cubicBezTo>
                  <a:cubicBezTo>
                    <a:pt x="1043" y="34"/>
                    <a:pt x="1014" y="19"/>
                    <a:pt x="989" y="0"/>
                  </a:cubicBezTo>
                  <a:cubicBezTo>
                    <a:pt x="952" y="0"/>
                    <a:pt x="952" y="0"/>
                    <a:pt x="952" y="0"/>
                  </a:cubicBezTo>
                  <a:cubicBezTo>
                    <a:pt x="1028" y="59"/>
                    <a:pt x="1116" y="92"/>
                    <a:pt x="1215" y="108"/>
                  </a:cubicBezTo>
                  <a:cubicBezTo>
                    <a:pt x="1212" y="99"/>
                    <a:pt x="1212" y="93"/>
                    <a:pt x="1209" y="90"/>
                  </a:cubicBezTo>
                  <a:close/>
                  <a:moveTo>
                    <a:pt x="812" y="188"/>
                  </a:moveTo>
                  <a:cubicBezTo>
                    <a:pt x="858" y="167"/>
                    <a:pt x="892" y="144"/>
                    <a:pt x="911" y="110"/>
                  </a:cubicBezTo>
                  <a:cubicBezTo>
                    <a:pt x="928" y="78"/>
                    <a:pt x="933" y="39"/>
                    <a:pt x="944" y="0"/>
                  </a:cubicBezTo>
                  <a:cubicBezTo>
                    <a:pt x="916" y="0"/>
                    <a:pt x="916" y="0"/>
                    <a:pt x="916" y="0"/>
                  </a:cubicBezTo>
                  <a:cubicBezTo>
                    <a:pt x="921" y="29"/>
                    <a:pt x="908" y="57"/>
                    <a:pt x="900" y="85"/>
                  </a:cubicBezTo>
                  <a:cubicBezTo>
                    <a:pt x="894" y="106"/>
                    <a:pt x="883" y="126"/>
                    <a:pt x="857" y="134"/>
                  </a:cubicBezTo>
                  <a:cubicBezTo>
                    <a:pt x="840" y="90"/>
                    <a:pt x="827" y="48"/>
                    <a:pt x="808" y="10"/>
                  </a:cubicBezTo>
                  <a:cubicBezTo>
                    <a:pt x="806" y="7"/>
                    <a:pt x="804" y="3"/>
                    <a:pt x="803" y="0"/>
                  </a:cubicBezTo>
                  <a:cubicBezTo>
                    <a:pt x="780" y="0"/>
                    <a:pt x="780" y="0"/>
                    <a:pt x="780" y="0"/>
                  </a:cubicBezTo>
                  <a:cubicBezTo>
                    <a:pt x="791" y="20"/>
                    <a:pt x="800" y="42"/>
                    <a:pt x="809" y="63"/>
                  </a:cubicBezTo>
                  <a:cubicBezTo>
                    <a:pt x="826" y="101"/>
                    <a:pt x="835" y="139"/>
                    <a:pt x="812" y="188"/>
                  </a:cubicBezTo>
                  <a:close/>
                  <a:moveTo>
                    <a:pt x="3840" y="1212"/>
                  </a:moveTo>
                  <a:cubicBezTo>
                    <a:pt x="3840" y="1188"/>
                    <a:pt x="3840" y="1188"/>
                    <a:pt x="3840" y="1188"/>
                  </a:cubicBezTo>
                  <a:cubicBezTo>
                    <a:pt x="3815" y="1174"/>
                    <a:pt x="3790" y="1162"/>
                    <a:pt x="3761" y="1158"/>
                  </a:cubicBezTo>
                  <a:cubicBezTo>
                    <a:pt x="3786" y="1178"/>
                    <a:pt x="3815" y="1192"/>
                    <a:pt x="3840" y="1212"/>
                  </a:cubicBezTo>
                  <a:close/>
                  <a:moveTo>
                    <a:pt x="1082" y="1289"/>
                  </a:moveTo>
                  <a:cubicBezTo>
                    <a:pt x="1118" y="1215"/>
                    <a:pt x="1157" y="1142"/>
                    <a:pt x="1225" y="1086"/>
                  </a:cubicBezTo>
                  <a:cubicBezTo>
                    <a:pt x="1304" y="1180"/>
                    <a:pt x="1477" y="1206"/>
                    <a:pt x="1619" y="1082"/>
                  </a:cubicBezTo>
                  <a:cubicBezTo>
                    <a:pt x="1613" y="1035"/>
                    <a:pt x="1576" y="1016"/>
                    <a:pt x="1538" y="1000"/>
                  </a:cubicBezTo>
                  <a:cubicBezTo>
                    <a:pt x="1515" y="990"/>
                    <a:pt x="1490" y="985"/>
                    <a:pt x="1467" y="979"/>
                  </a:cubicBezTo>
                  <a:cubicBezTo>
                    <a:pt x="1497" y="919"/>
                    <a:pt x="1526" y="862"/>
                    <a:pt x="1556" y="804"/>
                  </a:cubicBezTo>
                  <a:cubicBezTo>
                    <a:pt x="1545" y="797"/>
                    <a:pt x="1539" y="790"/>
                    <a:pt x="1532" y="789"/>
                  </a:cubicBezTo>
                  <a:cubicBezTo>
                    <a:pt x="1469" y="782"/>
                    <a:pt x="1408" y="794"/>
                    <a:pt x="1353" y="822"/>
                  </a:cubicBezTo>
                  <a:cubicBezTo>
                    <a:pt x="1311" y="843"/>
                    <a:pt x="1286" y="885"/>
                    <a:pt x="1260" y="923"/>
                  </a:cubicBezTo>
                  <a:cubicBezTo>
                    <a:pt x="1237" y="957"/>
                    <a:pt x="1225" y="996"/>
                    <a:pt x="1219" y="1036"/>
                  </a:cubicBezTo>
                  <a:cubicBezTo>
                    <a:pt x="1216" y="1051"/>
                    <a:pt x="1214" y="1067"/>
                    <a:pt x="1191" y="1073"/>
                  </a:cubicBezTo>
                  <a:cubicBezTo>
                    <a:pt x="1210" y="1013"/>
                    <a:pt x="1203" y="957"/>
                    <a:pt x="1188" y="901"/>
                  </a:cubicBezTo>
                  <a:cubicBezTo>
                    <a:pt x="1172" y="842"/>
                    <a:pt x="1135" y="797"/>
                    <a:pt x="1093" y="753"/>
                  </a:cubicBezTo>
                  <a:cubicBezTo>
                    <a:pt x="1035" y="812"/>
                    <a:pt x="1014" y="885"/>
                    <a:pt x="1012" y="963"/>
                  </a:cubicBezTo>
                  <a:cubicBezTo>
                    <a:pt x="1010" y="1041"/>
                    <a:pt x="1032" y="1112"/>
                    <a:pt x="1092" y="1169"/>
                  </a:cubicBezTo>
                  <a:cubicBezTo>
                    <a:pt x="1010" y="1294"/>
                    <a:pt x="968" y="1427"/>
                    <a:pt x="977" y="1577"/>
                  </a:cubicBezTo>
                  <a:cubicBezTo>
                    <a:pt x="878" y="1473"/>
                    <a:pt x="811" y="1351"/>
                    <a:pt x="752" y="1221"/>
                  </a:cubicBezTo>
                  <a:cubicBezTo>
                    <a:pt x="772" y="1204"/>
                    <a:pt x="791" y="1191"/>
                    <a:pt x="807" y="1174"/>
                  </a:cubicBezTo>
                  <a:cubicBezTo>
                    <a:pt x="859" y="1120"/>
                    <a:pt x="893" y="1055"/>
                    <a:pt x="903" y="982"/>
                  </a:cubicBezTo>
                  <a:cubicBezTo>
                    <a:pt x="909" y="947"/>
                    <a:pt x="903" y="910"/>
                    <a:pt x="900" y="874"/>
                  </a:cubicBezTo>
                  <a:cubicBezTo>
                    <a:pt x="899" y="859"/>
                    <a:pt x="887" y="854"/>
                    <a:pt x="872" y="854"/>
                  </a:cubicBezTo>
                  <a:cubicBezTo>
                    <a:pt x="833" y="852"/>
                    <a:pt x="803" y="873"/>
                    <a:pt x="773" y="894"/>
                  </a:cubicBezTo>
                  <a:cubicBezTo>
                    <a:pt x="750" y="910"/>
                    <a:pt x="731" y="933"/>
                    <a:pt x="707" y="955"/>
                  </a:cubicBezTo>
                  <a:cubicBezTo>
                    <a:pt x="690" y="892"/>
                    <a:pt x="688" y="827"/>
                    <a:pt x="684" y="758"/>
                  </a:cubicBezTo>
                  <a:cubicBezTo>
                    <a:pt x="705" y="765"/>
                    <a:pt x="723" y="773"/>
                    <a:pt x="741" y="776"/>
                  </a:cubicBezTo>
                  <a:cubicBezTo>
                    <a:pt x="787" y="782"/>
                    <a:pt x="823" y="759"/>
                    <a:pt x="852" y="729"/>
                  </a:cubicBezTo>
                  <a:cubicBezTo>
                    <a:pt x="884" y="695"/>
                    <a:pt x="906" y="654"/>
                    <a:pt x="917" y="608"/>
                  </a:cubicBezTo>
                  <a:cubicBezTo>
                    <a:pt x="922" y="583"/>
                    <a:pt x="930" y="559"/>
                    <a:pt x="937" y="535"/>
                  </a:cubicBezTo>
                  <a:cubicBezTo>
                    <a:pt x="949" y="495"/>
                    <a:pt x="967" y="460"/>
                    <a:pt x="1016" y="438"/>
                  </a:cubicBezTo>
                  <a:cubicBezTo>
                    <a:pt x="968" y="424"/>
                    <a:pt x="927" y="419"/>
                    <a:pt x="890" y="433"/>
                  </a:cubicBezTo>
                  <a:cubicBezTo>
                    <a:pt x="855" y="446"/>
                    <a:pt x="825" y="474"/>
                    <a:pt x="789" y="498"/>
                  </a:cubicBezTo>
                  <a:cubicBezTo>
                    <a:pt x="772" y="400"/>
                    <a:pt x="725" y="316"/>
                    <a:pt x="659" y="236"/>
                  </a:cubicBezTo>
                  <a:cubicBezTo>
                    <a:pt x="655" y="245"/>
                    <a:pt x="651" y="249"/>
                    <a:pt x="652" y="254"/>
                  </a:cubicBezTo>
                  <a:cubicBezTo>
                    <a:pt x="658" y="305"/>
                    <a:pt x="636" y="349"/>
                    <a:pt x="619" y="395"/>
                  </a:cubicBezTo>
                  <a:cubicBezTo>
                    <a:pt x="605" y="433"/>
                    <a:pt x="587" y="469"/>
                    <a:pt x="571" y="506"/>
                  </a:cubicBezTo>
                  <a:cubicBezTo>
                    <a:pt x="543" y="501"/>
                    <a:pt x="512" y="496"/>
                    <a:pt x="481" y="489"/>
                  </a:cubicBezTo>
                  <a:cubicBezTo>
                    <a:pt x="450" y="482"/>
                    <a:pt x="420" y="473"/>
                    <a:pt x="387" y="465"/>
                  </a:cubicBezTo>
                  <a:cubicBezTo>
                    <a:pt x="367" y="541"/>
                    <a:pt x="412" y="600"/>
                    <a:pt x="455" y="658"/>
                  </a:cubicBezTo>
                  <a:cubicBezTo>
                    <a:pt x="499" y="717"/>
                    <a:pt x="556" y="758"/>
                    <a:pt x="637" y="751"/>
                  </a:cubicBezTo>
                  <a:cubicBezTo>
                    <a:pt x="636" y="794"/>
                    <a:pt x="634" y="833"/>
                    <a:pt x="635" y="872"/>
                  </a:cubicBezTo>
                  <a:cubicBezTo>
                    <a:pt x="636" y="911"/>
                    <a:pt x="640" y="950"/>
                    <a:pt x="644" y="996"/>
                  </a:cubicBezTo>
                  <a:cubicBezTo>
                    <a:pt x="548" y="918"/>
                    <a:pt x="444" y="880"/>
                    <a:pt x="322" y="909"/>
                  </a:cubicBezTo>
                  <a:cubicBezTo>
                    <a:pt x="317" y="941"/>
                    <a:pt x="332" y="969"/>
                    <a:pt x="343" y="997"/>
                  </a:cubicBezTo>
                  <a:cubicBezTo>
                    <a:pt x="369" y="1069"/>
                    <a:pt x="424" y="1117"/>
                    <a:pt x="486" y="1157"/>
                  </a:cubicBezTo>
                  <a:cubicBezTo>
                    <a:pt x="557" y="1203"/>
                    <a:pt x="636" y="1225"/>
                    <a:pt x="719" y="1247"/>
                  </a:cubicBezTo>
                  <a:cubicBezTo>
                    <a:pt x="760" y="1355"/>
                    <a:pt x="810" y="1461"/>
                    <a:pt x="878" y="1557"/>
                  </a:cubicBezTo>
                  <a:cubicBezTo>
                    <a:pt x="945" y="1652"/>
                    <a:pt x="1022" y="1740"/>
                    <a:pt x="1098" y="1835"/>
                  </a:cubicBezTo>
                  <a:cubicBezTo>
                    <a:pt x="1068" y="1826"/>
                    <a:pt x="1041" y="1817"/>
                    <a:pt x="1015" y="1809"/>
                  </a:cubicBezTo>
                  <a:cubicBezTo>
                    <a:pt x="936" y="1649"/>
                    <a:pt x="818" y="1546"/>
                    <a:pt x="631" y="1532"/>
                  </a:cubicBezTo>
                  <a:cubicBezTo>
                    <a:pt x="626" y="1593"/>
                    <a:pt x="644" y="1644"/>
                    <a:pt x="680" y="1687"/>
                  </a:cubicBezTo>
                  <a:cubicBezTo>
                    <a:pt x="713" y="1727"/>
                    <a:pt x="753" y="1762"/>
                    <a:pt x="792" y="1802"/>
                  </a:cubicBezTo>
                  <a:cubicBezTo>
                    <a:pt x="678" y="1812"/>
                    <a:pt x="580" y="1861"/>
                    <a:pt x="481" y="1920"/>
                  </a:cubicBezTo>
                  <a:cubicBezTo>
                    <a:pt x="466" y="1912"/>
                    <a:pt x="446" y="1904"/>
                    <a:pt x="429" y="1893"/>
                  </a:cubicBezTo>
                  <a:cubicBezTo>
                    <a:pt x="351" y="1849"/>
                    <a:pt x="272" y="1856"/>
                    <a:pt x="194" y="1888"/>
                  </a:cubicBezTo>
                  <a:cubicBezTo>
                    <a:pt x="163" y="1901"/>
                    <a:pt x="133" y="1917"/>
                    <a:pt x="106" y="1937"/>
                  </a:cubicBezTo>
                  <a:cubicBezTo>
                    <a:pt x="75" y="1959"/>
                    <a:pt x="80" y="1982"/>
                    <a:pt x="115" y="2000"/>
                  </a:cubicBezTo>
                  <a:cubicBezTo>
                    <a:pt x="175" y="2030"/>
                    <a:pt x="238" y="2053"/>
                    <a:pt x="307" y="2043"/>
                  </a:cubicBezTo>
                  <a:cubicBezTo>
                    <a:pt x="308" y="2043"/>
                    <a:pt x="309" y="2045"/>
                    <a:pt x="310" y="2046"/>
                  </a:cubicBezTo>
                  <a:cubicBezTo>
                    <a:pt x="283" y="2081"/>
                    <a:pt x="259" y="2121"/>
                    <a:pt x="240" y="2161"/>
                  </a:cubicBezTo>
                  <a:cubicBezTo>
                    <a:pt x="263" y="2161"/>
                    <a:pt x="263" y="2161"/>
                    <a:pt x="263" y="2161"/>
                  </a:cubicBezTo>
                  <a:cubicBezTo>
                    <a:pt x="288" y="2111"/>
                    <a:pt x="321" y="2066"/>
                    <a:pt x="362" y="2026"/>
                  </a:cubicBezTo>
                  <a:cubicBezTo>
                    <a:pt x="374" y="2013"/>
                    <a:pt x="388" y="2016"/>
                    <a:pt x="405" y="2023"/>
                  </a:cubicBezTo>
                  <a:cubicBezTo>
                    <a:pt x="373" y="2070"/>
                    <a:pt x="342" y="2115"/>
                    <a:pt x="311" y="2161"/>
                  </a:cubicBezTo>
                  <a:cubicBezTo>
                    <a:pt x="322" y="2161"/>
                    <a:pt x="322" y="2161"/>
                    <a:pt x="322" y="2161"/>
                  </a:cubicBezTo>
                  <a:cubicBezTo>
                    <a:pt x="356" y="2122"/>
                    <a:pt x="390" y="2083"/>
                    <a:pt x="430" y="2037"/>
                  </a:cubicBezTo>
                  <a:cubicBezTo>
                    <a:pt x="433" y="2088"/>
                    <a:pt x="418" y="2127"/>
                    <a:pt x="395" y="2161"/>
                  </a:cubicBezTo>
                  <a:cubicBezTo>
                    <a:pt x="421" y="2161"/>
                    <a:pt x="421" y="2161"/>
                    <a:pt x="421" y="2161"/>
                  </a:cubicBezTo>
                  <a:cubicBezTo>
                    <a:pt x="426" y="2153"/>
                    <a:pt x="431" y="2146"/>
                    <a:pt x="437" y="2139"/>
                  </a:cubicBezTo>
                  <a:cubicBezTo>
                    <a:pt x="437" y="2138"/>
                    <a:pt x="439" y="2139"/>
                    <a:pt x="444" y="2138"/>
                  </a:cubicBezTo>
                  <a:cubicBezTo>
                    <a:pt x="446" y="2146"/>
                    <a:pt x="449" y="2153"/>
                    <a:pt x="451" y="2161"/>
                  </a:cubicBezTo>
                  <a:cubicBezTo>
                    <a:pt x="472" y="2161"/>
                    <a:pt x="472" y="2161"/>
                    <a:pt x="472" y="2161"/>
                  </a:cubicBezTo>
                  <a:cubicBezTo>
                    <a:pt x="469" y="2146"/>
                    <a:pt x="467" y="2132"/>
                    <a:pt x="467" y="2120"/>
                  </a:cubicBezTo>
                  <a:cubicBezTo>
                    <a:pt x="467" y="2088"/>
                    <a:pt x="463" y="2049"/>
                    <a:pt x="503" y="2027"/>
                  </a:cubicBezTo>
                  <a:cubicBezTo>
                    <a:pt x="525" y="2066"/>
                    <a:pt x="525" y="2108"/>
                    <a:pt x="542" y="2146"/>
                  </a:cubicBezTo>
                  <a:cubicBezTo>
                    <a:pt x="555" y="2104"/>
                    <a:pt x="533" y="2064"/>
                    <a:pt x="532" y="2021"/>
                  </a:cubicBezTo>
                  <a:cubicBezTo>
                    <a:pt x="562" y="2031"/>
                    <a:pt x="584" y="2049"/>
                    <a:pt x="594" y="2076"/>
                  </a:cubicBezTo>
                  <a:cubicBezTo>
                    <a:pt x="605" y="2104"/>
                    <a:pt x="611" y="2133"/>
                    <a:pt x="612" y="2161"/>
                  </a:cubicBezTo>
                  <a:cubicBezTo>
                    <a:pt x="634" y="2161"/>
                    <a:pt x="634" y="2161"/>
                    <a:pt x="634" y="2161"/>
                  </a:cubicBezTo>
                  <a:cubicBezTo>
                    <a:pt x="634" y="2159"/>
                    <a:pt x="633" y="2158"/>
                    <a:pt x="633" y="2157"/>
                  </a:cubicBezTo>
                  <a:cubicBezTo>
                    <a:pt x="632" y="2075"/>
                    <a:pt x="595" y="2009"/>
                    <a:pt x="525" y="1954"/>
                  </a:cubicBezTo>
                  <a:cubicBezTo>
                    <a:pt x="629" y="1898"/>
                    <a:pt x="732" y="1862"/>
                    <a:pt x="850" y="1864"/>
                  </a:cubicBezTo>
                  <a:cubicBezTo>
                    <a:pt x="765" y="1944"/>
                    <a:pt x="729" y="2037"/>
                    <a:pt x="749" y="2149"/>
                  </a:cubicBezTo>
                  <a:cubicBezTo>
                    <a:pt x="853" y="2178"/>
                    <a:pt x="1017" y="2048"/>
                    <a:pt x="1024" y="1886"/>
                  </a:cubicBezTo>
                  <a:cubicBezTo>
                    <a:pt x="1101" y="1909"/>
                    <a:pt x="1170" y="1941"/>
                    <a:pt x="1222" y="2003"/>
                  </a:cubicBezTo>
                  <a:cubicBezTo>
                    <a:pt x="1238" y="2022"/>
                    <a:pt x="1251" y="2043"/>
                    <a:pt x="1279" y="2048"/>
                  </a:cubicBezTo>
                  <a:cubicBezTo>
                    <a:pt x="1287" y="2050"/>
                    <a:pt x="1294" y="2059"/>
                    <a:pt x="1300" y="2066"/>
                  </a:cubicBezTo>
                  <a:cubicBezTo>
                    <a:pt x="1320" y="2097"/>
                    <a:pt x="1339" y="2128"/>
                    <a:pt x="1356" y="2161"/>
                  </a:cubicBezTo>
                  <a:cubicBezTo>
                    <a:pt x="1383" y="2161"/>
                    <a:pt x="1383" y="2161"/>
                    <a:pt x="1383" y="2161"/>
                  </a:cubicBezTo>
                  <a:cubicBezTo>
                    <a:pt x="1379" y="2144"/>
                    <a:pt x="1379" y="2126"/>
                    <a:pt x="1386" y="2105"/>
                  </a:cubicBezTo>
                  <a:cubicBezTo>
                    <a:pt x="1363" y="2119"/>
                    <a:pt x="1352" y="2113"/>
                    <a:pt x="1344" y="2096"/>
                  </a:cubicBezTo>
                  <a:cubicBezTo>
                    <a:pt x="1338" y="2083"/>
                    <a:pt x="1327" y="2070"/>
                    <a:pt x="1323" y="2056"/>
                  </a:cubicBezTo>
                  <a:cubicBezTo>
                    <a:pt x="1316" y="2033"/>
                    <a:pt x="1303" y="2020"/>
                    <a:pt x="1277" y="2019"/>
                  </a:cubicBezTo>
                  <a:cubicBezTo>
                    <a:pt x="1274" y="1974"/>
                    <a:pt x="1241" y="1957"/>
                    <a:pt x="1208" y="1941"/>
                  </a:cubicBezTo>
                  <a:cubicBezTo>
                    <a:pt x="1151" y="1913"/>
                    <a:pt x="1095" y="1881"/>
                    <a:pt x="1033" y="1863"/>
                  </a:cubicBezTo>
                  <a:cubicBezTo>
                    <a:pt x="1016" y="1858"/>
                    <a:pt x="1008" y="1851"/>
                    <a:pt x="1016" y="1834"/>
                  </a:cubicBezTo>
                  <a:cubicBezTo>
                    <a:pt x="1087" y="1842"/>
                    <a:pt x="1137" y="1894"/>
                    <a:pt x="1201" y="1919"/>
                  </a:cubicBezTo>
                  <a:cubicBezTo>
                    <a:pt x="1199" y="1908"/>
                    <a:pt x="1196" y="1900"/>
                    <a:pt x="1190" y="1893"/>
                  </a:cubicBezTo>
                  <a:cubicBezTo>
                    <a:pt x="1126" y="1821"/>
                    <a:pt x="1063" y="1749"/>
                    <a:pt x="998" y="1679"/>
                  </a:cubicBezTo>
                  <a:cubicBezTo>
                    <a:pt x="934" y="1610"/>
                    <a:pt x="883" y="1534"/>
                    <a:pt x="837" y="1453"/>
                  </a:cubicBezTo>
                  <a:cubicBezTo>
                    <a:pt x="829" y="1438"/>
                    <a:pt x="822" y="1421"/>
                    <a:pt x="814" y="1405"/>
                  </a:cubicBezTo>
                  <a:cubicBezTo>
                    <a:pt x="840" y="1432"/>
                    <a:pt x="857" y="1464"/>
                    <a:pt x="878" y="1494"/>
                  </a:cubicBezTo>
                  <a:cubicBezTo>
                    <a:pt x="950" y="1593"/>
                    <a:pt x="1030" y="1687"/>
                    <a:pt x="1112" y="1778"/>
                  </a:cubicBezTo>
                  <a:cubicBezTo>
                    <a:pt x="1180" y="1852"/>
                    <a:pt x="1250" y="1925"/>
                    <a:pt x="1319" y="1998"/>
                  </a:cubicBezTo>
                  <a:cubicBezTo>
                    <a:pt x="1365" y="2048"/>
                    <a:pt x="1404" y="2102"/>
                    <a:pt x="1437" y="2161"/>
                  </a:cubicBezTo>
                  <a:cubicBezTo>
                    <a:pt x="1461" y="2161"/>
                    <a:pt x="1461" y="2161"/>
                    <a:pt x="1461" y="2161"/>
                  </a:cubicBezTo>
                  <a:cubicBezTo>
                    <a:pt x="1425" y="2096"/>
                    <a:pt x="1381" y="2036"/>
                    <a:pt x="1330" y="1980"/>
                  </a:cubicBezTo>
                  <a:cubicBezTo>
                    <a:pt x="1321" y="1970"/>
                    <a:pt x="1314" y="1958"/>
                    <a:pt x="1303" y="1945"/>
                  </a:cubicBezTo>
                  <a:cubicBezTo>
                    <a:pt x="1313" y="1940"/>
                    <a:pt x="1320" y="1937"/>
                    <a:pt x="1327" y="1935"/>
                  </a:cubicBezTo>
                  <a:cubicBezTo>
                    <a:pt x="1406" y="1911"/>
                    <a:pt x="1449" y="1851"/>
                    <a:pt x="1476" y="1780"/>
                  </a:cubicBezTo>
                  <a:cubicBezTo>
                    <a:pt x="1490" y="1742"/>
                    <a:pt x="1495" y="1698"/>
                    <a:pt x="1498" y="1657"/>
                  </a:cubicBezTo>
                  <a:cubicBezTo>
                    <a:pt x="1500" y="1627"/>
                    <a:pt x="1492" y="1596"/>
                    <a:pt x="1489" y="1566"/>
                  </a:cubicBezTo>
                  <a:cubicBezTo>
                    <a:pt x="1437" y="1562"/>
                    <a:pt x="1406" y="1597"/>
                    <a:pt x="1366" y="1620"/>
                  </a:cubicBezTo>
                  <a:cubicBezTo>
                    <a:pt x="1352" y="1517"/>
                    <a:pt x="1304" y="1433"/>
                    <a:pt x="1242" y="1352"/>
                  </a:cubicBezTo>
                  <a:cubicBezTo>
                    <a:pt x="1235" y="1356"/>
                    <a:pt x="1227" y="1358"/>
                    <a:pt x="1222" y="1363"/>
                  </a:cubicBezTo>
                  <a:cubicBezTo>
                    <a:pt x="1162" y="1434"/>
                    <a:pt x="1122" y="1510"/>
                    <a:pt x="1130" y="1608"/>
                  </a:cubicBezTo>
                  <a:cubicBezTo>
                    <a:pt x="1135" y="1669"/>
                    <a:pt x="1137" y="1730"/>
                    <a:pt x="1157" y="1789"/>
                  </a:cubicBezTo>
                  <a:cubicBezTo>
                    <a:pt x="1071" y="1703"/>
                    <a:pt x="1019" y="1605"/>
                    <a:pt x="1035" y="1479"/>
                  </a:cubicBezTo>
                  <a:cubicBezTo>
                    <a:pt x="1043" y="1414"/>
                    <a:pt x="1053" y="1348"/>
                    <a:pt x="1082" y="1289"/>
                  </a:cubicBezTo>
                  <a:close/>
                  <a:moveTo>
                    <a:pt x="1599" y="1071"/>
                  </a:moveTo>
                  <a:cubicBezTo>
                    <a:pt x="1540" y="1123"/>
                    <a:pt x="1475" y="1148"/>
                    <a:pt x="1401" y="1146"/>
                  </a:cubicBezTo>
                  <a:cubicBezTo>
                    <a:pt x="1366" y="1145"/>
                    <a:pt x="1330" y="1138"/>
                    <a:pt x="1305" y="1100"/>
                  </a:cubicBezTo>
                  <a:cubicBezTo>
                    <a:pt x="1363" y="1089"/>
                    <a:pt x="1421" y="1094"/>
                    <a:pt x="1473" y="1066"/>
                  </a:cubicBezTo>
                  <a:cubicBezTo>
                    <a:pt x="1434" y="1067"/>
                    <a:pt x="1394" y="1067"/>
                    <a:pt x="1346" y="1068"/>
                  </a:cubicBezTo>
                  <a:cubicBezTo>
                    <a:pt x="1383" y="1044"/>
                    <a:pt x="1412" y="1025"/>
                    <a:pt x="1442" y="1005"/>
                  </a:cubicBezTo>
                  <a:cubicBezTo>
                    <a:pt x="1445" y="1003"/>
                    <a:pt x="1450" y="1004"/>
                    <a:pt x="1454" y="1004"/>
                  </a:cubicBezTo>
                  <a:cubicBezTo>
                    <a:pt x="1509" y="1008"/>
                    <a:pt x="1559" y="1023"/>
                    <a:pt x="1599" y="1071"/>
                  </a:cubicBezTo>
                  <a:close/>
                  <a:moveTo>
                    <a:pt x="1278" y="932"/>
                  </a:moveTo>
                  <a:cubicBezTo>
                    <a:pt x="1310" y="881"/>
                    <a:pt x="1347" y="837"/>
                    <a:pt x="1410" y="824"/>
                  </a:cubicBezTo>
                  <a:cubicBezTo>
                    <a:pt x="1446" y="817"/>
                    <a:pt x="1482" y="802"/>
                    <a:pt x="1529" y="810"/>
                  </a:cubicBezTo>
                  <a:cubicBezTo>
                    <a:pt x="1495" y="862"/>
                    <a:pt x="1483" y="920"/>
                    <a:pt x="1443" y="965"/>
                  </a:cubicBezTo>
                  <a:cubicBezTo>
                    <a:pt x="1406" y="1009"/>
                    <a:pt x="1365" y="1039"/>
                    <a:pt x="1297" y="1025"/>
                  </a:cubicBezTo>
                  <a:cubicBezTo>
                    <a:pt x="1307" y="1008"/>
                    <a:pt x="1314" y="994"/>
                    <a:pt x="1323" y="982"/>
                  </a:cubicBezTo>
                  <a:cubicBezTo>
                    <a:pt x="1332" y="970"/>
                    <a:pt x="1344" y="960"/>
                    <a:pt x="1355" y="949"/>
                  </a:cubicBezTo>
                  <a:cubicBezTo>
                    <a:pt x="1364" y="939"/>
                    <a:pt x="1374" y="929"/>
                    <a:pt x="1383" y="920"/>
                  </a:cubicBezTo>
                  <a:cubicBezTo>
                    <a:pt x="1333" y="934"/>
                    <a:pt x="1302" y="971"/>
                    <a:pt x="1272" y="1010"/>
                  </a:cubicBezTo>
                  <a:cubicBezTo>
                    <a:pt x="1255" y="979"/>
                    <a:pt x="1264" y="954"/>
                    <a:pt x="1278" y="932"/>
                  </a:cubicBezTo>
                  <a:close/>
                  <a:moveTo>
                    <a:pt x="1092" y="1084"/>
                  </a:moveTo>
                  <a:cubicBezTo>
                    <a:pt x="1060" y="1069"/>
                    <a:pt x="1049" y="1049"/>
                    <a:pt x="1042" y="1026"/>
                  </a:cubicBezTo>
                  <a:cubicBezTo>
                    <a:pt x="1029" y="977"/>
                    <a:pt x="1033" y="929"/>
                    <a:pt x="1045" y="881"/>
                  </a:cubicBezTo>
                  <a:cubicBezTo>
                    <a:pt x="1054" y="845"/>
                    <a:pt x="1066" y="812"/>
                    <a:pt x="1097" y="784"/>
                  </a:cubicBezTo>
                  <a:cubicBezTo>
                    <a:pt x="1115" y="810"/>
                    <a:pt x="1133" y="833"/>
                    <a:pt x="1147" y="858"/>
                  </a:cubicBezTo>
                  <a:cubicBezTo>
                    <a:pt x="1175" y="907"/>
                    <a:pt x="1185" y="960"/>
                    <a:pt x="1178" y="1015"/>
                  </a:cubicBezTo>
                  <a:cubicBezTo>
                    <a:pt x="1174" y="1047"/>
                    <a:pt x="1163" y="1077"/>
                    <a:pt x="1126" y="1092"/>
                  </a:cubicBezTo>
                  <a:cubicBezTo>
                    <a:pt x="1106" y="1045"/>
                    <a:pt x="1120" y="991"/>
                    <a:pt x="1090" y="949"/>
                  </a:cubicBezTo>
                  <a:cubicBezTo>
                    <a:pt x="1091" y="992"/>
                    <a:pt x="1091" y="1035"/>
                    <a:pt x="1092" y="1084"/>
                  </a:cubicBezTo>
                  <a:close/>
                  <a:moveTo>
                    <a:pt x="805" y="545"/>
                  </a:moveTo>
                  <a:cubicBezTo>
                    <a:pt x="810" y="497"/>
                    <a:pt x="850" y="480"/>
                    <a:pt x="883" y="459"/>
                  </a:cubicBezTo>
                  <a:cubicBezTo>
                    <a:pt x="901" y="447"/>
                    <a:pt x="922" y="439"/>
                    <a:pt x="947" y="449"/>
                  </a:cubicBezTo>
                  <a:cubicBezTo>
                    <a:pt x="931" y="494"/>
                    <a:pt x="914" y="534"/>
                    <a:pt x="904" y="576"/>
                  </a:cubicBezTo>
                  <a:cubicBezTo>
                    <a:pt x="895" y="611"/>
                    <a:pt x="876" y="640"/>
                    <a:pt x="855" y="668"/>
                  </a:cubicBezTo>
                  <a:cubicBezTo>
                    <a:pt x="839" y="690"/>
                    <a:pt x="816" y="704"/>
                    <a:pt x="784" y="702"/>
                  </a:cubicBezTo>
                  <a:cubicBezTo>
                    <a:pt x="799" y="676"/>
                    <a:pt x="813" y="654"/>
                    <a:pt x="827" y="631"/>
                  </a:cubicBezTo>
                  <a:cubicBezTo>
                    <a:pt x="809" y="643"/>
                    <a:pt x="795" y="658"/>
                    <a:pt x="780" y="672"/>
                  </a:cubicBezTo>
                  <a:cubicBezTo>
                    <a:pt x="766" y="686"/>
                    <a:pt x="751" y="703"/>
                    <a:pt x="725" y="694"/>
                  </a:cubicBezTo>
                  <a:cubicBezTo>
                    <a:pt x="742" y="670"/>
                    <a:pt x="758" y="648"/>
                    <a:pt x="772" y="624"/>
                  </a:cubicBezTo>
                  <a:cubicBezTo>
                    <a:pt x="787" y="599"/>
                    <a:pt x="780" y="565"/>
                    <a:pt x="805" y="545"/>
                  </a:cubicBezTo>
                  <a:close/>
                  <a:moveTo>
                    <a:pt x="516" y="688"/>
                  </a:moveTo>
                  <a:cubicBezTo>
                    <a:pt x="464" y="643"/>
                    <a:pt x="427" y="588"/>
                    <a:pt x="405" y="523"/>
                  </a:cubicBezTo>
                  <a:cubicBezTo>
                    <a:pt x="403" y="515"/>
                    <a:pt x="404" y="505"/>
                    <a:pt x="404" y="499"/>
                  </a:cubicBezTo>
                  <a:cubicBezTo>
                    <a:pt x="438" y="505"/>
                    <a:pt x="471" y="511"/>
                    <a:pt x="503" y="514"/>
                  </a:cubicBezTo>
                  <a:cubicBezTo>
                    <a:pt x="532" y="517"/>
                    <a:pt x="557" y="526"/>
                    <a:pt x="574" y="543"/>
                  </a:cubicBezTo>
                  <a:cubicBezTo>
                    <a:pt x="579" y="575"/>
                    <a:pt x="583" y="603"/>
                    <a:pt x="587" y="634"/>
                  </a:cubicBezTo>
                  <a:cubicBezTo>
                    <a:pt x="560" y="618"/>
                    <a:pt x="537" y="605"/>
                    <a:pt x="513" y="591"/>
                  </a:cubicBezTo>
                  <a:cubicBezTo>
                    <a:pt x="540" y="625"/>
                    <a:pt x="580" y="645"/>
                    <a:pt x="593" y="689"/>
                  </a:cubicBezTo>
                  <a:cubicBezTo>
                    <a:pt x="560" y="709"/>
                    <a:pt x="541" y="709"/>
                    <a:pt x="516" y="688"/>
                  </a:cubicBezTo>
                  <a:close/>
                  <a:moveTo>
                    <a:pt x="642" y="648"/>
                  </a:moveTo>
                  <a:cubicBezTo>
                    <a:pt x="640" y="646"/>
                    <a:pt x="638" y="644"/>
                    <a:pt x="636" y="642"/>
                  </a:cubicBezTo>
                  <a:cubicBezTo>
                    <a:pt x="594" y="581"/>
                    <a:pt x="587" y="516"/>
                    <a:pt x="619" y="448"/>
                  </a:cubicBezTo>
                  <a:cubicBezTo>
                    <a:pt x="641" y="400"/>
                    <a:pt x="666" y="353"/>
                    <a:pt x="677" y="295"/>
                  </a:cubicBezTo>
                  <a:cubicBezTo>
                    <a:pt x="694" y="322"/>
                    <a:pt x="713" y="348"/>
                    <a:pt x="727" y="376"/>
                  </a:cubicBezTo>
                  <a:cubicBezTo>
                    <a:pt x="752" y="428"/>
                    <a:pt x="769" y="482"/>
                    <a:pt x="769" y="541"/>
                  </a:cubicBezTo>
                  <a:cubicBezTo>
                    <a:pt x="768" y="609"/>
                    <a:pt x="746" y="641"/>
                    <a:pt x="685" y="657"/>
                  </a:cubicBezTo>
                  <a:cubicBezTo>
                    <a:pt x="690" y="610"/>
                    <a:pt x="700" y="564"/>
                    <a:pt x="688" y="518"/>
                  </a:cubicBezTo>
                  <a:cubicBezTo>
                    <a:pt x="676" y="562"/>
                    <a:pt x="677" y="610"/>
                    <a:pt x="654" y="651"/>
                  </a:cubicBezTo>
                  <a:cubicBezTo>
                    <a:pt x="648" y="649"/>
                    <a:pt x="645" y="649"/>
                    <a:pt x="642" y="648"/>
                  </a:cubicBezTo>
                  <a:close/>
                  <a:moveTo>
                    <a:pt x="675" y="1129"/>
                  </a:moveTo>
                  <a:cubicBezTo>
                    <a:pt x="632" y="1105"/>
                    <a:pt x="591" y="1083"/>
                    <a:pt x="551" y="1061"/>
                  </a:cubicBezTo>
                  <a:cubicBezTo>
                    <a:pt x="550" y="1063"/>
                    <a:pt x="548" y="1066"/>
                    <a:pt x="547" y="1068"/>
                  </a:cubicBezTo>
                  <a:cubicBezTo>
                    <a:pt x="584" y="1096"/>
                    <a:pt x="620" y="1125"/>
                    <a:pt x="657" y="1153"/>
                  </a:cubicBezTo>
                  <a:cubicBezTo>
                    <a:pt x="630" y="1176"/>
                    <a:pt x="584" y="1178"/>
                    <a:pt x="514" y="1147"/>
                  </a:cubicBezTo>
                  <a:cubicBezTo>
                    <a:pt x="422" y="1105"/>
                    <a:pt x="366" y="1031"/>
                    <a:pt x="345" y="928"/>
                  </a:cubicBezTo>
                  <a:cubicBezTo>
                    <a:pt x="462" y="897"/>
                    <a:pt x="596" y="959"/>
                    <a:pt x="658" y="1048"/>
                  </a:cubicBezTo>
                  <a:cubicBezTo>
                    <a:pt x="673" y="1070"/>
                    <a:pt x="683" y="1097"/>
                    <a:pt x="675" y="1129"/>
                  </a:cubicBezTo>
                  <a:close/>
                  <a:moveTo>
                    <a:pt x="679" y="1020"/>
                  </a:moveTo>
                  <a:cubicBezTo>
                    <a:pt x="655" y="949"/>
                    <a:pt x="652" y="880"/>
                    <a:pt x="660" y="810"/>
                  </a:cubicBezTo>
                  <a:cubicBezTo>
                    <a:pt x="687" y="930"/>
                    <a:pt x="693" y="985"/>
                    <a:pt x="679" y="1020"/>
                  </a:cubicBezTo>
                  <a:close/>
                  <a:moveTo>
                    <a:pt x="720" y="989"/>
                  </a:moveTo>
                  <a:cubicBezTo>
                    <a:pt x="729" y="972"/>
                    <a:pt x="738" y="954"/>
                    <a:pt x="751" y="940"/>
                  </a:cubicBezTo>
                  <a:cubicBezTo>
                    <a:pt x="783" y="906"/>
                    <a:pt x="820" y="879"/>
                    <a:pt x="870" y="874"/>
                  </a:cubicBezTo>
                  <a:cubicBezTo>
                    <a:pt x="915" y="968"/>
                    <a:pt x="845" y="1144"/>
                    <a:pt x="763" y="1146"/>
                  </a:cubicBezTo>
                  <a:cubicBezTo>
                    <a:pt x="753" y="1085"/>
                    <a:pt x="788" y="1034"/>
                    <a:pt x="805" y="972"/>
                  </a:cubicBezTo>
                  <a:cubicBezTo>
                    <a:pt x="762" y="1016"/>
                    <a:pt x="756" y="1070"/>
                    <a:pt x="734" y="1119"/>
                  </a:cubicBezTo>
                  <a:cubicBezTo>
                    <a:pt x="698" y="1075"/>
                    <a:pt x="698" y="1033"/>
                    <a:pt x="720" y="989"/>
                  </a:cubicBezTo>
                  <a:close/>
                  <a:moveTo>
                    <a:pt x="110" y="1967"/>
                  </a:moveTo>
                  <a:cubicBezTo>
                    <a:pt x="161" y="1899"/>
                    <a:pt x="320" y="1875"/>
                    <a:pt x="383" y="1923"/>
                  </a:cubicBezTo>
                  <a:cubicBezTo>
                    <a:pt x="335" y="1930"/>
                    <a:pt x="285" y="1936"/>
                    <a:pt x="236" y="1943"/>
                  </a:cubicBezTo>
                  <a:cubicBezTo>
                    <a:pt x="236" y="1946"/>
                    <a:pt x="236" y="1948"/>
                    <a:pt x="236" y="1951"/>
                  </a:cubicBezTo>
                  <a:cubicBezTo>
                    <a:pt x="291" y="1956"/>
                    <a:pt x="347" y="1936"/>
                    <a:pt x="403" y="1954"/>
                  </a:cubicBezTo>
                  <a:cubicBezTo>
                    <a:pt x="319" y="2053"/>
                    <a:pt x="201" y="2037"/>
                    <a:pt x="110" y="1967"/>
                  </a:cubicBezTo>
                  <a:close/>
                  <a:moveTo>
                    <a:pt x="649" y="1555"/>
                  </a:moveTo>
                  <a:cubicBezTo>
                    <a:pt x="656" y="1555"/>
                    <a:pt x="663" y="1554"/>
                    <a:pt x="670" y="1555"/>
                  </a:cubicBezTo>
                  <a:cubicBezTo>
                    <a:pt x="681" y="1556"/>
                    <a:pt x="692" y="1558"/>
                    <a:pt x="703" y="1560"/>
                  </a:cubicBezTo>
                  <a:cubicBezTo>
                    <a:pt x="797" y="1581"/>
                    <a:pt x="866" y="1637"/>
                    <a:pt x="917" y="1716"/>
                  </a:cubicBezTo>
                  <a:cubicBezTo>
                    <a:pt x="924" y="1727"/>
                    <a:pt x="925" y="1742"/>
                    <a:pt x="929" y="1756"/>
                  </a:cubicBezTo>
                  <a:cubicBezTo>
                    <a:pt x="927" y="1757"/>
                    <a:pt x="924" y="1758"/>
                    <a:pt x="922" y="1759"/>
                  </a:cubicBezTo>
                  <a:cubicBezTo>
                    <a:pt x="872" y="1725"/>
                    <a:pt x="822" y="1691"/>
                    <a:pt x="771" y="1657"/>
                  </a:cubicBezTo>
                  <a:cubicBezTo>
                    <a:pt x="810" y="1714"/>
                    <a:pt x="877" y="1739"/>
                    <a:pt x="919" y="1799"/>
                  </a:cubicBezTo>
                  <a:cubicBezTo>
                    <a:pt x="798" y="1814"/>
                    <a:pt x="651" y="1668"/>
                    <a:pt x="649" y="1555"/>
                  </a:cubicBezTo>
                  <a:close/>
                  <a:moveTo>
                    <a:pt x="702" y="1860"/>
                  </a:moveTo>
                  <a:cubicBezTo>
                    <a:pt x="649" y="1873"/>
                    <a:pt x="599" y="1895"/>
                    <a:pt x="541" y="1915"/>
                  </a:cubicBezTo>
                  <a:cubicBezTo>
                    <a:pt x="622" y="1854"/>
                    <a:pt x="803" y="1801"/>
                    <a:pt x="864" y="1834"/>
                  </a:cubicBezTo>
                  <a:cubicBezTo>
                    <a:pt x="811" y="1842"/>
                    <a:pt x="756" y="1847"/>
                    <a:pt x="702" y="1860"/>
                  </a:cubicBezTo>
                  <a:close/>
                  <a:moveTo>
                    <a:pt x="941" y="2041"/>
                  </a:moveTo>
                  <a:cubicBezTo>
                    <a:pt x="899" y="2100"/>
                    <a:pt x="835" y="2121"/>
                    <a:pt x="768" y="2137"/>
                  </a:cubicBezTo>
                  <a:cubicBezTo>
                    <a:pt x="752" y="2030"/>
                    <a:pt x="812" y="1900"/>
                    <a:pt x="886" y="1877"/>
                  </a:cubicBezTo>
                  <a:cubicBezTo>
                    <a:pt x="901" y="1880"/>
                    <a:pt x="916" y="1882"/>
                    <a:pt x="932" y="1886"/>
                  </a:cubicBezTo>
                  <a:cubicBezTo>
                    <a:pt x="917" y="1940"/>
                    <a:pt x="879" y="1978"/>
                    <a:pt x="851" y="2027"/>
                  </a:cubicBezTo>
                  <a:cubicBezTo>
                    <a:pt x="891" y="2002"/>
                    <a:pt x="925" y="1962"/>
                    <a:pt x="953" y="1907"/>
                  </a:cubicBezTo>
                  <a:cubicBezTo>
                    <a:pt x="971" y="1960"/>
                    <a:pt x="968" y="2002"/>
                    <a:pt x="941" y="2041"/>
                  </a:cubicBezTo>
                  <a:close/>
                  <a:moveTo>
                    <a:pt x="1413" y="1690"/>
                  </a:moveTo>
                  <a:cubicBezTo>
                    <a:pt x="1401" y="1713"/>
                    <a:pt x="1393" y="1729"/>
                    <a:pt x="1384" y="1746"/>
                  </a:cubicBezTo>
                  <a:cubicBezTo>
                    <a:pt x="1358" y="1660"/>
                    <a:pt x="1384" y="1612"/>
                    <a:pt x="1468" y="1588"/>
                  </a:cubicBezTo>
                  <a:cubicBezTo>
                    <a:pt x="1483" y="1633"/>
                    <a:pt x="1481" y="1680"/>
                    <a:pt x="1467" y="1738"/>
                  </a:cubicBezTo>
                  <a:cubicBezTo>
                    <a:pt x="1457" y="1777"/>
                    <a:pt x="1445" y="1814"/>
                    <a:pt x="1416" y="1842"/>
                  </a:cubicBezTo>
                  <a:cubicBezTo>
                    <a:pt x="1393" y="1865"/>
                    <a:pt x="1377" y="1870"/>
                    <a:pt x="1347" y="1863"/>
                  </a:cubicBezTo>
                  <a:cubicBezTo>
                    <a:pt x="1360" y="1805"/>
                    <a:pt x="1417" y="1764"/>
                    <a:pt x="1413" y="1690"/>
                  </a:cubicBezTo>
                  <a:close/>
                  <a:moveTo>
                    <a:pt x="1154" y="1679"/>
                  </a:moveTo>
                  <a:cubicBezTo>
                    <a:pt x="1151" y="1656"/>
                    <a:pt x="1152" y="1632"/>
                    <a:pt x="1149" y="1608"/>
                  </a:cubicBezTo>
                  <a:cubicBezTo>
                    <a:pt x="1141" y="1518"/>
                    <a:pt x="1180" y="1447"/>
                    <a:pt x="1235" y="1377"/>
                  </a:cubicBezTo>
                  <a:cubicBezTo>
                    <a:pt x="1255" y="1404"/>
                    <a:pt x="1274" y="1428"/>
                    <a:pt x="1289" y="1454"/>
                  </a:cubicBezTo>
                  <a:cubicBezTo>
                    <a:pt x="1345" y="1550"/>
                    <a:pt x="1359" y="1654"/>
                    <a:pt x="1338" y="1761"/>
                  </a:cubicBezTo>
                  <a:cubicBezTo>
                    <a:pt x="1333" y="1787"/>
                    <a:pt x="1315" y="1809"/>
                    <a:pt x="1282" y="1815"/>
                  </a:cubicBezTo>
                  <a:cubicBezTo>
                    <a:pt x="1262" y="1748"/>
                    <a:pt x="1241" y="1681"/>
                    <a:pt x="1236" y="1601"/>
                  </a:cubicBezTo>
                  <a:cubicBezTo>
                    <a:pt x="1231" y="1619"/>
                    <a:pt x="1226" y="1629"/>
                    <a:pt x="1227" y="1637"/>
                  </a:cubicBezTo>
                  <a:cubicBezTo>
                    <a:pt x="1233" y="1698"/>
                    <a:pt x="1241" y="1758"/>
                    <a:pt x="1250" y="1824"/>
                  </a:cubicBezTo>
                  <a:cubicBezTo>
                    <a:pt x="1241" y="1819"/>
                    <a:pt x="1233" y="1817"/>
                    <a:pt x="1227" y="1812"/>
                  </a:cubicBezTo>
                  <a:cubicBezTo>
                    <a:pt x="1188" y="1776"/>
                    <a:pt x="1161" y="1733"/>
                    <a:pt x="1154" y="1679"/>
                  </a:cubicBezTo>
                  <a:close/>
                  <a:moveTo>
                    <a:pt x="1013" y="1455"/>
                  </a:moveTo>
                  <a:cubicBezTo>
                    <a:pt x="1010" y="1402"/>
                    <a:pt x="1029" y="1332"/>
                    <a:pt x="1053" y="1293"/>
                  </a:cubicBezTo>
                  <a:cubicBezTo>
                    <a:pt x="1039" y="1350"/>
                    <a:pt x="1026" y="1403"/>
                    <a:pt x="1013" y="1455"/>
                  </a:cubicBezTo>
                  <a:close/>
                  <a:moveTo>
                    <a:pt x="164" y="262"/>
                  </a:moveTo>
                  <a:cubicBezTo>
                    <a:pt x="177" y="260"/>
                    <a:pt x="186" y="261"/>
                    <a:pt x="192" y="257"/>
                  </a:cubicBezTo>
                  <a:cubicBezTo>
                    <a:pt x="245" y="221"/>
                    <a:pt x="283" y="172"/>
                    <a:pt x="307" y="115"/>
                  </a:cubicBezTo>
                  <a:cubicBezTo>
                    <a:pt x="322" y="79"/>
                    <a:pt x="319" y="39"/>
                    <a:pt x="314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301" y="53"/>
                    <a:pt x="298" y="105"/>
                    <a:pt x="262" y="151"/>
                  </a:cubicBezTo>
                  <a:cubicBezTo>
                    <a:pt x="239" y="180"/>
                    <a:pt x="222" y="214"/>
                    <a:pt x="181" y="239"/>
                  </a:cubicBezTo>
                  <a:cubicBezTo>
                    <a:pt x="172" y="178"/>
                    <a:pt x="144" y="126"/>
                    <a:pt x="145" y="66"/>
                  </a:cubicBezTo>
                  <a:cubicBezTo>
                    <a:pt x="145" y="42"/>
                    <a:pt x="147" y="20"/>
                    <a:pt x="153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6" y="12"/>
                    <a:pt x="123" y="23"/>
                    <a:pt x="119" y="34"/>
                  </a:cubicBezTo>
                  <a:cubicBezTo>
                    <a:pt x="118" y="38"/>
                    <a:pt x="114" y="41"/>
                    <a:pt x="111" y="43"/>
                  </a:cubicBezTo>
                  <a:cubicBezTo>
                    <a:pt x="77" y="68"/>
                    <a:pt x="42" y="86"/>
                    <a:pt x="0" y="8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17" y="111"/>
                    <a:pt x="34" y="106"/>
                    <a:pt x="51" y="101"/>
                  </a:cubicBezTo>
                  <a:cubicBezTo>
                    <a:pt x="74" y="93"/>
                    <a:pt x="96" y="81"/>
                    <a:pt x="118" y="71"/>
                  </a:cubicBezTo>
                  <a:cubicBezTo>
                    <a:pt x="134" y="136"/>
                    <a:pt x="149" y="198"/>
                    <a:pt x="164" y="262"/>
                  </a:cubicBezTo>
                  <a:close/>
                  <a:moveTo>
                    <a:pt x="3840" y="929"/>
                  </a:moveTo>
                  <a:cubicBezTo>
                    <a:pt x="3840" y="897"/>
                    <a:pt x="3840" y="897"/>
                    <a:pt x="3840" y="897"/>
                  </a:cubicBezTo>
                  <a:cubicBezTo>
                    <a:pt x="3827" y="878"/>
                    <a:pt x="3819" y="855"/>
                    <a:pt x="3819" y="825"/>
                  </a:cubicBezTo>
                  <a:cubicBezTo>
                    <a:pt x="3787" y="863"/>
                    <a:pt x="3766" y="900"/>
                    <a:pt x="3764" y="939"/>
                  </a:cubicBezTo>
                  <a:cubicBezTo>
                    <a:pt x="3762" y="976"/>
                    <a:pt x="3776" y="1015"/>
                    <a:pt x="3784" y="1057"/>
                  </a:cubicBezTo>
                  <a:cubicBezTo>
                    <a:pt x="3687" y="1034"/>
                    <a:pt x="3591" y="1043"/>
                    <a:pt x="3492" y="1073"/>
                  </a:cubicBezTo>
                  <a:cubicBezTo>
                    <a:pt x="3498" y="1079"/>
                    <a:pt x="3501" y="1085"/>
                    <a:pt x="3505" y="1086"/>
                  </a:cubicBezTo>
                  <a:cubicBezTo>
                    <a:pt x="3554" y="1101"/>
                    <a:pt x="3586" y="1139"/>
                    <a:pt x="3621" y="1172"/>
                  </a:cubicBezTo>
                  <a:cubicBezTo>
                    <a:pt x="3650" y="1200"/>
                    <a:pt x="3677" y="1231"/>
                    <a:pt x="3705" y="1261"/>
                  </a:cubicBezTo>
                  <a:cubicBezTo>
                    <a:pt x="3689" y="1284"/>
                    <a:pt x="3671" y="1310"/>
                    <a:pt x="3653" y="1336"/>
                  </a:cubicBezTo>
                  <a:cubicBezTo>
                    <a:pt x="3634" y="1361"/>
                    <a:pt x="3614" y="1386"/>
                    <a:pt x="3593" y="1413"/>
                  </a:cubicBezTo>
                  <a:cubicBezTo>
                    <a:pt x="3655" y="1462"/>
                    <a:pt x="3727" y="1444"/>
                    <a:pt x="3797" y="1428"/>
                  </a:cubicBezTo>
                  <a:cubicBezTo>
                    <a:pt x="3812" y="1424"/>
                    <a:pt x="3826" y="1420"/>
                    <a:pt x="3840" y="1415"/>
                  </a:cubicBezTo>
                  <a:cubicBezTo>
                    <a:pt x="3840" y="1388"/>
                    <a:pt x="3840" y="1388"/>
                    <a:pt x="3840" y="1388"/>
                  </a:cubicBezTo>
                  <a:cubicBezTo>
                    <a:pt x="3781" y="1415"/>
                    <a:pt x="3719" y="1425"/>
                    <a:pt x="3654" y="1419"/>
                  </a:cubicBezTo>
                  <a:cubicBezTo>
                    <a:pt x="3645" y="1418"/>
                    <a:pt x="3637" y="1413"/>
                    <a:pt x="3632" y="1411"/>
                  </a:cubicBezTo>
                  <a:cubicBezTo>
                    <a:pt x="3650" y="1382"/>
                    <a:pt x="3668" y="1355"/>
                    <a:pt x="3685" y="1326"/>
                  </a:cubicBezTo>
                  <a:cubicBezTo>
                    <a:pt x="3699" y="1301"/>
                    <a:pt x="3717" y="1281"/>
                    <a:pt x="3740" y="1273"/>
                  </a:cubicBezTo>
                  <a:cubicBezTo>
                    <a:pt x="3771" y="1281"/>
                    <a:pt x="3798" y="1288"/>
                    <a:pt x="3828" y="1296"/>
                  </a:cubicBezTo>
                  <a:cubicBezTo>
                    <a:pt x="3803" y="1315"/>
                    <a:pt x="3781" y="1331"/>
                    <a:pt x="3759" y="1347"/>
                  </a:cubicBezTo>
                  <a:cubicBezTo>
                    <a:pt x="3788" y="1340"/>
                    <a:pt x="3813" y="1324"/>
                    <a:pt x="3840" y="1317"/>
                  </a:cubicBezTo>
                  <a:cubicBezTo>
                    <a:pt x="3840" y="1257"/>
                    <a:pt x="3840" y="1257"/>
                    <a:pt x="3840" y="1257"/>
                  </a:cubicBezTo>
                  <a:cubicBezTo>
                    <a:pt x="3773" y="1266"/>
                    <a:pt x="3716" y="1246"/>
                    <a:pt x="3670" y="1194"/>
                  </a:cubicBezTo>
                  <a:cubicBezTo>
                    <a:pt x="3635" y="1154"/>
                    <a:pt x="3602" y="1112"/>
                    <a:pt x="3553" y="1080"/>
                  </a:cubicBezTo>
                  <a:cubicBezTo>
                    <a:pt x="3584" y="1075"/>
                    <a:pt x="3615" y="1068"/>
                    <a:pt x="3647" y="1066"/>
                  </a:cubicBezTo>
                  <a:cubicBezTo>
                    <a:pt x="3704" y="1063"/>
                    <a:pt x="3761" y="1069"/>
                    <a:pt x="3815" y="1093"/>
                  </a:cubicBezTo>
                  <a:cubicBezTo>
                    <a:pt x="3824" y="1097"/>
                    <a:pt x="3832" y="1102"/>
                    <a:pt x="3840" y="1106"/>
                  </a:cubicBezTo>
                  <a:cubicBezTo>
                    <a:pt x="3840" y="1076"/>
                    <a:pt x="3840" y="1076"/>
                    <a:pt x="3840" y="1076"/>
                  </a:cubicBezTo>
                  <a:cubicBezTo>
                    <a:pt x="3837" y="1071"/>
                    <a:pt x="3835" y="1067"/>
                    <a:pt x="3833" y="1061"/>
                  </a:cubicBezTo>
                  <a:cubicBezTo>
                    <a:pt x="3791" y="1038"/>
                    <a:pt x="3791" y="994"/>
                    <a:pt x="3785" y="955"/>
                  </a:cubicBezTo>
                  <a:cubicBezTo>
                    <a:pt x="3782" y="934"/>
                    <a:pt x="3783" y="912"/>
                    <a:pt x="3802" y="893"/>
                  </a:cubicBezTo>
                  <a:cubicBezTo>
                    <a:pt x="3815" y="905"/>
                    <a:pt x="3828" y="917"/>
                    <a:pt x="3840" y="9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2097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032137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3175" y="0"/>
            <a:ext cx="12184063" cy="6911975"/>
          </a:xfrm>
          <a:custGeom>
            <a:avLst/>
            <a:gdLst/>
            <a:ahLst/>
            <a:cxnLst/>
            <a:rect l="0" t="0" r="r" b="b"/>
            <a:pathLst>
              <a:path w="3840" h="2177">
                <a:moveTo>
                  <a:pt x="813" y="187"/>
                </a:moveTo>
                <a:cubicBezTo>
                  <a:pt x="858" y="167"/>
                  <a:pt x="893" y="143"/>
                  <a:pt x="911" y="109"/>
                </a:cubicBezTo>
                <a:cubicBezTo>
                  <a:pt x="929" y="77"/>
                  <a:pt x="934" y="39"/>
                  <a:pt x="944" y="0"/>
                </a:cubicBezTo>
                <a:cubicBezTo>
                  <a:pt x="916" y="0"/>
                  <a:pt x="916" y="0"/>
                  <a:pt x="916" y="0"/>
                </a:cubicBezTo>
                <a:cubicBezTo>
                  <a:pt x="921" y="28"/>
                  <a:pt x="908" y="57"/>
                  <a:pt x="900" y="85"/>
                </a:cubicBezTo>
                <a:cubicBezTo>
                  <a:pt x="894" y="105"/>
                  <a:pt x="883" y="125"/>
                  <a:pt x="857" y="134"/>
                </a:cubicBezTo>
                <a:cubicBezTo>
                  <a:pt x="840" y="89"/>
                  <a:pt x="827" y="48"/>
                  <a:pt x="808" y="10"/>
                </a:cubicBezTo>
                <a:cubicBezTo>
                  <a:pt x="806" y="6"/>
                  <a:pt x="805" y="3"/>
                  <a:pt x="803" y="0"/>
                </a:cubicBezTo>
                <a:cubicBezTo>
                  <a:pt x="781" y="0"/>
                  <a:pt x="781" y="0"/>
                  <a:pt x="781" y="0"/>
                </a:cubicBezTo>
                <a:cubicBezTo>
                  <a:pt x="791" y="20"/>
                  <a:pt x="800" y="41"/>
                  <a:pt x="809" y="62"/>
                </a:cubicBezTo>
                <a:cubicBezTo>
                  <a:pt x="826" y="100"/>
                  <a:pt x="835" y="139"/>
                  <a:pt x="813" y="187"/>
                </a:cubicBezTo>
                <a:close/>
                <a:moveTo>
                  <a:pt x="1209" y="90"/>
                </a:moveTo>
                <a:cubicBezTo>
                  <a:pt x="1182" y="65"/>
                  <a:pt x="1168" y="33"/>
                  <a:pt x="1156" y="0"/>
                </a:cubicBezTo>
                <a:cubicBezTo>
                  <a:pt x="1130" y="0"/>
                  <a:pt x="1130" y="0"/>
                  <a:pt x="1130" y="0"/>
                </a:cubicBezTo>
                <a:cubicBezTo>
                  <a:pt x="1138" y="25"/>
                  <a:pt x="1149" y="50"/>
                  <a:pt x="1163" y="75"/>
                </a:cubicBezTo>
                <a:cubicBezTo>
                  <a:pt x="1133" y="65"/>
                  <a:pt x="1102" y="58"/>
                  <a:pt x="1073" y="46"/>
                </a:cubicBezTo>
                <a:cubicBezTo>
                  <a:pt x="1043" y="33"/>
                  <a:pt x="1015" y="18"/>
                  <a:pt x="989" y="0"/>
                </a:cubicBezTo>
                <a:cubicBezTo>
                  <a:pt x="952" y="0"/>
                  <a:pt x="952" y="0"/>
                  <a:pt x="952" y="0"/>
                </a:cubicBezTo>
                <a:cubicBezTo>
                  <a:pt x="1028" y="59"/>
                  <a:pt x="1116" y="91"/>
                  <a:pt x="1215" y="108"/>
                </a:cubicBezTo>
                <a:cubicBezTo>
                  <a:pt x="1212" y="99"/>
                  <a:pt x="1212" y="93"/>
                  <a:pt x="1209" y="90"/>
                </a:cubicBezTo>
                <a:close/>
                <a:moveTo>
                  <a:pt x="1306" y="346"/>
                </a:moveTo>
                <a:cubicBezTo>
                  <a:pt x="1328" y="357"/>
                  <a:pt x="1352" y="362"/>
                  <a:pt x="1375" y="370"/>
                </a:cubicBezTo>
                <a:cubicBezTo>
                  <a:pt x="1342" y="428"/>
                  <a:pt x="1310" y="484"/>
                  <a:pt x="1277" y="541"/>
                </a:cubicBezTo>
                <a:cubicBezTo>
                  <a:pt x="1288" y="548"/>
                  <a:pt x="1294" y="555"/>
                  <a:pt x="1301" y="556"/>
                </a:cubicBezTo>
                <a:cubicBezTo>
                  <a:pt x="1364" y="567"/>
                  <a:pt x="1425" y="557"/>
                  <a:pt x="1482" y="532"/>
                </a:cubicBezTo>
                <a:cubicBezTo>
                  <a:pt x="1524" y="513"/>
                  <a:pt x="1551" y="473"/>
                  <a:pt x="1579" y="436"/>
                </a:cubicBezTo>
                <a:cubicBezTo>
                  <a:pt x="1604" y="403"/>
                  <a:pt x="1617" y="365"/>
                  <a:pt x="1626" y="325"/>
                </a:cubicBezTo>
                <a:cubicBezTo>
                  <a:pt x="1629" y="310"/>
                  <a:pt x="1632" y="295"/>
                  <a:pt x="1656" y="290"/>
                </a:cubicBezTo>
                <a:cubicBezTo>
                  <a:pt x="1634" y="348"/>
                  <a:pt x="1638" y="405"/>
                  <a:pt x="1650" y="462"/>
                </a:cubicBezTo>
                <a:cubicBezTo>
                  <a:pt x="1663" y="521"/>
                  <a:pt x="1697" y="568"/>
                  <a:pt x="1738" y="614"/>
                </a:cubicBezTo>
                <a:cubicBezTo>
                  <a:pt x="1799" y="558"/>
                  <a:pt x="1823" y="487"/>
                  <a:pt x="1829" y="408"/>
                </a:cubicBezTo>
                <a:cubicBezTo>
                  <a:pt x="1834" y="330"/>
                  <a:pt x="1816" y="259"/>
                  <a:pt x="1759" y="199"/>
                </a:cubicBezTo>
                <a:cubicBezTo>
                  <a:pt x="1805" y="136"/>
                  <a:pt x="1840" y="70"/>
                  <a:pt x="1863" y="0"/>
                </a:cubicBezTo>
                <a:cubicBezTo>
                  <a:pt x="1839" y="0"/>
                  <a:pt x="1839" y="0"/>
                  <a:pt x="1839" y="0"/>
                </a:cubicBezTo>
                <a:cubicBezTo>
                  <a:pt x="1830" y="29"/>
                  <a:pt x="1817" y="57"/>
                  <a:pt x="1804" y="77"/>
                </a:cubicBezTo>
                <a:cubicBezTo>
                  <a:pt x="1812" y="50"/>
                  <a:pt x="1819" y="25"/>
                  <a:pt x="1827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799" y="27"/>
                  <a:pt x="1789" y="54"/>
                  <a:pt x="1775" y="79"/>
                </a:cubicBezTo>
                <a:cubicBezTo>
                  <a:pt x="1736" y="151"/>
                  <a:pt x="1693" y="222"/>
                  <a:pt x="1622" y="275"/>
                </a:cubicBezTo>
                <a:cubicBezTo>
                  <a:pt x="1548" y="177"/>
                  <a:pt x="1376" y="143"/>
                  <a:pt x="1228" y="259"/>
                </a:cubicBezTo>
                <a:cubicBezTo>
                  <a:pt x="1232" y="307"/>
                  <a:pt x="1268" y="328"/>
                  <a:pt x="1306" y="346"/>
                </a:cubicBezTo>
                <a:close/>
                <a:moveTo>
                  <a:pt x="1665" y="348"/>
                </a:moveTo>
                <a:cubicBezTo>
                  <a:pt x="1671" y="316"/>
                  <a:pt x="1683" y="287"/>
                  <a:pt x="1722" y="274"/>
                </a:cubicBezTo>
                <a:cubicBezTo>
                  <a:pt x="1739" y="322"/>
                  <a:pt x="1722" y="375"/>
                  <a:pt x="1750" y="418"/>
                </a:cubicBezTo>
                <a:cubicBezTo>
                  <a:pt x="1752" y="375"/>
                  <a:pt x="1753" y="333"/>
                  <a:pt x="1755" y="284"/>
                </a:cubicBezTo>
                <a:cubicBezTo>
                  <a:pt x="1786" y="300"/>
                  <a:pt x="1796" y="320"/>
                  <a:pt x="1802" y="344"/>
                </a:cubicBezTo>
                <a:cubicBezTo>
                  <a:pt x="1813" y="394"/>
                  <a:pt x="1806" y="441"/>
                  <a:pt x="1792" y="489"/>
                </a:cubicBezTo>
                <a:cubicBezTo>
                  <a:pt x="1781" y="524"/>
                  <a:pt x="1767" y="556"/>
                  <a:pt x="1735" y="583"/>
                </a:cubicBezTo>
                <a:cubicBezTo>
                  <a:pt x="1718" y="556"/>
                  <a:pt x="1702" y="532"/>
                  <a:pt x="1689" y="507"/>
                </a:cubicBezTo>
                <a:cubicBezTo>
                  <a:pt x="1663" y="457"/>
                  <a:pt x="1656" y="403"/>
                  <a:pt x="1665" y="348"/>
                </a:cubicBezTo>
                <a:close/>
                <a:moveTo>
                  <a:pt x="1572" y="348"/>
                </a:moveTo>
                <a:cubicBezTo>
                  <a:pt x="1587" y="380"/>
                  <a:pt x="1576" y="405"/>
                  <a:pt x="1561" y="426"/>
                </a:cubicBezTo>
                <a:cubicBezTo>
                  <a:pt x="1527" y="475"/>
                  <a:pt x="1488" y="518"/>
                  <a:pt x="1424" y="527"/>
                </a:cubicBezTo>
                <a:cubicBezTo>
                  <a:pt x="1388" y="533"/>
                  <a:pt x="1352" y="546"/>
                  <a:pt x="1305" y="536"/>
                </a:cubicBezTo>
                <a:cubicBezTo>
                  <a:pt x="1341" y="485"/>
                  <a:pt x="1357" y="428"/>
                  <a:pt x="1398" y="385"/>
                </a:cubicBezTo>
                <a:cubicBezTo>
                  <a:pt x="1438" y="344"/>
                  <a:pt x="1480" y="315"/>
                  <a:pt x="1547" y="332"/>
                </a:cubicBezTo>
                <a:cubicBezTo>
                  <a:pt x="1536" y="349"/>
                  <a:pt x="1529" y="363"/>
                  <a:pt x="1519" y="374"/>
                </a:cubicBezTo>
                <a:cubicBezTo>
                  <a:pt x="1509" y="386"/>
                  <a:pt x="1497" y="395"/>
                  <a:pt x="1485" y="405"/>
                </a:cubicBezTo>
                <a:cubicBezTo>
                  <a:pt x="1476" y="415"/>
                  <a:pt x="1466" y="424"/>
                  <a:pt x="1456" y="433"/>
                </a:cubicBezTo>
                <a:cubicBezTo>
                  <a:pt x="1506" y="421"/>
                  <a:pt x="1539" y="386"/>
                  <a:pt x="1572" y="348"/>
                </a:cubicBezTo>
                <a:close/>
                <a:moveTo>
                  <a:pt x="1449" y="206"/>
                </a:moveTo>
                <a:cubicBezTo>
                  <a:pt x="1484" y="209"/>
                  <a:pt x="1520" y="218"/>
                  <a:pt x="1543" y="257"/>
                </a:cubicBezTo>
                <a:cubicBezTo>
                  <a:pt x="1484" y="266"/>
                  <a:pt x="1426" y="258"/>
                  <a:pt x="1373" y="283"/>
                </a:cubicBezTo>
                <a:cubicBezTo>
                  <a:pt x="1412" y="284"/>
                  <a:pt x="1452" y="285"/>
                  <a:pt x="1500" y="287"/>
                </a:cubicBezTo>
                <a:cubicBezTo>
                  <a:pt x="1463" y="309"/>
                  <a:pt x="1432" y="327"/>
                  <a:pt x="1401" y="345"/>
                </a:cubicBezTo>
                <a:cubicBezTo>
                  <a:pt x="1398" y="347"/>
                  <a:pt x="1393" y="346"/>
                  <a:pt x="1389" y="346"/>
                </a:cubicBezTo>
                <a:cubicBezTo>
                  <a:pt x="1334" y="339"/>
                  <a:pt x="1286" y="321"/>
                  <a:pt x="1248" y="272"/>
                </a:cubicBezTo>
                <a:cubicBezTo>
                  <a:pt x="1309" y="222"/>
                  <a:pt x="1375" y="200"/>
                  <a:pt x="1449" y="206"/>
                </a:cubicBezTo>
                <a:close/>
                <a:moveTo>
                  <a:pt x="3289" y="0"/>
                </a:moveTo>
                <a:cubicBezTo>
                  <a:pt x="3279" y="12"/>
                  <a:pt x="3269" y="25"/>
                  <a:pt x="3260" y="39"/>
                </a:cubicBezTo>
                <a:cubicBezTo>
                  <a:pt x="3279" y="29"/>
                  <a:pt x="3296" y="16"/>
                  <a:pt x="3313" y="0"/>
                </a:cubicBezTo>
                <a:lnTo>
                  <a:pt x="3289" y="0"/>
                </a:lnTo>
                <a:close/>
                <a:moveTo>
                  <a:pt x="3415" y="0"/>
                </a:moveTo>
                <a:cubicBezTo>
                  <a:pt x="3375" y="0"/>
                  <a:pt x="3375" y="0"/>
                  <a:pt x="3375" y="0"/>
                </a:cubicBezTo>
                <a:cubicBezTo>
                  <a:pt x="3372" y="21"/>
                  <a:pt x="3363" y="41"/>
                  <a:pt x="3348" y="59"/>
                </a:cubicBezTo>
                <a:cubicBezTo>
                  <a:pt x="3302" y="115"/>
                  <a:pt x="3237" y="132"/>
                  <a:pt x="3169" y="144"/>
                </a:cubicBezTo>
                <a:cubicBezTo>
                  <a:pt x="3165" y="96"/>
                  <a:pt x="3177" y="44"/>
                  <a:pt x="3197" y="0"/>
                </a:cubicBezTo>
                <a:cubicBezTo>
                  <a:pt x="3172" y="0"/>
                  <a:pt x="3172" y="0"/>
                  <a:pt x="3172" y="0"/>
                </a:cubicBezTo>
                <a:cubicBezTo>
                  <a:pt x="3151" y="46"/>
                  <a:pt x="3143" y="97"/>
                  <a:pt x="3150" y="154"/>
                </a:cubicBezTo>
                <a:cubicBezTo>
                  <a:pt x="3232" y="183"/>
                  <a:pt x="3359" y="112"/>
                  <a:pt x="3415" y="0"/>
                </a:cubicBezTo>
                <a:close/>
                <a:moveTo>
                  <a:pt x="1637" y="0"/>
                </a:moveTo>
                <a:cubicBezTo>
                  <a:pt x="1612" y="0"/>
                  <a:pt x="1612" y="0"/>
                  <a:pt x="1612" y="0"/>
                </a:cubicBezTo>
                <a:cubicBezTo>
                  <a:pt x="1614" y="2"/>
                  <a:pt x="1616" y="5"/>
                  <a:pt x="1618" y="8"/>
                </a:cubicBezTo>
                <a:cubicBezTo>
                  <a:pt x="1624" y="5"/>
                  <a:pt x="1632" y="4"/>
                  <a:pt x="1637" y="0"/>
                </a:cubicBezTo>
                <a:close/>
                <a:moveTo>
                  <a:pt x="1799" y="933"/>
                </a:moveTo>
                <a:cubicBezTo>
                  <a:pt x="1846" y="949"/>
                  <a:pt x="1887" y="956"/>
                  <a:pt x="1924" y="944"/>
                </a:cubicBezTo>
                <a:cubicBezTo>
                  <a:pt x="1960" y="932"/>
                  <a:pt x="1992" y="906"/>
                  <a:pt x="2028" y="884"/>
                </a:cubicBezTo>
                <a:cubicBezTo>
                  <a:pt x="2041" y="982"/>
                  <a:pt x="2084" y="1069"/>
                  <a:pt x="2146" y="1151"/>
                </a:cubicBezTo>
                <a:cubicBezTo>
                  <a:pt x="2150" y="1143"/>
                  <a:pt x="2154" y="1138"/>
                  <a:pt x="2154" y="1134"/>
                </a:cubicBezTo>
                <a:cubicBezTo>
                  <a:pt x="2150" y="1083"/>
                  <a:pt x="2175" y="1039"/>
                  <a:pt x="2194" y="995"/>
                </a:cubicBezTo>
                <a:cubicBezTo>
                  <a:pt x="2209" y="958"/>
                  <a:pt x="2229" y="923"/>
                  <a:pt x="2247" y="886"/>
                </a:cubicBezTo>
                <a:cubicBezTo>
                  <a:pt x="2274" y="893"/>
                  <a:pt x="2305" y="900"/>
                  <a:pt x="2336" y="908"/>
                </a:cubicBezTo>
                <a:cubicBezTo>
                  <a:pt x="2366" y="916"/>
                  <a:pt x="2396" y="926"/>
                  <a:pt x="2429" y="936"/>
                </a:cubicBezTo>
                <a:cubicBezTo>
                  <a:pt x="2452" y="861"/>
                  <a:pt x="2411" y="800"/>
                  <a:pt x="2371" y="740"/>
                </a:cubicBezTo>
                <a:cubicBezTo>
                  <a:pt x="2329" y="679"/>
                  <a:pt x="2274" y="635"/>
                  <a:pt x="2193" y="638"/>
                </a:cubicBezTo>
                <a:cubicBezTo>
                  <a:pt x="2196" y="596"/>
                  <a:pt x="2200" y="557"/>
                  <a:pt x="2201" y="518"/>
                </a:cubicBezTo>
                <a:cubicBezTo>
                  <a:pt x="2202" y="479"/>
                  <a:pt x="2199" y="440"/>
                  <a:pt x="2198" y="394"/>
                </a:cubicBezTo>
                <a:cubicBezTo>
                  <a:pt x="2290" y="476"/>
                  <a:pt x="2392" y="518"/>
                  <a:pt x="2515" y="496"/>
                </a:cubicBezTo>
                <a:cubicBezTo>
                  <a:pt x="2522" y="464"/>
                  <a:pt x="2508" y="435"/>
                  <a:pt x="2499" y="407"/>
                </a:cubicBezTo>
                <a:cubicBezTo>
                  <a:pt x="2476" y="334"/>
                  <a:pt x="2424" y="283"/>
                  <a:pt x="2363" y="240"/>
                </a:cubicBezTo>
                <a:cubicBezTo>
                  <a:pt x="2295" y="191"/>
                  <a:pt x="2217" y="164"/>
                  <a:pt x="2135" y="139"/>
                </a:cubicBezTo>
                <a:cubicBezTo>
                  <a:pt x="2120" y="92"/>
                  <a:pt x="2103" y="45"/>
                  <a:pt x="2084" y="0"/>
                </a:cubicBezTo>
                <a:cubicBezTo>
                  <a:pt x="2028" y="0"/>
                  <a:pt x="2028" y="0"/>
                  <a:pt x="2028" y="0"/>
                </a:cubicBezTo>
                <a:cubicBezTo>
                  <a:pt x="2055" y="52"/>
                  <a:pt x="2079" y="107"/>
                  <a:pt x="2101" y="163"/>
                </a:cubicBezTo>
                <a:cubicBezTo>
                  <a:pt x="2080" y="179"/>
                  <a:pt x="2060" y="192"/>
                  <a:pt x="2043" y="208"/>
                </a:cubicBezTo>
                <a:cubicBezTo>
                  <a:pt x="1989" y="259"/>
                  <a:pt x="1953" y="322"/>
                  <a:pt x="1938" y="395"/>
                </a:cubicBezTo>
                <a:cubicBezTo>
                  <a:pt x="1931" y="430"/>
                  <a:pt x="1935" y="467"/>
                  <a:pt x="1936" y="503"/>
                </a:cubicBezTo>
                <a:cubicBezTo>
                  <a:pt x="1937" y="517"/>
                  <a:pt x="1948" y="523"/>
                  <a:pt x="1963" y="524"/>
                </a:cubicBezTo>
                <a:cubicBezTo>
                  <a:pt x="2002" y="528"/>
                  <a:pt x="2033" y="508"/>
                  <a:pt x="2064" y="489"/>
                </a:cubicBezTo>
                <a:cubicBezTo>
                  <a:pt x="2088" y="474"/>
                  <a:pt x="2108" y="452"/>
                  <a:pt x="2133" y="431"/>
                </a:cubicBezTo>
                <a:cubicBezTo>
                  <a:pt x="2147" y="495"/>
                  <a:pt x="2145" y="560"/>
                  <a:pt x="2146" y="629"/>
                </a:cubicBezTo>
                <a:cubicBezTo>
                  <a:pt x="2125" y="621"/>
                  <a:pt x="2108" y="612"/>
                  <a:pt x="2090" y="608"/>
                </a:cubicBezTo>
                <a:cubicBezTo>
                  <a:pt x="2045" y="600"/>
                  <a:pt x="2008" y="621"/>
                  <a:pt x="1977" y="650"/>
                </a:cubicBezTo>
                <a:cubicBezTo>
                  <a:pt x="1944" y="682"/>
                  <a:pt x="1920" y="722"/>
                  <a:pt x="1907" y="768"/>
                </a:cubicBezTo>
                <a:cubicBezTo>
                  <a:pt x="1900" y="792"/>
                  <a:pt x="1891" y="816"/>
                  <a:pt x="1883" y="839"/>
                </a:cubicBezTo>
                <a:cubicBezTo>
                  <a:pt x="1869" y="879"/>
                  <a:pt x="1849" y="913"/>
                  <a:pt x="1799" y="933"/>
                </a:cubicBezTo>
                <a:close/>
                <a:moveTo>
                  <a:pt x="2122" y="396"/>
                </a:moveTo>
                <a:cubicBezTo>
                  <a:pt x="2112" y="413"/>
                  <a:pt x="2102" y="431"/>
                  <a:pt x="2088" y="444"/>
                </a:cubicBezTo>
                <a:cubicBezTo>
                  <a:pt x="2055" y="476"/>
                  <a:pt x="2017" y="501"/>
                  <a:pt x="1967" y="504"/>
                </a:cubicBezTo>
                <a:cubicBezTo>
                  <a:pt x="1926" y="408"/>
                  <a:pt x="2005" y="235"/>
                  <a:pt x="2087" y="238"/>
                </a:cubicBezTo>
                <a:cubicBezTo>
                  <a:pt x="2093" y="299"/>
                  <a:pt x="2056" y="349"/>
                  <a:pt x="2036" y="409"/>
                </a:cubicBezTo>
                <a:cubicBezTo>
                  <a:pt x="2081" y="368"/>
                  <a:pt x="2090" y="314"/>
                  <a:pt x="2114" y="266"/>
                </a:cubicBezTo>
                <a:cubicBezTo>
                  <a:pt x="2148" y="312"/>
                  <a:pt x="2145" y="354"/>
                  <a:pt x="2122" y="396"/>
                </a:cubicBezTo>
                <a:close/>
                <a:moveTo>
                  <a:pt x="2311" y="707"/>
                </a:moveTo>
                <a:cubicBezTo>
                  <a:pt x="2361" y="754"/>
                  <a:pt x="2395" y="811"/>
                  <a:pt x="2413" y="877"/>
                </a:cubicBezTo>
                <a:cubicBezTo>
                  <a:pt x="2415" y="886"/>
                  <a:pt x="2414" y="895"/>
                  <a:pt x="2414" y="901"/>
                </a:cubicBezTo>
                <a:cubicBezTo>
                  <a:pt x="2379" y="894"/>
                  <a:pt x="2348" y="887"/>
                  <a:pt x="2315" y="881"/>
                </a:cubicBezTo>
                <a:cubicBezTo>
                  <a:pt x="2287" y="877"/>
                  <a:pt x="2262" y="867"/>
                  <a:pt x="2246" y="849"/>
                </a:cubicBezTo>
                <a:cubicBezTo>
                  <a:pt x="2243" y="816"/>
                  <a:pt x="2240" y="789"/>
                  <a:pt x="2237" y="758"/>
                </a:cubicBezTo>
                <a:cubicBezTo>
                  <a:pt x="2263" y="775"/>
                  <a:pt x="2286" y="789"/>
                  <a:pt x="2309" y="804"/>
                </a:cubicBezTo>
                <a:cubicBezTo>
                  <a:pt x="2284" y="769"/>
                  <a:pt x="2245" y="747"/>
                  <a:pt x="2233" y="703"/>
                </a:cubicBezTo>
                <a:cubicBezTo>
                  <a:pt x="2268" y="684"/>
                  <a:pt x="2287" y="685"/>
                  <a:pt x="2311" y="707"/>
                </a:cubicBezTo>
                <a:close/>
                <a:moveTo>
                  <a:pt x="2174" y="259"/>
                </a:moveTo>
                <a:cubicBezTo>
                  <a:pt x="2216" y="285"/>
                  <a:pt x="2255" y="309"/>
                  <a:pt x="2294" y="333"/>
                </a:cubicBezTo>
                <a:cubicBezTo>
                  <a:pt x="2295" y="331"/>
                  <a:pt x="2297" y="328"/>
                  <a:pt x="2298" y="326"/>
                </a:cubicBezTo>
                <a:cubicBezTo>
                  <a:pt x="2263" y="296"/>
                  <a:pt x="2228" y="266"/>
                  <a:pt x="2192" y="235"/>
                </a:cubicBezTo>
                <a:cubicBezTo>
                  <a:pt x="2221" y="214"/>
                  <a:pt x="2267" y="214"/>
                  <a:pt x="2335" y="249"/>
                </a:cubicBezTo>
                <a:cubicBezTo>
                  <a:pt x="2425" y="295"/>
                  <a:pt x="2477" y="372"/>
                  <a:pt x="2493" y="476"/>
                </a:cubicBezTo>
                <a:cubicBezTo>
                  <a:pt x="2375" y="501"/>
                  <a:pt x="2244" y="433"/>
                  <a:pt x="2187" y="340"/>
                </a:cubicBezTo>
                <a:cubicBezTo>
                  <a:pt x="2172" y="318"/>
                  <a:pt x="2164" y="291"/>
                  <a:pt x="2174" y="259"/>
                </a:cubicBezTo>
                <a:close/>
                <a:moveTo>
                  <a:pt x="2165" y="368"/>
                </a:moveTo>
                <a:cubicBezTo>
                  <a:pt x="2185" y="440"/>
                  <a:pt x="2184" y="509"/>
                  <a:pt x="2173" y="578"/>
                </a:cubicBezTo>
                <a:cubicBezTo>
                  <a:pt x="2151" y="457"/>
                  <a:pt x="2149" y="402"/>
                  <a:pt x="2165" y="368"/>
                </a:cubicBezTo>
                <a:close/>
                <a:moveTo>
                  <a:pt x="2131" y="869"/>
                </a:moveTo>
                <a:cubicBezTo>
                  <a:pt x="2145" y="825"/>
                  <a:pt x="2146" y="777"/>
                  <a:pt x="2171" y="737"/>
                </a:cubicBezTo>
                <a:cubicBezTo>
                  <a:pt x="2177" y="739"/>
                  <a:pt x="2180" y="740"/>
                  <a:pt x="2183" y="741"/>
                </a:cubicBezTo>
                <a:cubicBezTo>
                  <a:pt x="2185" y="743"/>
                  <a:pt x="2187" y="745"/>
                  <a:pt x="2189" y="747"/>
                </a:cubicBezTo>
                <a:cubicBezTo>
                  <a:pt x="2228" y="810"/>
                  <a:pt x="2232" y="875"/>
                  <a:pt x="2197" y="942"/>
                </a:cubicBezTo>
                <a:cubicBezTo>
                  <a:pt x="2172" y="989"/>
                  <a:pt x="2145" y="1035"/>
                  <a:pt x="2131" y="1091"/>
                </a:cubicBezTo>
                <a:cubicBezTo>
                  <a:pt x="2115" y="1064"/>
                  <a:pt x="2098" y="1037"/>
                  <a:pt x="2085" y="1009"/>
                </a:cubicBezTo>
                <a:cubicBezTo>
                  <a:pt x="2062" y="956"/>
                  <a:pt x="2048" y="900"/>
                  <a:pt x="2051" y="842"/>
                </a:cubicBezTo>
                <a:cubicBezTo>
                  <a:pt x="2055" y="774"/>
                  <a:pt x="2079" y="743"/>
                  <a:pt x="2141" y="730"/>
                </a:cubicBezTo>
                <a:cubicBezTo>
                  <a:pt x="2134" y="776"/>
                  <a:pt x="2120" y="822"/>
                  <a:pt x="2131" y="869"/>
                </a:cubicBezTo>
                <a:close/>
                <a:moveTo>
                  <a:pt x="1918" y="800"/>
                </a:moveTo>
                <a:cubicBezTo>
                  <a:pt x="1928" y="765"/>
                  <a:pt x="1949" y="738"/>
                  <a:pt x="1971" y="711"/>
                </a:cubicBezTo>
                <a:cubicBezTo>
                  <a:pt x="1988" y="690"/>
                  <a:pt x="2012" y="677"/>
                  <a:pt x="2044" y="680"/>
                </a:cubicBezTo>
                <a:cubicBezTo>
                  <a:pt x="2027" y="705"/>
                  <a:pt x="2012" y="727"/>
                  <a:pt x="1997" y="749"/>
                </a:cubicBezTo>
                <a:cubicBezTo>
                  <a:pt x="2016" y="738"/>
                  <a:pt x="2030" y="723"/>
                  <a:pt x="2046" y="710"/>
                </a:cubicBezTo>
                <a:cubicBezTo>
                  <a:pt x="2061" y="697"/>
                  <a:pt x="2076" y="681"/>
                  <a:pt x="2102" y="691"/>
                </a:cubicBezTo>
                <a:cubicBezTo>
                  <a:pt x="2085" y="714"/>
                  <a:pt x="2067" y="736"/>
                  <a:pt x="2052" y="758"/>
                </a:cubicBezTo>
                <a:cubicBezTo>
                  <a:pt x="2036" y="782"/>
                  <a:pt x="2041" y="817"/>
                  <a:pt x="2015" y="836"/>
                </a:cubicBezTo>
                <a:cubicBezTo>
                  <a:pt x="2008" y="884"/>
                  <a:pt x="1967" y="898"/>
                  <a:pt x="1933" y="918"/>
                </a:cubicBezTo>
                <a:cubicBezTo>
                  <a:pt x="1914" y="929"/>
                  <a:pt x="1893" y="936"/>
                  <a:pt x="1868" y="924"/>
                </a:cubicBezTo>
                <a:cubicBezTo>
                  <a:pt x="1886" y="880"/>
                  <a:pt x="1905" y="841"/>
                  <a:pt x="1918" y="800"/>
                </a:cubicBezTo>
                <a:close/>
                <a:moveTo>
                  <a:pt x="2652" y="273"/>
                </a:moveTo>
                <a:cubicBezTo>
                  <a:pt x="2723" y="253"/>
                  <a:pt x="2772" y="203"/>
                  <a:pt x="2818" y="150"/>
                </a:cubicBezTo>
                <a:cubicBezTo>
                  <a:pt x="2825" y="141"/>
                  <a:pt x="2832" y="133"/>
                  <a:pt x="2839" y="124"/>
                </a:cubicBezTo>
                <a:cubicBezTo>
                  <a:pt x="2839" y="124"/>
                  <a:pt x="2841" y="124"/>
                  <a:pt x="2846" y="124"/>
                </a:cubicBezTo>
                <a:cubicBezTo>
                  <a:pt x="2865" y="210"/>
                  <a:pt x="2890" y="295"/>
                  <a:pt x="2947" y="368"/>
                </a:cubicBezTo>
                <a:cubicBezTo>
                  <a:pt x="3012" y="310"/>
                  <a:pt x="3030" y="234"/>
                  <a:pt x="3034" y="155"/>
                </a:cubicBezTo>
                <a:cubicBezTo>
                  <a:pt x="3037" y="97"/>
                  <a:pt x="3021" y="46"/>
                  <a:pt x="2988" y="0"/>
                </a:cubicBezTo>
                <a:cubicBezTo>
                  <a:pt x="2797" y="0"/>
                  <a:pt x="2797" y="0"/>
                  <a:pt x="2797" y="0"/>
                </a:cubicBezTo>
                <a:cubicBezTo>
                  <a:pt x="2802" y="1"/>
                  <a:pt x="2808" y="3"/>
                  <a:pt x="2814" y="6"/>
                </a:cubicBezTo>
                <a:cubicBezTo>
                  <a:pt x="2779" y="52"/>
                  <a:pt x="2744" y="97"/>
                  <a:pt x="2710" y="141"/>
                </a:cubicBezTo>
                <a:cubicBezTo>
                  <a:pt x="2712" y="142"/>
                  <a:pt x="2714" y="144"/>
                  <a:pt x="2716" y="145"/>
                </a:cubicBezTo>
                <a:cubicBezTo>
                  <a:pt x="2755" y="107"/>
                  <a:pt x="2793" y="68"/>
                  <a:pt x="2839" y="22"/>
                </a:cubicBezTo>
                <a:cubicBezTo>
                  <a:pt x="2839" y="96"/>
                  <a:pt x="2801" y="142"/>
                  <a:pt x="2760" y="183"/>
                </a:cubicBezTo>
                <a:cubicBezTo>
                  <a:pt x="2722" y="222"/>
                  <a:pt x="2677" y="256"/>
                  <a:pt x="2613" y="257"/>
                </a:cubicBezTo>
                <a:cubicBezTo>
                  <a:pt x="2640" y="154"/>
                  <a:pt x="2695" y="73"/>
                  <a:pt x="2771" y="6"/>
                </a:cubicBezTo>
                <a:cubicBezTo>
                  <a:pt x="2775" y="3"/>
                  <a:pt x="2779" y="1"/>
                  <a:pt x="2784" y="0"/>
                </a:cubicBezTo>
                <a:cubicBezTo>
                  <a:pt x="2597" y="0"/>
                  <a:pt x="2597" y="0"/>
                  <a:pt x="2597" y="0"/>
                </a:cubicBezTo>
                <a:cubicBezTo>
                  <a:pt x="2634" y="14"/>
                  <a:pt x="2673" y="23"/>
                  <a:pt x="2716" y="20"/>
                </a:cubicBezTo>
                <a:cubicBezTo>
                  <a:pt x="2717" y="20"/>
                  <a:pt x="2718" y="22"/>
                  <a:pt x="2719" y="23"/>
                </a:cubicBezTo>
                <a:cubicBezTo>
                  <a:pt x="2653" y="98"/>
                  <a:pt x="2601" y="196"/>
                  <a:pt x="2589" y="270"/>
                </a:cubicBezTo>
                <a:cubicBezTo>
                  <a:pt x="2609" y="282"/>
                  <a:pt x="2630" y="280"/>
                  <a:pt x="2652" y="273"/>
                </a:cubicBezTo>
                <a:close/>
                <a:moveTo>
                  <a:pt x="2870" y="107"/>
                </a:moveTo>
                <a:cubicBezTo>
                  <a:pt x="2873" y="76"/>
                  <a:pt x="2870" y="37"/>
                  <a:pt x="2913" y="17"/>
                </a:cubicBezTo>
                <a:cubicBezTo>
                  <a:pt x="2932" y="57"/>
                  <a:pt x="2929" y="99"/>
                  <a:pt x="2944" y="138"/>
                </a:cubicBezTo>
                <a:cubicBezTo>
                  <a:pt x="2959" y="97"/>
                  <a:pt x="2940" y="56"/>
                  <a:pt x="2942" y="12"/>
                </a:cubicBezTo>
                <a:cubicBezTo>
                  <a:pt x="2971" y="25"/>
                  <a:pt x="2991" y="43"/>
                  <a:pt x="3000" y="71"/>
                </a:cubicBezTo>
                <a:cubicBezTo>
                  <a:pt x="3029" y="166"/>
                  <a:pt x="3007" y="252"/>
                  <a:pt x="2954" y="335"/>
                </a:cubicBezTo>
                <a:cubicBezTo>
                  <a:pt x="2908" y="279"/>
                  <a:pt x="2865" y="171"/>
                  <a:pt x="2870" y="107"/>
                </a:cubicBezTo>
                <a:close/>
                <a:moveTo>
                  <a:pt x="77" y="680"/>
                </a:moveTo>
                <a:cubicBezTo>
                  <a:pt x="64" y="684"/>
                  <a:pt x="52" y="689"/>
                  <a:pt x="39" y="694"/>
                </a:cubicBezTo>
                <a:cubicBezTo>
                  <a:pt x="26" y="699"/>
                  <a:pt x="13" y="706"/>
                  <a:pt x="0" y="710"/>
                </a:cubicBezTo>
                <a:cubicBezTo>
                  <a:pt x="0" y="732"/>
                  <a:pt x="0" y="732"/>
                  <a:pt x="0" y="732"/>
                </a:cubicBezTo>
                <a:cubicBezTo>
                  <a:pt x="29" y="721"/>
                  <a:pt x="56" y="706"/>
                  <a:pt x="77" y="680"/>
                </a:cubicBezTo>
                <a:close/>
                <a:moveTo>
                  <a:pt x="3767" y="2160"/>
                </a:moveTo>
                <a:cubicBezTo>
                  <a:pt x="3792" y="2160"/>
                  <a:pt x="3792" y="2160"/>
                  <a:pt x="3792" y="2160"/>
                </a:cubicBezTo>
                <a:cubicBezTo>
                  <a:pt x="3801" y="2149"/>
                  <a:pt x="3810" y="2139"/>
                  <a:pt x="3819" y="2129"/>
                </a:cubicBezTo>
                <a:cubicBezTo>
                  <a:pt x="3826" y="2122"/>
                  <a:pt x="3833" y="2115"/>
                  <a:pt x="3840" y="2109"/>
                </a:cubicBezTo>
                <a:cubicBezTo>
                  <a:pt x="3840" y="2086"/>
                  <a:pt x="3840" y="2086"/>
                  <a:pt x="3840" y="2086"/>
                </a:cubicBezTo>
                <a:cubicBezTo>
                  <a:pt x="3814" y="2108"/>
                  <a:pt x="3790" y="2133"/>
                  <a:pt x="3767" y="2160"/>
                </a:cubicBezTo>
                <a:close/>
                <a:moveTo>
                  <a:pt x="3765" y="938"/>
                </a:moveTo>
                <a:cubicBezTo>
                  <a:pt x="3763" y="976"/>
                  <a:pt x="3776" y="1015"/>
                  <a:pt x="3784" y="1057"/>
                </a:cubicBezTo>
                <a:cubicBezTo>
                  <a:pt x="3687" y="1034"/>
                  <a:pt x="3591" y="1043"/>
                  <a:pt x="3492" y="1072"/>
                </a:cubicBezTo>
                <a:cubicBezTo>
                  <a:pt x="3498" y="1079"/>
                  <a:pt x="3501" y="1085"/>
                  <a:pt x="3505" y="1086"/>
                </a:cubicBezTo>
                <a:cubicBezTo>
                  <a:pt x="3554" y="1100"/>
                  <a:pt x="3587" y="1139"/>
                  <a:pt x="3622" y="1172"/>
                </a:cubicBezTo>
                <a:cubicBezTo>
                  <a:pt x="3651" y="1200"/>
                  <a:pt x="3677" y="1230"/>
                  <a:pt x="3705" y="1260"/>
                </a:cubicBezTo>
                <a:cubicBezTo>
                  <a:pt x="3689" y="1284"/>
                  <a:pt x="3671" y="1310"/>
                  <a:pt x="3653" y="1336"/>
                </a:cubicBezTo>
                <a:cubicBezTo>
                  <a:pt x="3634" y="1361"/>
                  <a:pt x="3614" y="1386"/>
                  <a:pt x="3594" y="1413"/>
                </a:cubicBezTo>
                <a:cubicBezTo>
                  <a:pt x="3655" y="1461"/>
                  <a:pt x="3728" y="1444"/>
                  <a:pt x="3798" y="1427"/>
                </a:cubicBezTo>
                <a:cubicBezTo>
                  <a:pt x="3812" y="1424"/>
                  <a:pt x="3826" y="1420"/>
                  <a:pt x="3840" y="1414"/>
                </a:cubicBezTo>
                <a:cubicBezTo>
                  <a:pt x="3840" y="1388"/>
                  <a:pt x="3840" y="1388"/>
                  <a:pt x="3840" y="1388"/>
                </a:cubicBezTo>
                <a:cubicBezTo>
                  <a:pt x="3781" y="1415"/>
                  <a:pt x="3719" y="1425"/>
                  <a:pt x="3654" y="1419"/>
                </a:cubicBezTo>
                <a:cubicBezTo>
                  <a:pt x="3645" y="1418"/>
                  <a:pt x="3637" y="1413"/>
                  <a:pt x="3632" y="1411"/>
                </a:cubicBezTo>
                <a:cubicBezTo>
                  <a:pt x="3650" y="1381"/>
                  <a:pt x="3669" y="1354"/>
                  <a:pt x="3685" y="1326"/>
                </a:cubicBezTo>
                <a:cubicBezTo>
                  <a:pt x="3699" y="1301"/>
                  <a:pt x="3717" y="1281"/>
                  <a:pt x="3740" y="1272"/>
                </a:cubicBezTo>
                <a:cubicBezTo>
                  <a:pt x="3771" y="1281"/>
                  <a:pt x="3798" y="1288"/>
                  <a:pt x="3828" y="1296"/>
                </a:cubicBezTo>
                <a:cubicBezTo>
                  <a:pt x="3803" y="1315"/>
                  <a:pt x="3781" y="1331"/>
                  <a:pt x="3760" y="1347"/>
                </a:cubicBezTo>
                <a:cubicBezTo>
                  <a:pt x="3788" y="1340"/>
                  <a:pt x="3813" y="1324"/>
                  <a:pt x="3840" y="1316"/>
                </a:cubicBezTo>
                <a:cubicBezTo>
                  <a:pt x="3840" y="1257"/>
                  <a:pt x="3840" y="1257"/>
                  <a:pt x="3840" y="1257"/>
                </a:cubicBezTo>
                <a:cubicBezTo>
                  <a:pt x="3773" y="1266"/>
                  <a:pt x="3717" y="1246"/>
                  <a:pt x="3670" y="1194"/>
                </a:cubicBezTo>
                <a:cubicBezTo>
                  <a:pt x="3635" y="1154"/>
                  <a:pt x="3602" y="1112"/>
                  <a:pt x="3553" y="1079"/>
                </a:cubicBezTo>
                <a:cubicBezTo>
                  <a:pt x="3585" y="1075"/>
                  <a:pt x="3616" y="1067"/>
                  <a:pt x="3647" y="1066"/>
                </a:cubicBezTo>
                <a:cubicBezTo>
                  <a:pt x="3705" y="1063"/>
                  <a:pt x="3761" y="1069"/>
                  <a:pt x="3815" y="1093"/>
                </a:cubicBezTo>
                <a:cubicBezTo>
                  <a:pt x="3824" y="1097"/>
                  <a:pt x="3833" y="1101"/>
                  <a:pt x="3840" y="1106"/>
                </a:cubicBezTo>
                <a:cubicBezTo>
                  <a:pt x="3840" y="1075"/>
                  <a:pt x="3840" y="1075"/>
                  <a:pt x="3840" y="1075"/>
                </a:cubicBezTo>
                <a:cubicBezTo>
                  <a:pt x="3837" y="1071"/>
                  <a:pt x="3835" y="1066"/>
                  <a:pt x="3833" y="1061"/>
                </a:cubicBezTo>
                <a:cubicBezTo>
                  <a:pt x="3791" y="1037"/>
                  <a:pt x="3792" y="994"/>
                  <a:pt x="3785" y="955"/>
                </a:cubicBezTo>
                <a:cubicBezTo>
                  <a:pt x="3782" y="934"/>
                  <a:pt x="3783" y="911"/>
                  <a:pt x="3802" y="893"/>
                </a:cubicBezTo>
                <a:cubicBezTo>
                  <a:pt x="3815" y="905"/>
                  <a:pt x="3828" y="917"/>
                  <a:pt x="3840" y="928"/>
                </a:cubicBezTo>
                <a:cubicBezTo>
                  <a:pt x="3840" y="896"/>
                  <a:pt x="3840" y="896"/>
                  <a:pt x="3840" y="896"/>
                </a:cubicBezTo>
                <a:cubicBezTo>
                  <a:pt x="3827" y="877"/>
                  <a:pt x="3819" y="855"/>
                  <a:pt x="3819" y="825"/>
                </a:cubicBezTo>
                <a:cubicBezTo>
                  <a:pt x="3787" y="863"/>
                  <a:pt x="3766" y="899"/>
                  <a:pt x="3765" y="938"/>
                </a:cubicBezTo>
                <a:close/>
                <a:moveTo>
                  <a:pt x="224" y="0"/>
                </a:moveTo>
                <a:cubicBezTo>
                  <a:pt x="224" y="6"/>
                  <a:pt x="223" y="13"/>
                  <a:pt x="223" y="20"/>
                </a:cubicBezTo>
                <a:cubicBezTo>
                  <a:pt x="222" y="34"/>
                  <a:pt x="221" y="47"/>
                  <a:pt x="220" y="61"/>
                </a:cubicBezTo>
                <a:cubicBezTo>
                  <a:pt x="233" y="41"/>
                  <a:pt x="240" y="21"/>
                  <a:pt x="244" y="0"/>
                </a:cubicBezTo>
                <a:lnTo>
                  <a:pt x="224" y="0"/>
                </a:lnTo>
                <a:close/>
                <a:moveTo>
                  <a:pt x="3424" y="1391"/>
                </a:moveTo>
                <a:cubicBezTo>
                  <a:pt x="3382" y="1370"/>
                  <a:pt x="3334" y="1376"/>
                  <a:pt x="3287" y="1379"/>
                </a:cubicBezTo>
                <a:cubicBezTo>
                  <a:pt x="3246" y="1382"/>
                  <a:pt x="3208" y="1396"/>
                  <a:pt x="3173" y="1416"/>
                </a:cubicBezTo>
                <a:cubicBezTo>
                  <a:pt x="3159" y="1424"/>
                  <a:pt x="3146" y="1431"/>
                  <a:pt x="3126" y="1416"/>
                </a:cubicBezTo>
                <a:cubicBezTo>
                  <a:pt x="3185" y="1395"/>
                  <a:pt x="3225" y="1355"/>
                  <a:pt x="3260" y="1308"/>
                </a:cubicBezTo>
                <a:cubicBezTo>
                  <a:pt x="3297" y="1260"/>
                  <a:pt x="3311" y="1203"/>
                  <a:pt x="3319" y="1143"/>
                </a:cubicBezTo>
                <a:cubicBezTo>
                  <a:pt x="3237" y="1133"/>
                  <a:pt x="3167" y="1161"/>
                  <a:pt x="3104" y="1208"/>
                </a:cubicBezTo>
                <a:cubicBezTo>
                  <a:pt x="3041" y="1254"/>
                  <a:pt x="2998" y="1315"/>
                  <a:pt x="2990" y="1397"/>
                </a:cubicBezTo>
                <a:cubicBezTo>
                  <a:pt x="2841" y="1409"/>
                  <a:pt x="2710" y="1457"/>
                  <a:pt x="2597" y="1556"/>
                </a:cubicBezTo>
                <a:cubicBezTo>
                  <a:pt x="2619" y="1415"/>
                  <a:pt x="2674" y="1286"/>
                  <a:pt x="2740" y="1161"/>
                </a:cubicBezTo>
                <a:cubicBezTo>
                  <a:pt x="2766" y="1166"/>
                  <a:pt x="2789" y="1173"/>
                  <a:pt x="2812" y="1175"/>
                </a:cubicBezTo>
                <a:cubicBezTo>
                  <a:pt x="2886" y="1183"/>
                  <a:pt x="2958" y="1170"/>
                  <a:pt x="3022" y="1133"/>
                </a:cubicBezTo>
                <a:cubicBezTo>
                  <a:pt x="3053" y="1116"/>
                  <a:pt x="3079" y="1089"/>
                  <a:pt x="3106" y="1065"/>
                </a:cubicBezTo>
                <a:cubicBezTo>
                  <a:pt x="3116" y="1055"/>
                  <a:pt x="3113" y="1043"/>
                  <a:pt x="3105" y="1031"/>
                </a:cubicBezTo>
                <a:cubicBezTo>
                  <a:pt x="3082" y="998"/>
                  <a:pt x="3046" y="987"/>
                  <a:pt x="3012" y="977"/>
                </a:cubicBezTo>
                <a:cubicBezTo>
                  <a:pt x="2985" y="968"/>
                  <a:pt x="2955" y="967"/>
                  <a:pt x="2923" y="962"/>
                </a:cubicBezTo>
                <a:cubicBezTo>
                  <a:pt x="2963" y="910"/>
                  <a:pt x="3013" y="868"/>
                  <a:pt x="3065" y="823"/>
                </a:cubicBezTo>
                <a:cubicBezTo>
                  <a:pt x="3072" y="844"/>
                  <a:pt x="3076" y="863"/>
                  <a:pt x="3085" y="879"/>
                </a:cubicBezTo>
                <a:cubicBezTo>
                  <a:pt x="3108" y="919"/>
                  <a:pt x="3148" y="933"/>
                  <a:pt x="3191" y="938"/>
                </a:cubicBezTo>
                <a:cubicBezTo>
                  <a:pt x="3237" y="942"/>
                  <a:pt x="3283" y="934"/>
                  <a:pt x="3326" y="915"/>
                </a:cubicBezTo>
                <a:cubicBezTo>
                  <a:pt x="3349" y="904"/>
                  <a:pt x="3372" y="895"/>
                  <a:pt x="3396" y="886"/>
                </a:cubicBezTo>
                <a:cubicBezTo>
                  <a:pt x="3435" y="871"/>
                  <a:pt x="3474" y="864"/>
                  <a:pt x="3521" y="889"/>
                </a:cubicBezTo>
                <a:cubicBezTo>
                  <a:pt x="3503" y="843"/>
                  <a:pt x="3481" y="807"/>
                  <a:pt x="3448" y="787"/>
                </a:cubicBezTo>
                <a:cubicBezTo>
                  <a:pt x="3416" y="767"/>
                  <a:pt x="3375" y="760"/>
                  <a:pt x="3335" y="747"/>
                </a:cubicBezTo>
                <a:cubicBezTo>
                  <a:pt x="3401" y="673"/>
                  <a:pt x="3439" y="584"/>
                  <a:pt x="3461" y="483"/>
                </a:cubicBezTo>
                <a:cubicBezTo>
                  <a:pt x="3452" y="486"/>
                  <a:pt x="3446" y="485"/>
                  <a:pt x="3443" y="488"/>
                </a:cubicBezTo>
                <a:cubicBezTo>
                  <a:pt x="3407" y="525"/>
                  <a:pt x="3358" y="534"/>
                  <a:pt x="3311" y="549"/>
                </a:cubicBezTo>
                <a:cubicBezTo>
                  <a:pt x="3273" y="561"/>
                  <a:pt x="3234" y="569"/>
                  <a:pt x="3194" y="580"/>
                </a:cubicBezTo>
                <a:cubicBezTo>
                  <a:pt x="3181" y="554"/>
                  <a:pt x="3167" y="526"/>
                  <a:pt x="3153" y="498"/>
                </a:cubicBezTo>
                <a:cubicBezTo>
                  <a:pt x="3140" y="469"/>
                  <a:pt x="3128" y="440"/>
                  <a:pt x="3114" y="409"/>
                </a:cubicBezTo>
                <a:cubicBezTo>
                  <a:pt x="3042" y="440"/>
                  <a:pt x="3022" y="511"/>
                  <a:pt x="3003" y="581"/>
                </a:cubicBezTo>
                <a:cubicBezTo>
                  <a:pt x="2983" y="652"/>
                  <a:pt x="2986" y="722"/>
                  <a:pt x="3041" y="781"/>
                </a:cubicBezTo>
                <a:cubicBezTo>
                  <a:pt x="3007" y="807"/>
                  <a:pt x="2975" y="829"/>
                  <a:pt x="2944" y="854"/>
                </a:cubicBezTo>
                <a:cubicBezTo>
                  <a:pt x="2914" y="879"/>
                  <a:pt x="2886" y="906"/>
                  <a:pt x="2852" y="937"/>
                </a:cubicBezTo>
                <a:cubicBezTo>
                  <a:pt x="2855" y="813"/>
                  <a:pt x="2821" y="708"/>
                  <a:pt x="2724" y="630"/>
                </a:cubicBezTo>
                <a:cubicBezTo>
                  <a:pt x="2695" y="645"/>
                  <a:pt x="2682" y="675"/>
                  <a:pt x="2666" y="700"/>
                </a:cubicBezTo>
                <a:cubicBezTo>
                  <a:pt x="2626" y="765"/>
                  <a:pt x="2622" y="838"/>
                  <a:pt x="2628" y="911"/>
                </a:cubicBezTo>
                <a:cubicBezTo>
                  <a:pt x="2635" y="995"/>
                  <a:pt x="2666" y="1072"/>
                  <a:pt x="2700" y="1151"/>
                </a:cubicBezTo>
                <a:cubicBezTo>
                  <a:pt x="2639" y="1249"/>
                  <a:pt x="2586" y="1354"/>
                  <a:pt x="2552" y="1466"/>
                </a:cubicBezTo>
                <a:cubicBezTo>
                  <a:pt x="2518" y="1578"/>
                  <a:pt x="2496" y="1692"/>
                  <a:pt x="2467" y="1810"/>
                </a:cubicBezTo>
                <a:cubicBezTo>
                  <a:pt x="2457" y="1781"/>
                  <a:pt x="2447" y="1754"/>
                  <a:pt x="2437" y="1729"/>
                </a:cubicBezTo>
                <a:cubicBezTo>
                  <a:pt x="2516" y="1568"/>
                  <a:pt x="2524" y="1412"/>
                  <a:pt x="2421" y="1256"/>
                </a:cubicBezTo>
                <a:cubicBezTo>
                  <a:pt x="2369" y="1289"/>
                  <a:pt x="2340" y="1335"/>
                  <a:pt x="2328" y="1389"/>
                </a:cubicBezTo>
                <a:cubicBezTo>
                  <a:pt x="2317" y="1440"/>
                  <a:pt x="2313" y="1493"/>
                  <a:pt x="2306" y="1549"/>
                </a:cubicBezTo>
                <a:cubicBezTo>
                  <a:pt x="2228" y="1465"/>
                  <a:pt x="2130" y="1417"/>
                  <a:pt x="2023" y="1375"/>
                </a:cubicBezTo>
                <a:cubicBezTo>
                  <a:pt x="2019" y="1358"/>
                  <a:pt x="2014" y="1338"/>
                  <a:pt x="2011" y="1317"/>
                </a:cubicBezTo>
                <a:cubicBezTo>
                  <a:pt x="1998" y="1229"/>
                  <a:pt x="1945" y="1171"/>
                  <a:pt x="1871" y="1128"/>
                </a:cubicBezTo>
                <a:cubicBezTo>
                  <a:pt x="1842" y="1112"/>
                  <a:pt x="1811" y="1099"/>
                  <a:pt x="1779" y="1089"/>
                </a:cubicBezTo>
                <a:cubicBezTo>
                  <a:pt x="1742" y="1078"/>
                  <a:pt x="1727" y="1096"/>
                  <a:pt x="1734" y="1134"/>
                </a:cubicBezTo>
                <a:cubicBezTo>
                  <a:pt x="1747" y="1201"/>
                  <a:pt x="1768" y="1264"/>
                  <a:pt x="1818" y="1313"/>
                </a:cubicBezTo>
                <a:cubicBezTo>
                  <a:pt x="1819" y="1314"/>
                  <a:pt x="1818" y="1316"/>
                  <a:pt x="1818" y="1318"/>
                </a:cubicBezTo>
                <a:cubicBezTo>
                  <a:pt x="1718" y="1318"/>
                  <a:pt x="1611" y="1344"/>
                  <a:pt x="1547" y="1384"/>
                </a:cubicBezTo>
                <a:cubicBezTo>
                  <a:pt x="1551" y="1407"/>
                  <a:pt x="1567" y="1421"/>
                  <a:pt x="1586" y="1433"/>
                </a:cubicBezTo>
                <a:cubicBezTo>
                  <a:pt x="1649" y="1473"/>
                  <a:pt x="1718" y="1476"/>
                  <a:pt x="1789" y="1475"/>
                </a:cubicBezTo>
                <a:cubicBezTo>
                  <a:pt x="1800" y="1475"/>
                  <a:pt x="1811" y="1474"/>
                  <a:pt x="1822" y="1474"/>
                </a:cubicBezTo>
                <a:cubicBezTo>
                  <a:pt x="1823" y="1474"/>
                  <a:pt x="1824" y="1476"/>
                  <a:pt x="1827" y="1479"/>
                </a:cubicBezTo>
                <a:cubicBezTo>
                  <a:pt x="1775" y="1551"/>
                  <a:pt x="1728" y="1626"/>
                  <a:pt x="1711" y="1717"/>
                </a:cubicBezTo>
                <a:cubicBezTo>
                  <a:pt x="1798" y="1727"/>
                  <a:pt x="1867" y="1690"/>
                  <a:pt x="1929" y="1641"/>
                </a:cubicBezTo>
                <a:cubicBezTo>
                  <a:pt x="1992" y="1590"/>
                  <a:pt x="2021" y="1520"/>
                  <a:pt x="2022" y="1431"/>
                </a:cubicBezTo>
                <a:cubicBezTo>
                  <a:pt x="2130" y="1478"/>
                  <a:pt x="2221" y="1538"/>
                  <a:pt x="2292" y="1632"/>
                </a:cubicBezTo>
                <a:cubicBezTo>
                  <a:pt x="2177" y="1614"/>
                  <a:pt x="2081" y="1643"/>
                  <a:pt x="2005" y="1727"/>
                </a:cubicBezTo>
                <a:cubicBezTo>
                  <a:pt x="2047" y="1827"/>
                  <a:pt x="2249" y="1877"/>
                  <a:pt x="2382" y="1783"/>
                </a:cubicBezTo>
                <a:cubicBezTo>
                  <a:pt x="2411" y="1858"/>
                  <a:pt x="2428" y="1932"/>
                  <a:pt x="2411" y="2011"/>
                </a:cubicBezTo>
                <a:cubicBezTo>
                  <a:pt x="2406" y="2036"/>
                  <a:pt x="2397" y="2059"/>
                  <a:pt x="2410" y="2084"/>
                </a:cubicBezTo>
                <a:cubicBezTo>
                  <a:pt x="2414" y="2091"/>
                  <a:pt x="2411" y="2103"/>
                  <a:pt x="2408" y="2111"/>
                </a:cubicBezTo>
                <a:cubicBezTo>
                  <a:pt x="2403" y="2128"/>
                  <a:pt x="2397" y="2144"/>
                  <a:pt x="2391" y="2160"/>
                </a:cubicBezTo>
                <a:cubicBezTo>
                  <a:pt x="2414" y="2160"/>
                  <a:pt x="2414" y="2160"/>
                  <a:pt x="2414" y="2160"/>
                </a:cubicBezTo>
                <a:cubicBezTo>
                  <a:pt x="2420" y="2148"/>
                  <a:pt x="2423" y="2134"/>
                  <a:pt x="2430" y="2123"/>
                </a:cubicBezTo>
                <a:cubicBezTo>
                  <a:pt x="2444" y="2104"/>
                  <a:pt x="2447" y="2085"/>
                  <a:pt x="2432" y="2065"/>
                </a:cubicBezTo>
                <a:cubicBezTo>
                  <a:pt x="2465" y="2035"/>
                  <a:pt x="2459" y="1998"/>
                  <a:pt x="2451" y="1962"/>
                </a:cubicBezTo>
                <a:cubicBezTo>
                  <a:pt x="2438" y="1900"/>
                  <a:pt x="2430" y="1836"/>
                  <a:pt x="2405" y="1776"/>
                </a:cubicBezTo>
                <a:cubicBezTo>
                  <a:pt x="2399" y="1760"/>
                  <a:pt x="2399" y="1749"/>
                  <a:pt x="2418" y="1745"/>
                </a:cubicBezTo>
                <a:cubicBezTo>
                  <a:pt x="2455" y="1806"/>
                  <a:pt x="2445" y="1877"/>
                  <a:pt x="2465" y="1943"/>
                </a:cubicBezTo>
                <a:cubicBezTo>
                  <a:pt x="2472" y="1935"/>
                  <a:pt x="2477" y="1927"/>
                  <a:pt x="2478" y="1919"/>
                </a:cubicBezTo>
                <a:cubicBezTo>
                  <a:pt x="2496" y="1824"/>
                  <a:pt x="2514" y="1730"/>
                  <a:pt x="2529" y="1635"/>
                </a:cubicBezTo>
                <a:cubicBezTo>
                  <a:pt x="2544" y="1543"/>
                  <a:pt x="2574" y="1456"/>
                  <a:pt x="2609" y="1371"/>
                </a:cubicBezTo>
                <a:cubicBezTo>
                  <a:pt x="2616" y="1354"/>
                  <a:pt x="2625" y="1338"/>
                  <a:pt x="2633" y="1322"/>
                </a:cubicBezTo>
                <a:cubicBezTo>
                  <a:pt x="2627" y="1360"/>
                  <a:pt x="2613" y="1393"/>
                  <a:pt x="2602" y="1428"/>
                </a:cubicBezTo>
                <a:cubicBezTo>
                  <a:pt x="2568" y="1545"/>
                  <a:pt x="2542" y="1665"/>
                  <a:pt x="2521" y="1786"/>
                </a:cubicBezTo>
                <a:cubicBezTo>
                  <a:pt x="2504" y="1886"/>
                  <a:pt x="2489" y="1985"/>
                  <a:pt x="2474" y="2085"/>
                </a:cubicBezTo>
                <a:cubicBezTo>
                  <a:pt x="2470" y="2110"/>
                  <a:pt x="2464" y="2135"/>
                  <a:pt x="2458" y="2160"/>
                </a:cubicBezTo>
                <a:cubicBezTo>
                  <a:pt x="2479" y="2160"/>
                  <a:pt x="2479" y="2160"/>
                  <a:pt x="2479" y="2160"/>
                </a:cubicBezTo>
                <a:cubicBezTo>
                  <a:pt x="2485" y="2135"/>
                  <a:pt x="2491" y="2109"/>
                  <a:pt x="2495" y="2082"/>
                </a:cubicBezTo>
                <a:cubicBezTo>
                  <a:pt x="2498" y="2069"/>
                  <a:pt x="2502" y="2056"/>
                  <a:pt x="2507" y="2040"/>
                </a:cubicBezTo>
                <a:cubicBezTo>
                  <a:pt x="2516" y="2045"/>
                  <a:pt x="2523" y="2048"/>
                  <a:pt x="2529" y="2053"/>
                </a:cubicBezTo>
                <a:cubicBezTo>
                  <a:pt x="2596" y="2101"/>
                  <a:pt x="2670" y="2097"/>
                  <a:pt x="2742" y="2075"/>
                </a:cubicBezTo>
                <a:cubicBezTo>
                  <a:pt x="2782" y="2063"/>
                  <a:pt x="2818" y="2040"/>
                  <a:pt x="2853" y="2017"/>
                </a:cubicBezTo>
                <a:cubicBezTo>
                  <a:pt x="2878" y="2000"/>
                  <a:pt x="2898" y="1976"/>
                  <a:pt x="2920" y="1954"/>
                </a:cubicBezTo>
                <a:cubicBezTo>
                  <a:pt x="2891" y="1910"/>
                  <a:pt x="2845" y="1908"/>
                  <a:pt x="2801" y="1890"/>
                </a:cubicBezTo>
                <a:cubicBezTo>
                  <a:pt x="2874" y="1816"/>
                  <a:pt x="2911" y="1726"/>
                  <a:pt x="2937" y="1628"/>
                </a:cubicBezTo>
                <a:cubicBezTo>
                  <a:pt x="2930" y="1625"/>
                  <a:pt x="2923" y="1619"/>
                  <a:pt x="2916" y="1619"/>
                </a:cubicBezTo>
                <a:cubicBezTo>
                  <a:pt x="2824" y="1615"/>
                  <a:pt x="2739" y="1630"/>
                  <a:pt x="2667" y="1696"/>
                </a:cubicBezTo>
                <a:cubicBezTo>
                  <a:pt x="2621" y="1738"/>
                  <a:pt x="2574" y="1777"/>
                  <a:pt x="2540" y="1829"/>
                </a:cubicBezTo>
                <a:cubicBezTo>
                  <a:pt x="2555" y="1709"/>
                  <a:pt x="2601" y="1607"/>
                  <a:pt x="2710" y="1542"/>
                </a:cubicBezTo>
                <a:cubicBezTo>
                  <a:pt x="2766" y="1509"/>
                  <a:pt x="2824" y="1477"/>
                  <a:pt x="2889" y="1463"/>
                </a:cubicBezTo>
                <a:cubicBezTo>
                  <a:pt x="2969" y="1446"/>
                  <a:pt x="3051" y="1432"/>
                  <a:pt x="3136" y="1452"/>
                </a:cubicBezTo>
                <a:cubicBezTo>
                  <a:pt x="3111" y="1571"/>
                  <a:pt x="3197" y="1724"/>
                  <a:pt x="3382" y="1761"/>
                </a:cubicBezTo>
                <a:cubicBezTo>
                  <a:pt x="3415" y="1727"/>
                  <a:pt x="3408" y="1686"/>
                  <a:pt x="3397" y="1646"/>
                </a:cubicBezTo>
                <a:cubicBezTo>
                  <a:pt x="3390" y="1622"/>
                  <a:pt x="3379" y="1599"/>
                  <a:pt x="3370" y="1577"/>
                </a:cubicBezTo>
                <a:cubicBezTo>
                  <a:pt x="3436" y="1564"/>
                  <a:pt x="3499" y="1552"/>
                  <a:pt x="3563" y="1540"/>
                </a:cubicBezTo>
                <a:cubicBezTo>
                  <a:pt x="3562" y="1527"/>
                  <a:pt x="3563" y="1518"/>
                  <a:pt x="3559" y="1512"/>
                </a:cubicBezTo>
                <a:cubicBezTo>
                  <a:pt x="3527" y="1458"/>
                  <a:pt x="3480" y="1417"/>
                  <a:pt x="3424" y="1391"/>
                </a:cubicBezTo>
                <a:close/>
                <a:moveTo>
                  <a:pt x="3423" y="797"/>
                </a:moveTo>
                <a:cubicBezTo>
                  <a:pt x="3443" y="804"/>
                  <a:pt x="3462" y="816"/>
                  <a:pt x="3470" y="842"/>
                </a:cubicBezTo>
                <a:cubicBezTo>
                  <a:pt x="3425" y="857"/>
                  <a:pt x="3383" y="868"/>
                  <a:pt x="3343" y="885"/>
                </a:cubicBezTo>
                <a:cubicBezTo>
                  <a:pt x="3310" y="900"/>
                  <a:pt x="3276" y="902"/>
                  <a:pt x="3241" y="903"/>
                </a:cubicBezTo>
                <a:cubicBezTo>
                  <a:pt x="3214" y="904"/>
                  <a:pt x="3188" y="894"/>
                  <a:pt x="3170" y="868"/>
                </a:cubicBezTo>
                <a:cubicBezTo>
                  <a:pt x="3200" y="864"/>
                  <a:pt x="3226" y="861"/>
                  <a:pt x="3253" y="858"/>
                </a:cubicBezTo>
                <a:cubicBezTo>
                  <a:pt x="3232" y="851"/>
                  <a:pt x="3211" y="850"/>
                  <a:pt x="3191" y="847"/>
                </a:cubicBezTo>
                <a:cubicBezTo>
                  <a:pt x="3172" y="843"/>
                  <a:pt x="3149" y="842"/>
                  <a:pt x="3140" y="816"/>
                </a:cubicBezTo>
                <a:cubicBezTo>
                  <a:pt x="3170" y="814"/>
                  <a:pt x="3197" y="814"/>
                  <a:pt x="3224" y="811"/>
                </a:cubicBezTo>
                <a:cubicBezTo>
                  <a:pt x="3253" y="807"/>
                  <a:pt x="3276" y="780"/>
                  <a:pt x="3307" y="788"/>
                </a:cubicBezTo>
                <a:cubicBezTo>
                  <a:pt x="3348" y="762"/>
                  <a:pt x="3386" y="784"/>
                  <a:pt x="3423" y="797"/>
                </a:cubicBezTo>
                <a:close/>
                <a:moveTo>
                  <a:pt x="3269" y="581"/>
                </a:moveTo>
                <a:cubicBezTo>
                  <a:pt x="3321" y="570"/>
                  <a:pt x="3374" y="560"/>
                  <a:pt x="3426" y="534"/>
                </a:cubicBezTo>
                <a:cubicBezTo>
                  <a:pt x="3415" y="563"/>
                  <a:pt x="3406" y="594"/>
                  <a:pt x="3392" y="622"/>
                </a:cubicBezTo>
                <a:cubicBezTo>
                  <a:pt x="3367" y="674"/>
                  <a:pt x="3335" y="721"/>
                  <a:pt x="3288" y="757"/>
                </a:cubicBezTo>
                <a:cubicBezTo>
                  <a:pt x="3234" y="798"/>
                  <a:pt x="3195" y="800"/>
                  <a:pt x="3145" y="762"/>
                </a:cubicBezTo>
                <a:cubicBezTo>
                  <a:pt x="3185" y="737"/>
                  <a:pt x="3228" y="717"/>
                  <a:pt x="3257" y="679"/>
                </a:cubicBezTo>
                <a:cubicBezTo>
                  <a:pt x="3214" y="697"/>
                  <a:pt x="3177" y="727"/>
                  <a:pt x="3130" y="734"/>
                </a:cubicBezTo>
                <a:cubicBezTo>
                  <a:pt x="3128" y="728"/>
                  <a:pt x="3127" y="725"/>
                  <a:pt x="3126" y="722"/>
                </a:cubicBezTo>
                <a:cubicBezTo>
                  <a:pt x="3126" y="720"/>
                  <a:pt x="3126" y="717"/>
                  <a:pt x="3127" y="714"/>
                </a:cubicBezTo>
                <a:cubicBezTo>
                  <a:pt x="3149" y="643"/>
                  <a:pt x="3196" y="598"/>
                  <a:pt x="3269" y="581"/>
                </a:cubicBezTo>
                <a:close/>
                <a:moveTo>
                  <a:pt x="3017" y="647"/>
                </a:moveTo>
                <a:cubicBezTo>
                  <a:pt x="3020" y="579"/>
                  <a:pt x="3041" y="516"/>
                  <a:pt x="3079" y="459"/>
                </a:cubicBezTo>
                <a:cubicBezTo>
                  <a:pt x="3084" y="452"/>
                  <a:pt x="3093" y="447"/>
                  <a:pt x="3097" y="443"/>
                </a:cubicBezTo>
                <a:cubicBezTo>
                  <a:pt x="3114" y="474"/>
                  <a:pt x="3129" y="503"/>
                  <a:pt x="3146" y="531"/>
                </a:cubicBezTo>
                <a:cubicBezTo>
                  <a:pt x="3161" y="555"/>
                  <a:pt x="3170" y="580"/>
                  <a:pt x="3167" y="605"/>
                </a:cubicBezTo>
                <a:cubicBezTo>
                  <a:pt x="3144" y="628"/>
                  <a:pt x="3125" y="648"/>
                  <a:pt x="3103" y="671"/>
                </a:cubicBezTo>
                <a:cubicBezTo>
                  <a:pt x="3099" y="639"/>
                  <a:pt x="3095" y="613"/>
                  <a:pt x="3092" y="586"/>
                </a:cubicBezTo>
                <a:cubicBezTo>
                  <a:pt x="3081" y="628"/>
                  <a:pt x="3090" y="672"/>
                  <a:pt x="3064" y="709"/>
                </a:cubicBezTo>
                <a:cubicBezTo>
                  <a:pt x="3027" y="695"/>
                  <a:pt x="3015" y="680"/>
                  <a:pt x="3017" y="647"/>
                </a:cubicBezTo>
                <a:close/>
                <a:moveTo>
                  <a:pt x="3008" y="836"/>
                </a:moveTo>
                <a:cubicBezTo>
                  <a:pt x="2931" y="931"/>
                  <a:pt x="2891" y="969"/>
                  <a:pt x="2854" y="979"/>
                </a:cubicBezTo>
                <a:cubicBezTo>
                  <a:pt x="2896" y="917"/>
                  <a:pt x="2949" y="873"/>
                  <a:pt x="3008" y="836"/>
                </a:cubicBezTo>
                <a:close/>
                <a:moveTo>
                  <a:pt x="2904" y="993"/>
                </a:moveTo>
                <a:cubicBezTo>
                  <a:pt x="2923" y="990"/>
                  <a:pt x="2943" y="986"/>
                  <a:pt x="2962" y="988"/>
                </a:cubicBezTo>
                <a:cubicBezTo>
                  <a:pt x="3008" y="992"/>
                  <a:pt x="3052" y="1005"/>
                  <a:pt x="3087" y="1041"/>
                </a:cubicBezTo>
                <a:cubicBezTo>
                  <a:pt x="3040" y="1134"/>
                  <a:pt x="2858" y="1187"/>
                  <a:pt x="2806" y="1123"/>
                </a:cubicBezTo>
                <a:cubicBezTo>
                  <a:pt x="2849" y="1078"/>
                  <a:pt x="2910" y="1074"/>
                  <a:pt x="2970" y="1050"/>
                </a:cubicBezTo>
                <a:cubicBezTo>
                  <a:pt x="2909" y="1043"/>
                  <a:pt x="2862" y="1071"/>
                  <a:pt x="2810" y="1084"/>
                </a:cubicBezTo>
                <a:cubicBezTo>
                  <a:pt x="2823" y="1028"/>
                  <a:pt x="2856" y="1003"/>
                  <a:pt x="2904" y="993"/>
                </a:cubicBezTo>
                <a:close/>
                <a:moveTo>
                  <a:pt x="2653" y="927"/>
                </a:moveTo>
                <a:cubicBezTo>
                  <a:pt x="2630" y="829"/>
                  <a:pt x="2654" y="739"/>
                  <a:pt x="2722" y="659"/>
                </a:cubicBezTo>
                <a:cubicBezTo>
                  <a:pt x="2818" y="733"/>
                  <a:pt x="2852" y="876"/>
                  <a:pt x="2819" y="980"/>
                </a:cubicBezTo>
                <a:cubicBezTo>
                  <a:pt x="2811" y="1006"/>
                  <a:pt x="2796" y="1029"/>
                  <a:pt x="2766" y="1043"/>
                </a:cubicBezTo>
                <a:cubicBezTo>
                  <a:pt x="2758" y="994"/>
                  <a:pt x="2751" y="949"/>
                  <a:pt x="2744" y="904"/>
                </a:cubicBezTo>
                <a:cubicBezTo>
                  <a:pt x="2741" y="904"/>
                  <a:pt x="2738" y="904"/>
                  <a:pt x="2736" y="905"/>
                </a:cubicBezTo>
                <a:cubicBezTo>
                  <a:pt x="2736" y="951"/>
                  <a:pt x="2736" y="997"/>
                  <a:pt x="2736" y="1044"/>
                </a:cubicBezTo>
                <a:cubicBezTo>
                  <a:pt x="2701" y="1036"/>
                  <a:pt x="2671" y="1001"/>
                  <a:pt x="2653" y="927"/>
                </a:cubicBezTo>
                <a:close/>
                <a:moveTo>
                  <a:pt x="1758" y="1111"/>
                </a:moveTo>
                <a:cubicBezTo>
                  <a:pt x="1843" y="1110"/>
                  <a:pt x="1959" y="1220"/>
                  <a:pt x="1960" y="1300"/>
                </a:cubicBezTo>
                <a:cubicBezTo>
                  <a:pt x="1925" y="1266"/>
                  <a:pt x="1889" y="1230"/>
                  <a:pt x="1854" y="1195"/>
                </a:cubicBezTo>
                <a:cubicBezTo>
                  <a:pt x="1851" y="1197"/>
                  <a:pt x="1849" y="1199"/>
                  <a:pt x="1847" y="1201"/>
                </a:cubicBezTo>
                <a:cubicBezTo>
                  <a:pt x="1877" y="1247"/>
                  <a:pt x="1928" y="1279"/>
                  <a:pt x="1947" y="1334"/>
                </a:cubicBezTo>
                <a:cubicBezTo>
                  <a:pt x="1817" y="1329"/>
                  <a:pt x="1758" y="1225"/>
                  <a:pt x="1758" y="1111"/>
                </a:cubicBezTo>
                <a:close/>
                <a:moveTo>
                  <a:pt x="1726" y="1454"/>
                </a:moveTo>
                <a:cubicBezTo>
                  <a:pt x="1671" y="1451"/>
                  <a:pt x="1615" y="1441"/>
                  <a:pt x="1573" y="1393"/>
                </a:cubicBezTo>
                <a:cubicBezTo>
                  <a:pt x="1668" y="1346"/>
                  <a:pt x="1764" y="1333"/>
                  <a:pt x="1865" y="1346"/>
                </a:cubicBezTo>
                <a:cubicBezTo>
                  <a:pt x="1883" y="1348"/>
                  <a:pt x="1889" y="1360"/>
                  <a:pt x="1894" y="1378"/>
                </a:cubicBezTo>
                <a:cubicBezTo>
                  <a:pt x="1836" y="1382"/>
                  <a:pt x="1780" y="1385"/>
                  <a:pt x="1724" y="1389"/>
                </a:cubicBezTo>
                <a:cubicBezTo>
                  <a:pt x="1724" y="1391"/>
                  <a:pt x="1724" y="1394"/>
                  <a:pt x="1725" y="1396"/>
                </a:cubicBezTo>
                <a:cubicBezTo>
                  <a:pt x="1779" y="1400"/>
                  <a:pt x="1834" y="1403"/>
                  <a:pt x="1898" y="1406"/>
                </a:cubicBezTo>
                <a:cubicBezTo>
                  <a:pt x="1843" y="1455"/>
                  <a:pt x="1783" y="1458"/>
                  <a:pt x="1726" y="1454"/>
                </a:cubicBezTo>
                <a:close/>
                <a:moveTo>
                  <a:pt x="1968" y="1560"/>
                </a:moveTo>
                <a:cubicBezTo>
                  <a:pt x="1917" y="1644"/>
                  <a:pt x="1838" y="1685"/>
                  <a:pt x="1741" y="1700"/>
                </a:cubicBezTo>
                <a:cubicBezTo>
                  <a:pt x="1752" y="1629"/>
                  <a:pt x="1805" y="1525"/>
                  <a:pt x="1855" y="1487"/>
                </a:cubicBezTo>
                <a:cubicBezTo>
                  <a:pt x="1881" y="1467"/>
                  <a:pt x="1908" y="1440"/>
                  <a:pt x="1951" y="1458"/>
                </a:cubicBezTo>
                <a:cubicBezTo>
                  <a:pt x="1934" y="1499"/>
                  <a:pt x="1900" y="1525"/>
                  <a:pt x="1881" y="1562"/>
                </a:cubicBezTo>
                <a:cubicBezTo>
                  <a:pt x="1922" y="1546"/>
                  <a:pt x="1940" y="1505"/>
                  <a:pt x="1974" y="1477"/>
                </a:cubicBezTo>
                <a:cubicBezTo>
                  <a:pt x="1984" y="1507"/>
                  <a:pt x="1983" y="1535"/>
                  <a:pt x="1968" y="1560"/>
                </a:cubicBezTo>
                <a:close/>
                <a:moveTo>
                  <a:pt x="2205" y="1513"/>
                </a:moveTo>
                <a:cubicBezTo>
                  <a:pt x="2162" y="1479"/>
                  <a:pt x="2114" y="1452"/>
                  <a:pt x="2063" y="1419"/>
                </a:cubicBezTo>
                <a:cubicBezTo>
                  <a:pt x="2161" y="1446"/>
                  <a:pt x="2313" y="1556"/>
                  <a:pt x="2325" y="1625"/>
                </a:cubicBezTo>
                <a:cubicBezTo>
                  <a:pt x="2286" y="1588"/>
                  <a:pt x="2248" y="1547"/>
                  <a:pt x="2205" y="1513"/>
                </a:cubicBezTo>
                <a:close/>
                <a:moveTo>
                  <a:pt x="2322" y="1740"/>
                </a:moveTo>
                <a:cubicBezTo>
                  <a:pt x="2291" y="1786"/>
                  <a:pt x="2255" y="1810"/>
                  <a:pt x="2209" y="1812"/>
                </a:cubicBezTo>
                <a:cubicBezTo>
                  <a:pt x="2136" y="1815"/>
                  <a:pt x="2081" y="1778"/>
                  <a:pt x="2026" y="1735"/>
                </a:cubicBezTo>
                <a:cubicBezTo>
                  <a:pt x="2101" y="1657"/>
                  <a:pt x="2241" y="1624"/>
                  <a:pt x="2304" y="1669"/>
                </a:cubicBezTo>
                <a:cubicBezTo>
                  <a:pt x="2311" y="1682"/>
                  <a:pt x="2318" y="1695"/>
                  <a:pt x="2326" y="1710"/>
                </a:cubicBezTo>
                <a:cubicBezTo>
                  <a:pt x="2273" y="1731"/>
                  <a:pt x="2220" y="1725"/>
                  <a:pt x="2164" y="1733"/>
                </a:cubicBezTo>
                <a:cubicBezTo>
                  <a:pt x="2209" y="1749"/>
                  <a:pt x="2261" y="1752"/>
                  <a:pt x="2322" y="1740"/>
                </a:cubicBezTo>
                <a:close/>
                <a:moveTo>
                  <a:pt x="2419" y="1625"/>
                </a:moveTo>
                <a:cubicBezTo>
                  <a:pt x="2415" y="1564"/>
                  <a:pt x="2412" y="1504"/>
                  <a:pt x="2408" y="1443"/>
                </a:cubicBezTo>
                <a:cubicBezTo>
                  <a:pt x="2387" y="1508"/>
                  <a:pt x="2408" y="1577"/>
                  <a:pt x="2386" y="1647"/>
                </a:cubicBezTo>
                <a:cubicBezTo>
                  <a:pt x="2300" y="1560"/>
                  <a:pt x="2326" y="1354"/>
                  <a:pt x="2413" y="1285"/>
                </a:cubicBezTo>
                <a:cubicBezTo>
                  <a:pt x="2418" y="1290"/>
                  <a:pt x="2422" y="1295"/>
                  <a:pt x="2426" y="1301"/>
                </a:cubicBezTo>
                <a:cubicBezTo>
                  <a:pt x="2432" y="1310"/>
                  <a:pt x="2438" y="1320"/>
                  <a:pt x="2442" y="1330"/>
                </a:cubicBezTo>
                <a:cubicBezTo>
                  <a:pt x="2483" y="1417"/>
                  <a:pt x="2481" y="1506"/>
                  <a:pt x="2451" y="1595"/>
                </a:cubicBezTo>
                <a:cubicBezTo>
                  <a:pt x="2446" y="1607"/>
                  <a:pt x="2435" y="1617"/>
                  <a:pt x="2427" y="1628"/>
                </a:cubicBezTo>
                <a:cubicBezTo>
                  <a:pt x="2424" y="1627"/>
                  <a:pt x="2422" y="1626"/>
                  <a:pt x="2419" y="1625"/>
                </a:cubicBezTo>
                <a:close/>
                <a:moveTo>
                  <a:pt x="2890" y="1951"/>
                </a:moveTo>
                <a:cubicBezTo>
                  <a:pt x="2863" y="1991"/>
                  <a:pt x="2825" y="2018"/>
                  <a:pt x="2770" y="2042"/>
                </a:cubicBezTo>
                <a:cubicBezTo>
                  <a:pt x="2733" y="2058"/>
                  <a:pt x="2697" y="2071"/>
                  <a:pt x="2657" y="2066"/>
                </a:cubicBezTo>
                <a:cubicBezTo>
                  <a:pt x="2625" y="2062"/>
                  <a:pt x="2611" y="2052"/>
                  <a:pt x="2597" y="2024"/>
                </a:cubicBezTo>
                <a:cubicBezTo>
                  <a:pt x="2652" y="1999"/>
                  <a:pt x="2719" y="2019"/>
                  <a:pt x="2775" y="1970"/>
                </a:cubicBezTo>
                <a:cubicBezTo>
                  <a:pt x="2750" y="1975"/>
                  <a:pt x="2732" y="1978"/>
                  <a:pt x="2713" y="1982"/>
                </a:cubicBezTo>
                <a:cubicBezTo>
                  <a:pt x="2765" y="1909"/>
                  <a:pt x="2819" y="1899"/>
                  <a:pt x="2890" y="1951"/>
                </a:cubicBezTo>
                <a:close/>
                <a:moveTo>
                  <a:pt x="2565" y="1898"/>
                </a:moveTo>
                <a:cubicBezTo>
                  <a:pt x="2569" y="1845"/>
                  <a:pt x="2586" y="1797"/>
                  <a:pt x="2625" y="1759"/>
                </a:cubicBezTo>
                <a:cubicBezTo>
                  <a:pt x="2642" y="1743"/>
                  <a:pt x="2661" y="1728"/>
                  <a:pt x="2678" y="1712"/>
                </a:cubicBezTo>
                <a:cubicBezTo>
                  <a:pt x="2744" y="1650"/>
                  <a:pt x="2825" y="1638"/>
                  <a:pt x="2914" y="1638"/>
                </a:cubicBezTo>
                <a:cubicBezTo>
                  <a:pt x="2904" y="1670"/>
                  <a:pt x="2897" y="1700"/>
                  <a:pt x="2886" y="1728"/>
                </a:cubicBezTo>
                <a:cubicBezTo>
                  <a:pt x="2844" y="1831"/>
                  <a:pt x="2771" y="1905"/>
                  <a:pt x="2672" y="1955"/>
                </a:cubicBezTo>
                <a:cubicBezTo>
                  <a:pt x="2649" y="1966"/>
                  <a:pt x="2621" y="1966"/>
                  <a:pt x="2596" y="1944"/>
                </a:cubicBezTo>
                <a:cubicBezTo>
                  <a:pt x="2637" y="1887"/>
                  <a:pt x="2677" y="1829"/>
                  <a:pt x="2737" y="1776"/>
                </a:cubicBezTo>
                <a:cubicBezTo>
                  <a:pt x="2720" y="1783"/>
                  <a:pt x="2709" y="1785"/>
                  <a:pt x="2702" y="1791"/>
                </a:cubicBezTo>
                <a:cubicBezTo>
                  <a:pt x="2659" y="1833"/>
                  <a:pt x="2616" y="1877"/>
                  <a:pt x="2569" y="1924"/>
                </a:cubicBezTo>
                <a:cubicBezTo>
                  <a:pt x="2567" y="1914"/>
                  <a:pt x="2564" y="1906"/>
                  <a:pt x="2565" y="1898"/>
                </a:cubicBezTo>
                <a:close/>
                <a:moveTo>
                  <a:pt x="2715" y="1510"/>
                </a:moveTo>
                <a:cubicBezTo>
                  <a:pt x="2756" y="1475"/>
                  <a:pt x="2823" y="1447"/>
                  <a:pt x="2869" y="1442"/>
                </a:cubicBezTo>
                <a:cubicBezTo>
                  <a:pt x="2814" y="1467"/>
                  <a:pt x="2765" y="1489"/>
                  <a:pt x="2715" y="1510"/>
                </a:cubicBezTo>
                <a:close/>
                <a:moveTo>
                  <a:pt x="3071" y="1377"/>
                </a:moveTo>
                <a:cubicBezTo>
                  <a:pt x="3097" y="1332"/>
                  <a:pt x="3148" y="1310"/>
                  <a:pt x="3162" y="1261"/>
                </a:cubicBezTo>
                <a:cubicBezTo>
                  <a:pt x="3129" y="1288"/>
                  <a:pt x="3096" y="1314"/>
                  <a:pt x="3057" y="1345"/>
                </a:cubicBezTo>
                <a:cubicBezTo>
                  <a:pt x="3049" y="1311"/>
                  <a:pt x="3058" y="1290"/>
                  <a:pt x="3073" y="1270"/>
                </a:cubicBezTo>
                <a:cubicBezTo>
                  <a:pt x="3103" y="1229"/>
                  <a:pt x="3144" y="1204"/>
                  <a:pt x="3189" y="1183"/>
                </a:cubicBezTo>
                <a:cubicBezTo>
                  <a:pt x="3222" y="1169"/>
                  <a:pt x="3256" y="1158"/>
                  <a:pt x="3297" y="1165"/>
                </a:cubicBezTo>
                <a:cubicBezTo>
                  <a:pt x="3288" y="1195"/>
                  <a:pt x="3281" y="1223"/>
                  <a:pt x="3270" y="1250"/>
                </a:cubicBezTo>
                <a:cubicBezTo>
                  <a:pt x="3248" y="1302"/>
                  <a:pt x="3212" y="1343"/>
                  <a:pt x="3164" y="1371"/>
                </a:cubicBezTo>
                <a:cubicBezTo>
                  <a:pt x="3137" y="1388"/>
                  <a:pt x="3106" y="1397"/>
                  <a:pt x="3071" y="1377"/>
                </a:cubicBezTo>
                <a:close/>
                <a:moveTo>
                  <a:pt x="3379" y="1738"/>
                </a:moveTo>
                <a:cubicBezTo>
                  <a:pt x="3301" y="1724"/>
                  <a:pt x="3241" y="1688"/>
                  <a:pt x="3197" y="1628"/>
                </a:cubicBezTo>
                <a:cubicBezTo>
                  <a:pt x="3176" y="1599"/>
                  <a:pt x="3160" y="1566"/>
                  <a:pt x="3174" y="1523"/>
                </a:cubicBezTo>
                <a:cubicBezTo>
                  <a:pt x="3220" y="1562"/>
                  <a:pt x="3251" y="1611"/>
                  <a:pt x="3305" y="1635"/>
                </a:cubicBezTo>
                <a:cubicBezTo>
                  <a:pt x="3280" y="1605"/>
                  <a:pt x="3256" y="1574"/>
                  <a:pt x="3225" y="1536"/>
                </a:cubicBezTo>
                <a:cubicBezTo>
                  <a:pt x="3266" y="1550"/>
                  <a:pt x="3300" y="1562"/>
                  <a:pt x="3334" y="1574"/>
                </a:cubicBezTo>
                <a:cubicBezTo>
                  <a:pt x="3337" y="1575"/>
                  <a:pt x="3340" y="1579"/>
                  <a:pt x="3342" y="1583"/>
                </a:cubicBezTo>
                <a:cubicBezTo>
                  <a:pt x="3373" y="1628"/>
                  <a:pt x="3391" y="1677"/>
                  <a:pt x="3379" y="1738"/>
                </a:cubicBezTo>
                <a:close/>
                <a:moveTo>
                  <a:pt x="3366" y="1550"/>
                </a:moveTo>
                <a:cubicBezTo>
                  <a:pt x="3309" y="1547"/>
                  <a:pt x="3260" y="1533"/>
                  <a:pt x="3229" y="1471"/>
                </a:cubicBezTo>
                <a:cubicBezTo>
                  <a:pt x="3249" y="1469"/>
                  <a:pt x="3264" y="1465"/>
                  <a:pt x="3279" y="1465"/>
                </a:cubicBezTo>
                <a:cubicBezTo>
                  <a:pt x="3294" y="1465"/>
                  <a:pt x="3310" y="1469"/>
                  <a:pt x="3325" y="1470"/>
                </a:cubicBezTo>
                <a:cubicBezTo>
                  <a:pt x="3338" y="1472"/>
                  <a:pt x="3352" y="1473"/>
                  <a:pt x="3365" y="1475"/>
                </a:cubicBezTo>
                <a:cubicBezTo>
                  <a:pt x="3323" y="1444"/>
                  <a:pt x="3276" y="1442"/>
                  <a:pt x="3225" y="1442"/>
                </a:cubicBezTo>
                <a:cubicBezTo>
                  <a:pt x="3240" y="1409"/>
                  <a:pt x="3265" y="1402"/>
                  <a:pt x="3292" y="1399"/>
                </a:cubicBezTo>
                <a:cubicBezTo>
                  <a:pt x="3351" y="1393"/>
                  <a:pt x="3409" y="1395"/>
                  <a:pt x="3457" y="1437"/>
                </a:cubicBezTo>
                <a:cubicBezTo>
                  <a:pt x="3485" y="1462"/>
                  <a:pt x="3519" y="1481"/>
                  <a:pt x="3541" y="1522"/>
                </a:cubicBezTo>
                <a:cubicBezTo>
                  <a:pt x="3479" y="1528"/>
                  <a:pt x="3426" y="1553"/>
                  <a:pt x="3366" y="1550"/>
                </a:cubicBezTo>
                <a:close/>
                <a:moveTo>
                  <a:pt x="3373" y="1910"/>
                </a:moveTo>
                <a:cubicBezTo>
                  <a:pt x="3329" y="1929"/>
                  <a:pt x="3321" y="1970"/>
                  <a:pt x="3315" y="2011"/>
                </a:cubicBezTo>
                <a:cubicBezTo>
                  <a:pt x="3312" y="2035"/>
                  <a:pt x="3314" y="2060"/>
                  <a:pt x="3314" y="2085"/>
                </a:cubicBezTo>
                <a:cubicBezTo>
                  <a:pt x="3248" y="2071"/>
                  <a:pt x="3186" y="2059"/>
                  <a:pt x="3121" y="2045"/>
                </a:cubicBezTo>
                <a:cubicBezTo>
                  <a:pt x="3118" y="2058"/>
                  <a:pt x="3113" y="2066"/>
                  <a:pt x="3114" y="2073"/>
                </a:cubicBezTo>
                <a:cubicBezTo>
                  <a:pt x="3119" y="2104"/>
                  <a:pt x="3128" y="2133"/>
                  <a:pt x="3142" y="2160"/>
                </a:cubicBezTo>
                <a:cubicBezTo>
                  <a:pt x="3169" y="2160"/>
                  <a:pt x="3169" y="2160"/>
                  <a:pt x="3169" y="2160"/>
                </a:cubicBezTo>
                <a:cubicBezTo>
                  <a:pt x="3155" y="2134"/>
                  <a:pt x="3139" y="2108"/>
                  <a:pt x="3135" y="2070"/>
                </a:cubicBezTo>
                <a:cubicBezTo>
                  <a:pt x="3194" y="2088"/>
                  <a:pt x="3253" y="2085"/>
                  <a:pt x="3307" y="2111"/>
                </a:cubicBezTo>
                <a:cubicBezTo>
                  <a:pt x="3335" y="2124"/>
                  <a:pt x="3359" y="2139"/>
                  <a:pt x="3376" y="2160"/>
                </a:cubicBezTo>
                <a:cubicBezTo>
                  <a:pt x="3413" y="2160"/>
                  <a:pt x="3413" y="2160"/>
                  <a:pt x="3413" y="2160"/>
                </a:cubicBezTo>
                <a:cubicBezTo>
                  <a:pt x="3389" y="2139"/>
                  <a:pt x="3367" y="2120"/>
                  <a:pt x="3346" y="2101"/>
                </a:cubicBezTo>
                <a:cubicBezTo>
                  <a:pt x="3343" y="2099"/>
                  <a:pt x="3343" y="2094"/>
                  <a:pt x="3342" y="2090"/>
                </a:cubicBezTo>
                <a:cubicBezTo>
                  <a:pt x="3331" y="2036"/>
                  <a:pt x="3332" y="1984"/>
                  <a:pt x="3367" y="1933"/>
                </a:cubicBezTo>
                <a:cubicBezTo>
                  <a:pt x="3434" y="1975"/>
                  <a:pt x="3475" y="2031"/>
                  <a:pt x="3493" y="2103"/>
                </a:cubicBezTo>
                <a:cubicBezTo>
                  <a:pt x="3498" y="2122"/>
                  <a:pt x="3500" y="2141"/>
                  <a:pt x="3497" y="2160"/>
                </a:cubicBezTo>
                <a:cubicBezTo>
                  <a:pt x="3520" y="2160"/>
                  <a:pt x="3520" y="2160"/>
                  <a:pt x="3520" y="2160"/>
                </a:cubicBezTo>
                <a:cubicBezTo>
                  <a:pt x="3519" y="2073"/>
                  <a:pt x="3474" y="1977"/>
                  <a:pt x="3373" y="1910"/>
                </a:cubicBezTo>
                <a:close/>
                <a:moveTo>
                  <a:pt x="3789" y="152"/>
                </a:moveTo>
                <a:cubicBezTo>
                  <a:pt x="3765" y="164"/>
                  <a:pt x="3754" y="158"/>
                  <a:pt x="3747" y="141"/>
                </a:cubicBezTo>
                <a:cubicBezTo>
                  <a:pt x="3742" y="127"/>
                  <a:pt x="3731" y="114"/>
                  <a:pt x="3728" y="99"/>
                </a:cubicBezTo>
                <a:cubicBezTo>
                  <a:pt x="3723" y="76"/>
                  <a:pt x="3710" y="62"/>
                  <a:pt x="3686" y="59"/>
                </a:cubicBezTo>
                <a:cubicBezTo>
                  <a:pt x="3685" y="32"/>
                  <a:pt x="3673" y="14"/>
                  <a:pt x="3656" y="0"/>
                </a:cubicBezTo>
                <a:cubicBezTo>
                  <a:pt x="3596" y="0"/>
                  <a:pt x="3596" y="0"/>
                  <a:pt x="3596" y="0"/>
                </a:cubicBezTo>
                <a:cubicBezTo>
                  <a:pt x="3609" y="12"/>
                  <a:pt x="3621" y="25"/>
                  <a:pt x="3632" y="39"/>
                </a:cubicBezTo>
                <a:cubicBezTo>
                  <a:pt x="3646" y="59"/>
                  <a:pt x="3658" y="81"/>
                  <a:pt x="3685" y="88"/>
                </a:cubicBezTo>
                <a:cubicBezTo>
                  <a:pt x="3693" y="90"/>
                  <a:pt x="3700" y="100"/>
                  <a:pt x="3705" y="108"/>
                </a:cubicBezTo>
                <a:cubicBezTo>
                  <a:pt x="3760" y="203"/>
                  <a:pt x="3799" y="305"/>
                  <a:pt x="3820" y="412"/>
                </a:cubicBezTo>
                <a:cubicBezTo>
                  <a:pt x="3828" y="450"/>
                  <a:pt x="3825" y="487"/>
                  <a:pt x="3815" y="524"/>
                </a:cubicBezTo>
                <a:cubicBezTo>
                  <a:pt x="3811" y="539"/>
                  <a:pt x="3810" y="553"/>
                  <a:pt x="3808" y="568"/>
                </a:cubicBezTo>
                <a:cubicBezTo>
                  <a:pt x="3820" y="575"/>
                  <a:pt x="3830" y="577"/>
                  <a:pt x="3840" y="576"/>
                </a:cubicBezTo>
                <a:cubicBezTo>
                  <a:pt x="3840" y="343"/>
                  <a:pt x="3840" y="343"/>
                  <a:pt x="3840" y="343"/>
                </a:cubicBezTo>
                <a:cubicBezTo>
                  <a:pt x="3834" y="333"/>
                  <a:pt x="3829" y="322"/>
                  <a:pt x="3826" y="311"/>
                </a:cubicBezTo>
                <a:cubicBezTo>
                  <a:pt x="3810" y="261"/>
                  <a:pt x="3761" y="219"/>
                  <a:pt x="3789" y="152"/>
                </a:cubicBezTo>
                <a:close/>
                <a:moveTo>
                  <a:pt x="3741" y="24"/>
                </a:moveTo>
                <a:cubicBezTo>
                  <a:pt x="3735" y="16"/>
                  <a:pt x="3730" y="8"/>
                  <a:pt x="3724" y="0"/>
                </a:cubicBezTo>
                <a:cubicBezTo>
                  <a:pt x="3694" y="0"/>
                  <a:pt x="3694" y="0"/>
                  <a:pt x="3694" y="0"/>
                </a:cubicBezTo>
                <a:cubicBezTo>
                  <a:pt x="3705" y="13"/>
                  <a:pt x="3717" y="27"/>
                  <a:pt x="3728" y="41"/>
                </a:cubicBezTo>
                <a:cubicBezTo>
                  <a:pt x="3773" y="97"/>
                  <a:pt x="3810" y="157"/>
                  <a:pt x="3840" y="221"/>
                </a:cubicBezTo>
                <a:cubicBezTo>
                  <a:pt x="3840" y="174"/>
                  <a:pt x="3840" y="174"/>
                  <a:pt x="3840" y="174"/>
                </a:cubicBezTo>
                <a:cubicBezTo>
                  <a:pt x="3812" y="121"/>
                  <a:pt x="3779" y="71"/>
                  <a:pt x="3741" y="24"/>
                </a:cubicBezTo>
                <a:close/>
                <a:moveTo>
                  <a:pt x="3803" y="228"/>
                </a:moveTo>
                <a:cubicBezTo>
                  <a:pt x="3807" y="250"/>
                  <a:pt x="3809" y="269"/>
                  <a:pt x="3840" y="265"/>
                </a:cubicBezTo>
                <a:cubicBezTo>
                  <a:pt x="3840" y="261"/>
                  <a:pt x="3840" y="261"/>
                  <a:pt x="3840" y="261"/>
                </a:cubicBezTo>
                <a:cubicBezTo>
                  <a:pt x="3835" y="242"/>
                  <a:pt x="3828" y="228"/>
                  <a:pt x="3803" y="228"/>
                </a:cubicBezTo>
                <a:close/>
                <a:moveTo>
                  <a:pt x="3840" y="1211"/>
                </a:moveTo>
                <a:cubicBezTo>
                  <a:pt x="3840" y="1188"/>
                  <a:pt x="3840" y="1188"/>
                  <a:pt x="3840" y="1188"/>
                </a:cubicBezTo>
                <a:cubicBezTo>
                  <a:pt x="3816" y="1174"/>
                  <a:pt x="3790" y="1162"/>
                  <a:pt x="3762" y="1158"/>
                </a:cubicBezTo>
                <a:cubicBezTo>
                  <a:pt x="3786" y="1177"/>
                  <a:pt x="3815" y="1192"/>
                  <a:pt x="3840" y="1211"/>
                </a:cubicBezTo>
                <a:close/>
                <a:moveTo>
                  <a:pt x="118" y="70"/>
                </a:moveTo>
                <a:cubicBezTo>
                  <a:pt x="134" y="136"/>
                  <a:pt x="149" y="198"/>
                  <a:pt x="164" y="262"/>
                </a:cubicBezTo>
                <a:cubicBezTo>
                  <a:pt x="177" y="259"/>
                  <a:pt x="187" y="260"/>
                  <a:pt x="193" y="256"/>
                </a:cubicBezTo>
                <a:cubicBezTo>
                  <a:pt x="245" y="221"/>
                  <a:pt x="283" y="172"/>
                  <a:pt x="307" y="115"/>
                </a:cubicBezTo>
                <a:cubicBezTo>
                  <a:pt x="322" y="78"/>
                  <a:pt x="319" y="39"/>
                  <a:pt x="314" y="0"/>
                </a:cubicBezTo>
                <a:cubicBezTo>
                  <a:pt x="294" y="0"/>
                  <a:pt x="294" y="0"/>
                  <a:pt x="294" y="0"/>
                </a:cubicBezTo>
                <a:cubicBezTo>
                  <a:pt x="301" y="53"/>
                  <a:pt x="298" y="105"/>
                  <a:pt x="262" y="151"/>
                </a:cubicBezTo>
                <a:cubicBezTo>
                  <a:pt x="239" y="180"/>
                  <a:pt x="222" y="214"/>
                  <a:pt x="181" y="239"/>
                </a:cubicBezTo>
                <a:cubicBezTo>
                  <a:pt x="172" y="177"/>
                  <a:pt x="145" y="125"/>
                  <a:pt x="145" y="65"/>
                </a:cubicBezTo>
                <a:cubicBezTo>
                  <a:pt x="145" y="42"/>
                  <a:pt x="147" y="20"/>
                  <a:pt x="153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26" y="11"/>
                  <a:pt x="123" y="23"/>
                  <a:pt x="120" y="34"/>
                </a:cubicBezTo>
                <a:cubicBezTo>
                  <a:pt x="119" y="38"/>
                  <a:pt x="114" y="41"/>
                  <a:pt x="111" y="43"/>
                </a:cubicBezTo>
                <a:cubicBezTo>
                  <a:pt x="78" y="68"/>
                  <a:pt x="42" y="86"/>
                  <a:pt x="0" y="89"/>
                </a:cubicBezTo>
                <a:cubicBezTo>
                  <a:pt x="0" y="112"/>
                  <a:pt x="0" y="112"/>
                  <a:pt x="0" y="112"/>
                </a:cubicBezTo>
                <a:cubicBezTo>
                  <a:pt x="17" y="111"/>
                  <a:pt x="34" y="106"/>
                  <a:pt x="51" y="101"/>
                </a:cubicBezTo>
                <a:cubicBezTo>
                  <a:pt x="74" y="93"/>
                  <a:pt x="96" y="81"/>
                  <a:pt x="118" y="70"/>
                </a:cubicBezTo>
                <a:close/>
                <a:moveTo>
                  <a:pt x="3428" y="2160"/>
                </a:moveTo>
                <a:cubicBezTo>
                  <a:pt x="3454" y="2160"/>
                  <a:pt x="3454" y="2160"/>
                  <a:pt x="3454" y="2160"/>
                </a:cubicBezTo>
                <a:cubicBezTo>
                  <a:pt x="3439" y="2122"/>
                  <a:pt x="3425" y="2085"/>
                  <a:pt x="3396" y="2055"/>
                </a:cubicBezTo>
                <a:cubicBezTo>
                  <a:pt x="3406" y="2088"/>
                  <a:pt x="3416" y="2122"/>
                  <a:pt x="3428" y="2160"/>
                </a:cubicBezTo>
                <a:close/>
                <a:moveTo>
                  <a:pt x="61" y="0"/>
                </a:moveTo>
                <a:cubicBezTo>
                  <a:pt x="59" y="3"/>
                  <a:pt x="58" y="6"/>
                  <a:pt x="57" y="9"/>
                </a:cubicBezTo>
                <a:cubicBezTo>
                  <a:pt x="60" y="6"/>
                  <a:pt x="63" y="3"/>
                  <a:pt x="67" y="0"/>
                </a:cubicBezTo>
                <a:lnTo>
                  <a:pt x="61" y="0"/>
                </a:lnTo>
                <a:close/>
                <a:moveTo>
                  <a:pt x="117" y="1012"/>
                </a:moveTo>
                <a:cubicBezTo>
                  <a:pt x="94" y="956"/>
                  <a:pt x="66" y="904"/>
                  <a:pt x="18" y="867"/>
                </a:cubicBezTo>
                <a:cubicBezTo>
                  <a:pt x="12" y="862"/>
                  <a:pt x="6" y="858"/>
                  <a:pt x="0" y="853"/>
                </a:cubicBezTo>
                <a:cubicBezTo>
                  <a:pt x="0" y="878"/>
                  <a:pt x="0" y="878"/>
                  <a:pt x="0" y="878"/>
                </a:cubicBezTo>
                <a:cubicBezTo>
                  <a:pt x="15" y="890"/>
                  <a:pt x="29" y="905"/>
                  <a:pt x="42" y="921"/>
                </a:cubicBezTo>
                <a:cubicBezTo>
                  <a:pt x="59" y="944"/>
                  <a:pt x="74" y="969"/>
                  <a:pt x="91" y="996"/>
                </a:cubicBezTo>
                <a:cubicBezTo>
                  <a:pt x="59" y="1010"/>
                  <a:pt x="30" y="1012"/>
                  <a:pt x="0" y="1009"/>
                </a:cubicBezTo>
                <a:cubicBezTo>
                  <a:pt x="0" y="1030"/>
                  <a:pt x="0" y="1030"/>
                  <a:pt x="0" y="1030"/>
                </a:cubicBezTo>
                <a:cubicBezTo>
                  <a:pt x="38" y="1033"/>
                  <a:pt x="77" y="1028"/>
                  <a:pt x="117" y="1012"/>
                </a:cubicBezTo>
                <a:close/>
                <a:moveTo>
                  <a:pt x="155" y="746"/>
                </a:moveTo>
                <a:cubicBezTo>
                  <a:pt x="202" y="706"/>
                  <a:pt x="237" y="654"/>
                  <a:pt x="255" y="594"/>
                </a:cubicBezTo>
                <a:cubicBezTo>
                  <a:pt x="257" y="587"/>
                  <a:pt x="253" y="578"/>
                  <a:pt x="252" y="565"/>
                </a:cubicBezTo>
                <a:cubicBezTo>
                  <a:pt x="186" y="570"/>
                  <a:pt x="122" y="575"/>
                  <a:pt x="56" y="580"/>
                </a:cubicBezTo>
                <a:cubicBezTo>
                  <a:pt x="58" y="555"/>
                  <a:pt x="64" y="531"/>
                  <a:pt x="64" y="506"/>
                </a:cubicBezTo>
                <a:cubicBezTo>
                  <a:pt x="64" y="465"/>
                  <a:pt x="61" y="423"/>
                  <a:pt x="19" y="399"/>
                </a:cubicBezTo>
                <a:cubicBezTo>
                  <a:pt x="13" y="402"/>
                  <a:pt x="6" y="405"/>
                  <a:pt x="0" y="409"/>
                </a:cubicBezTo>
                <a:cubicBezTo>
                  <a:pt x="0" y="433"/>
                  <a:pt x="0" y="433"/>
                  <a:pt x="0" y="433"/>
                </a:cubicBezTo>
                <a:cubicBezTo>
                  <a:pt x="7" y="429"/>
                  <a:pt x="15" y="426"/>
                  <a:pt x="22" y="422"/>
                </a:cubicBezTo>
                <a:cubicBezTo>
                  <a:pt x="50" y="478"/>
                  <a:pt x="45" y="529"/>
                  <a:pt x="27" y="581"/>
                </a:cubicBezTo>
                <a:cubicBezTo>
                  <a:pt x="26" y="585"/>
                  <a:pt x="24" y="590"/>
                  <a:pt x="21" y="592"/>
                </a:cubicBezTo>
                <a:cubicBezTo>
                  <a:pt x="14" y="597"/>
                  <a:pt x="7" y="601"/>
                  <a:pt x="0" y="606"/>
                </a:cubicBezTo>
                <a:cubicBezTo>
                  <a:pt x="0" y="633"/>
                  <a:pt x="0" y="633"/>
                  <a:pt x="0" y="633"/>
                </a:cubicBezTo>
                <a:cubicBezTo>
                  <a:pt x="17" y="622"/>
                  <a:pt x="37" y="614"/>
                  <a:pt x="59" y="606"/>
                </a:cubicBezTo>
                <a:cubicBezTo>
                  <a:pt x="116" y="588"/>
                  <a:pt x="174" y="599"/>
                  <a:pt x="235" y="588"/>
                </a:cubicBezTo>
                <a:cubicBezTo>
                  <a:pt x="224" y="635"/>
                  <a:pt x="196" y="661"/>
                  <a:pt x="175" y="692"/>
                </a:cubicBezTo>
                <a:cubicBezTo>
                  <a:pt x="139" y="745"/>
                  <a:pt x="84" y="762"/>
                  <a:pt x="25" y="772"/>
                </a:cubicBezTo>
                <a:cubicBezTo>
                  <a:pt x="17" y="773"/>
                  <a:pt x="8" y="774"/>
                  <a:pt x="0" y="773"/>
                </a:cubicBezTo>
                <a:cubicBezTo>
                  <a:pt x="0" y="795"/>
                  <a:pt x="0" y="795"/>
                  <a:pt x="0" y="795"/>
                </a:cubicBezTo>
                <a:cubicBezTo>
                  <a:pt x="9" y="795"/>
                  <a:pt x="17" y="794"/>
                  <a:pt x="26" y="792"/>
                </a:cubicBezTo>
                <a:cubicBezTo>
                  <a:pt x="72" y="783"/>
                  <a:pt x="119" y="776"/>
                  <a:pt x="155" y="746"/>
                </a:cubicBezTo>
                <a:close/>
                <a:moveTo>
                  <a:pt x="2102" y="2101"/>
                </a:moveTo>
                <a:cubicBezTo>
                  <a:pt x="2066" y="2112"/>
                  <a:pt x="2034" y="2138"/>
                  <a:pt x="1997" y="2159"/>
                </a:cubicBezTo>
                <a:cubicBezTo>
                  <a:pt x="1986" y="2061"/>
                  <a:pt x="1945" y="1973"/>
                  <a:pt x="1884" y="1890"/>
                </a:cubicBezTo>
                <a:cubicBezTo>
                  <a:pt x="1880" y="1898"/>
                  <a:pt x="1876" y="1903"/>
                  <a:pt x="1876" y="1907"/>
                </a:cubicBezTo>
                <a:cubicBezTo>
                  <a:pt x="1879" y="1958"/>
                  <a:pt x="1854" y="2001"/>
                  <a:pt x="1834" y="2046"/>
                </a:cubicBezTo>
                <a:cubicBezTo>
                  <a:pt x="1818" y="2082"/>
                  <a:pt x="1798" y="2117"/>
                  <a:pt x="1779" y="2154"/>
                </a:cubicBezTo>
                <a:cubicBezTo>
                  <a:pt x="1752" y="2146"/>
                  <a:pt x="1721" y="2139"/>
                  <a:pt x="1691" y="2130"/>
                </a:cubicBezTo>
                <a:cubicBezTo>
                  <a:pt x="1660" y="2121"/>
                  <a:pt x="1630" y="2111"/>
                  <a:pt x="1598" y="2100"/>
                </a:cubicBezTo>
                <a:cubicBezTo>
                  <a:pt x="1591" y="2121"/>
                  <a:pt x="1589" y="2141"/>
                  <a:pt x="1591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0" y="2151"/>
                  <a:pt x="1612" y="2141"/>
                  <a:pt x="1612" y="2136"/>
                </a:cubicBezTo>
                <a:cubicBezTo>
                  <a:pt x="1647" y="2143"/>
                  <a:pt x="1678" y="2151"/>
                  <a:pt x="1710" y="2157"/>
                </a:cubicBezTo>
                <a:cubicBezTo>
                  <a:pt x="1715" y="2158"/>
                  <a:pt x="1720" y="2159"/>
                  <a:pt x="1725" y="2160"/>
                </a:cubicBezTo>
                <a:cubicBezTo>
                  <a:pt x="1808" y="2160"/>
                  <a:pt x="1808" y="2160"/>
                  <a:pt x="1808" y="2160"/>
                </a:cubicBezTo>
                <a:cubicBezTo>
                  <a:pt x="1811" y="2140"/>
                  <a:pt x="1819" y="2119"/>
                  <a:pt x="1830" y="2099"/>
                </a:cubicBezTo>
                <a:cubicBezTo>
                  <a:pt x="1856" y="2052"/>
                  <a:pt x="1884" y="2007"/>
                  <a:pt x="1898" y="1950"/>
                </a:cubicBezTo>
                <a:cubicBezTo>
                  <a:pt x="1913" y="1978"/>
                  <a:pt x="1930" y="2005"/>
                  <a:pt x="1943" y="2034"/>
                </a:cubicBezTo>
                <a:cubicBezTo>
                  <a:pt x="1959" y="2074"/>
                  <a:pt x="1971" y="2116"/>
                  <a:pt x="1974" y="2160"/>
                </a:cubicBezTo>
                <a:cubicBezTo>
                  <a:pt x="2037" y="2160"/>
                  <a:pt x="2037" y="2160"/>
                  <a:pt x="2037" y="2160"/>
                </a:cubicBezTo>
                <a:cubicBezTo>
                  <a:pt x="2053" y="2146"/>
                  <a:pt x="2074" y="2137"/>
                  <a:pt x="2093" y="2126"/>
                </a:cubicBezTo>
                <a:cubicBezTo>
                  <a:pt x="2112" y="2116"/>
                  <a:pt x="2134" y="2110"/>
                  <a:pt x="2158" y="2121"/>
                </a:cubicBezTo>
                <a:cubicBezTo>
                  <a:pt x="2152" y="2135"/>
                  <a:pt x="2146" y="2148"/>
                  <a:pt x="2141" y="2160"/>
                </a:cubicBezTo>
                <a:cubicBezTo>
                  <a:pt x="2166" y="2160"/>
                  <a:pt x="2166" y="2160"/>
                  <a:pt x="2166" y="2160"/>
                </a:cubicBezTo>
                <a:cubicBezTo>
                  <a:pt x="2179" y="2141"/>
                  <a:pt x="2198" y="2125"/>
                  <a:pt x="2227" y="2114"/>
                </a:cubicBezTo>
                <a:cubicBezTo>
                  <a:pt x="2180" y="2097"/>
                  <a:pt x="2139" y="2090"/>
                  <a:pt x="2102" y="2101"/>
                </a:cubicBezTo>
                <a:close/>
                <a:moveTo>
                  <a:pt x="122" y="1678"/>
                </a:moveTo>
                <a:cubicBezTo>
                  <a:pt x="128" y="1647"/>
                  <a:pt x="135" y="1616"/>
                  <a:pt x="141" y="1589"/>
                </a:cubicBezTo>
                <a:cubicBezTo>
                  <a:pt x="182" y="1588"/>
                  <a:pt x="222" y="1586"/>
                  <a:pt x="262" y="1588"/>
                </a:cubicBezTo>
                <a:cubicBezTo>
                  <a:pt x="311" y="1590"/>
                  <a:pt x="360" y="1587"/>
                  <a:pt x="405" y="1613"/>
                </a:cubicBezTo>
                <a:cubicBezTo>
                  <a:pt x="409" y="1615"/>
                  <a:pt x="415" y="1613"/>
                  <a:pt x="424" y="1613"/>
                </a:cubicBezTo>
                <a:cubicBezTo>
                  <a:pt x="377" y="1521"/>
                  <a:pt x="317" y="1445"/>
                  <a:pt x="234" y="1391"/>
                </a:cubicBezTo>
                <a:cubicBezTo>
                  <a:pt x="270" y="1367"/>
                  <a:pt x="307" y="1351"/>
                  <a:pt x="333" y="1323"/>
                </a:cubicBezTo>
                <a:cubicBezTo>
                  <a:pt x="360" y="1295"/>
                  <a:pt x="372" y="1255"/>
                  <a:pt x="378" y="1206"/>
                </a:cubicBezTo>
                <a:cubicBezTo>
                  <a:pt x="339" y="1242"/>
                  <a:pt x="299" y="1245"/>
                  <a:pt x="257" y="1240"/>
                </a:cubicBezTo>
                <a:cubicBezTo>
                  <a:pt x="232" y="1238"/>
                  <a:pt x="207" y="1235"/>
                  <a:pt x="183" y="1231"/>
                </a:cubicBezTo>
                <a:cubicBezTo>
                  <a:pt x="136" y="1223"/>
                  <a:pt x="90" y="1227"/>
                  <a:pt x="46" y="1243"/>
                </a:cubicBezTo>
                <a:cubicBezTo>
                  <a:pt x="29" y="1250"/>
                  <a:pt x="14" y="1257"/>
                  <a:pt x="0" y="1268"/>
                </a:cubicBezTo>
                <a:cubicBezTo>
                  <a:pt x="0" y="1517"/>
                  <a:pt x="0" y="1517"/>
                  <a:pt x="0" y="1517"/>
                </a:cubicBezTo>
                <a:cubicBezTo>
                  <a:pt x="19" y="1545"/>
                  <a:pt x="24" y="1579"/>
                  <a:pt x="40" y="1609"/>
                </a:cubicBezTo>
                <a:cubicBezTo>
                  <a:pt x="37" y="1582"/>
                  <a:pt x="34" y="1555"/>
                  <a:pt x="30" y="1524"/>
                </a:cubicBezTo>
                <a:cubicBezTo>
                  <a:pt x="57" y="1540"/>
                  <a:pt x="80" y="1555"/>
                  <a:pt x="108" y="1571"/>
                </a:cubicBezTo>
                <a:cubicBezTo>
                  <a:pt x="118" y="1594"/>
                  <a:pt x="115" y="1621"/>
                  <a:pt x="107" y="1648"/>
                </a:cubicBezTo>
                <a:cubicBezTo>
                  <a:pt x="98" y="1680"/>
                  <a:pt x="91" y="1711"/>
                  <a:pt x="82" y="1745"/>
                </a:cubicBezTo>
                <a:cubicBezTo>
                  <a:pt x="77" y="1743"/>
                  <a:pt x="68" y="1740"/>
                  <a:pt x="61" y="1735"/>
                </a:cubicBezTo>
                <a:cubicBezTo>
                  <a:pt x="37" y="1714"/>
                  <a:pt x="17" y="1691"/>
                  <a:pt x="0" y="1667"/>
                </a:cubicBezTo>
                <a:cubicBezTo>
                  <a:pt x="0" y="1705"/>
                  <a:pt x="0" y="1705"/>
                  <a:pt x="0" y="1705"/>
                </a:cubicBezTo>
                <a:cubicBezTo>
                  <a:pt x="27" y="1740"/>
                  <a:pt x="59" y="1767"/>
                  <a:pt x="107" y="1774"/>
                </a:cubicBezTo>
                <a:cubicBezTo>
                  <a:pt x="112" y="1741"/>
                  <a:pt x="117" y="1709"/>
                  <a:pt x="122" y="1678"/>
                </a:cubicBezTo>
                <a:close/>
                <a:moveTo>
                  <a:pt x="28" y="1374"/>
                </a:moveTo>
                <a:cubicBezTo>
                  <a:pt x="30" y="1346"/>
                  <a:pt x="52" y="1339"/>
                  <a:pt x="70" y="1331"/>
                </a:cubicBezTo>
                <a:cubicBezTo>
                  <a:pt x="88" y="1323"/>
                  <a:pt x="108" y="1317"/>
                  <a:pt x="126" y="1304"/>
                </a:cubicBezTo>
                <a:cubicBezTo>
                  <a:pt x="100" y="1308"/>
                  <a:pt x="73" y="1312"/>
                  <a:pt x="44" y="1316"/>
                </a:cubicBezTo>
                <a:cubicBezTo>
                  <a:pt x="55" y="1286"/>
                  <a:pt x="77" y="1270"/>
                  <a:pt x="104" y="1264"/>
                </a:cubicBezTo>
                <a:cubicBezTo>
                  <a:pt x="137" y="1256"/>
                  <a:pt x="171" y="1249"/>
                  <a:pt x="207" y="1255"/>
                </a:cubicBezTo>
                <a:cubicBezTo>
                  <a:pt x="249" y="1262"/>
                  <a:pt x="293" y="1261"/>
                  <a:pt x="340" y="1264"/>
                </a:cubicBezTo>
                <a:cubicBezTo>
                  <a:pt x="340" y="1291"/>
                  <a:pt x="324" y="1308"/>
                  <a:pt x="307" y="1320"/>
                </a:cubicBezTo>
                <a:cubicBezTo>
                  <a:pt x="274" y="1342"/>
                  <a:pt x="243" y="1372"/>
                  <a:pt x="197" y="1358"/>
                </a:cubicBezTo>
                <a:cubicBezTo>
                  <a:pt x="168" y="1374"/>
                  <a:pt x="139" y="1354"/>
                  <a:pt x="111" y="1358"/>
                </a:cubicBezTo>
                <a:cubicBezTo>
                  <a:pt x="84" y="1361"/>
                  <a:pt x="57" y="1368"/>
                  <a:pt x="28" y="1374"/>
                </a:cubicBezTo>
                <a:close/>
                <a:moveTo>
                  <a:pt x="41" y="1476"/>
                </a:moveTo>
                <a:cubicBezTo>
                  <a:pt x="40" y="1473"/>
                  <a:pt x="39" y="1471"/>
                  <a:pt x="39" y="1468"/>
                </a:cubicBezTo>
                <a:cubicBezTo>
                  <a:pt x="39" y="1465"/>
                  <a:pt x="39" y="1462"/>
                  <a:pt x="40" y="1456"/>
                </a:cubicBezTo>
                <a:cubicBezTo>
                  <a:pt x="87" y="1450"/>
                  <a:pt x="131" y="1470"/>
                  <a:pt x="176" y="1477"/>
                </a:cubicBezTo>
                <a:cubicBezTo>
                  <a:pt x="138" y="1447"/>
                  <a:pt x="92" y="1439"/>
                  <a:pt x="47" y="1425"/>
                </a:cubicBezTo>
                <a:cubicBezTo>
                  <a:pt x="85" y="1376"/>
                  <a:pt x="123" y="1367"/>
                  <a:pt x="186" y="1393"/>
                </a:cubicBezTo>
                <a:cubicBezTo>
                  <a:pt x="241" y="1416"/>
                  <a:pt x="284" y="1453"/>
                  <a:pt x="322" y="1496"/>
                </a:cubicBezTo>
                <a:cubicBezTo>
                  <a:pt x="342" y="1520"/>
                  <a:pt x="358" y="1548"/>
                  <a:pt x="377" y="1573"/>
                </a:cubicBezTo>
                <a:cubicBezTo>
                  <a:pt x="319" y="1561"/>
                  <a:pt x="266" y="1566"/>
                  <a:pt x="213" y="1568"/>
                </a:cubicBezTo>
                <a:cubicBezTo>
                  <a:pt x="138" y="1570"/>
                  <a:pt x="81" y="1539"/>
                  <a:pt x="41" y="1476"/>
                </a:cubicBezTo>
                <a:close/>
                <a:moveTo>
                  <a:pt x="1366" y="1620"/>
                </a:moveTo>
                <a:cubicBezTo>
                  <a:pt x="1352" y="1517"/>
                  <a:pt x="1304" y="1433"/>
                  <a:pt x="1242" y="1352"/>
                </a:cubicBezTo>
                <a:cubicBezTo>
                  <a:pt x="1235" y="1355"/>
                  <a:pt x="1227" y="1358"/>
                  <a:pt x="1222" y="1363"/>
                </a:cubicBezTo>
                <a:cubicBezTo>
                  <a:pt x="1162" y="1433"/>
                  <a:pt x="1123" y="1510"/>
                  <a:pt x="1130" y="1607"/>
                </a:cubicBezTo>
                <a:cubicBezTo>
                  <a:pt x="1135" y="1669"/>
                  <a:pt x="1137" y="1730"/>
                  <a:pt x="1157" y="1789"/>
                </a:cubicBezTo>
                <a:cubicBezTo>
                  <a:pt x="1072" y="1703"/>
                  <a:pt x="1019" y="1605"/>
                  <a:pt x="1035" y="1479"/>
                </a:cubicBezTo>
                <a:cubicBezTo>
                  <a:pt x="1043" y="1414"/>
                  <a:pt x="1054" y="1348"/>
                  <a:pt x="1082" y="1289"/>
                </a:cubicBezTo>
                <a:cubicBezTo>
                  <a:pt x="1118" y="1215"/>
                  <a:pt x="1157" y="1142"/>
                  <a:pt x="1225" y="1086"/>
                </a:cubicBezTo>
                <a:cubicBezTo>
                  <a:pt x="1304" y="1180"/>
                  <a:pt x="1477" y="1206"/>
                  <a:pt x="1620" y="1082"/>
                </a:cubicBezTo>
                <a:cubicBezTo>
                  <a:pt x="1613" y="1035"/>
                  <a:pt x="1576" y="1016"/>
                  <a:pt x="1538" y="999"/>
                </a:cubicBezTo>
                <a:cubicBezTo>
                  <a:pt x="1515" y="990"/>
                  <a:pt x="1491" y="985"/>
                  <a:pt x="1467" y="978"/>
                </a:cubicBezTo>
                <a:cubicBezTo>
                  <a:pt x="1498" y="919"/>
                  <a:pt x="1527" y="862"/>
                  <a:pt x="1557" y="803"/>
                </a:cubicBezTo>
                <a:cubicBezTo>
                  <a:pt x="1545" y="796"/>
                  <a:pt x="1539" y="790"/>
                  <a:pt x="1532" y="789"/>
                </a:cubicBezTo>
                <a:cubicBezTo>
                  <a:pt x="1469" y="782"/>
                  <a:pt x="1408" y="794"/>
                  <a:pt x="1353" y="822"/>
                </a:cubicBezTo>
                <a:cubicBezTo>
                  <a:pt x="1311" y="843"/>
                  <a:pt x="1286" y="884"/>
                  <a:pt x="1260" y="923"/>
                </a:cubicBezTo>
                <a:cubicBezTo>
                  <a:pt x="1237" y="957"/>
                  <a:pt x="1226" y="995"/>
                  <a:pt x="1219" y="1036"/>
                </a:cubicBezTo>
                <a:cubicBezTo>
                  <a:pt x="1217" y="1051"/>
                  <a:pt x="1214" y="1066"/>
                  <a:pt x="1191" y="1072"/>
                </a:cubicBezTo>
                <a:cubicBezTo>
                  <a:pt x="1210" y="1013"/>
                  <a:pt x="1203" y="956"/>
                  <a:pt x="1188" y="900"/>
                </a:cubicBezTo>
                <a:cubicBezTo>
                  <a:pt x="1172" y="842"/>
                  <a:pt x="1136" y="796"/>
                  <a:pt x="1093" y="753"/>
                </a:cubicBezTo>
                <a:cubicBezTo>
                  <a:pt x="1035" y="812"/>
                  <a:pt x="1014" y="884"/>
                  <a:pt x="1012" y="963"/>
                </a:cubicBezTo>
                <a:cubicBezTo>
                  <a:pt x="1010" y="1041"/>
                  <a:pt x="1033" y="1112"/>
                  <a:pt x="1093" y="1168"/>
                </a:cubicBezTo>
                <a:cubicBezTo>
                  <a:pt x="1011" y="1293"/>
                  <a:pt x="968" y="1427"/>
                  <a:pt x="977" y="1576"/>
                </a:cubicBezTo>
                <a:cubicBezTo>
                  <a:pt x="878" y="1473"/>
                  <a:pt x="811" y="1350"/>
                  <a:pt x="752" y="1221"/>
                </a:cubicBezTo>
                <a:cubicBezTo>
                  <a:pt x="772" y="1204"/>
                  <a:pt x="792" y="1190"/>
                  <a:pt x="808" y="1173"/>
                </a:cubicBezTo>
                <a:cubicBezTo>
                  <a:pt x="859" y="1119"/>
                  <a:pt x="893" y="1055"/>
                  <a:pt x="904" y="981"/>
                </a:cubicBezTo>
                <a:cubicBezTo>
                  <a:pt x="909" y="946"/>
                  <a:pt x="903" y="909"/>
                  <a:pt x="900" y="873"/>
                </a:cubicBezTo>
                <a:cubicBezTo>
                  <a:pt x="899" y="859"/>
                  <a:pt x="888" y="854"/>
                  <a:pt x="873" y="853"/>
                </a:cubicBezTo>
                <a:cubicBezTo>
                  <a:pt x="833" y="852"/>
                  <a:pt x="803" y="873"/>
                  <a:pt x="774" y="893"/>
                </a:cubicBezTo>
                <a:cubicBezTo>
                  <a:pt x="750" y="910"/>
                  <a:pt x="731" y="933"/>
                  <a:pt x="708" y="955"/>
                </a:cubicBezTo>
                <a:cubicBezTo>
                  <a:pt x="690" y="891"/>
                  <a:pt x="689" y="826"/>
                  <a:pt x="685" y="757"/>
                </a:cubicBezTo>
                <a:cubicBezTo>
                  <a:pt x="706" y="764"/>
                  <a:pt x="723" y="773"/>
                  <a:pt x="741" y="776"/>
                </a:cubicBezTo>
                <a:cubicBezTo>
                  <a:pt x="787" y="782"/>
                  <a:pt x="823" y="759"/>
                  <a:pt x="852" y="728"/>
                </a:cubicBezTo>
                <a:cubicBezTo>
                  <a:pt x="884" y="694"/>
                  <a:pt x="906" y="654"/>
                  <a:pt x="917" y="607"/>
                </a:cubicBezTo>
                <a:cubicBezTo>
                  <a:pt x="923" y="583"/>
                  <a:pt x="930" y="559"/>
                  <a:pt x="937" y="535"/>
                </a:cubicBezTo>
                <a:cubicBezTo>
                  <a:pt x="949" y="495"/>
                  <a:pt x="968" y="459"/>
                  <a:pt x="1016" y="438"/>
                </a:cubicBezTo>
                <a:cubicBezTo>
                  <a:pt x="968" y="423"/>
                  <a:pt x="927" y="419"/>
                  <a:pt x="891" y="433"/>
                </a:cubicBezTo>
                <a:cubicBezTo>
                  <a:pt x="855" y="446"/>
                  <a:pt x="825" y="474"/>
                  <a:pt x="790" y="498"/>
                </a:cubicBezTo>
                <a:cubicBezTo>
                  <a:pt x="772" y="400"/>
                  <a:pt x="725" y="315"/>
                  <a:pt x="659" y="236"/>
                </a:cubicBezTo>
                <a:cubicBezTo>
                  <a:pt x="655" y="244"/>
                  <a:pt x="651" y="249"/>
                  <a:pt x="652" y="253"/>
                </a:cubicBezTo>
                <a:cubicBezTo>
                  <a:pt x="658" y="304"/>
                  <a:pt x="636" y="349"/>
                  <a:pt x="619" y="395"/>
                </a:cubicBezTo>
                <a:cubicBezTo>
                  <a:pt x="605" y="432"/>
                  <a:pt x="588" y="468"/>
                  <a:pt x="571" y="506"/>
                </a:cubicBezTo>
                <a:cubicBezTo>
                  <a:pt x="544" y="501"/>
                  <a:pt x="512" y="495"/>
                  <a:pt x="482" y="488"/>
                </a:cubicBezTo>
                <a:cubicBezTo>
                  <a:pt x="451" y="481"/>
                  <a:pt x="420" y="473"/>
                  <a:pt x="387" y="465"/>
                </a:cubicBezTo>
                <a:cubicBezTo>
                  <a:pt x="367" y="541"/>
                  <a:pt x="412" y="600"/>
                  <a:pt x="455" y="658"/>
                </a:cubicBezTo>
                <a:cubicBezTo>
                  <a:pt x="499" y="717"/>
                  <a:pt x="557" y="758"/>
                  <a:pt x="637" y="750"/>
                </a:cubicBezTo>
                <a:cubicBezTo>
                  <a:pt x="636" y="793"/>
                  <a:pt x="634" y="833"/>
                  <a:pt x="635" y="871"/>
                </a:cubicBezTo>
                <a:cubicBezTo>
                  <a:pt x="636" y="910"/>
                  <a:pt x="641" y="949"/>
                  <a:pt x="644" y="995"/>
                </a:cubicBezTo>
                <a:cubicBezTo>
                  <a:pt x="548" y="917"/>
                  <a:pt x="444" y="880"/>
                  <a:pt x="323" y="908"/>
                </a:cubicBezTo>
                <a:cubicBezTo>
                  <a:pt x="317" y="941"/>
                  <a:pt x="333" y="969"/>
                  <a:pt x="343" y="997"/>
                </a:cubicBezTo>
                <a:cubicBezTo>
                  <a:pt x="370" y="1069"/>
                  <a:pt x="424" y="1117"/>
                  <a:pt x="486" y="1157"/>
                </a:cubicBezTo>
                <a:cubicBezTo>
                  <a:pt x="557" y="1202"/>
                  <a:pt x="636" y="1225"/>
                  <a:pt x="720" y="1247"/>
                </a:cubicBezTo>
                <a:cubicBezTo>
                  <a:pt x="760" y="1355"/>
                  <a:pt x="811" y="1461"/>
                  <a:pt x="878" y="1557"/>
                </a:cubicBezTo>
                <a:cubicBezTo>
                  <a:pt x="946" y="1652"/>
                  <a:pt x="1022" y="1740"/>
                  <a:pt x="1098" y="1835"/>
                </a:cubicBezTo>
                <a:cubicBezTo>
                  <a:pt x="1069" y="1825"/>
                  <a:pt x="1041" y="1817"/>
                  <a:pt x="1015" y="1808"/>
                </a:cubicBezTo>
                <a:cubicBezTo>
                  <a:pt x="937" y="1648"/>
                  <a:pt x="818" y="1546"/>
                  <a:pt x="632" y="1532"/>
                </a:cubicBezTo>
                <a:cubicBezTo>
                  <a:pt x="627" y="1593"/>
                  <a:pt x="645" y="1644"/>
                  <a:pt x="680" y="1686"/>
                </a:cubicBezTo>
                <a:cubicBezTo>
                  <a:pt x="714" y="1727"/>
                  <a:pt x="753" y="1762"/>
                  <a:pt x="793" y="1802"/>
                </a:cubicBezTo>
                <a:cubicBezTo>
                  <a:pt x="678" y="1812"/>
                  <a:pt x="581" y="1860"/>
                  <a:pt x="482" y="1919"/>
                </a:cubicBezTo>
                <a:cubicBezTo>
                  <a:pt x="466" y="1912"/>
                  <a:pt x="447" y="1903"/>
                  <a:pt x="429" y="1893"/>
                </a:cubicBezTo>
                <a:cubicBezTo>
                  <a:pt x="351" y="1849"/>
                  <a:pt x="272" y="1856"/>
                  <a:pt x="194" y="1888"/>
                </a:cubicBezTo>
                <a:cubicBezTo>
                  <a:pt x="163" y="1900"/>
                  <a:pt x="134" y="1917"/>
                  <a:pt x="107" y="1936"/>
                </a:cubicBezTo>
                <a:cubicBezTo>
                  <a:pt x="75" y="1959"/>
                  <a:pt x="80" y="1982"/>
                  <a:pt x="115" y="1999"/>
                </a:cubicBezTo>
                <a:cubicBezTo>
                  <a:pt x="176" y="2030"/>
                  <a:pt x="238" y="2052"/>
                  <a:pt x="308" y="2043"/>
                </a:cubicBezTo>
                <a:cubicBezTo>
                  <a:pt x="309" y="2043"/>
                  <a:pt x="310" y="2045"/>
                  <a:pt x="311" y="2046"/>
                </a:cubicBezTo>
                <a:cubicBezTo>
                  <a:pt x="283" y="2081"/>
                  <a:pt x="259" y="2121"/>
                  <a:pt x="240" y="2160"/>
                </a:cubicBezTo>
                <a:cubicBezTo>
                  <a:pt x="263" y="2160"/>
                  <a:pt x="263" y="2160"/>
                  <a:pt x="263" y="2160"/>
                </a:cubicBezTo>
                <a:cubicBezTo>
                  <a:pt x="288" y="2110"/>
                  <a:pt x="321" y="2066"/>
                  <a:pt x="362" y="2026"/>
                </a:cubicBezTo>
                <a:cubicBezTo>
                  <a:pt x="375" y="2013"/>
                  <a:pt x="388" y="2016"/>
                  <a:pt x="405" y="2023"/>
                </a:cubicBezTo>
                <a:cubicBezTo>
                  <a:pt x="373" y="2070"/>
                  <a:pt x="342" y="2115"/>
                  <a:pt x="312" y="2160"/>
                </a:cubicBezTo>
                <a:cubicBezTo>
                  <a:pt x="322" y="2160"/>
                  <a:pt x="322" y="2160"/>
                  <a:pt x="322" y="2160"/>
                </a:cubicBezTo>
                <a:cubicBezTo>
                  <a:pt x="356" y="2122"/>
                  <a:pt x="390" y="2082"/>
                  <a:pt x="430" y="2037"/>
                </a:cubicBezTo>
                <a:cubicBezTo>
                  <a:pt x="433" y="2088"/>
                  <a:pt x="418" y="2127"/>
                  <a:pt x="395" y="2160"/>
                </a:cubicBezTo>
                <a:cubicBezTo>
                  <a:pt x="421" y="2160"/>
                  <a:pt x="421" y="2160"/>
                  <a:pt x="421" y="2160"/>
                </a:cubicBezTo>
                <a:cubicBezTo>
                  <a:pt x="426" y="2153"/>
                  <a:pt x="432" y="2146"/>
                  <a:pt x="437" y="2139"/>
                </a:cubicBezTo>
                <a:cubicBezTo>
                  <a:pt x="438" y="2138"/>
                  <a:pt x="440" y="2138"/>
                  <a:pt x="444" y="2138"/>
                </a:cubicBezTo>
                <a:cubicBezTo>
                  <a:pt x="447" y="2145"/>
                  <a:pt x="449" y="2153"/>
                  <a:pt x="451" y="2160"/>
                </a:cubicBezTo>
                <a:cubicBezTo>
                  <a:pt x="472" y="2160"/>
                  <a:pt x="472" y="2160"/>
                  <a:pt x="472" y="2160"/>
                </a:cubicBezTo>
                <a:cubicBezTo>
                  <a:pt x="469" y="2146"/>
                  <a:pt x="467" y="2132"/>
                  <a:pt x="467" y="2120"/>
                </a:cubicBezTo>
                <a:cubicBezTo>
                  <a:pt x="468" y="2088"/>
                  <a:pt x="463" y="2049"/>
                  <a:pt x="504" y="2027"/>
                </a:cubicBezTo>
                <a:cubicBezTo>
                  <a:pt x="525" y="2065"/>
                  <a:pt x="525" y="2108"/>
                  <a:pt x="542" y="2146"/>
                </a:cubicBezTo>
                <a:cubicBezTo>
                  <a:pt x="555" y="2103"/>
                  <a:pt x="534" y="2064"/>
                  <a:pt x="532" y="2021"/>
                </a:cubicBezTo>
                <a:cubicBezTo>
                  <a:pt x="562" y="2031"/>
                  <a:pt x="584" y="2048"/>
                  <a:pt x="594" y="2075"/>
                </a:cubicBezTo>
                <a:cubicBezTo>
                  <a:pt x="605" y="2104"/>
                  <a:pt x="611" y="2132"/>
                  <a:pt x="613" y="2160"/>
                </a:cubicBezTo>
                <a:cubicBezTo>
                  <a:pt x="634" y="2160"/>
                  <a:pt x="634" y="2160"/>
                  <a:pt x="634" y="2160"/>
                </a:cubicBezTo>
                <a:cubicBezTo>
                  <a:pt x="634" y="2159"/>
                  <a:pt x="634" y="2158"/>
                  <a:pt x="634" y="2156"/>
                </a:cubicBezTo>
                <a:cubicBezTo>
                  <a:pt x="632" y="2075"/>
                  <a:pt x="595" y="2009"/>
                  <a:pt x="525" y="1954"/>
                </a:cubicBezTo>
                <a:cubicBezTo>
                  <a:pt x="629" y="1897"/>
                  <a:pt x="732" y="1862"/>
                  <a:pt x="850" y="1864"/>
                </a:cubicBezTo>
                <a:cubicBezTo>
                  <a:pt x="765" y="1944"/>
                  <a:pt x="729" y="2037"/>
                  <a:pt x="749" y="2149"/>
                </a:cubicBezTo>
                <a:cubicBezTo>
                  <a:pt x="854" y="2177"/>
                  <a:pt x="1017" y="2048"/>
                  <a:pt x="1024" y="1885"/>
                </a:cubicBezTo>
                <a:cubicBezTo>
                  <a:pt x="1101" y="1909"/>
                  <a:pt x="1170" y="1941"/>
                  <a:pt x="1223" y="2002"/>
                </a:cubicBezTo>
                <a:cubicBezTo>
                  <a:pt x="1239" y="2021"/>
                  <a:pt x="1251" y="2042"/>
                  <a:pt x="1279" y="2048"/>
                </a:cubicBezTo>
                <a:cubicBezTo>
                  <a:pt x="1287" y="2049"/>
                  <a:pt x="1295" y="2058"/>
                  <a:pt x="1300" y="2066"/>
                </a:cubicBezTo>
                <a:cubicBezTo>
                  <a:pt x="1321" y="2097"/>
                  <a:pt x="1339" y="2128"/>
                  <a:pt x="1356" y="2160"/>
                </a:cubicBezTo>
                <a:cubicBezTo>
                  <a:pt x="1384" y="2160"/>
                  <a:pt x="1384" y="2160"/>
                  <a:pt x="1384" y="2160"/>
                </a:cubicBezTo>
                <a:cubicBezTo>
                  <a:pt x="1380" y="2144"/>
                  <a:pt x="1380" y="2126"/>
                  <a:pt x="1387" y="2104"/>
                </a:cubicBezTo>
                <a:cubicBezTo>
                  <a:pt x="1364" y="2118"/>
                  <a:pt x="1352" y="2113"/>
                  <a:pt x="1345" y="2096"/>
                </a:cubicBezTo>
                <a:cubicBezTo>
                  <a:pt x="1338" y="2082"/>
                  <a:pt x="1327" y="2070"/>
                  <a:pt x="1323" y="2056"/>
                </a:cubicBezTo>
                <a:cubicBezTo>
                  <a:pt x="1316" y="2033"/>
                  <a:pt x="1303" y="2020"/>
                  <a:pt x="1278" y="2019"/>
                </a:cubicBezTo>
                <a:cubicBezTo>
                  <a:pt x="1275" y="1974"/>
                  <a:pt x="1242" y="1957"/>
                  <a:pt x="1209" y="1941"/>
                </a:cubicBezTo>
                <a:cubicBezTo>
                  <a:pt x="1151" y="1913"/>
                  <a:pt x="1095" y="1880"/>
                  <a:pt x="1033" y="1863"/>
                </a:cubicBezTo>
                <a:cubicBezTo>
                  <a:pt x="1017" y="1858"/>
                  <a:pt x="1008" y="1851"/>
                  <a:pt x="1016" y="1834"/>
                </a:cubicBezTo>
                <a:cubicBezTo>
                  <a:pt x="1087" y="1842"/>
                  <a:pt x="1137" y="1894"/>
                  <a:pt x="1201" y="1918"/>
                </a:cubicBezTo>
                <a:cubicBezTo>
                  <a:pt x="1199" y="1908"/>
                  <a:pt x="1196" y="1899"/>
                  <a:pt x="1191" y="1893"/>
                </a:cubicBezTo>
                <a:cubicBezTo>
                  <a:pt x="1127" y="1821"/>
                  <a:pt x="1063" y="1749"/>
                  <a:pt x="998" y="1678"/>
                </a:cubicBezTo>
                <a:cubicBezTo>
                  <a:pt x="934" y="1610"/>
                  <a:pt x="883" y="1533"/>
                  <a:pt x="838" y="1453"/>
                </a:cubicBezTo>
                <a:cubicBezTo>
                  <a:pt x="829" y="1437"/>
                  <a:pt x="822" y="1421"/>
                  <a:pt x="814" y="1405"/>
                </a:cubicBezTo>
                <a:cubicBezTo>
                  <a:pt x="840" y="1432"/>
                  <a:pt x="858" y="1464"/>
                  <a:pt x="879" y="1493"/>
                </a:cubicBezTo>
                <a:cubicBezTo>
                  <a:pt x="950" y="1593"/>
                  <a:pt x="1030" y="1687"/>
                  <a:pt x="1112" y="1778"/>
                </a:cubicBezTo>
                <a:cubicBezTo>
                  <a:pt x="1180" y="1852"/>
                  <a:pt x="1250" y="1924"/>
                  <a:pt x="1319" y="1998"/>
                </a:cubicBezTo>
                <a:cubicBezTo>
                  <a:pt x="1365" y="2047"/>
                  <a:pt x="1404" y="2102"/>
                  <a:pt x="1437" y="2160"/>
                </a:cubicBezTo>
                <a:cubicBezTo>
                  <a:pt x="1461" y="2160"/>
                  <a:pt x="1461" y="2160"/>
                  <a:pt x="1461" y="2160"/>
                </a:cubicBezTo>
                <a:cubicBezTo>
                  <a:pt x="1426" y="2096"/>
                  <a:pt x="1382" y="2035"/>
                  <a:pt x="1330" y="1979"/>
                </a:cubicBezTo>
                <a:cubicBezTo>
                  <a:pt x="1321" y="1970"/>
                  <a:pt x="1314" y="1958"/>
                  <a:pt x="1303" y="1944"/>
                </a:cubicBezTo>
                <a:cubicBezTo>
                  <a:pt x="1313" y="1940"/>
                  <a:pt x="1320" y="1936"/>
                  <a:pt x="1328" y="1934"/>
                </a:cubicBezTo>
                <a:cubicBezTo>
                  <a:pt x="1407" y="1911"/>
                  <a:pt x="1449" y="1851"/>
                  <a:pt x="1476" y="1780"/>
                </a:cubicBezTo>
                <a:cubicBezTo>
                  <a:pt x="1491" y="1742"/>
                  <a:pt x="1495" y="1698"/>
                  <a:pt x="1498" y="1657"/>
                </a:cubicBezTo>
                <a:cubicBezTo>
                  <a:pt x="1500" y="1627"/>
                  <a:pt x="1493" y="1596"/>
                  <a:pt x="1489" y="1566"/>
                </a:cubicBezTo>
                <a:cubicBezTo>
                  <a:pt x="1437" y="1561"/>
                  <a:pt x="1407" y="1597"/>
                  <a:pt x="1366" y="1620"/>
                </a:cubicBezTo>
                <a:close/>
                <a:moveTo>
                  <a:pt x="1599" y="1070"/>
                </a:moveTo>
                <a:cubicBezTo>
                  <a:pt x="1541" y="1123"/>
                  <a:pt x="1476" y="1148"/>
                  <a:pt x="1402" y="1146"/>
                </a:cubicBezTo>
                <a:cubicBezTo>
                  <a:pt x="1366" y="1145"/>
                  <a:pt x="1330" y="1138"/>
                  <a:pt x="1305" y="1100"/>
                </a:cubicBezTo>
                <a:cubicBezTo>
                  <a:pt x="1364" y="1088"/>
                  <a:pt x="1422" y="1094"/>
                  <a:pt x="1474" y="1065"/>
                </a:cubicBezTo>
                <a:cubicBezTo>
                  <a:pt x="1434" y="1066"/>
                  <a:pt x="1395" y="1067"/>
                  <a:pt x="1346" y="1068"/>
                </a:cubicBezTo>
                <a:cubicBezTo>
                  <a:pt x="1383" y="1044"/>
                  <a:pt x="1412" y="1024"/>
                  <a:pt x="1442" y="1005"/>
                </a:cubicBezTo>
                <a:cubicBezTo>
                  <a:pt x="1446" y="1003"/>
                  <a:pt x="1451" y="1004"/>
                  <a:pt x="1455" y="1004"/>
                </a:cubicBezTo>
                <a:cubicBezTo>
                  <a:pt x="1509" y="1008"/>
                  <a:pt x="1559" y="1023"/>
                  <a:pt x="1599" y="1070"/>
                </a:cubicBezTo>
                <a:close/>
                <a:moveTo>
                  <a:pt x="1279" y="931"/>
                </a:moveTo>
                <a:cubicBezTo>
                  <a:pt x="1310" y="881"/>
                  <a:pt x="1347" y="837"/>
                  <a:pt x="1410" y="824"/>
                </a:cubicBezTo>
                <a:cubicBezTo>
                  <a:pt x="1447" y="817"/>
                  <a:pt x="1482" y="802"/>
                  <a:pt x="1529" y="810"/>
                </a:cubicBezTo>
                <a:cubicBezTo>
                  <a:pt x="1496" y="862"/>
                  <a:pt x="1483" y="919"/>
                  <a:pt x="1444" y="965"/>
                </a:cubicBezTo>
                <a:cubicBezTo>
                  <a:pt x="1406" y="1008"/>
                  <a:pt x="1365" y="1039"/>
                  <a:pt x="1297" y="1025"/>
                </a:cubicBezTo>
                <a:cubicBezTo>
                  <a:pt x="1308" y="1008"/>
                  <a:pt x="1314" y="994"/>
                  <a:pt x="1323" y="982"/>
                </a:cubicBezTo>
                <a:cubicBezTo>
                  <a:pt x="1333" y="970"/>
                  <a:pt x="1345" y="960"/>
                  <a:pt x="1355" y="949"/>
                </a:cubicBezTo>
                <a:cubicBezTo>
                  <a:pt x="1365" y="939"/>
                  <a:pt x="1374" y="929"/>
                  <a:pt x="1384" y="919"/>
                </a:cubicBezTo>
                <a:cubicBezTo>
                  <a:pt x="1334" y="934"/>
                  <a:pt x="1303" y="970"/>
                  <a:pt x="1272" y="1010"/>
                </a:cubicBezTo>
                <a:cubicBezTo>
                  <a:pt x="1255" y="979"/>
                  <a:pt x="1264" y="954"/>
                  <a:pt x="1279" y="931"/>
                </a:cubicBezTo>
                <a:close/>
                <a:moveTo>
                  <a:pt x="1092" y="1083"/>
                </a:moveTo>
                <a:cubicBezTo>
                  <a:pt x="1060" y="1069"/>
                  <a:pt x="1049" y="1049"/>
                  <a:pt x="1042" y="1025"/>
                </a:cubicBezTo>
                <a:cubicBezTo>
                  <a:pt x="1029" y="976"/>
                  <a:pt x="1033" y="929"/>
                  <a:pt x="1045" y="880"/>
                </a:cubicBezTo>
                <a:cubicBezTo>
                  <a:pt x="1054" y="845"/>
                  <a:pt x="1066" y="812"/>
                  <a:pt x="1097" y="783"/>
                </a:cubicBezTo>
                <a:cubicBezTo>
                  <a:pt x="1115" y="810"/>
                  <a:pt x="1133" y="833"/>
                  <a:pt x="1147" y="858"/>
                </a:cubicBezTo>
                <a:cubicBezTo>
                  <a:pt x="1175" y="906"/>
                  <a:pt x="1185" y="960"/>
                  <a:pt x="1179" y="1015"/>
                </a:cubicBezTo>
                <a:cubicBezTo>
                  <a:pt x="1175" y="1047"/>
                  <a:pt x="1163" y="1077"/>
                  <a:pt x="1126" y="1092"/>
                </a:cubicBezTo>
                <a:cubicBezTo>
                  <a:pt x="1106" y="1044"/>
                  <a:pt x="1120" y="990"/>
                  <a:pt x="1090" y="949"/>
                </a:cubicBezTo>
                <a:cubicBezTo>
                  <a:pt x="1091" y="992"/>
                  <a:pt x="1091" y="1034"/>
                  <a:pt x="1092" y="1083"/>
                </a:cubicBezTo>
                <a:close/>
                <a:moveTo>
                  <a:pt x="806" y="544"/>
                </a:moveTo>
                <a:cubicBezTo>
                  <a:pt x="810" y="497"/>
                  <a:pt x="850" y="480"/>
                  <a:pt x="883" y="458"/>
                </a:cubicBezTo>
                <a:cubicBezTo>
                  <a:pt x="901" y="447"/>
                  <a:pt x="923" y="439"/>
                  <a:pt x="948" y="449"/>
                </a:cubicBezTo>
                <a:cubicBezTo>
                  <a:pt x="932" y="494"/>
                  <a:pt x="915" y="534"/>
                  <a:pt x="904" y="575"/>
                </a:cubicBezTo>
                <a:cubicBezTo>
                  <a:pt x="895" y="611"/>
                  <a:pt x="876" y="639"/>
                  <a:pt x="856" y="667"/>
                </a:cubicBezTo>
                <a:cubicBezTo>
                  <a:pt x="839" y="689"/>
                  <a:pt x="816" y="704"/>
                  <a:pt x="784" y="702"/>
                </a:cubicBezTo>
                <a:cubicBezTo>
                  <a:pt x="800" y="676"/>
                  <a:pt x="813" y="653"/>
                  <a:pt x="827" y="630"/>
                </a:cubicBezTo>
                <a:cubicBezTo>
                  <a:pt x="809" y="642"/>
                  <a:pt x="796" y="658"/>
                  <a:pt x="780" y="672"/>
                </a:cubicBezTo>
                <a:cubicBezTo>
                  <a:pt x="766" y="686"/>
                  <a:pt x="752" y="703"/>
                  <a:pt x="725" y="694"/>
                </a:cubicBezTo>
                <a:cubicBezTo>
                  <a:pt x="742" y="669"/>
                  <a:pt x="758" y="647"/>
                  <a:pt x="772" y="624"/>
                </a:cubicBezTo>
                <a:cubicBezTo>
                  <a:pt x="787" y="599"/>
                  <a:pt x="780" y="565"/>
                  <a:pt x="806" y="544"/>
                </a:cubicBezTo>
                <a:close/>
                <a:moveTo>
                  <a:pt x="516" y="687"/>
                </a:moveTo>
                <a:cubicBezTo>
                  <a:pt x="464" y="643"/>
                  <a:pt x="427" y="588"/>
                  <a:pt x="406" y="523"/>
                </a:cubicBezTo>
                <a:cubicBezTo>
                  <a:pt x="403" y="514"/>
                  <a:pt x="404" y="505"/>
                  <a:pt x="404" y="499"/>
                </a:cubicBezTo>
                <a:cubicBezTo>
                  <a:pt x="439" y="504"/>
                  <a:pt x="471" y="510"/>
                  <a:pt x="503" y="514"/>
                </a:cubicBezTo>
                <a:cubicBezTo>
                  <a:pt x="532" y="517"/>
                  <a:pt x="557" y="526"/>
                  <a:pt x="574" y="543"/>
                </a:cubicBezTo>
                <a:cubicBezTo>
                  <a:pt x="579" y="575"/>
                  <a:pt x="583" y="603"/>
                  <a:pt x="588" y="634"/>
                </a:cubicBezTo>
                <a:cubicBezTo>
                  <a:pt x="560" y="618"/>
                  <a:pt x="537" y="604"/>
                  <a:pt x="514" y="591"/>
                </a:cubicBezTo>
                <a:cubicBezTo>
                  <a:pt x="540" y="625"/>
                  <a:pt x="580" y="645"/>
                  <a:pt x="594" y="688"/>
                </a:cubicBezTo>
                <a:cubicBezTo>
                  <a:pt x="560" y="709"/>
                  <a:pt x="541" y="709"/>
                  <a:pt x="516" y="687"/>
                </a:cubicBezTo>
                <a:close/>
                <a:moveTo>
                  <a:pt x="643" y="647"/>
                </a:moveTo>
                <a:cubicBezTo>
                  <a:pt x="640" y="646"/>
                  <a:pt x="638" y="644"/>
                  <a:pt x="636" y="642"/>
                </a:cubicBezTo>
                <a:cubicBezTo>
                  <a:pt x="594" y="580"/>
                  <a:pt x="587" y="516"/>
                  <a:pt x="619" y="448"/>
                </a:cubicBezTo>
                <a:cubicBezTo>
                  <a:pt x="641" y="400"/>
                  <a:pt x="666" y="353"/>
                  <a:pt x="677" y="295"/>
                </a:cubicBezTo>
                <a:cubicBezTo>
                  <a:pt x="694" y="322"/>
                  <a:pt x="713" y="347"/>
                  <a:pt x="727" y="376"/>
                </a:cubicBezTo>
                <a:cubicBezTo>
                  <a:pt x="752" y="427"/>
                  <a:pt x="770" y="482"/>
                  <a:pt x="769" y="541"/>
                </a:cubicBezTo>
                <a:cubicBezTo>
                  <a:pt x="768" y="609"/>
                  <a:pt x="746" y="640"/>
                  <a:pt x="685" y="656"/>
                </a:cubicBezTo>
                <a:cubicBezTo>
                  <a:pt x="690" y="610"/>
                  <a:pt x="701" y="564"/>
                  <a:pt x="688" y="517"/>
                </a:cubicBezTo>
                <a:cubicBezTo>
                  <a:pt x="676" y="562"/>
                  <a:pt x="678" y="610"/>
                  <a:pt x="654" y="651"/>
                </a:cubicBezTo>
                <a:cubicBezTo>
                  <a:pt x="648" y="649"/>
                  <a:pt x="645" y="649"/>
                  <a:pt x="643" y="647"/>
                </a:cubicBezTo>
                <a:close/>
                <a:moveTo>
                  <a:pt x="675" y="1129"/>
                </a:moveTo>
                <a:cubicBezTo>
                  <a:pt x="632" y="1105"/>
                  <a:pt x="592" y="1083"/>
                  <a:pt x="552" y="1061"/>
                </a:cubicBezTo>
                <a:cubicBezTo>
                  <a:pt x="550" y="1063"/>
                  <a:pt x="549" y="1065"/>
                  <a:pt x="547" y="1067"/>
                </a:cubicBezTo>
                <a:cubicBezTo>
                  <a:pt x="584" y="1096"/>
                  <a:pt x="621" y="1124"/>
                  <a:pt x="658" y="1153"/>
                </a:cubicBezTo>
                <a:cubicBezTo>
                  <a:pt x="630" y="1176"/>
                  <a:pt x="584" y="1178"/>
                  <a:pt x="514" y="1146"/>
                </a:cubicBezTo>
                <a:cubicBezTo>
                  <a:pt x="423" y="1105"/>
                  <a:pt x="366" y="1030"/>
                  <a:pt x="345" y="928"/>
                </a:cubicBezTo>
                <a:cubicBezTo>
                  <a:pt x="462" y="897"/>
                  <a:pt x="596" y="958"/>
                  <a:pt x="658" y="1048"/>
                </a:cubicBezTo>
                <a:cubicBezTo>
                  <a:pt x="673" y="1070"/>
                  <a:pt x="683" y="1096"/>
                  <a:pt x="675" y="1129"/>
                </a:cubicBezTo>
                <a:close/>
                <a:moveTo>
                  <a:pt x="679" y="1019"/>
                </a:moveTo>
                <a:cubicBezTo>
                  <a:pt x="655" y="948"/>
                  <a:pt x="652" y="879"/>
                  <a:pt x="660" y="810"/>
                </a:cubicBezTo>
                <a:cubicBezTo>
                  <a:pt x="688" y="929"/>
                  <a:pt x="693" y="985"/>
                  <a:pt x="679" y="1019"/>
                </a:cubicBezTo>
                <a:close/>
                <a:moveTo>
                  <a:pt x="720" y="989"/>
                </a:moveTo>
                <a:cubicBezTo>
                  <a:pt x="729" y="972"/>
                  <a:pt x="738" y="953"/>
                  <a:pt x="751" y="939"/>
                </a:cubicBezTo>
                <a:cubicBezTo>
                  <a:pt x="783" y="906"/>
                  <a:pt x="820" y="879"/>
                  <a:pt x="870" y="874"/>
                </a:cubicBezTo>
                <a:cubicBezTo>
                  <a:pt x="915" y="968"/>
                  <a:pt x="845" y="1144"/>
                  <a:pt x="763" y="1145"/>
                </a:cubicBezTo>
                <a:cubicBezTo>
                  <a:pt x="754" y="1084"/>
                  <a:pt x="788" y="1033"/>
                  <a:pt x="806" y="972"/>
                </a:cubicBezTo>
                <a:cubicBezTo>
                  <a:pt x="763" y="1015"/>
                  <a:pt x="756" y="1070"/>
                  <a:pt x="735" y="1119"/>
                </a:cubicBezTo>
                <a:cubicBezTo>
                  <a:pt x="698" y="1075"/>
                  <a:pt x="699" y="1032"/>
                  <a:pt x="720" y="989"/>
                </a:cubicBezTo>
                <a:close/>
                <a:moveTo>
                  <a:pt x="111" y="1967"/>
                </a:moveTo>
                <a:cubicBezTo>
                  <a:pt x="162" y="1899"/>
                  <a:pt x="321" y="1874"/>
                  <a:pt x="384" y="1923"/>
                </a:cubicBezTo>
                <a:cubicBezTo>
                  <a:pt x="336" y="1929"/>
                  <a:pt x="286" y="1936"/>
                  <a:pt x="236" y="1943"/>
                </a:cubicBezTo>
                <a:cubicBezTo>
                  <a:pt x="236" y="1945"/>
                  <a:pt x="236" y="1948"/>
                  <a:pt x="236" y="1951"/>
                </a:cubicBezTo>
                <a:cubicBezTo>
                  <a:pt x="291" y="1956"/>
                  <a:pt x="348" y="1935"/>
                  <a:pt x="403" y="1954"/>
                </a:cubicBezTo>
                <a:cubicBezTo>
                  <a:pt x="319" y="2053"/>
                  <a:pt x="201" y="2036"/>
                  <a:pt x="111" y="1967"/>
                </a:cubicBezTo>
                <a:close/>
                <a:moveTo>
                  <a:pt x="650" y="1555"/>
                </a:moveTo>
                <a:cubicBezTo>
                  <a:pt x="657" y="1555"/>
                  <a:pt x="663" y="1554"/>
                  <a:pt x="670" y="1555"/>
                </a:cubicBezTo>
                <a:cubicBezTo>
                  <a:pt x="681" y="1556"/>
                  <a:pt x="692" y="1557"/>
                  <a:pt x="703" y="1560"/>
                </a:cubicBezTo>
                <a:cubicBezTo>
                  <a:pt x="797" y="1581"/>
                  <a:pt x="866" y="1637"/>
                  <a:pt x="917" y="1716"/>
                </a:cubicBezTo>
                <a:cubicBezTo>
                  <a:pt x="925" y="1727"/>
                  <a:pt x="926" y="1742"/>
                  <a:pt x="929" y="1755"/>
                </a:cubicBezTo>
                <a:cubicBezTo>
                  <a:pt x="927" y="1756"/>
                  <a:pt x="924" y="1758"/>
                  <a:pt x="922" y="1759"/>
                </a:cubicBezTo>
                <a:cubicBezTo>
                  <a:pt x="872" y="1725"/>
                  <a:pt x="822" y="1691"/>
                  <a:pt x="772" y="1657"/>
                </a:cubicBezTo>
                <a:cubicBezTo>
                  <a:pt x="810" y="1713"/>
                  <a:pt x="877" y="1738"/>
                  <a:pt x="919" y="1798"/>
                </a:cubicBezTo>
                <a:cubicBezTo>
                  <a:pt x="798" y="1814"/>
                  <a:pt x="651" y="1667"/>
                  <a:pt x="650" y="1555"/>
                </a:cubicBezTo>
                <a:close/>
                <a:moveTo>
                  <a:pt x="702" y="1859"/>
                </a:moveTo>
                <a:cubicBezTo>
                  <a:pt x="649" y="1873"/>
                  <a:pt x="599" y="1894"/>
                  <a:pt x="541" y="1915"/>
                </a:cubicBezTo>
                <a:cubicBezTo>
                  <a:pt x="623" y="1853"/>
                  <a:pt x="803" y="1801"/>
                  <a:pt x="864" y="1834"/>
                </a:cubicBezTo>
                <a:cubicBezTo>
                  <a:pt x="811" y="1842"/>
                  <a:pt x="756" y="1846"/>
                  <a:pt x="702" y="1859"/>
                </a:cubicBezTo>
                <a:close/>
                <a:moveTo>
                  <a:pt x="941" y="2040"/>
                </a:moveTo>
                <a:cubicBezTo>
                  <a:pt x="899" y="2099"/>
                  <a:pt x="835" y="2120"/>
                  <a:pt x="768" y="2137"/>
                </a:cubicBezTo>
                <a:cubicBezTo>
                  <a:pt x="752" y="2030"/>
                  <a:pt x="812" y="1900"/>
                  <a:pt x="887" y="1877"/>
                </a:cubicBezTo>
                <a:cubicBezTo>
                  <a:pt x="901" y="1879"/>
                  <a:pt x="916" y="1882"/>
                  <a:pt x="932" y="1885"/>
                </a:cubicBezTo>
                <a:cubicBezTo>
                  <a:pt x="917" y="1940"/>
                  <a:pt x="880" y="1978"/>
                  <a:pt x="852" y="2027"/>
                </a:cubicBezTo>
                <a:cubicBezTo>
                  <a:pt x="891" y="2002"/>
                  <a:pt x="926" y="1962"/>
                  <a:pt x="954" y="1907"/>
                </a:cubicBezTo>
                <a:cubicBezTo>
                  <a:pt x="971" y="1959"/>
                  <a:pt x="968" y="2002"/>
                  <a:pt x="941" y="2040"/>
                </a:cubicBezTo>
                <a:close/>
                <a:moveTo>
                  <a:pt x="1054" y="1292"/>
                </a:moveTo>
                <a:cubicBezTo>
                  <a:pt x="1039" y="1350"/>
                  <a:pt x="1026" y="1402"/>
                  <a:pt x="1013" y="1455"/>
                </a:cubicBezTo>
                <a:cubicBezTo>
                  <a:pt x="1010" y="1402"/>
                  <a:pt x="1029" y="1331"/>
                  <a:pt x="1054" y="1292"/>
                </a:cubicBezTo>
                <a:close/>
                <a:moveTo>
                  <a:pt x="1283" y="1815"/>
                </a:moveTo>
                <a:cubicBezTo>
                  <a:pt x="1263" y="1747"/>
                  <a:pt x="1242" y="1681"/>
                  <a:pt x="1237" y="1600"/>
                </a:cubicBezTo>
                <a:cubicBezTo>
                  <a:pt x="1231" y="1619"/>
                  <a:pt x="1226" y="1628"/>
                  <a:pt x="1227" y="1637"/>
                </a:cubicBezTo>
                <a:cubicBezTo>
                  <a:pt x="1234" y="1698"/>
                  <a:pt x="1242" y="1758"/>
                  <a:pt x="1250" y="1824"/>
                </a:cubicBezTo>
                <a:cubicBezTo>
                  <a:pt x="1241" y="1819"/>
                  <a:pt x="1233" y="1817"/>
                  <a:pt x="1227" y="1812"/>
                </a:cubicBezTo>
                <a:cubicBezTo>
                  <a:pt x="1188" y="1776"/>
                  <a:pt x="1161" y="1733"/>
                  <a:pt x="1154" y="1679"/>
                </a:cubicBezTo>
                <a:cubicBezTo>
                  <a:pt x="1152" y="1655"/>
                  <a:pt x="1152" y="1632"/>
                  <a:pt x="1150" y="1608"/>
                </a:cubicBezTo>
                <a:cubicBezTo>
                  <a:pt x="1141" y="1518"/>
                  <a:pt x="1181" y="1447"/>
                  <a:pt x="1236" y="1377"/>
                </a:cubicBezTo>
                <a:cubicBezTo>
                  <a:pt x="1255" y="1404"/>
                  <a:pt x="1274" y="1428"/>
                  <a:pt x="1290" y="1454"/>
                </a:cubicBezTo>
                <a:cubicBezTo>
                  <a:pt x="1346" y="1550"/>
                  <a:pt x="1359" y="1653"/>
                  <a:pt x="1338" y="1761"/>
                </a:cubicBezTo>
                <a:cubicBezTo>
                  <a:pt x="1333" y="1786"/>
                  <a:pt x="1316" y="1809"/>
                  <a:pt x="1283" y="1815"/>
                </a:cubicBezTo>
                <a:close/>
                <a:moveTo>
                  <a:pt x="1467" y="1738"/>
                </a:moveTo>
                <a:cubicBezTo>
                  <a:pt x="1457" y="1776"/>
                  <a:pt x="1445" y="1813"/>
                  <a:pt x="1416" y="1842"/>
                </a:cubicBezTo>
                <a:cubicBezTo>
                  <a:pt x="1393" y="1864"/>
                  <a:pt x="1377" y="1869"/>
                  <a:pt x="1347" y="1863"/>
                </a:cubicBezTo>
                <a:cubicBezTo>
                  <a:pt x="1360" y="1805"/>
                  <a:pt x="1417" y="1763"/>
                  <a:pt x="1413" y="1690"/>
                </a:cubicBezTo>
                <a:cubicBezTo>
                  <a:pt x="1401" y="1713"/>
                  <a:pt x="1393" y="1728"/>
                  <a:pt x="1384" y="1746"/>
                </a:cubicBezTo>
                <a:cubicBezTo>
                  <a:pt x="1358" y="1660"/>
                  <a:pt x="1384" y="1612"/>
                  <a:pt x="1469" y="1588"/>
                </a:cubicBezTo>
                <a:cubicBezTo>
                  <a:pt x="1483" y="1633"/>
                  <a:pt x="1482" y="1679"/>
                  <a:pt x="1467" y="1738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55947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033914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8595447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885176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097622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234709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376042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1897459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42058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45458658"/>
      </p:ext>
    </p:extLst>
  </p:cSld>
  <p:clrMapOvr>
    <a:masterClrMapping/>
  </p:clrMapOvr>
  <p:hf hdr="0" ftr="0" dt="0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57578013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94134339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5599533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484091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4866431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45173565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1443506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86346304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81028770"/>
      </p:ext>
    </p:extLst>
  </p:cSld>
  <p:clrMapOvr>
    <a:masterClrMapping/>
  </p:clrMapOvr>
  <p:hf hdr="0" ftr="0" dt="0"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4792837"/>
      </p:ext>
    </p:extLst>
  </p:cSld>
  <p:clrMapOvr>
    <a:masterClrMapping/>
  </p:clrMapOvr>
  <p:hf hdr="0" ftr="0" dt="0"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4395952"/>
      </p:ext>
    </p:extLst>
  </p:cSld>
  <p:clrMapOvr>
    <a:masterClrMapping/>
  </p:clrMapOvr>
  <p:hf hdr="0" ftr="0" dt="0"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57108606"/>
      </p:ext>
    </p:extLst>
  </p:cSld>
  <p:clrMapOvr>
    <a:masterClrMapping/>
  </p:clrMapOvr>
  <p:hf hdr="0" ftr="0" dt="0"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30048313"/>
      </p:ext>
    </p:extLst>
  </p:cSld>
  <p:clrMapOvr>
    <a:masterClrMapping/>
  </p:clrMapOvr>
  <p:hf hdr="0" ftr="0" dt="0"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25822438"/>
      </p:ext>
    </p:extLst>
  </p:cSld>
  <p:clrMapOvr>
    <a:masterClrMapping/>
  </p:clrMapOvr>
  <p:hf hdr="0" ftr="0" dt="0"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08365074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27965173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93EF121-60A4-4982-96CD-7CA378C86BF2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87620656"/>
      </p:ext>
    </p:extLst>
  </p:cSld>
  <p:clrMapOvr>
    <a:masterClrMapping/>
  </p:clrMapOvr>
  <p:hf hdr="0" ftr="0" dt="0"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5C8BBDE-372A-4413-85F9-CF7E3678D0F1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12340270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B90559-31F9-44E0-9F28-27EA437A467E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7663306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9225B1-D5EA-4E78-8299-6B88EB5A6D1A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06122151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989B5F-76D0-4135-BBE2-94A83EB9AE26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9454300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3AF2F9-0C22-42EC-B1FA-F8409C1DB257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7404459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EAE94B-E4A0-41D8-8C20-917F056AFAC0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15940068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57DB30-602D-4372-BC69-90BC70B42B58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51907200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62AC2AF-247F-4321-AE9C-5FD7A766D5BA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5685722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7043996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7625436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9164730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4779721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8451102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9000664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C698DFF-872C-4DAC-AE8A-1ECC9676CB1A}" type="slidenum">
              <a:rPr kumimoji="0" lang="en-US" altLang="id-ID" sz="18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8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35425527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charset="0"/>
              <a:ea typeface="Arial Unicode MS" charset="0"/>
              <a:cs typeface="Arial Unicode MS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6829449-8470-4D9E-A765-218692838F89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22287975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8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srgbClr val="FFFFFF">
                  <a:alpha val="8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93EF121-60A4-4982-96CD-7CA378C86BF2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70599108"/>
      </p:ext>
    </p:extLst>
  </p:cSld>
  <p:clrMapOvr>
    <a:masterClrMapping/>
  </p:clrMapOvr>
  <p:hf hdr="0" ftr="0" dt="0"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5C8BBDE-372A-4413-85F9-CF7E3678D0F1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A6B727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A6B727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7787434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B90559-31F9-44E0-9F28-27EA437A467E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A6B727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A6B727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64090058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9225B1-D5EA-4E78-8299-6B88EB5A6D1A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A6B727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A6B727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87157275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989B5F-76D0-4135-BBE2-94A83EB9AE26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A6B727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A6B727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1916345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3AF2F9-0C22-42EC-B1FA-F8409C1DB257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A6B727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A6B727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4140157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EAE94B-E4A0-41D8-8C20-917F056AFAC0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A6B727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A6B727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4725205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57DB30-602D-4372-BC69-90BC70B42B58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alpha val="20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2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77897321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8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srgbClr val="FFFFFF">
                  <a:alpha val="8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62AC2AF-247F-4321-AE9C-5FD7A766D5BA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111121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C698DFF-872C-4DAC-AE8A-1ECC9676CB1A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A6B727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A6B727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56532187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6829449-8470-4D9E-A765-218692838F89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A6B727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A6B727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62182762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FFB9B-9FB8-469E-96F9-4D32314110B6}" type="datetimeFigureOut">
              <a:rPr lang="en-US" smtClean="0"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48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8600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9277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5717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0812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5731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9664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109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7329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4569340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1242084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0476172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6030647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3670862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62701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7706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6278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8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srgbClr val="FFFFFF">
                  <a:alpha val="8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5CCD34-FA21-4138-8C9C-1FF1E4EE7EB4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0538"/>
      </p:ext>
    </p:extLst>
  </p:cSld>
  <p:clrMapOvr>
    <a:masterClrMapping/>
  </p:clrMapOvr>
  <p:hf hdr="0" ftr="0" dt="0"/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DBFC9E6-A0F0-4FE4-8E68-220DB5262B74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1376992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717F2E-697A-44C2-9D58-4939F004C573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916985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B80620-9D48-418F-ABE9-85AA2BA3C8E8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58222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B31D3F9-5244-46B5-A221-79EE2901DB2C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413808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241837C-9405-4294-8275-6E54C04E1385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6104392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01C1B3-CB49-4C61-9C01-0CB8DB70C949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4131639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76DF2C5-92F9-45C4-BAD3-49F27A4EF4BF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alpha val="20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2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5335095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8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srgbClr val="FFFFFF">
                  <a:alpha val="80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7B037A-6B55-483B-8914-988284139F5B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0888130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97629-F696-40E6-A68F-58AB0BC5B866}" type="datetimeFigureOut">
              <a:rPr kumimoji="0" lang="id-ID" sz="95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alpha val="8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25/09/2017</a:t>
            </a:fld>
            <a:endParaRPr kumimoji="0" lang="id-ID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DE1DB0-A2E9-48F7-B360-18478ECCA1EE}" type="slidenum">
              <a:rPr kumimoji="0" 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6620522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97629-F696-40E6-A68F-58AB0BC5B866}" type="datetimeFigureOut">
              <a:rPr kumimoji="0" lang="id-ID" sz="95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alpha val="8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25/09/2017</a:t>
            </a:fld>
            <a:endParaRPr kumimoji="0" lang="id-ID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DE1DB0-A2E9-48F7-B360-18478ECCA1EE}" type="slidenum">
              <a:rPr kumimoji="0" 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6909644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97629-F696-40E6-A68F-58AB0BC5B866}" type="datetimeFigureOut">
              <a:rPr kumimoji="0" lang="id-ID" sz="95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alpha val="8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25/09/2017</a:t>
            </a:fld>
            <a:endParaRPr kumimoji="0" lang="id-ID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DE1DB0-A2E9-48F7-B360-18478ECCA1EE}" type="slidenum">
              <a:rPr kumimoji="0" 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0982582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97629-F696-40E6-A68F-58AB0BC5B866}" type="datetimeFigureOut">
              <a:rPr kumimoji="0" lang="id-ID" sz="95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alpha val="8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25/09/2017</a:t>
            </a:fld>
            <a:endParaRPr kumimoji="0" lang="id-ID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DE1DB0-A2E9-48F7-B360-18478ECCA1EE}" type="slidenum">
              <a:rPr kumimoji="0" 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4589694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39998109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7300621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B7E15D8-F1F6-49A9-B1F4-ABDFF79CE3BF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0549282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none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50" b="0" i="0" u="none" strike="noStrike" kern="1200" cap="all" spc="0" normalizeH="0" baseline="0" noProof="0">
              <a:ln>
                <a:noFill/>
              </a:ln>
              <a:solidFill>
                <a:prstClr val="black">
                  <a:alpha val="8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85F6AC-2FAC-4CEB-8707-2E27B390F399}" type="slidenum">
              <a:rPr kumimoji="0" lang="en-US" altLang="id-ID" sz="10300" b="0" i="0" u="none" strike="noStrike" kern="1200" cap="none" spc="0" normalizeH="0" baseline="0" noProof="0" smtClean="0">
                <a:ln>
                  <a:noFill/>
                </a:ln>
                <a:solidFill>
                  <a:srgbClr val="50B4C8">
                    <a:alpha val="2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id-ID" sz="10300" b="0" i="0" u="none" strike="noStrike" kern="1200" cap="none" spc="0" normalizeH="0" baseline="0" noProof="0">
              <a:ln>
                <a:noFill/>
              </a:ln>
              <a:solidFill>
                <a:srgbClr val="50B4C8">
                  <a:alpha val="2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8405649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66669171"/>
      </p:ext>
    </p:extLst>
  </p:cSld>
  <p:clrMapOvr>
    <a:masterClrMapping/>
  </p:clrMapOvr>
  <p:hf hdr="0" ftr="0" dt="0"/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57350889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47740905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45492388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03950293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810211035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25475922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35468069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83468297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11243959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33444831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95582781"/>
      </p:ext>
    </p:extLst>
  </p:cSld>
  <p:clrMapOvr>
    <a:masterClrMapping/>
  </p:clrMapOvr>
  <p:hf hdr="0" ftr="0" dt="0"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21847770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58559544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52013956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66609936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86114342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57343554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62998142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93026537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01695252"/>
      </p:ext>
    </p:extLst>
  </p:cSld>
  <p:clrMapOvr>
    <a:masterClrMapping/>
  </p:clrMapOvr>
  <p:hf hdr="0" ftr="0" dt="0"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57236761"/>
      </p:ext>
    </p:extLst>
  </p:cSld>
  <p:clrMapOvr>
    <a:masterClrMapping/>
  </p:clrMapOvr>
  <p:hf hdr="0" ftr="0" dt="0"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4427931"/>
      </p:ext>
    </p:extLst>
  </p:cSld>
  <p:clrMapOvr>
    <a:masterClrMapping/>
  </p:clrMapOvr>
  <p:hf hdr="0" ftr="0" dt="0"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10106838"/>
      </p:ext>
    </p:extLst>
  </p:cSld>
  <p:clrMapOvr>
    <a:masterClrMapping/>
  </p:clrMapOvr>
  <p:hf hdr="0" ftr="0" dt="0"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90112134"/>
      </p:ext>
    </p:extLst>
  </p:cSld>
  <p:clrMapOvr>
    <a:masterClrMapping/>
  </p:clrMapOvr>
  <p:hf hdr="0" ftr="0" dt="0"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9965444"/>
      </p:ext>
    </p:extLst>
  </p:cSld>
  <p:clrMapOvr>
    <a:masterClrMapping/>
  </p:clrMapOvr>
  <p:hf hdr="0" ftr="0" dt="0"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75635287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98399413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FFB9B-9FB8-469E-96F9-4D32314110B6}" type="datetimeFigureOut">
              <a:rPr lang="en-US" smtClean="0"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96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8417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0678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9467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0554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7869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2104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8373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50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8721922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3539577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4745675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0103456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2687230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5456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1780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-9525" y="-3175"/>
            <a:ext cx="12197943" cy="6861176"/>
            <a:chOff x="-9525" y="-3175"/>
            <a:chExt cx="12197943" cy="6861176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-9525" y="-3175"/>
              <a:ext cx="11242675" cy="6861175"/>
            </a:xfrm>
            <a:custGeom>
              <a:avLst/>
              <a:gdLst/>
              <a:ahLst/>
              <a:cxnLst/>
              <a:rect l="0" t="0" r="r" b="b"/>
              <a:pathLst>
                <a:path w="3538" h="2158">
                  <a:moveTo>
                    <a:pt x="1153" y="425"/>
                  </a:moveTo>
                  <a:cubicBezTo>
                    <a:pt x="1156" y="429"/>
                    <a:pt x="1166" y="413"/>
                    <a:pt x="1171" y="406"/>
                  </a:cubicBezTo>
                  <a:cubicBezTo>
                    <a:pt x="1177" y="398"/>
                    <a:pt x="1183" y="390"/>
                    <a:pt x="1188" y="382"/>
                  </a:cubicBezTo>
                  <a:cubicBezTo>
                    <a:pt x="1195" y="370"/>
                    <a:pt x="1201" y="358"/>
                    <a:pt x="1207" y="346"/>
                  </a:cubicBezTo>
                  <a:cubicBezTo>
                    <a:pt x="1212" y="333"/>
                    <a:pt x="1218" y="321"/>
                    <a:pt x="1216" y="306"/>
                  </a:cubicBezTo>
                  <a:cubicBezTo>
                    <a:pt x="1216" y="303"/>
                    <a:pt x="1215" y="300"/>
                    <a:pt x="1214" y="298"/>
                  </a:cubicBezTo>
                  <a:cubicBezTo>
                    <a:pt x="1211" y="295"/>
                    <a:pt x="1208" y="295"/>
                    <a:pt x="1205" y="295"/>
                  </a:cubicBezTo>
                  <a:cubicBezTo>
                    <a:pt x="1198" y="297"/>
                    <a:pt x="1194" y="303"/>
                    <a:pt x="1190" y="310"/>
                  </a:cubicBezTo>
                  <a:cubicBezTo>
                    <a:pt x="1185" y="318"/>
                    <a:pt x="1180" y="325"/>
                    <a:pt x="1177" y="334"/>
                  </a:cubicBezTo>
                  <a:cubicBezTo>
                    <a:pt x="1171" y="349"/>
                    <a:pt x="1167" y="364"/>
                    <a:pt x="1162" y="379"/>
                  </a:cubicBezTo>
                  <a:cubicBezTo>
                    <a:pt x="1158" y="394"/>
                    <a:pt x="1149" y="420"/>
                    <a:pt x="1153" y="425"/>
                  </a:cubicBezTo>
                  <a:close/>
                  <a:moveTo>
                    <a:pt x="2234" y="763"/>
                  </a:moveTo>
                  <a:cubicBezTo>
                    <a:pt x="2245" y="793"/>
                    <a:pt x="2265" y="812"/>
                    <a:pt x="2285" y="829"/>
                  </a:cubicBezTo>
                  <a:cubicBezTo>
                    <a:pt x="2287" y="831"/>
                    <a:pt x="2289" y="832"/>
                    <a:pt x="2291" y="833"/>
                  </a:cubicBezTo>
                  <a:cubicBezTo>
                    <a:pt x="2292" y="833"/>
                    <a:pt x="2293" y="833"/>
                    <a:pt x="2293" y="833"/>
                  </a:cubicBezTo>
                  <a:cubicBezTo>
                    <a:pt x="2295" y="833"/>
                    <a:pt x="2296" y="832"/>
                    <a:pt x="2297" y="831"/>
                  </a:cubicBezTo>
                  <a:cubicBezTo>
                    <a:pt x="2301" y="826"/>
                    <a:pt x="2295" y="813"/>
                    <a:pt x="2294" y="808"/>
                  </a:cubicBezTo>
                  <a:cubicBezTo>
                    <a:pt x="2290" y="800"/>
                    <a:pt x="2286" y="792"/>
                    <a:pt x="2282" y="784"/>
                  </a:cubicBezTo>
                  <a:cubicBezTo>
                    <a:pt x="2276" y="771"/>
                    <a:pt x="2269" y="757"/>
                    <a:pt x="2260" y="746"/>
                  </a:cubicBezTo>
                  <a:cubicBezTo>
                    <a:pt x="2257" y="741"/>
                    <a:pt x="2253" y="736"/>
                    <a:pt x="2248" y="734"/>
                  </a:cubicBezTo>
                  <a:cubicBezTo>
                    <a:pt x="2243" y="733"/>
                    <a:pt x="2237" y="734"/>
                    <a:pt x="2234" y="740"/>
                  </a:cubicBezTo>
                  <a:cubicBezTo>
                    <a:pt x="2232" y="743"/>
                    <a:pt x="2231" y="747"/>
                    <a:pt x="2232" y="751"/>
                  </a:cubicBezTo>
                  <a:cubicBezTo>
                    <a:pt x="2232" y="756"/>
                    <a:pt x="2233" y="759"/>
                    <a:pt x="2234" y="763"/>
                  </a:cubicBezTo>
                  <a:close/>
                  <a:moveTo>
                    <a:pt x="1153" y="1133"/>
                  </a:moveTo>
                  <a:cubicBezTo>
                    <a:pt x="1156" y="1137"/>
                    <a:pt x="1166" y="1122"/>
                    <a:pt x="1171" y="1115"/>
                  </a:cubicBezTo>
                  <a:cubicBezTo>
                    <a:pt x="1177" y="1107"/>
                    <a:pt x="1183" y="1099"/>
                    <a:pt x="1188" y="1090"/>
                  </a:cubicBezTo>
                  <a:cubicBezTo>
                    <a:pt x="1195" y="1079"/>
                    <a:pt x="1201" y="1067"/>
                    <a:pt x="1207" y="1054"/>
                  </a:cubicBezTo>
                  <a:cubicBezTo>
                    <a:pt x="1212" y="1042"/>
                    <a:pt x="1218" y="1029"/>
                    <a:pt x="1216" y="1015"/>
                  </a:cubicBezTo>
                  <a:cubicBezTo>
                    <a:pt x="1216" y="1011"/>
                    <a:pt x="1215" y="1008"/>
                    <a:pt x="1214" y="1006"/>
                  </a:cubicBezTo>
                  <a:cubicBezTo>
                    <a:pt x="1211" y="1003"/>
                    <a:pt x="1208" y="1003"/>
                    <a:pt x="1205" y="1004"/>
                  </a:cubicBezTo>
                  <a:cubicBezTo>
                    <a:pt x="1198" y="1006"/>
                    <a:pt x="1194" y="1012"/>
                    <a:pt x="1190" y="1019"/>
                  </a:cubicBezTo>
                  <a:cubicBezTo>
                    <a:pt x="1185" y="1026"/>
                    <a:pt x="1180" y="1034"/>
                    <a:pt x="1177" y="1043"/>
                  </a:cubicBezTo>
                  <a:cubicBezTo>
                    <a:pt x="1171" y="1058"/>
                    <a:pt x="1167" y="1073"/>
                    <a:pt x="1162" y="1088"/>
                  </a:cubicBezTo>
                  <a:cubicBezTo>
                    <a:pt x="1158" y="1103"/>
                    <a:pt x="1149" y="1129"/>
                    <a:pt x="1153" y="1133"/>
                  </a:cubicBezTo>
                  <a:close/>
                  <a:moveTo>
                    <a:pt x="1156" y="932"/>
                  </a:moveTo>
                  <a:cubicBezTo>
                    <a:pt x="1151" y="929"/>
                    <a:pt x="1144" y="931"/>
                    <a:pt x="1140" y="937"/>
                  </a:cubicBezTo>
                  <a:cubicBezTo>
                    <a:pt x="1136" y="942"/>
                    <a:pt x="1134" y="949"/>
                    <a:pt x="1133" y="956"/>
                  </a:cubicBezTo>
                  <a:cubicBezTo>
                    <a:pt x="1134" y="981"/>
                    <a:pt x="1137" y="1006"/>
                    <a:pt x="1140" y="1031"/>
                  </a:cubicBezTo>
                  <a:cubicBezTo>
                    <a:pt x="1142" y="1041"/>
                    <a:pt x="1143" y="1051"/>
                    <a:pt x="1145" y="1061"/>
                  </a:cubicBezTo>
                  <a:cubicBezTo>
                    <a:pt x="1146" y="1064"/>
                    <a:pt x="1149" y="1082"/>
                    <a:pt x="1153" y="1074"/>
                  </a:cubicBezTo>
                  <a:cubicBezTo>
                    <a:pt x="1155" y="1069"/>
                    <a:pt x="1156" y="1063"/>
                    <a:pt x="1157" y="1058"/>
                  </a:cubicBezTo>
                  <a:cubicBezTo>
                    <a:pt x="1159" y="1048"/>
                    <a:pt x="1160" y="1038"/>
                    <a:pt x="1161" y="1028"/>
                  </a:cubicBezTo>
                  <a:cubicBezTo>
                    <a:pt x="1164" y="1011"/>
                    <a:pt x="1165" y="994"/>
                    <a:pt x="1166" y="977"/>
                  </a:cubicBezTo>
                  <a:cubicBezTo>
                    <a:pt x="1167" y="963"/>
                    <a:pt x="1168" y="940"/>
                    <a:pt x="1156" y="932"/>
                  </a:cubicBezTo>
                  <a:close/>
                  <a:moveTo>
                    <a:pt x="2305" y="16"/>
                  </a:moveTo>
                  <a:cubicBezTo>
                    <a:pt x="2307" y="11"/>
                    <a:pt x="2308" y="5"/>
                    <a:pt x="2309" y="0"/>
                  </a:cubicBezTo>
                  <a:cubicBezTo>
                    <a:pt x="2297" y="0"/>
                    <a:pt x="2297" y="0"/>
                    <a:pt x="2297" y="0"/>
                  </a:cubicBezTo>
                  <a:cubicBezTo>
                    <a:pt x="2297" y="1"/>
                    <a:pt x="2297" y="2"/>
                    <a:pt x="2297" y="2"/>
                  </a:cubicBezTo>
                  <a:cubicBezTo>
                    <a:pt x="2298" y="5"/>
                    <a:pt x="2301" y="24"/>
                    <a:pt x="2305" y="16"/>
                  </a:cubicBezTo>
                  <a:close/>
                  <a:moveTo>
                    <a:pt x="2282" y="57"/>
                  </a:moveTo>
                  <a:cubicBezTo>
                    <a:pt x="2285" y="61"/>
                    <a:pt x="2299" y="86"/>
                    <a:pt x="2299" y="75"/>
                  </a:cubicBezTo>
                  <a:cubicBezTo>
                    <a:pt x="2299" y="64"/>
                    <a:pt x="2296" y="51"/>
                    <a:pt x="2293" y="40"/>
                  </a:cubicBezTo>
                  <a:cubicBezTo>
                    <a:pt x="2290" y="26"/>
                    <a:pt x="2287" y="13"/>
                    <a:pt x="2283" y="0"/>
                  </a:cubicBezTo>
                  <a:cubicBezTo>
                    <a:pt x="2252" y="0"/>
                    <a:pt x="2252" y="0"/>
                    <a:pt x="2252" y="0"/>
                  </a:cubicBezTo>
                  <a:cubicBezTo>
                    <a:pt x="2256" y="11"/>
                    <a:pt x="2261" y="21"/>
                    <a:pt x="2266" y="31"/>
                  </a:cubicBezTo>
                  <a:cubicBezTo>
                    <a:pt x="2271" y="40"/>
                    <a:pt x="2276" y="49"/>
                    <a:pt x="2282" y="57"/>
                  </a:cubicBezTo>
                  <a:close/>
                  <a:moveTo>
                    <a:pt x="2234" y="58"/>
                  </a:moveTo>
                  <a:cubicBezTo>
                    <a:pt x="2245" y="87"/>
                    <a:pt x="2265" y="107"/>
                    <a:pt x="2285" y="124"/>
                  </a:cubicBezTo>
                  <a:cubicBezTo>
                    <a:pt x="2287" y="125"/>
                    <a:pt x="2289" y="127"/>
                    <a:pt x="2291" y="127"/>
                  </a:cubicBezTo>
                  <a:cubicBezTo>
                    <a:pt x="2292" y="128"/>
                    <a:pt x="2293" y="128"/>
                    <a:pt x="2293" y="128"/>
                  </a:cubicBezTo>
                  <a:cubicBezTo>
                    <a:pt x="2295" y="127"/>
                    <a:pt x="2296" y="127"/>
                    <a:pt x="2297" y="125"/>
                  </a:cubicBezTo>
                  <a:cubicBezTo>
                    <a:pt x="2301" y="121"/>
                    <a:pt x="2295" y="107"/>
                    <a:pt x="2294" y="102"/>
                  </a:cubicBezTo>
                  <a:cubicBezTo>
                    <a:pt x="2290" y="94"/>
                    <a:pt x="2286" y="86"/>
                    <a:pt x="2282" y="78"/>
                  </a:cubicBezTo>
                  <a:cubicBezTo>
                    <a:pt x="2276" y="65"/>
                    <a:pt x="2269" y="52"/>
                    <a:pt x="2260" y="40"/>
                  </a:cubicBezTo>
                  <a:cubicBezTo>
                    <a:pt x="2257" y="35"/>
                    <a:pt x="2253" y="31"/>
                    <a:pt x="2248" y="29"/>
                  </a:cubicBezTo>
                  <a:cubicBezTo>
                    <a:pt x="2243" y="27"/>
                    <a:pt x="2237" y="29"/>
                    <a:pt x="2234" y="34"/>
                  </a:cubicBezTo>
                  <a:cubicBezTo>
                    <a:pt x="2232" y="37"/>
                    <a:pt x="2231" y="42"/>
                    <a:pt x="2232" y="46"/>
                  </a:cubicBezTo>
                  <a:cubicBezTo>
                    <a:pt x="2232" y="50"/>
                    <a:pt x="2233" y="54"/>
                    <a:pt x="2234" y="58"/>
                  </a:cubicBezTo>
                  <a:close/>
                  <a:moveTo>
                    <a:pt x="1128" y="1047"/>
                  </a:moveTo>
                  <a:cubicBezTo>
                    <a:pt x="1124" y="1032"/>
                    <a:pt x="1118" y="1009"/>
                    <a:pt x="1104" y="1004"/>
                  </a:cubicBezTo>
                  <a:cubicBezTo>
                    <a:pt x="1100" y="1003"/>
                    <a:pt x="1095" y="1004"/>
                    <a:pt x="1092" y="1008"/>
                  </a:cubicBezTo>
                  <a:cubicBezTo>
                    <a:pt x="1088" y="1014"/>
                    <a:pt x="1088" y="1022"/>
                    <a:pt x="1090" y="1029"/>
                  </a:cubicBezTo>
                  <a:cubicBezTo>
                    <a:pt x="1096" y="1050"/>
                    <a:pt x="1104" y="1070"/>
                    <a:pt x="1114" y="1089"/>
                  </a:cubicBezTo>
                  <a:cubicBezTo>
                    <a:pt x="1119" y="1098"/>
                    <a:pt x="1125" y="1107"/>
                    <a:pt x="1130" y="1116"/>
                  </a:cubicBezTo>
                  <a:cubicBezTo>
                    <a:pt x="1133" y="1120"/>
                    <a:pt x="1147" y="1144"/>
                    <a:pt x="1147" y="1134"/>
                  </a:cubicBezTo>
                  <a:cubicBezTo>
                    <a:pt x="1147" y="1122"/>
                    <a:pt x="1144" y="1109"/>
                    <a:pt x="1141" y="1098"/>
                  </a:cubicBezTo>
                  <a:cubicBezTo>
                    <a:pt x="1138" y="1081"/>
                    <a:pt x="1133" y="1064"/>
                    <a:pt x="1128" y="1047"/>
                  </a:cubicBezTo>
                  <a:close/>
                  <a:moveTo>
                    <a:pt x="2" y="0"/>
                  </a:moveTo>
                  <a:cubicBezTo>
                    <a:pt x="2" y="14"/>
                    <a:pt x="2" y="14"/>
                    <a:pt x="2" y="14"/>
                  </a:cubicBezTo>
                  <a:cubicBezTo>
                    <a:pt x="3" y="10"/>
                    <a:pt x="4" y="5"/>
                    <a:pt x="5" y="0"/>
                  </a:cubicBezTo>
                  <a:lnTo>
                    <a:pt x="2" y="0"/>
                  </a:lnTo>
                  <a:close/>
                  <a:moveTo>
                    <a:pt x="1082" y="1116"/>
                  </a:moveTo>
                  <a:cubicBezTo>
                    <a:pt x="1093" y="1145"/>
                    <a:pt x="1113" y="1165"/>
                    <a:pt x="1133" y="1182"/>
                  </a:cubicBezTo>
                  <a:cubicBezTo>
                    <a:pt x="1135" y="1184"/>
                    <a:pt x="1137" y="1185"/>
                    <a:pt x="1139" y="1186"/>
                  </a:cubicBezTo>
                  <a:cubicBezTo>
                    <a:pt x="1140" y="1186"/>
                    <a:pt x="1141" y="1186"/>
                    <a:pt x="1142" y="1186"/>
                  </a:cubicBezTo>
                  <a:cubicBezTo>
                    <a:pt x="1143" y="1186"/>
                    <a:pt x="1144" y="1185"/>
                    <a:pt x="1145" y="1184"/>
                  </a:cubicBezTo>
                  <a:cubicBezTo>
                    <a:pt x="1149" y="1179"/>
                    <a:pt x="1143" y="1166"/>
                    <a:pt x="1142" y="1161"/>
                  </a:cubicBezTo>
                  <a:cubicBezTo>
                    <a:pt x="1138" y="1152"/>
                    <a:pt x="1134" y="1145"/>
                    <a:pt x="1130" y="1137"/>
                  </a:cubicBezTo>
                  <a:cubicBezTo>
                    <a:pt x="1124" y="1123"/>
                    <a:pt x="1117" y="1110"/>
                    <a:pt x="1108" y="1098"/>
                  </a:cubicBezTo>
                  <a:cubicBezTo>
                    <a:pt x="1105" y="1093"/>
                    <a:pt x="1101" y="1089"/>
                    <a:pt x="1096" y="1087"/>
                  </a:cubicBezTo>
                  <a:cubicBezTo>
                    <a:pt x="1091" y="1085"/>
                    <a:pt x="1085" y="1087"/>
                    <a:pt x="1082" y="1092"/>
                  </a:cubicBezTo>
                  <a:cubicBezTo>
                    <a:pt x="1080" y="1096"/>
                    <a:pt x="1079" y="1100"/>
                    <a:pt x="1080" y="1104"/>
                  </a:cubicBezTo>
                  <a:cubicBezTo>
                    <a:pt x="1080" y="1108"/>
                    <a:pt x="1081" y="1112"/>
                    <a:pt x="1082" y="1116"/>
                  </a:cubicBezTo>
                  <a:close/>
                  <a:moveTo>
                    <a:pt x="19" y="56"/>
                  </a:moveTo>
                  <a:cubicBezTo>
                    <a:pt x="25" y="48"/>
                    <a:pt x="31" y="40"/>
                    <a:pt x="36" y="32"/>
                  </a:cubicBezTo>
                  <a:cubicBezTo>
                    <a:pt x="42" y="22"/>
                    <a:pt x="48" y="11"/>
                    <a:pt x="5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10"/>
                    <a:pt x="13" y="20"/>
                    <a:pt x="10" y="29"/>
                  </a:cubicBezTo>
                  <a:cubicBezTo>
                    <a:pt x="8" y="38"/>
                    <a:pt x="4" y="50"/>
                    <a:pt x="2" y="59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6" y="76"/>
                    <a:pt x="14" y="63"/>
                    <a:pt x="19" y="56"/>
                  </a:cubicBezTo>
                  <a:close/>
                  <a:moveTo>
                    <a:pt x="9" y="675"/>
                  </a:moveTo>
                  <a:cubicBezTo>
                    <a:pt x="12" y="658"/>
                    <a:pt x="14" y="641"/>
                    <a:pt x="14" y="624"/>
                  </a:cubicBezTo>
                  <a:cubicBezTo>
                    <a:pt x="15" y="610"/>
                    <a:pt x="16" y="587"/>
                    <a:pt x="4" y="580"/>
                  </a:cubicBezTo>
                  <a:cubicBezTo>
                    <a:pt x="3" y="579"/>
                    <a:pt x="2" y="579"/>
                    <a:pt x="2" y="579"/>
                  </a:cubicBezTo>
                  <a:cubicBezTo>
                    <a:pt x="2" y="719"/>
                    <a:pt x="2" y="719"/>
                    <a:pt x="2" y="719"/>
                  </a:cubicBezTo>
                  <a:cubicBezTo>
                    <a:pt x="3" y="715"/>
                    <a:pt x="4" y="710"/>
                    <a:pt x="5" y="705"/>
                  </a:cubicBezTo>
                  <a:cubicBezTo>
                    <a:pt x="7" y="695"/>
                    <a:pt x="8" y="685"/>
                    <a:pt x="9" y="675"/>
                  </a:cubicBezTo>
                  <a:close/>
                  <a:moveTo>
                    <a:pt x="1082" y="408"/>
                  </a:moveTo>
                  <a:cubicBezTo>
                    <a:pt x="1093" y="437"/>
                    <a:pt x="1113" y="457"/>
                    <a:pt x="1133" y="474"/>
                  </a:cubicBezTo>
                  <a:cubicBezTo>
                    <a:pt x="1135" y="475"/>
                    <a:pt x="1137" y="477"/>
                    <a:pt x="1139" y="477"/>
                  </a:cubicBezTo>
                  <a:cubicBezTo>
                    <a:pt x="1140" y="478"/>
                    <a:pt x="1141" y="478"/>
                    <a:pt x="1142" y="477"/>
                  </a:cubicBezTo>
                  <a:cubicBezTo>
                    <a:pt x="1143" y="477"/>
                    <a:pt x="1144" y="477"/>
                    <a:pt x="1145" y="475"/>
                  </a:cubicBezTo>
                  <a:cubicBezTo>
                    <a:pt x="1149" y="470"/>
                    <a:pt x="1143" y="457"/>
                    <a:pt x="1142" y="452"/>
                  </a:cubicBezTo>
                  <a:cubicBezTo>
                    <a:pt x="1138" y="444"/>
                    <a:pt x="1134" y="436"/>
                    <a:pt x="1130" y="428"/>
                  </a:cubicBezTo>
                  <a:cubicBezTo>
                    <a:pt x="1124" y="415"/>
                    <a:pt x="1117" y="402"/>
                    <a:pt x="1108" y="390"/>
                  </a:cubicBezTo>
                  <a:cubicBezTo>
                    <a:pt x="1105" y="385"/>
                    <a:pt x="1101" y="380"/>
                    <a:pt x="1096" y="379"/>
                  </a:cubicBezTo>
                  <a:cubicBezTo>
                    <a:pt x="1091" y="377"/>
                    <a:pt x="1085" y="379"/>
                    <a:pt x="1082" y="384"/>
                  </a:cubicBezTo>
                  <a:cubicBezTo>
                    <a:pt x="1080" y="387"/>
                    <a:pt x="1079" y="392"/>
                    <a:pt x="1080" y="396"/>
                  </a:cubicBezTo>
                  <a:cubicBezTo>
                    <a:pt x="1080" y="400"/>
                    <a:pt x="1081" y="404"/>
                    <a:pt x="1082" y="408"/>
                  </a:cubicBezTo>
                  <a:close/>
                  <a:moveTo>
                    <a:pt x="1145" y="352"/>
                  </a:moveTo>
                  <a:cubicBezTo>
                    <a:pt x="1146" y="355"/>
                    <a:pt x="1149" y="374"/>
                    <a:pt x="1153" y="366"/>
                  </a:cubicBezTo>
                  <a:cubicBezTo>
                    <a:pt x="1155" y="361"/>
                    <a:pt x="1156" y="355"/>
                    <a:pt x="1157" y="350"/>
                  </a:cubicBezTo>
                  <a:cubicBezTo>
                    <a:pt x="1159" y="340"/>
                    <a:pt x="1160" y="329"/>
                    <a:pt x="1161" y="319"/>
                  </a:cubicBezTo>
                  <a:cubicBezTo>
                    <a:pt x="1164" y="302"/>
                    <a:pt x="1165" y="285"/>
                    <a:pt x="1166" y="268"/>
                  </a:cubicBezTo>
                  <a:cubicBezTo>
                    <a:pt x="1167" y="254"/>
                    <a:pt x="1168" y="231"/>
                    <a:pt x="1156" y="224"/>
                  </a:cubicBezTo>
                  <a:cubicBezTo>
                    <a:pt x="1151" y="221"/>
                    <a:pt x="1144" y="223"/>
                    <a:pt x="1140" y="228"/>
                  </a:cubicBezTo>
                  <a:cubicBezTo>
                    <a:pt x="1136" y="233"/>
                    <a:pt x="1134" y="240"/>
                    <a:pt x="1133" y="248"/>
                  </a:cubicBezTo>
                  <a:cubicBezTo>
                    <a:pt x="1134" y="273"/>
                    <a:pt x="1137" y="298"/>
                    <a:pt x="1140" y="323"/>
                  </a:cubicBezTo>
                  <a:cubicBezTo>
                    <a:pt x="1142" y="333"/>
                    <a:pt x="1143" y="342"/>
                    <a:pt x="1145" y="352"/>
                  </a:cubicBezTo>
                  <a:close/>
                  <a:moveTo>
                    <a:pt x="1114" y="380"/>
                  </a:moveTo>
                  <a:cubicBezTo>
                    <a:pt x="1119" y="390"/>
                    <a:pt x="1125" y="399"/>
                    <a:pt x="1130" y="407"/>
                  </a:cubicBezTo>
                  <a:cubicBezTo>
                    <a:pt x="1133" y="411"/>
                    <a:pt x="1147" y="435"/>
                    <a:pt x="1147" y="425"/>
                  </a:cubicBezTo>
                  <a:cubicBezTo>
                    <a:pt x="1147" y="414"/>
                    <a:pt x="1144" y="401"/>
                    <a:pt x="1141" y="390"/>
                  </a:cubicBezTo>
                  <a:cubicBezTo>
                    <a:pt x="1138" y="372"/>
                    <a:pt x="1133" y="355"/>
                    <a:pt x="1128" y="338"/>
                  </a:cubicBezTo>
                  <a:cubicBezTo>
                    <a:pt x="1124" y="324"/>
                    <a:pt x="1118" y="300"/>
                    <a:pt x="1104" y="296"/>
                  </a:cubicBezTo>
                  <a:cubicBezTo>
                    <a:pt x="1100" y="294"/>
                    <a:pt x="1095" y="295"/>
                    <a:pt x="1092" y="300"/>
                  </a:cubicBezTo>
                  <a:cubicBezTo>
                    <a:pt x="1088" y="305"/>
                    <a:pt x="1088" y="314"/>
                    <a:pt x="1090" y="320"/>
                  </a:cubicBezTo>
                  <a:cubicBezTo>
                    <a:pt x="1096" y="342"/>
                    <a:pt x="1104" y="362"/>
                    <a:pt x="1114" y="380"/>
                  </a:cubicBezTo>
                  <a:close/>
                  <a:moveTo>
                    <a:pt x="2308" y="580"/>
                  </a:moveTo>
                  <a:cubicBezTo>
                    <a:pt x="2303" y="577"/>
                    <a:pt x="2296" y="579"/>
                    <a:pt x="2292" y="584"/>
                  </a:cubicBezTo>
                  <a:cubicBezTo>
                    <a:pt x="2288" y="589"/>
                    <a:pt x="2286" y="596"/>
                    <a:pt x="2285" y="603"/>
                  </a:cubicBezTo>
                  <a:cubicBezTo>
                    <a:pt x="2286" y="629"/>
                    <a:pt x="2289" y="653"/>
                    <a:pt x="2292" y="678"/>
                  </a:cubicBezTo>
                  <a:cubicBezTo>
                    <a:pt x="2294" y="688"/>
                    <a:pt x="2295" y="698"/>
                    <a:pt x="2297" y="708"/>
                  </a:cubicBezTo>
                  <a:cubicBezTo>
                    <a:pt x="2298" y="711"/>
                    <a:pt x="2301" y="729"/>
                    <a:pt x="2305" y="721"/>
                  </a:cubicBezTo>
                  <a:cubicBezTo>
                    <a:pt x="2307" y="717"/>
                    <a:pt x="2308" y="710"/>
                    <a:pt x="2309" y="705"/>
                  </a:cubicBezTo>
                  <a:cubicBezTo>
                    <a:pt x="2311" y="695"/>
                    <a:pt x="2312" y="685"/>
                    <a:pt x="2313" y="675"/>
                  </a:cubicBezTo>
                  <a:cubicBezTo>
                    <a:pt x="2316" y="658"/>
                    <a:pt x="2317" y="641"/>
                    <a:pt x="2318" y="624"/>
                  </a:cubicBezTo>
                  <a:cubicBezTo>
                    <a:pt x="2319" y="610"/>
                    <a:pt x="2320" y="587"/>
                    <a:pt x="2308" y="580"/>
                  </a:cubicBezTo>
                  <a:close/>
                  <a:moveTo>
                    <a:pt x="3475" y="1115"/>
                  </a:moveTo>
                  <a:cubicBezTo>
                    <a:pt x="3481" y="1107"/>
                    <a:pt x="3487" y="1099"/>
                    <a:pt x="3492" y="1090"/>
                  </a:cubicBezTo>
                  <a:cubicBezTo>
                    <a:pt x="3499" y="1079"/>
                    <a:pt x="3505" y="1067"/>
                    <a:pt x="3511" y="1054"/>
                  </a:cubicBezTo>
                  <a:cubicBezTo>
                    <a:pt x="3516" y="1042"/>
                    <a:pt x="3522" y="1029"/>
                    <a:pt x="3520" y="1015"/>
                  </a:cubicBezTo>
                  <a:cubicBezTo>
                    <a:pt x="3520" y="1011"/>
                    <a:pt x="3519" y="1008"/>
                    <a:pt x="3517" y="1006"/>
                  </a:cubicBezTo>
                  <a:cubicBezTo>
                    <a:pt x="3515" y="1003"/>
                    <a:pt x="3512" y="1003"/>
                    <a:pt x="3509" y="1004"/>
                  </a:cubicBezTo>
                  <a:cubicBezTo>
                    <a:pt x="3502" y="1006"/>
                    <a:pt x="3498" y="1012"/>
                    <a:pt x="3494" y="1019"/>
                  </a:cubicBezTo>
                  <a:cubicBezTo>
                    <a:pt x="3489" y="1026"/>
                    <a:pt x="3484" y="1034"/>
                    <a:pt x="3481" y="1043"/>
                  </a:cubicBezTo>
                  <a:cubicBezTo>
                    <a:pt x="3475" y="1058"/>
                    <a:pt x="3471" y="1073"/>
                    <a:pt x="3466" y="1088"/>
                  </a:cubicBezTo>
                  <a:cubicBezTo>
                    <a:pt x="3462" y="1103"/>
                    <a:pt x="3453" y="1129"/>
                    <a:pt x="3457" y="1133"/>
                  </a:cubicBezTo>
                  <a:cubicBezTo>
                    <a:pt x="3460" y="1137"/>
                    <a:pt x="3470" y="1122"/>
                    <a:pt x="3475" y="1115"/>
                  </a:cubicBezTo>
                  <a:close/>
                  <a:moveTo>
                    <a:pt x="3457" y="425"/>
                  </a:moveTo>
                  <a:cubicBezTo>
                    <a:pt x="3460" y="429"/>
                    <a:pt x="3470" y="413"/>
                    <a:pt x="3475" y="406"/>
                  </a:cubicBezTo>
                  <a:cubicBezTo>
                    <a:pt x="3481" y="398"/>
                    <a:pt x="3487" y="390"/>
                    <a:pt x="3492" y="382"/>
                  </a:cubicBezTo>
                  <a:cubicBezTo>
                    <a:pt x="3499" y="370"/>
                    <a:pt x="3505" y="358"/>
                    <a:pt x="3511" y="346"/>
                  </a:cubicBezTo>
                  <a:cubicBezTo>
                    <a:pt x="3516" y="333"/>
                    <a:pt x="3522" y="321"/>
                    <a:pt x="3520" y="306"/>
                  </a:cubicBezTo>
                  <a:cubicBezTo>
                    <a:pt x="3520" y="303"/>
                    <a:pt x="3519" y="300"/>
                    <a:pt x="3517" y="298"/>
                  </a:cubicBezTo>
                  <a:cubicBezTo>
                    <a:pt x="3515" y="295"/>
                    <a:pt x="3512" y="295"/>
                    <a:pt x="3509" y="295"/>
                  </a:cubicBezTo>
                  <a:cubicBezTo>
                    <a:pt x="3502" y="297"/>
                    <a:pt x="3498" y="303"/>
                    <a:pt x="3494" y="310"/>
                  </a:cubicBezTo>
                  <a:cubicBezTo>
                    <a:pt x="3489" y="318"/>
                    <a:pt x="3484" y="325"/>
                    <a:pt x="3481" y="334"/>
                  </a:cubicBezTo>
                  <a:cubicBezTo>
                    <a:pt x="3475" y="349"/>
                    <a:pt x="3471" y="364"/>
                    <a:pt x="3466" y="379"/>
                  </a:cubicBezTo>
                  <a:cubicBezTo>
                    <a:pt x="3462" y="394"/>
                    <a:pt x="3453" y="420"/>
                    <a:pt x="3457" y="425"/>
                  </a:cubicBezTo>
                  <a:close/>
                  <a:moveTo>
                    <a:pt x="3449" y="352"/>
                  </a:moveTo>
                  <a:cubicBezTo>
                    <a:pt x="3450" y="355"/>
                    <a:pt x="3453" y="374"/>
                    <a:pt x="3457" y="366"/>
                  </a:cubicBezTo>
                  <a:cubicBezTo>
                    <a:pt x="3459" y="361"/>
                    <a:pt x="3460" y="355"/>
                    <a:pt x="3461" y="350"/>
                  </a:cubicBezTo>
                  <a:cubicBezTo>
                    <a:pt x="3463" y="340"/>
                    <a:pt x="3464" y="329"/>
                    <a:pt x="3465" y="319"/>
                  </a:cubicBezTo>
                  <a:cubicBezTo>
                    <a:pt x="3468" y="302"/>
                    <a:pt x="3469" y="285"/>
                    <a:pt x="3470" y="268"/>
                  </a:cubicBezTo>
                  <a:cubicBezTo>
                    <a:pt x="3471" y="254"/>
                    <a:pt x="3472" y="231"/>
                    <a:pt x="3460" y="224"/>
                  </a:cubicBezTo>
                  <a:cubicBezTo>
                    <a:pt x="3455" y="221"/>
                    <a:pt x="3448" y="223"/>
                    <a:pt x="3444" y="228"/>
                  </a:cubicBezTo>
                  <a:cubicBezTo>
                    <a:pt x="3440" y="233"/>
                    <a:pt x="3438" y="240"/>
                    <a:pt x="3437" y="248"/>
                  </a:cubicBezTo>
                  <a:cubicBezTo>
                    <a:pt x="3438" y="273"/>
                    <a:pt x="3441" y="298"/>
                    <a:pt x="3444" y="323"/>
                  </a:cubicBezTo>
                  <a:cubicBezTo>
                    <a:pt x="3446" y="333"/>
                    <a:pt x="3447" y="342"/>
                    <a:pt x="3449" y="352"/>
                  </a:cubicBezTo>
                  <a:close/>
                  <a:moveTo>
                    <a:pt x="3516" y="381"/>
                  </a:moveTo>
                  <a:cubicBezTo>
                    <a:pt x="3503" y="387"/>
                    <a:pt x="3492" y="401"/>
                    <a:pt x="3483" y="415"/>
                  </a:cubicBezTo>
                  <a:cubicBezTo>
                    <a:pt x="3471" y="432"/>
                    <a:pt x="3456" y="468"/>
                    <a:pt x="3459" y="474"/>
                  </a:cubicBezTo>
                  <a:cubicBezTo>
                    <a:pt x="3462" y="480"/>
                    <a:pt x="3500" y="455"/>
                    <a:pt x="3515" y="435"/>
                  </a:cubicBezTo>
                  <a:cubicBezTo>
                    <a:pt x="3523" y="424"/>
                    <a:pt x="3538" y="402"/>
                    <a:pt x="3529" y="386"/>
                  </a:cubicBezTo>
                  <a:cubicBezTo>
                    <a:pt x="3528" y="385"/>
                    <a:pt x="3527" y="383"/>
                    <a:pt x="3525" y="382"/>
                  </a:cubicBezTo>
                  <a:cubicBezTo>
                    <a:pt x="3525" y="382"/>
                    <a:pt x="3524" y="382"/>
                    <a:pt x="3524" y="381"/>
                  </a:cubicBezTo>
                  <a:cubicBezTo>
                    <a:pt x="3522" y="380"/>
                    <a:pt x="3519" y="380"/>
                    <a:pt x="3516" y="381"/>
                  </a:cubicBezTo>
                  <a:close/>
                  <a:moveTo>
                    <a:pt x="3418" y="380"/>
                  </a:moveTo>
                  <a:cubicBezTo>
                    <a:pt x="3423" y="390"/>
                    <a:pt x="3428" y="399"/>
                    <a:pt x="3434" y="407"/>
                  </a:cubicBezTo>
                  <a:cubicBezTo>
                    <a:pt x="3437" y="411"/>
                    <a:pt x="3451" y="435"/>
                    <a:pt x="3451" y="425"/>
                  </a:cubicBezTo>
                  <a:cubicBezTo>
                    <a:pt x="3451" y="414"/>
                    <a:pt x="3448" y="401"/>
                    <a:pt x="3445" y="390"/>
                  </a:cubicBezTo>
                  <a:cubicBezTo>
                    <a:pt x="3442" y="372"/>
                    <a:pt x="3437" y="355"/>
                    <a:pt x="3432" y="338"/>
                  </a:cubicBezTo>
                  <a:cubicBezTo>
                    <a:pt x="3427" y="324"/>
                    <a:pt x="3422" y="300"/>
                    <a:pt x="3408" y="296"/>
                  </a:cubicBezTo>
                  <a:cubicBezTo>
                    <a:pt x="3404" y="294"/>
                    <a:pt x="3399" y="295"/>
                    <a:pt x="3396" y="300"/>
                  </a:cubicBezTo>
                  <a:cubicBezTo>
                    <a:pt x="3392" y="305"/>
                    <a:pt x="3392" y="314"/>
                    <a:pt x="3394" y="320"/>
                  </a:cubicBezTo>
                  <a:cubicBezTo>
                    <a:pt x="3400" y="342"/>
                    <a:pt x="3408" y="362"/>
                    <a:pt x="3418" y="380"/>
                  </a:cubicBezTo>
                  <a:close/>
                  <a:moveTo>
                    <a:pt x="3457" y="1074"/>
                  </a:moveTo>
                  <a:cubicBezTo>
                    <a:pt x="3459" y="1069"/>
                    <a:pt x="3460" y="1063"/>
                    <a:pt x="3461" y="1058"/>
                  </a:cubicBezTo>
                  <a:cubicBezTo>
                    <a:pt x="3463" y="1048"/>
                    <a:pt x="3464" y="1038"/>
                    <a:pt x="3465" y="1028"/>
                  </a:cubicBezTo>
                  <a:cubicBezTo>
                    <a:pt x="3468" y="1011"/>
                    <a:pt x="3469" y="994"/>
                    <a:pt x="3470" y="977"/>
                  </a:cubicBezTo>
                  <a:cubicBezTo>
                    <a:pt x="3471" y="963"/>
                    <a:pt x="3472" y="940"/>
                    <a:pt x="3460" y="932"/>
                  </a:cubicBezTo>
                  <a:cubicBezTo>
                    <a:pt x="3455" y="929"/>
                    <a:pt x="3448" y="931"/>
                    <a:pt x="3444" y="937"/>
                  </a:cubicBezTo>
                  <a:cubicBezTo>
                    <a:pt x="3440" y="942"/>
                    <a:pt x="3438" y="949"/>
                    <a:pt x="3437" y="956"/>
                  </a:cubicBezTo>
                  <a:cubicBezTo>
                    <a:pt x="3438" y="981"/>
                    <a:pt x="3441" y="1006"/>
                    <a:pt x="3444" y="1031"/>
                  </a:cubicBezTo>
                  <a:cubicBezTo>
                    <a:pt x="3446" y="1041"/>
                    <a:pt x="3447" y="1051"/>
                    <a:pt x="3449" y="1061"/>
                  </a:cubicBezTo>
                  <a:cubicBezTo>
                    <a:pt x="3450" y="1064"/>
                    <a:pt x="3453" y="1082"/>
                    <a:pt x="3457" y="1074"/>
                  </a:cubicBezTo>
                  <a:close/>
                  <a:moveTo>
                    <a:pt x="3432" y="1047"/>
                  </a:moveTo>
                  <a:cubicBezTo>
                    <a:pt x="3427" y="1032"/>
                    <a:pt x="3422" y="1009"/>
                    <a:pt x="3408" y="1004"/>
                  </a:cubicBezTo>
                  <a:cubicBezTo>
                    <a:pt x="3404" y="1003"/>
                    <a:pt x="3399" y="1004"/>
                    <a:pt x="3396" y="1008"/>
                  </a:cubicBezTo>
                  <a:cubicBezTo>
                    <a:pt x="3392" y="1014"/>
                    <a:pt x="3392" y="1022"/>
                    <a:pt x="3394" y="1029"/>
                  </a:cubicBezTo>
                  <a:cubicBezTo>
                    <a:pt x="3400" y="1050"/>
                    <a:pt x="3408" y="1070"/>
                    <a:pt x="3418" y="1089"/>
                  </a:cubicBezTo>
                  <a:cubicBezTo>
                    <a:pt x="3423" y="1098"/>
                    <a:pt x="3428" y="1107"/>
                    <a:pt x="3434" y="1116"/>
                  </a:cubicBezTo>
                  <a:cubicBezTo>
                    <a:pt x="3437" y="1120"/>
                    <a:pt x="3451" y="1144"/>
                    <a:pt x="3451" y="1134"/>
                  </a:cubicBezTo>
                  <a:cubicBezTo>
                    <a:pt x="3451" y="1122"/>
                    <a:pt x="3448" y="1109"/>
                    <a:pt x="3445" y="1098"/>
                  </a:cubicBezTo>
                  <a:cubicBezTo>
                    <a:pt x="3442" y="1081"/>
                    <a:pt x="3437" y="1064"/>
                    <a:pt x="3432" y="1047"/>
                  </a:cubicBezTo>
                  <a:close/>
                  <a:moveTo>
                    <a:pt x="2308" y="1285"/>
                  </a:moveTo>
                  <a:cubicBezTo>
                    <a:pt x="2303" y="1282"/>
                    <a:pt x="2296" y="1284"/>
                    <a:pt x="2292" y="1289"/>
                  </a:cubicBezTo>
                  <a:cubicBezTo>
                    <a:pt x="2288" y="1294"/>
                    <a:pt x="2286" y="1302"/>
                    <a:pt x="2285" y="1309"/>
                  </a:cubicBezTo>
                  <a:cubicBezTo>
                    <a:pt x="2286" y="1334"/>
                    <a:pt x="2289" y="1359"/>
                    <a:pt x="2292" y="1384"/>
                  </a:cubicBezTo>
                  <a:cubicBezTo>
                    <a:pt x="2294" y="1394"/>
                    <a:pt x="2295" y="1404"/>
                    <a:pt x="2297" y="1413"/>
                  </a:cubicBezTo>
                  <a:cubicBezTo>
                    <a:pt x="2298" y="1416"/>
                    <a:pt x="2301" y="1435"/>
                    <a:pt x="2305" y="1427"/>
                  </a:cubicBezTo>
                  <a:cubicBezTo>
                    <a:pt x="2307" y="1422"/>
                    <a:pt x="2308" y="1416"/>
                    <a:pt x="2309" y="1411"/>
                  </a:cubicBezTo>
                  <a:cubicBezTo>
                    <a:pt x="2311" y="1401"/>
                    <a:pt x="2312" y="1391"/>
                    <a:pt x="2313" y="1381"/>
                  </a:cubicBezTo>
                  <a:cubicBezTo>
                    <a:pt x="2316" y="1364"/>
                    <a:pt x="2317" y="1347"/>
                    <a:pt x="2318" y="1330"/>
                  </a:cubicBezTo>
                  <a:cubicBezTo>
                    <a:pt x="2319" y="1315"/>
                    <a:pt x="2320" y="1293"/>
                    <a:pt x="2308" y="1285"/>
                  </a:cubicBezTo>
                  <a:close/>
                  <a:moveTo>
                    <a:pt x="2305" y="1486"/>
                  </a:moveTo>
                  <a:cubicBezTo>
                    <a:pt x="2308" y="1490"/>
                    <a:pt x="2318" y="1475"/>
                    <a:pt x="2323" y="1467"/>
                  </a:cubicBezTo>
                  <a:cubicBezTo>
                    <a:pt x="2329" y="1460"/>
                    <a:pt x="2335" y="1451"/>
                    <a:pt x="2340" y="1443"/>
                  </a:cubicBezTo>
                  <a:cubicBezTo>
                    <a:pt x="2347" y="1432"/>
                    <a:pt x="2353" y="1420"/>
                    <a:pt x="2359" y="1407"/>
                  </a:cubicBezTo>
                  <a:cubicBezTo>
                    <a:pt x="2364" y="1395"/>
                    <a:pt x="2370" y="1382"/>
                    <a:pt x="2368" y="1367"/>
                  </a:cubicBezTo>
                  <a:cubicBezTo>
                    <a:pt x="2368" y="1364"/>
                    <a:pt x="2367" y="1361"/>
                    <a:pt x="2366" y="1359"/>
                  </a:cubicBezTo>
                  <a:cubicBezTo>
                    <a:pt x="2363" y="1356"/>
                    <a:pt x="2360" y="1356"/>
                    <a:pt x="2357" y="1357"/>
                  </a:cubicBezTo>
                  <a:cubicBezTo>
                    <a:pt x="2350" y="1359"/>
                    <a:pt x="2346" y="1365"/>
                    <a:pt x="2342" y="1371"/>
                  </a:cubicBezTo>
                  <a:cubicBezTo>
                    <a:pt x="2337" y="1379"/>
                    <a:pt x="2332" y="1387"/>
                    <a:pt x="2329" y="1396"/>
                  </a:cubicBezTo>
                  <a:cubicBezTo>
                    <a:pt x="2323" y="1410"/>
                    <a:pt x="2319" y="1425"/>
                    <a:pt x="2314" y="1441"/>
                  </a:cubicBezTo>
                  <a:cubicBezTo>
                    <a:pt x="2310" y="1455"/>
                    <a:pt x="2301" y="1482"/>
                    <a:pt x="2305" y="1486"/>
                  </a:cubicBezTo>
                  <a:close/>
                  <a:moveTo>
                    <a:pt x="2280" y="1400"/>
                  </a:moveTo>
                  <a:cubicBezTo>
                    <a:pt x="2275" y="1385"/>
                    <a:pt x="2270" y="1362"/>
                    <a:pt x="2256" y="1357"/>
                  </a:cubicBezTo>
                  <a:cubicBezTo>
                    <a:pt x="2252" y="1355"/>
                    <a:pt x="2247" y="1357"/>
                    <a:pt x="2244" y="1361"/>
                  </a:cubicBezTo>
                  <a:cubicBezTo>
                    <a:pt x="2240" y="1366"/>
                    <a:pt x="2240" y="1375"/>
                    <a:pt x="2242" y="1382"/>
                  </a:cubicBezTo>
                  <a:cubicBezTo>
                    <a:pt x="2248" y="1403"/>
                    <a:pt x="2256" y="1423"/>
                    <a:pt x="2266" y="1442"/>
                  </a:cubicBezTo>
                  <a:cubicBezTo>
                    <a:pt x="2271" y="1451"/>
                    <a:pt x="2276" y="1460"/>
                    <a:pt x="2282" y="1468"/>
                  </a:cubicBezTo>
                  <a:cubicBezTo>
                    <a:pt x="2285" y="1473"/>
                    <a:pt x="2299" y="1497"/>
                    <a:pt x="2299" y="1487"/>
                  </a:cubicBezTo>
                  <a:cubicBezTo>
                    <a:pt x="2299" y="1475"/>
                    <a:pt x="2296" y="1462"/>
                    <a:pt x="2293" y="1451"/>
                  </a:cubicBezTo>
                  <a:cubicBezTo>
                    <a:pt x="2290" y="1434"/>
                    <a:pt x="2285" y="1416"/>
                    <a:pt x="2280" y="1400"/>
                  </a:cubicBezTo>
                  <a:close/>
                  <a:moveTo>
                    <a:pt x="3386" y="408"/>
                  </a:moveTo>
                  <a:cubicBezTo>
                    <a:pt x="3397" y="437"/>
                    <a:pt x="3417" y="457"/>
                    <a:pt x="3437" y="474"/>
                  </a:cubicBezTo>
                  <a:cubicBezTo>
                    <a:pt x="3439" y="475"/>
                    <a:pt x="3441" y="477"/>
                    <a:pt x="3443" y="477"/>
                  </a:cubicBezTo>
                  <a:cubicBezTo>
                    <a:pt x="3444" y="478"/>
                    <a:pt x="3445" y="478"/>
                    <a:pt x="3445" y="477"/>
                  </a:cubicBezTo>
                  <a:cubicBezTo>
                    <a:pt x="3447" y="477"/>
                    <a:pt x="3448" y="477"/>
                    <a:pt x="3449" y="475"/>
                  </a:cubicBezTo>
                  <a:cubicBezTo>
                    <a:pt x="3453" y="470"/>
                    <a:pt x="3447" y="457"/>
                    <a:pt x="3446" y="452"/>
                  </a:cubicBezTo>
                  <a:cubicBezTo>
                    <a:pt x="3442" y="444"/>
                    <a:pt x="3438" y="436"/>
                    <a:pt x="3434" y="428"/>
                  </a:cubicBezTo>
                  <a:cubicBezTo>
                    <a:pt x="3428" y="415"/>
                    <a:pt x="3421" y="402"/>
                    <a:pt x="3412" y="390"/>
                  </a:cubicBezTo>
                  <a:cubicBezTo>
                    <a:pt x="3409" y="385"/>
                    <a:pt x="3405" y="380"/>
                    <a:pt x="3400" y="379"/>
                  </a:cubicBezTo>
                  <a:cubicBezTo>
                    <a:pt x="3395" y="377"/>
                    <a:pt x="3389" y="379"/>
                    <a:pt x="3386" y="384"/>
                  </a:cubicBezTo>
                  <a:cubicBezTo>
                    <a:pt x="3384" y="387"/>
                    <a:pt x="3383" y="392"/>
                    <a:pt x="3384" y="396"/>
                  </a:cubicBezTo>
                  <a:cubicBezTo>
                    <a:pt x="3384" y="400"/>
                    <a:pt x="3385" y="404"/>
                    <a:pt x="3386" y="408"/>
                  </a:cubicBezTo>
                  <a:close/>
                  <a:moveTo>
                    <a:pt x="2280" y="694"/>
                  </a:moveTo>
                  <a:cubicBezTo>
                    <a:pt x="2275" y="680"/>
                    <a:pt x="2270" y="656"/>
                    <a:pt x="2256" y="651"/>
                  </a:cubicBezTo>
                  <a:cubicBezTo>
                    <a:pt x="2252" y="650"/>
                    <a:pt x="2247" y="651"/>
                    <a:pt x="2244" y="655"/>
                  </a:cubicBezTo>
                  <a:cubicBezTo>
                    <a:pt x="2240" y="661"/>
                    <a:pt x="2240" y="669"/>
                    <a:pt x="2242" y="676"/>
                  </a:cubicBezTo>
                  <a:cubicBezTo>
                    <a:pt x="2248" y="697"/>
                    <a:pt x="2256" y="718"/>
                    <a:pt x="2266" y="736"/>
                  </a:cubicBezTo>
                  <a:cubicBezTo>
                    <a:pt x="2271" y="745"/>
                    <a:pt x="2276" y="754"/>
                    <a:pt x="2282" y="763"/>
                  </a:cubicBezTo>
                  <a:cubicBezTo>
                    <a:pt x="2285" y="767"/>
                    <a:pt x="2299" y="791"/>
                    <a:pt x="2299" y="781"/>
                  </a:cubicBezTo>
                  <a:cubicBezTo>
                    <a:pt x="2299" y="769"/>
                    <a:pt x="2296" y="757"/>
                    <a:pt x="2293" y="745"/>
                  </a:cubicBezTo>
                  <a:cubicBezTo>
                    <a:pt x="2290" y="728"/>
                    <a:pt x="2285" y="711"/>
                    <a:pt x="2280" y="694"/>
                  </a:cubicBezTo>
                  <a:close/>
                  <a:moveTo>
                    <a:pt x="3386" y="1116"/>
                  </a:moveTo>
                  <a:cubicBezTo>
                    <a:pt x="3397" y="1145"/>
                    <a:pt x="3417" y="1165"/>
                    <a:pt x="3437" y="1182"/>
                  </a:cubicBezTo>
                  <a:cubicBezTo>
                    <a:pt x="3439" y="1184"/>
                    <a:pt x="3441" y="1185"/>
                    <a:pt x="3443" y="1186"/>
                  </a:cubicBezTo>
                  <a:cubicBezTo>
                    <a:pt x="3444" y="1186"/>
                    <a:pt x="3445" y="1186"/>
                    <a:pt x="3445" y="1186"/>
                  </a:cubicBezTo>
                  <a:cubicBezTo>
                    <a:pt x="3447" y="1186"/>
                    <a:pt x="3448" y="1185"/>
                    <a:pt x="3449" y="1184"/>
                  </a:cubicBezTo>
                  <a:cubicBezTo>
                    <a:pt x="3453" y="1179"/>
                    <a:pt x="3447" y="1166"/>
                    <a:pt x="3446" y="1161"/>
                  </a:cubicBezTo>
                  <a:cubicBezTo>
                    <a:pt x="3442" y="1152"/>
                    <a:pt x="3438" y="1145"/>
                    <a:pt x="3434" y="1137"/>
                  </a:cubicBezTo>
                  <a:cubicBezTo>
                    <a:pt x="3428" y="1123"/>
                    <a:pt x="3421" y="1110"/>
                    <a:pt x="3412" y="1098"/>
                  </a:cubicBezTo>
                  <a:cubicBezTo>
                    <a:pt x="3409" y="1093"/>
                    <a:pt x="3405" y="1089"/>
                    <a:pt x="3400" y="1087"/>
                  </a:cubicBezTo>
                  <a:cubicBezTo>
                    <a:pt x="3395" y="1085"/>
                    <a:pt x="3389" y="1087"/>
                    <a:pt x="3386" y="1092"/>
                  </a:cubicBezTo>
                  <a:cubicBezTo>
                    <a:pt x="3384" y="1096"/>
                    <a:pt x="3383" y="1100"/>
                    <a:pt x="3384" y="1104"/>
                  </a:cubicBezTo>
                  <a:cubicBezTo>
                    <a:pt x="3384" y="1108"/>
                    <a:pt x="3385" y="1112"/>
                    <a:pt x="3386" y="1116"/>
                  </a:cubicBezTo>
                  <a:close/>
                  <a:moveTo>
                    <a:pt x="2323" y="762"/>
                  </a:moveTo>
                  <a:cubicBezTo>
                    <a:pt x="2329" y="754"/>
                    <a:pt x="2335" y="746"/>
                    <a:pt x="2340" y="737"/>
                  </a:cubicBezTo>
                  <a:cubicBezTo>
                    <a:pt x="2347" y="726"/>
                    <a:pt x="2353" y="714"/>
                    <a:pt x="2359" y="701"/>
                  </a:cubicBezTo>
                  <a:cubicBezTo>
                    <a:pt x="2364" y="689"/>
                    <a:pt x="2370" y="677"/>
                    <a:pt x="2368" y="662"/>
                  </a:cubicBezTo>
                  <a:cubicBezTo>
                    <a:pt x="2368" y="659"/>
                    <a:pt x="2367" y="655"/>
                    <a:pt x="2366" y="653"/>
                  </a:cubicBezTo>
                  <a:cubicBezTo>
                    <a:pt x="2363" y="650"/>
                    <a:pt x="2360" y="650"/>
                    <a:pt x="2357" y="651"/>
                  </a:cubicBezTo>
                  <a:cubicBezTo>
                    <a:pt x="2350" y="653"/>
                    <a:pt x="2346" y="659"/>
                    <a:pt x="2342" y="666"/>
                  </a:cubicBezTo>
                  <a:cubicBezTo>
                    <a:pt x="2337" y="673"/>
                    <a:pt x="2332" y="681"/>
                    <a:pt x="2329" y="690"/>
                  </a:cubicBezTo>
                  <a:cubicBezTo>
                    <a:pt x="2323" y="705"/>
                    <a:pt x="2319" y="720"/>
                    <a:pt x="2314" y="735"/>
                  </a:cubicBezTo>
                  <a:cubicBezTo>
                    <a:pt x="2310" y="750"/>
                    <a:pt x="2301" y="776"/>
                    <a:pt x="2305" y="780"/>
                  </a:cubicBezTo>
                  <a:cubicBezTo>
                    <a:pt x="2308" y="784"/>
                    <a:pt x="2318" y="769"/>
                    <a:pt x="2323" y="762"/>
                  </a:cubicBezTo>
                  <a:close/>
                  <a:moveTo>
                    <a:pt x="2305" y="75"/>
                  </a:moveTo>
                  <a:cubicBezTo>
                    <a:pt x="2308" y="79"/>
                    <a:pt x="2318" y="63"/>
                    <a:pt x="2323" y="56"/>
                  </a:cubicBezTo>
                  <a:cubicBezTo>
                    <a:pt x="2329" y="48"/>
                    <a:pt x="2335" y="40"/>
                    <a:pt x="2340" y="32"/>
                  </a:cubicBezTo>
                  <a:cubicBezTo>
                    <a:pt x="2346" y="22"/>
                    <a:pt x="2352" y="11"/>
                    <a:pt x="2357" y="0"/>
                  </a:cubicBezTo>
                  <a:cubicBezTo>
                    <a:pt x="2323" y="0"/>
                    <a:pt x="2323" y="0"/>
                    <a:pt x="2323" y="0"/>
                  </a:cubicBezTo>
                  <a:cubicBezTo>
                    <a:pt x="2320" y="10"/>
                    <a:pt x="2317" y="20"/>
                    <a:pt x="2314" y="29"/>
                  </a:cubicBezTo>
                  <a:cubicBezTo>
                    <a:pt x="2310" y="44"/>
                    <a:pt x="2301" y="71"/>
                    <a:pt x="2305" y="75"/>
                  </a:cubicBezTo>
                  <a:close/>
                  <a:moveTo>
                    <a:pt x="2285" y="1535"/>
                  </a:moveTo>
                  <a:cubicBezTo>
                    <a:pt x="2287" y="1536"/>
                    <a:pt x="2289" y="1538"/>
                    <a:pt x="2291" y="1539"/>
                  </a:cubicBezTo>
                  <a:cubicBezTo>
                    <a:pt x="2292" y="1539"/>
                    <a:pt x="2293" y="1539"/>
                    <a:pt x="2293" y="1539"/>
                  </a:cubicBezTo>
                  <a:cubicBezTo>
                    <a:pt x="2295" y="1539"/>
                    <a:pt x="2296" y="1538"/>
                    <a:pt x="2297" y="1537"/>
                  </a:cubicBezTo>
                  <a:cubicBezTo>
                    <a:pt x="2301" y="1532"/>
                    <a:pt x="2295" y="1518"/>
                    <a:pt x="2294" y="1514"/>
                  </a:cubicBezTo>
                  <a:cubicBezTo>
                    <a:pt x="2290" y="1505"/>
                    <a:pt x="2286" y="1497"/>
                    <a:pt x="2282" y="1490"/>
                  </a:cubicBezTo>
                  <a:cubicBezTo>
                    <a:pt x="2276" y="1476"/>
                    <a:pt x="2269" y="1463"/>
                    <a:pt x="2260" y="1451"/>
                  </a:cubicBezTo>
                  <a:cubicBezTo>
                    <a:pt x="2257" y="1446"/>
                    <a:pt x="2253" y="1442"/>
                    <a:pt x="2248" y="1440"/>
                  </a:cubicBezTo>
                  <a:cubicBezTo>
                    <a:pt x="2243" y="1438"/>
                    <a:pt x="2237" y="1440"/>
                    <a:pt x="2234" y="1445"/>
                  </a:cubicBezTo>
                  <a:cubicBezTo>
                    <a:pt x="2232" y="1448"/>
                    <a:pt x="2231" y="1453"/>
                    <a:pt x="2232" y="1457"/>
                  </a:cubicBezTo>
                  <a:cubicBezTo>
                    <a:pt x="2232" y="1461"/>
                    <a:pt x="2233" y="1465"/>
                    <a:pt x="2234" y="1469"/>
                  </a:cubicBezTo>
                  <a:cubicBezTo>
                    <a:pt x="2245" y="1498"/>
                    <a:pt x="2265" y="1518"/>
                    <a:pt x="2285" y="1535"/>
                  </a:cubicBezTo>
                  <a:close/>
                  <a:moveTo>
                    <a:pt x="19" y="762"/>
                  </a:moveTo>
                  <a:cubicBezTo>
                    <a:pt x="25" y="754"/>
                    <a:pt x="31" y="746"/>
                    <a:pt x="36" y="737"/>
                  </a:cubicBezTo>
                  <a:cubicBezTo>
                    <a:pt x="43" y="726"/>
                    <a:pt x="49" y="714"/>
                    <a:pt x="55" y="701"/>
                  </a:cubicBezTo>
                  <a:cubicBezTo>
                    <a:pt x="60" y="689"/>
                    <a:pt x="66" y="677"/>
                    <a:pt x="64" y="662"/>
                  </a:cubicBezTo>
                  <a:cubicBezTo>
                    <a:pt x="64" y="659"/>
                    <a:pt x="63" y="655"/>
                    <a:pt x="62" y="653"/>
                  </a:cubicBezTo>
                  <a:cubicBezTo>
                    <a:pt x="59" y="650"/>
                    <a:pt x="56" y="650"/>
                    <a:pt x="53" y="651"/>
                  </a:cubicBezTo>
                  <a:cubicBezTo>
                    <a:pt x="46" y="653"/>
                    <a:pt x="42" y="659"/>
                    <a:pt x="38" y="666"/>
                  </a:cubicBezTo>
                  <a:cubicBezTo>
                    <a:pt x="33" y="673"/>
                    <a:pt x="28" y="681"/>
                    <a:pt x="25" y="690"/>
                  </a:cubicBezTo>
                  <a:cubicBezTo>
                    <a:pt x="19" y="705"/>
                    <a:pt x="15" y="720"/>
                    <a:pt x="10" y="735"/>
                  </a:cubicBezTo>
                  <a:cubicBezTo>
                    <a:pt x="8" y="743"/>
                    <a:pt x="4" y="755"/>
                    <a:pt x="2" y="765"/>
                  </a:cubicBezTo>
                  <a:cubicBezTo>
                    <a:pt x="2" y="781"/>
                    <a:pt x="2" y="781"/>
                    <a:pt x="2" y="781"/>
                  </a:cubicBezTo>
                  <a:cubicBezTo>
                    <a:pt x="6" y="782"/>
                    <a:pt x="14" y="768"/>
                    <a:pt x="19" y="762"/>
                  </a:cubicBezTo>
                  <a:close/>
                  <a:moveTo>
                    <a:pt x="2373" y="1443"/>
                  </a:moveTo>
                  <a:cubicBezTo>
                    <a:pt x="2373" y="1443"/>
                    <a:pt x="2372" y="1443"/>
                    <a:pt x="2372" y="1443"/>
                  </a:cubicBezTo>
                  <a:cubicBezTo>
                    <a:pt x="2370" y="1441"/>
                    <a:pt x="2367" y="1442"/>
                    <a:pt x="2364" y="1443"/>
                  </a:cubicBezTo>
                  <a:cubicBezTo>
                    <a:pt x="2351" y="1448"/>
                    <a:pt x="2340" y="1463"/>
                    <a:pt x="2331" y="1476"/>
                  </a:cubicBezTo>
                  <a:cubicBezTo>
                    <a:pt x="2319" y="1493"/>
                    <a:pt x="2304" y="1529"/>
                    <a:pt x="2307" y="1535"/>
                  </a:cubicBezTo>
                  <a:cubicBezTo>
                    <a:pt x="2310" y="1542"/>
                    <a:pt x="2348" y="1517"/>
                    <a:pt x="2363" y="1496"/>
                  </a:cubicBezTo>
                  <a:cubicBezTo>
                    <a:pt x="2371" y="1485"/>
                    <a:pt x="2386" y="1463"/>
                    <a:pt x="2377" y="1448"/>
                  </a:cubicBezTo>
                  <a:cubicBezTo>
                    <a:pt x="2376" y="1446"/>
                    <a:pt x="2375" y="1444"/>
                    <a:pt x="2373" y="1443"/>
                  </a:cubicBezTo>
                  <a:close/>
                  <a:moveTo>
                    <a:pt x="2368" y="2073"/>
                  </a:moveTo>
                  <a:cubicBezTo>
                    <a:pt x="2368" y="2070"/>
                    <a:pt x="2367" y="2067"/>
                    <a:pt x="2366" y="2064"/>
                  </a:cubicBezTo>
                  <a:cubicBezTo>
                    <a:pt x="2363" y="2062"/>
                    <a:pt x="2360" y="2061"/>
                    <a:pt x="2357" y="2062"/>
                  </a:cubicBezTo>
                  <a:cubicBezTo>
                    <a:pt x="2350" y="2064"/>
                    <a:pt x="2346" y="2070"/>
                    <a:pt x="2342" y="2077"/>
                  </a:cubicBezTo>
                  <a:cubicBezTo>
                    <a:pt x="2337" y="2085"/>
                    <a:pt x="2332" y="2092"/>
                    <a:pt x="2329" y="2101"/>
                  </a:cubicBezTo>
                  <a:cubicBezTo>
                    <a:pt x="2323" y="2116"/>
                    <a:pt x="2319" y="2131"/>
                    <a:pt x="2314" y="2146"/>
                  </a:cubicBezTo>
                  <a:cubicBezTo>
                    <a:pt x="2313" y="2150"/>
                    <a:pt x="2312" y="2154"/>
                    <a:pt x="2310" y="2158"/>
                  </a:cubicBezTo>
                  <a:cubicBezTo>
                    <a:pt x="2333" y="2158"/>
                    <a:pt x="2333" y="2158"/>
                    <a:pt x="2333" y="2158"/>
                  </a:cubicBezTo>
                  <a:cubicBezTo>
                    <a:pt x="2336" y="2155"/>
                    <a:pt x="2338" y="2152"/>
                    <a:pt x="2340" y="2149"/>
                  </a:cubicBezTo>
                  <a:cubicBezTo>
                    <a:pt x="2347" y="2137"/>
                    <a:pt x="2353" y="2125"/>
                    <a:pt x="2359" y="2112"/>
                  </a:cubicBezTo>
                  <a:cubicBezTo>
                    <a:pt x="2364" y="2100"/>
                    <a:pt x="2370" y="2088"/>
                    <a:pt x="2368" y="2073"/>
                  </a:cubicBezTo>
                  <a:close/>
                  <a:moveTo>
                    <a:pt x="2373" y="738"/>
                  </a:moveTo>
                  <a:cubicBezTo>
                    <a:pt x="2373" y="738"/>
                    <a:pt x="2372" y="737"/>
                    <a:pt x="2372" y="737"/>
                  </a:cubicBezTo>
                  <a:cubicBezTo>
                    <a:pt x="2370" y="736"/>
                    <a:pt x="2367" y="736"/>
                    <a:pt x="2364" y="737"/>
                  </a:cubicBezTo>
                  <a:cubicBezTo>
                    <a:pt x="2351" y="742"/>
                    <a:pt x="2340" y="757"/>
                    <a:pt x="2331" y="770"/>
                  </a:cubicBezTo>
                  <a:cubicBezTo>
                    <a:pt x="2319" y="787"/>
                    <a:pt x="2304" y="823"/>
                    <a:pt x="2307" y="830"/>
                  </a:cubicBezTo>
                  <a:cubicBezTo>
                    <a:pt x="2310" y="836"/>
                    <a:pt x="2348" y="811"/>
                    <a:pt x="2363" y="791"/>
                  </a:cubicBezTo>
                  <a:cubicBezTo>
                    <a:pt x="2371" y="780"/>
                    <a:pt x="2386" y="758"/>
                    <a:pt x="2377" y="742"/>
                  </a:cubicBezTo>
                  <a:cubicBezTo>
                    <a:pt x="2376" y="740"/>
                    <a:pt x="2375" y="739"/>
                    <a:pt x="2373" y="738"/>
                  </a:cubicBezTo>
                  <a:close/>
                  <a:moveTo>
                    <a:pt x="2318" y="2035"/>
                  </a:moveTo>
                  <a:cubicBezTo>
                    <a:pt x="2319" y="2021"/>
                    <a:pt x="2320" y="1998"/>
                    <a:pt x="2308" y="1991"/>
                  </a:cubicBezTo>
                  <a:cubicBezTo>
                    <a:pt x="2303" y="1988"/>
                    <a:pt x="2296" y="1990"/>
                    <a:pt x="2292" y="1995"/>
                  </a:cubicBezTo>
                  <a:cubicBezTo>
                    <a:pt x="2288" y="2000"/>
                    <a:pt x="2286" y="2007"/>
                    <a:pt x="2285" y="2015"/>
                  </a:cubicBezTo>
                  <a:cubicBezTo>
                    <a:pt x="2286" y="2040"/>
                    <a:pt x="2289" y="2065"/>
                    <a:pt x="2292" y="2089"/>
                  </a:cubicBezTo>
                  <a:cubicBezTo>
                    <a:pt x="2294" y="2099"/>
                    <a:pt x="2295" y="2109"/>
                    <a:pt x="2297" y="2119"/>
                  </a:cubicBezTo>
                  <a:cubicBezTo>
                    <a:pt x="2298" y="2122"/>
                    <a:pt x="2301" y="2140"/>
                    <a:pt x="2305" y="2132"/>
                  </a:cubicBezTo>
                  <a:cubicBezTo>
                    <a:pt x="2307" y="2128"/>
                    <a:pt x="2308" y="2122"/>
                    <a:pt x="2309" y="2117"/>
                  </a:cubicBezTo>
                  <a:cubicBezTo>
                    <a:pt x="2311" y="2106"/>
                    <a:pt x="2312" y="2096"/>
                    <a:pt x="2313" y="2086"/>
                  </a:cubicBezTo>
                  <a:cubicBezTo>
                    <a:pt x="2316" y="2069"/>
                    <a:pt x="2317" y="2052"/>
                    <a:pt x="2318" y="2035"/>
                  </a:cubicBezTo>
                  <a:close/>
                  <a:moveTo>
                    <a:pt x="2248" y="2146"/>
                  </a:moveTo>
                  <a:cubicBezTo>
                    <a:pt x="2243" y="2144"/>
                    <a:pt x="2237" y="2145"/>
                    <a:pt x="2234" y="2151"/>
                  </a:cubicBezTo>
                  <a:cubicBezTo>
                    <a:pt x="2233" y="2153"/>
                    <a:pt x="2232" y="2156"/>
                    <a:pt x="2232" y="2158"/>
                  </a:cubicBezTo>
                  <a:cubicBezTo>
                    <a:pt x="2262" y="2158"/>
                    <a:pt x="2262" y="2158"/>
                    <a:pt x="2262" y="2158"/>
                  </a:cubicBezTo>
                  <a:cubicBezTo>
                    <a:pt x="2261" y="2158"/>
                    <a:pt x="2261" y="2157"/>
                    <a:pt x="2260" y="2157"/>
                  </a:cubicBezTo>
                  <a:cubicBezTo>
                    <a:pt x="2257" y="2152"/>
                    <a:pt x="2253" y="2147"/>
                    <a:pt x="2248" y="2146"/>
                  </a:cubicBezTo>
                  <a:close/>
                  <a:moveTo>
                    <a:pt x="2280" y="2105"/>
                  </a:moveTo>
                  <a:cubicBezTo>
                    <a:pt x="2275" y="2091"/>
                    <a:pt x="2270" y="2067"/>
                    <a:pt x="2256" y="2063"/>
                  </a:cubicBezTo>
                  <a:cubicBezTo>
                    <a:pt x="2252" y="2061"/>
                    <a:pt x="2247" y="2062"/>
                    <a:pt x="2244" y="2067"/>
                  </a:cubicBezTo>
                  <a:cubicBezTo>
                    <a:pt x="2240" y="2072"/>
                    <a:pt x="2240" y="2080"/>
                    <a:pt x="2242" y="2087"/>
                  </a:cubicBezTo>
                  <a:cubicBezTo>
                    <a:pt x="2248" y="2108"/>
                    <a:pt x="2256" y="2129"/>
                    <a:pt x="2266" y="2147"/>
                  </a:cubicBezTo>
                  <a:cubicBezTo>
                    <a:pt x="2268" y="2151"/>
                    <a:pt x="2270" y="2155"/>
                    <a:pt x="2272" y="2158"/>
                  </a:cubicBezTo>
                  <a:cubicBezTo>
                    <a:pt x="2294" y="2158"/>
                    <a:pt x="2294" y="2158"/>
                    <a:pt x="2294" y="2158"/>
                  </a:cubicBezTo>
                  <a:cubicBezTo>
                    <a:pt x="2293" y="2158"/>
                    <a:pt x="2293" y="2157"/>
                    <a:pt x="2293" y="2156"/>
                  </a:cubicBezTo>
                  <a:cubicBezTo>
                    <a:pt x="2290" y="2139"/>
                    <a:pt x="2285" y="2122"/>
                    <a:pt x="2280" y="2105"/>
                  </a:cubicBezTo>
                  <a:close/>
                  <a:moveTo>
                    <a:pt x="2373" y="2149"/>
                  </a:moveTo>
                  <a:cubicBezTo>
                    <a:pt x="2373" y="2149"/>
                    <a:pt x="2372" y="2148"/>
                    <a:pt x="2372" y="2148"/>
                  </a:cubicBezTo>
                  <a:cubicBezTo>
                    <a:pt x="2370" y="2147"/>
                    <a:pt x="2367" y="2147"/>
                    <a:pt x="2364" y="2148"/>
                  </a:cubicBezTo>
                  <a:cubicBezTo>
                    <a:pt x="2359" y="2150"/>
                    <a:pt x="2354" y="2154"/>
                    <a:pt x="2349" y="2158"/>
                  </a:cubicBezTo>
                  <a:cubicBezTo>
                    <a:pt x="2379" y="2158"/>
                    <a:pt x="2379" y="2158"/>
                    <a:pt x="2379" y="2158"/>
                  </a:cubicBezTo>
                  <a:cubicBezTo>
                    <a:pt x="2378" y="2157"/>
                    <a:pt x="2378" y="2155"/>
                    <a:pt x="2377" y="2153"/>
                  </a:cubicBezTo>
                  <a:cubicBezTo>
                    <a:pt x="2376" y="2151"/>
                    <a:pt x="2375" y="2150"/>
                    <a:pt x="2373" y="2149"/>
                  </a:cubicBezTo>
                  <a:close/>
                  <a:moveTo>
                    <a:pt x="2373" y="32"/>
                  </a:moveTo>
                  <a:cubicBezTo>
                    <a:pt x="2373" y="32"/>
                    <a:pt x="2372" y="32"/>
                    <a:pt x="2372" y="32"/>
                  </a:cubicBezTo>
                  <a:cubicBezTo>
                    <a:pt x="2370" y="30"/>
                    <a:pt x="2367" y="31"/>
                    <a:pt x="2364" y="32"/>
                  </a:cubicBezTo>
                  <a:cubicBezTo>
                    <a:pt x="2351" y="37"/>
                    <a:pt x="2340" y="51"/>
                    <a:pt x="2331" y="65"/>
                  </a:cubicBezTo>
                  <a:cubicBezTo>
                    <a:pt x="2319" y="82"/>
                    <a:pt x="2304" y="118"/>
                    <a:pt x="2307" y="124"/>
                  </a:cubicBezTo>
                  <a:cubicBezTo>
                    <a:pt x="2310" y="130"/>
                    <a:pt x="2348" y="105"/>
                    <a:pt x="2363" y="85"/>
                  </a:cubicBezTo>
                  <a:cubicBezTo>
                    <a:pt x="2371" y="74"/>
                    <a:pt x="2386" y="52"/>
                    <a:pt x="2377" y="36"/>
                  </a:cubicBezTo>
                  <a:cubicBezTo>
                    <a:pt x="2376" y="35"/>
                    <a:pt x="2375" y="33"/>
                    <a:pt x="2373" y="32"/>
                  </a:cubicBezTo>
                  <a:close/>
                  <a:moveTo>
                    <a:pt x="3525" y="1794"/>
                  </a:moveTo>
                  <a:cubicBezTo>
                    <a:pt x="3525" y="1794"/>
                    <a:pt x="3524" y="1794"/>
                    <a:pt x="3524" y="1794"/>
                  </a:cubicBezTo>
                  <a:cubicBezTo>
                    <a:pt x="3522" y="1792"/>
                    <a:pt x="3519" y="1793"/>
                    <a:pt x="3516" y="1794"/>
                  </a:cubicBezTo>
                  <a:cubicBezTo>
                    <a:pt x="3503" y="1799"/>
                    <a:pt x="3492" y="1813"/>
                    <a:pt x="3483" y="1827"/>
                  </a:cubicBezTo>
                  <a:cubicBezTo>
                    <a:pt x="3471" y="1844"/>
                    <a:pt x="3456" y="1880"/>
                    <a:pt x="3459" y="1886"/>
                  </a:cubicBezTo>
                  <a:cubicBezTo>
                    <a:pt x="3462" y="1892"/>
                    <a:pt x="3500" y="1868"/>
                    <a:pt x="3515" y="1847"/>
                  </a:cubicBezTo>
                  <a:cubicBezTo>
                    <a:pt x="3523" y="1836"/>
                    <a:pt x="3538" y="1814"/>
                    <a:pt x="3529" y="1799"/>
                  </a:cubicBezTo>
                  <a:cubicBezTo>
                    <a:pt x="3528" y="1797"/>
                    <a:pt x="3527" y="1795"/>
                    <a:pt x="3525" y="1794"/>
                  </a:cubicBezTo>
                  <a:close/>
                  <a:moveTo>
                    <a:pt x="3525" y="1091"/>
                  </a:moveTo>
                  <a:cubicBezTo>
                    <a:pt x="3525" y="1090"/>
                    <a:pt x="3524" y="1090"/>
                    <a:pt x="3524" y="1090"/>
                  </a:cubicBezTo>
                  <a:cubicBezTo>
                    <a:pt x="3522" y="1089"/>
                    <a:pt x="3519" y="1089"/>
                    <a:pt x="3516" y="1090"/>
                  </a:cubicBezTo>
                  <a:cubicBezTo>
                    <a:pt x="3503" y="1095"/>
                    <a:pt x="3492" y="1110"/>
                    <a:pt x="3483" y="1123"/>
                  </a:cubicBezTo>
                  <a:cubicBezTo>
                    <a:pt x="3471" y="1140"/>
                    <a:pt x="3456" y="1176"/>
                    <a:pt x="3459" y="1182"/>
                  </a:cubicBezTo>
                  <a:cubicBezTo>
                    <a:pt x="3462" y="1189"/>
                    <a:pt x="3500" y="1164"/>
                    <a:pt x="3515" y="1143"/>
                  </a:cubicBezTo>
                  <a:cubicBezTo>
                    <a:pt x="3523" y="1132"/>
                    <a:pt x="3538" y="1111"/>
                    <a:pt x="3529" y="1095"/>
                  </a:cubicBezTo>
                  <a:cubicBezTo>
                    <a:pt x="3528" y="1093"/>
                    <a:pt x="3527" y="1092"/>
                    <a:pt x="3525" y="1091"/>
                  </a:cubicBezTo>
                  <a:close/>
                  <a:moveTo>
                    <a:pt x="3475" y="1818"/>
                  </a:moveTo>
                  <a:cubicBezTo>
                    <a:pt x="3481" y="1810"/>
                    <a:pt x="3487" y="1802"/>
                    <a:pt x="3492" y="1794"/>
                  </a:cubicBezTo>
                  <a:cubicBezTo>
                    <a:pt x="3499" y="1782"/>
                    <a:pt x="3505" y="1770"/>
                    <a:pt x="3511" y="1758"/>
                  </a:cubicBezTo>
                  <a:cubicBezTo>
                    <a:pt x="3516" y="1745"/>
                    <a:pt x="3522" y="1733"/>
                    <a:pt x="3520" y="1718"/>
                  </a:cubicBezTo>
                  <a:cubicBezTo>
                    <a:pt x="3520" y="1715"/>
                    <a:pt x="3519" y="1712"/>
                    <a:pt x="3517" y="1710"/>
                  </a:cubicBezTo>
                  <a:cubicBezTo>
                    <a:pt x="3515" y="1707"/>
                    <a:pt x="3512" y="1707"/>
                    <a:pt x="3509" y="1708"/>
                  </a:cubicBezTo>
                  <a:cubicBezTo>
                    <a:pt x="3502" y="1710"/>
                    <a:pt x="3498" y="1716"/>
                    <a:pt x="3494" y="1722"/>
                  </a:cubicBezTo>
                  <a:cubicBezTo>
                    <a:pt x="3489" y="1730"/>
                    <a:pt x="3484" y="1738"/>
                    <a:pt x="3481" y="1746"/>
                  </a:cubicBezTo>
                  <a:cubicBezTo>
                    <a:pt x="3475" y="1761"/>
                    <a:pt x="3471" y="1776"/>
                    <a:pt x="3466" y="1792"/>
                  </a:cubicBezTo>
                  <a:cubicBezTo>
                    <a:pt x="3462" y="1806"/>
                    <a:pt x="3453" y="1833"/>
                    <a:pt x="3457" y="1837"/>
                  </a:cubicBezTo>
                  <a:cubicBezTo>
                    <a:pt x="3460" y="1841"/>
                    <a:pt x="3470" y="1826"/>
                    <a:pt x="3475" y="1818"/>
                  </a:cubicBezTo>
                  <a:close/>
                  <a:moveTo>
                    <a:pt x="3434" y="1840"/>
                  </a:moveTo>
                  <a:cubicBezTo>
                    <a:pt x="3428" y="1827"/>
                    <a:pt x="3421" y="1814"/>
                    <a:pt x="3412" y="1802"/>
                  </a:cubicBezTo>
                  <a:cubicBezTo>
                    <a:pt x="3409" y="1797"/>
                    <a:pt x="3405" y="1793"/>
                    <a:pt x="3400" y="1791"/>
                  </a:cubicBezTo>
                  <a:cubicBezTo>
                    <a:pt x="3395" y="1789"/>
                    <a:pt x="3389" y="1791"/>
                    <a:pt x="3386" y="1796"/>
                  </a:cubicBezTo>
                  <a:cubicBezTo>
                    <a:pt x="3384" y="1799"/>
                    <a:pt x="3383" y="1804"/>
                    <a:pt x="3384" y="1808"/>
                  </a:cubicBezTo>
                  <a:cubicBezTo>
                    <a:pt x="3384" y="1812"/>
                    <a:pt x="3385" y="1816"/>
                    <a:pt x="3386" y="1820"/>
                  </a:cubicBezTo>
                  <a:cubicBezTo>
                    <a:pt x="3397" y="1849"/>
                    <a:pt x="3417" y="1869"/>
                    <a:pt x="3437" y="1886"/>
                  </a:cubicBezTo>
                  <a:cubicBezTo>
                    <a:pt x="3439" y="1887"/>
                    <a:pt x="3441" y="1889"/>
                    <a:pt x="3443" y="1889"/>
                  </a:cubicBezTo>
                  <a:cubicBezTo>
                    <a:pt x="3444" y="1890"/>
                    <a:pt x="3445" y="1890"/>
                    <a:pt x="3445" y="1890"/>
                  </a:cubicBezTo>
                  <a:cubicBezTo>
                    <a:pt x="3447" y="1889"/>
                    <a:pt x="3448" y="1889"/>
                    <a:pt x="3449" y="1888"/>
                  </a:cubicBezTo>
                  <a:cubicBezTo>
                    <a:pt x="3453" y="1883"/>
                    <a:pt x="3447" y="1869"/>
                    <a:pt x="3446" y="1865"/>
                  </a:cubicBezTo>
                  <a:cubicBezTo>
                    <a:pt x="3442" y="1856"/>
                    <a:pt x="3438" y="1848"/>
                    <a:pt x="3434" y="1840"/>
                  </a:cubicBezTo>
                  <a:close/>
                  <a:moveTo>
                    <a:pt x="3457" y="1778"/>
                  </a:moveTo>
                  <a:cubicBezTo>
                    <a:pt x="3459" y="1773"/>
                    <a:pt x="3460" y="1767"/>
                    <a:pt x="3461" y="1762"/>
                  </a:cubicBezTo>
                  <a:cubicBezTo>
                    <a:pt x="3463" y="1752"/>
                    <a:pt x="3464" y="1742"/>
                    <a:pt x="3465" y="1731"/>
                  </a:cubicBezTo>
                  <a:cubicBezTo>
                    <a:pt x="3468" y="1715"/>
                    <a:pt x="3469" y="1698"/>
                    <a:pt x="3470" y="1680"/>
                  </a:cubicBezTo>
                  <a:cubicBezTo>
                    <a:pt x="3471" y="1666"/>
                    <a:pt x="3472" y="1643"/>
                    <a:pt x="3460" y="1636"/>
                  </a:cubicBezTo>
                  <a:cubicBezTo>
                    <a:pt x="3455" y="1633"/>
                    <a:pt x="3448" y="1635"/>
                    <a:pt x="3444" y="1640"/>
                  </a:cubicBezTo>
                  <a:cubicBezTo>
                    <a:pt x="3440" y="1645"/>
                    <a:pt x="3438" y="1653"/>
                    <a:pt x="3437" y="1660"/>
                  </a:cubicBezTo>
                  <a:cubicBezTo>
                    <a:pt x="3438" y="1685"/>
                    <a:pt x="3441" y="1710"/>
                    <a:pt x="3444" y="1735"/>
                  </a:cubicBezTo>
                  <a:cubicBezTo>
                    <a:pt x="3446" y="1745"/>
                    <a:pt x="3447" y="1755"/>
                    <a:pt x="3449" y="1764"/>
                  </a:cubicBezTo>
                  <a:cubicBezTo>
                    <a:pt x="3450" y="1767"/>
                    <a:pt x="3453" y="1786"/>
                    <a:pt x="3457" y="1778"/>
                  </a:cubicBezTo>
                  <a:close/>
                  <a:moveTo>
                    <a:pt x="3432" y="1751"/>
                  </a:moveTo>
                  <a:cubicBezTo>
                    <a:pt x="3427" y="1736"/>
                    <a:pt x="3422" y="1713"/>
                    <a:pt x="3408" y="1708"/>
                  </a:cubicBezTo>
                  <a:cubicBezTo>
                    <a:pt x="3404" y="1706"/>
                    <a:pt x="3399" y="1707"/>
                    <a:pt x="3396" y="1712"/>
                  </a:cubicBezTo>
                  <a:cubicBezTo>
                    <a:pt x="3392" y="1717"/>
                    <a:pt x="3392" y="1726"/>
                    <a:pt x="3394" y="1733"/>
                  </a:cubicBezTo>
                  <a:cubicBezTo>
                    <a:pt x="3400" y="1754"/>
                    <a:pt x="3408" y="1774"/>
                    <a:pt x="3418" y="1793"/>
                  </a:cubicBezTo>
                  <a:cubicBezTo>
                    <a:pt x="3423" y="1802"/>
                    <a:pt x="3428" y="1811"/>
                    <a:pt x="3434" y="1819"/>
                  </a:cubicBezTo>
                  <a:cubicBezTo>
                    <a:pt x="3437" y="1823"/>
                    <a:pt x="3451" y="1848"/>
                    <a:pt x="3451" y="1838"/>
                  </a:cubicBezTo>
                  <a:cubicBezTo>
                    <a:pt x="3451" y="1826"/>
                    <a:pt x="3448" y="1813"/>
                    <a:pt x="3445" y="1802"/>
                  </a:cubicBezTo>
                  <a:cubicBezTo>
                    <a:pt x="3442" y="1784"/>
                    <a:pt x="3437" y="1767"/>
                    <a:pt x="3432" y="1751"/>
                  </a:cubicBezTo>
                  <a:close/>
                  <a:moveTo>
                    <a:pt x="1221" y="382"/>
                  </a:moveTo>
                  <a:cubicBezTo>
                    <a:pt x="1221" y="382"/>
                    <a:pt x="1220" y="382"/>
                    <a:pt x="1220" y="381"/>
                  </a:cubicBezTo>
                  <a:cubicBezTo>
                    <a:pt x="1218" y="380"/>
                    <a:pt x="1215" y="380"/>
                    <a:pt x="1212" y="381"/>
                  </a:cubicBezTo>
                  <a:cubicBezTo>
                    <a:pt x="1199" y="387"/>
                    <a:pt x="1188" y="401"/>
                    <a:pt x="1179" y="415"/>
                  </a:cubicBezTo>
                  <a:cubicBezTo>
                    <a:pt x="1168" y="432"/>
                    <a:pt x="1152" y="468"/>
                    <a:pt x="1155" y="474"/>
                  </a:cubicBezTo>
                  <a:cubicBezTo>
                    <a:pt x="1158" y="480"/>
                    <a:pt x="1196" y="455"/>
                    <a:pt x="1211" y="435"/>
                  </a:cubicBezTo>
                  <a:cubicBezTo>
                    <a:pt x="1219" y="424"/>
                    <a:pt x="1234" y="402"/>
                    <a:pt x="1225" y="386"/>
                  </a:cubicBezTo>
                  <a:cubicBezTo>
                    <a:pt x="1224" y="385"/>
                    <a:pt x="1223" y="383"/>
                    <a:pt x="1221" y="382"/>
                  </a:cubicBezTo>
                  <a:close/>
                  <a:moveTo>
                    <a:pt x="69" y="2149"/>
                  </a:moveTo>
                  <a:cubicBezTo>
                    <a:pt x="69" y="2149"/>
                    <a:pt x="68" y="2148"/>
                    <a:pt x="68" y="2148"/>
                  </a:cubicBezTo>
                  <a:cubicBezTo>
                    <a:pt x="66" y="2147"/>
                    <a:pt x="63" y="2147"/>
                    <a:pt x="60" y="2148"/>
                  </a:cubicBezTo>
                  <a:cubicBezTo>
                    <a:pt x="55" y="2150"/>
                    <a:pt x="50" y="2154"/>
                    <a:pt x="45" y="2158"/>
                  </a:cubicBezTo>
                  <a:cubicBezTo>
                    <a:pt x="75" y="2158"/>
                    <a:pt x="75" y="2158"/>
                    <a:pt x="75" y="2158"/>
                  </a:cubicBezTo>
                  <a:cubicBezTo>
                    <a:pt x="74" y="2157"/>
                    <a:pt x="74" y="2155"/>
                    <a:pt x="73" y="2153"/>
                  </a:cubicBezTo>
                  <a:cubicBezTo>
                    <a:pt x="72" y="2151"/>
                    <a:pt x="71" y="2150"/>
                    <a:pt x="69" y="2149"/>
                  </a:cubicBezTo>
                  <a:close/>
                  <a:moveTo>
                    <a:pt x="69" y="1443"/>
                  </a:moveTo>
                  <a:cubicBezTo>
                    <a:pt x="69" y="1443"/>
                    <a:pt x="68" y="1443"/>
                    <a:pt x="68" y="1443"/>
                  </a:cubicBezTo>
                  <a:cubicBezTo>
                    <a:pt x="66" y="1441"/>
                    <a:pt x="63" y="1442"/>
                    <a:pt x="60" y="1443"/>
                  </a:cubicBezTo>
                  <a:cubicBezTo>
                    <a:pt x="47" y="1448"/>
                    <a:pt x="36" y="1463"/>
                    <a:pt x="27" y="1476"/>
                  </a:cubicBezTo>
                  <a:cubicBezTo>
                    <a:pt x="16" y="1493"/>
                    <a:pt x="0" y="1529"/>
                    <a:pt x="3" y="1535"/>
                  </a:cubicBezTo>
                  <a:cubicBezTo>
                    <a:pt x="6" y="1542"/>
                    <a:pt x="44" y="1517"/>
                    <a:pt x="59" y="1496"/>
                  </a:cubicBezTo>
                  <a:cubicBezTo>
                    <a:pt x="67" y="1485"/>
                    <a:pt x="82" y="1463"/>
                    <a:pt x="73" y="1448"/>
                  </a:cubicBezTo>
                  <a:cubicBezTo>
                    <a:pt x="72" y="1446"/>
                    <a:pt x="71" y="1444"/>
                    <a:pt x="69" y="1443"/>
                  </a:cubicBezTo>
                  <a:close/>
                  <a:moveTo>
                    <a:pt x="64" y="2073"/>
                  </a:moveTo>
                  <a:cubicBezTo>
                    <a:pt x="64" y="2070"/>
                    <a:pt x="63" y="2067"/>
                    <a:pt x="62" y="2064"/>
                  </a:cubicBezTo>
                  <a:cubicBezTo>
                    <a:pt x="59" y="2062"/>
                    <a:pt x="56" y="2061"/>
                    <a:pt x="53" y="2062"/>
                  </a:cubicBezTo>
                  <a:cubicBezTo>
                    <a:pt x="46" y="2064"/>
                    <a:pt x="42" y="2070"/>
                    <a:pt x="38" y="2077"/>
                  </a:cubicBezTo>
                  <a:cubicBezTo>
                    <a:pt x="33" y="2085"/>
                    <a:pt x="28" y="2092"/>
                    <a:pt x="25" y="2101"/>
                  </a:cubicBezTo>
                  <a:cubicBezTo>
                    <a:pt x="19" y="2116"/>
                    <a:pt x="15" y="2131"/>
                    <a:pt x="10" y="2146"/>
                  </a:cubicBezTo>
                  <a:cubicBezTo>
                    <a:pt x="9" y="2150"/>
                    <a:pt x="8" y="2154"/>
                    <a:pt x="6" y="2158"/>
                  </a:cubicBezTo>
                  <a:cubicBezTo>
                    <a:pt x="30" y="2158"/>
                    <a:pt x="30" y="2158"/>
                    <a:pt x="30" y="2158"/>
                  </a:cubicBezTo>
                  <a:cubicBezTo>
                    <a:pt x="32" y="2155"/>
                    <a:pt x="34" y="2152"/>
                    <a:pt x="36" y="2149"/>
                  </a:cubicBezTo>
                  <a:cubicBezTo>
                    <a:pt x="43" y="2137"/>
                    <a:pt x="49" y="2125"/>
                    <a:pt x="55" y="2112"/>
                  </a:cubicBezTo>
                  <a:cubicBezTo>
                    <a:pt x="60" y="2100"/>
                    <a:pt x="66" y="2088"/>
                    <a:pt x="64" y="2073"/>
                  </a:cubicBezTo>
                  <a:close/>
                  <a:moveTo>
                    <a:pt x="19" y="1467"/>
                  </a:moveTo>
                  <a:cubicBezTo>
                    <a:pt x="25" y="1460"/>
                    <a:pt x="31" y="1451"/>
                    <a:pt x="36" y="1443"/>
                  </a:cubicBezTo>
                  <a:cubicBezTo>
                    <a:pt x="43" y="1432"/>
                    <a:pt x="49" y="1420"/>
                    <a:pt x="55" y="1407"/>
                  </a:cubicBezTo>
                  <a:cubicBezTo>
                    <a:pt x="60" y="1395"/>
                    <a:pt x="66" y="1382"/>
                    <a:pt x="64" y="1367"/>
                  </a:cubicBezTo>
                  <a:cubicBezTo>
                    <a:pt x="64" y="1364"/>
                    <a:pt x="63" y="1361"/>
                    <a:pt x="62" y="1359"/>
                  </a:cubicBezTo>
                  <a:cubicBezTo>
                    <a:pt x="59" y="1356"/>
                    <a:pt x="56" y="1356"/>
                    <a:pt x="53" y="1357"/>
                  </a:cubicBezTo>
                  <a:cubicBezTo>
                    <a:pt x="46" y="1359"/>
                    <a:pt x="42" y="1365"/>
                    <a:pt x="38" y="1371"/>
                  </a:cubicBezTo>
                  <a:cubicBezTo>
                    <a:pt x="33" y="1379"/>
                    <a:pt x="28" y="1387"/>
                    <a:pt x="25" y="1396"/>
                  </a:cubicBezTo>
                  <a:cubicBezTo>
                    <a:pt x="19" y="1410"/>
                    <a:pt x="15" y="1425"/>
                    <a:pt x="10" y="1441"/>
                  </a:cubicBezTo>
                  <a:cubicBezTo>
                    <a:pt x="8" y="1449"/>
                    <a:pt x="4" y="1461"/>
                    <a:pt x="2" y="1470"/>
                  </a:cubicBezTo>
                  <a:cubicBezTo>
                    <a:pt x="2" y="1487"/>
                    <a:pt x="2" y="1487"/>
                    <a:pt x="2" y="1487"/>
                  </a:cubicBezTo>
                  <a:cubicBezTo>
                    <a:pt x="6" y="1488"/>
                    <a:pt x="14" y="1474"/>
                    <a:pt x="19" y="1467"/>
                  </a:cubicBezTo>
                  <a:close/>
                  <a:moveTo>
                    <a:pt x="9" y="1381"/>
                  </a:moveTo>
                  <a:cubicBezTo>
                    <a:pt x="12" y="1364"/>
                    <a:pt x="14" y="1347"/>
                    <a:pt x="14" y="1330"/>
                  </a:cubicBezTo>
                  <a:cubicBezTo>
                    <a:pt x="15" y="1315"/>
                    <a:pt x="16" y="1293"/>
                    <a:pt x="4" y="1285"/>
                  </a:cubicBezTo>
                  <a:cubicBezTo>
                    <a:pt x="3" y="1285"/>
                    <a:pt x="2" y="1285"/>
                    <a:pt x="2" y="1284"/>
                  </a:cubicBezTo>
                  <a:cubicBezTo>
                    <a:pt x="2" y="1425"/>
                    <a:pt x="2" y="1425"/>
                    <a:pt x="2" y="1425"/>
                  </a:cubicBezTo>
                  <a:cubicBezTo>
                    <a:pt x="3" y="1421"/>
                    <a:pt x="4" y="1415"/>
                    <a:pt x="5" y="1411"/>
                  </a:cubicBezTo>
                  <a:cubicBezTo>
                    <a:pt x="7" y="1401"/>
                    <a:pt x="8" y="1391"/>
                    <a:pt x="9" y="1381"/>
                  </a:cubicBezTo>
                  <a:close/>
                  <a:moveTo>
                    <a:pt x="69" y="738"/>
                  </a:moveTo>
                  <a:cubicBezTo>
                    <a:pt x="69" y="738"/>
                    <a:pt x="68" y="737"/>
                    <a:pt x="68" y="737"/>
                  </a:cubicBezTo>
                  <a:cubicBezTo>
                    <a:pt x="66" y="736"/>
                    <a:pt x="63" y="736"/>
                    <a:pt x="60" y="737"/>
                  </a:cubicBezTo>
                  <a:cubicBezTo>
                    <a:pt x="47" y="742"/>
                    <a:pt x="36" y="757"/>
                    <a:pt x="27" y="770"/>
                  </a:cubicBezTo>
                  <a:cubicBezTo>
                    <a:pt x="16" y="787"/>
                    <a:pt x="0" y="823"/>
                    <a:pt x="3" y="830"/>
                  </a:cubicBezTo>
                  <a:cubicBezTo>
                    <a:pt x="6" y="836"/>
                    <a:pt x="44" y="811"/>
                    <a:pt x="59" y="791"/>
                  </a:cubicBezTo>
                  <a:cubicBezTo>
                    <a:pt x="67" y="780"/>
                    <a:pt x="82" y="758"/>
                    <a:pt x="73" y="742"/>
                  </a:cubicBezTo>
                  <a:cubicBezTo>
                    <a:pt x="72" y="740"/>
                    <a:pt x="71" y="739"/>
                    <a:pt x="69" y="738"/>
                  </a:cubicBezTo>
                  <a:close/>
                  <a:moveTo>
                    <a:pt x="14" y="2035"/>
                  </a:moveTo>
                  <a:cubicBezTo>
                    <a:pt x="15" y="2021"/>
                    <a:pt x="16" y="1998"/>
                    <a:pt x="4" y="1991"/>
                  </a:cubicBezTo>
                  <a:cubicBezTo>
                    <a:pt x="3" y="1990"/>
                    <a:pt x="2" y="1990"/>
                    <a:pt x="2" y="1990"/>
                  </a:cubicBezTo>
                  <a:cubicBezTo>
                    <a:pt x="2" y="2131"/>
                    <a:pt x="2" y="2131"/>
                    <a:pt x="2" y="2131"/>
                  </a:cubicBezTo>
                  <a:cubicBezTo>
                    <a:pt x="3" y="2126"/>
                    <a:pt x="4" y="2121"/>
                    <a:pt x="5" y="2117"/>
                  </a:cubicBezTo>
                  <a:cubicBezTo>
                    <a:pt x="7" y="2106"/>
                    <a:pt x="8" y="2096"/>
                    <a:pt x="9" y="2086"/>
                  </a:cubicBezTo>
                  <a:cubicBezTo>
                    <a:pt x="12" y="2069"/>
                    <a:pt x="14" y="2052"/>
                    <a:pt x="14" y="2035"/>
                  </a:cubicBezTo>
                  <a:close/>
                  <a:moveTo>
                    <a:pt x="1153" y="1778"/>
                  </a:moveTo>
                  <a:cubicBezTo>
                    <a:pt x="1155" y="1773"/>
                    <a:pt x="1156" y="1767"/>
                    <a:pt x="1157" y="1762"/>
                  </a:cubicBezTo>
                  <a:cubicBezTo>
                    <a:pt x="1159" y="1752"/>
                    <a:pt x="1160" y="1742"/>
                    <a:pt x="1161" y="1731"/>
                  </a:cubicBezTo>
                  <a:cubicBezTo>
                    <a:pt x="1164" y="1715"/>
                    <a:pt x="1165" y="1698"/>
                    <a:pt x="1166" y="1680"/>
                  </a:cubicBezTo>
                  <a:cubicBezTo>
                    <a:pt x="1167" y="1666"/>
                    <a:pt x="1168" y="1643"/>
                    <a:pt x="1156" y="1636"/>
                  </a:cubicBezTo>
                  <a:cubicBezTo>
                    <a:pt x="1151" y="1633"/>
                    <a:pt x="1144" y="1635"/>
                    <a:pt x="1140" y="1640"/>
                  </a:cubicBezTo>
                  <a:cubicBezTo>
                    <a:pt x="1136" y="1645"/>
                    <a:pt x="1134" y="1653"/>
                    <a:pt x="1133" y="1660"/>
                  </a:cubicBezTo>
                  <a:cubicBezTo>
                    <a:pt x="1134" y="1685"/>
                    <a:pt x="1137" y="1710"/>
                    <a:pt x="1140" y="1735"/>
                  </a:cubicBezTo>
                  <a:cubicBezTo>
                    <a:pt x="1142" y="1745"/>
                    <a:pt x="1143" y="1755"/>
                    <a:pt x="1145" y="1764"/>
                  </a:cubicBezTo>
                  <a:cubicBezTo>
                    <a:pt x="1146" y="1767"/>
                    <a:pt x="1149" y="1786"/>
                    <a:pt x="1153" y="1778"/>
                  </a:cubicBezTo>
                  <a:close/>
                  <a:moveTo>
                    <a:pt x="1171" y="1818"/>
                  </a:moveTo>
                  <a:cubicBezTo>
                    <a:pt x="1177" y="1810"/>
                    <a:pt x="1183" y="1802"/>
                    <a:pt x="1188" y="1794"/>
                  </a:cubicBezTo>
                  <a:cubicBezTo>
                    <a:pt x="1195" y="1782"/>
                    <a:pt x="1201" y="1770"/>
                    <a:pt x="1207" y="1758"/>
                  </a:cubicBezTo>
                  <a:cubicBezTo>
                    <a:pt x="1212" y="1745"/>
                    <a:pt x="1218" y="1733"/>
                    <a:pt x="1216" y="1718"/>
                  </a:cubicBezTo>
                  <a:cubicBezTo>
                    <a:pt x="1216" y="1715"/>
                    <a:pt x="1215" y="1712"/>
                    <a:pt x="1214" y="1710"/>
                  </a:cubicBezTo>
                  <a:cubicBezTo>
                    <a:pt x="1211" y="1707"/>
                    <a:pt x="1208" y="1707"/>
                    <a:pt x="1205" y="1708"/>
                  </a:cubicBezTo>
                  <a:cubicBezTo>
                    <a:pt x="1198" y="1710"/>
                    <a:pt x="1194" y="1716"/>
                    <a:pt x="1190" y="1722"/>
                  </a:cubicBezTo>
                  <a:cubicBezTo>
                    <a:pt x="1185" y="1730"/>
                    <a:pt x="1180" y="1738"/>
                    <a:pt x="1177" y="1746"/>
                  </a:cubicBezTo>
                  <a:cubicBezTo>
                    <a:pt x="1171" y="1761"/>
                    <a:pt x="1167" y="1776"/>
                    <a:pt x="1162" y="1792"/>
                  </a:cubicBezTo>
                  <a:cubicBezTo>
                    <a:pt x="1158" y="1806"/>
                    <a:pt x="1149" y="1833"/>
                    <a:pt x="1153" y="1837"/>
                  </a:cubicBezTo>
                  <a:cubicBezTo>
                    <a:pt x="1156" y="1841"/>
                    <a:pt x="1166" y="1826"/>
                    <a:pt x="1171" y="1818"/>
                  </a:cubicBezTo>
                  <a:close/>
                  <a:moveTo>
                    <a:pt x="1221" y="1091"/>
                  </a:moveTo>
                  <a:cubicBezTo>
                    <a:pt x="1221" y="1090"/>
                    <a:pt x="1220" y="1090"/>
                    <a:pt x="1220" y="1090"/>
                  </a:cubicBezTo>
                  <a:cubicBezTo>
                    <a:pt x="1218" y="1089"/>
                    <a:pt x="1215" y="1089"/>
                    <a:pt x="1212" y="1090"/>
                  </a:cubicBezTo>
                  <a:cubicBezTo>
                    <a:pt x="1199" y="1095"/>
                    <a:pt x="1188" y="1110"/>
                    <a:pt x="1179" y="1123"/>
                  </a:cubicBezTo>
                  <a:cubicBezTo>
                    <a:pt x="1168" y="1140"/>
                    <a:pt x="1152" y="1176"/>
                    <a:pt x="1155" y="1182"/>
                  </a:cubicBezTo>
                  <a:cubicBezTo>
                    <a:pt x="1158" y="1189"/>
                    <a:pt x="1196" y="1164"/>
                    <a:pt x="1211" y="1143"/>
                  </a:cubicBezTo>
                  <a:cubicBezTo>
                    <a:pt x="1219" y="1132"/>
                    <a:pt x="1234" y="1111"/>
                    <a:pt x="1225" y="1095"/>
                  </a:cubicBezTo>
                  <a:cubicBezTo>
                    <a:pt x="1224" y="1093"/>
                    <a:pt x="1223" y="1092"/>
                    <a:pt x="1221" y="1091"/>
                  </a:cubicBezTo>
                  <a:close/>
                  <a:moveTo>
                    <a:pt x="69" y="32"/>
                  </a:moveTo>
                  <a:cubicBezTo>
                    <a:pt x="69" y="32"/>
                    <a:pt x="68" y="32"/>
                    <a:pt x="68" y="32"/>
                  </a:cubicBezTo>
                  <a:cubicBezTo>
                    <a:pt x="66" y="30"/>
                    <a:pt x="63" y="31"/>
                    <a:pt x="60" y="32"/>
                  </a:cubicBezTo>
                  <a:cubicBezTo>
                    <a:pt x="47" y="37"/>
                    <a:pt x="36" y="51"/>
                    <a:pt x="27" y="65"/>
                  </a:cubicBezTo>
                  <a:cubicBezTo>
                    <a:pt x="16" y="82"/>
                    <a:pt x="0" y="118"/>
                    <a:pt x="3" y="124"/>
                  </a:cubicBezTo>
                  <a:cubicBezTo>
                    <a:pt x="6" y="130"/>
                    <a:pt x="44" y="105"/>
                    <a:pt x="59" y="85"/>
                  </a:cubicBezTo>
                  <a:cubicBezTo>
                    <a:pt x="67" y="74"/>
                    <a:pt x="82" y="52"/>
                    <a:pt x="73" y="36"/>
                  </a:cubicBezTo>
                  <a:cubicBezTo>
                    <a:pt x="72" y="35"/>
                    <a:pt x="71" y="33"/>
                    <a:pt x="69" y="32"/>
                  </a:cubicBezTo>
                  <a:close/>
                  <a:moveTo>
                    <a:pt x="1221" y="1794"/>
                  </a:moveTo>
                  <a:cubicBezTo>
                    <a:pt x="1221" y="1794"/>
                    <a:pt x="1220" y="1794"/>
                    <a:pt x="1220" y="1794"/>
                  </a:cubicBezTo>
                  <a:cubicBezTo>
                    <a:pt x="1218" y="1792"/>
                    <a:pt x="1215" y="1793"/>
                    <a:pt x="1212" y="1794"/>
                  </a:cubicBezTo>
                  <a:cubicBezTo>
                    <a:pt x="1199" y="1799"/>
                    <a:pt x="1188" y="1813"/>
                    <a:pt x="1179" y="1827"/>
                  </a:cubicBezTo>
                  <a:cubicBezTo>
                    <a:pt x="1168" y="1844"/>
                    <a:pt x="1152" y="1880"/>
                    <a:pt x="1155" y="1886"/>
                  </a:cubicBezTo>
                  <a:cubicBezTo>
                    <a:pt x="1158" y="1892"/>
                    <a:pt x="1196" y="1868"/>
                    <a:pt x="1211" y="1847"/>
                  </a:cubicBezTo>
                  <a:cubicBezTo>
                    <a:pt x="1219" y="1836"/>
                    <a:pt x="1234" y="1814"/>
                    <a:pt x="1225" y="1799"/>
                  </a:cubicBezTo>
                  <a:cubicBezTo>
                    <a:pt x="1224" y="1797"/>
                    <a:pt x="1223" y="1795"/>
                    <a:pt x="1221" y="1794"/>
                  </a:cubicBezTo>
                  <a:close/>
                  <a:moveTo>
                    <a:pt x="1130" y="1840"/>
                  </a:moveTo>
                  <a:cubicBezTo>
                    <a:pt x="1124" y="1827"/>
                    <a:pt x="1117" y="1814"/>
                    <a:pt x="1108" y="1802"/>
                  </a:cubicBezTo>
                  <a:cubicBezTo>
                    <a:pt x="1105" y="1797"/>
                    <a:pt x="1101" y="1793"/>
                    <a:pt x="1096" y="1791"/>
                  </a:cubicBezTo>
                  <a:cubicBezTo>
                    <a:pt x="1091" y="1789"/>
                    <a:pt x="1085" y="1791"/>
                    <a:pt x="1082" y="1796"/>
                  </a:cubicBezTo>
                  <a:cubicBezTo>
                    <a:pt x="1080" y="1799"/>
                    <a:pt x="1079" y="1804"/>
                    <a:pt x="1080" y="1808"/>
                  </a:cubicBezTo>
                  <a:cubicBezTo>
                    <a:pt x="1080" y="1812"/>
                    <a:pt x="1081" y="1816"/>
                    <a:pt x="1082" y="1820"/>
                  </a:cubicBezTo>
                  <a:cubicBezTo>
                    <a:pt x="1093" y="1849"/>
                    <a:pt x="1113" y="1869"/>
                    <a:pt x="1133" y="1886"/>
                  </a:cubicBezTo>
                  <a:cubicBezTo>
                    <a:pt x="1135" y="1887"/>
                    <a:pt x="1137" y="1889"/>
                    <a:pt x="1139" y="1889"/>
                  </a:cubicBezTo>
                  <a:cubicBezTo>
                    <a:pt x="1140" y="1890"/>
                    <a:pt x="1141" y="1890"/>
                    <a:pt x="1142" y="1890"/>
                  </a:cubicBezTo>
                  <a:cubicBezTo>
                    <a:pt x="1143" y="1889"/>
                    <a:pt x="1144" y="1889"/>
                    <a:pt x="1145" y="1888"/>
                  </a:cubicBezTo>
                  <a:cubicBezTo>
                    <a:pt x="1149" y="1883"/>
                    <a:pt x="1143" y="1869"/>
                    <a:pt x="1142" y="1865"/>
                  </a:cubicBezTo>
                  <a:cubicBezTo>
                    <a:pt x="1138" y="1856"/>
                    <a:pt x="1134" y="1848"/>
                    <a:pt x="1130" y="1840"/>
                  </a:cubicBezTo>
                  <a:close/>
                  <a:moveTo>
                    <a:pt x="1128" y="1751"/>
                  </a:moveTo>
                  <a:cubicBezTo>
                    <a:pt x="1124" y="1736"/>
                    <a:pt x="1118" y="1713"/>
                    <a:pt x="1104" y="1708"/>
                  </a:cubicBezTo>
                  <a:cubicBezTo>
                    <a:pt x="1100" y="1706"/>
                    <a:pt x="1095" y="1707"/>
                    <a:pt x="1092" y="1712"/>
                  </a:cubicBezTo>
                  <a:cubicBezTo>
                    <a:pt x="1088" y="1717"/>
                    <a:pt x="1088" y="1726"/>
                    <a:pt x="1090" y="1733"/>
                  </a:cubicBezTo>
                  <a:cubicBezTo>
                    <a:pt x="1096" y="1754"/>
                    <a:pt x="1104" y="1774"/>
                    <a:pt x="1114" y="1793"/>
                  </a:cubicBezTo>
                  <a:cubicBezTo>
                    <a:pt x="1119" y="1802"/>
                    <a:pt x="1125" y="1811"/>
                    <a:pt x="1130" y="1819"/>
                  </a:cubicBezTo>
                  <a:cubicBezTo>
                    <a:pt x="1133" y="1823"/>
                    <a:pt x="1147" y="1848"/>
                    <a:pt x="1147" y="1838"/>
                  </a:cubicBezTo>
                  <a:cubicBezTo>
                    <a:pt x="1147" y="1826"/>
                    <a:pt x="1144" y="1813"/>
                    <a:pt x="1141" y="1802"/>
                  </a:cubicBezTo>
                  <a:cubicBezTo>
                    <a:pt x="1138" y="1784"/>
                    <a:pt x="1133" y="1767"/>
                    <a:pt x="1128" y="175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982493" y="3378"/>
              <a:ext cx="11205925" cy="6851347"/>
            </a:xfrm>
            <a:custGeom>
              <a:avLst/>
              <a:gdLst/>
              <a:ahLst/>
              <a:cxnLst/>
              <a:rect l="0" t="0" r="r" b="b"/>
              <a:pathLst>
                <a:path w="3531" h="2158">
                  <a:moveTo>
                    <a:pt x="1203" y="57"/>
                  </a:moveTo>
                  <a:cubicBezTo>
                    <a:pt x="1206" y="61"/>
                    <a:pt x="1220" y="86"/>
                    <a:pt x="1220" y="75"/>
                  </a:cubicBezTo>
                  <a:cubicBezTo>
                    <a:pt x="1220" y="64"/>
                    <a:pt x="1217" y="51"/>
                    <a:pt x="1214" y="40"/>
                  </a:cubicBezTo>
                  <a:cubicBezTo>
                    <a:pt x="1211" y="26"/>
                    <a:pt x="1208" y="13"/>
                    <a:pt x="1205" y="0"/>
                  </a:cubicBezTo>
                  <a:cubicBezTo>
                    <a:pt x="1173" y="0"/>
                    <a:pt x="1173" y="0"/>
                    <a:pt x="1173" y="0"/>
                  </a:cubicBezTo>
                  <a:cubicBezTo>
                    <a:pt x="1177" y="11"/>
                    <a:pt x="1182" y="21"/>
                    <a:pt x="1187" y="31"/>
                  </a:cubicBezTo>
                  <a:cubicBezTo>
                    <a:pt x="1192" y="40"/>
                    <a:pt x="1198" y="49"/>
                    <a:pt x="1203" y="57"/>
                  </a:cubicBezTo>
                  <a:close/>
                  <a:moveTo>
                    <a:pt x="1226" y="16"/>
                  </a:moveTo>
                  <a:cubicBezTo>
                    <a:pt x="1228" y="11"/>
                    <a:pt x="1229" y="5"/>
                    <a:pt x="1230" y="0"/>
                  </a:cubicBezTo>
                  <a:cubicBezTo>
                    <a:pt x="1218" y="0"/>
                    <a:pt x="1218" y="0"/>
                    <a:pt x="1218" y="0"/>
                  </a:cubicBezTo>
                  <a:cubicBezTo>
                    <a:pt x="1218" y="1"/>
                    <a:pt x="1218" y="2"/>
                    <a:pt x="1218" y="2"/>
                  </a:cubicBezTo>
                  <a:cubicBezTo>
                    <a:pt x="1219" y="5"/>
                    <a:pt x="1222" y="24"/>
                    <a:pt x="1226" y="16"/>
                  </a:cubicBezTo>
                  <a:close/>
                  <a:moveTo>
                    <a:pt x="1155" y="58"/>
                  </a:moveTo>
                  <a:cubicBezTo>
                    <a:pt x="1166" y="87"/>
                    <a:pt x="1186" y="107"/>
                    <a:pt x="1206" y="124"/>
                  </a:cubicBezTo>
                  <a:cubicBezTo>
                    <a:pt x="1208" y="125"/>
                    <a:pt x="1210" y="127"/>
                    <a:pt x="1212" y="127"/>
                  </a:cubicBezTo>
                  <a:cubicBezTo>
                    <a:pt x="1213" y="128"/>
                    <a:pt x="1214" y="128"/>
                    <a:pt x="1215" y="128"/>
                  </a:cubicBezTo>
                  <a:cubicBezTo>
                    <a:pt x="1216" y="127"/>
                    <a:pt x="1217" y="127"/>
                    <a:pt x="1218" y="125"/>
                  </a:cubicBezTo>
                  <a:cubicBezTo>
                    <a:pt x="1222" y="121"/>
                    <a:pt x="1216" y="107"/>
                    <a:pt x="1215" y="102"/>
                  </a:cubicBezTo>
                  <a:cubicBezTo>
                    <a:pt x="1211" y="94"/>
                    <a:pt x="1207" y="86"/>
                    <a:pt x="1203" y="78"/>
                  </a:cubicBezTo>
                  <a:cubicBezTo>
                    <a:pt x="1197" y="65"/>
                    <a:pt x="1190" y="52"/>
                    <a:pt x="1181" y="40"/>
                  </a:cubicBezTo>
                  <a:cubicBezTo>
                    <a:pt x="1178" y="35"/>
                    <a:pt x="1174" y="31"/>
                    <a:pt x="1169" y="29"/>
                  </a:cubicBezTo>
                  <a:cubicBezTo>
                    <a:pt x="1164" y="27"/>
                    <a:pt x="1158" y="29"/>
                    <a:pt x="1155" y="34"/>
                  </a:cubicBezTo>
                  <a:cubicBezTo>
                    <a:pt x="1153" y="37"/>
                    <a:pt x="1152" y="42"/>
                    <a:pt x="1153" y="46"/>
                  </a:cubicBezTo>
                  <a:cubicBezTo>
                    <a:pt x="1153" y="50"/>
                    <a:pt x="1154" y="54"/>
                    <a:pt x="1155" y="58"/>
                  </a:cubicBezTo>
                  <a:close/>
                  <a:moveTo>
                    <a:pt x="1229" y="580"/>
                  </a:moveTo>
                  <a:cubicBezTo>
                    <a:pt x="1224" y="577"/>
                    <a:pt x="1217" y="579"/>
                    <a:pt x="1213" y="584"/>
                  </a:cubicBezTo>
                  <a:cubicBezTo>
                    <a:pt x="1209" y="589"/>
                    <a:pt x="1207" y="596"/>
                    <a:pt x="1206" y="603"/>
                  </a:cubicBezTo>
                  <a:cubicBezTo>
                    <a:pt x="1207" y="629"/>
                    <a:pt x="1210" y="653"/>
                    <a:pt x="1213" y="678"/>
                  </a:cubicBezTo>
                  <a:cubicBezTo>
                    <a:pt x="1215" y="688"/>
                    <a:pt x="1216" y="698"/>
                    <a:pt x="1218" y="708"/>
                  </a:cubicBezTo>
                  <a:cubicBezTo>
                    <a:pt x="1219" y="711"/>
                    <a:pt x="1222" y="729"/>
                    <a:pt x="1226" y="721"/>
                  </a:cubicBezTo>
                  <a:cubicBezTo>
                    <a:pt x="1228" y="717"/>
                    <a:pt x="1229" y="710"/>
                    <a:pt x="1230" y="705"/>
                  </a:cubicBezTo>
                  <a:cubicBezTo>
                    <a:pt x="1232" y="695"/>
                    <a:pt x="1233" y="685"/>
                    <a:pt x="1234" y="675"/>
                  </a:cubicBezTo>
                  <a:cubicBezTo>
                    <a:pt x="1237" y="658"/>
                    <a:pt x="1238" y="641"/>
                    <a:pt x="1239" y="624"/>
                  </a:cubicBezTo>
                  <a:cubicBezTo>
                    <a:pt x="1240" y="610"/>
                    <a:pt x="1241" y="587"/>
                    <a:pt x="1229" y="580"/>
                  </a:cubicBezTo>
                  <a:close/>
                  <a:moveTo>
                    <a:pt x="1201" y="694"/>
                  </a:moveTo>
                  <a:cubicBezTo>
                    <a:pt x="1197" y="680"/>
                    <a:pt x="1191" y="656"/>
                    <a:pt x="1177" y="651"/>
                  </a:cubicBezTo>
                  <a:cubicBezTo>
                    <a:pt x="1173" y="650"/>
                    <a:pt x="1168" y="651"/>
                    <a:pt x="1165" y="655"/>
                  </a:cubicBezTo>
                  <a:cubicBezTo>
                    <a:pt x="1161" y="661"/>
                    <a:pt x="1161" y="669"/>
                    <a:pt x="1163" y="676"/>
                  </a:cubicBezTo>
                  <a:cubicBezTo>
                    <a:pt x="1169" y="697"/>
                    <a:pt x="1177" y="718"/>
                    <a:pt x="1187" y="736"/>
                  </a:cubicBezTo>
                  <a:cubicBezTo>
                    <a:pt x="1192" y="745"/>
                    <a:pt x="1198" y="754"/>
                    <a:pt x="1203" y="763"/>
                  </a:cubicBezTo>
                  <a:cubicBezTo>
                    <a:pt x="1206" y="767"/>
                    <a:pt x="1220" y="791"/>
                    <a:pt x="1220" y="781"/>
                  </a:cubicBezTo>
                  <a:cubicBezTo>
                    <a:pt x="1220" y="769"/>
                    <a:pt x="1217" y="757"/>
                    <a:pt x="1214" y="745"/>
                  </a:cubicBezTo>
                  <a:cubicBezTo>
                    <a:pt x="1211" y="728"/>
                    <a:pt x="1206" y="711"/>
                    <a:pt x="1201" y="694"/>
                  </a:cubicBezTo>
                  <a:close/>
                  <a:moveTo>
                    <a:pt x="1244" y="762"/>
                  </a:moveTo>
                  <a:cubicBezTo>
                    <a:pt x="1250" y="754"/>
                    <a:pt x="1256" y="746"/>
                    <a:pt x="1261" y="737"/>
                  </a:cubicBezTo>
                  <a:cubicBezTo>
                    <a:pt x="1268" y="726"/>
                    <a:pt x="1274" y="714"/>
                    <a:pt x="1280" y="701"/>
                  </a:cubicBezTo>
                  <a:cubicBezTo>
                    <a:pt x="1285" y="689"/>
                    <a:pt x="1291" y="677"/>
                    <a:pt x="1289" y="662"/>
                  </a:cubicBezTo>
                  <a:cubicBezTo>
                    <a:pt x="1289" y="659"/>
                    <a:pt x="1288" y="655"/>
                    <a:pt x="1287" y="653"/>
                  </a:cubicBezTo>
                  <a:cubicBezTo>
                    <a:pt x="1284" y="650"/>
                    <a:pt x="1281" y="650"/>
                    <a:pt x="1278" y="651"/>
                  </a:cubicBezTo>
                  <a:cubicBezTo>
                    <a:pt x="1271" y="653"/>
                    <a:pt x="1267" y="659"/>
                    <a:pt x="1263" y="666"/>
                  </a:cubicBezTo>
                  <a:cubicBezTo>
                    <a:pt x="1258" y="673"/>
                    <a:pt x="1253" y="681"/>
                    <a:pt x="1250" y="690"/>
                  </a:cubicBezTo>
                  <a:cubicBezTo>
                    <a:pt x="1244" y="705"/>
                    <a:pt x="1240" y="720"/>
                    <a:pt x="1235" y="735"/>
                  </a:cubicBezTo>
                  <a:cubicBezTo>
                    <a:pt x="1231" y="750"/>
                    <a:pt x="1222" y="776"/>
                    <a:pt x="1226" y="780"/>
                  </a:cubicBezTo>
                  <a:cubicBezTo>
                    <a:pt x="1229" y="784"/>
                    <a:pt x="1239" y="769"/>
                    <a:pt x="1244" y="762"/>
                  </a:cubicBezTo>
                  <a:close/>
                  <a:moveTo>
                    <a:pt x="3" y="408"/>
                  </a:moveTo>
                  <a:cubicBezTo>
                    <a:pt x="14" y="437"/>
                    <a:pt x="34" y="457"/>
                    <a:pt x="54" y="474"/>
                  </a:cubicBezTo>
                  <a:cubicBezTo>
                    <a:pt x="56" y="475"/>
                    <a:pt x="58" y="477"/>
                    <a:pt x="60" y="477"/>
                  </a:cubicBezTo>
                  <a:cubicBezTo>
                    <a:pt x="61" y="478"/>
                    <a:pt x="62" y="478"/>
                    <a:pt x="63" y="477"/>
                  </a:cubicBezTo>
                  <a:cubicBezTo>
                    <a:pt x="64" y="477"/>
                    <a:pt x="65" y="477"/>
                    <a:pt x="66" y="475"/>
                  </a:cubicBezTo>
                  <a:cubicBezTo>
                    <a:pt x="70" y="470"/>
                    <a:pt x="64" y="457"/>
                    <a:pt x="63" y="452"/>
                  </a:cubicBezTo>
                  <a:cubicBezTo>
                    <a:pt x="59" y="444"/>
                    <a:pt x="55" y="436"/>
                    <a:pt x="51" y="428"/>
                  </a:cubicBezTo>
                  <a:cubicBezTo>
                    <a:pt x="45" y="415"/>
                    <a:pt x="38" y="402"/>
                    <a:pt x="29" y="390"/>
                  </a:cubicBezTo>
                  <a:cubicBezTo>
                    <a:pt x="26" y="385"/>
                    <a:pt x="22" y="380"/>
                    <a:pt x="17" y="379"/>
                  </a:cubicBezTo>
                  <a:cubicBezTo>
                    <a:pt x="12" y="377"/>
                    <a:pt x="6" y="379"/>
                    <a:pt x="3" y="384"/>
                  </a:cubicBezTo>
                  <a:cubicBezTo>
                    <a:pt x="1" y="387"/>
                    <a:pt x="0" y="392"/>
                    <a:pt x="1" y="396"/>
                  </a:cubicBezTo>
                  <a:cubicBezTo>
                    <a:pt x="1" y="400"/>
                    <a:pt x="2" y="404"/>
                    <a:pt x="3" y="408"/>
                  </a:cubicBezTo>
                  <a:close/>
                  <a:moveTo>
                    <a:pt x="1155" y="763"/>
                  </a:moveTo>
                  <a:cubicBezTo>
                    <a:pt x="1166" y="793"/>
                    <a:pt x="1186" y="812"/>
                    <a:pt x="1206" y="829"/>
                  </a:cubicBezTo>
                  <a:cubicBezTo>
                    <a:pt x="1208" y="831"/>
                    <a:pt x="1210" y="832"/>
                    <a:pt x="1212" y="833"/>
                  </a:cubicBezTo>
                  <a:cubicBezTo>
                    <a:pt x="1213" y="833"/>
                    <a:pt x="1214" y="833"/>
                    <a:pt x="1215" y="833"/>
                  </a:cubicBezTo>
                  <a:cubicBezTo>
                    <a:pt x="1216" y="833"/>
                    <a:pt x="1217" y="832"/>
                    <a:pt x="1218" y="831"/>
                  </a:cubicBezTo>
                  <a:cubicBezTo>
                    <a:pt x="1222" y="826"/>
                    <a:pt x="1216" y="813"/>
                    <a:pt x="1215" y="808"/>
                  </a:cubicBezTo>
                  <a:cubicBezTo>
                    <a:pt x="1211" y="800"/>
                    <a:pt x="1207" y="792"/>
                    <a:pt x="1203" y="784"/>
                  </a:cubicBezTo>
                  <a:cubicBezTo>
                    <a:pt x="1197" y="771"/>
                    <a:pt x="1190" y="757"/>
                    <a:pt x="1181" y="746"/>
                  </a:cubicBezTo>
                  <a:cubicBezTo>
                    <a:pt x="1178" y="741"/>
                    <a:pt x="1174" y="736"/>
                    <a:pt x="1169" y="734"/>
                  </a:cubicBezTo>
                  <a:cubicBezTo>
                    <a:pt x="1164" y="733"/>
                    <a:pt x="1158" y="734"/>
                    <a:pt x="1155" y="740"/>
                  </a:cubicBezTo>
                  <a:cubicBezTo>
                    <a:pt x="1153" y="743"/>
                    <a:pt x="1152" y="747"/>
                    <a:pt x="1153" y="751"/>
                  </a:cubicBezTo>
                  <a:cubicBezTo>
                    <a:pt x="1153" y="756"/>
                    <a:pt x="1154" y="759"/>
                    <a:pt x="1155" y="763"/>
                  </a:cubicBezTo>
                  <a:close/>
                  <a:moveTo>
                    <a:pt x="49" y="1047"/>
                  </a:moveTo>
                  <a:cubicBezTo>
                    <a:pt x="45" y="1032"/>
                    <a:pt x="39" y="1009"/>
                    <a:pt x="26" y="1004"/>
                  </a:cubicBezTo>
                  <a:cubicBezTo>
                    <a:pt x="21" y="1003"/>
                    <a:pt x="16" y="1004"/>
                    <a:pt x="13" y="1008"/>
                  </a:cubicBezTo>
                  <a:cubicBezTo>
                    <a:pt x="9" y="1014"/>
                    <a:pt x="9" y="1022"/>
                    <a:pt x="11" y="1029"/>
                  </a:cubicBezTo>
                  <a:cubicBezTo>
                    <a:pt x="17" y="1050"/>
                    <a:pt x="25" y="1070"/>
                    <a:pt x="35" y="1089"/>
                  </a:cubicBezTo>
                  <a:cubicBezTo>
                    <a:pt x="40" y="1098"/>
                    <a:pt x="46" y="1107"/>
                    <a:pt x="51" y="1116"/>
                  </a:cubicBezTo>
                  <a:cubicBezTo>
                    <a:pt x="54" y="1120"/>
                    <a:pt x="68" y="1144"/>
                    <a:pt x="68" y="1134"/>
                  </a:cubicBezTo>
                  <a:cubicBezTo>
                    <a:pt x="68" y="1122"/>
                    <a:pt x="65" y="1109"/>
                    <a:pt x="62" y="1098"/>
                  </a:cubicBezTo>
                  <a:cubicBezTo>
                    <a:pt x="59" y="1081"/>
                    <a:pt x="54" y="1064"/>
                    <a:pt x="49" y="1047"/>
                  </a:cubicBezTo>
                  <a:close/>
                  <a:moveTo>
                    <a:pt x="74" y="425"/>
                  </a:moveTo>
                  <a:cubicBezTo>
                    <a:pt x="77" y="429"/>
                    <a:pt x="87" y="413"/>
                    <a:pt x="92" y="406"/>
                  </a:cubicBezTo>
                  <a:cubicBezTo>
                    <a:pt x="98" y="398"/>
                    <a:pt x="104" y="390"/>
                    <a:pt x="109" y="382"/>
                  </a:cubicBezTo>
                  <a:cubicBezTo>
                    <a:pt x="116" y="370"/>
                    <a:pt x="122" y="358"/>
                    <a:pt x="128" y="346"/>
                  </a:cubicBezTo>
                  <a:cubicBezTo>
                    <a:pt x="133" y="333"/>
                    <a:pt x="139" y="321"/>
                    <a:pt x="137" y="306"/>
                  </a:cubicBezTo>
                  <a:cubicBezTo>
                    <a:pt x="137" y="303"/>
                    <a:pt x="136" y="300"/>
                    <a:pt x="135" y="298"/>
                  </a:cubicBezTo>
                  <a:cubicBezTo>
                    <a:pt x="132" y="295"/>
                    <a:pt x="129" y="295"/>
                    <a:pt x="126" y="295"/>
                  </a:cubicBezTo>
                  <a:cubicBezTo>
                    <a:pt x="119" y="297"/>
                    <a:pt x="115" y="303"/>
                    <a:pt x="111" y="310"/>
                  </a:cubicBezTo>
                  <a:cubicBezTo>
                    <a:pt x="106" y="318"/>
                    <a:pt x="101" y="325"/>
                    <a:pt x="98" y="334"/>
                  </a:cubicBezTo>
                  <a:cubicBezTo>
                    <a:pt x="92" y="349"/>
                    <a:pt x="88" y="364"/>
                    <a:pt x="83" y="379"/>
                  </a:cubicBezTo>
                  <a:cubicBezTo>
                    <a:pt x="79" y="394"/>
                    <a:pt x="70" y="420"/>
                    <a:pt x="74" y="425"/>
                  </a:cubicBezTo>
                  <a:close/>
                  <a:moveTo>
                    <a:pt x="35" y="380"/>
                  </a:moveTo>
                  <a:cubicBezTo>
                    <a:pt x="40" y="390"/>
                    <a:pt x="46" y="399"/>
                    <a:pt x="51" y="407"/>
                  </a:cubicBezTo>
                  <a:cubicBezTo>
                    <a:pt x="54" y="411"/>
                    <a:pt x="68" y="435"/>
                    <a:pt x="68" y="425"/>
                  </a:cubicBezTo>
                  <a:cubicBezTo>
                    <a:pt x="68" y="414"/>
                    <a:pt x="65" y="401"/>
                    <a:pt x="62" y="390"/>
                  </a:cubicBezTo>
                  <a:cubicBezTo>
                    <a:pt x="59" y="372"/>
                    <a:pt x="54" y="355"/>
                    <a:pt x="49" y="338"/>
                  </a:cubicBezTo>
                  <a:cubicBezTo>
                    <a:pt x="45" y="324"/>
                    <a:pt x="39" y="300"/>
                    <a:pt x="26" y="296"/>
                  </a:cubicBezTo>
                  <a:cubicBezTo>
                    <a:pt x="21" y="294"/>
                    <a:pt x="16" y="295"/>
                    <a:pt x="13" y="300"/>
                  </a:cubicBezTo>
                  <a:cubicBezTo>
                    <a:pt x="9" y="305"/>
                    <a:pt x="9" y="314"/>
                    <a:pt x="11" y="320"/>
                  </a:cubicBezTo>
                  <a:cubicBezTo>
                    <a:pt x="17" y="342"/>
                    <a:pt x="25" y="362"/>
                    <a:pt x="35" y="380"/>
                  </a:cubicBezTo>
                  <a:close/>
                  <a:moveTo>
                    <a:pt x="66" y="352"/>
                  </a:moveTo>
                  <a:cubicBezTo>
                    <a:pt x="67" y="355"/>
                    <a:pt x="70" y="374"/>
                    <a:pt x="74" y="366"/>
                  </a:cubicBezTo>
                  <a:cubicBezTo>
                    <a:pt x="76" y="361"/>
                    <a:pt x="77" y="355"/>
                    <a:pt x="78" y="350"/>
                  </a:cubicBezTo>
                  <a:cubicBezTo>
                    <a:pt x="80" y="340"/>
                    <a:pt x="81" y="329"/>
                    <a:pt x="82" y="319"/>
                  </a:cubicBezTo>
                  <a:cubicBezTo>
                    <a:pt x="85" y="302"/>
                    <a:pt x="87" y="285"/>
                    <a:pt x="87" y="268"/>
                  </a:cubicBezTo>
                  <a:cubicBezTo>
                    <a:pt x="88" y="254"/>
                    <a:pt x="89" y="231"/>
                    <a:pt x="77" y="224"/>
                  </a:cubicBezTo>
                  <a:cubicBezTo>
                    <a:pt x="72" y="221"/>
                    <a:pt x="65" y="223"/>
                    <a:pt x="61" y="228"/>
                  </a:cubicBezTo>
                  <a:cubicBezTo>
                    <a:pt x="57" y="233"/>
                    <a:pt x="55" y="240"/>
                    <a:pt x="54" y="248"/>
                  </a:cubicBezTo>
                  <a:cubicBezTo>
                    <a:pt x="55" y="273"/>
                    <a:pt x="58" y="298"/>
                    <a:pt x="61" y="323"/>
                  </a:cubicBezTo>
                  <a:cubicBezTo>
                    <a:pt x="63" y="333"/>
                    <a:pt x="64" y="342"/>
                    <a:pt x="66" y="352"/>
                  </a:cubicBezTo>
                  <a:close/>
                  <a:moveTo>
                    <a:pt x="77" y="932"/>
                  </a:moveTo>
                  <a:cubicBezTo>
                    <a:pt x="72" y="929"/>
                    <a:pt x="65" y="931"/>
                    <a:pt x="61" y="937"/>
                  </a:cubicBezTo>
                  <a:cubicBezTo>
                    <a:pt x="57" y="942"/>
                    <a:pt x="55" y="949"/>
                    <a:pt x="54" y="956"/>
                  </a:cubicBezTo>
                  <a:cubicBezTo>
                    <a:pt x="55" y="981"/>
                    <a:pt x="58" y="1006"/>
                    <a:pt x="61" y="1031"/>
                  </a:cubicBezTo>
                  <a:cubicBezTo>
                    <a:pt x="63" y="1041"/>
                    <a:pt x="64" y="1051"/>
                    <a:pt x="66" y="1061"/>
                  </a:cubicBezTo>
                  <a:cubicBezTo>
                    <a:pt x="67" y="1064"/>
                    <a:pt x="70" y="1082"/>
                    <a:pt x="74" y="1074"/>
                  </a:cubicBezTo>
                  <a:cubicBezTo>
                    <a:pt x="76" y="1069"/>
                    <a:pt x="77" y="1063"/>
                    <a:pt x="78" y="1058"/>
                  </a:cubicBezTo>
                  <a:cubicBezTo>
                    <a:pt x="80" y="1048"/>
                    <a:pt x="81" y="1038"/>
                    <a:pt x="82" y="1028"/>
                  </a:cubicBezTo>
                  <a:cubicBezTo>
                    <a:pt x="85" y="1011"/>
                    <a:pt x="87" y="994"/>
                    <a:pt x="87" y="977"/>
                  </a:cubicBezTo>
                  <a:cubicBezTo>
                    <a:pt x="88" y="963"/>
                    <a:pt x="89" y="940"/>
                    <a:pt x="77" y="932"/>
                  </a:cubicBezTo>
                  <a:close/>
                  <a:moveTo>
                    <a:pt x="74" y="1133"/>
                  </a:moveTo>
                  <a:cubicBezTo>
                    <a:pt x="77" y="1137"/>
                    <a:pt x="87" y="1122"/>
                    <a:pt x="92" y="1115"/>
                  </a:cubicBezTo>
                  <a:cubicBezTo>
                    <a:pt x="98" y="1107"/>
                    <a:pt x="104" y="1099"/>
                    <a:pt x="109" y="1090"/>
                  </a:cubicBezTo>
                  <a:cubicBezTo>
                    <a:pt x="116" y="1079"/>
                    <a:pt x="122" y="1067"/>
                    <a:pt x="128" y="1054"/>
                  </a:cubicBezTo>
                  <a:cubicBezTo>
                    <a:pt x="133" y="1042"/>
                    <a:pt x="139" y="1029"/>
                    <a:pt x="137" y="1015"/>
                  </a:cubicBezTo>
                  <a:cubicBezTo>
                    <a:pt x="137" y="1011"/>
                    <a:pt x="136" y="1008"/>
                    <a:pt x="135" y="1006"/>
                  </a:cubicBezTo>
                  <a:cubicBezTo>
                    <a:pt x="132" y="1003"/>
                    <a:pt x="129" y="1003"/>
                    <a:pt x="126" y="1004"/>
                  </a:cubicBezTo>
                  <a:cubicBezTo>
                    <a:pt x="119" y="1006"/>
                    <a:pt x="115" y="1012"/>
                    <a:pt x="111" y="1019"/>
                  </a:cubicBezTo>
                  <a:cubicBezTo>
                    <a:pt x="106" y="1026"/>
                    <a:pt x="101" y="1034"/>
                    <a:pt x="98" y="1043"/>
                  </a:cubicBezTo>
                  <a:cubicBezTo>
                    <a:pt x="92" y="1058"/>
                    <a:pt x="88" y="1073"/>
                    <a:pt x="83" y="1088"/>
                  </a:cubicBezTo>
                  <a:cubicBezTo>
                    <a:pt x="79" y="1103"/>
                    <a:pt x="70" y="1129"/>
                    <a:pt x="74" y="1133"/>
                  </a:cubicBezTo>
                  <a:close/>
                  <a:moveTo>
                    <a:pt x="1201" y="1400"/>
                  </a:moveTo>
                  <a:cubicBezTo>
                    <a:pt x="1197" y="1385"/>
                    <a:pt x="1191" y="1362"/>
                    <a:pt x="1177" y="1357"/>
                  </a:cubicBezTo>
                  <a:cubicBezTo>
                    <a:pt x="1173" y="1355"/>
                    <a:pt x="1168" y="1357"/>
                    <a:pt x="1165" y="1361"/>
                  </a:cubicBezTo>
                  <a:cubicBezTo>
                    <a:pt x="1161" y="1366"/>
                    <a:pt x="1161" y="1375"/>
                    <a:pt x="1163" y="1382"/>
                  </a:cubicBezTo>
                  <a:cubicBezTo>
                    <a:pt x="1169" y="1403"/>
                    <a:pt x="1177" y="1423"/>
                    <a:pt x="1187" y="1442"/>
                  </a:cubicBezTo>
                  <a:cubicBezTo>
                    <a:pt x="1192" y="1451"/>
                    <a:pt x="1198" y="1460"/>
                    <a:pt x="1203" y="1468"/>
                  </a:cubicBezTo>
                  <a:cubicBezTo>
                    <a:pt x="1206" y="1473"/>
                    <a:pt x="1220" y="1497"/>
                    <a:pt x="1220" y="1487"/>
                  </a:cubicBezTo>
                  <a:cubicBezTo>
                    <a:pt x="1220" y="1475"/>
                    <a:pt x="1217" y="1462"/>
                    <a:pt x="1214" y="1451"/>
                  </a:cubicBezTo>
                  <a:cubicBezTo>
                    <a:pt x="1211" y="1434"/>
                    <a:pt x="1206" y="1416"/>
                    <a:pt x="1201" y="1400"/>
                  </a:cubicBezTo>
                  <a:close/>
                  <a:moveTo>
                    <a:pt x="2339" y="380"/>
                  </a:moveTo>
                  <a:cubicBezTo>
                    <a:pt x="2344" y="390"/>
                    <a:pt x="2349" y="399"/>
                    <a:pt x="2355" y="407"/>
                  </a:cubicBezTo>
                  <a:cubicBezTo>
                    <a:pt x="2358" y="411"/>
                    <a:pt x="2372" y="435"/>
                    <a:pt x="2372" y="425"/>
                  </a:cubicBezTo>
                  <a:cubicBezTo>
                    <a:pt x="2372" y="414"/>
                    <a:pt x="2369" y="401"/>
                    <a:pt x="2366" y="390"/>
                  </a:cubicBezTo>
                  <a:cubicBezTo>
                    <a:pt x="2363" y="372"/>
                    <a:pt x="2358" y="355"/>
                    <a:pt x="2353" y="338"/>
                  </a:cubicBezTo>
                  <a:cubicBezTo>
                    <a:pt x="2348" y="324"/>
                    <a:pt x="2343" y="300"/>
                    <a:pt x="2329" y="296"/>
                  </a:cubicBezTo>
                  <a:cubicBezTo>
                    <a:pt x="2325" y="294"/>
                    <a:pt x="2320" y="295"/>
                    <a:pt x="2317" y="300"/>
                  </a:cubicBezTo>
                  <a:cubicBezTo>
                    <a:pt x="2313" y="305"/>
                    <a:pt x="2313" y="314"/>
                    <a:pt x="2315" y="320"/>
                  </a:cubicBezTo>
                  <a:cubicBezTo>
                    <a:pt x="2321" y="342"/>
                    <a:pt x="2329" y="362"/>
                    <a:pt x="2339" y="380"/>
                  </a:cubicBezTo>
                  <a:close/>
                  <a:moveTo>
                    <a:pt x="2378" y="425"/>
                  </a:moveTo>
                  <a:cubicBezTo>
                    <a:pt x="2381" y="429"/>
                    <a:pt x="2391" y="413"/>
                    <a:pt x="2396" y="406"/>
                  </a:cubicBezTo>
                  <a:cubicBezTo>
                    <a:pt x="2402" y="398"/>
                    <a:pt x="2408" y="390"/>
                    <a:pt x="2413" y="382"/>
                  </a:cubicBezTo>
                  <a:cubicBezTo>
                    <a:pt x="2420" y="370"/>
                    <a:pt x="2426" y="358"/>
                    <a:pt x="2432" y="346"/>
                  </a:cubicBezTo>
                  <a:cubicBezTo>
                    <a:pt x="2437" y="333"/>
                    <a:pt x="2443" y="321"/>
                    <a:pt x="2441" y="306"/>
                  </a:cubicBezTo>
                  <a:cubicBezTo>
                    <a:pt x="2441" y="303"/>
                    <a:pt x="2440" y="300"/>
                    <a:pt x="2439" y="298"/>
                  </a:cubicBezTo>
                  <a:cubicBezTo>
                    <a:pt x="2436" y="295"/>
                    <a:pt x="2433" y="295"/>
                    <a:pt x="2430" y="295"/>
                  </a:cubicBezTo>
                  <a:cubicBezTo>
                    <a:pt x="2423" y="297"/>
                    <a:pt x="2419" y="303"/>
                    <a:pt x="2415" y="310"/>
                  </a:cubicBezTo>
                  <a:cubicBezTo>
                    <a:pt x="2410" y="318"/>
                    <a:pt x="2405" y="325"/>
                    <a:pt x="2402" y="334"/>
                  </a:cubicBezTo>
                  <a:cubicBezTo>
                    <a:pt x="2396" y="349"/>
                    <a:pt x="2392" y="364"/>
                    <a:pt x="2387" y="379"/>
                  </a:cubicBezTo>
                  <a:cubicBezTo>
                    <a:pt x="2383" y="394"/>
                    <a:pt x="2374" y="420"/>
                    <a:pt x="2378" y="425"/>
                  </a:cubicBezTo>
                  <a:close/>
                  <a:moveTo>
                    <a:pt x="3481" y="1357"/>
                  </a:moveTo>
                  <a:cubicBezTo>
                    <a:pt x="3477" y="1355"/>
                    <a:pt x="3472" y="1357"/>
                    <a:pt x="3469" y="1361"/>
                  </a:cubicBezTo>
                  <a:cubicBezTo>
                    <a:pt x="3465" y="1366"/>
                    <a:pt x="3465" y="1375"/>
                    <a:pt x="3467" y="1382"/>
                  </a:cubicBezTo>
                  <a:cubicBezTo>
                    <a:pt x="3473" y="1403"/>
                    <a:pt x="3481" y="1423"/>
                    <a:pt x="3491" y="1442"/>
                  </a:cubicBezTo>
                  <a:cubicBezTo>
                    <a:pt x="3496" y="1451"/>
                    <a:pt x="3501" y="1460"/>
                    <a:pt x="3507" y="1468"/>
                  </a:cubicBezTo>
                  <a:cubicBezTo>
                    <a:pt x="3510" y="1473"/>
                    <a:pt x="3524" y="1497"/>
                    <a:pt x="3524" y="1487"/>
                  </a:cubicBezTo>
                  <a:cubicBezTo>
                    <a:pt x="3524" y="1475"/>
                    <a:pt x="3521" y="1462"/>
                    <a:pt x="3518" y="1451"/>
                  </a:cubicBezTo>
                  <a:cubicBezTo>
                    <a:pt x="3515" y="1434"/>
                    <a:pt x="3510" y="1416"/>
                    <a:pt x="3505" y="1400"/>
                  </a:cubicBezTo>
                  <a:cubicBezTo>
                    <a:pt x="3500" y="1385"/>
                    <a:pt x="3495" y="1362"/>
                    <a:pt x="3481" y="1357"/>
                  </a:cubicBezTo>
                  <a:close/>
                  <a:moveTo>
                    <a:pt x="1226" y="1486"/>
                  </a:moveTo>
                  <a:cubicBezTo>
                    <a:pt x="1229" y="1490"/>
                    <a:pt x="1239" y="1475"/>
                    <a:pt x="1244" y="1467"/>
                  </a:cubicBezTo>
                  <a:cubicBezTo>
                    <a:pt x="1250" y="1460"/>
                    <a:pt x="1256" y="1451"/>
                    <a:pt x="1261" y="1443"/>
                  </a:cubicBezTo>
                  <a:cubicBezTo>
                    <a:pt x="1268" y="1432"/>
                    <a:pt x="1274" y="1420"/>
                    <a:pt x="1280" y="1407"/>
                  </a:cubicBezTo>
                  <a:cubicBezTo>
                    <a:pt x="1285" y="1395"/>
                    <a:pt x="1291" y="1382"/>
                    <a:pt x="1289" y="1367"/>
                  </a:cubicBezTo>
                  <a:cubicBezTo>
                    <a:pt x="1289" y="1364"/>
                    <a:pt x="1288" y="1361"/>
                    <a:pt x="1287" y="1359"/>
                  </a:cubicBezTo>
                  <a:cubicBezTo>
                    <a:pt x="1284" y="1356"/>
                    <a:pt x="1281" y="1356"/>
                    <a:pt x="1278" y="1357"/>
                  </a:cubicBezTo>
                  <a:cubicBezTo>
                    <a:pt x="1271" y="1359"/>
                    <a:pt x="1267" y="1365"/>
                    <a:pt x="1263" y="1371"/>
                  </a:cubicBezTo>
                  <a:cubicBezTo>
                    <a:pt x="1258" y="1379"/>
                    <a:pt x="1253" y="1387"/>
                    <a:pt x="1250" y="1396"/>
                  </a:cubicBezTo>
                  <a:cubicBezTo>
                    <a:pt x="1244" y="1410"/>
                    <a:pt x="1240" y="1425"/>
                    <a:pt x="1235" y="1441"/>
                  </a:cubicBezTo>
                  <a:cubicBezTo>
                    <a:pt x="1231" y="1455"/>
                    <a:pt x="1222" y="1482"/>
                    <a:pt x="1226" y="1486"/>
                  </a:cubicBezTo>
                  <a:close/>
                  <a:moveTo>
                    <a:pt x="3459" y="763"/>
                  </a:moveTo>
                  <a:cubicBezTo>
                    <a:pt x="3470" y="793"/>
                    <a:pt x="3490" y="812"/>
                    <a:pt x="3510" y="829"/>
                  </a:cubicBezTo>
                  <a:cubicBezTo>
                    <a:pt x="3512" y="831"/>
                    <a:pt x="3514" y="832"/>
                    <a:pt x="3516" y="833"/>
                  </a:cubicBezTo>
                  <a:cubicBezTo>
                    <a:pt x="3517" y="833"/>
                    <a:pt x="3518" y="833"/>
                    <a:pt x="3518" y="833"/>
                  </a:cubicBezTo>
                  <a:cubicBezTo>
                    <a:pt x="3520" y="833"/>
                    <a:pt x="3521" y="832"/>
                    <a:pt x="3522" y="831"/>
                  </a:cubicBezTo>
                  <a:cubicBezTo>
                    <a:pt x="3526" y="826"/>
                    <a:pt x="3520" y="813"/>
                    <a:pt x="3519" y="808"/>
                  </a:cubicBezTo>
                  <a:cubicBezTo>
                    <a:pt x="3515" y="800"/>
                    <a:pt x="3511" y="792"/>
                    <a:pt x="3507" y="784"/>
                  </a:cubicBezTo>
                  <a:cubicBezTo>
                    <a:pt x="3501" y="771"/>
                    <a:pt x="3494" y="757"/>
                    <a:pt x="3485" y="746"/>
                  </a:cubicBezTo>
                  <a:cubicBezTo>
                    <a:pt x="3482" y="741"/>
                    <a:pt x="3478" y="736"/>
                    <a:pt x="3473" y="734"/>
                  </a:cubicBezTo>
                  <a:cubicBezTo>
                    <a:pt x="3468" y="733"/>
                    <a:pt x="3462" y="734"/>
                    <a:pt x="3459" y="740"/>
                  </a:cubicBezTo>
                  <a:cubicBezTo>
                    <a:pt x="3457" y="743"/>
                    <a:pt x="3456" y="747"/>
                    <a:pt x="3457" y="751"/>
                  </a:cubicBezTo>
                  <a:cubicBezTo>
                    <a:pt x="3457" y="756"/>
                    <a:pt x="3458" y="759"/>
                    <a:pt x="3459" y="763"/>
                  </a:cubicBezTo>
                  <a:close/>
                  <a:moveTo>
                    <a:pt x="3507" y="57"/>
                  </a:moveTo>
                  <a:cubicBezTo>
                    <a:pt x="3510" y="61"/>
                    <a:pt x="3524" y="86"/>
                    <a:pt x="3524" y="75"/>
                  </a:cubicBezTo>
                  <a:cubicBezTo>
                    <a:pt x="3524" y="64"/>
                    <a:pt x="3521" y="51"/>
                    <a:pt x="3518" y="40"/>
                  </a:cubicBezTo>
                  <a:cubicBezTo>
                    <a:pt x="3515" y="26"/>
                    <a:pt x="3512" y="13"/>
                    <a:pt x="3508" y="0"/>
                  </a:cubicBezTo>
                  <a:cubicBezTo>
                    <a:pt x="3477" y="0"/>
                    <a:pt x="3477" y="0"/>
                    <a:pt x="3477" y="0"/>
                  </a:cubicBezTo>
                  <a:cubicBezTo>
                    <a:pt x="3481" y="11"/>
                    <a:pt x="3486" y="21"/>
                    <a:pt x="3491" y="31"/>
                  </a:cubicBezTo>
                  <a:cubicBezTo>
                    <a:pt x="3496" y="40"/>
                    <a:pt x="3501" y="49"/>
                    <a:pt x="3507" y="57"/>
                  </a:cubicBezTo>
                  <a:close/>
                  <a:moveTo>
                    <a:pt x="2378" y="1133"/>
                  </a:moveTo>
                  <a:cubicBezTo>
                    <a:pt x="2381" y="1137"/>
                    <a:pt x="2391" y="1122"/>
                    <a:pt x="2396" y="1115"/>
                  </a:cubicBezTo>
                  <a:cubicBezTo>
                    <a:pt x="2402" y="1107"/>
                    <a:pt x="2408" y="1099"/>
                    <a:pt x="2413" y="1090"/>
                  </a:cubicBezTo>
                  <a:cubicBezTo>
                    <a:pt x="2420" y="1079"/>
                    <a:pt x="2426" y="1067"/>
                    <a:pt x="2432" y="1054"/>
                  </a:cubicBezTo>
                  <a:cubicBezTo>
                    <a:pt x="2437" y="1042"/>
                    <a:pt x="2443" y="1029"/>
                    <a:pt x="2441" y="1015"/>
                  </a:cubicBezTo>
                  <a:cubicBezTo>
                    <a:pt x="2441" y="1011"/>
                    <a:pt x="2440" y="1008"/>
                    <a:pt x="2439" y="1006"/>
                  </a:cubicBezTo>
                  <a:cubicBezTo>
                    <a:pt x="2436" y="1003"/>
                    <a:pt x="2433" y="1003"/>
                    <a:pt x="2430" y="1004"/>
                  </a:cubicBezTo>
                  <a:cubicBezTo>
                    <a:pt x="2423" y="1006"/>
                    <a:pt x="2419" y="1012"/>
                    <a:pt x="2415" y="1019"/>
                  </a:cubicBezTo>
                  <a:cubicBezTo>
                    <a:pt x="2410" y="1026"/>
                    <a:pt x="2405" y="1034"/>
                    <a:pt x="2402" y="1043"/>
                  </a:cubicBezTo>
                  <a:cubicBezTo>
                    <a:pt x="2396" y="1058"/>
                    <a:pt x="2392" y="1073"/>
                    <a:pt x="2387" y="1088"/>
                  </a:cubicBezTo>
                  <a:cubicBezTo>
                    <a:pt x="2383" y="1103"/>
                    <a:pt x="2374" y="1129"/>
                    <a:pt x="2378" y="1133"/>
                  </a:cubicBezTo>
                  <a:close/>
                  <a:moveTo>
                    <a:pt x="3481" y="651"/>
                  </a:moveTo>
                  <a:cubicBezTo>
                    <a:pt x="3477" y="650"/>
                    <a:pt x="3472" y="651"/>
                    <a:pt x="3469" y="655"/>
                  </a:cubicBezTo>
                  <a:cubicBezTo>
                    <a:pt x="3465" y="661"/>
                    <a:pt x="3465" y="669"/>
                    <a:pt x="3467" y="676"/>
                  </a:cubicBezTo>
                  <a:cubicBezTo>
                    <a:pt x="3473" y="697"/>
                    <a:pt x="3481" y="718"/>
                    <a:pt x="3491" y="736"/>
                  </a:cubicBezTo>
                  <a:cubicBezTo>
                    <a:pt x="3496" y="745"/>
                    <a:pt x="3501" y="754"/>
                    <a:pt x="3507" y="763"/>
                  </a:cubicBezTo>
                  <a:cubicBezTo>
                    <a:pt x="3510" y="767"/>
                    <a:pt x="3524" y="791"/>
                    <a:pt x="3524" y="781"/>
                  </a:cubicBezTo>
                  <a:cubicBezTo>
                    <a:pt x="3524" y="769"/>
                    <a:pt x="3521" y="757"/>
                    <a:pt x="3518" y="745"/>
                  </a:cubicBezTo>
                  <a:cubicBezTo>
                    <a:pt x="3515" y="728"/>
                    <a:pt x="3510" y="711"/>
                    <a:pt x="3505" y="694"/>
                  </a:cubicBezTo>
                  <a:cubicBezTo>
                    <a:pt x="3500" y="680"/>
                    <a:pt x="3495" y="656"/>
                    <a:pt x="3481" y="651"/>
                  </a:cubicBezTo>
                  <a:close/>
                  <a:moveTo>
                    <a:pt x="3459" y="58"/>
                  </a:moveTo>
                  <a:cubicBezTo>
                    <a:pt x="3470" y="87"/>
                    <a:pt x="3490" y="107"/>
                    <a:pt x="3510" y="124"/>
                  </a:cubicBezTo>
                  <a:cubicBezTo>
                    <a:pt x="3512" y="125"/>
                    <a:pt x="3514" y="127"/>
                    <a:pt x="3516" y="127"/>
                  </a:cubicBezTo>
                  <a:cubicBezTo>
                    <a:pt x="3517" y="128"/>
                    <a:pt x="3518" y="128"/>
                    <a:pt x="3518" y="128"/>
                  </a:cubicBezTo>
                  <a:cubicBezTo>
                    <a:pt x="3520" y="127"/>
                    <a:pt x="3521" y="127"/>
                    <a:pt x="3522" y="125"/>
                  </a:cubicBezTo>
                  <a:cubicBezTo>
                    <a:pt x="3526" y="121"/>
                    <a:pt x="3520" y="107"/>
                    <a:pt x="3519" y="102"/>
                  </a:cubicBezTo>
                  <a:cubicBezTo>
                    <a:pt x="3515" y="94"/>
                    <a:pt x="3511" y="86"/>
                    <a:pt x="3507" y="78"/>
                  </a:cubicBezTo>
                  <a:cubicBezTo>
                    <a:pt x="3501" y="65"/>
                    <a:pt x="3494" y="52"/>
                    <a:pt x="3485" y="40"/>
                  </a:cubicBezTo>
                  <a:cubicBezTo>
                    <a:pt x="3482" y="35"/>
                    <a:pt x="3478" y="31"/>
                    <a:pt x="3473" y="29"/>
                  </a:cubicBezTo>
                  <a:cubicBezTo>
                    <a:pt x="3468" y="27"/>
                    <a:pt x="3462" y="29"/>
                    <a:pt x="3459" y="34"/>
                  </a:cubicBezTo>
                  <a:cubicBezTo>
                    <a:pt x="3457" y="37"/>
                    <a:pt x="3456" y="42"/>
                    <a:pt x="3457" y="46"/>
                  </a:cubicBezTo>
                  <a:cubicBezTo>
                    <a:pt x="3457" y="50"/>
                    <a:pt x="3458" y="54"/>
                    <a:pt x="3459" y="58"/>
                  </a:cubicBezTo>
                  <a:close/>
                  <a:moveTo>
                    <a:pt x="2381" y="932"/>
                  </a:moveTo>
                  <a:cubicBezTo>
                    <a:pt x="2376" y="929"/>
                    <a:pt x="2369" y="931"/>
                    <a:pt x="2365" y="937"/>
                  </a:cubicBezTo>
                  <a:cubicBezTo>
                    <a:pt x="2361" y="942"/>
                    <a:pt x="2359" y="949"/>
                    <a:pt x="2358" y="956"/>
                  </a:cubicBezTo>
                  <a:cubicBezTo>
                    <a:pt x="2359" y="981"/>
                    <a:pt x="2362" y="1006"/>
                    <a:pt x="2365" y="1031"/>
                  </a:cubicBezTo>
                  <a:cubicBezTo>
                    <a:pt x="2367" y="1041"/>
                    <a:pt x="2368" y="1051"/>
                    <a:pt x="2370" y="1061"/>
                  </a:cubicBezTo>
                  <a:cubicBezTo>
                    <a:pt x="2371" y="1064"/>
                    <a:pt x="2374" y="1082"/>
                    <a:pt x="2378" y="1074"/>
                  </a:cubicBezTo>
                  <a:cubicBezTo>
                    <a:pt x="2380" y="1069"/>
                    <a:pt x="2381" y="1063"/>
                    <a:pt x="2382" y="1058"/>
                  </a:cubicBezTo>
                  <a:cubicBezTo>
                    <a:pt x="2384" y="1048"/>
                    <a:pt x="2385" y="1038"/>
                    <a:pt x="2386" y="1028"/>
                  </a:cubicBezTo>
                  <a:cubicBezTo>
                    <a:pt x="2389" y="1011"/>
                    <a:pt x="2390" y="994"/>
                    <a:pt x="2391" y="977"/>
                  </a:cubicBezTo>
                  <a:cubicBezTo>
                    <a:pt x="2392" y="963"/>
                    <a:pt x="2393" y="940"/>
                    <a:pt x="2381" y="932"/>
                  </a:cubicBezTo>
                  <a:close/>
                  <a:moveTo>
                    <a:pt x="2307" y="1116"/>
                  </a:moveTo>
                  <a:cubicBezTo>
                    <a:pt x="2318" y="1145"/>
                    <a:pt x="2338" y="1165"/>
                    <a:pt x="2358" y="1182"/>
                  </a:cubicBezTo>
                  <a:cubicBezTo>
                    <a:pt x="2360" y="1184"/>
                    <a:pt x="2362" y="1185"/>
                    <a:pt x="2364" y="1186"/>
                  </a:cubicBezTo>
                  <a:cubicBezTo>
                    <a:pt x="2365" y="1186"/>
                    <a:pt x="2366" y="1186"/>
                    <a:pt x="2366" y="1186"/>
                  </a:cubicBezTo>
                  <a:cubicBezTo>
                    <a:pt x="2368" y="1186"/>
                    <a:pt x="2369" y="1185"/>
                    <a:pt x="2370" y="1184"/>
                  </a:cubicBezTo>
                  <a:cubicBezTo>
                    <a:pt x="2374" y="1179"/>
                    <a:pt x="2368" y="1166"/>
                    <a:pt x="2367" y="1161"/>
                  </a:cubicBezTo>
                  <a:cubicBezTo>
                    <a:pt x="2363" y="1152"/>
                    <a:pt x="2359" y="1145"/>
                    <a:pt x="2355" y="1137"/>
                  </a:cubicBezTo>
                  <a:cubicBezTo>
                    <a:pt x="2349" y="1123"/>
                    <a:pt x="2342" y="1110"/>
                    <a:pt x="2333" y="1098"/>
                  </a:cubicBezTo>
                  <a:cubicBezTo>
                    <a:pt x="2330" y="1093"/>
                    <a:pt x="2326" y="1089"/>
                    <a:pt x="2321" y="1087"/>
                  </a:cubicBezTo>
                  <a:cubicBezTo>
                    <a:pt x="2316" y="1085"/>
                    <a:pt x="2310" y="1087"/>
                    <a:pt x="2307" y="1092"/>
                  </a:cubicBezTo>
                  <a:cubicBezTo>
                    <a:pt x="2305" y="1096"/>
                    <a:pt x="2304" y="1100"/>
                    <a:pt x="2305" y="1104"/>
                  </a:cubicBezTo>
                  <a:cubicBezTo>
                    <a:pt x="2305" y="1108"/>
                    <a:pt x="2306" y="1112"/>
                    <a:pt x="2307" y="1116"/>
                  </a:cubicBezTo>
                  <a:close/>
                  <a:moveTo>
                    <a:pt x="1226" y="75"/>
                  </a:moveTo>
                  <a:cubicBezTo>
                    <a:pt x="1229" y="79"/>
                    <a:pt x="1239" y="63"/>
                    <a:pt x="1244" y="56"/>
                  </a:cubicBezTo>
                  <a:cubicBezTo>
                    <a:pt x="1250" y="48"/>
                    <a:pt x="1256" y="40"/>
                    <a:pt x="1261" y="32"/>
                  </a:cubicBezTo>
                  <a:cubicBezTo>
                    <a:pt x="1267" y="22"/>
                    <a:pt x="1273" y="11"/>
                    <a:pt x="1278" y="0"/>
                  </a:cubicBezTo>
                  <a:cubicBezTo>
                    <a:pt x="1244" y="0"/>
                    <a:pt x="1244" y="0"/>
                    <a:pt x="1244" y="0"/>
                  </a:cubicBezTo>
                  <a:cubicBezTo>
                    <a:pt x="1241" y="10"/>
                    <a:pt x="1238" y="20"/>
                    <a:pt x="1235" y="29"/>
                  </a:cubicBezTo>
                  <a:cubicBezTo>
                    <a:pt x="1231" y="44"/>
                    <a:pt x="1222" y="71"/>
                    <a:pt x="1226" y="75"/>
                  </a:cubicBezTo>
                  <a:close/>
                  <a:moveTo>
                    <a:pt x="1229" y="1285"/>
                  </a:moveTo>
                  <a:cubicBezTo>
                    <a:pt x="1224" y="1282"/>
                    <a:pt x="1217" y="1284"/>
                    <a:pt x="1213" y="1289"/>
                  </a:cubicBezTo>
                  <a:cubicBezTo>
                    <a:pt x="1209" y="1294"/>
                    <a:pt x="1207" y="1302"/>
                    <a:pt x="1206" y="1309"/>
                  </a:cubicBezTo>
                  <a:cubicBezTo>
                    <a:pt x="1207" y="1334"/>
                    <a:pt x="1210" y="1359"/>
                    <a:pt x="1213" y="1384"/>
                  </a:cubicBezTo>
                  <a:cubicBezTo>
                    <a:pt x="1215" y="1394"/>
                    <a:pt x="1216" y="1404"/>
                    <a:pt x="1218" y="1413"/>
                  </a:cubicBezTo>
                  <a:cubicBezTo>
                    <a:pt x="1219" y="1416"/>
                    <a:pt x="1222" y="1435"/>
                    <a:pt x="1226" y="1427"/>
                  </a:cubicBezTo>
                  <a:cubicBezTo>
                    <a:pt x="1228" y="1422"/>
                    <a:pt x="1229" y="1416"/>
                    <a:pt x="1230" y="1411"/>
                  </a:cubicBezTo>
                  <a:cubicBezTo>
                    <a:pt x="1232" y="1401"/>
                    <a:pt x="1233" y="1391"/>
                    <a:pt x="1234" y="1381"/>
                  </a:cubicBezTo>
                  <a:cubicBezTo>
                    <a:pt x="1237" y="1364"/>
                    <a:pt x="1238" y="1347"/>
                    <a:pt x="1239" y="1330"/>
                  </a:cubicBezTo>
                  <a:cubicBezTo>
                    <a:pt x="1240" y="1315"/>
                    <a:pt x="1241" y="1293"/>
                    <a:pt x="1229" y="1285"/>
                  </a:cubicBezTo>
                  <a:close/>
                  <a:moveTo>
                    <a:pt x="2307" y="408"/>
                  </a:moveTo>
                  <a:cubicBezTo>
                    <a:pt x="2318" y="437"/>
                    <a:pt x="2338" y="457"/>
                    <a:pt x="2358" y="474"/>
                  </a:cubicBezTo>
                  <a:cubicBezTo>
                    <a:pt x="2360" y="475"/>
                    <a:pt x="2362" y="477"/>
                    <a:pt x="2364" y="477"/>
                  </a:cubicBezTo>
                  <a:cubicBezTo>
                    <a:pt x="2365" y="478"/>
                    <a:pt x="2366" y="478"/>
                    <a:pt x="2366" y="477"/>
                  </a:cubicBezTo>
                  <a:cubicBezTo>
                    <a:pt x="2368" y="477"/>
                    <a:pt x="2369" y="477"/>
                    <a:pt x="2370" y="475"/>
                  </a:cubicBezTo>
                  <a:cubicBezTo>
                    <a:pt x="2374" y="470"/>
                    <a:pt x="2368" y="457"/>
                    <a:pt x="2367" y="452"/>
                  </a:cubicBezTo>
                  <a:cubicBezTo>
                    <a:pt x="2363" y="444"/>
                    <a:pt x="2359" y="436"/>
                    <a:pt x="2355" y="428"/>
                  </a:cubicBezTo>
                  <a:cubicBezTo>
                    <a:pt x="2349" y="415"/>
                    <a:pt x="2342" y="402"/>
                    <a:pt x="2333" y="390"/>
                  </a:cubicBezTo>
                  <a:cubicBezTo>
                    <a:pt x="2330" y="385"/>
                    <a:pt x="2326" y="380"/>
                    <a:pt x="2321" y="379"/>
                  </a:cubicBezTo>
                  <a:cubicBezTo>
                    <a:pt x="2316" y="377"/>
                    <a:pt x="2310" y="379"/>
                    <a:pt x="2307" y="384"/>
                  </a:cubicBezTo>
                  <a:cubicBezTo>
                    <a:pt x="2305" y="387"/>
                    <a:pt x="2304" y="392"/>
                    <a:pt x="2305" y="396"/>
                  </a:cubicBezTo>
                  <a:cubicBezTo>
                    <a:pt x="2305" y="400"/>
                    <a:pt x="2306" y="404"/>
                    <a:pt x="2307" y="408"/>
                  </a:cubicBezTo>
                  <a:close/>
                  <a:moveTo>
                    <a:pt x="2370" y="352"/>
                  </a:moveTo>
                  <a:cubicBezTo>
                    <a:pt x="2371" y="355"/>
                    <a:pt x="2374" y="374"/>
                    <a:pt x="2378" y="366"/>
                  </a:cubicBezTo>
                  <a:cubicBezTo>
                    <a:pt x="2380" y="361"/>
                    <a:pt x="2381" y="355"/>
                    <a:pt x="2382" y="350"/>
                  </a:cubicBezTo>
                  <a:cubicBezTo>
                    <a:pt x="2384" y="340"/>
                    <a:pt x="2385" y="329"/>
                    <a:pt x="2386" y="319"/>
                  </a:cubicBezTo>
                  <a:cubicBezTo>
                    <a:pt x="2389" y="302"/>
                    <a:pt x="2390" y="285"/>
                    <a:pt x="2391" y="268"/>
                  </a:cubicBezTo>
                  <a:cubicBezTo>
                    <a:pt x="2392" y="254"/>
                    <a:pt x="2393" y="231"/>
                    <a:pt x="2381" y="224"/>
                  </a:cubicBezTo>
                  <a:cubicBezTo>
                    <a:pt x="2376" y="221"/>
                    <a:pt x="2369" y="223"/>
                    <a:pt x="2365" y="228"/>
                  </a:cubicBezTo>
                  <a:cubicBezTo>
                    <a:pt x="2361" y="233"/>
                    <a:pt x="2359" y="240"/>
                    <a:pt x="2358" y="248"/>
                  </a:cubicBezTo>
                  <a:cubicBezTo>
                    <a:pt x="2359" y="273"/>
                    <a:pt x="2362" y="298"/>
                    <a:pt x="2365" y="323"/>
                  </a:cubicBezTo>
                  <a:cubicBezTo>
                    <a:pt x="2367" y="333"/>
                    <a:pt x="2368" y="342"/>
                    <a:pt x="2370" y="352"/>
                  </a:cubicBezTo>
                  <a:close/>
                  <a:moveTo>
                    <a:pt x="3" y="1116"/>
                  </a:moveTo>
                  <a:cubicBezTo>
                    <a:pt x="14" y="1145"/>
                    <a:pt x="34" y="1165"/>
                    <a:pt x="54" y="1182"/>
                  </a:cubicBezTo>
                  <a:cubicBezTo>
                    <a:pt x="56" y="1184"/>
                    <a:pt x="58" y="1185"/>
                    <a:pt x="60" y="1186"/>
                  </a:cubicBezTo>
                  <a:cubicBezTo>
                    <a:pt x="61" y="1186"/>
                    <a:pt x="62" y="1186"/>
                    <a:pt x="63" y="1186"/>
                  </a:cubicBezTo>
                  <a:cubicBezTo>
                    <a:pt x="64" y="1186"/>
                    <a:pt x="65" y="1185"/>
                    <a:pt x="66" y="1184"/>
                  </a:cubicBezTo>
                  <a:cubicBezTo>
                    <a:pt x="70" y="1179"/>
                    <a:pt x="64" y="1166"/>
                    <a:pt x="63" y="1161"/>
                  </a:cubicBezTo>
                  <a:cubicBezTo>
                    <a:pt x="59" y="1152"/>
                    <a:pt x="55" y="1145"/>
                    <a:pt x="51" y="1137"/>
                  </a:cubicBezTo>
                  <a:cubicBezTo>
                    <a:pt x="45" y="1123"/>
                    <a:pt x="38" y="1110"/>
                    <a:pt x="29" y="1098"/>
                  </a:cubicBezTo>
                  <a:cubicBezTo>
                    <a:pt x="26" y="1093"/>
                    <a:pt x="22" y="1089"/>
                    <a:pt x="17" y="1087"/>
                  </a:cubicBezTo>
                  <a:cubicBezTo>
                    <a:pt x="12" y="1085"/>
                    <a:pt x="6" y="1087"/>
                    <a:pt x="3" y="1092"/>
                  </a:cubicBezTo>
                  <a:cubicBezTo>
                    <a:pt x="1" y="1096"/>
                    <a:pt x="0" y="1100"/>
                    <a:pt x="1" y="1104"/>
                  </a:cubicBezTo>
                  <a:cubicBezTo>
                    <a:pt x="1" y="1108"/>
                    <a:pt x="2" y="1112"/>
                    <a:pt x="3" y="1116"/>
                  </a:cubicBezTo>
                  <a:close/>
                  <a:moveTo>
                    <a:pt x="2353" y="1047"/>
                  </a:moveTo>
                  <a:cubicBezTo>
                    <a:pt x="2348" y="1032"/>
                    <a:pt x="2343" y="1009"/>
                    <a:pt x="2329" y="1004"/>
                  </a:cubicBezTo>
                  <a:cubicBezTo>
                    <a:pt x="2325" y="1003"/>
                    <a:pt x="2320" y="1004"/>
                    <a:pt x="2317" y="1008"/>
                  </a:cubicBezTo>
                  <a:cubicBezTo>
                    <a:pt x="2313" y="1014"/>
                    <a:pt x="2313" y="1022"/>
                    <a:pt x="2315" y="1029"/>
                  </a:cubicBezTo>
                  <a:cubicBezTo>
                    <a:pt x="2321" y="1050"/>
                    <a:pt x="2329" y="1070"/>
                    <a:pt x="2339" y="1089"/>
                  </a:cubicBezTo>
                  <a:cubicBezTo>
                    <a:pt x="2344" y="1098"/>
                    <a:pt x="2349" y="1107"/>
                    <a:pt x="2355" y="1116"/>
                  </a:cubicBezTo>
                  <a:cubicBezTo>
                    <a:pt x="2358" y="1120"/>
                    <a:pt x="2372" y="1144"/>
                    <a:pt x="2372" y="1134"/>
                  </a:cubicBezTo>
                  <a:cubicBezTo>
                    <a:pt x="2372" y="1122"/>
                    <a:pt x="2369" y="1109"/>
                    <a:pt x="2366" y="1098"/>
                  </a:cubicBezTo>
                  <a:cubicBezTo>
                    <a:pt x="2363" y="1081"/>
                    <a:pt x="2358" y="1064"/>
                    <a:pt x="2353" y="1047"/>
                  </a:cubicBezTo>
                  <a:close/>
                  <a:moveTo>
                    <a:pt x="142" y="1091"/>
                  </a:moveTo>
                  <a:cubicBezTo>
                    <a:pt x="142" y="1090"/>
                    <a:pt x="141" y="1090"/>
                    <a:pt x="141" y="1090"/>
                  </a:cubicBezTo>
                  <a:cubicBezTo>
                    <a:pt x="139" y="1089"/>
                    <a:pt x="136" y="1089"/>
                    <a:pt x="133" y="1090"/>
                  </a:cubicBezTo>
                  <a:cubicBezTo>
                    <a:pt x="120" y="1095"/>
                    <a:pt x="109" y="1110"/>
                    <a:pt x="100" y="1123"/>
                  </a:cubicBezTo>
                  <a:cubicBezTo>
                    <a:pt x="89" y="1140"/>
                    <a:pt x="73" y="1176"/>
                    <a:pt x="76" y="1182"/>
                  </a:cubicBezTo>
                  <a:cubicBezTo>
                    <a:pt x="79" y="1189"/>
                    <a:pt x="117" y="1164"/>
                    <a:pt x="132" y="1143"/>
                  </a:cubicBezTo>
                  <a:cubicBezTo>
                    <a:pt x="140" y="1132"/>
                    <a:pt x="155" y="1111"/>
                    <a:pt x="146" y="1095"/>
                  </a:cubicBezTo>
                  <a:cubicBezTo>
                    <a:pt x="145" y="1093"/>
                    <a:pt x="144" y="1092"/>
                    <a:pt x="142" y="1091"/>
                  </a:cubicBezTo>
                  <a:close/>
                  <a:moveTo>
                    <a:pt x="3510" y="1535"/>
                  </a:moveTo>
                  <a:cubicBezTo>
                    <a:pt x="3512" y="1536"/>
                    <a:pt x="3514" y="1538"/>
                    <a:pt x="3516" y="1539"/>
                  </a:cubicBezTo>
                  <a:cubicBezTo>
                    <a:pt x="3517" y="1539"/>
                    <a:pt x="3518" y="1539"/>
                    <a:pt x="3518" y="1539"/>
                  </a:cubicBezTo>
                  <a:cubicBezTo>
                    <a:pt x="3520" y="1539"/>
                    <a:pt x="3521" y="1538"/>
                    <a:pt x="3522" y="1537"/>
                  </a:cubicBezTo>
                  <a:cubicBezTo>
                    <a:pt x="3526" y="1532"/>
                    <a:pt x="3520" y="1518"/>
                    <a:pt x="3519" y="1514"/>
                  </a:cubicBezTo>
                  <a:cubicBezTo>
                    <a:pt x="3515" y="1505"/>
                    <a:pt x="3511" y="1497"/>
                    <a:pt x="3507" y="1490"/>
                  </a:cubicBezTo>
                  <a:cubicBezTo>
                    <a:pt x="3501" y="1476"/>
                    <a:pt x="3494" y="1463"/>
                    <a:pt x="3485" y="1451"/>
                  </a:cubicBezTo>
                  <a:cubicBezTo>
                    <a:pt x="3482" y="1446"/>
                    <a:pt x="3478" y="1442"/>
                    <a:pt x="3473" y="1440"/>
                  </a:cubicBezTo>
                  <a:cubicBezTo>
                    <a:pt x="3468" y="1438"/>
                    <a:pt x="3462" y="1440"/>
                    <a:pt x="3459" y="1445"/>
                  </a:cubicBezTo>
                  <a:cubicBezTo>
                    <a:pt x="3457" y="1448"/>
                    <a:pt x="3456" y="1453"/>
                    <a:pt x="3457" y="1457"/>
                  </a:cubicBezTo>
                  <a:cubicBezTo>
                    <a:pt x="3457" y="1461"/>
                    <a:pt x="3458" y="1465"/>
                    <a:pt x="3459" y="1469"/>
                  </a:cubicBezTo>
                  <a:cubicBezTo>
                    <a:pt x="3470" y="1498"/>
                    <a:pt x="3490" y="1518"/>
                    <a:pt x="3510" y="1535"/>
                  </a:cubicBezTo>
                  <a:close/>
                  <a:moveTo>
                    <a:pt x="2446" y="382"/>
                  </a:moveTo>
                  <a:cubicBezTo>
                    <a:pt x="2446" y="382"/>
                    <a:pt x="2445" y="382"/>
                    <a:pt x="2445" y="381"/>
                  </a:cubicBezTo>
                  <a:cubicBezTo>
                    <a:pt x="2443" y="380"/>
                    <a:pt x="2440" y="380"/>
                    <a:pt x="2437" y="381"/>
                  </a:cubicBezTo>
                  <a:cubicBezTo>
                    <a:pt x="2424" y="387"/>
                    <a:pt x="2413" y="401"/>
                    <a:pt x="2404" y="415"/>
                  </a:cubicBezTo>
                  <a:cubicBezTo>
                    <a:pt x="2392" y="432"/>
                    <a:pt x="2377" y="468"/>
                    <a:pt x="2380" y="474"/>
                  </a:cubicBezTo>
                  <a:cubicBezTo>
                    <a:pt x="2383" y="480"/>
                    <a:pt x="2421" y="455"/>
                    <a:pt x="2436" y="435"/>
                  </a:cubicBezTo>
                  <a:cubicBezTo>
                    <a:pt x="2444" y="424"/>
                    <a:pt x="2459" y="402"/>
                    <a:pt x="2450" y="386"/>
                  </a:cubicBezTo>
                  <a:cubicBezTo>
                    <a:pt x="2449" y="385"/>
                    <a:pt x="2448" y="383"/>
                    <a:pt x="2446" y="382"/>
                  </a:cubicBezTo>
                  <a:close/>
                  <a:moveTo>
                    <a:pt x="3473" y="2146"/>
                  </a:moveTo>
                  <a:cubicBezTo>
                    <a:pt x="3468" y="2144"/>
                    <a:pt x="3462" y="2145"/>
                    <a:pt x="3459" y="2151"/>
                  </a:cubicBezTo>
                  <a:cubicBezTo>
                    <a:pt x="3458" y="2153"/>
                    <a:pt x="3457" y="2156"/>
                    <a:pt x="3457" y="2158"/>
                  </a:cubicBezTo>
                  <a:cubicBezTo>
                    <a:pt x="3487" y="2158"/>
                    <a:pt x="3487" y="2158"/>
                    <a:pt x="3487" y="2158"/>
                  </a:cubicBezTo>
                  <a:cubicBezTo>
                    <a:pt x="3486" y="2158"/>
                    <a:pt x="3486" y="2157"/>
                    <a:pt x="3485" y="2157"/>
                  </a:cubicBezTo>
                  <a:cubicBezTo>
                    <a:pt x="3482" y="2152"/>
                    <a:pt x="3478" y="2147"/>
                    <a:pt x="3473" y="2146"/>
                  </a:cubicBezTo>
                  <a:close/>
                  <a:moveTo>
                    <a:pt x="2446" y="1091"/>
                  </a:moveTo>
                  <a:cubicBezTo>
                    <a:pt x="2446" y="1090"/>
                    <a:pt x="2445" y="1090"/>
                    <a:pt x="2445" y="1090"/>
                  </a:cubicBezTo>
                  <a:cubicBezTo>
                    <a:pt x="2443" y="1089"/>
                    <a:pt x="2440" y="1089"/>
                    <a:pt x="2437" y="1090"/>
                  </a:cubicBezTo>
                  <a:cubicBezTo>
                    <a:pt x="2424" y="1095"/>
                    <a:pt x="2413" y="1110"/>
                    <a:pt x="2404" y="1123"/>
                  </a:cubicBezTo>
                  <a:cubicBezTo>
                    <a:pt x="2392" y="1140"/>
                    <a:pt x="2377" y="1176"/>
                    <a:pt x="2380" y="1182"/>
                  </a:cubicBezTo>
                  <a:cubicBezTo>
                    <a:pt x="2383" y="1189"/>
                    <a:pt x="2421" y="1164"/>
                    <a:pt x="2436" y="1143"/>
                  </a:cubicBezTo>
                  <a:cubicBezTo>
                    <a:pt x="2444" y="1132"/>
                    <a:pt x="2459" y="1111"/>
                    <a:pt x="2450" y="1095"/>
                  </a:cubicBezTo>
                  <a:cubicBezTo>
                    <a:pt x="2449" y="1093"/>
                    <a:pt x="2448" y="1092"/>
                    <a:pt x="2446" y="1091"/>
                  </a:cubicBezTo>
                  <a:close/>
                  <a:moveTo>
                    <a:pt x="3505" y="2105"/>
                  </a:moveTo>
                  <a:cubicBezTo>
                    <a:pt x="3500" y="2091"/>
                    <a:pt x="3495" y="2067"/>
                    <a:pt x="3481" y="2063"/>
                  </a:cubicBezTo>
                  <a:cubicBezTo>
                    <a:pt x="3477" y="2061"/>
                    <a:pt x="3472" y="2062"/>
                    <a:pt x="3469" y="2067"/>
                  </a:cubicBezTo>
                  <a:cubicBezTo>
                    <a:pt x="3465" y="2072"/>
                    <a:pt x="3465" y="2080"/>
                    <a:pt x="3467" y="2087"/>
                  </a:cubicBezTo>
                  <a:cubicBezTo>
                    <a:pt x="3473" y="2108"/>
                    <a:pt x="3481" y="2129"/>
                    <a:pt x="3491" y="2147"/>
                  </a:cubicBezTo>
                  <a:cubicBezTo>
                    <a:pt x="3493" y="2151"/>
                    <a:pt x="3495" y="2155"/>
                    <a:pt x="3497" y="2158"/>
                  </a:cubicBezTo>
                  <a:cubicBezTo>
                    <a:pt x="3519" y="2158"/>
                    <a:pt x="3519" y="2158"/>
                    <a:pt x="3519" y="2158"/>
                  </a:cubicBezTo>
                  <a:cubicBezTo>
                    <a:pt x="3518" y="2158"/>
                    <a:pt x="3518" y="2157"/>
                    <a:pt x="3518" y="2156"/>
                  </a:cubicBezTo>
                  <a:cubicBezTo>
                    <a:pt x="3515" y="2139"/>
                    <a:pt x="3510" y="2122"/>
                    <a:pt x="3505" y="2105"/>
                  </a:cubicBezTo>
                  <a:close/>
                  <a:moveTo>
                    <a:pt x="2378" y="1778"/>
                  </a:moveTo>
                  <a:cubicBezTo>
                    <a:pt x="2380" y="1773"/>
                    <a:pt x="2381" y="1767"/>
                    <a:pt x="2382" y="1762"/>
                  </a:cubicBezTo>
                  <a:cubicBezTo>
                    <a:pt x="2384" y="1752"/>
                    <a:pt x="2385" y="1742"/>
                    <a:pt x="2386" y="1731"/>
                  </a:cubicBezTo>
                  <a:cubicBezTo>
                    <a:pt x="2389" y="1715"/>
                    <a:pt x="2390" y="1698"/>
                    <a:pt x="2391" y="1680"/>
                  </a:cubicBezTo>
                  <a:cubicBezTo>
                    <a:pt x="2392" y="1666"/>
                    <a:pt x="2393" y="1643"/>
                    <a:pt x="2381" y="1636"/>
                  </a:cubicBezTo>
                  <a:cubicBezTo>
                    <a:pt x="2376" y="1633"/>
                    <a:pt x="2369" y="1635"/>
                    <a:pt x="2365" y="1640"/>
                  </a:cubicBezTo>
                  <a:cubicBezTo>
                    <a:pt x="2361" y="1645"/>
                    <a:pt x="2359" y="1653"/>
                    <a:pt x="2358" y="1660"/>
                  </a:cubicBezTo>
                  <a:cubicBezTo>
                    <a:pt x="2359" y="1685"/>
                    <a:pt x="2362" y="1710"/>
                    <a:pt x="2365" y="1735"/>
                  </a:cubicBezTo>
                  <a:cubicBezTo>
                    <a:pt x="2367" y="1745"/>
                    <a:pt x="2368" y="1755"/>
                    <a:pt x="2370" y="1764"/>
                  </a:cubicBezTo>
                  <a:cubicBezTo>
                    <a:pt x="2371" y="1767"/>
                    <a:pt x="2374" y="1786"/>
                    <a:pt x="2378" y="1778"/>
                  </a:cubicBezTo>
                  <a:close/>
                  <a:moveTo>
                    <a:pt x="2446" y="1794"/>
                  </a:moveTo>
                  <a:cubicBezTo>
                    <a:pt x="2446" y="1794"/>
                    <a:pt x="2445" y="1794"/>
                    <a:pt x="2445" y="1794"/>
                  </a:cubicBezTo>
                  <a:cubicBezTo>
                    <a:pt x="2443" y="1792"/>
                    <a:pt x="2440" y="1793"/>
                    <a:pt x="2437" y="1794"/>
                  </a:cubicBezTo>
                  <a:cubicBezTo>
                    <a:pt x="2424" y="1799"/>
                    <a:pt x="2413" y="1813"/>
                    <a:pt x="2404" y="1827"/>
                  </a:cubicBezTo>
                  <a:cubicBezTo>
                    <a:pt x="2392" y="1844"/>
                    <a:pt x="2377" y="1880"/>
                    <a:pt x="2380" y="1886"/>
                  </a:cubicBezTo>
                  <a:cubicBezTo>
                    <a:pt x="2383" y="1892"/>
                    <a:pt x="2421" y="1868"/>
                    <a:pt x="2436" y="1847"/>
                  </a:cubicBezTo>
                  <a:cubicBezTo>
                    <a:pt x="2444" y="1836"/>
                    <a:pt x="2459" y="1814"/>
                    <a:pt x="2450" y="1799"/>
                  </a:cubicBezTo>
                  <a:cubicBezTo>
                    <a:pt x="2449" y="1797"/>
                    <a:pt x="2448" y="1795"/>
                    <a:pt x="2446" y="1794"/>
                  </a:cubicBezTo>
                  <a:close/>
                  <a:moveTo>
                    <a:pt x="2396" y="1818"/>
                  </a:moveTo>
                  <a:cubicBezTo>
                    <a:pt x="2402" y="1810"/>
                    <a:pt x="2408" y="1802"/>
                    <a:pt x="2413" y="1794"/>
                  </a:cubicBezTo>
                  <a:cubicBezTo>
                    <a:pt x="2420" y="1782"/>
                    <a:pt x="2426" y="1770"/>
                    <a:pt x="2432" y="1758"/>
                  </a:cubicBezTo>
                  <a:cubicBezTo>
                    <a:pt x="2437" y="1745"/>
                    <a:pt x="2443" y="1733"/>
                    <a:pt x="2441" y="1718"/>
                  </a:cubicBezTo>
                  <a:cubicBezTo>
                    <a:pt x="2441" y="1715"/>
                    <a:pt x="2440" y="1712"/>
                    <a:pt x="2439" y="1710"/>
                  </a:cubicBezTo>
                  <a:cubicBezTo>
                    <a:pt x="2436" y="1707"/>
                    <a:pt x="2433" y="1707"/>
                    <a:pt x="2430" y="1708"/>
                  </a:cubicBezTo>
                  <a:cubicBezTo>
                    <a:pt x="2423" y="1710"/>
                    <a:pt x="2419" y="1716"/>
                    <a:pt x="2415" y="1722"/>
                  </a:cubicBezTo>
                  <a:cubicBezTo>
                    <a:pt x="2410" y="1730"/>
                    <a:pt x="2405" y="1738"/>
                    <a:pt x="2402" y="1746"/>
                  </a:cubicBezTo>
                  <a:cubicBezTo>
                    <a:pt x="2396" y="1761"/>
                    <a:pt x="2392" y="1776"/>
                    <a:pt x="2387" y="1792"/>
                  </a:cubicBezTo>
                  <a:cubicBezTo>
                    <a:pt x="2383" y="1806"/>
                    <a:pt x="2374" y="1833"/>
                    <a:pt x="2378" y="1837"/>
                  </a:cubicBezTo>
                  <a:cubicBezTo>
                    <a:pt x="2381" y="1841"/>
                    <a:pt x="2391" y="1826"/>
                    <a:pt x="2396" y="1818"/>
                  </a:cubicBezTo>
                  <a:close/>
                  <a:moveTo>
                    <a:pt x="3517" y="584"/>
                  </a:moveTo>
                  <a:cubicBezTo>
                    <a:pt x="3513" y="589"/>
                    <a:pt x="3511" y="596"/>
                    <a:pt x="3510" y="603"/>
                  </a:cubicBezTo>
                  <a:cubicBezTo>
                    <a:pt x="3511" y="629"/>
                    <a:pt x="3514" y="653"/>
                    <a:pt x="3517" y="678"/>
                  </a:cubicBezTo>
                  <a:cubicBezTo>
                    <a:pt x="3519" y="688"/>
                    <a:pt x="3520" y="698"/>
                    <a:pt x="3522" y="708"/>
                  </a:cubicBezTo>
                  <a:cubicBezTo>
                    <a:pt x="3523" y="711"/>
                    <a:pt x="3526" y="729"/>
                    <a:pt x="3530" y="721"/>
                  </a:cubicBezTo>
                  <a:cubicBezTo>
                    <a:pt x="3530" y="721"/>
                    <a:pt x="3530" y="720"/>
                    <a:pt x="3531" y="719"/>
                  </a:cubicBezTo>
                  <a:cubicBezTo>
                    <a:pt x="3531" y="579"/>
                    <a:pt x="3531" y="579"/>
                    <a:pt x="3531" y="579"/>
                  </a:cubicBezTo>
                  <a:cubicBezTo>
                    <a:pt x="3526" y="577"/>
                    <a:pt x="3521" y="579"/>
                    <a:pt x="3517" y="584"/>
                  </a:cubicBezTo>
                  <a:close/>
                  <a:moveTo>
                    <a:pt x="3517" y="1995"/>
                  </a:moveTo>
                  <a:cubicBezTo>
                    <a:pt x="3513" y="2000"/>
                    <a:pt x="3511" y="2007"/>
                    <a:pt x="3510" y="2015"/>
                  </a:cubicBezTo>
                  <a:cubicBezTo>
                    <a:pt x="3511" y="2040"/>
                    <a:pt x="3514" y="2065"/>
                    <a:pt x="3517" y="2089"/>
                  </a:cubicBezTo>
                  <a:cubicBezTo>
                    <a:pt x="3519" y="2099"/>
                    <a:pt x="3520" y="2109"/>
                    <a:pt x="3522" y="2119"/>
                  </a:cubicBezTo>
                  <a:cubicBezTo>
                    <a:pt x="3523" y="2122"/>
                    <a:pt x="3526" y="2140"/>
                    <a:pt x="3530" y="2132"/>
                  </a:cubicBezTo>
                  <a:cubicBezTo>
                    <a:pt x="3530" y="2132"/>
                    <a:pt x="3530" y="2131"/>
                    <a:pt x="3531" y="2131"/>
                  </a:cubicBezTo>
                  <a:cubicBezTo>
                    <a:pt x="3531" y="1990"/>
                    <a:pt x="3531" y="1990"/>
                    <a:pt x="3531" y="1990"/>
                  </a:cubicBezTo>
                  <a:cubicBezTo>
                    <a:pt x="3526" y="1988"/>
                    <a:pt x="3521" y="1991"/>
                    <a:pt x="3517" y="1995"/>
                  </a:cubicBezTo>
                  <a:close/>
                  <a:moveTo>
                    <a:pt x="3522" y="0"/>
                  </a:moveTo>
                  <a:cubicBezTo>
                    <a:pt x="3522" y="1"/>
                    <a:pt x="3522" y="2"/>
                    <a:pt x="3522" y="2"/>
                  </a:cubicBezTo>
                  <a:cubicBezTo>
                    <a:pt x="3523" y="5"/>
                    <a:pt x="3526" y="24"/>
                    <a:pt x="3530" y="16"/>
                  </a:cubicBezTo>
                  <a:cubicBezTo>
                    <a:pt x="3530" y="15"/>
                    <a:pt x="3530" y="14"/>
                    <a:pt x="3531" y="14"/>
                  </a:cubicBezTo>
                  <a:cubicBezTo>
                    <a:pt x="3531" y="0"/>
                    <a:pt x="3531" y="0"/>
                    <a:pt x="3531" y="0"/>
                  </a:cubicBezTo>
                  <a:lnTo>
                    <a:pt x="3522" y="0"/>
                  </a:lnTo>
                  <a:close/>
                  <a:moveTo>
                    <a:pt x="51" y="1840"/>
                  </a:moveTo>
                  <a:cubicBezTo>
                    <a:pt x="45" y="1827"/>
                    <a:pt x="38" y="1814"/>
                    <a:pt x="29" y="1802"/>
                  </a:cubicBezTo>
                  <a:cubicBezTo>
                    <a:pt x="26" y="1797"/>
                    <a:pt x="22" y="1793"/>
                    <a:pt x="17" y="1791"/>
                  </a:cubicBezTo>
                  <a:cubicBezTo>
                    <a:pt x="12" y="1789"/>
                    <a:pt x="6" y="1791"/>
                    <a:pt x="3" y="1796"/>
                  </a:cubicBezTo>
                  <a:cubicBezTo>
                    <a:pt x="1" y="1799"/>
                    <a:pt x="0" y="1804"/>
                    <a:pt x="1" y="1808"/>
                  </a:cubicBezTo>
                  <a:cubicBezTo>
                    <a:pt x="1" y="1812"/>
                    <a:pt x="2" y="1816"/>
                    <a:pt x="3" y="1820"/>
                  </a:cubicBezTo>
                  <a:cubicBezTo>
                    <a:pt x="14" y="1849"/>
                    <a:pt x="34" y="1869"/>
                    <a:pt x="54" y="1886"/>
                  </a:cubicBezTo>
                  <a:cubicBezTo>
                    <a:pt x="56" y="1887"/>
                    <a:pt x="58" y="1889"/>
                    <a:pt x="60" y="1889"/>
                  </a:cubicBezTo>
                  <a:cubicBezTo>
                    <a:pt x="61" y="1890"/>
                    <a:pt x="62" y="1890"/>
                    <a:pt x="63" y="1890"/>
                  </a:cubicBezTo>
                  <a:cubicBezTo>
                    <a:pt x="64" y="1889"/>
                    <a:pt x="65" y="1889"/>
                    <a:pt x="66" y="1888"/>
                  </a:cubicBezTo>
                  <a:cubicBezTo>
                    <a:pt x="70" y="1883"/>
                    <a:pt x="64" y="1869"/>
                    <a:pt x="63" y="1865"/>
                  </a:cubicBezTo>
                  <a:cubicBezTo>
                    <a:pt x="59" y="1856"/>
                    <a:pt x="55" y="1848"/>
                    <a:pt x="51" y="1840"/>
                  </a:cubicBezTo>
                  <a:close/>
                  <a:moveTo>
                    <a:pt x="3530" y="75"/>
                  </a:moveTo>
                  <a:cubicBezTo>
                    <a:pt x="3530" y="75"/>
                    <a:pt x="3530" y="75"/>
                    <a:pt x="3531" y="75"/>
                  </a:cubicBezTo>
                  <a:cubicBezTo>
                    <a:pt x="3531" y="59"/>
                    <a:pt x="3531" y="59"/>
                    <a:pt x="3531" y="59"/>
                  </a:cubicBezTo>
                  <a:cubicBezTo>
                    <a:pt x="3529" y="67"/>
                    <a:pt x="3528" y="73"/>
                    <a:pt x="3530" y="75"/>
                  </a:cubicBezTo>
                  <a:close/>
                  <a:moveTo>
                    <a:pt x="3530" y="1486"/>
                  </a:moveTo>
                  <a:cubicBezTo>
                    <a:pt x="3530" y="1486"/>
                    <a:pt x="3530" y="1486"/>
                    <a:pt x="3531" y="1487"/>
                  </a:cubicBezTo>
                  <a:cubicBezTo>
                    <a:pt x="3531" y="1470"/>
                    <a:pt x="3531" y="1470"/>
                    <a:pt x="3531" y="1470"/>
                  </a:cubicBezTo>
                  <a:cubicBezTo>
                    <a:pt x="3529" y="1478"/>
                    <a:pt x="3528" y="1484"/>
                    <a:pt x="3530" y="1486"/>
                  </a:cubicBezTo>
                  <a:close/>
                  <a:moveTo>
                    <a:pt x="3517" y="1289"/>
                  </a:moveTo>
                  <a:cubicBezTo>
                    <a:pt x="3513" y="1294"/>
                    <a:pt x="3511" y="1302"/>
                    <a:pt x="3510" y="1309"/>
                  </a:cubicBezTo>
                  <a:cubicBezTo>
                    <a:pt x="3511" y="1334"/>
                    <a:pt x="3514" y="1359"/>
                    <a:pt x="3517" y="1384"/>
                  </a:cubicBezTo>
                  <a:cubicBezTo>
                    <a:pt x="3519" y="1394"/>
                    <a:pt x="3520" y="1404"/>
                    <a:pt x="3522" y="1413"/>
                  </a:cubicBezTo>
                  <a:cubicBezTo>
                    <a:pt x="3523" y="1416"/>
                    <a:pt x="3526" y="1435"/>
                    <a:pt x="3530" y="1427"/>
                  </a:cubicBezTo>
                  <a:cubicBezTo>
                    <a:pt x="3530" y="1426"/>
                    <a:pt x="3530" y="1426"/>
                    <a:pt x="3531" y="1425"/>
                  </a:cubicBezTo>
                  <a:cubicBezTo>
                    <a:pt x="3531" y="1284"/>
                    <a:pt x="3531" y="1284"/>
                    <a:pt x="3531" y="1284"/>
                  </a:cubicBezTo>
                  <a:cubicBezTo>
                    <a:pt x="3526" y="1283"/>
                    <a:pt x="3521" y="1285"/>
                    <a:pt x="3517" y="1289"/>
                  </a:cubicBezTo>
                  <a:close/>
                  <a:moveTo>
                    <a:pt x="3530" y="780"/>
                  </a:moveTo>
                  <a:cubicBezTo>
                    <a:pt x="3530" y="781"/>
                    <a:pt x="3530" y="781"/>
                    <a:pt x="3531" y="781"/>
                  </a:cubicBezTo>
                  <a:cubicBezTo>
                    <a:pt x="3531" y="765"/>
                    <a:pt x="3531" y="765"/>
                    <a:pt x="3531" y="765"/>
                  </a:cubicBezTo>
                  <a:cubicBezTo>
                    <a:pt x="3529" y="772"/>
                    <a:pt x="3528" y="778"/>
                    <a:pt x="3530" y="780"/>
                  </a:cubicBezTo>
                  <a:close/>
                  <a:moveTo>
                    <a:pt x="2353" y="1751"/>
                  </a:moveTo>
                  <a:cubicBezTo>
                    <a:pt x="2348" y="1736"/>
                    <a:pt x="2343" y="1713"/>
                    <a:pt x="2329" y="1708"/>
                  </a:cubicBezTo>
                  <a:cubicBezTo>
                    <a:pt x="2325" y="1706"/>
                    <a:pt x="2320" y="1707"/>
                    <a:pt x="2317" y="1712"/>
                  </a:cubicBezTo>
                  <a:cubicBezTo>
                    <a:pt x="2313" y="1717"/>
                    <a:pt x="2313" y="1726"/>
                    <a:pt x="2315" y="1733"/>
                  </a:cubicBezTo>
                  <a:cubicBezTo>
                    <a:pt x="2321" y="1754"/>
                    <a:pt x="2329" y="1774"/>
                    <a:pt x="2339" y="1793"/>
                  </a:cubicBezTo>
                  <a:cubicBezTo>
                    <a:pt x="2344" y="1802"/>
                    <a:pt x="2349" y="1811"/>
                    <a:pt x="2355" y="1819"/>
                  </a:cubicBezTo>
                  <a:cubicBezTo>
                    <a:pt x="2358" y="1823"/>
                    <a:pt x="2372" y="1848"/>
                    <a:pt x="2372" y="1838"/>
                  </a:cubicBezTo>
                  <a:cubicBezTo>
                    <a:pt x="2372" y="1826"/>
                    <a:pt x="2369" y="1813"/>
                    <a:pt x="2366" y="1802"/>
                  </a:cubicBezTo>
                  <a:cubicBezTo>
                    <a:pt x="2363" y="1784"/>
                    <a:pt x="2358" y="1767"/>
                    <a:pt x="2353" y="1751"/>
                  </a:cubicBezTo>
                  <a:close/>
                  <a:moveTo>
                    <a:pt x="142" y="382"/>
                  </a:moveTo>
                  <a:cubicBezTo>
                    <a:pt x="142" y="382"/>
                    <a:pt x="141" y="382"/>
                    <a:pt x="141" y="381"/>
                  </a:cubicBezTo>
                  <a:cubicBezTo>
                    <a:pt x="139" y="380"/>
                    <a:pt x="136" y="380"/>
                    <a:pt x="133" y="381"/>
                  </a:cubicBezTo>
                  <a:cubicBezTo>
                    <a:pt x="120" y="387"/>
                    <a:pt x="109" y="401"/>
                    <a:pt x="100" y="415"/>
                  </a:cubicBezTo>
                  <a:cubicBezTo>
                    <a:pt x="89" y="432"/>
                    <a:pt x="73" y="468"/>
                    <a:pt x="76" y="474"/>
                  </a:cubicBezTo>
                  <a:cubicBezTo>
                    <a:pt x="79" y="480"/>
                    <a:pt x="117" y="455"/>
                    <a:pt x="132" y="435"/>
                  </a:cubicBezTo>
                  <a:cubicBezTo>
                    <a:pt x="140" y="424"/>
                    <a:pt x="155" y="402"/>
                    <a:pt x="146" y="386"/>
                  </a:cubicBezTo>
                  <a:cubicBezTo>
                    <a:pt x="145" y="385"/>
                    <a:pt x="144" y="383"/>
                    <a:pt x="142" y="382"/>
                  </a:cubicBezTo>
                  <a:close/>
                  <a:moveTo>
                    <a:pt x="1169" y="2146"/>
                  </a:moveTo>
                  <a:cubicBezTo>
                    <a:pt x="1164" y="2144"/>
                    <a:pt x="1158" y="2145"/>
                    <a:pt x="1155" y="2151"/>
                  </a:cubicBezTo>
                  <a:cubicBezTo>
                    <a:pt x="1154" y="2153"/>
                    <a:pt x="1153" y="2156"/>
                    <a:pt x="1153" y="2158"/>
                  </a:cubicBezTo>
                  <a:cubicBezTo>
                    <a:pt x="1183" y="2158"/>
                    <a:pt x="1183" y="2158"/>
                    <a:pt x="1183" y="2158"/>
                  </a:cubicBezTo>
                  <a:cubicBezTo>
                    <a:pt x="1182" y="2158"/>
                    <a:pt x="1182" y="2157"/>
                    <a:pt x="1181" y="2157"/>
                  </a:cubicBezTo>
                  <a:cubicBezTo>
                    <a:pt x="1178" y="2152"/>
                    <a:pt x="1174" y="2147"/>
                    <a:pt x="1169" y="2146"/>
                  </a:cubicBezTo>
                  <a:close/>
                  <a:moveTo>
                    <a:pt x="1206" y="1535"/>
                  </a:moveTo>
                  <a:cubicBezTo>
                    <a:pt x="1208" y="1536"/>
                    <a:pt x="1210" y="1538"/>
                    <a:pt x="1212" y="1539"/>
                  </a:cubicBezTo>
                  <a:cubicBezTo>
                    <a:pt x="1213" y="1539"/>
                    <a:pt x="1214" y="1539"/>
                    <a:pt x="1215" y="1539"/>
                  </a:cubicBezTo>
                  <a:cubicBezTo>
                    <a:pt x="1216" y="1539"/>
                    <a:pt x="1217" y="1538"/>
                    <a:pt x="1218" y="1537"/>
                  </a:cubicBezTo>
                  <a:cubicBezTo>
                    <a:pt x="1222" y="1532"/>
                    <a:pt x="1216" y="1518"/>
                    <a:pt x="1215" y="1514"/>
                  </a:cubicBezTo>
                  <a:cubicBezTo>
                    <a:pt x="1211" y="1505"/>
                    <a:pt x="1207" y="1497"/>
                    <a:pt x="1203" y="1490"/>
                  </a:cubicBezTo>
                  <a:cubicBezTo>
                    <a:pt x="1197" y="1476"/>
                    <a:pt x="1190" y="1463"/>
                    <a:pt x="1181" y="1451"/>
                  </a:cubicBezTo>
                  <a:cubicBezTo>
                    <a:pt x="1178" y="1446"/>
                    <a:pt x="1174" y="1442"/>
                    <a:pt x="1169" y="1440"/>
                  </a:cubicBezTo>
                  <a:cubicBezTo>
                    <a:pt x="1164" y="1438"/>
                    <a:pt x="1158" y="1440"/>
                    <a:pt x="1155" y="1445"/>
                  </a:cubicBezTo>
                  <a:cubicBezTo>
                    <a:pt x="1153" y="1448"/>
                    <a:pt x="1152" y="1453"/>
                    <a:pt x="1153" y="1457"/>
                  </a:cubicBezTo>
                  <a:cubicBezTo>
                    <a:pt x="1153" y="1461"/>
                    <a:pt x="1154" y="1465"/>
                    <a:pt x="1155" y="1469"/>
                  </a:cubicBezTo>
                  <a:cubicBezTo>
                    <a:pt x="1166" y="1498"/>
                    <a:pt x="1186" y="1518"/>
                    <a:pt x="1206" y="1535"/>
                  </a:cubicBezTo>
                  <a:close/>
                  <a:moveTo>
                    <a:pt x="2355" y="1840"/>
                  </a:moveTo>
                  <a:cubicBezTo>
                    <a:pt x="2349" y="1827"/>
                    <a:pt x="2342" y="1814"/>
                    <a:pt x="2333" y="1802"/>
                  </a:cubicBezTo>
                  <a:cubicBezTo>
                    <a:pt x="2330" y="1797"/>
                    <a:pt x="2326" y="1793"/>
                    <a:pt x="2321" y="1791"/>
                  </a:cubicBezTo>
                  <a:cubicBezTo>
                    <a:pt x="2316" y="1789"/>
                    <a:pt x="2310" y="1791"/>
                    <a:pt x="2307" y="1796"/>
                  </a:cubicBezTo>
                  <a:cubicBezTo>
                    <a:pt x="2305" y="1799"/>
                    <a:pt x="2304" y="1804"/>
                    <a:pt x="2305" y="1808"/>
                  </a:cubicBezTo>
                  <a:cubicBezTo>
                    <a:pt x="2305" y="1812"/>
                    <a:pt x="2306" y="1816"/>
                    <a:pt x="2307" y="1820"/>
                  </a:cubicBezTo>
                  <a:cubicBezTo>
                    <a:pt x="2318" y="1849"/>
                    <a:pt x="2338" y="1869"/>
                    <a:pt x="2358" y="1886"/>
                  </a:cubicBezTo>
                  <a:cubicBezTo>
                    <a:pt x="2360" y="1887"/>
                    <a:pt x="2362" y="1889"/>
                    <a:pt x="2364" y="1889"/>
                  </a:cubicBezTo>
                  <a:cubicBezTo>
                    <a:pt x="2365" y="1890"/>
                    <a:pt x="2366" y="1890"/>
                    <a:pt x="2366" y="1890"/>
                  </a:cubicBezTo>
                  <a:cubicBezTo>
                    <a:pt x="2368" y="1889"/>
                    <a:pt x="2369" y="1889"/>
                    <a:pt x="2370" y="1888"/>
                  </a:cubicBezTo>
                  <a:cubicBezTo>
                    <a:pt x="2374" y="1883"/>
                    <a:pt x="2368" y="1869"/>
                    <a:pt x="2367" y="1865"/>
                  </a:cubicBezTo>
                  <a:cubicBezTo>
                    <a:pt x="2363" y="1856"/>
                    <a:pt x="2359" y="1848"/>
                    <a:pt x="2355" y="1840"/>
                  </a:cubicBezTo>
                  <a:close/>
                  <a:moveTo>
                    <a:pt x="92" y="1818"/>
                  </a:moveTo>
                  <a:cubicBezTo>
                    <a:pt x="98" y="1810"/>
                    <a:pt x="104" y="1802"/>
                    <a:pt x="109" y="1794"/>
                  </a:cubicBezTo>
                  <a:cubicBezTo>
                    <a:pt x="116" y="1782"/>
                    <a:pt x="122" y="1770"/>
                    <a:pt x="128" y="1758"/>
                  </a:cubicBezTo>
                  <a:cubicBezTo>
                    <a:pt x="133" y="1745"/>
                    <a:pt x="139" y="1733"/>
                    <a:pt x="137" y="1718"/>
                  </a:cubicBezTo>
                  <a:cubicBezTo>
                    <a:pt x="137" y="1715"/>
                    <a:pt x="136" y="1712"/>
                    <a:pt x="135" y="1710"/>
                  </a:cubicBezTo>
                  <a:cubicBezTo>
                    <a:pt x="132" y="1707"/>
                    <a:pt x="129" y="1707"/>
                    <a:pt x="126" y="1708"/>
                  </a:cubicBezTo>
                  <a:cubicBezTo>
                    <a:pt x="119" y="1710"/>
                    <a:pt x="115" y="1716"/>
                    <a:pt x="111" y="1722"/>
                  </a:cubicBezTo>
                  <a:cubicBezTo>
                    <a:pt x="106" y="1730"/>
                    <a:pt x="101" y="1738"/>
                    <a:pt x="98" y="1746"/>
                  </a:cubicBezTo>
                  <a:cubicBezTo>
                    <a:pt x="92" y="1761"/>
                    <a:pt x="88" y="1776"/>
                    <a:pt x="83" y="1792"/>
                  </a:cubicBezTo>
                  <a:cubicBezTo>
                    <a:pt x="79" y="1806"/>
                    <a:pt x="70" y="1833"/>
                    <a:pt x="74" y="1837"/>
                  </a:cubicBezTo>
                  <a:cubicBezTo>
                    <a:pt x="77" y="1841"/>
                    <a:pt x="87" y="1826"/>
                    <a:pt x="92" y="1818"/>
                  </a:cubicBezTo>
                  <a:close/>
                  <a:moveTo>
                    <a:pt x="49" y="1751"/>
                  </a:moveTo>
                  <a:cubicBezTo>
                    <a:pt x="45" y="1736"/>
                    <a:pt x="39" y="1713"/>
                    <a:pt x="26" y="1708"/>
                  </a:cubicBezTo>
                  <a:cubicBezTo>
                    <a:pt x="21" y="1706"/>
                    <a:pt x="16" y="1707"/>
                    <a:pt x="13" y="1712"/>
                  </a:cubicBezTo>
                  <a:cubicBezTo>
                    <a:pt x="9" y="1717"/>
                    <a:pt x="9" y="1726"/>
                    <a:pt x="11" y="1733"/>
                  </a:cubicBezTo>
                  <a:cubicBezTo>
                    <a:pt x="17" y="1754"/>
                    <a:pt x="25" y="1774"/>
                    <a:pt x="35" y="1793"/>
                  </a:cubicBezTo>
                  <a:cubicBezTo>
                    <a:pt x="40" y="1802"/>
                    <a:pt x="46" y="1811"/>
                    <a:pt x="51" y="1819"/>
                  </a:cubicBezTo>
                  <a:cubicBezTo>
                    <a:pt x="54" y="1823"/>
                    <a:pt x="68" y="1848"/>
                    <a:pt x="68" y="1838"/>
                  </a:cubicBezTo>
                  <a:cubicBezTo>
                    <a:pt x="68" y="1826"/>
                    <a:pt x="65" y="1813"/>
                    <a:pt x="62" y="1802"/>
                  </a:cubicBezTo>
                  <a:cubicBezTo>
                    <a:pt x="59" y="1784"/>
                    <a:pt x="54" y="1767"/>
                    <a:pt x="49" y="1751"/>
                  </a:cubicBezTo>
                  <a:close/>
                  <a:moveTo>
                    <a:pt x="74" y="1778"/>
                  </a:moveTo>
                  <a:cubicBezTo>
                    <a:pt x="76" y="1773"/>
                    <a:pt x="77" y="1767"/>
                    <a:pt x="78" y="1762"/>
                  </a:cubicBezTo>
                  <a:cubicBezTo>
                    <a:pt x="80" y="1752"/>
                    <a:pt x="81" y="1742"/>
                    <a:pt x="82" y="1731"/>
                  </a:cubicBezTo>
                  <a:cubicBezTo>
                    <a:pt x="85" y="1715"/>
                    <a:pt x="87" y="1698"/>
                    <a:pt x="87" y="1680"/>
                  </a:cubicBezTo>
                  <a:cubicBezTo>
                    <a:pt x="88" y="1666"/>
                    <a:pt x="89" y="1643"/>
                    <a:pt x="77" y="1636"/>
                  </a:cubicBezTo>
                  <a:cubicBezTo>
                    <a:pt x="72" y="1633"/>
                    <a:pt x="65" y="1635"/>
                    <a:pt x="61" y="1640"/>
                  </a:cubicBezTo>
                  <a:cubicBezTo>
                    <a:pt x="57" y="1645"/>
                    <a:pt x="55" y="1653"/>
                    <a:pt x="54" y="1660"/>
                  </a:cubicBezTo>
                  <a:cubicBezTo>
                    <a:pt x="55" y="1685"/>
                    <a:pt x="58" y="1710"/>
                    <a:pt x="61" y="1735"/>
                  </a:cubicBezTo>
                  <a:cubicBezTo>
                    <a:pt x="63" y="1745"/>
                    <a:pt x="64" y="1755"/>
                    <a:pt x="66" y="1764"/>
                  </a:cubicBezTo>
                  <a:cubicBezTo>
                    <a:pt x="67" y="1767"/>
                    <a:pt x="70" y="1786"/>
                    <a:pt x="74" y="1778"/>
                  </a:cubicBezTo>
                  <a:close/>
                  <a:moveTo>
                    <a:pt x="142" y="1794"/>
                  </a:moveTo>
                  <a:cubicBezTo>
                    <a:pt x="142" y="1794"/>
                    <a:pt x="141" y="1794"/>
                    <a:pt x="141" y="1794"/>
                  </a:cubicBezTo>
                  <a:cubicBezTo>
                    <a:pt x="139" y="1792"/>
                    <a:pt x="136" y="1793"/>
                    <a:pt x="133" y="1794"/>
                  </a:cubicBezTo>
                  <a:cubicBezTo>
                    <a:pt x="120" y="1799"/>
                    <a:pt x="109" y="1813"/>
                    <a:pt x="100" y="1827"/>
                  </a:cubicBezTo>
                  <a:cubicBezTo>
                    <a:pt x="89" y="1844"/>
                    <a:pt x="73" y="1880"/>
                    <a:pt x="76" y="1886"/>
                  </a:cubicBezTo>
                  <a:cubicBezTo>
                    <a:pt x="79" y="1892"/>
                    <a:pt x="117" y="1868"/>
                    <a:pt x="132" y="1847"/>
                  </a:cubicBezTo>
                  <a:cubicBezTo>
                    <a:pt x="140" y="1836"/>
                    <a:pt x="155" y="1814"/>
                    <a:pt x="146" y="1799"/>
                  </a:cubicBezTo>
                  <a:cubicBezTo>
                    <a:pt x="145" y="1797"/>
                    <a:pt x="144" y="1795"/>
                    <a:pt x="142" y="1794"/>
                  </a:cubicBezTo>
                  <a:close/>
                  <a:moveTo>
                    <a:pt x="1294" y="738"/>
                  </a:moveTo>
                  <a:cubicBezTo>
                    <a:pt x="1294" y="738"/>
                    <a:pt x="1293" y="737"/>
                    <a:pt x="1293" y="737"/>
                  </a:cubicBezTo>
                  <a:cubicBezTo>
                    <a:pt x="1291" y="736"/>
                    <a:pt x="1288" y="736"/>
                    <a:pt x="1285" y="737"/>
                  </a:cubicBezTo>
                  <a:cubicBezTo>
                    <a:pt x="1272" y="742"/>
                    <a:pt x="1261" y="757"/>
                    <a:pt x="1252" y="770"/>
                  </a:cubicBezTo>
                  <a:cubicBezTo>
                    <a:pt x="1241" y="787"/>
                    <a:pt x="1225" y="823"/>
                    <a:pt x="1228" y="830"/>
                  </a:cubicBezTo>
                  <a:cubicBezTo>
                    <a:pt x="1231" y="836"/>
                    <a:pt x="1269" y="811"/>
                    <a:pt x="1284" y="791"/>
                  </a:cubicBezTo>
                  <a:cubicBezTo>
                    <a:pt x="1292" y="780"/>
                    <a:pt x="1307" y="758"/>
                    <a:pt x="1298" y="742"/>
                  </a:cubicBezTo>
                  <a:cubicBezTo>
                    <a:pt x="1297" y="740"/>
                    <a:pt x="1296" y="739"/>
                    <a:pt x="1294" y="738"/>
                  </a:cubicBezTo>
                  <a:close/>
                  <a:moveTo>
                    <a:pt x="1294" y="32"/>
                  </a:moveTo>
                  <a:cubicBezTo>
                    <a:pt x="1294" y="32"/>
                    <a:pt x="1293" y="32"/>
                    <a:pt x="1293" y="32"/>
                  </a:cubicBezTo>
                  <a:cubicBezTo>
                    <a:pt x="1291" y="30"/>
                    <a:pt x="1288" y="31"/>
                    <a:pt x="1285" y="32"/>
                  </a:cubicBezTo>
                  <a:cubicBezTo>
                    <a:pt x="1272" y="37"/>
                    <a:pt x="1261" y="51"/>
                    <a:pt x="1252" y="65"/>
                  </a:cubicBezTo>
                  <a:cubicBezTo>
                    <a:pt x="1241" y="82"/>
                    <a:pt x="1225" y="118"/>
                    <a:pt x="1228" y="124"/>
                  </a:cubicBezTo>
                  <a:cubicBezTo>
                    <a:pt x="1231" y="130"/>
                    <a:pt x="1269" y="105"/>
                    <a:pt x="1284" y="85"/>
                  </a:cubicBezTo>
                  <a:cubicBezTo>
                    <a:pt x="1292" y="74"/>
                    <a:pt x="1307" y="52"/>
                    <a:pt x="1298" y="36"/>
                  </a:cubicBezTo>
                  <a:cubicBezTo>
                    <a:pt x="1297" y="35"/>
                    <a:pt x="1296" y="33"/>
                    <a:pt x="1294" y="32"/>
                  </a:cubicBezTo>
                  <a:close/>
                  <a:moveTo>
                    <a:pt x="1294" y="1443"/>
                  </a:moveTo>
                  <a:cubicBezTo>
                    <a:pt x="1294" y="1443"/>
                    <a:pt x="1293" y="1443"/>
                    <a:pt x="1293" y="1443"/>
                  </a:cubicBezTo>
                  <a:cubicBezTo>
                    <a:pt x="1291" y="1441"/>
                    <a:pt x="1288" y="1442"/>
                    <a:pt x="1285" y="1443"/>
                  </a:cubicBezTo>
                  <a:cubicBezTo>
                    <a:pt x="1272" y="1448"/>
                    <a:pt x="1261" y="1463"/>
                    <a:pt x="1252" y="1476"/>
                  </a:cubicBezTo>
                  <a:cubicBezTo>
                    <a:pt x="1241" y="1493"/>
                    <a:pt x="1225" y="1529"/>
                    <a:pt x="1228" y="1535"/>
                  </a:cubicBezTo>
                  <a:cubicBezTo>
                    <a:pt x="1231" y="1542"/>
                    <a:pt x="1269" y="1517"/>
                    <a:pt x="1284" y="1496"/>
                  </a:cubicBezTo>
                  <a:cubicBezTo>
                    <a:pt x="1292" y="1485"/>
                    <a:pt x="1307" y="1463"/>
                    <a:pt x="1298" y="1448"/>
                  </a:cubicBezTo>
                  <a:cubicBezTo>
                    <a:pt x="1297" y="1446"/>
                    <a:pt x="1296" y="1444"/>
                    <a:pt x="1294" y="1443"/>
                  </a:cubicBezTo>
                  <a:close/>
                  <a:moveTo>
                    <a:pt x="1294" y="2149"/>
                  </a:moveTo>
                  <a:cubicBezTo>
                    <a:pt x="1294" y="2149"/>
                    <a:pt x="1293" y="2148"/>
                    <a:pt x="1293" y="2148"/>
                  </a:cubicBezTo>
                  <a:cubicBezTo>
                    <a:pt x="1291" y="2147"/>
                    <a:pt x="1288" y="2147"/>
                    <a:pt x="1285" y="2148"/>
                  </a:cubicBezTo>
                  <a:cubicBezTo>
                    <a:pt x="1280" y="2150"/>
                    <a:pt x="1275" y="2154"/>
                    <a:pt x="1270" y="2158"/>
                  </a:cubicBezTo>
                  <a:cubicBezTo>
                    <a:pt x="1300" y="2158"/>
                    <a:pt x="1300" y="2158"/>
                    <a:pt x="1300" y="2158"/>
                  </a:cubicBezTo>
                  <a:cubicBezTo>
                    <a:pt x="1299" y="2157"/>
                    <a:pt x="1299" y="2155"/>
                    <a:pt x="1298" y="2153"/>
                  </a:cubicBezTo>
                  <a:cubicBezTo>
                    <a:pt x="1297" y="2151"/>
                    <a:pt x="1296" y="2150"/>
                    <a:pt x="1294" y="2149"/>
                  </a:cubicBezTo>
                  <a:close/>
                  <a:moveTo>
                    <a:pt x="1239" y="2035"/>
                  </a:moveTo>
                  <a:cubicBezTo>
                    <a:pt x="1240" y="2021"/>
                    <a:pt x="1241" y="1998"/>
                    <a:pt x="1229" y="1991"/>
                  </a:cubicBezTo>
                  <a:cubicBezTo>
                    <a:pt x="1224" y="1988"/>
                    <a:pt x="1217" y="1990"/>
                    <a:pt x="1213" y="1995"/>
                  </a:cubicBezTo>
                  <a:cubicBezTo>
                    <a:pt x="1209" y="2000"/>
                    <a:pt x="1207" y="2007"/>
                    <a:pt x="1206" y="2015"/>
                  </a:cubicBezTo>
                  <a:cubicBezTo>
                    <a:pt x="1207" y="2040"/>
                    <a:pt x="1210" y="2065"/>
                    <a:pt x="1213" y="2089"/>
                  </a:cubicBezTo>
                  <a:cubicBezTo>
                    <a:pt x="1215" y="2099"/>
                    <a:pt x="1216" y="2109"/>
                    <a:pt x="1218" y="2119"/>
                  </a:cubicBezTo>
                  <a:cubicBezTo>
                    <a:pt x="1219" y="2122"/>
                    <a:pt x="1222" y="2140"/>
                    <a:pt x="1226" y="2132"/>
                  </a:cubicBezTo>
                  <a:cubicBezTo>
                    <a:pt x="1228" y="2128"/>
                    <a:pt x="1229" y="2122"/>
                    <a:pt x="1230" y="2117"/>
                  </a:cubicBezTo>
                  <a:cubicBezTo>
                    <a:pt x="1232" y="2106"/>
                    <a:pt x="1233" y="2096"/>
                    <a:pt x="1234" y="2086"/>
                  </a:cubicBezTo>
                  <a:cubicBezTo>
                    <a:pt x="1237" y="2069"/>
                    <a:pt x="1238" y="2052"/>
                    <a:pt x="1239" y="2035"/>
                  </a:cubicBezTo>
                  <a:close/>
                  <a:moveTo>
                    <a:pt x="1289" y="2073"/>
                  </a:moveTo>
                  <a:cubicBezTo>
                    <a:pt x="1289" y="2070"/>
                    <a:pt x="1288" y="2067"/>
                    <a:pt x="1287" y="2064"/>
                  </a:cubicBezTo>
                  <a:cubicBezTo>
                    <a:pt x="1284" y="2062"/>
                    <a:pt x="1281" y="2061"/>
                    <a:pt x="1278" y="2062"/>
                  </a:cubicBezTo>
                  <a:cubicBezTo>
                    <a:pt x="1271" y="2064"/>
                    <a:pt x="1267" y="2070"/>
                    <a:pt x="1263" y="2077"/>
                  </a:cubicBezTo>
                  <a:cubicBezTo>
                    <a:pt x="1258" y="2085"/>
                    <a:pt x="1253" y="2092"/>
                    <a:pt x="1250" y="2101"/>
                  </a:cubicBezTo>
                  <a:cubicBezTo>
                    <a:pt x="1244" y="2116"/>
                    <a:pt x="1240" y="2131"/>
                    <a:pt x="1235" y="2146"/>
                  </a:cubicBezTo>
                  <a:cubicBezTo>
                    <a:pt x="1234" y="2150"/>
                    <a:pt x="1233" y="2154"/>
                    <a:pt x="1231" y="2158"/>
                  </a:cubicBezTo>
                  <a:cubicBezTo>
                    <a:pt x="1254" y="2158"/>
                    <a:pt x="1254" y="2158"/>
                    <a:pt x="1254" y="2158"/>
                  </a:cubicBezTo>
                  <a:cubicBezTo>
                    <a:pt x="1257" y="2155"/>
                    <a:pt x="1259" y="2152"/>
                    <a:pt x="1261" y="2149"/>
                  </a:cubicBezTo>
                  <a:cubicBezTo>
                    <a:pt x="1268" y="2137"/>
                    <a:pt x="1274" y="2125"/>
                    <a:pt x="1280" y="2112"/>
                  </a:cubicBezTo>
                  <a:cubicBezTo>
                    <a:pt x="1285" y="2100"/>
                    <a:pt x="1291" y="2088"/>
                    <a:pt x="1289" y="2073"/>
                  </a:cubicBezTo>
                  <a:close/>
                  <a:moveTo>
                    <a:pt x="1201" y="2105"/>
                  </a:moveTo>
                  <a:cubicBezTo>
                    <a:pt x="1197" y="2091"/>
                    <a:pt x="1191" y="2067"/>
                    <a:pt x="1177" y="2063"/>
                  </a:cubicBezTo>
                  <a:cubicBezTo>
                    <a:pt x="1173" y="2061"/>
                    <a:pt x="1168" y="2062"/>
                    <a:pt x="1165" y="2067"/>
                  </a:cubicBezTo>
                  <a:cubicBezTo>
                    <a:pt x="1161" y="2072"/>
                    <a:pt x="1161" y="2080"/>
                    <a:pt x="1163" y="2087"/>
                  </a:cubicBezTo>
                  <a:cubicBezTo>
                    <a:pt x="1169" y="2108"/>
                    <a:pt x="1177" y="2129"/>
                    <a:pt x="1187" y="2147"/>
                  </a:cubicBezTo>
                  <a:cubicBezTo>
                    <a:pt x="1189" y="2151"/>
                    <a:pt x="1191" y="2155"/>
                    <a:pt x="1194" y="2158"/>
                  </a:cubicBezTo>
                  <a:cubicBezTo>
                    <a:pt x="1215" y="2158"/>
                    <a:pt x="1215" y="2158"/>
                    <a:pt x="1215" y="2158"/>
                  </a:cubicBezTo>
                  <a:cubicBezTo>
                    <a:pt x="1215" y="2158"/>
                    <a:pt x="1214" y="2157"/>
                    <a:pt x="1214" y="2156"/>
                  </a:cubicBezTo>
                  <a:cubicBezTo>
                    <a:pt x="1211" y="2139"/>
                    <a:pt x="1206" y="2122"/>
                    <a:pt x="1201" y="21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24" name="Freeform 13"/>
            <p:cNvSpPr>
              <a:spLocks noEditPoints="1"/>
            </p:cNvSpPr>
            <p:nvPr/>
          </p:nvSpPr>
          <p:spPr bwMode="auto">
            <a:xfrm>
              <a:off x="2135956" y="3379"/>
              <a:ext cx="7809487" cy="6854622"/>
            </a:xfrm>
            <a:custGeom>
              <a:avLst/>
              <a:gdLst/>
              <a:ahLst/>
              <a:cxnLst/>
              <a:rect l="0" t="0" r="r" b="b"/>
              <a:pathLst>
                <a:path w="2459" h="2158">
                  <a:moveTo>
                    <a:pt x="1155" y="408"/>
                  </a:moveTo>
                  <a:cubicBezTo>
                    <a:pt x="1166" y="437"/>
                    <a:pt x="1186" y="457"/>
                    <a:pt x="1206" y="474"/>
                  </a:cubicBezTo>
                  <a:cubicBezTo>
                    <a:pt x="1208" y="475"/>
                    <a:pt x="1210" y="477"/>
                    <a:pt x="1212" y="477"/>
                  </a:cubicBezTo>
                  <a:cubicBezTo>
                    <a:pt x="1213" y="478"/>
                    <a:pt x="1214" y="478"/>
                    <a:pt x="1215" y="477"/>
                  </a:cubicBezTo>
                  <a:cubicBezTo>
                    <a:pt x="1216" y="477"/>
                    <a:pt x="1217" y="477"/>
                    <a:pt x="1218" y="475"/>
                  </a:cubicBezTo>
                  <a:cubicBezTo>
                    <a:pt x="1222" y="470"/>
                    <a:pt x="1216" y="457"/>
                    <a:pt x="1215" y="452"/>
                  </a:cubicBezTo>
                  <a:cubicBezTo>
                    <a:pt x="1211" y="444"/>
                    <a:pt x="1207" y="436"/>
                    <a:pt x="1203" y="428"/>
                  </a:cubicBezTo>
                  <a:cubicBezTo>
                    <a:pt x="1197" y="415"/>
                    <a:pt x="1190" y="402"/>
                    <a:pt x="1181" y="390"/>
                  </a:cubicBezTo>
                  <a:cubicBezTo>
                    <a:pt x="1178" y="385"/>
                    <a:pt x="1174" y="380"/>
                    <a:pt x="1169" y="379"/>
                  </a:cubicBezTo>
                  <a:cubicBezTo>
                    <a:pt x="1164" y="377"/>
                    <a:pt x="1158" y="379"/>
                    <a:pt x="1155" y="384"/>
                  </a:cubicBezTo>
                  <a:cubicBezTo>
                    <a:pt x="1153" y="387"/>
                    <a:pt x="1152" y="392"/>
                    <a:pt x="1153" y="396"/>
                  </a:cubicBezTo>
                  <a:cubicBezTo>
                    <a:pt x="1153" y="400"/>
                    <a:pt x="1154" y="404"/>
                    <a:pt x="1155" y="408"/>
                  </a:cubicBezTo>
                  <a:close/>
                  <a:moveTo>
                    <a:pt x="1187" y="380"/>
                  </a:moveTo>
                  <a:cubicBezTo>
                    <a:pt x="1192" y="390"/>
                    <a:pt x="1197" y="399"/>
                    <a:pt x="1203" y="407"/>
                  </a:cubicBezTo>
                  <a:cubicBezTo>
                    <a:pt x="1206" y="411"/>
                    <a:pt x="1220" y="435"/>
                    <a:pt x="1220" y="425"/>
                  </a:cubicBezTo>
                  <a:cubicBezTo>
                    <a:pt x="1220" y="414"/>
                    <a:pt x="1217" y="401"/>
                    <a:pt x="1214" y="390"/>
                  </a:cubicBezTo>
                  <a:cubicBezTo>
                    <a:pt x="1211" y="372"/>
                    <a:pt x="1206" y="355"/>
                    <a:pt x="1201" y="338"/>
                  </a:cubicBezTo>
                  <a:cubicBezTo>
                    <a:pt x="1197" y="324"/>
                    <a:pt x="1191" y="300"/>
                    <a:pt x="1177" y="296"/>
                  </a:cubicBezTo>
                  <a:cubicBezTo>
                    <a:pt x="1173" y="294"/>
                    <a:pt x="1168" y="295"/>
                    <a:pt x="1165" y="300"/>
                  </a:cubicBezTo>
                  <a:cubicBezTo>
                    <a:pt x="1161" y="305"/>
                    <a:pt x="1161" y="314"/>
                    <a:pt x="1163" y="320"/>
                  </a:cubicBezTo>
                  <a:cubicBezTo>
                    <a:pt x="1169" y="342"/>
                    <a:pt x="1177" y="362"/>
                    <a:pt x="1187" y="380"/>
                  </a:cubicBezTo>
                  <a:close/>
                  <a:moveTo>
                    <a:pt x="1155" y="1116"/>
                  </a:moveTo>
                  <a:cubicBezTo>
                    <a:pt x="1166" y="1145"/>
                    <a:pt x="1186" y="1165"/>
                    <a:pt x="1206" y="1182"/>
                  </a:cubicBezTo>
                  <a:cubicBezTo>
                    <a:pt x="1208" y="1184"/>
                    <a:pt x="1210" y="1185"/>
                    <a:pt x="1212" y="1186"/>
                  </a:cubicBezTo>
                  <a:cubicBezTo>
                    <a:pt x="1213" y="1186"/>
                    <a:pt x="1214" y="1186"/>
                    <a:pt x="1215" y="1186"/>
                  </a:cubicBezTo>
                  <a:cubicBezTo>
                    <a:pt x="1216" y="1186"/>
                    <a:pt x="1217" y="1185"/>
                    <a:pt x="1218" y="1184"/>
                  </a:cubicBezTo>
                  <a:cubicBezTo>
                    <a:pt x="1222" y="1179"/>
                    <a:pt x="1216" y="1166"/>
                    <a:pt x="1215" y="1161"/>
                  </a:cubicBezTo>
                  <a:cubicBezTo>
                    <a:pt x="1211" y="1152"/>
                    <a:pt x="1207" y="1145"/>
                    <a:pt x="1203" y="1137"/>
                  </a:cubicBezTo>
                  <a:cubicBezTo>
                    <a:pt x="1197" y="1123"/>
                    <a:pt x="1190" y="1110"/>
                    <a:pt x="1181" y="1098"/>
                  </a:cubicBezTo>
                  <a:cubicBezTo>
                    <a:pt x="1178" y="1093"/>
                    <a:pt x="1174" y="1089"/>
                    <a:pt x="1169" y="1087"/>
                  </a:cubicBezTo>
                  <a:cubicBezTo>
                    <a:pt x="1164" y="1085"/>
                    <a:pt x="1158" y="1087"/>
                    <a:pt x="1155" y="1092"/>
                  </a:cubicBezTo>
                  <a:cubicBezTo>
                    <a:pt x="1153" y="1096"/>
                    <a:pt x="1152" y="1100"/>
                    <a:pt x="1153" y="1104"/>
                  </a:cubicBezTo>
                  <a:cubicBezTo>
                    <a:pt x="1153" y="1108"/>
                    <a:pt x="1154" y="1112"/>
                    <a:pt x="1155" y="1116"/>
                  </a:cubicBezTo>
                  <a:close/>
                  <a:moveTo>
                    <a:pt x="1218" y="352"/>
                  </a:moveTo>
                  <a:cubicBezTo>
                    <a:pt x="1219" y="355"/>
                    <a:pt x="1222" y="374"/>
                    <a:pt x="1226" y="366"/>
                  </a:cubicBezTo>
                  <a:cubicBezTo>
                    <a:pt x="1228" y="361"/>
                    <a:pt x="1229" y="355"/>
                    <a:pt x="1230" y="350"/>
                  </a:cubicBezTo>
                  <a:cubicBezTo>
                    <a:pt x="1232" y="340"/>
                    <a:pt x="1233" y="329"/>
                    <a:pt x="1234" y="319"/>
                  </a:cubicBezTo>
                  <a:cubicBezTo>
                    <a:pt x="1237" y="302"/>
                    <a:pt x="1238" y="285"/>
                    <a:pt x="1239" y="268"/>
                  </a:cubicBezTo>
                  <a:cubicBezTo>
                    <a:pt x="1240" y="254"/>
                    <a:pt x="1241" y="231"/>
                    <a:pt x="1229" y="224"/>
                  </a:cubicBezTo>
                  <a:cubicBezTo>
                    <a:pt x="1224" y="221"/>
                    <a:pt x="1217" y="223"/>
                    <a:pt x="1213" y="228"/>
                  </a:cubicBezTo>
                  <a:cubicBezTo>
                    <a:pt x="1209" y="233"/>
                    <a:pt x="1207" y="240"/>
                    <a:pt x="1206" y="248"/>
                  </a:cubicBezTo>
                  <a:cubicBezTo>
                    <a:pt x="1207" y="273"/>
                    <a:pt x="1210" y="298"/>
                    <a:pt x="1213" y="323"/>
                  </a:cubicBezTo>
                  <a:cubicBezTo>
                    <a:pt x="1215" y="333"/>
                    <a:pt x="1216" y="342"/>
                    <a:pt x="1218" y="352"/>
                  </a:cubicBezTo>
                  <a:close/>
                  <a:moveTo>
                    <a:pt x="74" y="75"/>
                  </a:moveTo>
                  <a:cubicBezTo>
                    <a:pt x="77" y="79"/>
                    <a:pt x="87" y="63"/>
                    <a:pt x="92" y="56"/>
                  </a:cubicBezTo>
                  <a:cubicBezTo>
                    <a:pt x="98" y="48"/>
                    <a:pt x="104" y="40"/>
                    <a:pt x="109" y="32"/>
                  </a:cubicBezTo>
                  <a:cubicBezTo>
                    <a:pt x="115" y="22"/>
                    <a:pt x="121" y="11"/>
                    <a:pt x="12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89" y="10"/>
                    <a:pt x="86" y="20"/>
                    <a:pt x="83" y="29"/>
                  </a:cubicBezTo>
                  <a:cubicBezTo>
                    <a:pt x="79" y="44"/>
                    <a:pt x="70" y="71"/>
                    <a:pt x="74" y="75"/>
                  </a:cubicBezTo>
                  <a:close/>
                  <a:moveTo>
                    <a:pt x="1226" y="1133"/>
                  </a:moveTo>
                  <a:cubicBezTo>
                    <a:pt x="1229" y="1137"/>
                    <a:pt x="1239" y="1122"/>
                    <a:pt x="1244" y="1115"/>
                  </a:cubicBezTo>
                  <a:cubicBezTo>
                    <a:pt x="1250" y="1107"/>
                    <a:pt x="1256" y="1099"/>
                    <a:pt x="1261" y="1090"/>
                  </a:cubicBezTo>
                  <a:cubicBezTo>
                    <a:pt x="1268" y="1079"/>
                    <a:pt x="1274" y="1067"/>
                    <a:pt x="1280" y="1054"/>
                  </a:cubicBezTo>
                  <a:cubicBezTo>
                    <a:pt x="1285" y="1042"/>
                    <a:pt x="1291" y="1029"/>
                    <a:pt x="1289" y="1015"/>
                  </a:cubicBezTo>
                  <a:cubicBezTo>
                    <a:pt x="1289" y="1011"/>
                    <a:pt x="1288" y="1008"/>
                    <a:pt x="1287" y="1006"/>
                  </a:cubicBezTo>
                  <a:cubicBezTo>
                    <a:pt x="1284" y="1003"/>
                    <a:pt x="1281" y="1003"/>
                    <a:pt x="1278" y="1004"/>
                  </a:cubicBezTo>
                  <a:cubicBezTo>
                    <a:pt x="1271" y="1006"/>
                    <a:pt x="1267" y="1012"/>
                    <a:pt x="1263" y="1019"/>
                  </a:cubicBezTo>
                  <a:cubicBezTo>
                    <a:pt x="1258" y="1026"/>
                    <a:pt x="1253" y="1034"/>
                    <a:pt x="1250" y="1043"/>
                  </a:cubicBezTo>
                  <a:cubicBezTo>
                    <a:pt x="1244" y="1058"/>
                    <a:pt x="1240" y="1073"/>
                    <a:pt x="1235" y="1088"/>
                  </a:cubicBezTo>
                  <a:cubicBezTo>
                    <a:pt x="1231" y="1103"/>
                    <a:pt x="1222" y="1129"/>
                    <a:pt x="1226" y="1133"/>
                  </a:cubicBezTo>
                  <a:close/>
                  <a:moveTo>
                    <a:pt x="1201" y="1047"/>
                  </a:moveTo>
                  <a:cubicBezTo>
                    <a:pt x="1197" y="1032"/>
                    <a:pt x="1191" y="1009"/>
                    <a:pt x="1177" y="1004"/>
                  </a:cubicBezTo>
                  <a:cubicBezTo>
                    <a:pt x="1173" y="1003"/>
                    <a:pt x="1168" y="1004"/>
                    <a:pt x="1165" y="1008"/>
                  </a:cubicBezTo>
                  <a:cubicBezTo>
                    <a:pt x="1161" y="1014"/>
                    <a:pt x="1161" y="1022"/>
                    <a:pt x="1163" y="1029"/>
                  </a:cubicBezTo>
                  <a:cubicBezTo>
                    <a:pt x="1169" y="1050"/>
                    <a:pt x="1177" y="1070"/>
                    <a:pt x="1187" y="1089"/>
                  </a:cubicBezTo>
                  <a:cubicBezTo>
                    <a:pt x="1192" y="1098"/>
                    <a:pt x="1197" y="1107"/>
                    <a:pt x="1203" y="1116"/>
                  </a:cubicBezTo>
                  <a:cubicBezTo>
                    <a:pt x="1206" y="1120"/>
                    <a:pt x="1220" y="1144"/>
                    <a:pt x="1220" y="1134"/>
                  </a:cubicBezTo>
                  <a:cubicBezTo>
                    <a:pt x="1220" y="1122"/>
                    <a:pt x="1217" y="1109"/>
                    <a:pt x="1214" y="1098"/>
                  </a:cubicBezTo>
                  <a:cubicBezTo>
                    <a:pt x="1211" y="1081"/>
                    <a:pt x="1206" y="1064"/>
                    <a:pt x="1201" y="1047"/>
                  </a:cubicBezTo>
                  <a:close/>
                  <a:moveTo>
                    <a:pt x="77" y="1285"/>
                  </a:moveTo>
                  <a:cubicBezTo>
                    <a:pt x="72" y="1282"/>
                    <a:pt x="65" y="1284"/>
                    <a:pt x="61" y="1289"/>
                  </a:cubicBezTo>
                  <a:cubicBezTo>
                    <a:pt x="57" y="1294"/>
                    <a:pt x="55" y="1302"/>
                    <a:pt x="54" y="1309"/>
                  </a:cubicBezTo>
                  <a:cubicBezTo>
                    <a:pt x="55" y="1334"/>
                    <a:pt x="58" y="1359"/>
                    <a:pt x="61" y="1384"/>
                  </a:cubicBezTo>
                  <a:cubicBezTo>
                    <a:pt x="63" y="1394"/>
                    <a:pt x="64" y="1404"/>
                    <a:pt x="66" y="1413"/>
                  </a:cubicBezTo>
                  <a:cubicBezTo>
                    <a:pt x="67" y="1416"/>
                    <a:pt x="70" y="1435"/>
                    <a:pt x="74" y="1427"/>
                  </a:cubicBezTo>
                  <a:cubicBezTo>
                    <a:pt x="76" y="1422"/>
                    <a:pt x="77" y="1416"/>
                    <a:pt x="78" y="1411"/>
                  </a:cubicBezTo>
                  <a:cubicBezTo>
                    <a:pt x="80" y="1401"/>
                    <a:pt x="81" y="1391"/>
                    <a:pt x="82" y="1381"/>
                  </a:cubicBezTo>
                  <a:cubicBezTo>
                    <a:pt x="85" y="1364"/>
                    <a:pt x="87" y="1347"/>
                    <a:pt x="87" y="1330"/>
                  </a:cubicBezTo>
                  <a:cubicBezTo>
                    <a:pt x="88" y="1315"/>
                    <a:pt x="89" y="1293"/>
                    <a:pt x="77" y="1285"/>
                  </a:cubicBezTo>
                  <a:close/>
                  <a:moveTo>
                    <a:pt x="49" y="694"/>
                  </a:moveTo>
                  <a:cubicBezTo>
                    <a:pt x="45" y="680"/>
                    <a:pt x="39" y="656"/>
                    <a:pt x="25" y="651"/>
                  </a:cubicBezTo>
                  <a:cubicBezTo>
                    <a:pt x="21" y="650"/>
                    <a:pt x="16" y="651"/>
                    <a:pt x="13" y="655"/>
                  </a:cubicBezTo>
                  <a:cubicBezTo>
                    <a:pt x="9" y="661"/>
                    <a:pt x="9" y="669"/>
                    <a:pt x="11" y="676"/>
                  </a:cubicBezTo>
                  <a:cubicBezTo>
                    <a:pt x="17" y="697"/>
                    <a:pt x="25" y="718"/>
                    <a:pt x="35" y="736"/>
                  </a:cubicBezTo>
                  <a:cubicBezTo>
                    <a:pt x="40" y="745"/>
                    <a:pt x="46" y="754"/>
                    <a:pt x="51" y="763"/>
                  </a:cubicBezTo>
                  <a:cubicBezTo>
                    <a:pt x="54" y="767"/>
                    <a:pt x="68" y="791"/>
                    <a:pt x="68" y="781"/>
                  </a:cubicBezTo>
                  <a:cubicBezTo>
                    <a:pt x="68" y="769"/>
                    <a:pt x="65" y="757"/>
                    <a:pt x="62" y="745"/>
                  </a:cubicBezTo>
                  <a:cubicBezTo>
                    <a:pt x="59" y="728"/>
                    <a:pt x="54" y="711"/>
                    <a:pt x="49" y="694"/>
                  </a:cubicBezTo>
                  <a:close/>
                  <a:moveTo>
                    <a:pt x="77" y="580"/>
                  </a:moveTo>
                  <a:cubicBezTo>
                    <a:pt x="72" y="577"/>
                    <a:pt x="65" y="579"/>
                    <a:pt x="61" y="584"/>
                  </a:cubicBezTo>
                  <a:cubicBezTo>
                    <a:pt x="57" y="589"/>
                    <a:pt x="55" y="596"/>
                    <a:pt x="54" y="603"/>
                  </a:cubicBezTo>
                  <a:cubicBezTo>
                    <a:pt x="55" y="629"/>
                    <a:pt x="58" y="653"/>
                    <a:pt x="61" y="678"/>
                  </a:cubicBezTo>
                  <a:cubicBezTo>
                    <a:pt x="63" y="688"/>
                    <a:pt x="64" y="698"/>
                    <a:pt x="66" y="708"/>
                  </a:cubicBezTo>
                  <a:cubicBezTo>
                    <a:pt x="67" y="711"/>
                    <a:pt x="70" y="729"/>
                    <a:pt x="74" y="721"/>
                  </a:cubicBezTo>
                  <a:cubicBezTo>
                    <a:pt x="76" y="717"/>
                    <a:pt x="77" y="710"/>
                    <a:pt x="78" y="705"/>
                  </a:cubicBezTo>
                  <a:cubicBezTo>
                    <a:pt x="80" y="695"/>
                    <a:pt x="81" y="685"/>
                    <a:pt x="82" y="675"/>
                  </a:cubicBezTo>
                  <a:cubicBezTo>
                    <a:pt x="85" y="658"/>
                    <a:pt x="87" y="641"/>
                    <a:pt x="87" y="624"/>
                  </a:cubicBezTo>
                  <a:cubicBezTo>
                    <a:pt x="88" y="610"/>
                    <a:pt x="89" y="587"/>
                    <a:pt x="77" y="580"/>
                  </a:cubicBezTo>
                  <a:close/>
                  <a:moveTo>
                    <a:pt x="92" y="762"/>
                  </a:moveTo>
                  <a:cubicBezTo>
                    <a:pt x="98" y="754"/>
                    <a:pt x="104" y="746"/>
                    <a:pt x="109" y="737"/>
                  </a:cubicBezTo>
                  <a:cubicBezTo>
                    <a:pt x="116" y="726"/>
                    <a:pt x="122" y="714"/>
                    <a:pt x="128" y="701"/>
                  </a:cubicBezTo>
                  <a:cubicBezTo>
                    <a:pt x="133" y="689"/>
                    <a:pt x="139" y="677"/>
                    <a:pt x="137" y="662"/>
                  </a:cubicBezTo>
                  <a:cubicBezTo>
                    <a:pt x="137" y="659"/>
                    <a:pt x="136" y="655"/>
                    <a:pt x="135" y="653"/>
                  </a:cubicBezTo>
                  <a:cubicBezTo>
                    <a:pt x="132" y="650"/>
                    <a:pt x="129" y="650"/>
                    <a:pt x="126" y="651"/>
                  </a:cubicBezTo>
                  <a:cubicBezTo>
                    <a:pt x="119" y="653"/>
                    <a:pt x="115" y="659"/>
                    <a:pt x="111" y="666"/>
                  </a:cubicBezTo>
                  <a:cubicBezTo>
                    <a:pt x="106" y="673"/>
                    <a:pt x="101" y="681"/>
                    <a:pt x="98" y="690"/>
                  </a:cubicBezTo>
                  <a:cubicBezTo>
                    <a:pt x="92" y="705"/>
                    <a:pt x="88" y="720"/>
                    <a:pt x="83" y="735"/>
                  </a:cubicBezTo>
                  <a:cubicBezTo>
                    <a:pt x="79" y="750"/>
                    <a:pt x="70" y="776"/>
                    <a:pt x="74" y="780"/>
                  </a:cubicBezTo>
                  <a:cubicBezTo>
                    <a:pt x="77" y="784"/>
                    <a:pt x="87" y="769"/>
                    <a:pt x="92" y="762"/>
                  </a:cubicBezTo>
                  <a:close/>
                  <a:moveTo>
                    <a:pt x="74" y="16"/>
                  </a:moveTo>
                  <a:cubicBezTo>
                    <a:pt x="76" y="11"/>
                    <a:pt x="77" y="5"/>
                    <a:pt x="7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1"/>
                    <a:pt x="66" y="2"/>
                    <a:pt x="66" y="2"/>
                  </a:cubicBezTo>
                  <a:cubicBezTo>
                    <a:pt x="67" y="5"/>
                    <a:pt x="70" y="24"/>
                    <a:pt x="74" y="16"/>
                  </a:cubicBezTo>
                  <a:close/>
                  <a:moveTo>
                    <a:pt x="74" y="1486"/>
                  </a:moveTo>
                  <a:cubicBezTo>
                    <a:pt x="77" y="1490"/>
                    <a:pt x="87" y="1475"/>
                    <a:pt x="92" y="1467"/>
                  </a:cubicBezTo>
                  <a:cubicBezTo>
                    <a:pt x="98" y="1460"/>
                    <a:pt x="104" y="1451"/>
                    <a:pt x="109" y="1443"/>
                  </a:cubicBezTo>
                  <a:cubicBezTo>
                    <a:pt x="116" y="1432"/>
                    <a:pt x="122" y="1420"/>
                    <a:pt x="128" y="1407"/>
                  </a:cubicBezTo>
                  <a:cubicBezTo>
                    <a:pt x="133" y="1395"/>
                    <a:pt x="139" y="1382"/>
                    <a:pt x="137" y="1367"/>
                  </a:cubicBezTo>
                  <a:cubicBezTo>
                    <a:pt x="137" y="1364"/>
                    <a:pt x="136" y="1361"/>
                    <a:pt x="135" y="1359"/>
                  </a:cubicBezTo>
                  <a:cubicBezTo>
                    <a:pt x="132" y="1356"/>
                    <a:pt x="129" y="1356"/>
                    <a:pt x="126" y="1357"/>
                  </a:cubicBezTo>
                  <a:cubicBezTo>
                    <a:pt x="119" y="1359"/>
                    <a:pt x="115" y="1365"/>
                    <a:pt x="111" y="1371"/>
                  </a:cubicBezTo>
                  <a:cubicBezTo>
                    <a:pt x="106" y="1379"/>
                    <a:pt x="101" y="1387"/>
                    <a:pt x="98" y="1396"/>
                  </a:cubicBezTo>
                  <a:cubicBezTo>
                    <a:pt x="92" y="1410"/>
                    <a:pt x="88" y="1425"/>
                    <a:pt x="83" y="1441"/>
                  </a:cubicBezTo>
                  <a:cubicBezTo>
                    <a:pt x="79" y="1455"/>
                    <a:pt x="70" y="1482"/>
                    <a:pt x="74" y="1486"/>
                  </a:cubicBezTo>
                  <a:close/>
                  <a:moveTo>
                    <a:pt x="49" y="1400"/>
                  </a:moveTo>
                  <a:cubicBezTo>
                    <a:pt x="45" y="1385"/>
                    <a:pt x="39" y="1362"/>
                    <a:pt x="25" y="1357"/>
                  </a:cubicBezTo>
                  <a:cubicBezTo>
                    <a:pt x="21" y="1355"/>
                    <a:pt x="16" y="1357"/>
                    <a:pt x="13" y="1361"/>
                  </a:cubicBezTo>
                  <a:cubicBezTo>
                    <a:pt x="9" y="1366"/>
                    <a:pt x="9" y="1375"/>
                    <a:pt x="11" y="1382"/>
                  </a:cubicBezTo>
                  <a:cubicBezTo>
                    <a:pt x="17" y="1403"/>
                    <a:pt x="25" y="1423"/>
                    <a:pt x="35" y="1442"/>
                  </a:cubicBezTo>
                  <a:cubicBezTo>
                    <a:pt x="40" y="1451"/>
                    <a:pt x="46" y="1460"/>
                    <a:pt x="51" y="1468"/>
                  </a:cubicBezTo>
                  <a:cubicBezTo>
                    <a:pt x="54" y="1473"/>
                    <a:pt x="68" y="1497"/>
                    <a:pt x="68" y="1487"/>
                  </a:cubicBezTo>
                  <a:cubicBezTo>
                    <a:pt x="68" y="1475"/>
                    <a:pt x="65" y="1462"/>
                    <a:pt x="62" y="1451"/>
                  </a:cubicBezTo>
                  <a:cubicBezTo>
                    <a:pt x="59" y="1434"/>
                    <a:pt x="54" y="1416"/>
                    <a:pt x="49" y="1400"/>
                  </a:cubicBezTo>
                  <a:close/>
                  <a:moveTo>
                    <a:pt x="2353" y="1400"/>
                  </a:moveTo>
                  <a:cubicBezTo>
                    <a:pt x="2348" y="1385"/>
                    <a:pt x="2343" y="1362"/>
                    <a:pt x="2329" y="1357"/>
                  </a:cubicBezTo>
                  <a:cubicBezTo>
                    <a:pt x="2325" y="1355"/>
                    <a:pt x="2320" y="1357"/>
                    <a:pt x="2317" y="1361"/>
                  </a:cubicBezTo>
                  <a:cubicBezTo>
                    <a:pt x="2313" y="1366"/>
                    <a:pt x="2313" y="1375"/>
                    <a:pt x="2315" y="1382"/>
                  </a:cubicBezTo>
                  <a:cubicBezTo>
                    <a:pt x="2321" y="1403"/>
                    <a:pt x="2329" y="1423"/>
                    <a:pt x="2339" y="1442"/>
                  </a:cubicBezTo>
                  <a:cubicBezTo>
                    <a:pt x="2344" y="1451"/>
                    <a:pt x="2349" y="1460"/>
                    <a:pt x="2355" y="1468"/>
                  </a:cubicBezTo>
                  <a:cubicBezTo>
                    <a:pt x="2358" y="1473"/>
                    <a:pt x="2372" y="1497"/>
                    <a:pt x="2372" y="1487"/>
                  </a:cubicBezTo>
                  <a:cubicBezTo>
                    <a:pt x="2372" y="1475"/>
                    <a:pt x="2369" y="1462"/>
                    <a:pt x="2366" y="1451"/>
                  </a:cubicBezTo>
                  <a:cubicBezTo>
                    <a:pt x="2363" y="1434"/>
                    <a:pt x="2358" y="1416"/>
                    <a:pt x="2353" y="1400"/>
                  </a:cubicBezTo>
                  <a:close/>
                  <a:moveTo>
                    <a:pt x="2396" y="762"/>
                  </a:moveTo>
                  <a:cubicBezTo>
                    <a:pt x="2402" y="754"/>
                    <a:pt x="2408" y="746"/>
                    <a:pt x="2413" y="737"/>
                  </a:cubicBezTo>
                  <a:cubicBezTo>
                    <a:pt x="2420" y="726"/>
                    <a:pt x="2426" y="714"/>
                    <a:pt x="2432" y="701"/>
                  </a:cubicBezTo>
                  <a:cubicBezTo>
                    <a:pt x="2437" y="689"/>
                    <a:pt x="2443" y="677"/>
                    <a:pt x="2441" y="662"/>
                  </a:cubicBezTo>
                  <a:cubicBezTo>
                    <a:pt x="2441" y="659"/>
                    <a:pt x="2440" y="655"/>
                    <a:pt x="2439" y="653"/>
                  </a:cubicBezTo>
                  <a:cubicBezTo>
                    <a:pt x="2436" y="650"/>
                    <a:pt x="2433" y="650"/>
                    <a:pt x="2430" y="651"/>
                  </a:cubicBezTo>
                  <a:cubicBezTo>
                    <a:pt x="2423" y="653"/>
                    <a:pt x="2419" y="659"/>
                    <a:pt x="2415" y="666"/>
                  </a:cubicBezTo>
                  <a:cubicBezTo>
                    <a:pt x="2410" y="673"/>
                    <a:pt x="2405" y="681"/>
                    <a:pt x="2402" y="690"/>
                  </a:cubicBezTo>
                  <a:cubicBezTo>
                    <a:pt x="2396" y="705"/>
                    <a:pt x="2392" y="720"/>
                    <a:pt x="2387" y="735"/>
                  </a:cubicBezTo>
                  <a:cubicBezTo>
                    <a:pt x="2383" y="750"/>
                    <a:pt x="2374" y="776"/>
                    <a:pt x="2378" y="780"/>
                  </a:cubicBezTo>
                  <a:cubicBezTo>
                    <a:pt x="2381" y="784"/>
                    <a:pt x="2391" y="769"/>
                    <a:pt x="2396" y="762"/>
                  </a:cubicBezTo>
                  <a:close/>
                  <a:moveTo>
                    <a:pt x="1229" y="932"/>
                  </a:moveTo>
                  <a:cubicBezTo>
                    <a:pt x="1224" y="929"/>
                    <a:pt x="1217" y="931"/>
                    <a:pt x="1213" y="937"/>
                  </a:cubicBezTo>
                  <a:cubicBezTo>
                    <a:pt x="1209" y="942"/>
                    <a:pt x="1207" y="949"/>
                    <a:pt x="1206" y="956"/>
                  </a:cubicBezTo>
                  <a:cubicBezTo>
                    <a:pt x="1207" y="981"/>
                    <a:pt x="1210" y="1006"/>
                    <a:pt x="1213" y="1031"/>
                  </a:cubicBezTo>
                  <a:cubicBezTo>
                    <a:pt x="1215" y="1041"/>
                    <a:pt x="1216" y="1051"/>
                    <a:pt x="1218" y="1061"/>
                  </a:cubicBezTo>
                  <a:cubicBezTo>
                    <a:pt x="1219" y="1064"/>
                    <a:pt x="1222" y="1082"/>
                    <a:pt x="1226" y="1074"/>
                  </a:cubicBezTo>
                  <a:cubicBezTo>
                    <a:pt x="1228" y="1069"/>
                    <a:pt x="1229" y="1063"/>
                    <a:pt x="1230" y="1058"/>
                  </a:cubicBezTo>
                  <a:cubicBezTo>
                    <a:pt x="1232" y="1048"/>
                    <a:pt x="1233" y="1038"/>
                    <a:pt x="1234" y="1028"/>
                  </a:cubicBezTo>
                  <a:cubicBezTo>
                    <a:pt x="1237" y="1011"/>
                    <a:pt x="1238" y="994"/>
                    <a:pt x="1239" y="977"/>
                  </a:cubicBezTo>
                  <a:cubicBezTo>
                    <a:pt x="1240" y="963"/>
                    <a:pt x="1241" y="940"/>
                    <a:pt x="1229" y="932"/>
                  </a:cubicBezTo>
                  <a:close/>
                  <a:moveTo>
                    <a:pt x="2329" y="651"/>
                  </a:moveTo>
                  <a:cubicBezTo>
                    <a:pt x="2325" y="650"/>
                    <a:pt x="2320" y="651"/>
                    <a:pt x="2317" y="655"/>
                  </a:cubicBezTo>
                  <a:cubicBezTo>
                    <a:pt x="2313" y="661"/>
                    <a:pt x="2313" y="669"/>
                    <a:pt x="2315" y="676"/>
                  </a:cubicBezTo>
                  <a:cubicBezTo>
                    <a:pt x="2321" y="697"/>
                    <a:pt x="2329" y="718"/>
                    <a:pt x="2339" y="736"/>
                  </a:cubicBezTo>
                  <a:cubicBezTo>
                    <a:pt x="2344" y="745"/>
                    <a:pt x="2349" y="754"/>
                    <a:pt x="2355" y="763"/>
                  </a:cubicBezTo>
                  <a:cubicBezTo>
                    <a:pt x="2358" y="767"/>
                    <a:pt x="2372" y="791"/>
                    <a:pt x="2372" y="781"/>
                  </a:cubicBezTo>
                  <a:cubicBezTo>
                    <a:pt x="2372" y="769"/>
                    <a:pt x="2369" y="757"/>
                    <a:pt x="2366" y="745"/>
                  </a:cubicBezTo>
                  <a:cubicBezTo>
                    <a:pt x="2363" y="728"/>
                    <a:pt x="2358" y="711"/>
                    <a:pt x="2353" y="694"/>
                  </a:cubicBezTo>
                  <a:cubicBezTo>
                    <a:pt x="2348" y="680"/>
                    <a:pt x="2343" y="656"/>
                    <a:pt x="2329" y="651"/>
                  </a:cubicBezTo>
                  <a:close/>
                  <a:moveTo>
                    <a:pt x="2381" y="1285"/>
                  </a:moveTo>
                  <a:cubicBezTo>
                    <a:pt x="2376" y="1282"/>
                    <a:pt x="2369" y="1284"/>
                    <a:pt x="2365" y="1289"/>
                  </a:cubicBezTo>
                  <a:cubicBezTo>
                    <a:pt x="2361" y="1294"/>
                    <a:pt x="2359" y="1302"/>
                    <a:pt x="2358" y="1309"/>
                  </a:cubicBezTo>
                  <a:cubicBezTo>
                    <a:pt x="2359" y="1334"/>
                    <a:pt x="2362" y="1359"/>
                    <a:pt x="2365" y="1384"/>
                  </a:cubicBezTo>
                  <a:cubicBezTo>
                    <a:pt x="2367" y="1394"/>
                    <a:pt x="2368" y="1404"/>
                    <a:pt x="2370" y="1413"/>
                  </a:cubicBezTo>
                  <a:cubicBezTo>
                    <a:pt x="2371" y="1416"/>
                    <a:pt x="2374" y="1435"/>
                    <a:pt x="2378" y="1427"/>
                  </a:cubicBezTo>
                  <a:cubicBezTo>
                    <a:pt x="2380" y="1422"/>
                    <a:pt x="2381" y="1416"/>
                    <a:pt x="2382" y="1411"/>
                  </a:cubicBezTo>
                  <a:cubicBezTo>
                    <a:pt x="2384" y="1401"/>
                    <a:pt x="2385" y="1391"/>
                    <a:pt x="2386" y="1381"/>
                  </a:cubicBezTo>
                  <a:cubicBezTo>
                    <a:pt x="2389" y="1364"/>
                    <a:pt x="2390" y="1347"/>
                    <a:pt x="2391" y="1330"/>
                  </a:cubicBezTo>
                  <a:cubicBezTo>
                    <a:pt x="2392" y="1315"/>
                    <a:pt x="2393" y="1293"/>
                    <a:pt x="2381" y="1285"/>
                  </a:cubicBezTo>
                  <a:close/>
                  <a:moveTo>
                    <a:pt x="2378" y="1486"/>
                  </a:moveTo>
                  <a:cubicBezTo>
                    <a:pt x="2381" y="1490"/>
                    <a:pt x="2391" y="1475"/>
                    <a:pt x="2396" y="1467"/>
                  </a:cubicBezTo>
                  <a:cubicBezTo>
                    <a:pt x="2402" y="1460"/>
                    <a:pt x="2408" y="1451"/>
                    <a:pt x="2413" y="1443"/>
                  </a:cubicBezTo>
                  <a:cubicBezTo>
                    <a:pt x="2420" y="1432"/>
                    <a:pt x="2426" y="1420"/>
                    <a:pt x="2432" y="1407"/>
                  </a:cubicBezTo>
                  <a:cubicBezTo>
                    <a:pt x="2437" y="1395"/>
                    <a:pt x="2443" y="1382"/>
                    <a:pt x="2441" y="1367"/>
                  </a:cubicBezTo>
                  <a:cubicBezTo>
                    <a:pt x="2441" y="1364"/>
                    <a:pt x="2440" y="1361"/>
                    <a:pt x="2439" y="1359"/>
                  </a:cubicBezTo>
                  <a:cubicBezTo>
                    <a:pt x="2436" y="1356"/>
                    <a:pt x="2433" y="1356"/>
                    <a:pt x="2430" y="1357"/>
                  </a:cubicBezTo>
                  <a:cubicBezTo>
                    <a:pt x="2423" y="1359"/>
                    <a:pt x="2419" y="1365"/>
                    <a:pt x="2415" y="1371"/>
                  </a:cubicBezTo>
                  <a:cubicBezTo>
                    <a:pt x="2410" y="1379"/>
                    <a:pt x="2405" y="1387"/>
                    <a:pt x="2402" y="1396"/>
                  </a:cubicBezTo>
                  <a:cubicBezTo>
                    <a:pt x="2396" y="1410"/>
                    <a:pt x="2392" y="1425"/>
                    <a:pt x="2387" y="1441"/>
                  </a:cubicBezTo>
                  <a:cubicBezTo>
                    <a:pt x="2383" y="1455"/>
                    <a:pt x="2374" y="1482"/>
                    <a:pt x="2378" y="1486"/>
                  </a:cubicBezTo>
                  <a:close/>
                  <a:moveTo>
                    <a:pt x="2378" y="721"/>
                  </a:moveTo>
                  <a:cubicBezTo>
                    <a:pt x="2380" y="717"/>
                    <a:pt x="2381" y="710"/>
                    <a:pt x="2382" y="705"/>
                  </a:cubicBezTo>
                  <a:cubicBezTo>
                    <a:pt x="2384" y="695"/>
                    <a:pt x="2385" y="685"/>
                    <a:pt x="2386" y="675"/>
                  </a:cubicBezTo>
                  <a:cubicBezTo>
                    <a:pt x="2389" y="658"/>
                    <a:pt x="2390" y="641"/>
                    <a:pt x="2391" y="624"/>
                  </a:cubicBezTo>
                  <a:cubicBezTo>
                    <a:pt x="2392" y="610"/>
                    <a:pt x="2393" y="587"/>
                    <a:pt x="2381" y="580"/>
                  </a:cubicBezTo>
                  <a:cubicBezTo>
                    <a:pt x="2376" y="577"/>
                    <a:pt x="2369" y="579"/>
                    <a:pt x="2365" y="584"/>
                  </a:cubicBezTo>
                  <a:cubicBezTo>
                    <a:pt x="2361" y="589"/>
                    <a:pt x="2359" y="596"/>
                    <a:pt x="2358" y="603"/>
                  </a:cubicBezTo>
                  <a:cubicBezTo>
                    <a:pt x="2359" y="629"/>
                    <a:pt x="2362" y="653"/>
                    <a:pt x="2365" y="678"/>
                  </a:cubicBezTo>
                  <a:cubicBezTo>
                    <a:pt x="2367" y="688"/>
                    <a:pt x="2368" y="698"/>
                    <a:pt x="2370" y="708"/>
                  </a:cubicBezTo>
                  <a:cubicBezTo>
                    <a:pt x="2371" y="711"/>
                    <a:pt x="2374" y="729"/>
                    <a:pt x="2378" y="721"/>
                  </a:cubicBezTo>
                  <a:close/>
                  <a:moveTo>
                    <a:pt x="2307" y="763"/>
                  </a:moveTo>
                  <a:cubicBezTo>
                    <a:pt x="2318" y="793"/>
                    <a:pt x="2338" y="812"/>
                    <a:pt x="2358" y="829"/>
                  </a:cubicBezTo>
                  <a:cubicBezTo>
                    <a:pt x="2360" y="831"/>
                    <a:pt x="2362" y="832"/>
                    <a:pt x="2364" y="833"/>
                  </a:cubicBezTo>
                  <a:cubicBezTo>
                    <a:pt x="2365" y="833"/>
                    <a:pt x="2366" y="833"/>
                    <a:pt x="2366" y="833"/>
                  </a:cubicBezTo>
                  <a:cubicBezTo>
                    <a:pt x="2368" y="833"/>
                    <a:pt x="2369" y="832"/>
                    <a:pt x="2370" y="831"/>
                  </a:cubicBezTo>
                  <a:cubicBezTo>
                    <a:pt x="2374" y="826"/>
                    <a:pt x="2368" y="813"/>
                    <a:pt x="2367" y="808"/>
                  </a:cubicBezTo>
                  <a:cubicBezTo>
                    <a:pt x="2363" y="800"/>
                    <a:pt x="2359" y="792"/>
                    <a:pt x="2355" y="784"/>
                  </a:cubicBezTo>
                  <a:cubicBezTo>
                    <a:pt x="2349" y="771"/>
                    <a:pt x="2342" y="757"/>
                    <a:pt x="2333" y="746"/>
                  </a:cubicBezTo>
                  <a:cubicBezTo>
                    <a:pt x="2330" y="741"/>
                    <a:pt x="2326" y="736"/>
                    <a:pt x="2321" y="734"/>
                  </a:cubicBezTo>
                  <a:cubicBezTo>
                    <a:pt x="2316" y="733"/>
                    <a:pt x="2310" y="734"/>
                    <a:pt x="2307" y="740"/>
                  </a:cubicBezTo>
                  <a:cubicBezTo>
                    <a:pt x="2305" y="743"/>
                    <a:pt x="2304" y="747"/>
                    <a:pt x="2305" y="751"/>
                  </a:cubicBezTo>
                  <a:cubicBezTo>
                    <a:pt x="2305" y="756"/>
                    <a:pt x="2306" y="759"/>
                    <a:pt x="2307" y="763"/>
                  </a:cubicBezTo>
                  <a:close/>
                  <a:moveTo>
                    <a:pt x="2307" y="58"/>
                  </a:moveTo>
                  <a:cubicBezTo>
                    <a:pt x="2318" y="87"/>
                    <a:pt x="2338" y="107"/>
                    <a:pt x="2358" y="124"/>
                  </a:cubicBezTo>
                  <a:cubicBezTo>
                    <a:pt x="2360" y="125"/>
                    <a:pt x="2362" y="127"/>
                    <a:pt x="2364" y="127"/>
                  </a:cubicBezTo>
                  <a:cubicBezTo>
                    <a:pt x="2365" y="128"/>
                    <a:pt x="2366" y="128"/>
                    <a:pt x="2366" y="128"/>
                  </a:cubicBezTo>
                  <a:cubicBezTo>
                    <a:pt x="2368" y="127"/>
                    <a:pt x="2369" y="127"/>
                    <a:pt x="2370" y="125"/>
                  </a:cubicBezTo>
                  <a:cubicBezTo>
                    <a:pt x="2374" y="121"/>
                    <a:pt x="2368" y="107"/>
                    <a:pt x="2367" y="102"/>
                  </a:cubicBezTo>
                  <a:cubicBezTo>
                    <a:pt x="2363" y="94"/>
                    <a:pt x="2359" y="86"/>
                    <a:pt x="2355" y="78"/>
                  </a:cubicBezTo>
                  <a:cubicBezTo>
                    <a:pt x="2349" y="65"/>
                    <a:pt x="2342" y="52"/>
                    <a:pt x="2333" y="40"/>
                  </a:cubicBezTo>
                  <a:cubicBezTo>
                    <a:pt x="2330" y="35"/>
                    <a:pt x="2326" y="31"/>
                    <a:pt x="2321" y="29"/>
                  </a:cubicBezTo>
                  <a:cubicBezTo>
                    <a:pt x="2316" y="27"/>
                    <a:pt x="2310" y="29"/>
                    <a:pt x="2307" y="34"/>
                  </a:cubicBezTo>
                  <a:cubicBezTo>
                    <a:pt x="2305" y="37"/>
                    <a:pt x="2304" y="42"/>
                    <a:pt x="2305" y="46"/>
                  </a:cubicBezTo>
                  <a:cubicBezTo>
                    <a:pt x="2305" y="50"/>
                    <a:pt x="2306" y="54"/>
                    <a:pt x="2307" y="58"/>
                  </a:cubicBezTo>
                  <a:close/>
                  <a:moveTo>
                    <a:pt x="2378" y="75"/>
                  </a:moveTo>
                  <a:cubicBezTo>
                    <a:pt x="2381" y="79"/>
                    <a:pt x="2391" y="63"/>
                    <a:pt x="2396" y="56"/>
                  </a:cubicBezTo>
                  <a:cubicBezTo>
                    <a:pt x="2402" y="48"/>
                    <a:pt x="2408" y="40"/>
                    <a:pt x="2413" y="32"/>
                  </a:cubicBezTo>
                  <a:cubicBezTo>
                    <a:pt x="2419" y="22"/>
                    <a:pt x="2425" y="11"/>
                    <a:pt x="2430" y="0"/>
                  </a:cubicBezTo>
                  <a:cubicBezTo>
                    <a:pt x="2396" y="0"/>
                    <a:pt x="2396" y="0"/>
                    <a:pt x="2396" y="0"/>
                  </a:cubicBezTo>
                  <a:cubicBezTo>
                    <a:pt x="2393" y="10"/>
                    <a:pt x="2390" y="20"/>
                    <a:pt x="2387" y="29"/>
                  </a:cubicBezTo>
                  <a:cubicBezTo>
                    <a:pt x="2383" y="44"/>
                    <a:pt x="2374" y="71"/>
                    <a:pt x="2378" y="75"/>
                  </a:cubicBezTo>
                  <a:close/>
                  <a:moveTo>
                    <a:pt x="1226" y="425"/>
                  </a:moveTo>
                  <a:cubicBezTo>
                    <a:pt x="1229" y="429"/>
                    <a:pt x="1239" y="413"/>
                    <a:pt x="1244" y="406"/>
                  </a:cubicBezTo>
                  <a:cubicBezTo>
                    <a:pt x="1250" y="398"/>
                    <a:pt x="1256" y="390"/>
                    <a:pt x="1261" y="382"/>
                  </a:cubicBezTo>
                  <a:cubicBezTo>
                    <a:pt x="1268" y="370"/>
                    <a:pt x="1274" y="358"/>
                    <a:pt x="1280" y="346"/>
                  </a:cubicBezTo>
                  <a:cubicBezTo>
                    <a:pt x="1285" y="333"/>
                    <a:pt x="1291" y="321"/>
                    <a:pt x="1289" y="306"/>
                  </a:cubicBezTo>
                  <a:cubicBezTo>
                    <a:pt x="1289" y="303"/>
                    <a:pt x="1288" y="300"/>
                    <a:pt x="1287" y="298"/>
                  </a:cubicBezTo>
                  <a:cubicBezTo>
                    <a:pt x="1284" y="295"/>
                    <a:pt x="1281" y="295"/>
                    <a:pt x="1278" y="295"/>
                  </a:cubicBezTo>
                  <a:cubicBezTo>
                    <a:pt x="1271" y="297"/>
                    <a:pt x="1267" y="303"/>
                    <a:pt x="1263" y="310"/>
                  </a:cubicBezTo>
                  <a:cubicBezTo>
                    <a:pt x="1258" y="318"/>
                    <a:pt x="1253" y="325"/>
                    <a:pt x="1250" y="334"/>
                  </a:cubicBezTo>
                  <a:cubicBezTo>
                    <a:pt x="1244" y="349"/>
                    <a:pt x="1240" y="364"/>
                    <a:pt x="1235" y="379"/>
                  </a:cubicBezTo>
                  <a:cubicBezTo>
                    <a:pt x="1231" y="394"/>
                    <a:pt x="1222" y="420"/>
                    <a:pt x="1226" y="425"/>
                  </a:cubicBezTo>
                  <a:close/>
                  <a:moveTo>
                    <a:pt x="2355" y="57"/>
                  </a:moveTo>
                  <a:cubicBezTo>
                    <a:pt x="2358" y="61"/>
                    <a:pt x="2372" y="86"/>
                    <a:pt x="2372" y="75"/>
                  </a:cubicBezTo>
                  <a:cubicBezTo>
                    <a:pt x="2372" y="64"/>
                    <a:pt x="2369" y="51"/>
                    <a:pt x="2366" y="40"/>
                  </a:cubicBezTo>
                  <a:cubicBezTo>
                    <a:pt x="2363" y="26"/>
                    <a:pt x="2360" y="13"/>
                    <a:pt x="2356" y="0"/>
                  </a:cubicBezTo>
                  <a:cubicBezTo>
                    <a:pt x="2325" y="0"/>
                    <a:pt x="2325" y="0"/>
                    <a:pt x="2325" y="0"/>
                  </a:cubicBezTo>
                  <a:cubicBezTo>
                    <a:pt x="2329" y="11"/>
                    <a:pt x="2334" y="21"/>
                    <a:pt x="2339" y="31"/>
                  </a:cubicBezTo>
                  <a:cubicBezTo>
                    <a:pt x="2344" y="40"/>
                    <a:pt x="2349" y="49"/>
                    <a:pt x="2355" y="57"/>
                  </a:cubicBezTo>
                  <a:close/>
                  <a:moveTo>
                    <a:pt x="2378" y="16"/>
                  </a:moveTo>
                  <a:cubicBezTo>
                    <a:pt x="2380" y="11"/>
                    <a:pt x="2381" y="5"/>
                    <a:pt x="2382" y="0"/>
                  </a:cubicBezTo>
                  <a:cubicBezTo>
                    <a:pt x="2370" y="0"/>
                    <a:pt x="2370" y="0"/>
                    <a:pt x="2370" y="0"/>
                  </a:cubicBezTo>
                  <a:cubicBezTo>
                    <a:pt x="2370" y="1"/>
                    <a:pt x="2370" y="2"/>
                    <a:pt x="2370" y="2"/>
                  </a:cubicBezTo>
                  <a:cubicBezTo>
                    <a:pt x="2371" y="5"/>
                    <a:pt x="2374" y="24"/>
                    <a:pt x="2378" y="16"/>
                  </a:cubicBezTo>
                  <a:close/>
                  <a:moveTo>
                    <a:pt x="2404" y="65"/>
                  </a:moveTo>
                  <a:cubicBezTo>
                    <a:pt x="2392" y="82"/>
                    <a:pt x="2377" y="118"/>
                    <a:pt x="2380" y="124"/>
                  </a:cubicBezTo>
                  <a:cubicBezTo>
                    <a:pt x="2383" y="130"/>
                    <a:pt x="2421" y="105"/>
                    <a:pt x="2436" y="85"/>
                  </a:cubicBezTo>
                  <a:cubicBezTo>
                    <a:pt x="2444" y="74"/>
                    <a:pt x="2459" y="52"/>
                    <a:pt x="2450" y="36"/>
                  </a:cubicBezTo>
                  <a:cubicBezTo>
                    <a:pt x="2449" y="35"/>
                    <a:pt x="2448" y="33"/>
                    <a:pt x="2446" y="32"/>
                  </a:cubicBezTo>
                  <a:cubicBezTo>
                    <a:pt x="2446" y="32"/>
                    <a:pt x="2445" y="32"/>
                    <a:pt x="2445" y="32"/>
                  </a:cubicBezTo>
                  <a:cubicBezTo>
                    <a:pt x="2443" y="30"/>
                    <a:pt x="2440" y="31"/>
                    <a:pt x="2437" y="32"/>
                  </a:cubicBezTo>
                  <a:cubicBezTo>
                    <a:pt x="2424" y="37"/>
                    <a:pt x="2413" y="51"/>
                    <a:pt x="2404" y="65"/>
                  </a:cubicBezTo>
                  <a:close/>
                  <a:moveTo>
                    <a:pt x="1226" y="1778"/>
                  </a:moveTo>
                  <a:cubicBezTo>
                    <a:pt x="1228" y="1773"/>
                    <a:pt x="1229" y="1767"/>
                    <a:pt x="1230" y="1762"/>
                  </a:cubicBezTo>
                  <a:cubicBezTo>
                    <a:pt x="1232" y="1752"/>
                    <a:pt x="1233" y="1742"/>
                    <a:pt x="1234" y="1731"/>
                  </a:cubicBezTo>
                  <a:cubicBezTo>
                    <a:pt x="1237" y="1715"/>
                    <a:pt x="1238" y="1698"/>
                    <a:pt x="1239" y="1680"/>
                  </a:cubicBezTo>
                  <a:cubicBezTo>
                    <a:pt x="1240" y="1666"/>
                    <a:pt x="1241" y="1643"/>
                    <a:pt x="1229" y="1636"/>
                  </a:cubicBezTo>
                  <a:cubicBezTo>
                    <a:pt x="1224" y="1633"/>
                    <a:pt x="1217" y="1635"/>
                    <a:pt x="1213" y="1640"/>
                  </a:cubicBezTo>
                  <a:cubicBezTo>
                    <a:pt x="1209" y="1645"/>
                    <a:pt x="1207" y="1653"/>
                    <a:pt x="1206" y="1660"/>
                  </a:cubicBezTo>
                  <a:cubicBezTo>
                    <a:pt x="1207" y="1685"/>
                    <a:pt x="1210" y="1710"/>
                    <a:pt x="1213" y="1735"/>
                  </a:cubicBezTo>
                  <a:cubicBezTo>
                    <a:pt x="1215" y="1745"/>
                    <a:pt x="1216" y="1755"/>
                    <a:pt x="1218" y="1764"/>
                  </a:cubicBezTo>
                  <a:cubicBezTo>
                    <a:pt x="1219" y="1767"/>
                    <a:pt x="1222" y="1786"/>
                    <a:pt x="1226" y="1778"/>
                  </a:cubicBezTo>
                  <a:close/>
                  <a:moveTo>
                    <a:pt x="1294" y="1091"/>
                  </a:moveTo>
                  <a:cubicBezTo>
                    <a:pt x="1294" y="1090"/>
                    <a:pt x="1293" y="1090"/>
                    <a:pt x="1293" y="1090"/>
                  </a:cubicBezTo>
                  <a:cubicBezTo>
                    <a:pt x="1291" y="1089"/>
                    <a:pt x="1288" y="1089"/>
                    <a:pt x="1285" y="1090"/>
                  </a:cubicBezTo>
                  <a:cubicBezTo>
                    <a:pt x="1272" y="1095"/>
                    <a:pt x="1261" y="1110"/>
                    <a:pt x="1252" y="1123"/>
                  </a:cubicBezTo>
                  <a:cubicBezTo>
                    <a:pt x="1240" y="1140"/>
                    <a:pt x="1225" y="1176"/>
                    <a:pt x="1228" y="1182"/>
                  </a:cubicBezTo>
                  <a:cubicBezTo>
                    <a:pt x="1231" y="1189"/>
                    <a:pt x="1269" y="1164"/>
                    <a:pt x="1284" y="1143"/>
                  </a:cubicBezTo>
                  <a:cubicBezTo>
                    <a:pt x="1292" y="1132"/>
                    <a:pt x="1307" y="1111"/>
                    <a:pt x="1298" y="1095"/>
                  </a:cubicBezTo>
                  <a:cubicBezTo>
                    <a:pt x="1297" y="1093"/>
                    <a:pt x="1296" y="1092"/>
                    <a:pt x="1294" y="1091"/>
                  </a:cubicBezTo>
                  <a:close/>
                  <a:moveTo>
                    <a:pt x="2358" y="1535"/>
                  </a:moveTo>
                  <a:cubicBezTo>
                    <a:pt x="2360" y="1536"/>
                    <a:pt x="2362" y="1538"/>
                    <a:pt x="2364" y="1539"/>
                  </a:cubicBezTo>
                  <a:cubicBezTo>
                    <a:pt x="2365" y="1539"/>
                    <a:pt x="2366" y="1539"/>
                    <a:pt x="2366" y="1539"/>
                  </a:cubicBezTo>
                  <a:cubicBezTo>
                    <a:pt x="2368" y="1539"/>
                    <a:pt x="2369" y="1538"/>
                    <a:pt x="2370" y="1537"/>
                  </a:cubicBezTo>
                  <a:cubicBezTo>
                    <a:pt x="2374" y="1532"/>
                    <a:pt x="2368" y="1518"/>
                    <a:pt x="2367" y="1514"/>
                  </a:cubicBezTo>
                  <a:cubicBezTo>
                    <a:pt x="2363" y="1505"/>
                    <a:pt x="2359" y="1497"/>
                    <a:pt x="2355" y="1490"/>
                  </a:cubicBezTo>
                  <a:cubicBezTo>
                    <a:pt x="2349" y="1476"/>
                    <a:pt x="2342" y="1463"/>
                    <a:pt x="2333" y="1451"/>
                  </a:cubicBezTo>
                  <a:cubicBezTo>
                    <a:pt x="2330" y="1446"/>
                    <a:pt x="2326" y="1442"/>
                    <a:pt x="2321" y="1440"/>
                  </a:cubicBezTo>
                  <a:cubicBezTo>
                    <a:pt x="2316" y="1438"/>
                    <a:pt x="2310" y="1440"/>
                    <a:pt x="2307" y="1445"/>
                  </a:cubicBezTo>
                  <a:cubicBezTo>
                    <a:pt x="2305" y="1448"/>
                    <a:pt x="2304" y="1453"/>
                    <a:pt x="2305" y="1457"/>
                  </a:cubicBezTo>
                  <a:cubicBezTo>
                    <a:pt x="2305" y="1461"/>
                    <a:pt x="2306" y="1465"/>
                    <a:pt x="2307" y="1469"/>
                  </a:cubicBezTo>
                  <a:cubicBezTo>
                    <a:pt x="2318" y="1498"/>
                    <a:pt x="2338" y="1518"/>
                    <a:pt x="2358" y="1535"/>
                  </a:cubicBezTo>
                  <a:close/>
                  <a:moveTo>
                    <a:pt x="1244" y="1818"/>
                  </a:moveTo>
                  <a:cubicBezTo>
                    <a:pt x="1250" y="1810"/>
                    <a:pt x="1256" y="1802"/>
                    <a:pt x="1261" y="1794"/>
                  </a:cubicBezTo>
                  <a:cubicBezTo>
                    <a:pt x="1268" y="1782"/>
                    <a:pt x="1274" y="1770"/>
                    <a:pt x="1280" y="1758"/>
                  </a:cubicBezTo>
                  <a:cubicBezTo>
                    <a:pt x="1285" y="1745"/>
                    <a:pt x="1291" y="1733"/>
                    <a:pt x="1289" y="1718"/>
                  </a:cubicBezTo>
                  <a:cubicBezTo>
                    <a:pt x="1289" y="1715"/>
                    <a:pt x="1288" y="1712"/>
                    <a:pt x="1287" y="1710"/>
                  </a:cubicBezTo>
                  <a:cubicBezTo>
                    <a:pt x="1284" y="1707"/>
                    <a:pt x="1281" y="1707"/>
                    <a:pt x="1278" y="1708"/>
                  </a:cubicBezTo>
                  <a:cubicBezTo>
                    <a:pt x="1271" y="1710"/>
                    <a:pt x="1267" y="1716"/>
                    <a:pt x="1263" y="1722"/>
                  </a:cubicBezTo>
                  <a:cubicBezTo>
                    <a:pt x="1258" y="1730"/>
                    <a:pt x="1253" y="1738"/>
                    <a:pt x="1250" y="1746"/>
                  </a:cubicBezTo>
                  <a:cubicBezTo>
                    <a:pt x="1244" y="1761"/>
                    <a:pt x="1240" y="1776"/>
                    <a:pt x="1235" y="1792"/>
                  </a:cubicBezTo>
                  <a:cubicBezTo>
                    <a:pt x="1231" y="1806"/>
                    <a:pt x="1222" y="1833"/>
                    <a:pt x="1226" y="1837"/>
                  </a:cubicBezTo>
                  <a:cubicBezTo>
                    <a:pt x="1229" y="1841"/>
                    <a:pt x="1239" y="1826"/>
                    <a:pt x="1244" y="1818"/>
                  </a:cubicBezTo>
                  <a:close/>
                  <a:moveTo>
                    <a:pt x="2321" y="2146"/>
                  </a:moveTo>
                  <a:cubicBezTo>
                    <a:pt x="2316" y="2144"/>
                    <a:pt x="2310" y="2145"/>
                    <a:pt x="2307" y="2151"/>
                  </a:cubicBezTo>
                  <a:cubicBezTo>
                    <a:pt x="2306" y="2153"/>
                    <a:pt x="2305" y="2156"/>
                    <a:pt x="2305" y="2158"/>
                  </a:cubicBezTo>
                  <a:cubicBezTo>
                    <a:pt x="2335" y="2158"/>
                    <a:pt x="2335" y="2158"/>
                    <a:pt x="2335" y="2158"/>
                  </a:cubicBezTo>
                  <a:cubicBezTo>
                    <a:pt x="2334" y="2158"/>
                    <a:pt x="2334" y="2157"/>
                    <a:pt x="2333" y="2157"/>
                  </a:cubicBezTo>
                  <a:cubicBezTo>
                    <a:pt x="2330" y="2152"/>
                    <a:pt x="2326" y="2147"/>
                    <a:pt x="2321" y="2146"/>
                  </a:cubicBezTo>
                  <a:close/>
                  <a:moveTo>
                    <a:pt x="1294" y="1794"/>
                  </a:moveTo>
                  <a:cubicBezTo>
                    <a:pt x="1294" y="1794"/>
                    <a:pt x="1293" y="1794"/>
                    <a:pt x="1293" y="1794"/>
                  </a:cubicBezTo>
                  <a:cubicBezTo>
                    <a:pt x="1291" y="1792"/>
                    <a:pt x="1288" y="1793"/>
                    <a:pt x="1285" y="1794"/>
                  </a:cubicBezTo>
                  <a:cubicBezTo>
                    <a:pt x="1272" y="1799"/>
                    <a:pt x="1261" y="1813"/>
                    <a:pt x="1252" y="1827"/>
                  </a:cubicBezTo>
                  <a:cubicBezTo>
                    <a:pt x="1240" y="1844"/>
                    <a:pt x="1225" y="1880"/>
                    <a:pt x="1228" y="1886"/>
                  </a:cubicBezTo>
                  <a:cubicBezTo>
                    <a:pt x="1231" y="1892"/>
                    <a:pt x="1269" y="1868"/>
                    <a:pt x="1284" y="1847"/>
                  </a:cubicBezTo>
                  <a:cubicBezTo>
                    <a:pt x="1292" y="1836"/>
                    <a:pt x="1307" y="1814"/>
                    <a:pt x="1298" y="1799"/>
                  </a:cubicBezTo>
                  <a:cubicBezTo>
                    <a:pt x="1297" y="1797"/>
                    <a:pt x="1296" y="1795"/>
                    <a:pt x="1294" y="1794"/>
                  </a:cubicBezTo>
                  <a:close/>
                  <a:moveTo>
                    <a:pt x="1294" y="382"/>
                  </a:moveTo>
                  <a:cubicBezTo>
                    <a:pt x="1294" y="382"/>
                    <a:pt x="1293" y="382"/>
                    <a:pt x="1293" y="381"/>
                  </a:cubicBezTo>
                  <a:cubicBezTo>
                    <a:pt x="1291" y="380"/>
                    <a:pt x="1288" y="380"/>
                    <a:pt x="1285" y="381"/>
                  </a:cubicBezTo>
                  <a:cubicBezTo>
                    <a:pt x="1272" y="387"/>
                    <a:pt x="1261" y="401"/>
                    <a:pt x="1252" y="415"/>
                  </a:cubicBezTo>
                  <a:cubicBezTo>
                    <a:pt x="1240" y="432"/>
                    <a:pt x="1225" y="468"/>
                    <a:pt x="1228" y="474"/>
                  </a:cubicBezTo>
                  <a:cubicBezTo>
                    <a:pt x="1231" y="480"/>
                    <a:pt x="1269" y="455"/>
                    <a:pt x="1284" y="435"/>
                  </a:cubicBezTo>
                  <a:cubicBezTo>
                    <a:pt x="1292" y="424"/>
                    <a:pt x="1307" y="402"/>
                    <a:pt x="1298" y="386"/>
                  </a:cubicBezTo>
                  <a:cubicBezTo>
                    <a:pt x="1297" y="385"/>
                    <a:pt x="1296" y="383"/>
                    <a:pt x="1294" y="382"/>
                  </a:cubicBezTo>
                  <a:close/>
                  <a:moveTo>
                    <a:pt x="2446" y="1443"/>
                  </a:moveTo>
                  <a:cubicBezTo>
                    <a:pt x="2446" y="1443"/>
                    <a:pt x="2445" y="1443"/>
                    <a:pt x="2445" y="1443"/>
                  </a:cubicBezTo>
                  <a:cubicBezTo>
                    <a:pt x="2443" y="1441"/>
                    <a:pt x="2440" y="1442"/>
                    <a:pt x="2437" y="1443"/>
                  </a:cubicBezTo>
                  <a:cubicBezTo>
                    <a:pt x="2424" y="1448"/>
                    <a:pt x="2413" y="1463"/>
                    <a:pt x="2404" y="1476"/>
                  </a:cubicBezTo>
                  <a:cubicBezTo>
                    <a:pt x="2392" y="1493"/>
                    <a:pt x="2377" y="1529"/>
                    <a:pt x="2380" y="1535"/>
                  </a:cubicBezTo>
                  <a:cubicBezTo>
                    <a:pt x="2383" y="1542"/>
                    <a:pt x="2421" y="1517"/>
                    <a:pt x="2436" y="1496"/>
                  </a:cubicBezTo>
                  <a:cubicBezTo>
                    <a:pt x="2444" y="1485"/>
                    <a:pt x="2459" y="1463"/>
                    <a:pt x="2450" y="1448"/>
                  </a:cubicBezTo>
                  <a:cubicBezTo>
                    <a:pt x="2449" y="1446"/>
                    <a:pt x="2448" y="1444"/>
                    <a:pt x="2446" y="1443"/>
                  </a:cubicBezTo>
                  <a:close/>
                  <a:moveTo>
                    <a:pt x="2446" y="2149"/>
                  </a:moveTo>
                  <a:cubicBezTo>
                    <a:pt x="2446" y="2149"/>
                    <a:pt x="2445" y="2148"/>
                    <a:pt x="2445" y="2148"/>
                  </a:cubicBezTo>
                  <a:cubicBezTo>
                    <a:pt x="2443" y="2147"/>
                    <a:pt x="2440" y="2147"/>
                    <a:pt x="2437" y="2148"/>
                  </a:cubicBezTo>
                  <a:cubicBezTo>
                    <a:pt x="2432" y="2150"/>
                    <a:pt x="2427" y="2154"/>
                    <a:pt x="2422" y="2158"/>
                  </a:cubicBezTo>
                  <a:cubicBezTo>
                    <a:pt x="2452" y="2158"/>
                    <a:pt x="2452" y="2158"/>
                    <a:pt x="2452" y="2158"/>
                  </a:cubicBezTo>
                  <a:cubicBezTo>
                    <a:pt x="2451" y="2157"/>
                    <a:pt x="2451" y="2155"/>
                    <a:pt x="2450" y="2153"/>
                  </a:cubicBezTo>
                  <a:cubicBezTo>
                    <a:pt x="2449" y="2151"/>
                    <a:pt x="2448" y="2150"/>
                    <a:pt x="2446" y="2149"/>
                  </a:cubicBezTo>
                  <a:close/>
                  <a:moveTo>
                    <a:pt x="2446" y="738"/>
                  </a:moveTo>
                  <a:cubicBezTo>
                    <a:pt x="2446" y="738"/>
                    <a:pt x="2445" y="737"/>
                    <a:pt x="2445" y="737"/>
                  </a:cubicBezTo>
                  <a:cubicBezTo>
                    <a:pt x="2443" y="736"/>
                    <a:pt x="2440" y="736"/>
                    <a:pt x="2437" y="737"/>
                  </a:cubicBezTo>
                  <a:cubicBezTo>
                    <a:pt x="2424" y="742"/>
                    <a:pt x="2413" y="757"/>
                    <a:pt x="2404" y="770"/>
                  </a:cubicBezTo>
                  <a:cubicBezTo>
                    <a:pt x="2392" y="787"/>
                    <a:pt x="2377" y="823"/>
                    <a:pt x="2380" y="830"/>
                  </a:cubicBezTo>
                  <a:cubicBezTo>
                    <a:pt x="2383" y="836"/>
                    <a:pt x="2421" y="811"/>
                    <a:pt x="2436" y="791"/>
                  </a:cubicBezTo>
                  <a:cubicBezTo>
                    <a:pt x="2444" y="780"/>
                    <a:pt x="2459" y="758"/>
                    <a:pt x="2450" y="742"/>
                  </a:cubicBezTo>
                  <a:cubicBezTo>
                    <a:pt x="2449" y="740"/>
                    <a:pt x="2448" y="739"/>
                    <a:pt x="2446" y="738"/>
                  </a:cubicBezTo>
                  <a:close/>
                  <a:moveTo>
                    <a:pt x="2353" y="2105"/>
                  </a:moveTo>
                  <a:cubicBezTo>
                    <a:pt x="2348" y="2091"/>
                    <a:pt x="2343" y="2067"/>
                    <a:pt x="2329" y="2063"/>
                  </a:cubicBezTo>
                  <a:cubicBezTo>
                    <a:pt x="2325" y="2061"/>
                    <a:pt x="2320" y="2062"/>
                    <a:pt x="2317" y="2067"/>
                  </a:cubicBezTo>
                  <a:cubicBezTo>
                    <a:pt x="2313" y="2072"/>
                    <a:pt x="2313" y="2080"/>
                    <a:pt x="2315" y="2087"/>
                  </a:cubicBezTo>
                  <a:cubicBezTo>
                    <a:pt x="2321" y="2108"/>
                    <a:pt x="2329" y="2129"/>
                    <a:pt x="2339" y="2147"/>
                  </a:cubicBezTo>
                  <a:cubicBezTo>
                    <a:pt x="2341" y="2151"/>
                    <a:pt x="2343" y="2155"/>
                    <a:pt x="2345" y="2158"/>
                  </a:cubicBezTo>
                  <a:cubicBezTo>
                    <a:pt x="2367" y="2158"/>
                    <a:pt x="2367" y="2158"/>
                    <a:pt x="2367" y="2158"/>
                  </a:cubicBezTo>
                  <a:cubicBezTo>
                    <a:pt x="2366" y="2158"/>
                    <a:pt x="2366" y="2157"/>
                    <a:pt x="2366" y="2156"/>
                  </a:cubicBezTo>
                  <a:cubicBezTo>
                    <a:pt x="2363" y="2139"/>
                    <a:pt x="2358" y="2122"/>
                    <a:pt x="2353" y="2105"/>
                  </a:cubicBezTo>
                  <a:close/>
                  <a:moveTo>
                    <a:pt x="2391" y="2035"/>
                  </a:moveTo>
                  <a:cubicBezTo>
                    <a:pt x="2392" y="2021"/>
                    <a:pt x="2393" y="1998"/>
                    <a:pt x="2381" y="1991"/>
                  </a:cubicBezTo>
                  <a:cubicBezTo>
                    <a:pt x="2376" y="1988"/>
                    <a:pt x="2369" y="1990"/>
                    <a:pt x="2365" y="1995"/>
                  </a:cubicBezTo>
                  <a:cubicBezTo>
                    <a:pt x="2361" y="2000"/>
                    <a:pt x="2359" y="2007"/>
                    <a:pt x="2358" y="2015"/>
                  </a:cubicBezTo>
                  <a:cubicBezTo>
                    <a:pt x="2359" y="2040"/>
                    <a:pt x="2362" y="2065"/>
                    <a:pt x="2365" y="2089"/>
                  </a:cubicBezTo>
                  <a:cubicBezTo>
                    <a:pt x="2367" y="2099"/>
                    <a:pt x="2368" y="2109"/>
                    <a:pt x="2370" y="2119"/>
                  </a:cubicBezTo>
                  <a:cubicBezTo>
                    <a:pt x="2371" y="2122"/>
                    <a:pt x="2374" y="2140"/>
                    <a:pt x="2378" y="2132"/>
                  </a:cubicBezTo>
                  <a:cubicBezTo>
                    <a:pt x="2380" y="2128"/>
                    <a:pt x="2381" y="2122"/>
                    <a:pt x="2382" y="2117"/>
                  </a:cubicBezTo>
                  <a:cubicBezTo>
                    <a:pt x="2384" y="2106"/>
                    <a:pt x="2385" y="2096"/>
                    <a:pt x="2386" y="2086"/>
                  </a:cubicBezTo>
                  <a:cubicBezTo>
                    <a:pt x="2389" y="2069"/>
                    <a:pt x="2390" y="2052"/>
                    <a:pt x="2391" y="2035"/>
                  </a:cubicBezTo>
                  <a:close/>
                  <a:moveTo>
                    <a:pt x="51" y="57"/>
                  </a:moveTo>
                  <a:cubicBezTo>
                    <a:pt x="54" y="61"/>
                    <a:pt x="68" y="86"/>
                    <a:pt x="68" y="75"/>
                  </a:cubicBezTo>
                  <a:cubicBezTo>
                    <a:pt x="68" y="64"/>
                    <a:pt x="65" y="51"/>
                    <a:pt x="62" y="40"/>
                  </a:cubicBezTo>
                  <a:cubicBezTo>
                    <a:pt x="59" y="26"/>
                    <a:pt x="56" y="13"/>
                    <a:pt x="5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5" y="11"/>
                    <a:pt x="30" y="21"/>
                    <a:pt x="35" y="31"/>
                  </a:cubicBezTo>
                  <a:cubicBezTo>
                    <a:pt x="40" y="40"/>
                    <a:pt x="46" y="49"/>
                    <a:pt x="51" y="57"/>
                  </a:cubicBezTo>
                  <a:close/>
                  <a:moveTo>
                    <a:pt x="2441" y="2073"/>
                  </a:moveTo>
                  <a:cubicBezTo>
                    <a:pt x="2441" y="2070"/>
                    <a:pt x="2440" y="2067"/>
                    <a:pt x="2439" y="2064"/>
                  </a:cubicBezTo>
                  <a:cubicBezTo>
                    <a:pt x="2436" y="2062"/>
                    <a:pt x="2433" y="2061"/>
                    <a:pt x="2430" y="2062"/>
                  </a:cubicBezTo>
                  <a:cubicBezTo>
                    <a:pt x="2423" y="2064"/>
                    <a:pt x="2419" y="2070"/>
                    <a:pt x="2415" y="2077"/>
                  </a:cubicBezTo>
                  <a:cubicBezTo>
                    <a:pt x="2410" y="2085"/>
                    <a:pt x="2405" y="2092"/>
                    <a:pt x="2402" y="2101"/>
                  </a:cubicBezTo>
                  <a:cubicBezTo>
                    <a:pt x="2396" y="2116"/>
                    <a:pt x="2392" y="2131"/>
                    <a:pt x="2387" y="2146"/>
                  </a:cubicBezTo>
                  <a:cubicBezTo>
                    <a:pt x="2386" y="2150"/>
                    <a:pt x="2385" y="2154"/>
                    <a:pt x="2383" y="2158"/>
                  </a:cubicBezTo>
                  <a:cubicBezTo>
                    <a:pt x="2406" y="2158"/>
                    <a:pt x="2406" y="2158"/>
                    <a:pt x="2406" y="2158"/>
                  </a:cubicBezTo>
                  <a:cubicBezTo>
                    <a:pt x="2409" y="2155"/>
                    <a:pt x="2411" y="2152"/>
                    <a:pt x="2413" y="2149"/>
                  </a:cubicBezTo>
                  <a:cubicBezTo>
                    <a:pt x="2420" y="2137"/>
                    <a:pt x="2426" y="2125"/>
                    <a:pt x="2432" y="2112"/>
                  </a:cubicBezTo>
                  <a:cubicBezTo>
                    <a:pt x="2437" y="2100"/>
                    <a:pt x="2443" y="2088"/>
                    <a:pt x="2441" y="2073"/>
                  </a:cubicBezTo>
                  <a:close/>
                  <a:moveTo>
                    <a:pt x="54" y="1535"/>
                  </a:moveTo>
                  <a:cubicBezTo>
                    <a:pt x="56" y="1536"/>
                    <a:pt x="58" y="1538"/>
                    <a:pt x="60" y="1539"/>
                  </a:cubicBezTo>
                  <a:cubicBezTo>
                    <a:pt x="61" y="1539"/>
                    <a:pt x="62" y="1539"/>
                    <a:pt x="63" y="1539"/>
                  </a:cubicBezTo>
                  <a:cubicBezTo>
                    <a:pt x="64" y="1539"/>
                    <a:pt x="65" y="1538"/>
                    <a:pt x="66" y="1537"/>
                  </a:cubicBezTo>
                  <a:cubicBezTo>
                    <a:pt x="70" y="1532"/>
                    <a:pt x="64" y="1518"/>
                    <a:pt x="63" y="1514"/>
                  </a:cubicBezTo>
                  <a:cubicBezTo>
                    <a:pt x="59" y="1505"/>
                    <a:pt x="55" y="1497"/>
                    <a:pt x="51" y="1490"/>
                  </a:cubicBezTo>
                  <a:cubicBezTo>
                    <a:pt x="45" y="1476"/>
                    <a:pt x="38" y="1463"/>
                    <a:pt x="29" y="1451"/>
                  </a:cubicBezTo>
                  <a:cubicBezTo>
                    <a:pt x="26" y="1446"/>
                    <a:pt x="22" y="1442"/>
                    <a:pt x="17" y="1440"/>
                  </a:cubicBezTo>
                  <a:cubicBezTo>
                    <a:pt x="12" y="1438"/>
                    <a:pt x="6" y="1440"/>
                    <a:pt x="3" y="1445"/>
                  </a:cubicBezTo>
                  <a:cubicBezTo>
                    <a:pt x="1" y="1448"/>
                    <a:pt x="0" y="1453"/>
                    <a:pt x="1" y="1457"/>
                  </a:cubicBezTo>
                  <a:cubicBezTo>
                    <a:pt x="1" y="1461"/>
                    <a:pt x="2" y="1465"/>
                    <a:pt x="3" y="1469"/>
                  </a:cubicBezTo>
                  <a:cubicBezTo>
                    <a:pt x="14" y="1498"/>
                    <a:pt x="34" y="1518"/>
                    <a:pt x="54" y="1535"/>
                  </a:cubicBezTo>
                  <a:close/>
                  <a:moveTo>
                    <a:pt x="87" y="2035"/>
                  </a:moveTo>
                  <a:cubicBezTo>
                    <a:pt x="88" y="2021"/>
                    <a:pt x="89" y="1998"/>
                    <a:pt x="77" y="1991"/>
                  </a:cubicBezTo>
                  <a:cubicBezTo>
                    <a:pt x="72" y="1988"/>
                    <a:pt x="65" y="1990"/>
                    <a:pt x="61" y="1995"/>
                  </a:cubicBezTo>
                  <a:cubicBezTo>
                    <a:pt x="57" y="2000"/>
                    <a:pt x="55" y="2007"/>
                    <a:pt x="54" y="2015"/>
                  </a:cubicBezTo>
                  <a:cubicBezTo>
                    <a:pt x="55" y="2040"/>
                    <a:pt x="58" y="2065"/>
                    <a:pt x="61" y="2089"/>
                  </a:cubicBezTo>
                  <a:cubicBezTo>
                    <a:pt x="63" y="2099"/>
                    <a:pt x="64" y="2109"/>
                    <a:pt x="66" y="2119"/>
                  </a:cubicBezTo>
                  <a:cubicBezTo>
                    <a:pt x="67" y="2122"/>
                    <a:pt x="70" y="2140"/>
                    <a:pt x="74" y="2132"/>
                  </a:cubicBezTo>
                  <a:cubicBezTo>
                    <a:pt x="76" y="2128"/>
                    <a:pt x="77" y="2122"/>
                    <a:pt x="78" y="2117"/>
                  </a:cubicBezTo>
                  <a:cubicBezTo>
                    <a:pt x="80" y="2106"/>
                    <a:pt x="81" y="2096"/>
                    <a:pt x="82" y="2086"/>
                  </a:cubicBezTo>
                  <a:cubicBezTo>
                    <a:pt x="85" y="2069"/>
                    <a:pt x="87" y="2052"/>
                    <a:pt x="87" y="2035"/>
                  </a:cubicBezTo>
                  <a:close/>
                  <a:moveTo>
                    <a:pt x="49" y="2105"/>
                  </a:moveTo>
                  <a:cubicBezTo>
                    <a:pt x="45" y="2091"/>
                    <a:pt x="39" y="2067"/>
                    <a:pt x="25" y="2063"/>
                  </a:cubicBezTo>
                  <a:cubicBezTo>
                    <a:pt x="21" y="2061"/>
                    <a:pt x="16" y="2062"/>
                    <a:pt x="13" y="2067"/>
                  </a:cubicBezTo>
                  <a:cubicBezTo>
                    <a:pt x="9" y="2072"/>
                    <a:pt x="9" y="2080"/>
                    <a:pt x="11" y="2087"/>
                  </a:cubicBezTo>
                  <a:cubicBezTo>
                    <a:pt x="17" y="2108"/>
                    <a:pt x="25" y="2129"/>
                    <a:pt x="35" y="2147"/>
                  </a:cubicBezTo>
                  <a:cubicBezTo>
                    <a:pt x="37" y="2151"/>
                    <a:pt x="39" y="2155"/>
                    <a:pt x="42" y="2158"/>
                  </a:cubicBezTo>
                  <a:cubicBezTo>
                    <a:pt x="63" y="2158"/>
                    <a:pt x="63" y="2158"/>
                    <a:pt x="63" y="2158"/>
                  </a:cubicBezTo>
                  <a:cubicBezTo>
                    <a:pt x="63" y="2158"/>
                    <a:pt x="62" y="2157"/>
                    <a:pt x="62" y="2156"/>
                  </a:cubicBezTo>
                  <a:cubicBezTo>
                    <a:pt x="59" y="2139"/>
                    <a:pt x="54" y="2122"/>
                    <a:pt x="49" y="2105"/>
                  </a:cubicBezTo>
                  <a:close/>
                  <a:moveTo>
                    <a:pt x="17" y="2146"/>
                  </a:moveTo>
                  <a:cubicBezTo>
                    <a:pt x="12" y="2144"/>
                    <a:pt x="6" y="2145"/>
                    <a:pt x="3" y="2151"/>
                  </a:cubicBezTo>
                  <a:cubicBezTo>
                    <a:pt x="2" y="2153"/>
                    <a:pt x="1" y="2156"/>
                    <a:pt x="1" y="2158"/>
                  </a:cubicBezTo>
                  <a:cubicBezTo>
                    <a:pt x="31" y="2158"/>
                    <a:pt x="31" y="2158"/>
                    <a:pt x="31" y="2158"/>
                  </a:cubicBezTo>
                  <a:cubicBezTo>
                    <a:pt x="30" y="2158"/>
                    <a:pt x="30" y="2157"/>
                    <a:pt x="29" y="2157"/>
                  </a:cubicBezTo>
                  <a:cubicBezTo>
                    <a:pt x="26" y="2152"/>
                    <a:pt x="22" y="2147"/>
                    <a:pt x="17" y="2146"/>
                  </a:cubicBezTo>
                  <a:close/>
                  <a:moveTo>
                    <a:pt x="1201" y="1751"/>
                  </a:moveTo>
                  <a:cubicBezTo>
                    <a:pt x="1197" y="1736"/>
                    <a:pt x="1191" y="1713"/>
                    <a:pt x="1177" y="1708"/>
                  </a:cubicBezTo>
                  <a:cubicBezTo>
                    <a:pt x="1173" y="1706"/>
                    <a:pt x="1168" y="1707"/>
                    <a:pt x="1165" y="1712"/>
                  </a:cubicBezTo>
                  <a:cubicBezTo>
                    <a:pt x="1161" y="1717"/>
                    <a:pt x="1161" y="1726"/>
                    <a:pt x="1163" y="1733"/>
                  </a:cubicBezTo>
                  <a:cubicBezTo>
                    <a:pt x="1169" y="1754"/>
                    <a:pt x="1177" y="1774"/>
                    <a:pt x="1187" y="1793"/>
                  </a:cubicBezTo>
                  <a:cubicBezTo>
                    <a:pt x="1192" y="1802"/>
                    <a:pt x="1197" y="1811"/>
                    <a:pt x="1203" y="1819"/>
                  </a:cubicBezTo>
                  <a:cubicBezTo>
                    <a:pt x="1206" y="1823"/>
                    <a:pt x="1220" y="1848"/>
                    <a:pt x="1220" y="1838"/>
                  </a:cubicBezTo>
                  <a:cubicBezTo>
                    <a:pt x="1220" y="1826"/>
                    <a:pt x="1217" y="1813"/>
                    <a:pt x="1214" y="1802"/>
                  </a:cubicBezTo>
                  <a:cubicBezTo>
                    <a:pt x="1211" y="1784"/>
                    <a:pt x="1206" y="1767"/>
                    <a:pt x="1201" y="1751"/>
                  </a:cubicBezTo>
                  <a:close/>
                  <a:moveTo>
                    <a:pt x="3" y="763"/>
                  </a:moveTo>
                  <a:cubicBezTo>
                    <a:pt x="14" y="793"/>
                    <a:pt x="34" y="812"/>
                    <a:pt x="54" y="829"/>
                  </a:cubicBezTo>
                  <a:cubicBezTo>
                    <a:pt x="56" y="831"/>
                    <a:pt x="58" y="832"/>
                    <a:pt x="60" y="833"/>
                  </a:cubicBezTo>
                  <a:cubicBezTo>
                    <a:pt x="61" y="833"/>
                    <a:pt x="62" y="833"/>
                    <a:pt x="63" y="833"/>
                  </a:cubicBezTo>
                  <a:cubicBezTo>
                    <a:pt x="64" y="833"/>
                    <a:pt x="65" y="832"/>
                    <a:pt x="66" y="831"/>
                  </a:cubicBezTo>
                  <a:cubicBezTo>
                    <a:pt x="70" y="826"/>
                    <a:pt x="64" y="813"/>
                    <a:pt x="63" y="808"/>
                  </a:cubicBezTo>
                  <a:cubicBezTo>
                    <a:pt x="59" y="800"/>
                    <a:pt x="55" y="792"/>
                    <a:pt x="51" y="784"/>
                  </a:cubicBezTo>
                  <a:cubicBezTo>
                    <a:pt x="45" y="771"/>
                    <a:pt x="38" y="757"/>
                    <a:pt x="29" y="746"/>
                  </a:cubicBezTo>
                  <a:cubicBezTo>
                    <a:pt x="26" y="741"/>
                    <a:pt x="22" y="736"/>
                    <a:pt x="17" y="734"/>
                  </a:cubicBezTo>
                  <a:cubicBezTo>
                    <a:pt x="12" y="733"/>
                    <a:pt x="6" y="734"/>
                    <a:pt x="3" y="740"/>
                  </a:cubicBezTo>
                  <a:cubicBezTo>
                    <a:pt x="1" y="743"/>
                    <a:pt x="0" y="747"/>
                    <a:pt x="1" y="751"/>
                  </a:cubicBezTo>
                  <a:cubicBezTo>
                    <a:pt x="1" y="756"/>
                    <a:pt x="2" y="759"/>
                    <a:pt x="3" y="763"/>
                  </a:cubicBezTo>
                  <a:close/>
                  <a:moveTo>
                    <a:pt x="3" y="58"/>
                  </a:moveTo>
                  <a:cubicBezTo>
                    <a:pt x="14" y="87"/>
                    <a:pt x="34" y="107"/>
                    <a:pt x="54" y="124"/>
                  </a:cubicBezTo>
                  <a:cubicBezTo>
                    <a:pt x="56" y="125"/>
                    <a:pt x="58" y="127"/>
                    <a:pt x="60" y="127"/>
                  </a:cubicBezTo>
                  <a:cubicBezTo>
                    <a:pt x="61" y="128"/>
                    <a:pt x="62" y="128"/>
                    <a:pt x="63" y="128"/>
                  </a:cubicBezTo>
                  <a:cubicBezTo>
                    <a:pt x="64" y="127"/>
                    <a:pt x="65" y="127"/>
                    <a:pt x="66" y="125"/>
                  </a:cubicBezTo>
                  <a:cubicBezTo>
                    <a:pt x="70" y="121"/>
                    <a:pt x="64" y="107"/>
                    <a:pt x="63" y="102"/>
                  </a:cubicBezTo>
                  <a:cubicBezTo>
                    <a:pt x="59" y="94"/>
                    <a:pt x="55" y="86"/>
                    <a:pt x="51" y="78"/>
                  </a:cubicBezTo>
                  <a:cubicBezTo>
                    <a:pt x="45" y="65"/>
                    <a:pt x="38" y="52"/>
                    <a:pt x="29" y="40"/>
                  </a:cubicBezTo>
                  <a:cubicBezTo>
                    <a:pt x="26" y="35"/>
                    <a:pt x="22" y="31"/>
                    <a:pt x="17" y="29"/>
                  </a:cubicBezTo>
                  <a:cubicBezTo>
                    <a:pt x="12" y="27"/>
                    <a:pt x="6" y="29"/>
                    <a:pt x="3" y="34"/>
                  </a:cubicBezTo>
                  <a:cubicBezTo>
                    <a:pt x="1" y="37"/>
                    <a:pt x="0" y="42"/>
                    <a:pt x="1" y="46"/>
                  </a:cubicBezTo>
                  <a:cubicBezTo>
                    <a:pt x="1" y="50"/>
                    <a:pt x="2" y="54"/>
                    <a:pt x="3" y="58"/>
                  </a:cubicBezTo>
                  <a:close/>
                  <a:moveTo>
                    <a:pt x="142" y="32"/>
                  </a:moveTo>
                  <a:cubicBezTo>
                    <a:pt x="142" y="32"/>
                    <a:pt x="141" y="32"/>
                    <a:pt x="141" y="32"/>
                  </a:cubicBezTo>
                  <a:cubicBezTo>
                    <a:pt x="139" y="30"/>
                    <a:pt x="136" y="31"/>
                    <a:pt x="133" y="32"/>
                  </a:cubicBezTo>
                  <a:cubicBezTo>
                    <a:pt x="120" y="37"/>
                    <a:pt x="109" y="51"/>
                    <a:pt x="100" y="65"/>
                  </a:cubicBezTo>
                  <a:cubicBezTo>
                    <a:pt x="89" y="82"/>
                    <a:pt x="73" y="118"/>
                    <a:pt x="76" y="124"/>
                  </a:cubicBezTo>
                  <a:cubicBezTo>
                    <a:pt x="79" y="130"/>
                    <a:pt x="117" y="105"/>
                    <a:pt x="132" y="85"/>
                  </a:cubicBezTo>
                  <a:cubicBezTo>
                    <a:pt x="140" y="74"/>
                    <a:pt x="155" y="52"/>
                    <a:pt x="146" y="36"/>
                  </a:cubicBezTo>
                  <a:cubicBezTo>
                    <a:pt x="145" y="35"/>
                    <a:pt x="144" y="33"/>
                    <a:pt x="142" y="32"/>
                  </a:cubicBezTo>
                  <a:close/>
                  <a:moveTo>
                    <a:pt x="142" y="738"/>
                  </a:moveTo>
                  <a:cubicBezTo>
                    <a:pt x="142" y="738"/>
                    <a:pt x="141" y="737"/>
                    <a:pt x="141" y="737"/>
                  </a:cubicBezTo>
                  <a:cubicBezTo>
                    <a:pt x="139" y="736"/>
                    <a:pt x="136" y="736"/>
                    <a:pt x="133" y="737"/>
                  </a:cubicBezTo>
                  <a:cubicBezTo>
                    <a:pt x="120" y="742"/>
                    <a:pt x="109" y="757"/>
                    <a:pt x="100" y="770"/>
                  </a:cubicBezTo>
                  <a:cubicBezTo>
                    <a:pt x="89" y="787"/>
                    <a:pt x="73" y="823"/>
                    <a:pt x="76" y="830"/>
                  </a:cubicBezTo>
                  <a:cubicBezTo>
                    <a:pt x="79" y="836"/>
                    <a:pt x="117" y="811"/>
                    <a:pt x="132" y="791"/>
                  </a:cubicBezTo>
                  <a:cubicBezTo>
                    <a:pt x="140" y="780"/>
                    <a:pt x="155" y="758"/>
                    <a:pt x="146" y="742"/>
                  </a:cubicBezTo>
                  <a:cubicBezTo>
                    <a:pt x="145" y="740"/>
                    <a:pt x="144" y="739"/>
                    <a:pt x="142" y="738"/>
                  </a:cubicBezTo>
                  <a:close/>
                  <a:moveTo>
                    <a:pt x="137" y="2073"/>
                  </a:moveTo>
                  <a:cubicBezTo>
                    <a:pt x="137" y="2070"/>
                    <a:pt x="136" y="2067"/>
                    <a:pt x="135" y="2064"/>
                  </a:cubicBezTo>
                  <a:cubicBezTo>
                    <a:pt x="132" y="2062"/>
                    <a:pt x="129" y="2061"/>
                    <a:pt x="126" y="2062"/>
                  </a:cubicBezTo>
                  <a:cubicBezTo>
                    <a:pt x="119" y="2064"/>
                    <a:pt x="115" y="2070"/>
                    <a:pt x="111" y="2077"/>
                  </a:cubicBezTo>
                  <a:cubicBezTo>
                    <a:pt x="106" y="2085"/>
                    <a:pt x="101" y="2092"/>
                    <a:pt x="98" y="2101"/>
                  </a:cubicBezTo>
                  <a:cubicBezTo>
                    <a:pt x="92" y="2116"/>
                    <a:pt x="88" y="2131"/>
                    <a:pt x="83" y="2146"/>
                  </a:cubicBezTo>
                  <a:cubicBezTo>
                    <a:pt x="82" y="2150"/>
                    <a:pt x="81" y="2154"/>
                    <a:pt x="79" y="2158"/>
                  </a:cubicBezTo>
                  <a:cubicBezTo>
                    <a:pt x="102" y="2158"/>
                    <a:pt x="102" y="2158"/>
                    <a:pt x="102" y="2158"/>
                  </a:cubicBezTo>
                  <a:cubicBezTo>
                    <a:pt x="105" y="2155"/>
                    <a:pt x="107" y="2152"/>
                    <a:pt x="109" y="2149"/>
                  </a:cubicBezTo>
                  <a:cubicBezTo>
                    <a:pt x="116" y="2137"/>
                    <a:pt x="122" y="2125"/>
                    <a:pt x="128" y="2112"/>
                  </a:cubicBezTo>
                  <a:cubicBezTo>
                    <a:pt x="133" y="2100"/>
                    <a:pt x="139" y="2088"/>
                    <a:pt x="137" y="2073"/>
                  </a:cubicBezTo>
                  <a:close/>
                  <a:moveTo>
                    <a:pt x="1203" y="1840"/>
                  </a:moveTo>
                  <a:cubicBezTo>
                    <a:pt x="1197" y="1827"/>
                    <a:pt x="1190" y="1814"/>
                    <a:pt x="1181" y="1802"/>
                  </a:cubicBezTo>
                  <a:cubicBezTo>
                    <a:pt x="1178" y="1797"/>
                    <a:pt x="1174" y="1793"/>
                    <a:pt x="1169" y="1791"/>
                  </a:cubicBezTo>
                  <a:cubicBezTo>
                    <a:pt x="1164" y="1789"/>
                    <a:pt x="1158" y="1791"/>
                    <a:pt x="1155" y="1796"/>
                  </a:cubicBezTo>
                  <a:cubicBezTo>
                    <a:pt x="1153" y="1799"/>
                    <a:pt x="1152" y="1804"/>
                    <a:pt x="1153" y="1808"/>
                  </a:cubicBezTo>
                  <a:cubicBezTo>
                    <a:pt x="1153" y="1812"/>
                    <a:pt x="1154" y="1816"/>
                    <a:pt x="1155" y="1820"/>
                  </a:cubicBezTo>
                  <a:cubicBezTo>
                    <a:pt x="1166" y="1849"/>
                    <a:pt x="1186" y="1869"/>
                    <a:pt x="1206" y="1886"/>
                  </a:cubicBezTo>
                  <a:cubicBezTo>
                    <a:pt x="1208" y="1887"/>
                    <a:pt x="1210" y="1889"/>
                    <a:pt x="1212" y="1889"/>
                  </a:cubicBezTo>
                  <a:cubicBezTo>
                    <a:pt x="1213" y="1890"/>
                    <a:pt x="1214" y="1890"/>
                    <a:pt x="1215" y="1890"/>
                  </a:cubicBezTo>
                  <a:cubicBezTo>
                    <a:pt x="1216" y="1889"/>
                    <a:pt x="1217" y="1889"/>
                    <a:pt x="1218" y="1888"/>
                  </a:cubicBezTo>
                  <a:cubicBezTo>
                    <a:pt x="1222" y="1883"/>
                    <a:pt x="1216" y="1869"/>
                    <a:pt x="1215" y="1865"/>
                  </a:cubicBezTo>
                  <a:cubicBezTo>
                    <a:pt x="1211" y="1856"/>
                    <a:pt x="1207" y="1848"/>
                    <a:pt x="1203" y="1840"/>
                  </a:cubicBezTo>
                  <a:close/>
                  <a:moveTo>
                    <a:pt x="142" y="1443"/>
                  </a:moveTo>
                  <a:cubicBezTo>
                    <a:pt x="142" y="1443"/>
                    <a:pt x="141" y="1443"/>
                    <a:pt x="141" y="1443"/>
                  </a:cubicBezTo>
                  <a:cubicBezTo>
                    <a:pt x="139" y="1441"/>
                    <a:pt x="136" y="1442"/>
                    <a:pt x="133" y="1443"/>
                  </a:cubicBezTo>
                  <a:cubicBezTo>
                    <a:pt x="120" y="1448"/>
                    <a:pt x="109" y="1463"/>
                    <a:pt x="100" y="1476"/>
                  </a:cubicBezTo>
                  <a:cubicBezTo>
                    <a:pt x="89" y="1493"/>
                    <a:pt x="73" y="1529"/>
                    <a:pt x="76" y="1535"/>
                  </a:cubicBezTo>
                  <a:cubicBezTo>
                    <a:pt x="79" y="1542"/>
                    <a:pt x="117" y="1517"/>
                    <a:pt x="132" y="1496"/>
                  </a:cubicBezTo>
                  <a:cubicBezTo>
                    <a:pt x="140" y="1485"/>
                    <a:pt x="155" y="1463"/>
                    <a:pt x="146" y="1448"/>
                  </a:cubicBezTo>
                  <a:cubicBezTo>
                    <a:pt x="145" y="1446"/>
                    <a:pt x="144" y="1444"/>
                    <a:pt x="142" y="1443"/>
                  </a:cubicBezTo>
                  <a:close/>
                  <a:moveTo>
                    <a:pt x="142" y="2149"/>
                  </a:moveTo>
                  <a:cubicBezTo>
                    <a:pt x="142" y="2149"/>
                    <a:pt x="141" y="2148"/>
                    <a:pt x="141" y="2148"/>
                  </a:cubicBezTo>
                  <a:cubicBezTo>
                    <a:pt x="139" y="2147"/>
                    <a:pt x="136" y="2147"/>
                    <a:pt x="133" y="2148"/>
                  </a:cubicBezTo>
                  <a:cubicBezTo>
                    <a:pt x="128" y="2150"/>
                    <a:pt x="123" y="2154"/>
                    <a:pt x="118" y="2158"/>
                  </a:cubicBezTo>
                  <a:cubicBezTo>
                    <a:pt x="148" y="2158"/>
                    <a:pt x="148" y="2158"/>
                    <a:pt x="148" y="2158"/>
                  </a:cubicBezTo>
                  <a:cubicBezTo>
                    <a:pt x="147" y="2157"/>
                    <a:pt x="147" y="2155"/>
                    <a:pt x="146" y="2153"/>
                  </a:cubicBezTo>
                  <a:cubicBezTo>
                    <a:pt x="145" y="2151"/>
                    <a:pt x="144" y="2150"/>
                    <a:pt x="142" y="21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</p:sp>
      </p:grp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20385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27136638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0" y="1"/>
            <a:ext cx="12194834" cy="6858000"/>
          </a:xfrm>
          <a:custGeom>
            <a:avLst/>
            <a:gdLst/>
            <a:ahLst/>
            <a:cxnLst/>
            <a:rect l="0" t="0" r="r" b="b"/>
            <a:pathLst>
              <a:path w="3842" h="2159">
                <a:moveTo>
                  <a:pt x="1466" y="764"/>
                </a:moveTo>
                <a:cubicBezTo>
                  <a:pt x="1477" y="793"/>
                  <a:pt x="1497" y="813"/>
                  <a:pt x="1517" y="829"/>
                </a:cubicBezTo>
                <a:cubicBezTo>
                  <a:pt x="1519" y="831"/>
                  <a:pt x="1521" y="833"/>
                  <a:pt x="1523" y="833"/>
                </a:cubicBezTo>
                <a:cubicBezTo>
                  <a:pt x="1524" y="833"/>
                  <a:pt x="1525" y="834"/>
                  <a:pt x="1526" y="833"/>
                </a:cubicBezTo>
                <a:cubicBezTo>
                  <a:pt x="1527" y="833"/>
                  <a:pt x="1528" y="833"/>
                  <a:pt x="1529" y="831"/>
                </a:cubicBezTo>
                <a:cubicBezTo>
                  <a:pt x="1533" y="826"/>
                  <a:pt x="1527" y="813"/>
                  <a:pt x="1526" y="808"/>
                </a:cubicBezTo>
                <a:cubicBezTo>
                  <a:pt x="1522" y="800"/>
                  <a:pt x="1518" y="792"/>
                  <a:pt x="1514" y="784"/>
                </a:cubicBezTo>
                <a:cubicBezTo>
                  <a:pt x="1508" y="771"/>
                  <a:pt x="1501" y="758"/>
                  <a:pt x="1492" y="746"/>
                </a:cubicBezTo>
                <a:cubicBezTo>
                  <a:pt x="1489" y="741"/>
                  <a:pt x="1485" y="736"/>
                  <a:pt x="1480" y="735"/>
                </a:cubicBezTo>
                <a:cubicBezTo>
                  <a:pt x="1475" y="733"/>
                  <a:pt x="1469" y="734"/>
                  <a:pt x="1466" y="740"/>
                </a:cubicBezTo>
                <a:cubicBezTo>
                  <a:pt x="1464" y="743"/>
                  <a:pt x="1463" y="747"/>
                  <a:pt x="1464" y="752"/>
                </a:cubicBezTo>
                <a:cubicBezTo>
                  <a:pt x="1464" y="756"/>
                  <a:pt x="1465" y="760"/>
                  <a:pt x="1466" y="764"/>
                </a:cubicBezTo>
                <a:close/>
                <a:moveTo>
                  <a:pt x="1114" y="381"/>
                </a:moveTo>
                <a:cubicBezTo>
                  <a:pt x="1119" y="390"/>
                  <a:pt x="1125" y="399"/>
                  <a:pt x="1130" y="407"/>
                </a:cubicBezTo>
                <a:cubicBezTo>
                  <a:pt x="1133" y="411"/>
                  <a:pt x="1147" y="436"/>
                  <a:pt x="1147" y="426"/>
                </a:cubicBezTo>
                <a:cubicBezTo>
                  <a:pt x="1147" y="414"/>
                  <a:pt x="1144" y="401"/>
                  <a:pt x="1141" y="390"/>
                </a:cubicBezTo>
                <a:cubicBezTo>
                  <a:pt x="1138" y="373"/>
                  <a:pt x="1133" y="355"/>
                  <a:pt x="1128" y="339"/>
                </a:cubicBezTo>
                <a:cubicBezTo>
                  <a:pt x="1124" y="324"/>
                  <a:pt x="1118" y="301"/>
                  <a:pt x="1104" y="296"/>
                </a:cubicBezTo>
                <a:cubicBezTo>
                  <a:pt x="1100" y="294"/>
                  <a:pt x="1095" y="296"/>
                  <a:pt x="1092" y="300"/>
                </a:cubicBezTo>
                <a:cubicBezTo>
                  <a:pt x="1088" y="305"/>
                  <a:pt x="1088" y="314"/>
                  <a:pt x="1090" y="321"/>
                </a:cubicBezTo>
                <a:cubicBezTo>
                  <a:pt x="1096" y="342"/>
                  <a:pt x="1104" y="362"/>
                  <a:pt x="1114" y="381"/>
                </a:cubicBezTo>
                <a:close/>
                <a:moveTo>
                  <a:pt x="1466" y="58"/>
                </a:moveTo>
                <a:cubicBezTo>
                  <a:pt x="1477" y="87"/>
                  <a:pt x="1497" y="107"/>
                  <a:pt x="1517" y="124"/>
                </a:cubicBezTo>
                <a:cubicBezTo>
                  <a:pt x="1519" y="125"/>
                  <a:pt x="1521" y="127"/>
                  <a:pt x="1523" y="128"/>
                </a:cubicBezTo>
                <a:cubicBezTo>
                  <a:pt x="1524" y="128"/>
                  <a:pt x="1525" y="128"/>
                  <a:pt x="1526" y="128"/>
                </a:cubicBezTo>
                <a:cubicBezTo>
                  <a:pt x="1527" y="128"/>
                  <a:pt x="1528" y="127"/>
                  <a:pt x="1529" y="126"/>
                </a:cubicBezTo>
                <a:cubicBezTo>
                  <a:pt x="1533" y="121"/>
                  <a:pt x="1527" y="107"/>
                  <a:pt x="1526" y="103"/>
                </a:cubicBezTo>
                <a:cubicBezTo>
                  <a:pt x="1522" y="94"/>
                  <a:pt x="1518" y="87"/>
                  <a:pt x="1514" y="79"/>
                </a:cubicBezTo>
                <a:cubicBezTo>
                  <a:pt x="1508" y="65"/>
                  <a:pt x="1501" y="52"/>
                  <a:pt x="1492" y="40"/>
                </a:cubicBezTo>
                <a:cubicBezTo>
                  <a:pt x="1489" y="35"/>
                  <a:pt x="1485" y="31"/>
                  <a:pt x="1480" y="29"/>
                </a:cubicBezTo>
                <a:cubicBezTo>
                  <a:pt x="1475" y="27"/>
                  <a:pt x="1469" y="29"/>
                  <a:pt x="1466" y="34"/>
                </a:cubicBezTo>
                <a:cubicBezTo>
                  <a:pt x="1464" y="37"/>
                  <a:pt x="1463" y="42"/>
                  <a:pt x="1464" y="46"/>
                </a:cubicBezTo>
                <a:cubicBezTo>
                  <a:pt x="1464" y="50"/>
                  <a:pt x="1465" y="54"/>
                  <a:pt x="1466" y="58"/>
                </a:cubicBezTo>
                <a:close/>
                <a:moveTo>
                  <a:pt x="1537" y="16"/>
                </a:moveTo>
                <a:cubicBezTo>
                  <a:pt x="1539" y="11"/>
                  <a:pt x="1540" y="5"/>
                  <a:pt x="1541" y="0"/>
                </a:cubicBezTo>
                <a:cubicBezTo>
                  <a:pt x="1529" y="0"/>
                  <a:pt x="1529" y="0"/>
                  <a:pt x="1529" y="0"/>
                </a:cubicBezTo>
                <a:cubicBezTo>
                  <a:pt x="1529" y="1"/>
                  <a:pt x="1529" y="2"/>
                  <a:pt x="1529" y="3"/>
                </a:cubicBezTo>
                <a:cubicBezTo>
                  <a:pt x="1530" y="5"/>
                  <a:pt x="1533" y="24"/>
                  <a:pt x="1537" y="16"/>
                </a:cubicBezTo>
                <a:close/>
                <a:moveTo>
                  <a:pt x="1153" y="425"/>
                </a:moveTo>
                <a:cubicBezTo>
                  <a:pt x="1156" y="429"/>
                  <a:pt x="1166" y="414"/>
                  <a:pt x="1171" y="406"/>
                </a:cubicBezTo>
                <a:cubicBezTo>
                  <a:pt x="1177" y="399"/>
                  <a:pt x="1183" y="390"/>
                  <a:pt x="1188" y="382"/>
                </a:cubicBezTo>
                <a:cubicBezTo>
                  <a:pt x="1195" y="370"/>
                  <a:pt x="1201" y="358"/>
                  <a:pt x="1207" y="346"/>
                </a:cubicBezTo>
                <a:cubicBezTo>
                  <a:pt x="1212" y="333"/>
                  <a:pt x="1218" y="321"/>
                  <a:pt x="1216" y="306"/>
                </a:cubicBezTo>
                <a:cubicBezTo>
                  <a:pt x="1216" y="303"/>
                  <a:pt x="1215" y="300"/>
                  <a:pt x="1214" y="298"/>
                </a:cubicBezTo>
                <a:cubicBezTo>
                  <a:pt x="1211" y="295"/>
                  <a:pt x="1208" y="295"/>
                  <a:pt x="1205" y="296"/>
                </a:cubicBezTo>
                <a:cubicBezTo>
                  <a:pt x="1198" y="298"/>
                  <a:pt x="1194" y="304"/>
                  <a:pt x="1190" y="310"/>
                </a:cubicBezTo>
                <a:cubicBezTo>
                  <a:pt x="1185" y="318"/>
                  <a:pt x="1180" y="326"/>
                  <a:pt x="1177" y="335"/>
                </a:cubicBezTo>
                <a:cubicBezTo>
                  <a:pt x="1171" y="349"/>
                  <a:pt x="1167" y="364"/>
                  <a:pt x="1162" y="380"/>
                </a:cubicBezTo>
                <a:cubicBezTo>
                  <a:pt x="1158" y="394"/>
                  <a:pt x="1149" y="421"/>
                  <a:pt x="1153" y="425"/>
                </a:cubicBezTo>
                <a:close/>
                <a:moveTo>
                  <a:pt x="1145" y="352"/>
                </a:moveTo>
                <a:cubicBezTo>
                  <a:pt x="1146" y="355"/>
                  <a:pt x="1149" y="374"/>
                  <a:pt x="1153" y="366"/>
                </a:cubicBezTo>
                <a:cubicBezTo>
                  <a:pt x="1155" y="361"/>
                  <a:pt x="1156" y="355"/>
                  <a:pt x="1157" y="350"/>
                </a:cubicBezTo>
                <a:cubicBezTo>
                  <a:pt x="1159" y="340"/>
                  <a:pt x="1160" y="330"/>
                  <a:pt x="1161" y="320"/>
                </a:cubicBezTo>
                <a:cubicBezTo>
                  <a:pt x="1164" y="303"/>
                  <a:pt x="1165" y="286"/>
                  <a:pt x="1166" y="268"/>
                </a:cubicBezTo>
                <a:cubicBezTo>
                  <a:pt x="1167" y="254"/>
                  <a:pt x="1168" y="232"/>
                  <a:pt x="1156" y="224"/>
                </a:cubicBezTo>
                <a:cubicBezTo>
                  <a:pt x="1151" y="221"/>
                  <a:pt x="1144" y="223"/>
                  <a:pt x="1140" y="228"/>
                </a:cubicBezTo>
                <a:cubicBezTo>
                  <a:pt x="1136" y="233"/>
                  <a:pt x="1134" y="241"/>
                  <a:pt x="1133" y="248"/>
                </a:cubicBezTo>
                <a:cubicBezTo>
                  <a:pt x="1134" y="273"/>
                  <a:pt x="1137" y="298"/>
                  <a:pt x="1140" y="323"/>
                </a:cubicBezTo>
                <a:cubicBezTo>
                  <a:pt x="1142" y="333"/>
                  <a:pt x="1143" y="343"/>
                  <a:pt x="1145" y="352"/>
                </a:cubicBezTo>
                <a:close/>
                <a:moveTo>
                  <a:pt x="1540" y="580"/>
                </a:moveTo>
                <a:cubicBezTo>
                  <a:pt x="1535" y="577"/>
                  <a:pt x="1528" y="579"/>
                  <a:pt x="1524" y="584"/>
                </a:cubicBezTo>
                <a:cubicBezTo>
                  <a:pt x="1520" y="589"/>
                  <a:pt x="1518" y="596"/>
                  <a:pt x="1517" y="604"/>
                </a:cubicBezTo>
                <a:cubicBezTo>
                  <a:pt x="1518" y="629"/>
                  <a:pt x="1521" y="654"/>
                  <a:pt x="1524" y="679"/>
                </a:cubicBezTo>
                <a:cubicBezTo>
                  <a:pt x="1526" y="688"/>
                  <a:pt x="1527" y="698"/>
                  <a:pt x="1529" y="708"/>
                </a:cubicBezTo>
                <a:cubicBezTo>
                  <a:pt x="1530" y="711"/>
                  <a:pt x="1533" y="730"/>
                  <a:pt x="1537" y="721"/>
                </a:cubicBezTo>
                <a:cubicBezTo>
                  <a:pt x="1539" y="717"/>
                  <a:pt x="1540" y="711"/>
                  <a:pt x="1541" y="706"/>
                </a:cubicBezTo>
                <a:cubicBezTo>
                  <a:pt x="1543" y="696"/>
                  <a:pt x="1544" y="685"/>
                  <a:pt x="1545" y="675"/>
                </a:cubicBezTo>
                <a:cubicBezTo>
                  <a:pt x="1548" y="658"/>
                  <a:pt x="1549" y="641"/>
                  <a:pt x="1550" y="624"/>
                </a:cubicBezTo>
                <a:cubicBezTo>
                  <a:pt x="1551" y="610"/>
                  <a:pt x="1552" y="587"/>
                  <a:pt x="1540" y="580"/>
                </a:cubicBezTo>
                <a:close/>
                <a:moveTo>
                  <a:pt x="1128" y="1047"/>
                </a:moveTo>
                <a:cubicBezTo>
                  <a:pt x="1124" y="1033"/>
                  <a:pt x="1118" y="1009"/>
                  <a:pt x="1104" y="1004"/>
                </a:cubicBezTo>
                <a:cubicBezTo>
                  <a:pt x="1100" y="1003"/>
                  <a:pt x="1095" y="1004"/>
                  <a:pt x="1092" y="1008"/>
                </a:cubicBezTo>
                <a:cubicBezTo>
                  <a:pt x="1088" y="1014"/>
                  <a:pt x="1088" y="1022"/>
                  <a:pt x="1090" y="1029"/>
                </a:cubicBezTo>
                <a:cubicBezTo>
                  <a:pt x="1096" y="1050"/>
                  <a:pt x="1104" y="1071"/>
                  <a:pt x="1114" y="1089"/>
                </a:cubicBezTo>
                <a:cubicBezTo>
                  <a:pt x="1119" y="1098"/>
                  <a:pt x="1125" y="1107"/>
                  <a:pt x="1130" y="1116"/>
                </a:cubicBezTo>
                <a:cubicBezTo>
                  <a:pt x="1133" y="1120"/>
                  <a:pt x="1147" y="1144"/>
                  <a:pt x="1147" y="1134"/>
                </a:cubicBezTo>
                <a:cubicBezTo>
                  <a:pt x="1147" y="1122"/>
                  <a:pt x="1144" y="1110"/>
                  <a:pt x="1141" y="1098"/>
                </a:cubicBezTo>
                <a:cubicBezTo>
                  <a:pt x="1138" y="1081"/>
                  <a:pt x="1133" y="1064"/>
                  <a:pt x="1128" y="1047"/>
                </a:cubicBezTo>
                <a:close/>
                <a:moveTo>
                  <a:pt x="1153" y="1133"/>
                </a:moveTo>
                <a:cubicBezTo>
                  <a:pt x="1156" y="1137"/>
                  <a:pt x="1166" y="1122"/>
                  <a:pt x="1171" y="1115"/>
                </a:cubicBezTo>
                <a:cubicBezTo>
                  <a:pt x="1177" y="1107"/>
                  <a:pt x="1183" y="1099"/>
                  <a:pt x="1188" y="1090"/>
                </a:cubicBezTo>
                <a:cubicBezTo>
                  <a:pt x="1195" y="1079"/>
                  <a:pt x="1201" y="1067"/>
                  <a:pt x="1207" y="1054"/>
                </a:cubicBezTo>
                <a:cubicBezTo>
                  <a:pt x="1212" y="1042"/>
                  <a:pt x="1218" y="1030"/>
                  <a:pt x="1216" y="1015"/>
                </a:cubicBezTo>
                <a:cubicBezTo>
                  <a:pt x="1216" y="1012"/>
                  <a:pt x="1215" y="1008"/>
                  <a:pt x="1214" y="1006"/>
                </a:cubicBezTo>
                <a:cubicBezTo>
                  <a:pt x="1211" y="1003"/>
                  <a:pt x="1208" y="1003"/>
                  <a:pt x="1205" y="1004"/>
                </a:cubicBezTo>
                <a:cubicBezTo>
                  <a:pt x="1198" y="1006"/>
                  <a:pt x="1194" y="1012"/>
                  <a:pt x="1190" y="1019"/>
                </a:cubicBezTo>
                <a:cubicBezTo>
                  <a:pt x="1185" y="1026"/>
                  <a:pt x="1180" y="1034"/>
                  <a:pt x="1177" y="1043"/>
                </a:cubicBezTo>
                <a:cubicBezTo>
                  <a:pt x="1171" y="1058"/>
                  <a:pt x="1167" y="1073"/>
                  <a:pt x="1162" y="1088"/>
                </a:cubicBezTo>
                <a:cubicBezTo>
                  <a:pt x="1158" y="1103"/>
                  <a:pt x="1149" y="1129"/>
                  <a:pt x="1153" y="1133"/>
                </a:cubicBezTo>
                <a:close/>
                <a:moveTo>
                  <a:pt x="1156" y="933"/>
                </a:moveTo>
                <a:cubicBezTo>
                  <a:pt x="1151" y="930"/>
                  <a:pt x="1144" y="932"/>
                  <a:pt x="1140" y="937"/>
                </a:cubicBezTo>
                <a:cubicBezTo>
                  <a:pt x="1136" y="942"/>
                  <a:pt x="1134" y="949"/>
                  <a:pt x="1133" y="956"/>
                </a:cubicBezTo>
                <a:cubicBezTo>
                  <a:pt x="1134" y="982"/>
                  <a:pt x="1137" y="1006"/>
                  <a:pt x="1140" y="1031"/>
                </a:cubicBezTo>
                <a:cubicBezTo>
                  <a:pt x="1142" y="1041"/>
                  <a:pt x="1143" y="1051"/>
                  <a:pt x="1145" y="1061"/>
                </a:cubicBezTo>
                <a:cubicBezTo>
                  <a:pt x="1146" y="1064"/>
                  <a:pt x="1149" y="1082"/>
                  <a:pt x="1153" y="1074"/>
                </a:cubicBezTo>
                <a:cubicBezTo>
                  <a:pt x="1155" y="1070"/>
                  <a:pt x="1156" y="1063"/>
                  <a:pt x="1157" y="1058"/>
                </a:cubicBezTo>
                <a:cubicBezTo>
                  <a:pt x="1159" y="1048"/>
                  <a:pt x="1160" y="1038"/>
                  <a:pt x="1161" y="1028"/>
                </a:cubicBezTo>
                <a:cubicBezTo>
                  <a:pt x="1164" y="1011"/>
                  <a:pt x="1165" y="994"/>
                  <a:pt x="1166" y="977"/>
                </a:cubicBezTo>
                <a:cubicBezTo>
                  <a:pt x="1167" y="963"/>
                  <a:pt x="1168" y="940"/>
                  <a:pt x="1156" y="933"/>
                </a:cubicBezTo>
                <a:close/>
                <a:moveTo>
                  <a:pt x="1514" y="58"/>
                </a:moveTo>
                <a:cubicBezTo>
                  <a:pt x="1517" y="62"/>
                  <a:pt x="1531" y="86"/>
                  <a:pt x="1531" y="76"/>
                </a:cubicBezTo>
                <a:cubicBezTo>
                  <a:pt x="1531" y="64"/>
                  <a:pt x="1528" y="51"/>
                  <a:pt x="1525" y="40"/>
                </a:cubicBezTo>
                <a:cubicBezTo>
                  <a:pt x="1522" y="27"/>
                  <a:pt x="1519" y="13"/>
                  <a:pt x="1516" y="0"/>
                </a:cubicBezTo>
                <a:cubicBezTo>
                  <a:pt x="1484" y="0"/>
                  <a:pt x="1484" y="0"/>
                  <a:pt x="1484" y="0"/>
                </a:cubicBezTo>
                <a:cubicBezTo>
                  <a:pt x="1488" y="11"/>
                  <a:pt x="1493" y="21"/>
                  <a:pt x="1498" y="31"/>
                </a:cubicBezTo>
                <a:cubicBezTo>
                  <a:pt x="1503" y="40"/>
                  <a:pt x="1509" y="49"/>
                  <a:pt x="1514" y="58"/>
                </a:cubicBezTo>
                <a:close/>
                <a:moveTo>
                  <a:pt x="1882" y="381"/>
                </a:moveTo>
                <a:cubicBezTo>
                  <a:pt x="1887" y="390"/>
                  <a:pt x="1892" y="399"/>
                  <a:pt x="1898" y="407"/>
                </a:cubicBezTo>
                <a:cubicBezTo>
                  <a:pt x="1901" y="411"/>
                  <a:pt x="1915" y="436"/>
                  <a:pt x="1915" y="426"/>
                </a:cubicBezTo>
                <a:cubicBezTo>
                  <a:pt x="1915" y="414"/>
                  <a:pt x="1912" y="401"/>
                  <a:pt x="1909" y="390"/>
                </a:cubicBezTo>
                <a:cubicBezTo>
                  <a:pt x="1906" y="373"/>
                  <a:pt x="1901" y="355"/>
                  <a:pt x="1896" y="339"/>
                </a:cubicBezTo>
                <a:cubicBezTo>
                  <a:pt x="1892" y="324"/>
                  <a:pt x="1886" y="301"/>
                  <a:pt x="1872" y="296"/>
                </a:cubicBezTo>
                <a:cubicBezTo>
                  <a:pt x="1868" y="294"/>
                  <a:pt x="1863" y="296"/>
                  <a:pt x="1860" y="300"/>
                </a:cubicBezTo>
                <a:cubicBezTo>
                  <a:pt x="1856" y="305"/>
                  <a:pt x="1856" y="314"/>
                  <a:pt x="1858" y="321"/>
                </a:cubicBezTo>
                <a:cubicBezTo>
                  <a:pt x="1864" y="342"/>
                  <a:pt x="1872" y="362"/>
                  <a:pt x="1882" y="381"/>
                </a:cubicBezTo>
                <a:close/>
                <a:moveTo>
                  <a:pt x="1850" y="408"/>
                </a:moveTo>
                <a:cubicBezTo>
                  <a:pt x="1861" y="437"/>
                  <a:pt x="1881" y="457"/>
                  <a:pt x="1901" y="474"/>
                </a:cubicBezTo>
                <a:cubicBezTo>
                  <a:pt x="1903" y="475"/>
                  <a:pt x="1905" y="477"/>
                  <a:pt x="1907" y="478"/>
                </a:cubicBezTo>
                <a:cubicBezTo>
                  <a:pt x="1908" y="478"/>
                  <a:pt x="1909" y="478"/>
                  <a:pt x="1910" y="478"/>
                </a:cubicBezTo>
                <a:cubicBezTo>
                  <a:pt x="1911" y="478"/>
                  <a:pt x="1912" y="477"/>
                  <a:pt x="1913" y="476"/>
                </a:cubicBezTo>
                <a:cubicBezTo>
                  <a:pt x="1917" y="471"/>
                  <a:pt x="1911" y="457"/>
                  <a:pt x="1910" y="453"/>
                </a:cubicBezTo>
                <a:cubicBezTo>
                  <a:pt x="1906" y="444"/>
                  <a:pt x="1902" y="436"/>
                  <a:pt x="1898" y="429"/>
                </a:cubicBezTo>
                <a:cubicBezTo>
                  <a:pt x="1892" y="415"/>
                  <a:pt x="1885" y="402"/>
                  <a:pt x="1876" y="390"/>
                </a:cubicBezTo>
                <a:cubicBezTo>
                  <a:pt x="1873" y="385"/>
                  <a:pt x="1869" y="381"/>
                  <a:pt x="1864" y="379"/>
                </a:cubicBezTo>
                <a:cubicBezTo>
                  <a:pt x="1859" y="377"/>
                  <a:pt x="1853" y="379"/>
                  <a:pt x="1850" y="384"/>
                </a:cubicBezTo>
                <a:cubicBezTo>
                  <a:pt x="1848" y="387"/>
                  <a:pt x="1847" y="392"/>
                  <a:pt x="1848" y="396"/>
                </a:cubicBezTo>
                <a:cubicBezTo>
                  <a:pt x="1848" y="400"/>
                  <a:pt x="1849" y="404"/>
                  <a:pt x="1850" y="408"/>
                </a:cubicBezTo>
                <a:close/>
                <a:moveTo>
                  <a:pt x="1913" y="352"/>
                </a:moveTo>
                <a:cubicBezTo>
                  <a:pt x="1914" y="355"/>
                  <a:pt x="1917" y="374"/>
                  <a:pt x="1921" y="366"/>
                </a:cubicBezTo>
                <a:cubicBezTo>
                  <a:pt x="1923" y="361"/>
                  <a:pt x="1924" y="355"/>
                  <a:pt x="1925" y="350"/>
                </a:cubicBezTo>
                <a:cubicBezTo>
                  <a:pt x="1927" y="340"/>
                  <a:pt x="1928" y="330"/>
                  <a:pt x="1929" y="320"/>
                </a:cubicBezTo>
                <a:cubicBezTo>
                  <a:pt x="1932" y="303"/>
                  <a:pt x="1933" y="286"/>
                  <a:pt x="1934" y="268"/>
                </a:cubicBezTo>
                <a:cubicBezTo>
                  <a:pt x="1935" y="254"/>
                  <a:pt x="1936" y="232"/>
                  <a:pt x="1924" y="224"/>
                </a:cubicBezTo>
                <a:cubicBezTo>
                  <a:pt x="1919" y="221"/>
                  <a:pt x="1912" y="223"/>
                  <a:pt x="1908" y="228"/>
                </a:cubicBezTo>
                <a:cubicBezTo>
                  <a:pt x="1904" y="233"/>
                  <a:pt x="1902" y="241"/>
                  <a:pt x="1901" y="248"/>
                </a:cubicBezTo>
                <a:cubicBezTo>
                  <a:pt x="1902" y="273"/>
                  <a:pt x="1905" y="298"/>
                  <a:pt x="1908" y="323"/>
                </a:cubicBezTo>
                <a:cubicBezTo>
                  <a:pt x="1910" y="333"/>
                  <a:pt x="1911" y="343"/>
                  <a:pt x="1913" y="352"/>
                </a:cubicBezTo>
                <a:close/>
                <a:moveTo>
                  <a:pt x="1850" y="1116"/>
                </a:moveTo>
                <a:cubicBezTo>
                  <a:pt x="1861" y="1146"/>
                  <a:pt x="1881" y="1165"/>
                  <a:pt x="1901" y="1182"/>
                </a:cubicBezTo>
                <a:cubicBezTo>
                  <a:pt x="1903" y="1184"/>
                  <a:pt x="1905" y="1185"/>
                  <a:pt x="1907" y="1186"/>
                </a:cubicBezTo>
                <a:cubicBezTo>
                  <a:pt x="1908" y="1186"/>
                  <a:pt x="1909" y="1186"/>
                  <a:pt x="1910" y="1186"/>
                </a:cubicBezTo>
                <a:cubicBezTo>
                  <a:pt x="1911" y="1186"/>
                  <a:pt x="1912" y="1185"/>
                  <a:pt x="1913" y="1184"/>
                </a:cubicBezTo>
                <a:cubicBezTo>
                  <a:pt x="1917" y="1179"/>
                  <a:pt x="1911" y="1166"/>
                  <a:pt x="1910" y="1161"/>
                </a:cubicBezTo>
                <a:cubicBezTo>
                  <a:pt x="1906" y="1153"/>
                  <a:pt x="1902" y="1145"/>
                  <a:pt x="1898" y="1137"/>
                </a:cubicBezTo>
                <a:cubicBezTo>
                  <a:pt x="1892" y="1124"/>
                  <a:pt x="1885" y="1110"/>
                  <a:pt x="1876" y="1099"/>
                </a:cubicBezTo>
                <a:cubicBezTo>
                  <a:pt x="1873" y="1094"/>
                  <a:pt x="1869" y="1089"/>
                  <a:pt x="1864" y="1087"/>
                </a:cubicBezTo>
                <a:cubicBezTo>
                  <a:pt x="1859" y="1086"/>
                  <a:pt x="1853" y="1087"/>
                  <a:pt x="1850" y="1093"/>
                </a:cubicBezTo>
                <a:cubicBezTo>
                  <a:pt x="1848" y="1096"/>
                  <a:pt x="1847" y="1100"/>
                  <a:pt x="1848" y="1104"/>
                </a:cubicBezTo>
                <a:cubicBezTo>
                  <a:pt x="1848" y="1109"/>
                  <a:pt x="1849" y="1112"/>
                  <a:pt x="1850" y="1116"/>
                </a:cubicBezTo>
                <a:close/>
                <a:moveTo>
                  <a:pt x="1896" y="1047"/>
                </a:moveTo>
                <a:cubicBezTo>
                  <a:pt x="1892" y="1033"/>
                  <a:pt x="1886" y="1009"/>
                  <a:pt x="1872" y="1004"/>
                </a:cubicBezTo>
                <a:cubicBezTo>
                  <a:pt x="1868" y="1003"/>
                  <a:pt x="1863" y="1004"/>
                  <a:pt x="1860" y="1008"/>
                </a:cubicBezTo>
                <a:cubicBezTo>
                  <a:pt x="1856" y="1014"/>
                  <a:pt x="1856" y="1022"/>
                  <a:pt x="1858" y="1029"/>
                </a:cubicBezTo>
                <a:cubicBezTo>
                  <a:pt x="1864" y="1050"/>
                  <a:pt x="1872" y="1071"/>
                  <a:pt x="1882" y="1089"/>
                </a:cubicBezTo>
                <a:cubicBezTo>
                  <a:pt x="1887" y="1098"/>
                  <a:pt x="1892" y="1107"/>
                  <a:pt x="1898" y="1116"/>
                </a:cubicBezTo>
                <a:cubicBezTo>
                  <a:pt x="1901" y="1120"/>
                  <a:pt x="1915" y="1144"/>
                  <a:pt x="1915" y="1134"/>
                </a:cubicBezTo>
                <a:cubicBezTo>
                  <a:pt x="1915" y="1122"/>
                  <a:pt x="1912" y="1110"/>
                  <a:pt x="1909" y="1098"/>
                </a:cubicBezTo>
                <a:cubicBezTo>
                  <a:pt x="1906" y="1081"/>
                  <a:pt x="1901" y="1064"/>
                  <a:pt x="1896" y="1047"/>
                </a:cubicBezTo>
                <a:close/>
                <a:moveTo>
                  <a:pt x="1555" y="762"/>
                </a:moveTo>
                <a:cubicBezTo>
                  <a:pt x="1561" y="754"/>
                  <a:pt x="1567" y="746"/>
                  <a:pt x="1572" y="738"/>
                </a:cubicBezTo>
                <a:cubicBezTo>
                  <a:pt x="1579" y="726"/>
                  <a:pt x="1585" y="714"/>
                  <a:pt x="1591" y="702"/>
                </a:cubicBezTo>
                <a:cubicBezTo>
                  <a:pt x="1596" y="689"/>
                  <a:pt x="1602" y="677"/>
                  <a:pt x="1600" y="662"/>
                </a:cubicBezTo>
                <a:cubicBezTo>
                  <a:pt x="1600" y="659"/>
                  <a:pt x="1599" y="656"/>
                  <a:pt x="1598" y="653"/>
                </a:cubicBezTo>
                <a:cubicBezTo>
                  <a:pt x="1595" y="651"/>
                  <a:pt x="1592" y="651"/>
                  <a:pt x="1589" y="651"/>
                </a:cubicBezTo>
                <a:cubicBezTo>
                  <a:pt x="1582" y="653"/>
                  <a:pt x="1578" y="659"/>
                  <a:pt x="1574" y="666"/>
                </a:cubicBezTo>
                <a:cubicBezTo>
                  <a:pt x="1569" y="674"/>
                  <a:pt x="1564" y="681"/>
                  <a:pt x="1561" y="690"/>
                </a:cubicBezTo>
                <a:cubicBezTo>
                  <a:pt x="1555" y="705"/>
                  <a:pt x="1551" y="720"/>
                  <a:pt x="1546" y="735"/>
                </a:cubicBezTo>
                <a:cubicBezTo>
                  <a:pt x="1542" y="750"/>
                  <a:pt x="1533" y="776"/>
                  <a:pt x="1537" y="781"/>
                </a:cubicBezTo>
                <a:cubicBezTo>
                  <a:pt x="1540" y="785"/>
                  <a:pt x="1550" y="769"/>
                  <a:pt x="1555" y="762"/>
                </a:cubicBezTo>
                <a:close/>
                <a:moveTo>
                  <a:pt x="1512" y="694"/>
                </a:moveTo>
                <a:cubicBezTo>
                  <a:pt x="1508" y="680"/>
                  <a:pt x="1502" y="656"/>
                  <a:pt x="1488" y="652"/>
                </a:cubicBezTo>
                <a:cubicBezTo>
                  <a:pt x="1484" y="650"/>
                  <a:pt x="1479" y="651"/>
                  <a:pt x="1476" y="656"/>
                </a:cubicBezTo>
                <a:cubicBezTo>
                  <a:pt x="1472" y="661"/>
                  <a:pt x="1472" y="669"/>
                  <a:pt x="1474" y="676"/>
                </a:cubicBezTo>
                <a:cubicBezTo>
                  <a:pt x="1480" y="698"/>
                  <a:pt x="1488" y="718"/>
                  <a:pt x="1498" y="736"/>
                </a:cubicBezTo>
                <a:cubicBezTo>
                  <a:pt x="1503" y="746"/>
                  <a:pt x="1509" y="755"/>
                  <a:pt x="1514" y="763"/>
                </a:cubicBezTo>
                <a:cubicBezTo>
                  <a:pt x="1517" y="767"/>
                  <a:pt x="1531" y="791"/>
                  <a:pt x="1531" y="781"/>
                </a:cubicBezTo>
                <a:cubicBezTo>
                  <a:pt x="1531" y="769"/>
                  <a:pt x="1528" y="757"/>
                  <a:pt x="1525" y="746"/>
                </a:cubicBezTo>
                <a:cubicBezTo>
                  <a:pt x="1522" y="728"/>
                  <a:pt x="1517" y="711"/>
                  <a:pt x="1512" y="694"/>
                </a:cubicBezTo>
                <a:close/>
                <a:moveTo>
                  <a:pt x="1512" y="1400"/>
                </a:moveTo>
                <a:cubicBezTo>
                  <a:pt x="1508" y="1385"/>
                  <a:pt x="1502" y="1362"/>
                  <a:pt x="1488" y="1357"/>
                </a:cubicBezTo>
                <a:cubicBezTo>
                  <a:pt x="1484" y="1356"/>
                  <a:pt x="1479" y="1357"/>
                  <a:pt x="1476" y="1361"/>
                </a:cubicBezTo>
                <a:cubicBezTo>
                  <a:pt x="1472" y="1367"/>
                  <a:pt x="1472" y="1375"/>
                  <a:pt x="1474" y="1382"/>
                </a:cubicBezTo>
                <a:cubicBezTo>
                  <a:pt x="1480" y="1403"/>
                  <a:pt x="1488" y="1423"/>
                  <a:pt x="1498" y="1442"/>
                </a:cubicBezTo>
                <a:cubicBezTo>
                  <a:pt x="1503" y="1451"/>
                  <a:pt x="1509" y="1460"/>
                  <a:pt x="1514" y="1469"/>
                </a:cubicBezTo>
                <a:cubicBezTo>
                  <a:pt x="1517" y="1473"/>
                  <a:pt x="1531" y="1497"/>
                  <a:pt x="1531" y="1487"/>
                </a:cubicBezTo>
                <a:cubicBezTo>
                  <a:pt x="1531" y="1475"/>
                  <a:pt x="1528" y="1462"/>
                  <a:pt x="1525" y="1451"/>
                </a:cubicBezTo>
                <a:cubicBezTo>
                  <a:pt x="1522" y="1434"/>
                  <a:pt x="1517" y="1417"/>
                  <a:pt x="1512" y="1400"/>
                </a:cubicBezTo>
                <a:close/>
                <a:moveTo>
                  <a:pt x="1537" y="75"/>
                </a:moveTo>
                <a:cubicBezTo>
                  <a:pt x="1540" y="79"/>
                  <a:pt x="1550" y="64"/>
                  <a:pt x="1555" y="56"/>
                </a:cubicBezTo>
                <a:cubicBezTo>
                  <a:pt x="1561" y="49"/>
                  <a:pt x="1567" y="41"/>
                  <a:pt x="1572" y="32"/>
                </a:cubicBezTo>
                <a:cubicBezTo>
                  <a:pt x="1578" y="22"/>
                  <a:pt x="1584" y="11"/>
                  <a:pt x="1589" y="0"/>
                </a:cubicBezTo>
                <a:cubicBezTo>
                  <a:pt x="1555" y="0"/>
                  <a:pt x="1555" y="0"/>
                  <a:pt x="1555" y="0"/>
                </a:cubicBezTo>
                <a:cubicBezTo>
                  <a:pt x="1552" y="10"/>
                  <a:pt x="1549" y="20"/>
                  <a:pt x="1546" y="30"/>
                </a:cubicBezTo>
                <a:cubicBezTo>
                  <a:pt x="1542" y="44"/>
                  <a:pt x="1533" y="71"/>
                  <a:pt x="1537" y="75"/>
                </a:cubicBezTo>
                <a:close/>
                <a:moveTo>
                  <a:pt x="1921" y="1133"/>
                </a:moveTo>
                <a:cubicBezTo>
                  <a:pt x="1924" y="1137"/>
                  <a:pt x="1934" y="1122"/>
                  <a:pt x="1939" y="1115"/>
                </a:cubicBezTo>
                <a:cubicBezTo>
                  <a:pt x="1945" y="1107"/>
                  <a:pt x="1951" y="1099"/>
                  <a:pt x="1956" y="1090"/>
                </a:cubicBezTo>
                <a:cubicBezTo>
                  <a:pt x="1963" y="1079"/>
                  <a:pt x="1969" y="1067"/>
                  <a:pt x="1975" y="1054"/>
                </a:cubicBezTo>
                <a:cubicBezTo>
                  <a:pt x="1980" y="1042"/>
                  <a:pt x="1986" y="1030"/>
                  <a:pt x="1984" y="1015"/>
                </a:cubicBezTo>
                <a:cubicBezTo>
                  <a:pt x="1984" y="1012"/>
                  <a:pt x="1983" y="1008"/>
                  <a:pt x="1982" y="1006"/>
                </a:cubicBezTo>
                <a:cubicBezTo>
                  <a:pt x="1979" y="1003"/>
                  <a:pt x="1976" y="1003"/>
                  <a:pt x="1973" y="1004"/>
                </a:cubicBezTo>
                <a:cubicBezTo>
                  <a:pt x="1966" y="1006"/>
                  <a:pt x="1962" y="1012"/>
                  <a:pt x="1958" y="1019"/>
                </a:cubicBezTo>
                <a:cubicBezTo>
                  <a:pt x="1953" y="1026"/>
                  <a:pt x="1948" y="1034"/>
                  <a:pt x="1945" y="1043"/>
                </a:cubicBezTo>
                <a:cubicBezTo>
                  <a:pt x="1939" y="1058"/>
                  <a:pt x="1935" y="1073"/>
                  <a:pt x="1930" y="1088"/>
                </a:cubicBezTo>
                <a:cubicBezTo>
                  <a:pt x="1926" y="1103"/>
                  <a:pt x="1917" y="1129"/>
                  <a:pt x="1921" y="1133"/>
                </a:cubicBezTo>
                <a:close/>
                <a:moveTo>
                  <a:pt x="1537" y="1486"/>
                </a:moveTo>
                <a:cubicBezTo>
                  <a:pt x="1540" y="1490"/>
                  <a:pt x="1550" y="1475"/>
                  <a:pt x="1555" y="1468"/>
                </a:cubicBezTo>
                <a:cubicBezTo>
                  <a:pt x="1561" y="1460"/>
                  <a:pt x="1567" y="1452"/>
                  <a:pt x="1572" y="1443"/>
                </a:cubicBezTo>
                <a:cubicBezTo>
                  <a:pt x="1579" y="1432"/>
                  <a:pt x="1585" y="1420"/>
                  <a:pt x="1591" y="1407"/>
                </a:cubicBezTo>
                <a:cubicBezTo>
                  <a:pt x="1596" y="1395"/>
                  <a:pt x="1602" y="1382"/>
                  <a:pt x="1600" y="1368"/>
                </a:cubicBezTo>
                <a:cubicBezTo>
                  <a:pt x="1600" y="1364"/>
                  <a:pt x="1599" y="1361"/>
                  <a:pt x="1598" y="1359"/>
                </a:cubicBezTo>
                <a:cubicBezTo>
                  <a:pt x="1595" y="1356"/>
                  <a:pt x="1592" y="1356"/>
                  <a:pt x="1589" y="1357"/>
                </a:cubicBezTo>
                <a:cubicBezTo>
                  <a:pt x="1582" y="1359"/>
                  <a:pt x="1578" y="1365"/>
                  <a:pt x="1574" y="1372"/>
                </a:cubicBezTo>
                <a:cubicBezTo>
                  <a:pt x="1569" y="1379"/>
                  <a:pt x="1564" y="1387"/>
                  <a:pt x="1561" y="1396"/>
                </a:cubicBezTo>
                <a:cubicBezTo>
                  <a:pt x="1555" y="1411"/>
                  <a:pt x="1551" y="1426"/>
                  <a:pt x="1546" y="1441"/>
                </a:cubicBezTo>
                <a:cubicBezTo>
                  <a:pt x="1542" y="1456"/>
                  <a:pt x="1533" y="1482"/>
                  <a:pt x="1537" y="1486"/>
                </a:cubicBezTo>
                <a:close/>
                <a:moveTo>
                  <a:pt x="1540" y="1285"/>
                </a:moveTo>
                <a:cubicBezTo>
                  <a:pt x="1535" y="1282"/>
                  <a:pt x="1528" y="1285"/>
                  <a:pt x="1524" y="1290"/>
                </a:cubicBezTo>
                <a:cubicBezTo>
                  <a:pt x="1520" y="1295"/>
                  <a:pt x="1518" y="1302"/>
                  <a:pt x="1517" y="1309"/>
                </a:cubicBezTo>
                <a:cubicBezTo>
                  <a:pt x="1518" y="1334"/>
                  <a:pt x="1521" y="1359"/>
                  <a:pt x="1524" y="1384"/>
                </a:cubicBezTo>
                <a:cubicBezTo>
                  <a:pt x="1526" y="1394"/>
                  <a:pt x="1527" y="1404"/>
                  <a:pt x="1529" y="1414"/>
                </a:cubicBezTo>
                <a:cubicBezTo>
                  <a:pt x="1530" y="1417"/>
                  <a:pt x="1533" y="1435"/>
                  <a:pt x="1537" y="1427"/>
                </a:cubicBezTo>
                <a:cubicBezTo>
                  <a:pt x="1539" y="1423"/>
                  <a:pt x="1540" y="1416"/>
                  <a:pt x="1541" y="1411"/>
                </a:cubicBezTo>
                <a:cubicBezTo>
                  <a:pt x="1543" y="1401"/>
                  <a:pt x="1544" y="1391"/>
                  <a:pt x="1545" y="1381"/>
                </a:cubicBezTo>
                <a:cubicBezTo>
                  <a:pt x="1548" y="1364"/>
                  <a:pt x="1549" y="1347"/>
                  <a:pt x="1550" y="1330"/>
                </a:cubicBezTo>
                <a:cubicBezTo>
                  <a:pt x="1551" y="1316"/>
                  <a:pt x="1552" y="1293"/>
                  <a:pt x="1540" y="1285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1082" y="408"/>
                </a:moveTo>
                <a:cubicBezTo>
                  <a:pt x="1093" y="437"/>
                  <a:pt x="1113" y="457"/>
                  <a:pt x="1133" y="474"/>
                </a:cubicBezTo>
                <a:cubicBezTo>
                  <a:pt x="1135" y="475"/>
                  <a:pt x="1137" y="477"/>
                  <a:pt x="1139" y="478"/>
                </a:cubicBezTo>
                <a:cubicBezTo>
                  <a:pt x="1140" y="478"/>
                  <a:pt x="1141" y="478"/>
                  <a:pt x="1142" y="478"/>
                </a:cubicBezTo>
                <a:cubicBezTo>
                  <a:pt x="1143" y="478"/>
                  <a:pt x="1144" y="477"/>
                  <a:pt x="1145" y="476"/>
                </a:cubicBezTo>
                <a:cubicBezTo>
                  <a:pt x="1149" y="471"/>
                  <a:pt x="1143" y="457"/>
                  <a:pt x="1142" y="453"/>
                </a:cubicBezTo>
                <a:cubicBezTo>
                  <a:pt x="1138" y="444"/>
                  <a:pt x="1134" y="436"/>
                  <a:pt x="1130" y="429"/>
                </a:cubicBezTo>
                <a:cubicBezTo>
                  <a:pt x="1124" y="415"/>
                  <a:pt x="1117" y="402"/>
                  <a:pt x="1108" y="390"/>
                </a:cubicBezTo>
                <a:cubicBezTo>
                  <a:pt x="1105" y="385"/>
                  <a:pt x="1101" y="381"/>
                  <a:pt x="1096" y="379"/>
                </a:cubicBezTo>
                <a:cubicBezTo>
                  <a:pt x="1091" y="377"/>
                  <a:pt x="1085" y="379"/>
                  <a:pt x="1082" y="384"/>
                </a:cubicBezTo>
                <a:cubicBezTo>
                  <a:pt x="1080" y="387"/>
                  <a:pt x="1079" y="392"/>
                  <a:pt x="1080" y="396"/>
                </a:cubicBezTo>
                <a:cubicBezTo>
                  <a:pt x="1080" y="400"/>
                  <a:pt x="1081" y="404"/>
                  <a:pt x="1082" y="408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1082" y="1116"/>
                </a:moveTo>
                <a:cubicBezTo>
                  <a:pt x="1093" y="1146"/>
                  <a:pt x="1113" y="1165"/>
                  <a:pt x="1133" y="1182"/>
                </a:cubicBezTo>
                <a:cubicBezTo>
                  <a:pt x="1135" y="1184"/>
                  <a:pt x="1137" y="1185"/>
                  <a:pt x="1139" y="1186"/>
                </a:cubicBezTo>
                <a:cubicBezTo>
                  <a:pt x="1140" y="1186"/>
                  <a:pt x="1141" y="1186"/>
                  <a:pt x="1142" y="1186"/>
                </a:cubicBezTo>
                <a:cubicBezTo>
                  <a:pt x="1143" y="1186"/>
                  <a:pt x="1144" y="1185"/>
                  <a:pt x="1145" y="1184"/>
                </a:cubicBezTo>
                <a:cubicBezTo>
                  <a:pt x="1149" y="1179"/>
                  <a:pt x="1143" y="1166"/>
                  <a:pt x="1142" y="1161"/>
                </a:cubicBezTo>
                <a:cubicBezTo>
                  <a:pt x="1138" y="1153"/>
                  <a:pt x="1134" y="1145"/>
                  <a:pt x="1130" y="1137"/>
                </a:cubicBezTo>
                <a:cubicBezTo>
                  <a:pt x="1124" y="1124"/>
                  <a:pt x="1117" y="1110"/>
                  <a:pt x="1108" y="1099"/>
                </a:cubicBezTo>
                <a:cubicBezTo>
                  <a:pt x="1105" y="1094"/>
                  <a:pt x="1101" y="1089"/>
                  <a:pt x="1096" y="1087"/>
                </a:cubicBezTo>
                <a:cubicBezTo>
                  <a:pt x="1091" y="1086"/>
                  <a:pt x="1085" y="1087"/>
                  <a:pt x="1082" y="1093"/>
                </a:cubicBezTo>
                <a:cubicBezTo>
                  <a:pt x="1080" y="1096"/>
                  <a:pt x="1079" y="1100"/>
                  <a:pt x="1080" y="1104"/>
                </a:cubicBezTo>
                <a:cubicBezTo>
                  <a:pt x="1080" y="1109"/>
                  <a:pt x="1081" y="1112"/>
                  <a:pt x="1082" y="1116"/>
                </a:cubicBezTo>
                <a:close/>
                <a:moveTo>
                  <a:pt x="744" y="694"/>
                </a:moveTo>
                <a:cubicBezTo>
                  <a:pt x="740" y="680"/>
                  <a:pt x="734" y="656"/>
                  <a:pt x="720" y="652"/>
                </a:cubicBez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72" y="580"/>
                </a:move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3076" y="1285"/>
                </a:moveTo>
                <a:cubicBezTo>
                  <a:pt x="3071" y="1282"/>
                  <a:pt x="3064" y="1285"/>
                  <a:pt x="3060" y="1290"/>
                </a:cubicBezTo>
                <a:cubicBezTo>
                  <a:pt x="3056" y="1295"/>
                  <a:pt x="3054" y="1302"/>
                  <a:pt x="3053" y="1309"/>
                </a:cubicBezTo>
                <a:cubicBezTo>
                  <a:pt x="3054" y="1334"/>
                  <a:pt x="3057" y="1359"/>
                  <a:pt x="3060" y="1384"/>
                </a:cubicBezTo>
                <a:cubicBezTo>
                  <a:pt x="3062" y="1394"/>
                  <a:pt x="3063" y="1404"/>
                  <a:pt x="3065" y="1414"/>
                </a:cubicBezTo>
                <a:cubicBezTo>
                  <a:pt x="3066" y="1417"/>
                  <a:pt x="3069" y="1435"/>
                  <a:pt x="3073" y="1427"/>
                </a:cubicBezTo>
                <a:cubicBezTo>
                  <a:pt x="3075" y="1423"/>
                  <a:pt x="3076" y="1416"/>
                  <a:pt x="3077" y="1411"/>
                </a:cubicBezTo>
                <a:cubicBezTo>
                  <a:pt x="3079" y="1401"/>
                  <a:pt x="3080" y="1391"/>
                  <a:pt x="3081" y="1381"/>
                </a:cubicBezTo>
                <a:cubicBezTo>
                  <a:pt x="3084" y="1364"/>
                  <a:pt x="3085" y="1347"/>
                  <a:pt x="3086" y="1330"/>
                </a:cubicBezTo>
                <a:cubicBezTo>
                  <a:pt x="3087" y="1316"/>
                  <a:pt x="3088" y="1293"/>
                  <a:pt x="3076" y="1285"/>
                </a:cubicBezTo>
                <a:close/>
                <a:moveTo>
                  <a:pt x="3073" y="1486"/>
                </a:moveTo>
                <a:cubicBezTo>
                  <a:pt x="3076" y="1490"/>
                  <a:pt x="3086" y="1475"/>
                  <a:pt x="3091" y="1468"/>
                </a:cubicBezTo>
                <a:cubicBezTo>
                  <a:pt x="3097" y="1460"/>
                  <a:pt x="3103" y="1452"/>
                  <a:pt x="3108" y="1443"/>
                </a:cubicBezTo>
                <a:cubicBezTo>
                  <a:pt x="3115" y="1432"/>
                  <a:pt x="3121" y="1420"/>
                  <a:pt x="3127" y="1407"/>
                </a:cubicBezTo>
                <a:cubicBezTo>
                  <a:pt x="3132" y="1395"/>
                  <a:pt x="3138" y="1382"/>
                  <a:pt x="3136" y="1368"/>
                </a:cubicBezTo>
                <a:cubicBezTo>
                  <a:pt x="3136" y="1364"/>
                  <a:pt x="3135" y="1361"/>
                  <a:pt x="3134" y="1359"/>
                </a:cubicBezTo>
                <a:cubicBezTo>
                  <a:pt x="3131" y="1356"/>
                  <a:pt x="3128" y="1356"/>
                  <a:pt x="3125" y="1357"/>
                </a:cubicBezTo>
                <a:cubicBezTo>
                  <a:pt x="3118" y="1359"/>
                  <a:pt x="3114" y="1365"/>
                  <a:pt x="3110" y="1372"/>
                </a:cubicBezTo>
                <a:cubicBezTo>
                  <a:pt x="3105" y="1379"/>
                  <a:pt x="3100" y="1387"/>
                  <a:pt x="3097" y="1396"/>
                </a:cubicBezTo>
                <a:cubicBezTo>
                  <a:pt x="3091" y="1411"/>
                  <a:pt x="3087" y="1426"/>
                  <a:pt x="3082" y="1441"/>
                </a:cubicBezTo>
                <a:cubicBezTo>
                  <a:pt x="3078" y="1456"/>
                  <a:pt x="3069" y="1482"/>
                  <a:pt x="3073" y="1486"/>
                </a:cubicBezTo>
                <a:close/>
                <a:moveTo>
                  <a:pt x="3073" y="75"/>
                </a:moveTo>
                <a:cubicBezTo>
                  <a:pt x="3076" y="79"/>
                  <a:pt x="3086" y="64"/>
                  <a:pt x="3091" y="56"/>
                </a:cubicBezTo>
                <a:cubicBezTo>
                  <a:pt x="3097" y="49"/>
                  <a:pt x="3103" y="41"/>
                  <a:pt x="3108" y="32"/>
                </a:cubicBezTo>
                <a:cubicBezTo>
                  <a:pt x="3114" y="22"/>
                  <a:pt x="3120" y="11"/>
                  <a:pt x="3125" y="0"/>
                </a:cubicBezTo>
                <a:cubicBezTo>
                  <a:pt x="3091" y="0"/>
                  <a:pt x="3091" y="0"/>
                  <a:pt x="3091" y="0"/>
                </a:cubicBezTo>
                <a:cubicBezTo>
                  <a:pt x="3088" y="10"/>
                  <a:pt x="3085" y="20"/>
                  <a:pt x="3082" y="30"/>
                </a:cubicBezTo>
                <a:cubicBezTo>
                  <a:pt x="3078" y="44"/>
                  <a:pt x="3069" y="71"/>
                  <a:pt x="3073" y="75"/>
                </a:cubicBezTo>
                <a:close/>
                <a:moveTo>
                  <a:pt x="1924" y="933"/>
                </a:moveTo>
                <a:cubicBezTo>
                  <a:pt x="1919" y="930"/>
                  <a:pt x="1912" y="932"/>
                  <a:pt x="1908" y="937"/>
                </a:cubicBezTo>
                <a:cubicBezTo>
                  <a:pt x="1904" y="942"/>
                  <a:pt x="1902" y="949"/>
                  <a:pt x="1901" y="956"/>
                </a:cubicBezTo>
                <a:cubicBezTo>
                  <a:pt x="1902" y="982"/>
                  <a:pt x="1905" y="1006"/>
                  <a:pt x="1908" y="1031"/>
                </a:cubicBezTo>
                <a:cubicBezTo>
                  <a:pt x="1910" y="1041"/>
                  <a:pt x="1911" y="1051"/>
                  <a:pt x="1913" y="1061"/>
                </a:cubicBezTo>
                <a:cubicBezTo>
                  <a:pt x="1914" y="1064"/>
                  <a:pt x="1917" y="1082"/>
                  <a:pt x="1921" y="1074"/>
                </a:cubicBezTo>
                <a:cubicBezTo>
                  <a:pt x="1923" y="1070"/>
                  <a:pt x="1924" y="1063"/>
                  <a:pt x="1925" y="1058"/>
                </a:cubicBezTo>
                <a:cubicBezTo>
                  <a:pt x="1927" y="1048"/>
                  <a:pt x="1928" y="1038"/>
                  <a:pt x="1929" y="1028"/>
                </a:cubicBezTo>
                <a:cubicBezTo>
                  <a:pt x="1932" y="1011"/>
                  <a:pt x="1933" y="994"/>
                  <a:pt x="1934" y="977"/>
                </a:cubicBezTo>
                <a:cubicBezTo>
                  <a:pt x="1935" y="963"/>
                  <a:pt x="1936" y="940"/>
                  <a:pt x="1924" y="933"/>
                </a:cubicBezTo>
                <a:close/>
                <a:moveTo>
                  <a:pt x="3386" y="1116"/>
                </a:moveTo>
                <a:cubicBezTo>
                  <a:pt x="3397" y="1146"/>
                  <a:pt x="3417" y="1165"/>
                  <a:pt x="3437" y="1182"/>
                </a:cubicBezTo>
                <a:cubicBezTo>
                  <a:pt x="3439" y="1184"/>
                  <a:pt x="3441" y="1185"/>
                  <a:pt x="3443" y="1186"/>
                </a:cubicBezTo>
                <a:cubicBezTo>
                  <a:pt x="3444" y="1186"/>
                  <a:pt x="3445" y="1186"/>
                  <a:pt x="3445" y="1186"/>
                </a:cubicBezTo>
                <a:cubicBezTo>
                  <a:pt x="3447" y="1186"/>
                  <a:pt x="3448" y="1185"/>
                  <a:pt x="3449" y="1184"/>
                </a:cubicBezTo>
                <a:cubicBezTo>
                  <a:pt x="3453" y="1179"/>
                  <a:pt x="3447" y="1166"/>
                  <a:pt x="3446" y="1161"/>
                </a:cubicBezTo>
                <a:cubicBezTo>
                  <a:pt x="3442" y="1153"/>
                  <a:pt x="3438" y="1145"/>
                  <a:pt x="3434" y="1137"/>
                </a:cubicBezTo>
                <a:cubicBezTo>
                  <a:pt x="3428" y="1124"/>
                  <a:pt x="3421" y="1110"/>
                  <a:pt x="3412" y="1099"/>
                </a:cubicBezTo>
                <a:cubicBezTo>
                  <a:pt x="3409" y="1094"/>
                  <a:pt x="3405" y="1089"/>
                  <a:pt x="3400" y="1087"/>
                </a:cubicBezTo>
                <a:cubicBezTo>
                  <a:pt x="3395" y="1086"/>
                  <a:pt x="3389" y="1087"/>
                  <a:pt x="3386" y="1093"/>
                </a:cubicBezTo>
                <a:cubicBezTo>
                  <a:pt x="3384" y="1096"/>
                  <a:pt x="3383" y="1100"/>
                  <a:pt x="3384" y="1104"/>
                </a:cubicBezTo>
                <a:cubicBezTo>
                  <a:pt x="3384" y="1109"/>
                  <a:pt x="3385" y="1112"/>
                  <a:pt x="3386" y="1116"/>
                </a:cubicBezTo>
                <a:close/>
                <a:moveTo>
                  <a:pt x="3073" y="16"/>
                </a:moveTo>
                <a:cubicBezTo>
                  <a:pt x="3075" y="11"/>
                  <a:pt x="3076" y="5"/>
                  <a:pt x="3077" y="0"/>
                </a:cubicBezTo>
                <a:cubicBezTo>
                  <a:pt x="3065" y="0"/>
                  <a:pt x="3065" y="0"/>
                  <a:pt x="3065" y="0"/>
                </a:cubicBezTo>
                <a:cubicBezTo>
                  <a:pt x="3065" y="1"/>
                  <a:pt x="3065" y="2"/>
                  <a:pt x="3065" y="3"/>
                </a:cubicBezTo>
                <a:cubicBezTo>
                  <a:pt x="3066" y="5"/>
                  <a:pt x="3069" y="24"/>
                  <a:pt x="3073" y="16"/>
                </a:cubicBezTo>
                <a:close/>
                <a:moveTo>
                  <a:pt x="3418" y="381"/>
                </a:moveTo>
                <a:cubicBezTo>
                  <a:pt x="3423" y="390"/>
                  <a:pt x="3428" y="399"/>
                  <a:pt x="3434" y="407"/>
                </a:cubicBezTo>
                <a:cubicBezTo>
                  <a:pt x="3437" y="411"/>
                  <a:pt x="3451" y="436"/>
                  <a:pt x="3451" y="426"/>
                </a:cubicBezTo>
                <a:cubicBezTo>
                  <a:pt x="3451" y="414"/>
                  <a:pt x="3448" y="401"/>
                  <a:pt x="3445" y="390"/>
                </a:cubicBezTo>
                <a:cubicBezTo>
                  <a:pt x="3442" y="373"/>
                  <a:pt x="3437" y="355"/>
                  <a:pt x="3432" y="339"/>
                </a:cubicBezTo>
                <a:cubicBezTo>
                  <a:pt x="3427" y="324"/>
                  <a:pt x="3422" y="301"/>
                  <a:pt x="3408" y="296"/>
                </a:cubicBezTo>
                <a:cubicBezTo>
                  <a:pt x="3404" y="294"/>
                  <a:pt x="3399" y="296"/>
                  <a:pt x="3396" y="300"/>
                </a:cubicBezTo>
                <a:cubicBezTo>
                  <a:pt x="3392" y="305"/>
                  <a:pt x="3392" y="314"/>
                  <a:pt x="3394" y="321"/>
                </a:cubicBezTo>
                <a:cubicBezTo>
                  <a:pt x="3400" y="342"/>
                  <a:pt x="3408" y="362"/>
                  <a:pt x="3418" y="381"/>
                </a:cubicBezTo>
                <a:close/>
                <a:moveTo>
                  <a:pt x="3076" y="580"/>
                </a:moveTo>
                <a:cubicBezTo>
                  <a:pt x="3071" y="577"/>
                  <a:pt x="3064" y="579"/>
                  <a:pt x="3060" y="584"/>
                </a:cubicBezTo>
                <a:cubicBezTo>
                  <a:pt x="3056" y="589"/>
                  <a:pt x="3054" y="596"/>
                  <a:pt x="3053" y="604"/>
                </a:cubicBezTo>
                <a:cubicBezTo>
                  <a:pt x="3054" y="629"/>
                  <a:pt x="3057" y="654"/>
                  <a:pt x="3060" y="679"/>
                </a:cubicBezTo>
                <a:cubicBezTo>
                  <a:pt x="3062" y="688"/>
                  <a:pt x="3063" y="698"/>
                  <a:pt x="3065" y="708"/>
                </a:cubicBezTo>
                <a:cubicBezTo>
                  <a:pt x="3066" y="711"/>
                  <a:pt x="3069" y="730"/>
                  <a:pt x="3073" y="721"/>
                </a:cubicBezTo>
                <a:cubicBezTo>
                  <a:pt x="3075" y="717"/>
                  <a:pt x="3076" y="711"/>
                  <a:pt x="3077" y="706"/>
                </a:cubicBezTo>
                <a:cubicBezTo>
                  <a:pt x="3079" y="696"/>
                  <a:pt x="3080" y="685"/>
                  <a:pt x="3081" y="675"/>
                </a:cubicBezTo>
                <a:cubicBezTo>
                  <a:pt x="3084" y="658"/>
                  <a:pt x="3085" y="641"/>
                  <a:pt x="3086" y="624"/>
                </a:cubicBezTo>
                <a:cubicBezTo>
                  <a:pt x="3087" y="610"/>
                  <a:pt x="3088" y="587"/>
                  <a:pt x="3076" y="580"/>
                </a:cubicBezTo>
                <a:close/>
                <a:moveTo>
                  <a:pt x="3048" y="694"/>
                </a:moveTo>
                <a:cubicBezTo>
                  <a:pt x="3043" y="680"/>
                  <a:pt x="3038" y="656"/>
                  <a:pt x="3024" y="652"/>
                </a:cubicBezTo>
                <a:cubicBezTo>
                  <a:pt x="3020" y="650"/>
                  <a:pt x="3015" y="651"/>
                  <a:pt x="3012" y="656"/>
                </a:cubicBezTo>
                <a:cubicBezTo>
                  <a:pt x="3008" y="661"/>
                  <a:pt x="3008" y="669"/>
                  <a:pt x="3010" y="676"/>
                </a:cubicBezTo>
                <a:cubicBezTo>
                  <a:pt x="3016" y="698"/>
                  <a:pt x="3024" y="718"/>
                  <a:pt x="3034" y="736"/>
                </a:cubicBezTo>
                <a:cubicBezTo>
                  <a:pt x="3039" y="746"/>
                  <a:pt x="3044" y="755"/>
                  <a:pt x="3050" y="763"/>
                </a:cubicBezTo>
                <a:cubicBezTo>
                  <a:pt x="3053" y="767"/>
                  <a:pt x="3067" y="791"/>
                  <a:pt x="3067" y="781"/>
                </a:cubicBezTo>
                <a:cubicBezTo>
                  <a:pt x="3067" y="769"/>
                  <a:pt x="3064" y="757"/>
                  <a:pt x="3061" y="746"/>
                </a:cubicBezTo>
                <a:cubicBezTo>
                  <a:pt x="3058" y="728"/>
                  <a:pt x="3053" y="711"/>
                  <a:pt x="3048" y="694"/>
                </a:cubicBezTo>
                <a:close/>
                <a:moveTo>
                  <a:pt x="3091" y="762"/>
                </a:moveTo>
                <a:cubicBezTo>
                  <a:pt x="3097" y="754"/>
                  <a:pt x="3103" y="746"/>
                  <a:pt x="3108" y="738"/>
                </a:cubicBezTo>
                <a:cubicBezTo>
                  <a:pt x="3115" y="726"/>
                  <a:pt x="3121" y="714"/>
                  <a:pt x="3127" y="702"/>
                </a:cubicBezTo>
                <a:cubicBezTo>
                  <a:pt x="3132" y="689"/>
                  <a:pt x="3138" y="677"/>
                  <a:pt x="3136" y="662"/>
                </a:cubicBezTo>
                <a:cubicBezTo>
                  <a:pt x="3136" y="659"/>
                  <a:pt x="3135" y="656"/>
                  <a:pt x="3134" y="653"/>
                </a:cubicBezTo>
                <a:cubicBezTo>
                  <a:pt x="3131" y="651"/>
                  <a:pt x="3128" y="651"/>
                  <a:pt x="3125" y="651"/>
                </a:cubicBezTo>
                <a:cubicBezTo>
                  <a:pt x="3118" y="653"/>
                  <a:pt x="3114" y="659"/>
                  <a:pt x="3110" y="666"/>
                </a:cubicBezTo>
                <a:cubicBezTo>
                  <a:pt x="3105" y="674"/>
                  <a:pt x="3100" y="681"/>
                  <a:pt x="3097" y="690"/>
                </a:cubicBezTo>
                <a:cubicBezTo>
                  <a:pt x="3091" y="705"/>
                  <a:pt x="3087" y="720"/>
                  <a:pt x="3082" y="735"/>
                </a:cubicBezTo>
                <a:cubicBezTo>
                  <a:pt x="3078" y="750"/>
                  <a:pt x="3069" y="776"/>
                  <a:pt x="3073" y="781"/>
                </a:cubicBezTo>
                <a:cubicBezTo>
                  <a:pt x="3076" y="785"/>
                  <a:pt x="3086" y="769"/>
                  <a:pt x="3091" y="762"/>
                </a:cubicBezTo>
                <a:close/>
                <a:moveTo>
                  <a:pt x="3048" y="1400"/>
                </a:moveTo>
                <a:cubicBezTo>
                  <a:pt x="3043" y="1385"/>
                  <a:pt x="3038" y="1362"/>
                  <a:pt x="3024" y="1357"/>
                </a:cubicBezTo>
                <a:cubicBezTo>
                  <a:pt x="3020" y="1356"/>
                  <a:pt x="3015" y="1357"/>
                  <a:pt x="3012" y="1361"/>
                </a:cubicBezTo>
                <a:cubicBezTo>
                  <a:pt x="3008" y="1367"/>
                  <a:pt x="3008" y="1375"/>
                  <a:pt x="3010" y="1382"/>
                </a:cubicBezTo>
                <a:cubicBezTo>
                  <a:pt x="3016" y="1403"/>
                  <a:pt x="3024" y="1423"/>
                  <a:pt x="3034" y="1442"/>
                </a:cubicBezTo>
                <a:cubicBezTo>
                  <a:pt x="3039" y="1451"/>
                  <a:pt x="3044" y="1460"/>
                  <a:pt x="3050" y="1469"/>
                </a:cubicBezTo>
                <a:cubicBezTo>
                  <a:pt x="3053" y="1473"/>
                  <a:pt x="3067" y="1497"/>
                  <a:pt x="3067" y="1487"/>
                </a:cubicBezTo>
                <a:cubicBezTo>
                  <a:pt x="3067" y="1475"/>
                  <a:pt x="3064" y="1462"/>
                  <a:pt x="3061" y="1451"/>
                </a:cubicBezTo>
                <a:cubicBezTo>
                  <a:pt x="3058" y="1434"/>
                  <a:pt x="3053" y="1417"/>
                  <a:pt x="3048" y="1400"/>
                </a:cubicBezTo>
                <a:close/>
                <a:moveTo>
                  <a:pt x="3770" y="764"/>
                </a:moveTo>
                <a:cubicBezTo>
                  <a:pt x="3781" y="793"/>
                  <a:pt x="3801" y="813"/>
                  <a:pt x="3821" y="829"/>
                </a:cubicBezTo>
                <a:cubicBezTo>
                  <a:pt x="3823" y="831"/>
                  <a:pt x="3825" y="833"/>
                  <a:pt x="3827" y="833"/>
                </a:cubicBezTo>
                <a:cubicBezTo>
                  <a:pt x="3828" y="833"/>
                  <a:pt x="3829" y="834"/>
                  <a:pt x="3829" y="833"/>
                </a:cubicBezTo>
                <a:cubicBezTo>
                  <a:pt x="3831" y="833"/>
                  <a:pt x="3832" y="833"/>
                  <a:pt x="3833" y="831"/>
                </a:cubicBezTo>
                <a:cubicBezTo>
                  <a:pt x="3837" y="826"/>
                  <a:pt x="3831" y="813"/>
                  <a:pt x="3830" y="808"/>
                </a:cubicBezTo>
                <a:cubicBezTo>
                  <a:pt x="3826" y="800"/>
                  <a:pt x="3822" y="792"/>
                  <a:pt x="3818" y="784"/>
                </a:cubicBezTo>
                <a:cubicBezTo>
                  <a:pt x="3812" y="771"/>
                  <a:pt x="3805" y="758"/>
                  <a:pt x="3796" y="746"/>
                </a:cubicBezTo>
                <a:cubicBezTo>
                  <a:pt x="3793" y="741"/>
                  <a:pt x="3789" y="736"/>
                  <a:pt x="3784" y="735"/>
                </a:cubicBezTo>
                <a:cubicBezTo>
                  <a:pt x="3779" y="733"/>
                  <a:pt x="3773" y="734"/>
                  <a:pt x="3770" y="740"/>
                </a:cubicBezTo>
                <a:cubicBezTo>
                  <a:pt x="3768" y="743"/>
                  <a:pt x="3767" y="747"/>
                  <a:pt x="3768" y="752"/>
                </a:cubicBezTo>
                <a:cubicBezTo>
                  <a:pt x="3768" y="756"/>
                  <a:pt x="3769" y="760"/>
                  <a:pt x="3770" y="764"/>
                </a:cubicBezTo>
                <a:close/>
                <a:moveTo>
                  <a:pt x="3792" y="1357"/>
                </a:moveTo>
                <a:cubicBezTo>
                  <a:pt x="3788" y="1356"/>
                  <a:pt x="3783" y="1357"/>
                  <a:pt x="3780" y="1361"/>
                </a:cubicBezTo>
                <a:cubicBezTo>
                  <a:pt x="3776" y="1367"/>
                  <a:pt x="3776" y="1375"/>
                  <a:pt x="3778" y="1382"/>
                </a:cubicBezTo>
                <a:cubicBezTo>
                  <a:pt x="3784" y="1403"/>
                  <a:pt x="3792" y="1423"/>
                  <a:pt x="3802" y="1442"/>
                </a:cubicBezTo>
                <a:cubicBezTo>
                  <a:pt x="3807" y="1451"/>
                  <a:pt x="3812" y="1460"/>
                  <a:pt x="3818" y="1469"/>
                </a:cubicBezTo>
                <a:cubicBezTo>
                  <a:pt x="3821" y="1473"/>
                  <a:pt x="3835" y="1497"/>
                  <a:pt x="3835" y="1487"/>
                </a:cubicBezTo>
                <a:cubicBezTo>
                  <a:pt x="3835" y="1475"/>
                  <a:pt x="3832" y="1462"/>
                  <a:pt x="3829" y="1451"/>
                </a:cubicBezTo>
                <a:cubicBezTo>
                  <a:pt x="3826" y="1434"/>
                  <a:pt x="3821" y="1417"/>
                  <a:pt x="3816" y="1400"/>
                </a:cubicBezTo>
                <a:cubicBezTo>
                  <a:pt x="3811" y="1385"/>
                  <a:pt x="3806" y="1362"/>
                  <a:pt x="3792" y="1357"/>
                </a:cubicBezTo>
                <a:close/>
                <a:moveTo>
                  <a:pt x="3050" y="58"/>
                </a:moveTo>
                <a:cubicBezTo>
                  <a:pt x="3053" y="62"/>
                  <a:pt x="3067" y="86"/>
                  <a:pt x="3067" y="76"/>
                </a:cubicBezTo>
                <a:cubicBezTo>
                  <a:pt x="3067" y="64"/>
                  <a:pt x="3064" y="51"/>
                  <a:pt x="3061" y="40"/>
                </a:cubicBezTo>
                <a:cubicBezTo>
                  <a:pt x="3058" y="27"/>
                  <a:pt x="3055" y="13"/>
                  <a:pt x="3051" y="0"/>
                </a:cubicBezTo>
                <a:cubicBezTo>
                  <a:pt x="3020" y="0"/>
                  <a:pt x="3020" y="0"/>
                  <a:pt x="3020" y="0"/>
                </a:cubicBezTo>
                <a:cubicBezTo>
                  <a:pt x="3024" y="11"/>
                  <a:pt x="3029" y="21"/>
                  <a:pt x="3034" y="31"/>
                </a:cubicBezTo>
                <a:cubicBezTo>
                  <a:pt x="3039" y="40"/>
                  <a:pt x="3044" y="49"/>
                  <a:pt x="3050" y="58"/>
                </a:cubicBezTo>
                <a:close/>
                <a:moveTo>
                  <a:pt x="3792" y="652"/>
                </a:moveTo>
                <a:cubicBezTo>
                  <a:pt x="3788" y="650"/>
                  <a:pt x="3783" y="651"/>
                  <a:pt x="3780" y="656"/>
                </a:cubicBezTo>
                <a:cubicBezTo>
                  <a:pt x="3776" y="661"/>
                  <a:pt x="3776" y="669"/>
                  <a:pt x="3778" y="676"/>
                </a:cubicBezTo>
                <a:cubicBezTo>
                  <a:pt x="3784" y="698"/>
                  <a:pt x="3792" y="718"/>
                  <a:pt x="3802" y="736"/>
                </a:cubicBezTo>
                <a:cubicBezTo>
                  <a:pt x="3807" y="746"/>
                  <a:pt x="3812" y="755"/>
                  <a:pt x="3818" y="763"/>
                </a:cubicBezTo>
                <a:cubicBezTo>
                  <a:pt x="3821" y="767"/>
                  <a:pt x="3835" y="791"/>
                  <a:pt x="3835" y="781"/>
                </a:cubicBezTo>
                <a:cubicBezTo>
                  <a:pt x="3835" y="769"/>
                  <a:pt x="3832" y="757"/>
                  <a:pt x="3829" y="746"/>
                </a:cubicBezTo>
                <a:cubicBezTo>
                  <a:pt x="3826" y="728"/>
                  <a:pt x="3821" y="711"/>
                  <a:pt x="3816" y="694"/>
                </a:cubicBezTo>
                <a:cubicBezTo>
                  <a:pt x="3811" y="680"/>
                  <a:pt x="3806" y="656"/>
                  <a:pt x="3792" y="652"/>
                </a:cubicBezTo>
                <a:close/>
                <a:moveTo>
                  <a:pt x="3770" y="58"/>
                </a:moveTo>
                <a:cubicBezTo>
                  <a:pt x="3781" y="87"/>
                  <a:pt x="3801" y="107"/>
                  <a:pt x="3821" y="124"/>
                </a:cubicBezTo>
                <a:cubicBezTo>
                  <a:pt x="3823" y="125"/>
                  <a:pt x="3825" y="127"/>
                  <a:pt x="3827" y="128"/>
                </a:cubicBezTo>
                <a:cubicBezTo>
                  <a:pt x="3828" y="128"/>
                  <a:pt x="3829" y="128"/>
                  <a:pt x="3829" y="128"/>
                </a:cubicBezTo>
                <a:cubicBezTo>
                  <a:pt x="3831" y="128"/>
                  <a:pt x="3832" y="127"/>
                  <a:pt x="3833" y="126"/>
                </a:cubicBezTo>
                <a:cubicBezTo>
                  <a:pt x="3837" y="121"/>
                  <a:pt x="3831" y="107"/>
                  <a:pt x="3830" y="103"/>
                </a:cubicBezTo>
                <a:cubicBezTo>
                  <a:pt x="3826" y="94"/>
                  <a:pt x="3822" y="87"/>
                  <a:pt x="3818" y="79"/>
                </a:cubicBezTo>
                <a:cubicBezTo>
                  <a:pt x="3812" y="65"/>
                  <a:pt x="3805" y="52"/>
                  <a:pt x="3796" y="40"/>
                </a:cubicBezTo>
                <a:cubicBezTo>
                  <a:pt x="3793" y="35"/>
                  <a:pt x="3789" y="31"/>
                  <a:pt x="3784" y="29"/>
                </a:cubicBezTo>
                <a:cubicBezTo>
                  <a:pt x="3779" y="27"/>
                  <a:pt x="3773" y="29"/>
                  <a:pt x="3770" y="34"/>
                </a:cubicBezTo>
                <a:cubicBezTo>
                  <a:pt x="3768" y="37"/>
                  <a:pt x="3767" y="42"/>
                  <a:pt x="3768" y="46"/>
                </a:cubicBezTo>
                <a:cubicBezTo>
                  <a:pt x="3768" y="50"/>
                  <a:pt x="3769" y="54"/>
                  <a:pt x="3770" y="58"/>
                </a:cubicBezTo>
                <a:close/>
                <a:moveTo>
                  <a:pt x="3818" y="58"/>
                </a:moveTo>
                <a:cubicBezTo>
                  <a:pt x="3821" y="62"/>
                  <a:pt x="3835" y="86"/>
                  <a:pt x="3835" y="76"/>
                </a:cubicBezTo>
                <a:cubicBezTo>
                  <a:pt x="3835" y="64"/>
                  <a:pt x="3832" y="51"/>
                  <a:pt x="3829" y="40"/>
                </a:cubicBezTo>
                <a:cubicBezTo>
                  <a:pt x="3826" y="27"/>
                  <a:pt x="3823" y="13"/>
                  <a:pt x="3819" y="0"/>
                </a:cubicBezTo>
                <a:cubicBezTo>
                  <a:pt x="3788" y="0"/>
                  <a:pt x="3788" y="0"/>
                  <a:pt x="3788" y="0"/>
                </a:cubicBezTo>
                <a:cubicBezTo>
                  <a:pt x="3792" y="11"/>
                  <a:pt x="3797" y="21"/>
                  <a:pt x="3802" y="31"/>
                </a:cubicBezTo>
                <a:cubicBezTo>
                  <a:pt x="3807" y="40"/>
                  <a:pt x="3812" y="49"/>
                  <a:pt x="3818" y="58"/>
                </a:cubicBezTo>
                <a:close/>
                <a:moveTo>
                  <a:pt x="3460" y="933"/>
                </a:moveTo>
                <a:cubicBezTo>
                  <a:pt x="3455" y="930"/>
                  <a:pt x="3448" y="932"/>
                  <a:pt x="3444" y="937"/>
                </a:cubicBezTo>
                <a:cubicBezTo>
                  <a:pt x="3440" y="942"/>
                  <a:pt x="3438" y="949"/>
                  <a:pt x="3437" y="956"/>
                </a:cubicBezTo>
                <a:cubicBezTo>
                  <a:pt x="3438" y="982"/>
                  <a:pt x="3441" y="1006"/>
                  <a:pt x="3444" y="1031"/>
                </a:cubicBezTo>
                <a:cubicBezTo>
                  <a:pt x="3446" y="1041"/>
                  <a:pt x="3447" y="1051"/>
                  <a:pt x="3449" y="1061"/>
                </a:cubicBezTo>
                <a:cubicBezTo>
                  <a:pt x="3450" y="1064"/>
                  <a:pt x="3453" y="1082"/>
                  <a:pt x="3457" y="1074"/>
                </a:cubicBezTo>
                <a:cubicBezTo>
                  <a:pt x="3459" y="1070"/>
                  <a:pt x="3460" y="1063"/>
                  <a:pt x="3461" y="1058"/>
                </a:cubicBezTo>
                <a:cubicBezTo>
                  <a:pt x="3463" y="1048"/>
                  <a:pt x="3464" y="1038"/>
                  <a:pt x="3465" y="1028"/>
                </a:cubicBezTo>
                <a:cubicBezTo>
                  <a:pt x="3468" y="1011"/>
                  <a:pt x="3469" y="994"/>
                  <a:pt x="3470" y="977"/>
                </a:cubicBezTo>
                <a:cubicBezTo>
                  <a:pt x="3471" y="963"/>
                  <a:pt x="3472" y="940"/>
                  <a:pt x="3460" y="933"/>
                </a:cubicBezTo>
                <a:close/>
                <a:moveTo>
                  <a:pt x="3457" y="425"/>
                </a:moveTo>
                <a:cubicBezTo>
                  <a:pt x="3460" y="429"/>
                  <a:pt x="3470" y="414"/>
                  <a:pt x="3475" y="406"/>
                </a:cubicBezTo>
                <a:cubicBezTo>
                  <a:pt x="3481" y="399"/>
                  <a:pt x="3487" y="390"/>
                  <a:pt x="3492" y="382"/>
                </a:cubicBezTo>
                <a:cubicBezTo>
                  <a:pt x="3499" y="370"/>
                  <a:pt x="3505" y="358"/>
                  <a:pt x="3511" y="346"/>
                </a:cubicBezTo>
                <a:cubicBezTo>
                  <a:pt x="3516" y="333"/>
                  <a:pt x="3522" y="321"/>
                  <a:pt x="3520" y="306"/>
                </a:cubicBezTo>
                <a:cubicBezTo>
                  <a:pt x="3520" y="303"/>
                  <a:pt x="3519" y="300"/>
                  <a:pt x="3517" y="298"/>
                </a:cubicBezTo>
                <a:cubicBezTo>
                  <a:pt x="3515" y="295"/>
                  <a:pt x="3512" y="295"/>
                  <a:pt x="3509" y="296"/>
                </a:cubicBezTo>
                <a:cubicBezTo>
                  <a:pt x="3502" y="298"/>
                  <a:pt x="3498" y="304"/>
                  <a:pt x="3494" y="310"/>
                </a:cubicBezTo>
                <a:cubicBezTo>
                  <a:pt x="3489" y="318"/>
                  <a:pt x="3484" y="326"/>
                  <a:pt x="3481" y="335"/>
                </a:cubicBezTo>
                <a:cubicBezTo>
                  <a:pt x="3475" y="349"/>
                  <a:pt x="3471" y="364"/>
                  <a:pt x="3466" y="380"/>
                </a:cubicBezTo>
                <a:cubicBezTo>
                  <a:pt x="3462" y="394"/>
                  <a:pt x="3453" y="421"/>
                  <a:pt x="3457" y="425"/>
                </a:cubicBezTo>
                <a:close/>
                <a:moveTo>
                  <a:pt x="3457" y="1133"/>
                </a:moveTo>
                <a:cubicBezTo>
                  <a:pt x="3460" y="1137"/>
                  <a:pt x="3470" y="1122"/>
                  <a:pt x="3475" y="1115"/>
                </a:cubicBezTo>
                <a:cubicBezTo>
                  <a:pt x="3481" y="1107"/>
                  <a:pt x="3487" y="1099"/>
                  <a:pt x="3492" y="1090"/>
                </a:cubicBezTo>
                <a:cubicBezTo>
                  <a:pt x="3499" y="1079"/>
                  <a:pt x="3505" y="1067"/>
                  <a:pt x="3511" y="1054"/>
                </a:cubicBezTo>
                <a:cubicBezTo>
                  <a:pt x="3516" y="1042"/>
                  <a:pt x="3522" y="1030"/>
                  <a:pt x="3520" y="1015"/>
                </a:cubicBezTo>
                <a:cubicBezTo>
                  <a:pt x="3520" y="1012"/>
                  <a:pt x="3519" y="1008"/>
                  <a:pt x="3517" y="1006"/>
                </a:cubicBezTo>
                <a:cubicBezTo>
                  <a:pt x="3515" y="1003"/>
                  <a:pt x="3512" y="1003"/>
                  <a:pt x="3509" y="1004"/>
                </a:cubicBezTo>
                <a:cubicBezTo>
                  <a:pt x="3502" y="1006"/>
                  <a:pt x="3498" y="1012"/>
                  <a:pt x="3494" y="1019"/>
                </a:cubicBezTo>
                <a:cubicBezTo>
                  <a:pt x="3489" y="1026"/>
                  <a:pt x="3484" y="1034"/>
                  <a:pt x="3481" y="1043"/>
                </a:cubicBezTo>
                <a:cubicBezTo>
                  <a:pt x="3475" y="1058"/>
                  <a:pt x="3471" y="1073"/>
                  <a:pt x="3466" y="1088"/>
                </a:cubicBezTo>
                <a:cubicBezTo>
                  <a:pt x="3462" y="1103"/>
                  <a:pt x="3453" y="1129"/>
                  <a:pt x="3457" y="1133"/>
                </a:cubicBezTo>
                <a:close/>
                <a:moveTo>
                  <a:pt x="3432" y="1047"/>
                </a:moveTo>
                <a:cubicBezTo>
                  <a:pt x="3427" y="1033"/>
                  <a:pt x="3422" y="1009"/>
                  <a:pt x="3408" y="1004"/>
                </a:cubicBezTo>
                <a:cubicBezTo>
                  <a:pt x="3404" y="1003"/>
                  <a:pt x="3399" y="1004"/>
                  <a:pt x="3396" y="1008"/>
                </a:cubicBezTo>
                <a:cubicBezTo>
                  <a:pt x="3392" y="1014"/>
                  <a:pt x="3392" y="1022"/>
                  <a:pt x="3394" y="1029"/>
                </a:cubicBezTo>
                <a:cubicBezTo>
                  <a:pt x="3400" y="1050"/>
                  <a:pt x="3408" y="1071"/>
                  <a:pt x="3418" y="1089"/>
                </a:cubicBezTo>
                <a:cubicBezTo>
                  <a:pt x="3423" y="1098"/>
                  <a:pt x="3428" y="1107"/>
                  <a:pt x="3434" y="1116"/>
                </a:cubicBezTo>
                <a:cubicBezTo>
                  <a:pt x="3437" y="1120"/>
                  <a:pt x="3451" y="1144"/>
                  <a:pt x="3451" y="1134"/>
                </a:cubicBezTo>
                <a:cubicBezTo>
                  <a:pt x="3451" y="1122"/>
                  <a:pt x="3448" y="1110"/>
                  <a:pt x="3445" y="1098"/>
                </a:cubicBezTo>
                <a:cubicBezTo>
                  <a:pt x="3442" y="1081"/>
                  <a:pt x="3437" y="1064"/>
                  <a:pt x="3432" y="1047"/>
                </a:cubicBezTo>
                <a:close/>
                <a:moveTo>
                  <a:pt x="3449" y="352"/>
                </a:moveTo>
                <a:cubicBezTo>
                  <a:pt x="3450" y="355"/>
                  <a:pt x="3453" y="374"/>
                  <a:pt x="3457" y="366"/>
                </a:cubicBezTo>
                <a:cubicBezTo>
                  <a:pt x="3459" y="361"/>
                  <a:pt x="3460" y="355"/>
                  <a:pt x="3461" y="350"/>
                </a:cubicBezTo>
                <a:cubicBezTo>
                  <a:pt x="3463" y="340"/>
                  <a:pt x="3464" y="330"/>
                  <a:pt x="3465" y="320"/>
                </a:cubicBezTo>
                <a:cubicBezTo>
                  <a:pt x="3468" y="303"/>
                  <a:pt x="3469" y="286"/>
                  <a:pt x="3470" y="268"/>
                </a:cubicBezTo>
                <a:cubicBezTo>
                  <a:pt x="3471" y="254"/>
                  <a:pt x="3472" y="232"/>
                  <a:pt x="3460" y="224"/>
                </a:cubicBezTo>
                <a:cubicBezTo>
                  <a:pt x="3455" y="221"/>
                  <a:pt x="3448" y="223"/>
                  <a:pt x="3444" y="228"/>
                </a:cubicBezTo>
                <a:cubicBezTo>
                  <a:pt x="3440" y="233"/>
                  <a:pt x="3438" y="241"/>
                  <a:pt x="3437" y="248"/>
                </a:cubicBezTo>
                <a:cubicBezTo>
                  <a:pt x="3438" y="273"/>
                  <a:pt x="3441" y="298"/>
                  <a:pt x="3444" y="323"/>
                </a:cubicBezTo>
                <a:cubicBezTo>
                  <a:pt x="3446" y="333"/>
                  <a:pt x="3447" y="343"/>
                  <a:pt x="3449" y="352"/>
                </a:cubicBezTo>
                <a:close/>
                <a:moveTo>
                  <a:pt x="3386" y="408"/>
                </a:moveTo>
                <a:cubicBezTo>
                  <a:pt x="3397" y="437"/>
                  <a:pt x="3417" y="457"/>
                  <a:pt x="3437" y="474"/>
                </a:cubicBezTo>
                <a:cubicBezTo>
                  <a:pt x="3439" y="475"/>
                  <a:pt x="3441" y="477"/>
                  <a:pt x="3443" y="478"/>
                </a:cubicBezTo>
                <a:cubicBezTo>
                  <a:pt x="3444" y="478"/>
                  <a:pt x="3445" y="478"/>
                  <a:pt x="3445" y="478"/>
                </a:cubicBezTo>
                <a:cubicBezTo>
                  <a:pt x="3447" y="478"/>
                  <a:pt x="3448" y="477"/>
                  <a:pt x="3449" y="476"/>
                </a:cubicBezTo>
                <a:cubicBezTo>
                  <a:pt x="3453" y="471"/>
                  <a:pt x="3447" y="457"/>
                  <a:pt x="3446" y="453"/>
                </a:cubicBezTo>
                <a:cubicBezTo>
                  <a:pt x="3442" y="444"/>
                  <a:pt x="3438" y="436"/>
                  <a:pt x="3434" y="429"/>
                </a:cubicBezTo>
                <a:cubicBezTo>
                  <a:pt x="3428" y="415"/>
                  <a:pt x="3421" y="402"/>
                  <a:pt x="3412" y="390"/>
                </a:cubicBezTo>
                <a:cubicBezTo>
                  <a:pt x="3409" y="385"/>
                  <a:pt x="3405" y="381"/>
                  <a:pt x="3400" y="379"/>
                </a:cubicBezTo>
                <a:cubicBezTo>
                  <a:pt x="3395" y="377"/>
                  <a:pt x="3389" y="379"/>
                  <a:pt x="3386" y="384"/>
                </a:cubicBezTo>
                <a:cubicBezTo>
                  <a:pt x="3384" y="387"/>
                  <a:pt x="3383" y="392"/>
                  <a:pt x="3384" y="396"/>
                </a:cubicBezTo>
                <a:cubicBezTo>
                  <a:pt x="3384" y="400"/>
                  <a:pt x="3385" y="404"/>
                  <a:pt x="3386" y="408"/>
                </a:cubicBezTo>
                <a:close/>
                <a:moveTo>
                  <a:pt x="2308" y="580"/>
                </a:moveTo>
                <a:cubicBezTo>
                  <a:pt x="2303" y="577"/>
                  <a:pt x="2296" y="579"/>
                  <a:pt x="2292" y="584"/>
                </a:cubicBezTo>
                <a:cubicBezTo>
                  <a:pt x="2288" y="589"/>
                  <a:pt x="2286" y="596"/>
                  <a:pt x="2285" y="604"/>
                </a:cubicBezTo>
                <a:cubicBezTo>
                  <a:pt x="2286" y="629"/>
                  <a:pt x="2289" y="654"/>
                  <a:pt x="2292" y="679"/>
                </a:cubicBezTo>
                <a:cubicBezTo>
                  <a:pt x="2294" y="688"/>
                  <a:pt x="2295" y="698"/>
                  <a:pt x="2297" y="708"/>
                </a:cubicBezTo>
                <a:cubicBezTo>
                  <a:pt x="2298" y="711"/>
                  <a:pt x="2301" y="730"/>
                  <a:pt x="2305" y="721"/>
                </a:cubicBezTo>
                <a:cubicBezTo>
                  <a:pt x="2307" y="717"/>
                  <a:pt x="2308" y="711"/>
                  <a:pt x="2309" y="706"/>
                </a:cubicBezTo>
                <a:cubicBezTo>
                  <a:pt x="2311" y="696"/>
                  <a:pt x="2312" y="685"/>
                  <a:pt x="2313" y="675"/>
                </a:cubicBezTo>
                <a:cubicBezTo>
                  <a:pt x="2316" y="658"/>
                  <a:pt x="2317" y="641"/>
                  <a:pt x="2318" y="624"/>
                </a:cubicBezTo>
                <a:cubicBezTo>
                  <a:pt x="2319" y="610"/>
                  <a:pt x="2320" y="587"/>
                  <a:pt x="2308" y="580"/>
                </a:cubicBezTo>
                <a:close/>
                <a:moveTo>
                  <a:pt x="2323" y="762"/>
                </a:moveTo>
                <a:cubicBezTo>
                  <a:pt x="2329" y="754"/>
                  <a:pt x="2335" y="746"/>
                  <a:pt x="2340" y="738"/>
                </a:cubicBezTo>
                <a:cubicBezTo>
                  <a:pt x="2347" y="726"/>
                  <a:pt x="2353" y="714"/>
                  <a:pt x="2359" y="702"/>
                </a:cubicBezTo>
                <a:cubicBezTo>
                  <a:pt x="2364" y="689"/>
                  <a:pt x="2370" y="677"/>
                  <a:pt x="2368" y="662"/>
                </a:cubicBezTo>
                <a:cubicBezTo>
                  <a:pt x="2368" y="659"/>
                  <a:pt x="2367" y="656"/>
                  <a:pt x="2366" y="653"/>
                </a:cubicBezTo>
                <a:cubicBezTo>
                  <a:pt x="2363" y="651"/>
                  <a:pt x="2360" y="651"/>
                  <a:pt x="2357" y="651"/>
                </a:cubicBezTo>
                <a:cubicBezTo>
                  <a:pt x="2350" y="653"/>
                  <a:pt x="2346" y="659"/>
                  <a:pt x="2342" y="666"/>
                </a:cubicBezTo>
                <a:cubicBezTo>
                  <a:pt x="2337" y="674"/>
                  <a:pt x="2332" y="681"/>
                  <a:pt x="2329" y="690"/>
                </a:cubicBezTo>
                <a:cubicBezTo>
                  <a:pt x="2323" y="705"/>
                  <a:pt x="2319" y="720"/>
                  <a:pt x="2314" y="735"/>
                </a:cubicBezTo>
                <a:cubicBezTo>
                  <a:pt x="2310" y="750"/>
                  <a:pt x="2301" y="776"/>
                  <a:pt x="2305" y="781"/>
                </a:cubicBezTo>
                <a:cubicBezTo>
                  <a:pt x="2308" y="785"/>
                  <a:pt x="2318" y="769"/>
                  <a:pt x="2323" y="762"/>
                </a:cubicBezTo>
                <a:close/>
                <a:moveTo>
                  <a:pt x="2305" y="16"/>
                </a:moveTo>
                <a:cubicBezTo>
                  <a:pt x="2307" y="11"/>
                  <a:pt x="2308" y="5"/>
                  <a:pt x="2309" y="0"/>
                </a:cubicBezTo>
                <a:cubicBezTo>
                  <a:pt x="2297" y="0"/>
                  <a:pt x="2297" y="0"/>
                  <a:pt x="2297" y="0"/>
                </a:cubicBezTo>
                <a:cubicBezTo>
                  <a:pt x="2297" y="1"/>
                  <a:pt x="2297" y="2"/>
                  <a:pt x="2297" y="3"/>
                </a:cubicBezTo>
                <a:cubicBezTo>
                  <a:pt x="2298" y="5"/>
                  <a:pt x="2301" y="24"/>
                  <a:pt x="2305" y="16"/>
                </a:cubicBezTo>
                <a:close/>
                <a:moveTo>
                  <a:pt x="2305" y="1486"/>
                </a:moveTo>
                <a:cubicBezTo>
                  <a:pt x="2308" y="1490"/>
                  <a:pt x="2318" y="1475"/>
                  <a:pt x="2323" y="1468"/>
                </a:cubicBezTo>
                <a:cubicBezTo>
                  <a:pt x="2329" y="1460"/>
                  <a:pt x="2335" y="1452"/>
                  <a:pt x="2340" y="1443"/>
                </a:cubicBezTo>
                <a:cubicBezTo>
                  <a:pt x="2347" y="1432"/>
                  <a:pt x="2353" y="1420"/>
                  <a:pt x="2359" y="1407"/>
                </a:cubicBezTo>
                <a:cubicBezTo>
                  <a:pt x="2364" y="1395"/>
                  <a:pt x="2370" y="1382"/>
                  <a:pt x="2368" y="1368"/>
                </a:cubicBezTo>
                <a:cubicBezTo>
                  <a:pt x="2368" y="1364"/>
                  <a:pt x="2367" y="1361"/>
                  <a:pt x="2366" y="1359"/>
                </a:cubicBezTo>
                <a:cubicBezTo>
                  <a:pt x="2363" y="1356"/>
                  <a:pt x="2360" y="1356"/>
                  <a:pt x="2357" y="1357"/>
                </a:cubicBezTo>
                <a:cubicBezTo>
                  <a:pt x="2350" y="1359"/>
                  <a:pt x="2346" y="1365"/>
                  <a:pt x="2342" y="1372"/>
                </a:cubicBezTo>
                <a:cubicBezTo>
                  <a:pt x="2337" y="1379"/>
                  <a:pt x="2332" y="1387"/>
                  <a:pt x="2329" y="1396"/>
                </a:cubicBezTo>
                <a:cubicBezTo>
                  <a:pt x="2323" y="1411"/>
                  <a:pt x="2319" y="1426"/>
                  <a:pt x="2314" y="1441"/>
                </a:cubicBezTo>
                <a:cubicBezTo>
                  <a:pt x="2310" y="1456"/>
                  <a:pt x="2301" y="1482"/>
                  <a:pt x="2305" y="1486"/>
                </a:cubicBezTo>
                <a:close/>
                <a:moveTo>
                  <a:pt x="3002" y="58"/>
                </a:moveTo>
                <a:cubicBezTo>
                  <a:pt x="3013" y="87"/>
                  <a:pt x="3033" y="107"/>
                  <a:pt x="3053" y="124"/>
                </a:cubicBezTo>
                <a:cubicBezTo>
                  <a:pt x="3055" y="125"/>
                  <a:pt x="3057" y="127"/>
                  <a:pt x="3059" y="128"/>
                </a:cubicBezTo>
                <a:cubicBezTo>
                  <a:pt x="3060" y="128"/>
                  <a:pt x="3061" y="128"/>
                  <a:pt x="3061" y="128"/>
                </a:cubicBezTo>
                <a:cubicBezTo>
                  <a:pt x="3063" y="128"/>
                  <a:pt x="3064" y="127"/>
                  <a:pt x="3065" y="126"/>
                </a:cubicBezTo>
                <a:cubicBezTo>
                  <a:pt x="3069" y="121"/>
                  <a:pt x="3063" y="107"/>
                  <a:pt x="3062" y="103"/>
                </a:cubicBezTo>
                <a:cubicBezTo>
                  <a:pt x="3058" y="94"/>
                  <a:pt x="3054" y="87"/>
                  <a:pt x="3050" y="79"/>
                </a:cubicBezTo>
                <a:cubicBezTo>
                  <a:pt x="3044" y="65"/>
                  <a:pt x="3037" y="52"/>
                  <a:pt x="3028" y="40"/>
                </a:cubicBezTo>
                <a:cubicBezTo>
                  <a:pt x="3025" y="35"/>
                  <a:pt x="3021" y="31"/>
                  <a:pt x="3016" y="29"/>
                </a:cubicBezTo>
                <a:cubicBezTo>
                  <a:pt x="3011" y="27"/>
                  <a:pt x="3005" y="29"/>
                  <a:pt x="3002" y="34"/>
                </a:cubicBezTo>
                <a:cubicBezTo>
                  <a:pt x="3000" y="37"/>
                  <a:pt x="2999" y="42"/>
                  <a:pt x="3000" y="46"/>
                </a:cubicBezTo>
                <a:cubicBezTo>
                  <a:pt x="3000" y="50"/>
                  <a:pt x="3001" y="54"/>
                  <a:pt x="3002" y="58"/>
                </a:cubicBezTo>
                <a:close/>
                <a:moveTo>
                  <a:pt x="2280" y="694"/>
                </a:moveTo>
                <a:cubicBezTo>
                  <a:pt x="2275" y="680"/>
                  <a:pt x="2270" y="656"/>
                  <a:pt x="2256" y="652"/>
                </a:cubicBezTo>
                <a:cubicBezTo>
                  <a:pt x="2252" y="650"/>
                  <a:pt x="2247" y="651"/>
                  <a:pt x="2244" y="656"/>
                </a:cubicBezTo>
                <a:cubicBezTo>
                  <a:pt x="2240" y="661"/>
                  <a:pt x="2240" y="669"/>
                  <a:pt x="2242" y="676"/>
                </a:cubicBezTo>
                <a:cubicBezTo>
                  <a:pt x="2248" y="698"/>
                  <a:pt x="2256" y="718"/>
                  <a:pt x="2266" y="736"/>
                </a:cubicBezTo>
                <a:cubicBezTo>
                  <a:pt x="2271" y="746"/>
                  <a:pt x="2276" y="755"/>
                  <a:pt x="2282" y="763"/>
                </a:cubicBezTo>
                <a:cubicBezTo>
                  <a:pt x="2285" y="767"/>
                  <a:pt x="2299" y="791"/>
                  <a:pt x="2299" y="781"/>
                </a:cubicBezTo>
                <a:cubicBezTo>
                  <a:pt x="2299" y="769"/>
                  <a:pt x="2296" y="757"/>
                  <a:pt x="2293" y="746"/>
                </a:cubicBezTo>
                <a:cubicBezTo>
                  <a:pt x="2290" y="728"/>
                  <a:pt x="2285" y="711"/>
                  <a:pt x="2280" y="694"/>
                </a:cubicBezTo>
                <a:close/>
                <a:moveTo>
                  <a:pt x="1921" y="425"/>
                </a:moveTo>
                <a:cubicBezTo>
                  <a:pt x="1924" y="429"/>
                  <a:pt x="1934" y="414"/>
                  <a:pt x="1939" y="406"/>
                </a:cubicBezTo>
                <a:cubicBezTo>
                  <a:pt x="1945" y="399"/>
                  <a:pt x="1951" y="390"/>
                  <a:pt x="1956" y="382"/>
                </a:cubicBezTo>
                <a:cubicBezTo>
                  <a:pt x="1963" y="370"/>
                  <a:pt x="1969" y="358"/>
                  <a:pt x="1975" y="346"/>
                </a:cubicBezTo>
                <a:cubicBezTo>
                  <a:pt x="1980" y="333"/>
                  <a:pt x="1986" y="321"/>
                  <a:pt x="1984" y="306"/>
                </a:cubicBezTo>
                <a:cubicBezTo>
                  <a:pt x="1984" y="303"/>
                  <a:pt x="1983" y="300"/>
                  <a:pt x="1982" y="298"/>
                </a:cubicBezTo>
                <a:cubicBezTo>
                  <a:pt x="1979" y="295"/>
                  <a:pt x="1976" y="295"/>
                  <a:pt x="1973" y="296"/>
                </a:cubicBezTo>
                <a:cubicBezTo>
                  <a:pt x="1966" y="298"/>
                  <a:pt x="1962" y="304"/>
                  <a:pt x="1958" y="310"/>
                </a:cubicBezTo>
                <a:cubicBezTo>
                  <a:pt x="1953" y="318"/>
                  <a:pt x="1948" y="326"/>
                  <a:pt x="1945" y="335"/>
                </a:cubicBezTo>
                <a:cubicBezTo>
                  <a:pt x="1939" y="349"/>
                  <a:pt x="1935" y="364"/>
                  <a:pt x="1930" y="380"/>
                </a:cubicBezTo>
                <a:cubicBezTo>
                  <a:pt x="1926" y="394"/>
                  <a:pt x="1917" y="421"/>
                  <a:pt x="1921" y="425"/>
                </a:cubicBezTo>
                <a:close/>
                <a:moveTo>
                  <a:pt x="2234" y="764"/>
                </a:moveTo>
                <a:cubicBezTo>
                  <a:pt x="2245" y="793"/>
                  <a:pt x="2265" y="813"/>
                  <a:pt x="2285" y="829"/>
                </a:cubicBezTo>
                <a:cubicBezTo>
                  <a:pt x="2287" y="831"/>
                  <a:pt x="2289" y="833"/>
                  <a:pt x="2291" y="833"/>
                </a:cubicBezTo>
                <a:cubicBezTo>
                  <a:pt x="2292" y="833"/>
                  <a:pt x="2293" y="834"/>
                  <a:pt x="2293" y="833"/>
                </a:cubicBezTo>
                <a:cubicBezTo>
                  <a:pt x="2295" y="833"/>
                  <a:pt x="2296" y="833"/>
                  <a:pt x="2297" y="831"/>
                </a:cubicBezTo>
                <a:cubicBezTo>
                  <a:pt x="2301" y="826"/>
                  <a:pt x="2295" y="813"/>
                  <a:pt x="2294" y="808"/>
                </a:cubicBezTo>
                <a:cubicBezTo>
                  <a:pt x="2290" y="800"/>
                  <a:pt x="2286" y="792"/>
                  <a:pt x="2282" y="784"/>
                </a:cubicBezTo>
                <a:cubicBezTo>
                  <a:pt x="2276" y="771"/>
                  <a:pt x="2269" y="758"/>
                  <a:pt x="2260" y="746"/>
                </a:cubicBezTo>
                <a:cubicBezTo>
                  <a:pt x="2257" y="741"/>
                  <a:pt x="2253" y="736"/>
                  <a:pt x="2248" y="735"/>
                </a:cubicBezTo>
                <a:cubicBezTo>
                  <a:pt x="2243" y="733"/>
                  <a:pt x="2237" y="734"/>
                  <a:pt x="2234" y="740"/>
                </a:cubicBezTo>
                <a:cubicBezTo>
                  <a:pt x="2232" y="743"/>
                  <a:pt x="2231" y="747"/>
                  <a:pt x="2232" y="752"/>
                </a:cubicBezTo>
                <a:cubicBezTo>
                  <a:pt x="2232" y="756"/>
                  <a:pt x="2233" y="760"/>
                  <a:pt x="2234" y="764"/>
                </a:cubicBezTo>
                <a:close/>
                <a:moveTo>
                  <a:pt x="2234" y="58"/>
                </a:moveTo>
                <a:cubicBezTo>
                  <a:pt x="2245" y="87"/>
                  <a:pt x="2265" y="107"/>
                  <a:pt x="2285" y="124"/>
                </a:cubicBezTo>
                <a:cubicBezTo>
                  <a:pt x="2287" y="125"/>
                  <a:pt x="2289" y="127"/>
                  <a:pt x="2291" y="128"/>
                </a:cubicBezTo>
                <a:cubicBezTo>
                  <a:pt x="2292" y="128"/>
                  <a:pt x="2293" y="128"/>
                  <a:pt x="2293" y="128"/>
                </a:cubicBezTo>
                <a:cubicBezTo>
                  <a:pt x="2295" y="128"/>
                  <a:pt x="2296" y="127"/>
                  <a:pt x="2297" y="126"/>
                </a:cubicBezTo>
                <a:cubicBezTo>
                  <a:pt x="2301" y="121"/>
                  <a:pt x="2295" y="107"/>
                  <a:pt x="2294" y="103"/>
                </a:cubicBezTo>
                <a:cubicBezTo>
                  <a:pt x="2290" y="94"/>
                  <a:pt x="2286" y="87"/>
                  <a:pt x="2282" y="79"/>
                </a:cubicBezTo>
                <a:cubicBezTo>
                  <a:pt x="2276" y="65"/>
                  <a:pt x="2269" y="52"/>
                  <a:pt x="2260" y="40"/>
                </a:cubicBezTo>
                <a:cubicBezTo>
                  <a:pt x="2257" y="35"/>
                  <a:pt x="2253" y="31"/>
                  <a:pt x="2248" y="29"/>
                </a:cubicBezTo>
                <a:cubicBezTo>
                  <a:pt x="2243" y="27"/>
                  <a:pt x="2237" y="29"/>
                  <a:pt x="2234" y="34"/>
                </a:cubicBezTo>
                <a:cubicBezTo>
                  <a:pt x="2232" y="37"/>
                  <a:pt x="2231" y="42"/>
                  <a:pt x="2232" y="46"/>
                </a:cubicBezTo>
                <a:cubicBezTo>
                  <a:pt x="2232" y="50"/>
                  <a:pt x="2233" y="54"/>
                  <a:pt x="2234" y="58"/>
                </a:cubicBezTo>
                <a:close/>
                <a:moveTo>
                  <a:pt x="2282" y="58"/>
                </a:moveTo>
                <a:cubicBezTo>
                  <a:pt x="2285" y="62"/>
                  <a:pt x="2299" y="86"/>
                  <a:pt x="2299" y="76"/>
                </a:cubicBezTo>
                <a:cubicBezTo>
                  <a:pt x="2299" y="64"/>
                  <a:pt x="2296" y="51"/>
                  <a:pt x="2293" y="40"/>
                </a:cubicBezTo>
                <a:cubicBezTo>
                  <a:pt x="2290" y="27"/>
                  <a:pt x="2287" y="13"/>
                  <a:pt x="2283" y="0"/>
                </a:cubicBezTo>
                <a:cubicBezTo>
                  <a:pt x="2252" y="0"/>
                  <a:pt x="2252" y="0"/>
                  <a:pt x="2252" y="0"/>
                </a:cubicBezTo>
                <a:cubicBezTo>
                  <a:pt x="2256" y="11"/>
                  <a:pt x="2261" y="21"/>
                  <a:pt x="2266" y="31"/>
                </a:cubicBezTo>
                <a:cubicBezTo>
                  <a:pt x="2271" y="40"/>
                  <a:pt x="2276" y="49"/>
                  <a:pt x="2282" y="58"/>
                </a:cubicBezTo>
                <a:close/>
                <a:moveTo>
                  <a:pt x="2280" y="1400"/>
                </a:moveTo>
                <a:cubicBezTo>
                  <a:pt x="2275" y="1385"/>
                  <a:pt x="2270" y="1362"/>
                  <a:pt x="2256" y="1357"/>
                </a:cubicBezTo>
                <a:cubicBezTo>
                  <a:pt x="2252" y="1356"/>
                  <a:pt x="2247" y="1357"/>
                  <a:pt x="2244" y="1361"/>
                </a:cubicBezTo>
                <a:cubicBezTo>
                  <a:pt x="2240" y="1367"/>
                  <a:pt x="2240" y="1375"/>
                  <a:pt x="2242" y="1382"/>
                </a:cubicBezTo>
                <a:cubicBezTo>
                  <a:pt x="2248" y="1403"/>
                  <a:pt x="2256" y="1423"/>
                  <a:pt x="2266" y="1442"/>
                </a:cubicBezTo>
                <a:cubicBezTo>
                  <a:pt x="2271" y="1451"/>
                  <a:pt x="2276" y="1460"/>
                  <a:pt x="2282" y="1469"/>
                </a:cubicBezTo>
                <a:cubicBezTo>
                  <a:pt x="2285" y="1473"/>
                  <a:pt x="2299" y="1497"/>
                  <a:pt x="2299" y="1487"/>
                </a:cubicBezTo>
                <a:cubicBezTo>
                  <a:pt x="2299" y="1475"/>
                  <a:pt x="2296" y="1462"/>
                  <a:pt x="2293" y="1451"/>
                </a:cubicBezTo>
                <a:cubicBezTo>
                  <a:pt x="2290" y="1434"/>
                  <a:pt x="2285" y="1417"/>
                  <a:pt x="2280" y="1400"/>
                </a:cubicBezTo>
                <a:close/>
                <a:moveTo>
                  <a:pt x="2692" y="933"/>
                </a:moveTo>
                <a:cubicBezTo>
                  <a:pt x="2687" y="930"/>
                  <a:pt x="2680" y="932"/>
                  <a:pt x="2676" y="937"/>
                </a:cubicBezTo>
                <a:cubicBezTo>
                  <a:pt x="2672" y="942"/>
                  <a:pt x="2670" y="949"/>
                  <a:pt x="2669" y="956"/>
                </a:cubicBezTo>
                <a:cubicBezTo>
                  <a:pt x="2670" y="982"/>
                  <a:pt x="2673" y="1006"/>
                  <a:pt x="2676" y="1031"/>
                </a:cubicBezTo>
                <a:cubicBezTo>
                  <a:pt x="2678" y="1041"/>
                  <a:pt x="2679" y="1051"/>
                  <a:pt x="2681" y="1061"/>
                </a:cubicBezTo>
                <a:cubicBezTo>
                  <a:pt x="2682" y="1064"/>
                  <a:pt x="2685" y="1082"/>
                  <a:pt x="2689" y="1074"/>
                </a:cubicBezTo>
                <a:cubicBezTo>
                  <a:pt x="2691" y="1070"/>
                  <a:pt x="2692" y="1063"/>
                  <a:pt x="2693" y="1058"/>
                </a:cubicBezTo>
                <a:cubicBezTo>
                  <a:pt x="2695" y="1048"/>
                  <a:pt x="2696" y="1038"/>
                  <a:pt x="2697" y="1028"/>
                </a:cubicBezTo>
                <a:cubicBezTo>
                  <a:pt x="2700" y="1011"/>
                  <a:pt x="2701" y="994"/>
                  <a:pt x="2702" y="977"/>
                </a:cubicBezTo>
                <a:cubicBezTo>
                  <a:pt x="2703" y="963"/>
                  <a:pt x="2704" y="940"/>
                  <a:pt x="2692" y="933"/>
                </a:cubicBezTo>
                <a:close/>
                <a:moveTo>
                  <a:pt x="2664" y="1047"/>
                </a:moveTo>
                <a:cubicBezTo>
                  <a:pt x="2659" y="1033"/>
                  <a:pt x="2654" y="1009"/>
                  <a:pt x="2640" y="1004"/>
                </a:cubicBezTo>
                <a:cubicBezTo>
                  <a:pt x="2636" y="1003"/>
                  <a:pt x="2631" y="1004"/>
                  <a:pt x="2628" y="1008"/>
                </a:cubicBezTo>
                <a:cubicBezTo>
                  <a:pt x="2624" y="1014"/>
                  <a:pt x="2624" y="1022"/>
                  <a:pt x="2626" y="1029"/>
                </a:cubicBezTo>
                <a:cubicBezTo>
                  <a:pt x="2632" y="1050"/>
                  <a:pt x="2640" y="1071"/>
                  <a:pt x="2650" y="1089"/>
                </a:cubicBezTo>
                <a:cubicBezTo>
                  <a:pt x="2655" y="1098"/>
                  <a:pt x="2660" y="1107"/>
                  <a:pt x="2666" y="1116"/>
                </a:cubicBezTo>
                <a:cubicBezTo>
                  <a:pt x="2669" y="1120"/>
                  <a:pt x="2683" y="1144"/>
                  <a:pt x="2683" y="1134"/>
                </a:cubicBezTo>
                <a:cubicBezTo>
                  <a:pt x="2683" y="1122"/>
                  <a:pt x="2680" y="1110"/>
                  <a:pt x="2677" y="1098"/>
                </a:cubicBezTo>
                <a:cubicBezTo>
                  <a:pt x="2674" y="1081"/>
                  <a:pt x="2669" y="1064"/>
                  <a:pt x="2664" y="1047"/>
                </a:cubicBezTo>
                <a:close/>
                <a:moveTo>
                  <a:pt x="2689" y="1133"/>
                </a:moveTo>
                <a:cubicBezTo>
                  <a:pt x="2692" y="1137"/>
                  <a:pt x="2702" y="1122"/>
                  <a:pt x="2707" y="1115"/>
                </a:cubicBezTo>
                <a:cubicBezTo>
                  <a:pt x="2713" y="1107"/>
                  <a:pt x="2719" y="1099"/>
                  <a:pt x="2724" y="1090"/>
                </a:cubicBezTo>
                <a:cubicBezTo>
                  <a:pt x="2731" y="1079"/>
                  <a:pt x="2737" y="1067"/>
                  <a:pt x="2743" y="1054"/>
                </a:cubicBezTo>
                <a:cubicBezTo>
                  <a:pt x="2748" y="1042"/>
                  <a:pt x="2754" y="1030"/>
                  <a:pt x="2752" y="1015"/>
                </a:cubicBezTo>
                <a:cubicBezTo>
                  <a:pt x="2752" y="1012"/>
                  <a:pt x="2751" y="1008"/>
                  <a:pt x="2750" y="1006"/>
                </a:cubicBezTo>
                <a:cubicBezTo>
                  <a:pt x="2747" y="1003"/>
                  <a:pt x="2744" y="1003"/>
                  <a:pt x="2741" y="1004"/>
                </a:cubicBezTo>
                <a:cubicBezTo>
                  <a:pt x="2734" y="1006"/>
                  <a:pt x="2730" y="1012"/>
                  <a:pt x="2726" y="1019"/>
                </a:cubicBezTo>
                <a:cubicBezTo>
                  <a:pt x="2721" y="1026"/>
                  <a:pt x="2716" y="1034"/>
                  <a:pt x="2713" y="1043"/>
                </a:cubicBezTo>
                <a:cubicBezTo>
                  <a:pt x="2707" y="1058"/>
                  <a:pt x="2703" y="1073"/>
                  <a:pt x="2698" y="1088"/>
                </a:cubicBezTo>
                <a:cubicBezTo>
                  <a:pt x="2694" y="1103"/>
                  <a:pt x="2685" y="1129"/>
                  <a:pt x="2689" y="1133"/>
                </a:cubicBezTo>
                <a:close/>
                <a:moveTo>
                  <a:pt x="3002" y="764"/>
                </a:moveTo>
                <a:cubicBezTo>
                  <a:pt x="3013" y="793"/>
                  <a:pt x="3033" y="813"/>
                  <a:pt x="3053" y="829"/>
                </a:cubicBezTo>
                <a:cubicBezTo>
                  <a:pt x="3055" y="831"/>
                  <a:pt x="3057" y="833"/>
                  <a:pt x="3059" y="833"/>
                </a:cubicBezTo>
                <a:cubicBezTo>
                  <a:pt x="3060" y="833"/>
                  <a:pt x="3061" y="834"/>
                  <a:pt x="3061" y="833"/>
                </a:cubicBezTo>
                <a:cubicBezTo>
                  <a:pt x="3063" y="833"/>
                  <a:pt x="3064" y="833"/>
                  <a:pt x="3065" y="831"/>
                </a:cubicBezTo>
                <a:cubicBezTo>
                  <a:pt x="3069" y="826"/>
                  <a:pt x="3063" y="813"/>
                  <a:pt x="3062" y="808"/>
                </a:cubicBezTo>
                <a:cubicBezTo>
                  <a:pt x="3058" y="800"/>
                  <a:pt x="3054" y="792"/>
                  <a:pt x="3050" y="784"/>
                </a:cubicBezTo>
                <a:cubicBezTo>
                  <a:pt x="3044" y="771"/>
                  <a:pt x="3037" y="758"/>
                  <a:pt x="3028" y="746"/>
                </a:cubicBezTo>
                <a:cubicBezTo>
                  <a:pt x="3025" y="741"/>
                  <a:pt x="3021" y="736"/>
                  <a:pt x="3016" y="735"/>
                </a:cubicBezTo>
                <a:cubicBezTo>
                  <a:pt x="3011" y="733"/>
                  <a:pt x="3005" y="734"/>
                  <a:pt x="3002" y="740"/>
                </a:cubicBezTo>
                <a:cubicBezTo>
                  <a:pt x="3000" y="743"/>
                  <a:pt x="2999" y="747"/>
                  <a:pt x="3000" y="752"/>
                </a:cubicBezTo>
                <a:cubicBezTo>
                  <a:pt x="3000" y="756"/>
                  <a:pt x="3001" y="760"/>
                  <a:pt x="3002" y="764"/>
                </a:cubicBezTo>
                <a:close/>
                <a:moveTo>
                  <a:pt x="2689" y="425"/>
                </a:moveTo>
                <a:cubicBezTo>
                  <a:pt x="2692" y="429"/>
                  <a:pt x="2702" y="414"/>
                  <a:pt x="2707" y="406"/>
                </a:cubicBezTo>
                <a:cubicBezTo>
                  <a:pt x="2713" y="399"/>
                  <a:pt x="2719" y="390"/>
                  <a:pt x="2724" y="382"/>
                </a:cubicBezTo>
                <a:cubicBezTo>
                  <a:pt x="2731" y="370"/>
                  <a:pt x="2737" y="358"/>
                  <a:pt x="2743" y="346"/>
                </a:cubicBezTo>
                <a:cubicBezTo>
                  <a:pt x="2748" y="333"/>
                  <a:pt x="2754" y="321"/>
                  <a:pt x="2752" y="306"/>
                </a:cubicBezTo>
                <a:cubicBezTo>
                  <a:pt x="2752" y="303"/>
                  <a:pt x="2751" y="300"/>
                  <a:pt x="2750" y="298"/>
                </a:cubicBezTo>
                <a:cubicBezTo>
                  <a:pt x="2747" y="295"/>
                  <a:pt x="2744" y="295"/>
                  <a:pt x="2741" y="296"/>
                </a:cubicBezTo>
                <a:cubicBezTo>
                  <a:pt x="2734" y="298"/>
                  <a:pt x="2730" y="304"/>
                  <a:pt x="2726" y="310"/>
                </a:cubicBezTo>
                <a:cubicBezTo>
                  <a:pt x="2721" y="318"/>
                  <a:pt x="2716" y="326"/>
                  <a:pt x="2713" y="335"/>
                </a:cubicBezTo>
                <a:cubicBezTo>
                  <a:pt x="2707" y="349"/>
                  <a:pt x="2703" y="364"/>
                  <a:pt x="2698" y="380"/>
                </a:cubicBezTo>
                <a:cubicBezTo>
                  <a:pt x="2694" y="394"/>
                  <a:pt x="2685" y="421"/>
                  <a:pt x="2689" y="425"/>
                </a:cubicBezTo>
                <a:close/>
                <a:moveTo>
                  <a:pt x="2650" y="381"/>
                </a:moveTo>
                <a:cubicBezTo>
                  <a:pt x="2655" y="390"/>
                  <a:pt x="2660" y="399"/>
                  <a:pt x="2666" y="407"/>
                </a:cubicBezTo>
                <a:cubicBezTo>
                  <a:pt x="2669" y="411"/>
                  <a:pt x="2683" y="436"/>
                  <a:pt x="2683" y="426"/>
                </a:cubicBezTo>
                <a:cubicBezTo>
                  <a:pt x="2683" y="414"/>
                  <a:pt x="2680" y="401"/>
                  <a:pt x="2677" y="390"/>
                </a:cubicBezTo>
                <a:cubicBezTo>
                  <a:pt x="2674" y="373"/>
                  <a:pt x="2669" y="355"/>
                  <a:pt x="2664" y="339"/>
                </a:cubicBezTo>
                <a:cubicBezTo>
                  <a:pt x="2659" y="324"/>
                  <a:pt x="2654" y="301"/>
                  <a:pt x="2640" y="296"/>
                </a:cubicBezTo>
                <a:cubicBezTo>
                  <a:pt x="2636" y="294"/>
                  <a:pt x="2631" y="296"/>
                  <a:pt x="2628" y="300"/>
                </a:cubicBezTo>
                <a:cubicBezTo>
                  <a:pt x="2624" y="305"/>
                  <a:pt x="2624" y="314"/>
                  <a:pt x="2626" y="321"/>
                </a:cubicBezTo>
                <a:cubicBezTo>
                  <a:pt x="2632" y="342"/>
                  <a:pt x="2640" y="362"/>
                  <a:pt x="2650" y="381"/>
                </a:cubicBezTo>
                <a:close/>
                <a:moveTo>
                  <a:pt x="2618" y="408"/>
                </a:moveTo>
                <a:cubicBezTo>
                  <a:pt x="2629" y="437"/>
                  <a:pt x="2649" y="457"/>
                  <a:pt x="2669" y="474"/>
                </a:cubicBezTo>
                <a:cubicBezTo>
                  <a:pt x="2671" y="475"/>
                  <a:pt x="2673" y="477"/>
                  <a:pt x="2675" y="478"/>
                </a:cubicBezTo>
                <a:cubicBezTo>
                  <a:pt x="2676" y="478"/>
                  <a:pt x="2677" y="478"/>
                  <a:pt x="2677" y="478"/>
                </a:cubicBezTo>
                <a:cubicBezTo>
                  <a:pt x="2679" y="478"/>
                  <a:pt x="2680" y="477"/>
                  <a:pt x="2681" y="476"/>
                </a:cubicBezTo>
                <a:cubicBezTo>
                  <a:pt x="2685" y="471"/>
                  <a:pt x="2679" y="457"/>
                  <a:pt x="2678" y="453"/>
                </a:cubicBezTo>
                <a:cubicBezTo>
                  <a:pt x="2674" y="444"/>
                  <a:pt x="2670" y="436"/>
                  <a:pt x="2666" y="429"/>
                </a:cubicBezTo>
                <a:cubicBezTo>
                  <a:pt x="2660" y="415"/>
                  <a:pt x="2653" y="402"/>
                  <a:pt x="2644" y="390"/>
                </a:cubicBezTo>
                <a:cubicBezTo>
                  <a:pt x="2641" y="385"/>
                  <a:pt x="2637" y="381"/>
                  <a:pt x="2632" y="379"/>
                </a:cubicBezTo>
                <a:cubicBezTo>
                  <a:pt x="2627" y="377"/>
                  <a:pt x="2621" y="379"/>
                  <a:pt x="2618" y="384"/>
                </a:cubicBezTo>
                <a:cubicBezTo>
                  <a:pt x="2616" y="387"/>
                  <a:pt x="2615" y="392"/>
                  <a:pt x="2616" y="396"/>
                </a:cubicBezTo>
                <a:cubicBezTo>
                  <a:pt x="2616" y="400"/>
                  <a:pt x="2617" y="404"/>
                  <a:pt x="2618" y="408"/>
                </a:cubicBezTo>
                <a:close/>
                <a:moveTo>
                  <a:pt x="2618" y="1116"/>
                </a:moveTo>
                <a:cubicBezTo>
                  <a:pt x="2629" y="1146"/>
                  <a:pt x="2649" y="1165"/>
                  <a:pt x="2669" y="1182"/>
                </a:cubicBezTo>
                <a:cubicBezTo>
                  <a:pt x="2671" y="1184"/>
                  <a:pt x="2673" y="1185"/>
                  <a:pt x="2675" y="1186"/>
                </a:cubicBezTo>
                <a:cubicBezTo>
                  <a:pt x="2676" y="1186"/>
                  <a:pt x="2677" y="1186"/>
                  <a:pt x="2677" y="1186"/>
                </a:cubicBezTo>
                <a:cubicBezTo>
                  <a:pt x="2679" y="1186"/>
                  <a:pt x="2680" y="1185"/>
                  <a:pt x="2681" y="1184"/>
                </a:cubicBezTo>
                <a:cubicBezTo>
                  <a:pt x="2685" y="1179"/>
                  <a:pt x="2679" y="1166"/>
                  <a:pt x="2678" y="1161"/>
                </a:cubicBezTo>
                <a:cubicBezTo>
                  <a:pt x="2674" y="1153"/>
                  <a:pt x="2670" y="1145"/>
                  <a:pt x="2666" y="1137"/>
                </a:cubicBezTo>
                <a:cubicBezTo>
                  <a:pt x="2660" y="1124"/>
                  <a:pt x="2653" y="1110"/>
                  <a:pt x="2644" y="1099"/>
                </a:cubicBezTo>
                <a:cubicBezTo>
                  <a:pt x="2641" y="1094"/>
                  <a:pt x="2637" y="1089"/>
                  <a:pt x="2632" y="1087"/>
                </a:cubicBezTo>
                <a:cubicBezTo>
                  <a:pt x="2627" y="1086"/>
                  <a:pt x="2621" y="1087"/>
                  <a:pt x="2618" y="1093"/>
                </a:cubicBezTo>
                <a:cubicBezTo>
                  <a:pt x="2616" y="1096"/>
                  <a:pt x="2615" y="1100"/>
                  <a:pt x="2616" y="1104"/>
                </a:cubicBezTo>
                <a:cubicBezTo>
                  <a:pt x="2616" y="1109"/>
                  <a:pt x="2617" y="1112"/>
                  <a:pt x="2618" y="1116"/>
                </a:cubicBezTo>
                <a:close/>
                <a:moveTo>
                  <a:pt x="2308" y="1285"/>
                </a:moveTo>
                <a:cubicBezTo>
                  <a:pt x="2303" y="1282"/>
                  <a:pt x="2296" y="1285"/>
                  <a:pt x="2292" y="1290"/>
                </a:cubicBezTo>
                <a:cubicBezTo>
                  <a:pt x="2288" y="1295"/>
                  <a:pt x="2286" y="1302"/>
                  <a:pt x="2285" y="1309"/>
                </a:cubicBezTo>
                <a:cubicBezTo>
                  <a:pt x="2286" y="1334"/>
                  <a:pt x="2289" y="1359"/>
                  <a:pt x="2292" y="1384"/>
                </a:cubicBezTo>
                <a:cubicBezTo>
                  <a:pt x="2294" y="1394"/>
                  <a:pt x="2295" y="1404"/>
                  <a:pt x="2297" y="1414"/>
                </a:cubicBezTo>
                <a:cubicBezTo>
                  <a:pt x="2298" y="1417"/>
                  <a:pt x="2301" y="1435"/>
                  <a:pt x="2305" y="1427"/>
                </a:cubicBezTo>
                <a:cubicBezTo>
                  <a:pt x="2307" y="1423"/>
                  <a:pt x="2308" y="1416"/>
                  <a:pt x="2309" y="1411"/>
                </a:cubicBezTo>
                <a:cubicBezTo>
                  <a:pt x="2311" y="1401"/>
                  <a:pt x="2312" y="1391"/>
                  <a:pt x="2313" y="1381"/>
                </a:cubicBezTo>
                <a:cubicBezTo>
                  <a:pt x="2316" y="1364"/>
                  <a:pt x="2317" y="1347"/>
                  <a:pt x="2318" y="1330"/>
                </a:cubicBezTo>
                <a:cubicBezTo>
                  <a:pt x="2319" y="1316"/>
                  <a:pt x="2320" y="1293"/>
                  <a:pt x="2308" y="1285"/>
                </a:cubicBezTo>
                <a:close/>
                <a:moveTo>
                  <a:pt x="2681" y="352"/>
                </a:moveTo>
                <a:cubicBezTo>
                  <a:pt x="2682" y="355"/>
                  <a:pt x="2685" y="374"/>
                  <a:pt x="2689" y="366"/>
                </a:cubicBezTo>
                <a:cubicBezTo>
                  <a:pt x="2691" y="361"/>
                  <a:pt x="2692" y="355"/>
                  <a:pt x="2693" y="350"/>
                </a:cubicBezTo>
                <a:cubicBezTo>
                  <a:pt x="2695" y="340"/>
                  <a:pt x="2696" y="330"/>
                  <a:pt x="2697" y="320"/>
                </a:cubicBezTo>
                <a:cubicBezTo>
                  <a:pt x="2700" y="303"/>
                  <a:pt x="2701" y="286"/>
                  <a:pt x="2702" y="268"/>
                </a:cubicBezTo>
                <a:cubicBezTo>
                  <a:pt x="2703" y="254"/>
                  <a:pt x="2704" y="232"/>
                  <a:pt x="2692" y="224"/>
                </a:cubicBezTo>
                <a:cubicBezTo>
                  <a:pt x="2687" y="221"/>
                  <a:pt x="2680" y="223"/>
                  <a:pt x="2676" y="228"/>
                </a:cubicBezTo>
                <a:cubicBezTo>
                  <a:pt x="2672" y="233"/>
                  <a:pt x="2670" y="241"/>
                  <a:pt x="2669" y="248"/>
                </a:cubicBezTo>
                <a:cubicBezTo>
                  <a:pt x="2670" y="273"/>
                  <a:pt x="2673" y="298"/>
                  <a:pt x="2676" y="323"/>
                </a:cubicBezTo>
                <a:cubicBezTo>
                  <a:pt x="2678" y="333"/>
                  <a:pt x="2679" y="343"/>
                  <a:pt x="2681" y="352"/>
                </a:cubicBezTo>
                <a:close/>
                <a:moveTo>
                  <a:pt x="2305" y="75"/>
                </a:moveTo>
                <a:cubicBezTo>
                  <a:pt x="2308" y="79"/>
                  <a:pt x="2318" y="64"/>
                  <a:pt x="2323" y="56"/>
                </a:cubicBezTo>
                <a:cubicBezTo>
                  <a:pt x="2329" y="49"/>
                  <a:pt x="2335" y="41"/>
                  <a:pt x="2340" y="32"/>
                </a:cubicBezTo>
                <a:cubicBezTo>
                  <a:pt x="2346" y="22"/>
                  <a:pt x="2352" y="11"/>
                  <a:pt x="2357" y="0"/>
                </a:cubicBezTo>
                <a:cubicBezTo>
                  <a:pt x="2323" y="0"/>
                  <a:pt x="2323" y="0"/>
                  <a:pt x="2323" y="0"/>
                </a:cubicBezTo>
                <a:cubicBezTo>
                  <a:pt x="2320" y="10"/>
                  <a:pt x="2317" y="20"/>
                  <a:pt x="2314" y="30"/>
                </a:cubicBezTo>
                <a:cubicBezTo>
                  <a:pt x="2310" y="44"/>
                  <a:pt x="2301" y="71"/>
                  <a:pt x="2305" y="75"/>
                </a:cubicBezTo>
                <a:close/>
                <a:moveTo>
                  <a:pt x="2707" y="1819"/>
                </a:moveTo>
                <a:cubicBezTo>
                  <a:pt x="2713" y="1811"/>
                  <a:pt x="2719" y="1803"/>
                  <a:pt x="2724" y="1794"/>
                </a:cubicBezTo>
                <a:cubicBezTo>
                  <a:pt x="2731" y="1783"/>
                  <a:pt x="2737" y="1771"/>
                  <a:pt x="2743" y="1758"/>
                </a:cubicBezTo>
                <a:cubicBezTo>
                  <a:pt x="2748" y="1746"/>
                  <a:pt x="2754" y="1733"/>
                  <a:pt x="2752" y="1718"/>
                </a:cubicBezTo>
                <a:cubicBezTo>
                  <a:pt x="2752" y="1715"/>
                  <a:pt x="2751" y="1712"/>
                  <a:pt x="2750" y="1710"/>
                </a:cubicBezTo>
                <a:cubicBezTo>
                  <a:pt x="2747" y="1707"/>
                  <a:pt x="2744" y="1707"/>
                  <a:pt x="2741" y="1708"/>
                </a:cubicBezTo>
                <a:cubicBezTo>
                  <a:pt x="2734" y="1710"/>
                  <a:pt x="2730" y="1716"/>
                  <a:pt x="2726" y="1723"/>
                </a:cubicBezTo>
                <a:cubicBezTo>
                  <a:pt x="2721" y="1730"/>
                  <a:pt x="2716" y="1738"/>
                  <a:pt x="2713" y="1747"/>
                </a:cubicBezTo>
                <a:cubicBezTo>
                  <a:pt x="2707" y="1761"/>
                  <a:pt x="2703" y="1777"/>
                  <a:pt x="2698" y="1792"/>
                </a:cubicBezTo>
                <a:cubicBezTo>
                  <a:pt x="2694" y="1807"/>
                  <a:pt x="2685" y="1833"/>
                  <a:pt x="2689" y="1837"/>
                </a:cubicBezTo>
                <a:cubicBezTo>
                  <a:pt x="2692" y="1841"/>
                  <a:pt x="2702" y="1826"/>
                  <a:pt x="2707" y="1819"/>
                </a:cubicBezTo>
                <a:close/>
                <a:moveTo>
                  <a:pt x="2689" y="1778"/>
                </a:moveTo>
                <a:cubicBezTo>
                  <a:pt x="2691" y="1773"/>
                  <a:pt x="2692" y="1767"/>
                  <a:pt x="2693" y="1762"/>
                </a:cubicBezTo>
                <a:cubicBezTo>
                  <a:pt x="2695" y="1752"/>
                  <a:pt x="2696" y="1742"/>
                  <a:pt x="2697" y="1732"/>
                </a:cubicBezTo>
                <a:cubicBezTo>
                  <a:pt x="2700" y="1715"/>
                  <a:pt x="2701" y="1698"/>
                  <a:pt x="2702" y="1681"/>
                </a:cubicBezTo>
                <a:cubicBezTo>
                  <a:pt x="2703" y="1666"/>
                  <a:pt x="2704" y="1644"/>
                  <a:pt x="2692" y="1636"/>
                </a:cubicBezTo>
                <a:cubicBezTo>
                  <a:pt x="2687" y="1633"/>
                  <a:pt x="2680" y="1635"/>
                  <a:pt x="2676" y="1640"/>
                </a:cubicBezTo>
                <a:cubicBezTo>
                  <a:pt x="2672" y="1645"/>
                  <a:pt x="2670" y="1653"/>
                  <a:pt x="2669" y="1660"/>
                </a:cubicBezTo>
                <a:cubicBezTo>
                  <a:pt x="2670" y="1685"/>
                  <a:pt x="2673" y="1710"/>
                  <a:pt x="2676" y="1735"/>
                </a:cubicBezTo>
                <a:cubicBezTo>
                  <a:pt x="2678" y="1745"/>
                  <a:pt x="2679" y="1755"/>
                  <a:pt x="2681" y="1765"/>
                </a:cubicBezTo>
                <a:cubicBezTo>
                  <a:pt x="2682" y="1768"/>
                  <a:pt x="2685" y="1786"/>
                  <a:pt x="2689" y="1778"/>
                </a:cubicBezTo>
                <a:close/>
                <a:moveTo>
                  <a:pt x="2666" y="1841"/>
                </a:moveTo>
                <a:cubicBezTo>
                  <a:pt x="2660" y="1827"/>
                  <a:pt x="2653" y="1814"/>
                  <a:pt x="2644" y="1802"/>
                </a:cubicBezTo>
                <a:cubicBezTo>
                  <a:pt x="2641" y="1797"/>
                  <a:pt x="2637" y="1793"/>
                  <a:pt x="2632" y="1791"/>
                </a:cubicBezTo>
                <a:cubicBezTo>
                  <a:pt x="2627" y="1789"/>
                  <a:pt x="2621" y="1791"/>
                  <a:pt x="2618" y="1796"/>
                </a:cubicBezTo>
                <a:cubicBezTo>
                  <a:pt x="2616" y="1800"/>
                  <a:pt x="2615" y="1804"/>
                  <a:pt x="2616" y="1808"/>
                </a:cubicBezTo>
                <a:cubicBezTo>
                  <a:pt x="2616" y="1812"/>
                  <a:pt x="2617" y="1816"/>
                  <a:pt x="2618" y="1820"/>
                </a:cubicBezTo>
                <a:cubicBezTo>
                  <a:pt x="2629" y="1849"/>
                  <a:pt x="2649" y="1869"/>
                  <a:pt x="2669" y="1886"/>
                </a:cubicBezTo>
                <a:cubicBezTo>
                  <a:pt x="2671" y="1887"/>
                  <a:pt x="2673" y="1889"/>
                  <a:pt x="2675" y="1890"/>
                </a:cubicBezTo>
                <a:cubicBezTo>
                  <a:pt x="2676" y="1890"/>
                  <a:pt x="2677" y="1890"/>
                  <a:pt x="2677" y="1890"/>
                </a:cubicBezTo>
                <a:cubicBezTo>
                  <a:pt x="2679" y="1890"/>
                  <a:pt x="2680" y="1889"/>
                  <a:pt x="2681" y="1888"/>
                </a:cubicBezTo>
                <a:cubicBezTo>
                  <a:pt x="2685" y="1883"/>
                  <a:pt x="2679" y="1869"/>
                  <a:pt x="2678" y="1865"/>
                </a:cubicBezTo>
                <a:cubicBezTo>
                  <a:pt x="2674" y="1856"/>
                  <a:pt x="2670" y="1849"/>
                  <a:pt x="2666" y="1841"/>
                </a:cubicBezTo>
                <a:close/>
                <a:moveTo>
                  <a:pt x="2757" y="1794"/>
                </a:moveTo>
                <a:cubicBezTo>
                  <a:pt x="2757" y="1794"/>
                  <a:pt x="2756" y="1794"/>
                  <a:pt x="2756" y="1794"/>
                </a:cubicBezTo>
                <a:cubicBezTo>
                  <a:pt x="2754" y="1793"/>
                  <a:pt x="2751" y="1793"/>
                  <a:pt x="2748" y="1794"/>
                </a:cubicBezTo>
                <a:cubicBezTo>
                  <a:pt x="2735" y="1799"/>
                  <a:pt x="2724" y="1814"/>
                  <a:pt x="2715" y="1827"/>
                </a:cubicBezTo>
                <a:cubicBezTo>
                  <a:pt x="2703" y="1844"/>
                  <a:pt x="2688" y="1880"/>
                  <a:pt x="2691" y="1886"/>
                </a:cubicBezTo>
                <a:cubicBezTo>
                  <a:pt x="2694" y="1893"/>
                  <a:pt x="2732" y="1868"/>
                  <a:pt x="2747" y="1847"/>
                </a:cubicBezTo>
                <a:cubicBezTo>
                  <a:pt x="2755" y="1836"/>
                  <a:pt x="2770" y="1815"/>
                  <a:pt x="2761" y="1799"/>
                </a:cubicBezTo>
                <a:cubicBezTo>
                  <a:pt x="2760" y="1797"/>
                  <a:pt x="2759" y="1796"/>
                  <a:pt x="2757" y="1794"/>
                </a:cubicBezTo>
                <a:close/>
                <a:moveTo>
                  <a:pt x="2664" y="1751"/>
                </a:moveTo>
                <a:cubicBezTo>
                  <a:pt x="2659" y="1736"/>
                  <a:pt x="2654" y="1713"/>
                  <a:pt x="2640" y="1708"/>
                </a:cubicBezTo>
                <a:cubicBezTo>
                  <a:pt x="2636" y="1706"/>
                  <a:pt x="2631" y="1708"/>
                  <a:pt x="2628" y="1712"/>
                </a:cubicBezTo>
                <a:cubicBezTo>
                  <a:pt x="2624" y="1718"/>
                  <a:pt x="2624" y="1726"/>
                  <a:pt x="2626" y="1733"/>
                </a:cubicBezTo>
                <a:cubicBezTo>
                  <a:pt x="2632" y="1754"/>
                  <a:pt x="2640" y="1774"/>
                  <a:pt x="2650" y="1793"/>
                </a:cubicBezTo>
                <a:cubicBezTo>
                  <a:pt x="2655" y="1802"/>
                  <a:pt x="2660" y="1811"/>
                  <a:pt x="2666" y="1820"/>
                </a:cubicBezTo>
                <a:cubicBezTo>
                  <a:pt x="2669" y="1824"/>
                  <a:pt x="2683" y="1848"/>
                  <a:pt x="2683" y="1838"/>
                </a:cubicBezTo>
                <a:cubicBezTo>
                  <a:pt x="2683" y="1826"/>
                  <a:pt x="2680" y="1813"/>
                  <a:pt x="2677" y="1802"/>
                </a:cubicBezTo>
                <a:cubicBezTo>
                  <a:pt x="2674" y="1785"/>
                  <a:pt x="2669" y="1768"/>
                  <a:pt x="2664" y="1751"/>
                </a:cubicBezTo>
                <a:close/>
                <a:moveTo>
                  <a:pt x="2757" y="382"/>
                </a:moveTo>
                <a:cubicBezTo>
                  <a:pt x="2757" y="382"/>
                  <a:pt x="2756" y="382"/>
                  <a:pt x="2756" y="382"/>
                </a:cubicBezTo>
                <a:cubicBezTo>
                  <a:pt x="2754" y="380"/>
                  <a:pt x="2751" y="381"/>
                  <a:pt x="2748" y="382"/>
                </a:cubicBezTo>
                <a:cubicBezTo>
                  <a:pt x="2735" y="387"/>
                  <a:pt x="2724" y="402"/>
                  <a:pt x="2715" y="415"/>
                </a:cubicBezTo>
                <a:cubicBezTo>
                  <a:pt x="2703" y="432"/>
                  <a:pt x="2688" y="468"/>
                  <a:pt x="2691" y="474"/>
                </a:cubicBezTo>
                <a:cubicBezTo>
                  <a:pt x="2694" y="480"/>
                  <a:pt x="2732" y="456"/>
                  <a:pt x="2747" y="435"/>
                </a:cubicBezTo>
                <a:cubicBezTo>
                  <a:pt x="2755" y="424"/>
                  <a:pt x="2770" y="402"/>
                  <a:pt x="2761" y="387"/>
                </a:cubicBezTo>
                <a:cubicBezTo>
                  <a:pt x="2760" y="385"/>
                  <a:pt x="2759" y="383"/>
                  <a:pt x="2757" y="382"/>
                </a:cubicBezTo>
                <a:close/>
                <a:moveTo>
                  <a:pt x="3016" y="2146"/>
                </a:moveTo>
                <a:cubicBezTo>
                  <a:pt x="3011" y="2144"/>
                  <a:pt x="3005" y="2146"/>
                  <a:pt x="3002" y="2151"/>
                </a:cubicBezTo>
                <a:cubicBezTo>
                  <a:pt x="3001" y="2153"/>
                  <a:pt x="3000" y="2156"/>
                  <a:pt x="3000" y="2159"/>
                </a:cubicBezTo>
                <a:cubicBezTo>
                  <a:pt x="3030" y="2159"/>
                  <a:pt x="3030" y="2159"/>
                  <a:pt x="3030" y="2159"/>
                </a:cubicBezTo>
                <a:cubicBezTo>
                  <a:pt x="3029" y="2158"/>
                  <a:pt x="3029" y="2158"/>
                  <a:pt x="3028" y="2157"/>
                </a:cubicBezTo>
                <a:cubicBezTo>
                  <a:pt x="3025" y="2152"/>
                  <a:pt x="3021" y="2148"/>
                  <a:pt x="3016" y="2146"/>
                </a:cubicBezTo>
                <a:close/>
                <a:moveTo>
                  <a:pt x="3048" y="2106"/>
                </a:moveTo>
                <a:cubicBezTo>
                  <a:pt x="3043" y="2091"/>
                  <a:pt x="3038" y="2068"/>
                  <a:pt x="3024" y="2063"/>
                </a:cubicBezTo>
                <a:cubicBezTo>
                  <a:pt x="3020" y="2061"/>
                  <a:pt x="3015" y="2062"/>
                  <a:pt x="3012" y="2067"/>
                </a:cubicBezTo>
                <a:cubicBezTo>
                  <a:pt x="3008" y="2072"/>
                  <a:pt x="3008" y="2081"/>
                  <a:pt x="3010" y="2088"/>
                </a:cubicBezTo>
                <a:cubicBezTo>
                  <a:pt x="3016" y="2109"/>
                  <a:pt x="3024" y="2129"/>
                  <a:pt x="3034" y="2148"/>
                </a:cubicBezTo>
                <a:cubicBezTo>
                  <a:pt x="3036" y="2151"/>
                  <a:pt x="3038" y="2155"/>
                  <a:pt x="3040" y="2159"/>
                </a:cubicBezTo>
                <a:cubicBezTo>
                  <a:pt x="3062" y="2159"/>
                  <a:pt x="3062" y="2159"/>
                  <a:pt x="3062" y="2159"/>
                </a:cubicBezTo>
                <a:cubicBezTo>
                  <a:pt x="3061" y="2158"/>
                  <a:pt x="3061" y="2157"/>
                  <a:pt x="3061" y="2157"/>
                </a:cubicBezTo>
                <a:cubicBezTo>
                  <a:pt x="3058" y="2139"/>
                  <a:pt x="3053" y="2122"/>
                  <a:pt x="3048" y="2106"/>
                </a:cubicBezTo>
                <a:close/>
                <a:moveTo>
                  <a:pt x="3053" y="1535"/>
                </a:moveTo>
                <a:cubicBezTo>
                  <a:pt x="3055" y="1537"/>
                  <a:pt x="3057" y="1538"/>
                  <a:pt x="3059" y="1539"/>
                </a:cubicBezTo>
                <a:cubicBezTo>
                  <a:pt x="3060" y="1539"/>
                  <a:pt x="3061" y="1539"/>
                  <a:pt x="3061" y="1539"/>
                </a:cubicBezTo>
                <a:cubicBezTo>
                  <a:pt x="3063" y="1539"/>
                  <a:pt x="3064" y="1538"/>
                  <a:pt x="3065" y="1537"/>
                </a:cubicBezTo>
                <a:cubicBezTo>
                  <a:pt x="3069" y="1532"/>
                  <a:pt x="3063" y="1519"/>
                  <a:pt x="3062" y="1514"/>
                </a:cubicBezTo>
                <a:cubicBezTo>
                  <a:pt x="3058" y="1505"/>
                  <a:pt x="3054" y="1498"/>
                  <a:pt x="3050" y="1490"/>
                </a:cubicBezTo>
                <a:cubicBezTo>
                  <a:pt x="3044" y="1476"/>
                  <a:pt x="3037" y="1463"/>
                  <a:pt x="3028" y="1451"/>
                </a:cubicBezTo>
                <a:cubicBezTo>
                  <a:pt x="3025" y="1447"/>
                  <a:pt x="3021" y="1442"/>
                  <a:pt x="3016" y="1440"/>
                </a:cubicBezTo>
                <a:cubicBezTo>
                  <a:pt x="3011" y="1438"/>
                  <a:pt x="3005" y="1440"/>
                  <a:pt x="3002" y="1445"/>
                </a:cubicBezTo>
                <a:cubicBezTo>
                  <a:pt x="3000" y="1449"/>
                  <a:pt x="2999" y="1453"/>
                  <a:pt x="3000" y="1457"/>
                </a:cubicBezTo>
                <a:cubicBezTo>
                  <a:pt x="3000" y="1461"/>
                  <a:pt x="3001" y="1465"/>
                  <a:pt x="3002" y="1469"/>
                </a:cubicBezTo>
                <a:cubicBezTo>
                  <a:pt x="3013" y="1498"/>
                  <a:pt x="3033" y="1518"/>
                  <a:pt x="3053" y="1535"/>
                </a:cubicBezTo>
                <a:close/>
                <a:moveTo>
                  <a:pt x="2373" y="32"/>
                </a:moveTo>
                <a:cubicBezTo>
                  <a:pt x="2373" y="32"/>
                  <a:pt x="2372" y="32"/>
                  <a:pt x="2372" y="32"/>
                </a:cubicBezTo>
                <a:cubicBezTo>
                  <a:pt x="2370" y="31"/>
                  <a:pt x="2367" y="31"/>
                  <a:pt x="2364" y="32"/>
                </a:cubicBezTo>
                <a:cubicBezTo>
                  <a:pt x="2351" y="37"/>
                  <a:pt x="2340" y="52"/>
                  <a:pt x="2331" y="65"/>
                </a:cubicBezTo>
                <a:cubicBezTo>
                  <a:pt x="2319" y="82"/>
                  <a:pt x="2304" y="118"/>
                  <a:pt x="2307" y="124"/>
                </a:cubicBezTo>
                <a:cubicBezTo>
                  <a:pt x="2310" y="131"/>
                  <a:pt x="2348" y="106"/>
                  <a:pt x="2363" y="85"/>
                </a:cubicBezTo>
                <a:cubicBezTo>
                  <a:pt x="2371" y="74"/>
                  <a:pt x="2386" y="52"/>
                  <a:pt x="2377" y="37"/>
                </a:cubicBezTo>
                <a:cubicBezTo>
                  <a:pt x="2376" y="35"/>
                  <a:pt x="2375" y="33"/>
                  <a:pt x="2373" y="32"/>
                </a:cubicBezTo>
                <a:close/>
                <a:moveTo>
                  <a:pt x="2757" y="1091"/>
                </a:moveTo>
                <a:cubicBezTo>
                  <a:pt x="2757" y="1091"/>
                  <a:pt x="2756" y="1090"/>
                  <a:pt x="2756" y="1090"/>
                </a:cubicBezTo>
                <a:cubicBezTo>
                  <a:pt x="2754" y="1089"/>
                  <a:pt x="2751" y="1089"/>
                  <a:pt x="2748" y="1090"/>
                </a:cubicBezTo>
                <a:cubicBezTo>
                  <a:pt x="2735" y="1095"/>
                  <a:pt x="2724" y="1110"/>
                  <a:pt x="2715" y="1123"/>
                </a:cubicBezTo>
                <a:cubicBezTo>
                  <a:pt x="2703" y="1140"/>
                  <a:pt x="2688" y="1176"/>
                  <a:pt x="2691" y="1183"/>
                </a:cubicBezTo>
                <a:cubicBezTo>
                  <a:pt x="2694" y="1189"/>
                  <a:pt x="2732" y="1164"/>
                  <a:pt x="2747" y="1144"/>
                </a:cubicBezTo>
                <a:cubicBezTo>
                  <a:pt x="2755" y="1133"/>
                  <a:pt x="2770" y="1111"/>
                  <a:pt x="2761" y="1095"/>
                </a:cubicBezTo>
                <a:cubicBezTo>
                  <a:pt x="2760" y="1093"/>
                  <a:pt x="2759" y="1092"/>
                  <a:pt x="2757" y="1091"/>
                </a:cubicBezTo>
                <a:close/>
                <a:moveTo>
                  <a:pt x="2373" y="738"/>
                </a:moveTo>
                <a:cubicBezTo>
                  <a:pt x="2373" y="738"/>
                  <a:pt x="2372" y="738"/>
                  <a:pt x="2372" y="737"/>
                </a:cubicBezTo>
                <a:cubicBezTo>
                  <a:pt x="2370" y="736"/>
                  <a:pt x="2367" y="736"/>
                  <a:pt x="2364" y="737"/>
                </a:cubicBezTo>
                <a:cubicBezTo>
                  <a:pt x="2351" y="743"/>
                  <a:pt x="2340" y="757"/>
                  <a:pt x="2331" y="770"/>
                </a:cubicBezTo>
                <a:cubicBezTo>
                  <a:pt x="2319" y="788"/>
                  <a:pt x="2304" y="824"/>
                  <a:pt x="2307" y="830"/>
                </a:cubicBezTo>
                <a:cubicBezTo>
                  <a:pt x="2310" y="836"/>
                  <a:pt x="2348" y="811"/>
                  <a:pt x="2363" y="791"/>
                </a:cubicBezTo>
                <a:cubicBezTo>
                  <a:pt x="2371" y="780"/>
                  <a:pt x="2386" y="758"/>
                  <a:pt x="2377" y="742"/>
                </a:cubicBezTo>
                <a:cubicBezTo>
                  <a:pt x="2376" y="741"/>
                  <a:pt x="2375" y="739"/>
                  <a:pt x="2373" y="738"/>
                </a:cubicBezTo>
                <a:close/>
                <a:moveTo>
                  <a:pt x="2280" y="2106"/>
                </a:moveTo>
                <a:cubicBezTo>
                  <a:pt x="2275" y="2091"/>
                  <a:pt x="2270" y="2068"/>
                  <a:pt x="2256" y="2063"/>
                </a:cubicBezTo>
                <a:cubicBezTo>
                  <a:pt x="2252" y="2061"/>
                  <a:pt x="2247" y="2062"/>
                  <a:pt x="2244" y="2067"/>
                </a:cubicBezTo>
                <a:cubicBezTo>
                  <a:pt x="2240" y="2072"/>
                  <a:pt x="2240" y="2081"/>
                  <a:pt x="2242" y="2088"/>
                </a:cubicBezTo>
                <a:cubicBezTo>
                  <a:pt x="2248" y="2109"/>
                  <a:pt x="2256" y="2129"/>
                  <a:pt x="2266" y="2148"/>
                </a:cubicBezTo>
                <a:cubicBezTo>
                  <a:pt x="2268" y="2151"/>
                  <a:pt x="2270" y="2155"/>
                  <a:pt x="2272" y="2159"/>
                </a:cubicBezTo>
                <a:cubicBezTo>
                  <a:pt x="2294" y="2159"/>
                  <a:pt x="2294" y="2159"/>
                  <a:pt x="2294" y="2159"/>
                </a:cubicBezTo>
                <a:cubicBezTo>
                  <a:pt x="2293" y="2158"/>
                  <a:pt x="2293" y="2157"/>
                  <a:pt x="2293" y="2157"/>
                </a:cubicBezTo>
                <a:cubicBezTo>
                  <a:pt x="2290" y="2139"/>
                  <a:pt x="2285" y="2122"/>
                  <a:pt x="2280" y="2106"/>
                </a:cubicBezTo>
                <a:close/>
                <a:moveTo>
                  <a:pt x="2248" y="2146"/>
                </a:moveTo>
                <a:cubicBezTo>
                  <a:pt x="2243" y="2144"/>
                  <a:pt x="2237" y="2146"/>
                  <a:pt x="2234" y="2151"/>
                </a:cubicBezTo>
                <a:cubicBezTo>
                  <a:pt x="2233" y="2153"/>
                  <a:pt x="2232" y="2156"/>
                  <a:pt x="2232" y="2159"/>
                </a:cubicBezTo>
                <a:cubicBezTo>
                  <a:pt x="2262" y="2159"/>
                  <a:pt x="2262" y="2159"/>
                  <a:pt x="2262" y="2159"/>
                </a:cubicBezTo>
                <a:cubicBezTo>
                  <a:pt x="2261" y="2158"/>
                  <a:pt x="2261" y="2158"/>
                  <a:pt x="2260" y="2157"/>
                </a:cubicBezTo>
                <a:cubicBezTo>
                  <a:pt x="2257" y="2152"/>
                  <a:pt x="2253" y="2148"/>
                  <a:pt x="2248" y="2146"/>
                </a:cubicBezTo>
                <a:close/>
                <a:moveTo>
                  <a:pt x="2285" y="1535"/>
                </a:moveTo>
                <a:cubicBezTo>
                  <a:pt x="2287" y="1537"/>
                  <a:pt x="2289" y="1538"/>
                  <a:pt x="2291" y="1539"/>
                </a:cubicBezTo>
                <a:cubicBezTo>
                  <a:pt x="2292" y="1539"/>
                  <a:pt x="2293" y="1539"/>
                  <a:pt x="2293" y="1539"/>
                </a:cubicBezTo>
                <a:cubicBezTo>
                  <a:pt x="2295" y="1539"/>
                  <a:pt x="2296" y="1538"/>
                  <a:pt x="2297" y="1537"/>
                </a:cubicBezTo>
                <a:cubicBezTo>
                  <a:pt x="2301" y="1532"/>
                  <a:pt x="2295" y="1519"/>
                  <a:pt x="2294" y="1514"/>
                </a:cubicBezTo>
                <a:cubicBezTo>
                  <a:pt x="2290" y="1505"/>
                  <a:pt x="2286" y="1498"/>
                  <a:pt x="2282" y="1490"/>
                </a:cubicBezTo>
                <a:cubicBezTo>
                  <a:pt x="2276" y="1476"/>
                  <a:pt x="2269" y="1463"/>
                  <a:pt x="2260" y="1451"/>
                </a:cubicBezTo>
                <a:cubicBezTo>
                  <a:pt x="2257" y="1447"/>
                  <a:pt x="2253" y="1442"/>
                  <a:pt x="2248" y="1440"/>
                </a:cubicBezTo>
                <a:cubicBezTo>
                  <a:pt x="2243" y="1438"/>
                  <a:pt x="2237" y="1440"/>
                  <a:pt x="2234" y="1445"/>
                </a:cubicBezTo>
                <a:cubicBezTo>
                  <a:pt x="2232" y="1449"/>
                  <a:pt x="2231" y="1453"/>
                  <a:pt x="2232" y="1457"/>
                </a:cubicBezTo>
                <a:cubicBezTo>
                  <a:pt x="2232" y="1461"/>
                  <a:pt x="2233" y="1465"/>
                  <a:pt x="2234" y="1469"/>
                </a:cubicBezTo>
                <a:cubicBezTo>
                  <a:pt x="2245" y="1498"/>
                  <a:pt x="2265" y="1518"/>
                  <a:pt x="2285" y="1535"/>
                </a:cubicBezTo>
                <a:close/>
                <a:moveTo>
                  <a:pt x="1989" y="382"/>
                </a:moveTo>
                <a:cubicBezTo>
                  <a:pt x="1989" y="382"/>
                  <a:pt x="1988" y="382"/>
                  <a:pt x="1988" y="382"/>
                </a:cubicBezTo>
                <a:cubicBezTo>
                  <a:pt x="1986" y="380"/>
                  <a:pt x="1983" y="381"/>
                  <a:pt x="1980" y="382"/>
                </a:cubicBezTo>
                <a:cubicBezTo>
                  <a:pt x="1967" y="387"/>
                  <a:pt x="1956" y="402"/>
                  <a:pt x="1947" y="415"/>
                </a:cubicBezTo>
                <a:cubicBezTo>
                  <a:pt x="1935" y="432"/>
                  <a:pt x="1920" y="468"/>
                  <a:pt x="1923" y="474"/>
                </a:cubicBezTo>
                <a:cubicBezTo>
                  <a:pt x="1926" y="480"/>
                  <a:pt x="1964" y="456"/>
                  <a:pt x="1979" y="435"/>
                </a:cubicBezTo>
                <a:cubicBezTo>
                  <a:pt x="1987" y="424"/>
                  <a:pt x="2002" y="402"/>
                  <a:pt x="1993" y="387"/>
                </a:cubicBezTo>
                <a:cubicBezTo>
                  <a:pt x="1992" y="385"/>
                  <a:pt x="1991" y="383"/>
                  <a:pt x="1989" y="382"/>
                </a:cubicBezTo>
                <a:close/>
                <a:moveTo>
                  <a:pt x="1989" y="1091"/>
                </a:moveTo>
                <a:cubicBezTo>
                  <a:pt x="1989" y="1091"/>
                  <a:pt x="1988" y="1090"/>
                  <a:pt x="1988" y="1090"/>
                </a:cubicBezTo>
                <a:cubicBezTo>
                  <a:pt x="1986" y="1089"/>
                  <a:pt x="1983" y="1089"/>
                  <a:pt x="1980" y="1090"/>
                </a:cubicBezTo>
                <a:cubicBezTo>
                  <a:pt x="1967" y="1095"/>
                  <a:pt x="1956" y="1110"/>
                  <a:pt x="1947" y="1123"/>
                </a:cubicBezTo>
                <a:cubicBezTo>
                  <a:pt x="1935" y="1140"/>
                  <a:pt x="1920" y="1176"/>
                  <a:pt x="1923" y="1183"/>
                </a:cubicBezTo>
                <a:cubicBezTo>
                  <a:pt x="1926" y="1189"/>
                  <a:pt x="1964" y="1164"/>
                  <a:pt x="1979" y="1144"/>
                </a:cubicBezTo>
                <a:cubicBezTo>
                  <a:pt x="1987" y="1133"/>
                  <a:pt x="2002" y="1111"/>
                  <a:pt x="1993" y="1095"/>
                </a:cubicBezTo>
                <a:cubicBezTo>
                  <a:pt x="1992" y="1093"/>
                  <a:pt x="1991" y="1092"/>
                  <a:pt x="1989" y="1091"/>
                </a:cubicBezTo>
                <a:close/>
                <a:moveTo>
                  <a:pt x="2368" y="2073"/>
                </a:moveTo>
                <a:cubicBezTo>
                  <a:pt x="2368" y="2070"/>
                  <a:pt x="2367" y="2067"/>
                  <a:pt x="2366" y="2065"/>
                </a:cubicBezTo>
                <a:cubicBezTo>
                  <a:pt x="2363" y="2062"/>
                  <a:pt x="2360" y="2062"/>
                  <a:pt x="2357" y="2063"/>
                </a:cubicBezTo>
                <a:cubicBezTo>
                  <a:pt x="2350" y="2065"/>
                  <a:pt x="2346" y="2071"/>
                  <a:pt x="2342" y="2077"/>
                </a:cubicBezTo>
                <a:cubicBezTo>
                  <a:pt x="2337" y="2085"/>
                  <a:pt x="2332" y="2092"/>
                  <a:pt x="2329" y="2101"/>
                </a:cubicBezTo>
                <a:cubicBezTo>
                  <a:pt x="2323" y="2116"/>
                  <a:pt x="2319" y="2131"/>
                  <a:pt x="2314" y="2146"/>
                </a:cubicBezTo>
                <a:cubicBezTo>
                  <a:pt x="2313" y="2150"/>
                  <a:pt x="2312" y="2154"/>
                  <a:pt x="2310" y="2159"/>
                </a:cubicBezTo>
                <a:cubicBezTo>
                  <a:pt x="2333" y="2159"/>
                  <a:pt x="2333" y="2159"/>
                  <a:pt x="2333" y="2159"/>
                </a:cubicBezTo>
                <a:cubicBezTo>
                  <a:pt x="2336" y="2155"/>
                  <a:pt x="2338" y="2152"/>
                  <a:pt x="2340" y="2149"/>
                </a:cubicBezTo>
                <a:cubicBezTo>
                  <a:pt x="2347" y="2137"/>
                  <a:pt x="2353" y="2125"/>
                  <a:pt x="2359" y="2113"/>
                </a:cubicBezTo>
                <a:cubicBezTo>
                  <a:pt x="2364" y="2100"/>
                  <a:pt x="2370" y="2088"/>
                  <a:pt x="2368" y="2073"/>
                </a:cubicBezTo>
                <a:close/>
                <a:moveTo>
                  <a:pt x="2373" y="2149"/>
                </a:moveTo>
                <a:cubicBezTo>
                  <a:pt x="2373" y="2149"/>
                  <a:pt x="2372" y="2149"/>
                  <a:pt x="2372" y="2148"/>
                </a:cubicBezTo>
                <a:cubicBezTo>
                  <a:pt x="2370" y="2147"/>
                  <a:pt x="2367" y="2147"/>
                  <a:pt x="2364" y="2148"/>
                </a:cubicBezTo>
                <a:cubicBezTo>
                  <a:pt x="2359" y="2151"/>
                  <a:pt x="2354" y="2154"/>
                  <a:pt x="2349" y="2159"/>
                </a:cubicBezTo>
                <a:cubicBezTo>
                  <a:pt x="2379" y="2159"/>
                  <a:pt x="2379" y="2159"/>
                  <a:pt x="2379" y="2159"/>
                </a:cubicBezTo>
                <a:cubicBezTo>
                  <a:pt x="2378" y="2157"/>
                  <a:pt x="2378" y="2155"/>
                  <a:pt x="2377" y="2153"/>
                </a:cubicBezTo>
                <a:cubicBezTo>
                  <a:pt x="2376" y="2152"/>
                  <a:pt x="2375" y="2150"/>
                  <a:pt x="2373" y="2149"/>
                </a:cubicBezTo>
                <a:close/>
                <a:moveTo>
                  <a:pt x="2373" y="1444"/>
                </a:moveTo>
                <a:cubicBezTo>
                  <a:pt x="2373" y="1443"/>
                  <a:pt x="2372" y="1443"/>
                  <a:pt x="2372" y="1443"/>
                </a:cubicBezTo>
                <a:cubicBezTo>
                  <a:pt x="2370" y="1442"/>
                  <a:pt x="2367" y="1442"/>
                  <a:pt x="2364" y="1443"/>
                </a:cubicBezTo>
                <a:cubicBezTo>
                  <a:pt x="2351" y="1448"/>
                  <a:pt x="2340" y="1463"/>
                  <a:pt x="2331" y="1476"/>
                </a:cubicBezTo>
                <a:cubicBezTo>
                  <a:pt x="2319" y="1493"/>
                  <a:pt x="2304" y="1529"/>
                  <a:pt x="2307" y="1536"/>
                </a:cubicBezTo>
                <a:cubicBezTo>
                  <a:pt x="2310" y="1542"/>
                  <a:pt x="2348" y="1517"/>
                  <a:pt x="2363" y="1497"/>
                </a:cubicBezTo>
                <a:cubicBezTo>
                  <a:pt x="2371" y="1485"/>
                  <a:pt x="2386" y="1464"/>
                  <a:pt x="2377" y="1448"/>
                </a:cubicBezTo>
                <a:cubicBezTo>
                  <a:pt x="2376" y="1446"/>
                  <a:pt x="2375" y="1445"/>
                  <a:pt x="2373" y="1444"/>
                </a:cubicBezTo>
                <a:close/>
                <a:moveTo>
                  <a:pt x="3086" y="2035"/>
                </a:moveTo>
                <a:cubicBezTo>
                  <a:pt x="3087" y="2021"/>
                  <a:pt x="3088" y="1998"/>
                  <a:pt x="3076" y="1991"/>
                </a:cubicBezTo>
                <a:cubicBezTo>
                  <a:pt x="3071" y="1988"/>
                  <a:pt x="3064" y="1990"/>
                  <a:pt x="3060" y="1995"/>
                </a:cubicBezTo>
                <a:cubicBezTo>
                  <a:pt x="3056" y="2000"/>
                  <a:pt x="3054" y="2008"/>
                  <a:pt x="3053" y="2015"/>
                </a:cubicBezTo>
                <a:cubicBezTo>
                  <a:pt x="3054" y="2040"/>
                  <a:pt x="3057" y="2065"/>
                  <a:pt x="3060" y="2090"/>
                </a:cubicBezTo>
                <a:cubicBezTo>
                  <a:pt x="3062" y="2100"/>
                  <a:pt x="3063" y="2109"/>
                  <a:pt x="3065" y="2119"/>
                </a:cubicBezTo>
                <a:cubicBezTo>
                  <a:pt x="3066" y="2122"/>
                  <a:pt x="3069" y="2141"/>
                  <a:pt x="3073" y="2133"/>
                </a:cubicBezTo>
                <a:cubicBezTo>
                  <a:pt x="3075" y="2128"/>
                  <a:pt x="3076" y="2122"/>
                  <a:pt x="3077" y="2117"/>
                </a:cubicBezTo>
                <a:cubicBezTo>
                  <a:pt x="3079" y="2107"/>
                  <a:pt x="3080" y="2097"/>
                  <a:pt x="3081" y="2086"/>
                </a:cubicBezTo>
                <a:cubicBezTo>
                  <a:pt x="3084" y="2069"/>
                  <a:pt x="3085" y="2052"/>
                  <a:pt x="3086" y="2035"/>
                </a:cubicBezTo>
                <a:close/>
                <a:moveTo>
                  <a:pt x="2318" y="2035"/>
                </a:moveTo>
                <a:cubicBezTo>
                  <a:pt x="2319" y="2021"/>
                  <a:pt x="2320" y="1998"/>
                  <a:pt x="2308" y="1991"/>
                </a:cubicBezTo>
                <a:cubicBezTo>
                  <a:pt x="2303" y="1988"/>
                  <a:pt x="2296" y="1990"/>
                  <a:pt x="2292" y="1995"/>
                </a:cubicBezTo>
                <a:cubicBezTo>
                  <a:pt x="2288" y="2000"/>
                  <a:pt x="2286" y="2008"/>
                  <a:pt x="2285" y="2015"/>
                </a:cubicBezTo>
                <a:cubicBezTo>
                  <a:pt x="2286" y="2040"/>
                  <a:pt x="2289" y="2065"/>
                  <a:pt x="2292" y="2090"/>
                </a:cubicBezTo>
                <a:cubicBezTo>
                  <a:pt x="2294" y="2100"/>
                  <a:pt x="2295" y="2109"/>
                  <a:pt x="2297" y="2119"/>
                </a:cubicBezTo>
                <a:cubicBezTo>
                  <a:pt x="2298" y="2122"/>
                  <a:pt x="2301" y="2141"/>
                  <a:pt x="2305" y="2133"/>
                </a:cubicBezTo>
                <a:cubicBezTo>
                  <a:pt x="2307" y="2128"/>
                  <a:pt x="2308" y="2122"/>
                  <a:pt x="2309" y="2117"/>
                </a:cubicBezTo>
                <a:cubicBezTo>
                  <a:pt x="2311" y="2107"/>
                  <a:pt x="2312" y="2097"/>
                  <a:pt x="2313" y="2086"/>
                </a:cubicBezTo>
                <a:cubicBezTo>
                  <a:pt x="2316" y="2069"/>
                  <a:pt x="2317" y="2052"/>
                  <a:pt x="2318" y="2035"/>
                </a:cubicBezTo>
                <a:close/>
                <a:moveTo>
                  <a:pt x="3828" y="584"/>
                </a:moveTo>
                <a:cubicBezTo>
                  <a:pt x="3824" y="589"/>
                  <a:pt x="3822" y="596"/>
                  <a:pt x="3821" y="604"/>
                </a:cubicBezTo>
                <a:cubicBezTo>
                  <a:pt x="3822" y="629"/>
                  <a:pt x="3825" y="654"/>
                  <a:pt x="3828" y="679"/>
                </a:cubicBezTo>
                <a:cubicBezTo>
                  <a:pt x="3830" y="688"/>
                  <a:pt x="3831" y="698"/>
                  <a:pt x="3833" y="708"/>
                </a:cubicBezTo>
                <a:cubicBezTo>
                  <a:pt x="3834" y="711"/>
                  <a:pt x="3837" y="730"/>
                  <a:pt x="3841" y="721"/>
                </a:cubicBezTo>
                <a:cubicBezTo>
                  <a:pt x="3841" y="721"/>
                  <a:pt x="3841" y="720"/>
                  <a:pt x="3842" y="720"/>
                </a:cubicBezTo>
                <a:cubicBezTo>
                  <a:pt x="3842" y="579"/>
                  <a:pt x="3842" y="579"/>
                  <a:pt x="3842" y="579"/>
                </a:cubicBezTo>
                <a:cubicBezTo>
                  <a:pt x="3837" y="577"/>
                  <a:pt x="3832" y="580"/>
                  <a:pt x="3828" y="584"/>
                </a:cubicBezTo>
                <a:close/>
                <a:moveTo>
                  <a:pt x="3828" y="1995"/>
                </a:moveTo>
                <a:cubicBezTo>
                  <a:pt x="3824" y="2000"/>
                  <a:pt x="3822" y="2008"/>
                  <a:pt x="3821" y="2015"/>
                </a:cubicBezTo>
                <a:cubicBezTo>
                  <a:pt x="3822" y="2040"/>
                  <a:pt x="3825" y="2065"/>
                  <a:pt x="3828" y="2090"/>
                </a:cubicBezTo>
                <a:cubicBezTo>
                  <a:pt x="3830" y="2100"/>
                  <a:pt x="3831" y="2109"/>
                  <a:pt x="3833" y="2119"/>
                </a:cubicBezTo>
                <a:cubicBezTo>
                  <a:pt x="3834" y="2122"/>
                  <a:pt x="3837" y="2141"/>
                  <a:pt x="3841" y="2133"/>
                </a:cubicBezTo>
                <a:cubicBezTo>
                  <a:pt x="3841" y="2132"/>
                  <a:pt x="3841" y="2131"/>
                  <a:pt x="3842" y="2131"/>
                </a:cubicBezTo>
                <a:cubicBezTo>
                  <a:pt x="3842" y="1990"/>
                  <a:pt x="3842" y="1990"/>
                  <a:pt x="3842" y="1990"/>
                </a:cubicBezTo>
                <a:cubicBezTo>
                  <a:pt x="3837" y="1989"/>
                  <a:pt x="3832" y="1991"/>
                  <a:pt x="3828" y="1995"/>
                </a:cubicBezTo>
                <a:close/>
                <a:moveTo>
                  <a:pt x="3816" y="2106"/>
                </a:moveTo>
                <a:cubicBezTo>
                  <a:pt x="3811" y="2091"/>
                  <a:pt x="3806" y="2068"/>
                  <a:pt x="3792" y="2063"/>
                </a:cubicBezTo>
                <a:cubicBezTo>
                  <a:pt x="3788" y="2061"/>
                  <a:pt x="3783" y="2062"/>
                  <a:pt x="3780" y="2067"/>
                </a:cubicBezTo>
                <a:cubicBezTo>
                  <a:pt x="3776" y="2072"/>
                  <a:pt x="3776" y="2081"/>
                  <a:pt x="3778" y="2088"/>
                </a:cubicBezTo>
                <a:cubicBezTo>
                  <a:pt x="3784" y="2109"/>
                  <a:pt x="3792" y="2129"/>
                  <a:pt x="3802" y="2148"/>
                </a:cubicBezTo>
                <a:cubicBezTo>
                  <a:pt x="3804" y="2151"/>
                  <a:pt x="3806" y="2155"/>
                  <a:pt x="3808" y="2159"/>
                </a:cubicBezTo>
                <a:cubicBezTo>
                  <a:pt x="3830" y="2159"/>
                  <a:pt x="3830" y="2159"/>
                  <a:pt x="3830" y="2159"/>
                </a:cubicBezTo>
                <a:cubicBezTo>
                  <a:pt x="3829" y="2158"/>
                  <a:pt x="3829" y="2157"/>
                  <a:pt x="3829" y="2157"/>
                </a:cubicBezTo>
                <a:cubicBezTo>
                  <a:pt x="3826" y="2139"/>
                  <a:pt x="3821" y="2122"/>
                  <a:pt x="3816" y="2106"/>
                </a:cubicBezTo>
                <a:close/>
                <a:moveTo>
                  <a:pt x="3784" y="2146"/>
                </a:moveTo>
                <a:cubicBezTo>
                  <a:pt x="3779" y="2144"/>
                  <a:pt x="3773" y="2146"/>
                  <a:pt x="3770" y="2151"/>
                </a:cubicBezTo>
                <a:cubicBezTo>
                  <a:pt x="3769" y="2153"/>
                  <a:pt x="3768" y="2156"/>
                  <a:pt x="3768" y="2159"/>
                </a:cubicBezTo>
                <a:cubicBezTo>
                  <a:pt x="3798" y="2159"/>
                  <a:pt x="3798" y="2159"/>
                  <a:pt x="3798" y="2159"/>
                </a:cubicBezTo>
                <a:cubicBezTo>
                  <a:pt x="3797" y="2158"/>
                  <a:pt x="3797" y="2158"/>
                  <a:pt x="3796" y="2157"/>
                </a:cubicBezTo>
                <a:cubicBezTo>
                  <a:pt x="3793" y="2152"/>
                  <a:pt x="3789" y="2148"/>
                  <a:pt x="3784" y="2146"/>
                </a:cubicBezTo>
                <a:close/>
                <a:moveTo>
                  <a:pt x="3841" y="1486"/>
                </a:moveTo>
                <a:cubicBezTo>
                  <a:pt x="3841" y="1486"/>
                  <a:pt x="3841" y="1487"/>
                  <a:pt x="3842" y="1487"/>
                </a:cubicBezTo>
                <a:cubicBezTo>
                  <a:pt x="3842" y="1471"/>
                  <a:pt x="3842" y="1471"/>
                  <a:pt x="3842" y="1471"/>
                </a:cubicBezTo>
                <a:cubicBezTo>
                  <a:pt x="3840" y="1478"/>
                  <a:pt x="3839" y="1484"/>
                  <a:pt x="3841" y="1486"/>
                </a:cubicBezTo>
                <a:close/>
                <a:moveTo>
                  <a:pt x="3821" y="1535"/>
                </a:moveTo>
                <a:cubicBezTo>
                  <a:pt x="3823" y="1537"/>
                  <a:pt x="3825" y="1538"/>
                  <a:pt x="3827" y="1539"/>
                </a:cubicBezTo>
                <a:cubicBezTo>
                  <a:pt x="3828" y="1539"/>
                  <a:pt x="3829" y="1539"/>
                  <a:pt x="3829" y="1539"/>
                </a:cubicBezTo>
                <a:cubicBezTo>
                  <a:pt x="3831" y="1539"/>
                  <a:pt x="3832" y="1538"/>
                  <a:pt x="3833" y="1537"/>
                </a:cubicBezTo>
                <a:cubicBezTo>
                  <a:pt x="3837" y="1532"/>
                  <a:pt x="3831" y="1519"/>
                  <a:pt x="3830" y="1514"/>
                </a:cubicBezTo>
                <a:cubicBezTo>
                  <a:pt x="3826" y="1505"/>
                  <a:pt x="3822" y="1498"/>
                  <a:pt x="3818" y="1490"/>
                </a:cubicBezTo>
                <a:cubicBezTo>
                  <a:pt x="3812" y="1476"/>
                  <a:pt x="3805" y="1463"/>
                  <a:pt x="3796" y="1451"/>
                </a:cubicBezTo>
                <a:cubicBezTo>
                  <a:pt x="3793" y="1447"/>
                  <a:pt x="3789" y="1442"/>
                  <a:pt x="3784" y="1440"/>
                </a:cubicBezTo>
                <a:cubicBezTo>
                  <a:pt x="3779" y="1438"/>
                  <a:pt x="3773" y="1440"/>
                  <a:pt x="3770" y="1445"/>
                </a:cubicBezTo>
                <a:cubicBezTo>
                  <a:pt x="3768" y="1449"/>
                  <a:pt x="3767" y="1453"/>
                  <a:pt x="3768" y="1457"/>
                </a:cubicBezTo>
                <a:cubicBezTo>
                  <a:pt x="3768" y="1461"/>
                  <a:pt x="3769" y="1465"/>
                  <a:pt x="3770" y="1469"/>
                </a:cubicBezTo>
                <a:cubicBezTo>
                  <a:pt x="3781" y="1498"/>
                  <a:pt x="3801" y="1518"/>
                  <a:pt x="3821" y="1535"/>
                </a:cubicBezTo>
                <a:close/>
                <a:moveTo>
                  <a:pt x="3833" y="0"/>
                </a:moveTo>
                <a:cubicBezTo>
                  <a:pt x="3833" y="1"/>
                  <a:pt x="3833" y="2"/>
                  <a:pt x="3833" y="3"/>
                </a:cubicBezTo>
                <a:cubicBezTo>
                  <a:pt x="3834" y="5"/>
                  <a:pt x="3837" y="24"/>
                  <a:pt x="3841" y="16"/>
                </a:cubicBezTo>
                <a:cubicBezTo>
                  <a:pt x="3841" y="15"/>
                  <a:pt x="3841" y="15"/>
                  <a:pt x="3842" y="14"/>
                </a:cubicBezTo>
                <a:cubicBezTo>
                  <a:pt x="3842" y="0"/>
                  <a:pt x="3842" y="0"/>
                  <a:pt x="3842" y="0"/>
                </a:cubicBezTo>
                <a:lnTo>
                  <a:pt x="3833" y="0"/>
                </a:lnTo>
                <a:close/>
                <a:moveTo>
                  <a:pt x="3525" y="382"/>
                </a:moveTo>
                <a:cubicBezTo>
                  <a:pt x="3525" y="382"/>
                  <a:pt x="3524" y="382"/>
                  <a:pt x="3524" y="382"/>
                </a:cubicBezTo>
                <a:cubicBezTo>
                  <a:pt x="3522" y="380"/>
                  <a:pt x="3519" y="381"/>
                  <a:pt x="3516" y="382"/>
                </a:cubicBezTo>
                <a:cubicBezTo>
                  <a:pt x="3503" y="387"/>
                  <a:pt x="3492" y="402"/>
                  <a:pt x="3483" y="415"/>
                </a:cubicBezTo>
                <a:cubicBezTo>
                  <a:pt x="3471" y="432"/>
                  <a:pt x="3456" y="468"/>
                  <a:pt x="3459" y="474"/>
                </a:cubicBezTo>
                <a:cubicBezTo>
                  <a:pt x="3462" y="480"/>
                  <a:pt x="3500" y="456"/>
                  <a:pt x="3515" y="435"/>
                </a:cubicBezTo>
                <a:cubicBezTo>
                  <a:pt x="3523" y="424"/>
                  <a:pt x="3538" y="402"/>
                  <a:pt x="3529" y="387"/>
                </a:cubicBezTo>
                <a:cubicBezTo>
                  <a:pt x="3528" y="385"/>
                  <a:pt x="3527" y="383"/>
                  <a:pt x="3525" y="382"/>
                </a:cubicBezTo>
                <a:close/>
                <a:moveTo>
                  <a:pt x="3841" y="75"/>
                </a:moveTo>
                <a:cubicBezTo>
                  <a:pt x="3841" y="75"/>
                  <a:pt x="3841" y="75"/>
                  <a:pt x="3842" y="76"/>
                </a:cubicBezTo>
                <a:cubicBezTo>
                  <a:pt x="3842" y="59"/>
                  <a:pt x="3842" y="59"/>
                  <a:pt x="3842" y="59"/>
                </a:cubicBezTo>
                <a:cubicBezTo>
                  <a:pt x="3840" y="67"/>
                  <a:pt x="3839" y="73"/>
                  <a:pt x="3841" y="75"/>
                </a:cubicBezTo>
                <a:close/>
                <a:moveTo>
                  <a:pt x="3841" y="781"/>
                </a:moveTo>
                <a:cubicBezTo>
                  <a:pt x="3841" y="781"/>
                  <a:pt x="3841" y="781"/>
                  <a:pt x="3842" y="781"/>
                </a:cubicBezTo>
                <a:cubicBezTo>
                  <a:pt x="3842" y="765"/>
                  <a:pt x="3842" y="765"/>
                  <a:pt x="3842" y="765"/>
                </a:cubicBezTo>
                <a:cubicBezTo>
                  <a:pt x="3840" y="773"/>
                  <a:pt x="3839" y="779"/>
                  <a:pt x="3841" y="781"/>
                </a:cubicBezTo>
                <a:close/>
                <a:moveTo>
                  <a:pt x="3828" y="1290"/>
                </a:moveTo>
                <a:cubicBezTo>
                  <a:pt x="3824" y="1295"/>
                  <a:pt x="3822" y="1302"/>
                  <a:pt x="3821" y="1309"/>
                </a:cubicBezTo>
                <a:cubicBezTo>
                  <a:pt x="3822" y="1334"/>
                  <a:pt x="3825" y="1359"/>
                  <a:pt x="3828" y="1384"/>
                </a:cubicBezTo>
                <a:cubicBezTo>
                  <a:pt x="3830" y="1394"/>
                  <a:pt x="3831" y="1404"/>
                  <a:pt x="3833" y="1414"/>
                </a:cubicBezTo>
                <a:cubicBezTo>
                  <a:pt x="3834" y="1417"/>
                  <a:pt x="3837" y="1435"/>
                  <a:pt x="3841" y="1427"/>
                </a:cubicBezTo>
                <a:cubicBezTo>
                  <a:pt x="3841" y="1426"/>
                  <a:pt x="3841" y="1426"/>
                  <a:pt x="3842" y="1425"/>
                </a:cubicBezTo>
                <a:cubicBezTo>
                  <a:pt x="3842" y="1285"/>
                  <a:pt x="3842" y="1285"/>
                  <a:pt x="3842" y="1285"/>
                </a:cubicBezTo>
                <a:cubicBezTo>
                  <a:pt x="3837" y="1283"/>
                  <a:pt x="3832" y="1285"/>
                  <a:pt x="3828" y="1290"/>
                </a:cubicBezTo>
                <a:close/>
                <a:moveTo>
                  <a:pt x="1989" y="1794"/>
                </a:moveTo>
                <a:cubicBezTo>
                  <a:pt x="1989" y="1794"/>
                  <a:pt x="1988" y="1794"/>
                  <a:pt x="1988" y="1794"/>
                </a:cubicBezTo>
                <a:cubicBezTo>
                  <a:pt x="1986" y="1793"/>
                  <a:pt x="1983" y="1793"/>
                  <a:pt x="1980" y="1794"/>
                </a:cubicBezTo>
                <a:cubicBezTo>
                  <a:pt x="1967" y="1799"/>
                  <a:pt x="1956" y="1814"/>
                  <a:pt x="1947" y="1827"/>
                </a:cubicBezTo>
                <a:cubicBezTo>
                  <a:pt x="1935" y="1844"/>
                  <a:pt x="1920" y="1880"/>
                  <a:pt x="1923" y="1886"/>
                </a:cubicBezTo>
                <a:cubicBezTo>
                  <a:pt x="1926" y="1893"/>
                  <a:pt x="1964" y="1868"/>
                  <a:pt x="1979" y="1847"/>
                </a:cubicBezTo>
                <a:cubicBezTo>
                  <a:pt x="1987" y="1836"/>
                  <a:pt x="2002" y="1815"/>
                  <a:pt x="1993" y="1799"/>
                </a:cubicBezTo>
                <a:cubicBezTo>
                  <a:pt x="1992" y="1797"/>
                  <a:pt x="1991" y="1796"/>
                  <a:pt x="1989" y="1794"/>
                </a:cubicBezTo>
                <a:close/>
                <a:moveTo>
                  <a:pt x="3141" y="1444"/>
                </a:moveTo>
                <a:cubicBezTo>
                  <a:pt x="3141" y="1443"/>
                  <a:pt x="3140" y="1443"/>
                  <a:pt x="3140" y="1443"/>
                </a:cubicBezTo>
                <a:cubicBezTo>
                  <a:pt x="3138" y="1442"/>
                  <a:pt x="3135" y="1442"/>
                  <a:pt x="3132" y="1443"/>
                </a:cubicBezTo>
                <a:cubicBezTo>
                  <a:pt x="3119" y="1448"/>
                  <a:pt x="3108" y="1463"/>
                  <a:pt x="3099" y="1476"/>
                </a:cubicBezTo>
                <a:cubicBezTo>
                  <a:pt x="3087" y="1493"/>
                  <a:pt x="3072" y="1529"/>
                  <a:pt x="3075" y="1536"/>
                </a:cubicBezTo>
                <a:cubicBezTo>
                  <a:pt x="3078" y="1542"/>
                  <a:pt x="3116" y="1517"/>
                  <a:pt x="3131" y="1497"/>
                </a:cubicBezTo>
                <a:cubicBezTo>
                  <a:pt x="3139" y="1485"/>
                  <a:pt x="3154" y="1464"/>
                  <a:pt x="3145" y="1448"/>
                </a:cubicBezTo>
                <a:cubicBezTo>
                  <a:pt x="3144" y="1446"/>
                  <a:pt x="3143" y="1445"/>
                  <a:pt x="3141" y="1444"/>
                </a:cubicBezTo>
                <a:close/>
                <a:moveTo>
                  <a:pt x="3434" y="1841"/>
                </a:moveTo>
                <a:cubicBezTo>
                  <a:pt x="3428" y="1827"/>
                  <a:pt x="3421" y="1814"/>
                  <a:pt x="3412" y="1802"/>
                </a:cubicBezTo>
                <a:cubicBezTo>
                  <a:pt x="3409" y="1797"/>
                  <a:pt x="3405" y="1793"/>
                  <a:pt x="3400" y="1791"/>
                </a:cubicBezTo>
                <a:cubicBezTo>
                  <a:pt x="3395" y="1789"/>
                  <a:pt x="3389" y="1791"/>
                  <a:pt x="3386" y="1796"/>
                </a:cubicBezTo>
                <a:cubicBezTo>
                  <a:pt x="3384" y="1800"/>
                  <a:pt x="3383" y="1804"/>
                  <a:pt x="3384" y="1808"/>
                </a:cubicBezTo>
                <a:cubicBezTo>
                  <a:pt x="3384" y="1812"/>
                  <a:pt x="3385" y="1816"/>
                  <a:pt x="3386" y="1820"/>
                </a:cubicBezTo>
                <a:cubicBezTo>
                  <a:pt x="3397" y="1849"/>
                  <a:pt x="3417" y="1869"/>
                  <a:pt x="3437" y="1886"/>
                </a:cubicBezTo>
                <a:cubicBezTo>
                  <a:pt x="3439" y="1887"/>
                  <a:pt x="3441" y="1889"/>
                  <a:pt x="3443" y="1890"/>
                </a:cubicBezTo>
                <a:cubicBezTo>
                  <a:pt x="3444" y="1890"/>
                  <a:pt x="3445" y="1890"/>
                  <a:pt x="3445" y="1890"/>
                </a:cubicBezTo>
                <a:cubicBezTo>
                  <a:pt x="3447" y="1890"/>
                  <a:pt x="3448" y="1889"/>
                  <a:pt x="3449" y="1888"/>
                </a:cubicBezTo>
                <a:cubicBezTo>
                  <a:pt x="3453" y="1883"/>
                  <a:pt x="3447" y="1869"/>
                  <a:pt x="3446" y="1865"/>
                </a:cubicBezTo>
                <a:cubicBezTo>
                  <a:pt x="3442" y="1856"/>
                  <a:pt x="3438" y="1849"/>
                  <a:pt x="3434" y="1841"/>
                </a:cubicBezTo>
                <a:close/>
                <a:moveTo>
                  <a:pt x="3141" y="32"/>
                </a:moveTo>
                <a:cubicBezTo>
                  <a:pt x="3141" y="32"/>
                  <a:pt x="3140" y="32"/>
                  <a:pt x="3140" y="32"/>
                </a:cubicBezTo>
                <a:cubicBezTo>
                  <a:pt x="3138" y="31"/>
                  <a:pt x="3135" y="31"/>
                  <a:pt x="3132" y="32"/>
                </a:cubicBezTo>
                <a:cubicBezTo>
                  <a:pt x="3119" y="37"/>
                  <a:pt x="3108" y="52"/>
                  <a:pt x="3099" y="65"/>
                </a:cubicBezTo>
                <a:cubicBezTo>
                  <a:pt x="3087" y="82"/>
                  <a:pt x="3072" y="118"/>
                  <a:pt x="3075" y="124"/>
                </a:cubicBezTo>
                <a:cubicBezTo>
                  <a:pt x="3078" y="131"/>
                  <a:pt x="3116" y="106"/>
                  <a:pt x="3131" y="85"/>
                </a:cubicBezTo>
                <a:cubicBezTo>
                  <a:pt x="3139" y="74"/>
                  <a:pt x="3154" y="52"/>
                  <a:pt x="3145" y="37"/>
                </a:cubicBezTo>
                <a:cubicBezTo>
                  <a:pt x="3144" y="35"/>
                  <a:pt x="3143" y="33"/>
                  <a:pt x="3141" y="32"/>
                </a:cubicBezTo>
                <a:close/>
                <a:moveTo>
                  <a:pt x="3141" y="738"/>
                </a:moveTo>
                <a:cubicBezTo>
                  <a:pt x="3141" y="738"/>
                  <a:pt x="3140" y="738"/>
                  <a:pt x="3140" y="737"/>
                </a:cubicBezTo>
                <a:cubicBezTo>
                  <a:pt x="3138" y="736"/>
                  <a:pt x="3135" y="736"/>
                  <a:pt x="3132" y="737"/>
                </a:cubicBezTo>
                <a:cubicBezTo>
                  <a:pt x="3119" y="743"/>
                  <a:pt x="3108" y="757"/>
                  <a:pt x="3099" y="770"/>
                </a:cubicBezTo>
                <a:cubicBezTo>
                  <a:pt x="3087" y="788"/>
                  <a:pt x="3072" y="824"/>
                  <a:pt x="3075" y="830"/>
                </a:cubicBezTo>
                <a:cubicBezTo>
                  <a:pt x="3078" y="836"/>
                  <a:pt x="3116" y="811"/>
                  <a:pt x="3131" y="791"/>
                </a:cubicBezTo>
                <a:cubicBezTo>
                  <a:pt x="3139" y="780"/>
                  <a:pt x="3154" y="758"/>
                  <a:pt x="3145" y="742"/>
                </a:cubicBezTo>
                <a:cubicBezTo>
                  <a:pt x="3144" y="741"/>
                  <a:pt x="3143" y="739"/>
                  <a:pt x="3141" y="738"/>
                </a:cubicBezTo>
                <a:close/>
                <a:moveTo>
                  <a:pt x="3141" y="2149"/>
                </a:moveTo>
                <a:cubicBezTo>
                  <a:pt x="3141" y="2149"/>
                  <a:pt x="3140" y="2149"/>
                  <a:pt x="3140" y="2148"/>
                </a:cubicBezTo>
                <a:cubicBezTo>
                  <a:pt x="3138" y="2147"/>
                  <a:pt x="3135" y="2147"/>
                  <a:pt x="3132" y="2148"/>
                </a:cubicBezTo>
                <a:cubicBezTo>
                  <a:pt x="3127" y="2151"/>
                  <a:pt x="3122" y="2154"/>
                  <a:pt x="3117" y="2159"/>
                </a:cubicBezTo>
                <a:cubicBezTo>
                  <a:pt x="3147" y="2159"/>
                  <a:pt x="3147" y="2159"/>
                  <a:pt x="3147" y="2159"/>
                </a:cubicBezTo>
                <a:cubicBezTo>
                  <a:pt x="3146" y="2157"/>
                  <a:pt x="3146" y="2155"/>
                  <a:pt x="3145" y="2153"/>
                </a:cubicBezTo>
                <a:cubicBezTo>
                  <a:pt x="3144" y="2152"/>
                  <a:pt x="3143" y="2150"/>
                  <a:pt x="3141" y="2149"/>
                </a:cubicBezTo>
                <a:close/>
                <a:moveTo>
                  <a:pt x="3136" y="2073"/>
                </a:moveTo>
                <a:cubicBezTo>
                  <a:pt x="3136" y="2070"/>
                  <a:pt x="3135" y="2067"/>
                  <a:pt x="3134" y="2065"/>
                </a:cubicBezTo>
                <a:cubicBezTo>
                  <a:pt x="3131" y="2062"/>
                  <a:pt x="3128" y="2062"/>
                  <a:pt x="3125" y="2063"/>
                </a:cubicBezTo>
                <a:cubicBezTo>
                  <a:pt x="3118" y="2065"/>
                  <a:pt x="3114" y="2071"/>
                  <a:pt x="3110" y="2077"/>
                </a:cubicBezTo>
                <a:cubicBezTo>
                  <a:pt x="3105" y="2085"/>
                  <a:pt x="3100" y="2092"/>
                  <a:pt x="3097" y="2101"/>
                </a:cubicBezTo>
                <a:cubicBezTo>
                  <a:pt x="3091" y="2116"/>
                  <a:pt x="3087" y="2131"/>
                  <a:pt x="3082" y="2146"/>
                </a:cubicBezTo>
                <a:cubicBezTo>
                  <a:pt x="3081" y="2150"/>
                  <a:pt x="3080" y="2154"/>
                  <a:pt x="3078" y="2159"/>
                </a:cubicBezTo>
                <a:cubicBezTo>
                  <a:pt x="3101" y="2159"/>
                  <a:pt x="3101" y="2159"/>
                  <a:pt x="3101" y="2159"/>
                </a:cubicBezTo>
                <a:cubicBezTo>
                  <a:pt x="3104" y="2155"/>
                  <a:pt x="3106" y="2152"/>
                  <a:pt x="3108" y="2149"/>
                </a:cubicBezTo>
                <a:cubicBezTo>
                  <a:pt x="3115" y="2137"/>
                  <a:pt x="3121" y="2125"/>
                  <a:pt x="3127" y="2113"/>
                </a:cubicBezTo>
                <a:cubicBezTo>
                  <a:pt x="3132" y="2100"/>
                  <a:pt x="3138" y="2088"/>
                  <a:pt x="3136" y="2073"/>
                </a:cubicBezTo>
                <a:close/>
                <a:moveTo>
                  <a:pt x="3525" y="1794"/>
                </a:moveTo>
                <a:cubicBezTo>
                  <a:pt x="3525" y="1794"/>
                  <a:pt x="3524" y="1794"/>
                  <a:pt x="3524" y="1794"/>
                </a:cubicBezTo>
                <a:cubicBezTo>
                  <a:pt x="3522" y="1793"/>
                  <a:pt x="3519" y="1793"/>
                  <a:pt x="3516" y="1794"/>
                </a:cubicBezTo>
                <a:cubicBezTo>
                  <a:pt x="3503" y="1799"/>
                  <a:pt x="3492" y="1814"/>
                  <a:pt x="3483" y="1827"/>
                </a:cubicBezTo>
                <a:cubicBezTo>
                  <a:pt x="3471" y="1844"/>
                  <a:pt x="3456" y="1880"/>
                  <a:pt x="3459" y="1886"/>
                </a:cubicBezTo>
                <a:cubicBezTo>
                  <a:pt x="3462" y="1893"/>
                  <a:pt x="3500" y="1868"/>
                  <a:pt x="3515" y="1847"/>
                </a:cubicBezTo>
                <a:cubicBezTo>
                  <a:pt x="3523" y="1836"/>
                  <a:pt x="3538" y="1815"/>
                  <a:pt x="3529" y="1799"/>
                </a:cubicBezTo>
                <a:cubicBezTo>
                  <a:pt x="3528" y="1797"/>
                  <a:pt x="3527" y="1796"/>
                  <a:pt x="3525" y="1794"/>
                </a:cubicBezTo>
                <a:close/>
                <a:moveTo>
                  <a:pt x="3525" y="1091"/>
                </a:moveTo>
                <a:cubicBezTo>
                  <a:pt x="3525" y="1091"/>
                  <a:pt x="3524" y="1090"/>
                  <a:pt x="3524" y="1090"/>
                </a:cubicBezTo>
                <a:cubicBezTo>
                  <a:pt x="3522" y="1089"/>
                  <a:pt x="3519" y="1089"/>
                  <a:pt x="3516" y="1090"/>
                </a:cubicBezTo>
                <a:cubicBezTo>
                  <a:pt x="3503" y="1095"/>
                  <a:pt x="3492" y="1110"/>
                  <a:pt x="3483" y="1123"/>
                </a:cubicBezTo>
                <a:cubicBezTo>
                  <a:pt x="3471" y="1140"/>
                  <a:pt x="3456" y="1176"/>
                  <a:pt x="3459" y="1183"/>
                </a:cubicBezTo>
                <a:cubicBezTo>
                  <a:pt x="3462" y="1189"/>
                  <a:pt x="3500" y="1164"/>
                  <a:pt x="3515" y="1144"/>
                </a:cubicBezTo>
                <a:cubicBezTo>
                  <a:pt x="3523" y="1133"/>
                  <a:pt x="3538" y="1111"/>
                  <a:pt x="3529" y="1095"/>
                </a:cubicBezTo>
                <a:cubicBezTo>
                  <a:pt x="3528" y="1093"/>
                  <a:pt x="3527" y="1092"/>
                  <a:pt x="3525" y="1091"/>
                </a:cubicBezTo>
                <a:close/>
                <a:moveTo>
                  <a:pt x="3475" y="1819"/>
                </a:moveTo>
                <a:cubicBezTo>
                  <a:pt x="3481" y="1811"/>
                  <a:pt x="3487" y="1803"/>
                  <a:pt x="3492" y="1794"/>
                </a:cubicBezTo>
                <a:cubicBezTo>
                  <a:pt x="3499" y="1783"/>
                  <a:pt x="3505" y="1771"/>
                  <a:pt x="3511" y="1758"/>
                </a:cubicBezTo>
                <a:cubicBezTo>
                  <a:pt x="3516" y="1746"/>
                  <a:pt x="3522" y="1733"/>
                  <a:pt x="3520" y="1718"/>
                </a:cubicBezTo>
                <a:cubicBezTo>
                  <a:pt x="3520" y="1715"/>
                  <a:pt x="3519" y="1712"/>
                  <a:pt x="3517" y="1710"/>
                </a:cubicBezTo>
                <a:cubicBezTo>
                  <a:pt x="3515" y="1707"/>
                  <a:pt x="3512" y="1707"/>
                  <a:pt x="3509" y="1708"/>
                </a:cubicBezTo>
                <a:cubicBezTo>
                  <a:pt x="3502" y="1710"/>
                  <a:pt x="3498" y="1716"/>
                  <a:pt x="3494" y="1723"/>
                </a:cubicBezTo>
                <a:cubicBezTo>
                  <a:pt x="3489" y="1730"/>
                  <a:pt x="3484" y="1738"/>
                  <a:pt x="3481" y="1747"/>
                </a:cubicBezTo>
                <a:cubicBezTo>
                  <a:pt x="3475" y="1761"/>
                  <a:pt x="3471" y="1777"/>
                  <a:pt x="3466" y="1792"/>
                </a:cubicBezTo>
                <a:cubicBezTo>
                  <a:pt x="3462" y="1807"/>
                  <a:pt x="3453" y="1833"/>
                  <a:pt x="3457" y="1837"/>
                </a:cubicBezTo>
                <a:cubicBezTo>
                  <a:pt x="3460" y="1841"/>
                  <a:pt x="3470" y="1826"/>
                  <a:pt x="3475" y="1819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3432" y="1751"/>
                </a:moveTo>
                <a:cubicBezTo>
                  <a:pt x="3427" y="1736"/>
                  <a:pt x="3422" y="1713"/>
                  <a:pt x="3408" y="1708"/>
                </a:cubicBezTo>
                <a:cubicBezTo>
                  <a:pt x="3404" y="1706"/>
                  <a:pt x="3399" y="1708"/>
                  <a:pt x="3396" y="1712"/>
                </a:cubicBezTo>
                <a:cubicBezTo>
                  <a:pt x="3392" y="1718"/>
                  <a:pt x="3392" y="1726"/>
                  <a:pt x="3394" y="1733"/>
                </a:cubicBezTo>
                <a:cubicBezTo>
                  <a:pt x="3400" y="1754"/>
                  <a:pt x="3408" y="1774"/>
                  <a:pt x="3418" y="1793"/>
                </a:cubicBezTo>
                <a:cubicBezTo>
                  <a:pt x="3423" y="1802"/>
                  <a:pt x="3428" y="1811"/>
                  <a:pt x="3434" y="1820"/>
                </a:cubicBezTo>
                <a:cubicBezTo>
                  <a:pt x="3437" y="1824"/>
                  <a:pt x="3451" y="1848"/>
                  <a:pt x="3451" y="1838"/>
                </a:cubicBezTo>
                <a:cubicBezTo>
                  <a:pt x="3451" y="1826"/>
                  <a:pt x="3448" y="1813"/>
                  <a:pt x="3445" y="1802"/>
                </a:cubicBezTo>
                <a:cubicBezTo>
                  <a:pt x="3442" y="1785"/>
                  <a:pt x="3437" y="1768"/>
                  <a:pt x="3432" y="1751"/>
                </a:cubicBezTo>
                <a:close/>
                <a:moveTo>
                  <a:pt x="3457" y="1778"/>
                </a:moveTo>
                <a:cubicBezTo>
                  <a:pt x="3459" y="1773"/>
                  <a:pt x="3460" y="1767"/>
                  <a:pt x="3461" y="1762"/>
                </a:cubicBezTo>
                <a:cubicBezTo>
                  <a:pt x="3463" y="1752"/>
                  <a:pt x="3464" y="1742"/>
                  <a:pt x="3465" y="1732"/>
                </a:cubicBezTo>
                <a:cubicBezTo>
                  <a:pt x="3468" y="1715"/>
                  <a:pt x="3469" y="1698"/>
                  <a:pt x="3470" y="1681"/>
                </a:cubicBezTo>
                <a:cubicBezTo>
                  <a:pt x="3471" y="1666"/>
                  <a:pt x="3472" y="1644"/>
                  <a:pt x="3460" y="1636"/>
                </a:cubicBezTo>
                <a:cubicBezTo>
                  <a:pt x="3455" y="1633"/>
                  <a:pt x="3448" y="1635"/>
                  <a:pt x="3444" y="1640"/>
                </a:cubicBezTo>
                <a:cubicBezTo>
                  <a:pt x="3440" y="1645"/>
                  <a:pt x="3438" y="1653"/>
                  <a:pt x="3437" y="1660"/>
                </a:cubicBezTo>
                <a:cubicBezTo>
                  <a:pt x="3438" y="1685"/>
                  <a:pt x="3441" y="1710"/>
                  <a:pt x="3444" y="1735"/>
                </a:cubicBezTo>
                <a:cubicBezTo>
                  <a:pt x="3446" y="1745"/>
                  <a:pt x="3447" y="1755"/>
                  <a:pt x="3449" y="1765"/>
                </a:cubicBezTo>
                <a:cubicBezTo>
                  <a:pt x="3450" y="1768"/>
                  <a:pt x="3453" y="1786"/>
                  <a:pt x="3457" y="1778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1939" y="1819"/>
                </a:moveTo>
                <a:cubicBezTo>
                  <a:pt x="1945" y="1811"/>
                  <a:pt x="1951" y="1803"/>
                  <a:pt x="1956" y="1794"/>
                </a:cubicBezTo>
                <a:cubicBezTo>
                  <a:pt x="1963" y="1783"/>
                  <a:pt x="1969" y="1771"/>
                  <a:pt x="1975" y="1758"/>
                </a:cubicBezTo>
                <a:cubicBezTo>
                  <a:pt x="1980" y="1746"/>
                  <a:pt x="1986" y="1733"/>
                  <a:pt x="1984" y="1718"/>
                </a:cubicBezTo>
                <a:cubicBezTo>
                  <a:pt x="1984" y="1715"/>
                  <a:pt x="1983" y="1712"/>
                  <a:pt x="1982" y="1710"/>
                </a:cubicBezTo>
                <a:cubicBezTo>
                  <a:pt x="1979" y="1707"/>
                  <a:pt x="1976" y="1707"/>
                  <a:pt x="1973" y="1708"/>
                </a:cubicBezTo>
                <a:cubicBezTo>
                  <a:pt x="1966" y="1710"/>
                  <a:pt x="1962" y="1716"/>
                  <a:pt x="1958" y="1723"/>
                </a:cubicBezTo>
                <a:cubicBezTo>
                  <a:pt x="1953" y="1730"/>
                  <a:pt x="1948" y="1738"/>
                  <a:pt x="1945" y="1747"/>
                </a:cubicBezTo>
                <a:cubicBezTo>
                  <a:pt x="1939" y="1761"/>
                  <a:pt x="1935" y="1777"/>
                  <a:pt x="1930" y="1792"/>
                </a:cubicBezTo>
                <a:cubicBezTo>
                  <a:pt x="1926" y="1807"/>
                  <a:pt x="1917" y="1833"/>
                  <a:pt x="1921" y="1837"/>
                </a:cubicBezTo>
                <a:cubicBezTo>
                  <a:pt x="1924" y="1841"/>
                  <a:pt x="1934" y="1826"/>
                  <a:pt x="1939" y="181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1480" y="2146"/>
                </a:moveTo>
                <a:cubicBezTo>
                  <a:pt x="1475" y="2144"/>
                  <a:pt x="1469" y="2146"/>
                  <a:pt x="1466" y="2151"/>
                </a:cubicBezTo>
                <a:cubicBezTo>
                  <a:pt x="1465" y="2153"/>
                  <a:pt x="1464" y="2156"/>
                  <a:pt x="1464" y="2159"/>
                </a:cubicBezTo>
                <a:cubicBezTo>
                  <a:pt x="1494" y="2159"/>
                  <a:pt x="1494" y="2159"/>
                  <a:pt x="1494" y="2159"/>
                </a:cubicBezTo>
                <a:cubicBezTo>
                  <a:pt x="1493" y="2158"/>
                  <a:pt x="1493" y="2158"/>
                  <a:pt x="1492" y="2157"/>
                </a:cubicBezTo>
                <a:cubicBezTo>
                  <a:pt x="1489" y="2152"/>
                  <a:pt x="1485" y="2148"/>
                  <a:pt x="1480" y="2146"/>
                </a:cubicBezTo>
                <a:close/>
                <a:moveTo>
                  <a:pt x="1600" y="2073"/>
                </a:moveTo>
                <a:cubicBezTo>
                  <a:pt x="1600" y="2070"/>
                  <a:pt x="1599" y="2067"/>
                  <a:pt x="1598" y="2065"/>
                </a:cubicBezTo>
                <a:cubicBezTo>
                  <a:pt x="1595" y="2062"/>
                  <a:pt x="1592" y="2062"/>
                  <a:pt x="1589" y="2063"/>
                </a:cubicBezTo>
                <a:cubicBezTo>
                  <a:pt x="1582" y="2065"/>
                  <a:pt x="1578" y="2071"/>
                  <a:pt x="1574" y="2077"/>
                </a:cubicBezTo>
                <a:cubicBezTo>
                  <a:pt x="1569" y="2085"/>
                  <a:pt x="1564" y="2092"/>
                  <a:pt x="1561" y="2101"/>
                </a:cubicBezTo>
                <a:cubicBezTo>
                  <a:pt x="1555" y="2116"/>
                  <a:pt x="1551" y="2131"/>
                  <a:pt x="1546" y="2146"/>
                </a:cubicBezTo>
                <a:cubicBezTo>
                  <a:pt x="1545" y="2150"/>
                  <a:pt x="1544" y="2154"/>
                  <a:pt x="1542" y="2159"/>
                </a:cubicBezTo>
                <a:cubicBezTo>
                  <a:pt x="1565" y="2159"/>
                  <a:pt x="1565" y="2159"/>
                  <a:pt x="1565" y="2159"/>
                </a:cubicBezTo>
                <a:cubicBezTo>
                  <a:pt x="1568" y="2155"/>
                  <a:pt x="1570" y="2152"/>
                  <a:pt x="1572" y="2149"/>
                </a:cubicBezTo>
                <a:cubicBezTo>
                  <a:pt x="1579" y="2137"/>
                  <a:pt x="1585" y="2125"/>
                  <a:pt x="1591" y="2113"/>
                </a:cubicBezTo>
                <a:cubicBezTo>
                  <a:pt x="1596" y="2100"/>
                  <a:pt x="1602" y="2088"/>
                  <a:pt x="1600" y="2073"/>
                </a:cubicBezTo>
                <a:close/>
                <a:moveTo>
                  <a:pt x="1605" y="1444"/>
                </a:moveTo>
                <a:cubicBezTo>
                  <a:pt x="1605" y="1443"/>
                  <a:pt x="1604" y="1443"/>
                  <a:pt x="1604" y="1443"/>
                </a:cubicBezTo>
                <a:cubicBezTo>
                  <a:pt x="1602" y="1442"/>
                  <a:pt x="1599" y="1442"/>
                  <a:pt x="1596" y="1443"/>
                </a:cubicBezTo>
                <a:cubicBezTo>
                  <a:pt x="1583" y="1448"/>
                  <a:pt x="1572" y="1463"/>
                  <a:pt x="1563" y="1476"/>
                </a:cubicBezTo>
                <a:cubicBezTo>
                  <a:pt x="1552" y="1493"/>
                  <a:pt x="1536" y="1529"/>
                  <a:pt x="1539" y="1536"/>
                </a:cubicBezTo>
                <a:cubicBezTo>
                  <a:pt x="1542" y="1542"/>
                  <a:pt x="1580" y="1517"/>
                  <a:pt x="1595" y="1497"/>
                </a:cubicBezTo>
                <a:cubicBezTo>
                  <a:pt x="1603" y="1485"/>
                  <a:pt x="1618" y="1464"/>
                  <a:pt x="1609" y="1448"/>
                </a:cubicBezTo>
                <a:cubicBezTo>
                  <a:pt x="1608" y="1446"/>
                  <a:pt x="1607" y="1445"/>
                  <a:pt x="1605" y="1444"/>
                </a:cubicBezTo>
                <a:close/>
                <a:moveTo>
                  <a:pt x="1512" y="2106"/>
                </a:moveTo>
                <a:cubicBezTo>
                  <a:pt x="1508" y="2091"/>
                  <a:pt x="1502" y="2068"/>
                  <a:pt x="1488" y="2063"/>
                </a:cubicBezTo>
                <a:cubicBezTo>
                  <a:pt x="1484" y="2061"/>
                  <a:pt x="1479" y="2062"/>
                  <a:pt x="1476" y="2067"/>
                </a:cubicBezTo>
                <a:cubicBezTo>
                  <a:pt x="1472" y="2072"/>
                  <a:pt x="1472" y="2081"/>
                  <a:pt x="1474" y="2088"/>
                </a:cubicBezTo>
                <a:cubicBezTo>
                  <a:pt x="1480" y="2109"/>
                  <a:pt x="1488" y="2129"/>
                  <a:pt x="1498" y="2148"/>
                </a:cubicBezTo>
                <a:cubicBezTo>
                  <a:pt x="1500" y="2151"/>
                  <a:pt x="1502" y="2155"/>
                  <a:pt x="1505" y="2159"/>
                </a:cubicBezTo>
                <a:cubicBezTo>
                  <a:pt x="1526" y="2159"/>
                  <a:pt x="1526" y="2159"/>
                  <a:pt x="1526" y="2159"/>
                </a:cubicBezTo>
                <a:cubicBezTo>
                  <a:pt x="1526" y="2158"/>
                  <a:pt x="1525" y="2157"/>
                  <a:pt x="1525" y="2157"/>
                </a:cubicBezTo>
                <a:cubicBezTo>
                  <a:pt x="1522" y="2139"/>
                  <a:pt x="1517" y="2122"/>
                  <a:pt x="1512" y="2106"/>
                </a:cubicBezTo>
                <a:close/>
                <a:moveTo>
                  <a:pt x="1550" y="2035"/>
                </a:moveTo>
                <a:cubicBezTo>
                  <a:pt x="1551" y="2021"/>
                  <a:pt x="1552" y="1998"/>
                  <a:pt x="1540" y="1991"/>
                </a:cubicBezTo>
                <a:cubicBezTo>
                  <a:pt x="1535" y="1988"/>
                  <a:pt x="1528" y="1990"/>
                  <a:pt x="1524" y="1995"/>
                </a:cubicBezTo>
                <a:cubicBezTo>
                  <a:pt x="1520" y="2000"/>
                  <a:pt x="1518" y="2008"/>
                  <a:pt x="1517" y="2015"/>
                </a:cubicBezTo>
                <a:cubicBezTo>
                  <a:pt x="1518" y="2040"/>
                  <a:pt x="1521" y="2065"/>
                  <a:pt x="1524" y="2090"/>
                </a:cubicBezTo>
                <a:cubicBezTo>
                  <a:pt x="1526" y="2100"/>
                  <a:pt x="1527" y="2109"/>
                  <a:pt x="1529" y="2119"/>
                </a:cubicBezTo>
                <a:cubicBezTo>
                  <a:pt x="1530" y="2122"/>
                  <a:pt x="1533" y="2141"/>
                  <a:pt x="1537" y="2133"/>
                </a:cubicBezTo>
                <a:cubicBezTo>
                  <a:pt x="1539" y="2128"/>
                  <a:pt x="1540" y="2122"/>
                  <a:pt x="1541" y="2117"/>
                </a:cubicBezTo>
                <a:cubicBezTo>
                  <a:pt x="1543" y="2107"/>
                  <a:pt x="1544" y="2097"/>
                  <a:pt x="1545" y="2086"/>
                </a:cubicBezTo>
                <a:cubicBezTo>
                  <a:pt x="1548" y="2069"/>
                  <a:pt x="1549" y="2052"/>
                  <a:pt x="1550" y="2035"/>
                </a:cubicBezTo>
                <a:close/>
                <a:moveTo>
                  <a:pt x="1605" y="2149"/>
                </a:moveTo>
                <a:cubicBezTo>
                  <a:pt x="1605" y="2149"/>
                  <a:pt x="1604" y="2149"/>
                  <a:pt x="1604" y="2148"/>
                </a:cubicBezTo>
                <a:cubicBezTo>
                  <a:pt x="1602" y="2147"/>
                  <a:pt x="1599" y="2147"/>
                  <a:pt x="1596" y="2148"/>
                </a:cubicBezTo>
                <a:cubicBezTo>
                  <a:pt x="1591" y="2151"/>
                  <a:pt x="1586" y="2154"/>
                  <a:pt x="1581" y="2159"/>
                </a:cubicBezTo>
                <a:cubicBezTo>
                  <a:pt x="1611" y="2159"/>
                  <a:pt x="1611" y="2159"/>
                  <a:pt x="1611" y="2159"/>
                </a:cubicBezTo>
                <a:cubicBezTo>
                  <a:pt x="1610" y="2157"/>
                  <a:pt x="1610" y="2155"/>
                  <a:pt x="1609" y="2153"/>
                </a:cubicBezTo>
                <a:cubicBezTo>
                  <a:pt x="1608" y="2152"/>
                  <a:pt x="1607" y="2150"/>
                  <a:pt x="1605" y="2149"/>
                </a:cubicBezTo>
                <a:close/>
                <a:moveTo>
                  <a:pt x="1921" y="1778"/>
                </a:moveTo>
                <a:cubicBezTo>
                  <a:pt x="1923" y="1773"/>
                  <a:pt x="1924" y="1767"/>
                  <a:pt x="1925" y="1762"/>
                </a:cubicBezTo>
                <a:cubicBezTo>
                  <a:pt x="1927" y="1752"/>
                  <a:pt x="1928" y="1742"/>
                  <a:pt x="1929" y="1732"/>
                </a:cubicBezTo>
                <a:cubicBezTo>
                  <a:pt x="1932" y="1715"/>
                  <a:pt x="1933" y="1698"/>
                  <a:pt x="1934" y="1681"/>
                </a:cubicBezTo>
                <a:cubicBezTo>
                  <a:pt x="1935" y="1666"/>
                  <a:pt x="1936" y="1644"/>
                  <a:pt x="1924" y="1636"/>
                </a:cubicBezTo>
                <a:cubicBezTo>
                  <a:pt x="1919" y="1633"/>
                  <a:pt x="1912" y="1635"/>
                  <a:pt x="1908" y="1640"/>
                </a:cubicBezTo>
                <a:cubicBezTo>
                  <a:pt x="1904" y="1645"/>
                  <a:pt x="1902" y="1653"/>
                  <a:pt x="1901" y="1660"/>
                </a:cubicBezTo>
                <a:cubicBezTo>
                  <a:pt x="1902" y="1685"/>
                  <a:pt x="1905" y="1710"/>
                  <a:pt x="1908" y="1735"/>
                </a:cubicBezTo>
                <a:cubicBezTo>
                  <a:pt x="1910" y="1745"/>
                  <a:pt x="1911" y="1755"/>
                  <a:pt x="1913" y="1765"/>
                </a:cubicBezTo>
                <a:cubicBezTo>
                  <a:pt x="1914" y="1768"/>
                  <a:pt x="1917" y="1786"/>
                  <a:pt x="1921" y="1778"/>
                </a:cubicBezTo>
                <a:close/>
                <a:moveTo>
                  <a:pt x="1896" y="1751"/>
                </a:moveTo>
                <a:cubicBezTo>
                  <a:pt x="1892" y="1736"/>
                  <a:pt x="1886" y="1713"/>
                  <a:pt x="1872" y="1708"/>
                </a:cubicBezTo>
                <a:cubicBezTo>
                  <a:pt x="1868" y="1706"/>
                  <a:pt x="1863" y="1708"/>
                  <a:pt x="1860" y="1712"/>
                </a:cubicBezTo>
                <a:cubicBezTo>
                  <a:pt x="1856" y="1718"/>
                  <a:pt x="1856" y="1726"/>
                  <a:pt x="1858" y="1733"/>
                </a:cubicBezTo>
                <a:cubicBezTo>
                  <a:pt x="1864" y="1754"/>
                  <a:pt x="1872" y="1774"/>
                  <a:pt x="1882" y="1793"/>
                </a:cubicBezTo>
                <a:cubicBezTo>
                  <a:pt x="1887" y="1802"/>
                  <a:pt x="1892" y="1811"/>
                  <a:pt x="1898" y="1820"/>
                </a:cubicBezTo>
                <a:cubicBezTo>
                  <a:pt x="1901" y="1824"/>
                  <a:pt x="1915" y="1848"/>
                  <a:pt x="1915" y="1838"/>
                </a:cubicBezTo>
                <a:cubicBezTo>
                  <a:pt x="1915" y="1826"/>
                  <a:pt x="1912" y="1813"/>
                  <a:pt x="1909" y="1802"/>
                </a:cubicBezTo>
                <a:cubicBezTo>
                  <a:pt x="1906" y="1785"/>
                  <a:pt x="1901" y="1768"/>
                  <a:pt x="1896" y="1751"/>
                </a:cubicBezTo>
                <a:close/>
                <a:moveTo>
                  <a:pt x="1605" y="738"/>
                </a:moveTo>
                <a:cubicBezTo>
                  <a:pt x="1605" y="738"/>
                  <a:pt x="1604" y="738"/>
                  <a:pt x="1604" y="737"/>
                </a:cubicBezTo>
                <a:cubicBezTo>
                  <a:pt x="1602" y="736"/>
                  <a:pt x="1599" y="736"/>
                  <a:pt x="1596" y="737"/>
                </a:cubicBezTo>
                <a:cubicBezTo>
                  <a:pt x="1583" y="743"/>
                  <a:pt x="1572" y="757"/>
                  <a:pt x="1563" y="770"/>
                </a:cubicBezTo>
                <a:cubicBezTo>
                  <a:pt x="1552" y="788"/>
                  <a:pt x="1536" y="824"/>
                  <a:pt x="1539" y="830"/>
                </a:cubicBezTo>
                <a:cubicBezTo>
                  <a:pt x="1542" y="836"/>
                  <a:pt x="1580" y="811"/>
                  <a:pt x="1595" y="791"/>
                </a:cubicBezTo>
                <a:cubicBezTo>
                  <a:pt x="1603" y="780"/>
                  <a:pt x="1618" y="758"/>
                  <a:pt x="1609" y="742"/>
                </a:cubicBezTo>
                <a:cubicBezTo>
                  <a:pt x="1608" y="741"/>
                  <a:pt x="1607" y="739"/>
                  <a:pt x="1605" y="738"/>
                </a:cubicBezTo>
                <a:close/>
                <a:moveTo>
                  <a:pt x="1898" y="1841"/>
                </a:moveTo>
                <a:cubicBezTo>
                  <a:pt x="1892" y="1827"/>
                  <a:pt x="1885" y="1814"/>
                  <a:pt x="1876" y="1802"/>
                </a:cubicBezTo>
                <a:cubicBezTo>
                  <a:pt x="1873" y="1797"/>
                  <a:pt x="1869" y="1793"/>
                  <a:pt x="1864" y="1791"/>
                </a:cubicBezTo>
                <a:cubicBezTo>
                  <a:pt x="1859" y="1789"/>
                  <a:pt x="1853" y="1791"/>
                  <a:pt x="1850" y="1796"/>
                </a:cubicBezTo>
                <a:cubicBezTo>
                  <a:pt x="1848" y="1800"/>
                  <a:pt x="1847" y="1804"/>
                  <a:pt x="1848" y="1808"/>
                </a:cubicBezTo>
                <a:cubicBezTo>
                  <a:pt x="1848" y="1812"/>
                  <a:pt x="1849" y="1816"/>
                  <a:pt x="1850" y="1820"/>
                </a:cubicBezTo>
                <a:cubicBezTo>
                  <a:pt x="1861" y="1849"/>
                  <a:pt x="1881" y="1869"/>
                  <a:pt x="1901" y="1886"/>
                </a:cubicBezTo>
                <a:cubicBezTo>
                  <a:pt x="1903" y="1887"/>
                  <a:pt x="1905" y="1889"/>
                  <a:pt x="1907" y="1890"/>
                </a:cubicBezTo>
                <a:cubicBezTo>
                  <a:pt x="1908" y="1890"/>
                  <a:pt x="1909" y="1890"/>
                  <a:pt x="1910" y="1890"/>
                </a:cubicBezTo>
                <a:cubicBezTo>
                  <a:pt x="1911" y="1890"/>
                  <a:pt x="1912" y="1889"/>
                  <a:pt x="1913" y="1888"/>
                </a:cubicBezTo>
                <a:cubicBezTo>
                  <a:pt x="1917" y="1883"/>
                  <a:pt x="1911" y="1869"/>
                  <a:pt x="1910" y="1865"/>
                </a:cubicBezTo>
                <a:cubicBezTo>
                  <a:pt x="1906" y="1856"/>
                  <a:pt x="1902" y="1849"/>
                  <a:pt x="1898" y="1841"/>
                </a:cubicBezTo>
                <a:close/>
                <a:moveTo>
                  <a:pt x="1605" y="32"/>
                </a:moveTo>
                <a:cubicBezTo>
                  <a:pt x="1605" y="32"/>
                  <a:pt x="1604" y="32"/>
                  <a:pt x="1604" y="32"/>
                </a:cubicBezTo>
                <a:cubicBezTo>
                  <a:pt x="1602" y="31"/>
                  <a:pt x="1599" y="31"/>
                  <a:pt x="1596" y="32"/>
                </a:cubicBezTo>
                <a:cubicBezTo>
                  <a:pt x="1583" y="37"/>
                  <a:pt x="1572" y="52"/>
                  <a:pt x="1563" y="65"/>
                </a:cubicBezTo>
                <a:cubicBezTo>
                  <a:pt x="1552" y="82"/>
                  <a:pt x="1536" y="118"/>
                  <a:pt x="1539" y="124"/>
                </a:cubicBezTo>
                <a:cubicBezTo>
                  <a:pt x="1542" y="131"/>
                  <a:pt x="1580" y="106"/>
                  <a:pt x="1595" y="85"/>
                </a:cubicBezTo>
                <a:cubicBezTo>
                  <a:pt x="1603" y="74"/>
                  <a:pt x="1618" y="52"/>
                  <a:pt x="1609" y="37"/>
                </a:cubicBezTo>
                <a:cubicBezTo>
                  <a:pt x="1608" y="35"/>
                  <a:pt x="1607" y="33"/>
                  <a:pt x="1605" y="32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1130" y="1841"/>
                </a:moveTo>
                <a:cubicBezTo>
                  <a:pt x="1124" y="1827"/>
                  <a:pt x="1117" y="1814"/>
                  <a:pt x="1108" y="1802"/>
                </a:cubicBezTo>
                <a:cubicBezTo>
                  <a:pt x="1105" y="1797"/>
                  <a:pt x="1101" y="1793"/>
                  <a:pt x="1096" y="1791"/>
                </a:cubicBezTo>
                <a:cubicBezTo>
                  <a:pt x="1091" y="1789"/>
                  <a:pt x="1085" y="1791"/>
                  <a:pt x="1082" y="1796"/>
                </a:cubicBezTo>
                <a:cubicBezTo>
                  <a:pt x="1080" y="1800"/>
                  <a:pt x="1079" y="1804"/>
                  <a:pt x="1080" y="1808"/>
                </a:cubicBezTo>
                <a:cubicBezTo>
                  <a:pt x="1080" y="1812"/>
                  <a:pt x="1081" y="1816"/>
                  <a:pt x="1082" y="1820"/>
                </a:cubicBezTo>
                <a:cubicBezTo>
                  <a:pt x="1093" y="1849"/>
                  <a:pt x="1113" y="1869"/>
                  <a:pt x="1133" y="1886"/>
                </a:cubicBezTo>
                <a:cubicBezTo>
                  <a:pt x="1135" y="1887"/>
                  <a:pt x="1137" y="1889"/>
                  <a:pt x="1139" y="1890"/>
                </a:cubicBezTo>
                <a:cubicBezTo>
                  <a:pt x="1140" y="1890"/>
                  <a:pt x="1141" y="1890"/>
                  <a:pt x="1142" y="1890"/>
                </a:cubicBezTo>
                <a:cubicBezTo>
                  <a:pt x="1143" y="1890"/>
                  <a:pt x="1144" y="1889"/>
                  <a:pt x="1145" y="1888"/>
                </a:cubicBezTo>
                <a:cubicBezTo>
                  <a:pt x="1149" y="1883"/>
                  <a:pt x="1143" y="1869"/>
                  <a:pt x="1142" y="1865"/>
                </a:cubicBezTo>
                <a:cubicBezTo>
                  <a:pt x="1138" y="1856"/>
                  <a:pt x="1134" y="1849"/>
                  <a:pt x="1130" y="1841"/>
                </a:cubicBezTo>
                <a:close/>
                <a:moveTo>
                  <a:pt x="1153" y="1778"/>
                </a:moveTo>
                <a:cubicBezTo>
                  <a:pt x="1155" y="1773"/>
                  <a:pt x="1156" y="1767"/>
                  <a:pt x="1157" y="1762"/>
                </a:cubicBezTo>
                <a:cubicBezTo>
                  <a:pt x="1159" y="1752"/>
                  <a:pt x="1160" y="1742"/>
                  <a:pt x="1161" y="1732"/>
                </a:cubicBezTo>
                <a:cubicBezTo>
                  <a:pt x="1164" y="1715"/>
                  <a:pt x="1165" y="1698"/>
                  <a:pt x="1166" y="1681"/>
                </a:cubicBezTo>
                <a:cubicBezTo>
                  <a:pt x="1167" y="1666"/>
                  <a:pt x="1168" y="1644"/>
                  <a:pt x="1156" y="1636"/>
                </a:cubicBezTo>
                <a:cubicBezTo>
                  <a:pt x="1151" y="1633"/>
                  <a:pt x="1144" y="1635"/>
                  <a:pt x="1140" y="1640"/>
                </a:cubicBezTo>
                <a:cubicBezTo>
                  <a:pt x="1136" y="1645"/>
                  <a:pt x="1134" y="1653"/>
                  <a:pt x="1133" y="1660"/>
                </a:cubicBezTo>
                <a:cubicBezTo>
                  <a:pt x="1134" y="1685"/>
                  <a:pt x="1137" y="1710"/>
                  <a:pt x="1140" y="1735"/>
                </a:cubicBezTo>
                <a:cubicBezTo>
                  <a:pt x="1142" y="1745"/>
                  <a:pt x="1143" y="1755"/>
                  <a:pt x="1145" y="1765"/>
                </a:cubicBezTo>
                <a:cubicBezTo>
                  <a:pt x="1146" y="1768"/>
                  <a:pt x="1149" y="1786"/>
                  <a:pt x="1153" y="1778"/>
                </a:cubicBezTo>
                <a:close/>
                <a:moveTo>
                  <a:pt x="1128" y="1751"/>
                </a:moveTo>
                <a:cubicBezTo>
                  <a:pt x="1124" y="1736"/>
                  <a:pt x="1118" y="1713"/>
                  <a:pt x="1104" y="1708"/>
                </a:cubicBezTo>
                <a:cubicBezTo>
                  <a:pt x="1100" y="1706"/>
                  <a:pt x="1095" y="1708"/>
                  <a:pt x="1092" y="1712"/>
                </a:cubicBezTo>
                <a:cubicBezTo>
                  <a:pt x="1088" y="1718"/>
                  <a:pt x="1088" y="1726"/>
                  <a:pt x="1090" y="1733"/>
                </a:cubicBezTo>
                <a:cubicBezTo>
                  <a:pt x="1096" y="1754"/>
                  <a:pt x="1104" y="1774"/>
                  <a:pt x="1114" y="1793"/>
                </a:cubicBezTo>
                <a:cubicBezTo>
                  <a:pt x="1119" y="1802"/>
                  <a:pt x="1125" y="1811"/>
                  <a:pt x="1130" y="1820"/>
                </a:cubicBezTo>
                <a:cubicBezTo>
                  <a:pt x="1133" y="1824"/>
                  <a:pt x="1147" y="1848"/>
                  <a:pt x="1147" y="1838"/>
                </a:cubicBezTo>
                <a:cubicBezTo>
                  <a:pt x="1147" y="1826"/>
                  <a:pt x="1144" y="1813"/>
                  <a:pt x="1141" y="1802"/>
                </a:cubicBezTo>
                <a:cubicBezTo>
                  <a:pt x="1138" y="1785"/>
                  <a:pt x="1133" y="1768"/>
                  <a:pt x="1128" y="1751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32"/>
                </a:move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lose/>
                <a:moveTo>
                  <a:pt x="1221" y="1091"/>
                </a:moveTo>
                <a:cubicBezTo>
                  <a:pt x="1221" y="1091"/>
                  <a:pt x="1220" y="1090"/>
                  <a:pt x="1220" y="1090"/>
                </a:cubicBezTo>
                <a:cubicBezTo>
                  <a:pt x="1218" y="1089"/>
                  <a:pt x="1215" y="1089"/>
                  <a:pt x="1212" y="1090"/>
                </a:cubicBezTo>
                <a:cubicBezTo>
                  <a:pt x="1199" y="1095"/>
                  <a:pt x="1188" y="1110"/>
                  <a:pt x="1179" y="1123"/>
                </a:cubicBezTo>
                <a:cubicBezTo>
                  <a:pt x="1168" y="1140"/>
                  <a:pt x="1152" y="1176"/>
                  <a:pt x="1155" y="1183"/>
                </a:cubicBezTo>
                <a:cubicBezTo>
                  <a:pt x="1158" y="1189"/>
                  <a:pt x="1196" y="1164"/>
                  <a:pt x="1211" y="1144"/>
                </a:cubicBezTo>
                <a:cubicBezTo>
                  <a:pt x="1219" y="1133"/>
                  <a:pt x="1234" y="1111"/>
                  <a:pt x="1225" y="1095"/>
                </a:cubicBezTo>
                <a:cubicBezTo>
                  <a:pt x="1224" y="1093"/>
                  <a:pt x="1223" y="1092"/>
                  <a:pt x="1221" y="1091"/>
                </a:cubicBezTo>
                <a:close/>
                <a:moveTo>
                  <a:pt x="1517" y="1535"/>
                </a:moveTo>
                <a:cubicBezTo>
                  <a:pt x="1519" y="1537"/>
                  <a:pt x="1521" y="1538"/>
                  <a:pt x="1523" y="1539"/>
                </a:cubicBezTo>
                <a:cubicBezTo>
                  <a:pt x="1524" y="1539"/>
                  <a:pt x="1525" y="1539"/>
                  <a:pt x="1526" y="1539"/>
                </a:cubicBezTo>
                <a:cubicBezTo>
                  <a:pt x="1527" y="1539"/>
                  <a:pt x="1528" y="1538"/>
                  <a:pt x="1529" y="1537"/>
                </a:cubicBezTo>
                <a:cubicBezTo>
                  <a:pt x="1533" y="1532"/>
                  <a:pt x="1527" y="1519"/>
                  <a:pt x="1526" y="1514"/>
                </a:cubicBezTo>
                <a:cubicBezTo>
                  <a:pt x="1522" y="1505"/>
                  <a:pt x="1518" y="1498"/>
                  <a:pt x="1514" y="1490"/>
                </a:cubicBezTo>
                <a:cubicBezTo>
                  <a:pt x="1508" y="1476"/>
                  <a:pt x="1501" y="1463"/>
                  <a:pt x="1492" y="1451"/>
                </a:cubicBezTo>
                <a:cubicBezTo>
                  <a:pt x="1489" y="1447"/>
                  <a:pt x="1485" y="1442"/>
                  <a:pt x="1480" y="1440"/>
                </a:cubicBezTo>
                <a:cubicBezTo>
                  <a:pt x="1475" y="1438"/>
                  <a:pt x="1469" y="1440"/>
                  <a:pt x="1466" y="1445"/>
                </a:cubicBezTo>
                <a:cubicBezTo>
                  <a:pt x="1464" y="1449"/>
                  <a:pt x="1463" y="1453"/>
                  <a:pt x="1464" y="1457"/>
                </a:cubicBezTo>
                <a:cubicBezTo>
                  <a:pt x="1464" y="1461"/>
                  <a:pt x="1465" y="1465"/>
                  <a:pt x="1466" y="1469"/>
                </a:cubicBezTo>
                <a:cubicBezTo>
                  <a:pt x="1477" y="1498"/>
                  <a:pt x="1497" y="1518"/>
                  <a:pt x="1517" y="1535"/>
                </a:cubicBezTo>
                <a:close/>
                <a:moveTo>
                  <a:pt x="1221" y="382"/>
                </a:moveTo>
                <a:cubicBezTo>
                  <a:pt x="1221" y="382"/>
                  <a:pt x="1220" y="382"/>
                  <a:pt x="1220" y="382"/>
                </a:cubicBezTo>
                <a:cubicBezTo>
                  <a:pt x="1218" y="380"/>
                  <a:pt x="1215" y="381"/>
                  <a:pt x="1212" y="382"/>
                </a:cubicBezTo>
                <a:cubicBezTo>
                  <a:pt x="1199" y="387"/>
                  <a:pt x="1188" y="402"/>
                  <a:pt x="1179" y="415"/>
                </a:cubicBezTo>
                <a:cubicBezTo>
                  <a:pt x="1168" y="432"/>
                  <a:pt x="1152" y="468"/>
                  <a:pt x="1155" y="474"/>
                </a:cubicBezTo>
                <a:cubicBezTo>
                  <a:pt x="1158" y="480"/>
                  <a:pt x="1196" y="456"/>
                  <a:pt x="1211" y="435"/>
                </a:cubicBezTo>
                <a:cubicBezTo>
                  <a:pt x="1219" y="424"/>
                  <a:pt x="1234" y="402"/>
                  <a:pt x="1225" y="387"/>
                </a:cubicBezTo>
                <a:cubicBezTo>
                  <a:pt x="1224" y="385"/>
                  <a:pt x="1223" y="383"/>
                  <a:pt x="1221" y="382"/>
                </a:cubicBezTo>
                <a:close/>
                <a:moveTo>
                  <a:pt x="1221" y="1794"/>
                </a:moveTo>
                <a:cubicBezTo>
                  <a:pt x="1221" y="1794"/>
                  <a:pt x="1220" y="1794"/>
                  <a:pt x="1220" y="1794"/>
                </a:cubicBezTo>
                <a:cubicBezTo>
                  <a:pt x="1218" y="1793"/>
                  <a:pt x="1215" y="1793"/>
                  <a:pt x="1212" y="1794"/>
                </a:cubicBezTo>
                <a:cubicBezTo>
                  <a:pt x="1199" y="1799"/>
                  <a:pt x="1188" y="1814"/>
                  <a:pt x="1179" y="1827"/>
                </a:cubicBezTo>
                <a:cubicBezTo>
                  <a:pt x="1168" y="1844"/>
                  <a:pt x="1152" y="1880"/>
                  <a:pt x="1155" y="1886"/>
                </a:cubicBezTo>
                <a:cubicBezTo>
                  <a:pt x="1158" y="1893"/>
                  <a:pt x="1196" y="1868"/>
                  <a:pt x="1211" y="1847"/>
                </a:cubicBezTo>
                <a:cubicBezTo>
                  <a:pt x="1219" y="1836"/>
                  <a:pt x="1234" y="1815"/>
                  <a:pt x="1225" y="1799"/>
                </a:cubicBezTo>
                <a:cubicBezTo>
                  <a:pt x="1224" y="1797"/>
                  <a:pt x="1223" y="1796"/>
                  <a:pt x="1221" y="1794"/>
                </a:cubicBezTo>
                <a:close/>
                <a:moveTo>
                  <a:pt x="1171" y="1819"/>
                </a:moveTo>
                <a:cubicBezTo>
                  <a:pt x="1177" y="1811"/>
                  <a:pt x="1183" y="1803"/>
                  <a:pt x="1188" y="1794"/>
                </a:cubicBezTo>
                <a:cubicBezTo>
                  <a:pt x="1195" y="1783"/>
                  <a:pt x="1201" y="1771"/>
                  <a:pt x="1207" y="1758"/>
                </a:cubicBezTo>
                <a:cubicBezTo>
                  <a:pt x="1212" y="1746"/>
                  <a:pt x="1218" y="1733"/>
                  <a:pt x="1216" y="1718"/>
                </a:cubicBezTo>
                <a:cubicBezTo>
                  <a:pt x="1216" y="1715"/>
                  <a:pt x="1215" y="1712"/>
                  <a:pt x="1214" y="1710"/>
                </a:cubicBezTo>
                <a:cubicBezTo>
                  <a:pt x="1211" y="1707"/>
                  <a:pt x="1208" y="1707"/>
                  <a:pt x="1205" y="1708"/>
                </a:cubicBezTo>
                <a:cubicBezTo>
                  <a:pt x="1198" y="1710"/>
                  <a:pt x="1194" y="1716"/>
                  <a:pt x="1190" y="1723"/>
                </a:cubicBezTo>
                <a:cubicBezTo>
                  <a:pt x="1185" y="1730"/>
                  <a:pt x="1180" y="1738"/>
                  <a:pt x="1177" y="1747"/>
                </a:cubicBezTo>
                <a:cubicBezTo>
                  <a:pt x="1171" y="1761"/>
                  <a:pt x="1167" y="1777"/>
                  <a:pt x="1162" y="1792"/>
                </a:cubicBezTo>
                <a:cubicBezTo>
                  <a:pt x="1158" y="1807"/>
                  <a:pt x="1149" y="1833"/>
                  <a:pt x="1153" y="1837"/>
                </a:cubicBezTo>
                <a:cubicBezTo>
                  <a:pt x="1156" y="1841"/>
                  <a:pt x="1166" y="1826"/>
                  <a:pt x="1171" y="181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769966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073552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38365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3803187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0742683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0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6940607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 noEditPoints="1"/>
          </p:cNvSpPr>
          <p:nvPr/>
        </p:nvSpPr>
        <p:spPr bwMode="auto">
          <a:xfrm flipH="1">
            <a:off x="9497351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809687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 noEditPoints="1"/>
          </p:cNvSpPr>
          <p:nvPr/>
        </p:nvSpPr>
        <p:spPr bwMode="auto">
          <a:xfrm flipH="1">
            <a:off x="9497351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2827921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5047603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9"/>
          <p:cNvSpPr>
            <a:spLocks noEditPoints="1"/>
          </p:cNvSpPr>
          <p:nvPr/>
        </p:nvSpPr>
        <p:spPr bwMode="auto">
          <a:xfrm>
            <a:off x="0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50551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33439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43432859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58044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155360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603914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4894783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87513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2812743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8631791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062215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878756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1621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7000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1071420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7068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7777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5027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4228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1359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7567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537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4194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F7AFFB9B-9FB8-469E-96F9-4D32314110B6}" type="datetimeFigureOut">
              <a:rPr lang="en-US" smtClean="0"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20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9798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2638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0503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3418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7469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8165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6557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2113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8877898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33151621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6531722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76099696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5892471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58693152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4348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9359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7AFFB9B-9FB8-469E-96F9-4D32314110B6}" type="datetimeFigureOut">
              <a:rPr lang="en-US" smtClean="0"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6595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390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2108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2549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2857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9541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7890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4371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672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148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711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FFB9B-9FB8-469E-96F9-4D32314110B6}" type="datetimeFigureOut">
              <a:rPr lang="en-US" smtClean="0"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3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539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5793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434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310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9616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8502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4230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8446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978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4594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A5CCD34-FA21-4138-8C9C-1FF1E4EE7EB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16910066"/>
      </p:ext>
    </p:extLst>
  </p:cSld>
  <p:clrMapOvr>
    <a:masterClrMapping/>
  </p:clrMapOvr>
  <p:hf hdr="0" ftr="0" dt="0"/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0DBFC9E6-A0F0-4FE4-8E68-220DB5262B74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60039768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A717F2E-697A-44C2-9D58-4939F004C573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44111984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F2B80620-9D48-418F-ABE9-85AA2BA3C8E8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00821521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2B31D3F9-5244-46B5-A221-79EE2901DB2C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66149900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C241837C-9405-4294-8275-6E54C04E1385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72151530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5B01C1B3-CB49-4C61-9C01-0CB8DB70C94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34272097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376DF2C5-92F9-45C4-BAD3-49F27A4EF4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70936633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A17B037A-6B55-483B-8914-988284139F5B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42396379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EB7E15D8-F1F6-49A9-B1F4-ABDFF79CE3BF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32059623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Aft>
                <a:spcPct val="0"/>
              </a:spcAft>
              <a:defRPr/>
            </a:pPr>
            <a:fld id="{1985F6AC-2FAC-4CEB-8707-2E27B390F399}" type="slidenum">
              <a:rPr lang="en-US" altLang="id-ID" smtClean="0"/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00721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slideLayout" Target="../slideLayouts/slideLayout6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17" Type="http://schemas.openxmlformats.org/officeDocument/2006/relationships/slideLayout" Target="../slideLayouts/slideLayout72.xml"/><Relationship Id="rId2" Type="http://schemas.openxmlformats.org/officeDocument/2006/relationships/slideLayout" Target="../slideLayouts/slideLayout57.xml"/><Relationship Id="rId16" Type="http://schemas.openxmlformats.org/officeDocument/2006/relationships/slideLayout" Target="../slideLayouts/slideLayout71.xm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65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slideLayout" Target="../slideLayouts/slideLayout85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17" Type="http://schemas.openxmlformats.org/officeDocument/2006/relationships/theme" Target="../theme/theme7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slideLayout" Target="../slideLayouts/slideLayout101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17" Type="http://schemas.openxmlformats.org/officeDocument/2006/relationships/slideLayout" Target="../slideLayouts/slideLayout105.xml"/><Relationship Id="rId2" Type="http://schemas.openxmlformats.org/officeDocument/2006/relationships/slideLayout" Target="../slideLayouts/slideLayout90.xml"/><Relationship Id="rId16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slideLayout" Target="../slideLayouts/slideLayout10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8.xml"/><Relationship Id="rId7" Type="http://schemas.openxmlformats.org/officeDocument/2006/relationships/slideLayout" Target="../slideLayouts/slideLayout112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0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.xml"/><Relationship Id="rId13" Type="http://schemas.openxmlformats.org/officeDocument/2006/relationships/slideLayout" Target="../slideLayouts/slideLayout129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19.xml"/><Relationship Id="rId7" Type="http://schemas.openxmlformats.org/officeDocument/2006/relationships/slideLayout" Target="../slideLayouts/slideLayout123.xml"/><Relationship Id="rId12" Type="http://schemas.openxmlformats.org/officeDocument/2006/relationships/slideLayout" Target="../slideLayouts/slideLayout128.xml"/><Relationship Id="rId17" Type="http://schemas.openxmlformats.org/officeDocument/2006/relationships/slideLayout" Target="../slideLayouts/slideLayout133.xml"/><Relationship Id="rId2" Type="http://schemas.openxmlformats.org/officeDocument/2006/relationships/slideLayout" Target="../slideLayouts/slideLayout118.xml"/><Relationship Id="rId16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22.xml"/><Relationship Id="rId11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1.xml"/><Relationship Id="rId15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126.xml"/><Relationship Id="rId19" Type="http://schemas.openxmlformats.org/officeDocument/2006/relationships/image" Target="../media/image16.png"/><Relationship Id="rId4" Type="http://schemas.openxmlformats.org/officeDocument/2006/relationships/slideLayout" Target="../slideLayouts/slideLayout120.xml"/><Relationship Id="rId9" Type="http://schemas.openxmlformats.org/officeDocument/2006/relationships/slideLayout" Target="../slideLayouts/slideLayout125.xml"/><Relationship Id="rId14" Type="http://schemas.openxmlformats.org/officeDocument/2006/relationships/slideLayout" Target="../slideLayouts/slideLayout13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1.xml"/><Relationship Id="rId3" Type="http://schemas.openxmlformats.org/officeDocument/2006/relationships/slideLayout" Target="../slideLayouts/slideLayout136.xml"/><Relationship Id="rId7" Type="http://schemas.openxmlformats.org/officeDocument/2006/relationships/slideLayout" Target="../slideLayouts/slideLayout14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34.xml"/><Relationship Id="rId6" Type="http://schemas.openxmlformats.org/officeDocument/2006/relationships/slideLayout" Target="../slideLayouts/slideLayout139.xml"/><Relationship Id="rId11" Type="http://schemas.openxmlformats.org/officeDocument/2006/relationships/slideLayout" Target="../slideLayouts/slideLayout144.xml"/><Relationship Id="rId5" Type="http://schemas.openxmlformats.org/officeDocument/2006/relationships/slideLayout" Target="../slideLayouts/slideLayout138.xml"/><Relationship Id="rId10" Type="http://schemas.openxmlformats.org/officeDocument/2006/relationships/slideLayout" Target="../slideLayouts/slideLayout143.xml"/><Relationship Id="rId4" Type="http://schemas.openxmlformats.org/officeDocument/2006/relationships/slideLayout" Target="../slideLayouts/slideLayout137.xml"/><Relationship Id="rId9" Type="http://schemas.openxmlformats.org/officeDocument/2006/relationships/slideLayout" Target="../slideLayouts/slideLayout14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46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slideLayout" Target="../slideLayouts/slideLayout168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slideLayout" Target="../slideLayouts/slideLayout167.xml"/><Relationship Id="rId17" Type="http://schemas.openxmlformats.org/officeDocument/2006/relationships/slideLayout" Target="../slideLayouts/slideLayout172.xml"/><Relationship Id="rId2" Type="http://schemas.openxmlformats.org/officeDocument/2006/relationships/slideLayout" Target="../slideLayouts/slideLayout157.xml"/><Relationship Id="rId16" Type="http://schemas.openxmlformats.org/officeDocument/2006/relationships/slideLayout" Target="../slideLayouts/slideLayout171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65.xml"/><Relationship Id="rId19" Type="http://schemas.openxmlformats.org/officeDocument/2006/relationships/image" Target="../media/image19.png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Relationship Id="rId14" Type="http://schemas.openxmlformats.org/officeDocument/2006/relationships/slideLayout" Target="../slideLayouts/slideLayout169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0.xml"/><Relationship Id="rId13" Type="http://schemas.openxmlformats.org/officeDocument/2006/relationships/slideLayout" Target="../slideLayouts/slideLayout185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175.xml"/><Relationship Id="rId7" Type="http://schemas.openxmlformats.org/officeDocument/2006/relationships/slideLayout" Target="../slideLayouts/slideLayout179.xml"/><Relationship Id="rId12" Type="http://schemas.openxmlformats.org/officeDocument/2006/relationships/slideLayout" Target="../slideLayouts/slideLayout184.xml"/><Relationship Id="rId17" Type="http://schemas.openxmlformats.org/officeDocument/2006/relationships/slideLayout" Target="../slideLayouts/slideLayout189.xml"/><Relationship Id="rId2" Type="http://schemas.openxmlformats.org/officeDocument/2006/relationships/slideLayout" Target="../slideLayouts/slideLayout174.xml"/><Relationship Id="rId16" Type="http://schemas.openxmlformats.org/officeDocument/2006/relationships/slideLayout" Target="../slideLayouts/slideLayout188.xml"/><Relationship Id="rId1" Type="http://schemas.openxmlformats.org/officeDocument/2006/relationships/slideLayout" Target="../slideLayouts/slideLayout173.xml"/><Relationship Id="rId6" Type="http://schemas.openxmlformats.org/officeDocument/2006/relationships/slideLayout" Target="../slideLayouts/slideLayout178.xml"/><Relationship Id="rId11" Type="http://schemas.openxmlformats.org/officeDocument/2006/relationships/slideLayout" Target="../slideLayouts/slideLayout183.xml"/><Relationship Id="rId5" Type="http://schemas.openxmlformats.org/officeDocument/2006/relationships/slideLayout" Target="../slideLayouts/slideLayout177.xml"/><Relationship Id="rId15" Type="http://schemas.openxmlformats.org/officeDocument/2006/relationships/slideLayout" Target="../slideLayouts/slideLayout187.xml"/><Relationship Id="rId10" Type="http://schemas.openxmlformats.org/officeDocument/2006/relationships/slideLayout" Target="../slideLayouts/slideLayout182.xml"/><Relationship Id="rId4" Type="http://schemas.openxmlformats.org/officeDocument/2006/relationships/slideLayout" Target="../slideLayouts/slideLayout176.xml"/><Relationship Id="rId9" Type="http://schemas.openxmlformats.org/officeDocument/2006/relationships/slideLayout" Target="../slideLayouts/slideLayout181.xml"/><Relationship Id="rId14" Type="http://schemas.openxmlformats.org/officeDocument/2006/relationships/slideLayout" Target="../slideLayouts/slideLayout186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7.xml"/><Relationship Id="rId3" Type="http://schemas.openxmlformats.org/officeDocument/2006/relationships/slideLayout" Target="../slideLayouts/slideLayout192.xml"/><Relationship Id="rId7" Type="http://schemas.openxmlformats.org/officeDocument/2006/relationships/slideLayout" Target="../slideLayouts/slideLayout196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91.xml"/><Relationship Id="rId1" Type="http://schemas.openxmlformats.org/officeDocument/2006/relationships/slideLayout" Target="../slideLayouts/slideLayout190.xml"/><Relationship Id="rId6" Type="http://schemas.openxmlformats.org/officeDocument/2006/relationships/slideLayout" Target="../slideLayouts/slideLayout195.xml"/><Relationship Id="rId11" Type="http://schemas.openxmlformats.org/officeDocument/2006/relationships/slideLayout" Target="../slideLayouts/slideLayout200.xml"/><Relationship Id="rId5" Type="http://schemas.openxmlformats.org/officeDocument/2006/relationships/slideLayout" Target="../slideLayouts/slideLayout194.xml"/><Relationship Id="rId10" Type="http://schemas.openxmlformats.org/officeDocument/2006/relationships/slideLayout" Target="../slideLayouts/slideLayout199.xml"/><Relationship Id="rId4" Type="http://schemas.openxmlformats.org/officeDocument/2006/relationships/slideLayout" Target="../slideLayouts/slideLayout193.xml"/><Relationship Id="rId9" Type="http://schemas.openxmlformats.org/officeDocument/2006/relationships/slideLayout" Target="../slideLayouts/slideLayout198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slideLayout" Target="../slideLayouts/slideLayout213.xml"/><Relationship Id="rId18" Type="http://schemas.openxmlformats.org/officeDocument/2006/relationships/theme" Target="../theme/theme16.xml"/><Relationship Id="rId3" Type="http://schemas.openxmlformats.org/officeDocument/2006/relationships/slideLayout" Target="../slideLayouts/slideLayout203.xml"/><Relationship Id="rId21" Type="http://schemas.openxmlformats.org/officeDocument/2006/relationships/image" Target="../media/image26.png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17" Type="http://schemas.openxmlformats.org/officeDocument/2006/relationships/slideLayout" Target="../slideLayouts/slideLayout217.xml"/><Relationship Id="rId2" Type="http://schemas.openxmlformats.org/officeDocument/2006/relationships/slideLayout" Target="../slideLayouts/slideLayout202.xml"/><Relationship Id="rId16" Type="http://schemas.openxmlformats.org/officeDocument/2006/relationships/slideLayout" Target="../slideLayouts/slideLayout216.xml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5" Type="http://schemas.openxmlformats.org/officeDocument/2006/relationships/slideLayout" Target="../slideLayouts/slideLayout215.xml"/><Relationship Id="rId10" Type="http://schemas.openxmlformats.org/officeDocument/2006/relationships/slideLayout" Target="../slideLayouts/slideLayout210.xml"/><Relationship Id="rId19" Type="http://schemas.openxmlformats.org/officeDocument/2006/relationships/image" Target="../media/image24.png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Relationship Id="rId14" Type="http://schemas.openxmlformats.org/officeDocument/2006/relationships/slideLayout" Target="../slideLayouts/slideLayout214.xml"/><Relationship Id="rId22" Type="http://schemas.openxmlformats.org/officeDocument/2006/relationships/image" Target="../media/image27.pn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5.xml"/><Relationship Id="rId13" Type="http://schemas.openxmlformats.org/officeDocument/2006/relationships/slideLayout" Target="../slideLayouts/slideLayout230.xml"/><Relationship Id="rId18" Type="http://schemas.openxmlformats.org/officeDocument/2006/relationships/theme" Target="../theme/theme17.xml"/><Relationship Id="rId3" Type="http://schemas.openxmlformats.org/officeDocument/2006/relationships/slideLayout" Target="../slideLayouts/slideLayout220.xml"/><Relationship Id="rId7" Type="http://schemas.openxmlformats.org/officeDocument/2006/relationships/slideLayout" Target="../slideLayouts/slideLayout224.xml"/><Relationship Id="rId12" Type="http://schemas.openxmlformats.org/officeDocument/2006/relationships/slideLayout" Target="../slideLayouts/slideLayout229.xml"/><Relationship Id="rId17" Type="http://schemas.openxmlformats.org/officeDocument/2006/relationships/slideLayout" Target="../slideLayouts/slideLayout234.xml"/><Relationship Id="rId2" Type="http://schemas.openxmlformats.org/officeDocument/2006/relationships/slideLayout" Target="../slideLayouts/slideLayout219.xml"/><Relationship Id="rId16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18.xml"/><Relationship Id="rId6" Type="http://schemas.openxmlformats.org/officeDocument/2006/relationships/slideLayout" Target="../slideLayouts/slideLayout223.xml"/><Relationship Id="rId11" Type="http://schemas.openxmlformats.org/officeDocument/2006/relationships/slideLayout" Target="../slideLayouts/slideLayout228.xml"/><Relationship Id="rId5" Type="http://schemas.openxmlformats.org/officeDocument/2006/relationships/slideLayout" Target="../slideLayouts/slideLayout222.xml"/><Relationship Id="rId15" Type="http://schemas.openxmlformats.org/officeDocument/2006/relationships/slideLayout" Target="../slideLayouts/slideLayout232.xml"/><Relationship Id="rId10" Type="http://schemas.openxmlformats.org/officeDocument/2006/relationships/slideLayout" Target="../slideLayouts/slideLayout227.xml"/><Relationship Id="rId4" Type="http://schemas.openxmlformats.org/officeDocument/2006/relationships/slideLayout" Target="../slideLayouts/slideLayout221.xml"/><Relationship Id="rId9" Type="http://schemas.openxmlformats.org/officeDocument/2006/relationships/slideLayout" Target="../slideLayouts/slideLayout226.xml"/><Relationship Id="rId14" Type="http://schemas.openxmlformats.org/officeDocument/2006/relationships/slideLayout" Target="../slideLayouts/slideLayout231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2.xml"/><Relationship Id="rId3" Type="http://schemas.openxmlformats.org/officeDocument/2006/relationships/slideLayout" Target="../slideLayouts/slideLayout237.xml"/><Relationship Id="rId7" Type="http://schemas.openxmlformats.org/officeDocument/2006/relationships/slideLayout" Target="../slideLayouts/slideLayout241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36.xml"/><Relationship Id="rId1" Type="http://schemas.openxmlformats.org/officeDocument/2006/relationships/slideLayout" Target="../slideLayouts/slideLayout235.xml"/><Relationship Id="rId6" Type="http://schemas.openxmlformats.org/officeDocument/2006/relationships/slideLayout" Target="../slideLayouts/slideLayout240.xml"/><Relationship Id="rId11" Type="http://schemas.openxmlformats.org/officeDocument/2006/relationships/slideLayout" Target="../slideLayouts/slideLayout245.xml"/><Relationship Id="rId5" Type="http://schemas.openxmlformats.org/officeDocument/2006/relationships/slideLayout" Target="../slideLayouts/slideLayout239.xml"/><Relationship Id="rId10" Type="http://schemas.openxmlformats.org/officeDocument/2006/relationships/slideLayout" Target="../slideLayouts/slideLayout244.xml"/><Relationship Id="rId4" Type="http://schemas.openxmlformats.org/officeDocument/2006/relationships/slideLayout" Target="../slideLayouts/slideLayout238.xml"/><Relationship Id="rId9" Type="http://schemas.openxmlformats.org/officeDocument/2006/relationships/slideLayout" Target="../slideLayouts/slideLayout243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3.xml"/><Relationship Id="rId13" Type="http://schemas.openxmlformats.org/officeDocument/2006/relationships/slideLayout" Target="../slideLayouts/slideLayout258.xml"/><Relationship Id="rId18" Type="http://schemas.openxmlformats.org/officeDocument/2006/relationships/theme" Target="../theme/theme19.xml"/><Relationship Id="rId3" Type="http://schemas.openxmlformats.org/officeDocument/2006/relationships/slideLayout" Target="../slideLayouts/slideLayout248.xml"/><Relationship Id="rId7" Type="http://schemas.openxmlformats.org/officeDocument/2006/relationships/slideLayout" Target="../slideLayouts/slideLayout252.xml"/><Relationship Id="rId12" Type="http://schemas.openxmlformats.org/officeDocument/2006/relationships/slideLayout" Target="../slideLayouts/slideLayout257.xml"/><Relationship Id="rId17" Type="http://schemas.openxmlformats.org/officeDocument/2006/relationships/slideLayout" Target="../slideLayouts/slideLayout262.xml"/><Relationship Id="rId2" Type="http://schemas.openxmlformats.org/officeDocument/2006/relationships/slideLayout" Target="../slideLayouts/slideLayout247.xml"/><Relationship Id="rId16" Type="http://schemas.openxmlformats.org/officeDocument/2006/relationships/slideLayout" Target="../slideLayouts/slideLayout261.xml"/><Relationship Id="rId1" Type="http://schemas.openxmlformats.org/officeDocument/2006/relationships/slideLayout" Target="../slideLayouts/slideLayout246.xml"/><Relationship Id="rId6" Type="http://schemas.openxmlformats.org/officeDocument/2006/relationships/slideLayout" Target="../slideLayouts/slideLayout251.xml"/><Relationship Id="rId11" Type="http://schemas.openxmlformats.org/officeDocument/2006/relationships/slideLayout" Target="../slideLayouts/slideLayout256.xml"/><Relationship Id="rId5" Type="http://schemas.openxmlformats.org/officeDocument/2006/relationships/slideLayout" Target="../slideLayouts/slideLayout250.xml"/><Relationship Id="rId15" Type="http://schemas.openxmlformats.org/officeDocument/2006/relationships/slideLayout" Target="../slideLayouts/slideLayout260.xml"/><Relationship Id="rId10" Type="http://schemas.openxmlformats.org/officeDocument/2006/relationships/slideLayout" Target="../slideLayouts/slideLayout255.xml"/><Relationship Id="rId19" Type="http://schemas.openxmlformats.org/officeDocument/2006/relationships/image" Target="../media/image29.png"/><Relationship Id="rId4" Type="http://schemas.openxmlformats.org/officeDocument/2006/relationships/slideLayout" Target="../slideLayouts/slideLayout249.xml"/><Relationship Id="rId9" Type="http://schemas.openxmlformats.org/officeDocument/2006/relationships/slideLayout" Target="../slideLayouts/slideLayout254.xml"/><Relationship Id="rId14" Type="http://schemas.openxmlformats.org/officeDocument/2006/relationships/slideLayout" Target="../slideLayouts/slideLayout25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0.xml"/><Relationship Id="rId13" Type="http://schemas.openxmlformats.org/officeDocument/2006/relationships/slideLayout" Target="../slideLayouts/slideLayout275.xml"/><Relationship Id="rId3" Type="http://schemas.openxmlformats.org/officeDocument/2006/relationships/slideLayout" Target="../slideLayouts/slideLayout265.xml"/><Relationship Id="rId7" Type="http://schemas.openxmlformats.org/officeDocument/2006/relationships/slideLayout" Target="../slideLayouts/slideLayout269.xml"/><Relationship Id="rId12" Type="http://schemas.openxmlformats.org/officeDocument/2006/relationships/slideLayout" Target="../slideLayouts/slideLayout274.xml"/><Relationship Id="rId17" Type="http://schemas.openxmlformats.org/officeDocument/2006/relationships/theme" Target="../theme/theme20.xml"/><Relationship Id="rId2" Type="http://schemas.openxmlformats.org/officeDocument/2006/relationships/slideLayout" Target="../slideLayouts/slideLayout264.xml"/><Relationship Id="rId16" Type="http://schemas.openxmlformats.org/officeDocument/2006/relationships/slideLayout" Target="../slideLayouts/slideLayout278.xml"/><Relationship Id="rId1" Type="http://schemas.openxmlformats.org/officeDocument/2006/relationships/slideLayout" Target="../slideLayouts/slideLayout263.xml"/><Relationship Id="rId6" Type="http://schemas.openxmlformats.org/officeDocument/2006/relationships/slideLayout" Target="../slideLayouts/slideLayout268.xml"/><Relationship Id="rId11" Type="http://schemas.openxmlformats.org/officeDocument/2006/relationships/slideLayout" Target="../slideLayouts/slideLayout273.xml"/><Relationship Id="rId5" Type="http://schemas.openxmlformats.org/officeDocument/2006/relationships/slideLayout" Target="../slideLayouts/slideLayout267.xml"/><Relationship Id="rId15" Type="http://schemas.openxmlformats.org/officeDocument/2006/relationships/slideLayout" Target="../slideLayouts/slideLayout277.xml"/><Relationship Id="rId10" Type="http://schemas.openxmlformats.org/officeDocument/2006/relationships/slideLayout" Target="../slideLayouts/slideLayout272.xml"/><Relationship Id="rId4" Type="http://schemas.openxmlformats.org/officeDocument/2006/relationships/slideLayout" Target="../slideLayouts/slideLayout266.xml"/><Relationship Id="rId9" Type="http://schemas.openxmlformats.org/officeDocument/2006/relationships/slideLayout" Target="../slideLayouts/slideLayout271.xml"/><Relationship Id="rId14" Type="http://schemas.openxmlformats.org/officeDocument/2006/relationships/slideLayout" Target="../slideLayouts/slideLayout276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6.xml"/><Relationship Id="rId3" Type="http://schemas.openxmlformats.org/officeDocument/2006/relationships/slideLayout" Target="../slideLayouts/slideLayout281.xml"/><Relationship Id="rId7" Type="http://schemas.openxmlformats.org/officeDocument/2006/relationships/slideLayout" Target="../slideLayouts/slideLayout285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80.xml"/><Relationship Id="rId1" Type="http://schemas.openxmlformats.org/officeDocument/2006/relationships/slideLayout" Target="../slideLayouts/slideLayout279.xml"/><Relationship Id="rId6" Type="http://schemas.openxmlformats.org/officeDocument/2006/relationships/slideLayout" Target="../slideLayouts/slideLayout284.xml"/><Relationship Id="rId11" Type="http://schemas.openxmlformats.org/officeDocument/2006/relationships/slideLayout" Target="../slideLayouts/slideLayout289.xml"/><Relationship Id="rId5" Type="http://schemas.openxmlformats.org/officeDocument/2006/relationships/slideLayout" Target="../slideLayouts/slideLayout283.xml"/><Relationship Id="rId10" Type="http://schemas.openxmlformats.org/officeDocument/2006/relationships/slideLayout" Target="../slideLayouts/slideLayout288.xml"/><Relationship Id="rId4" Type="http://schemas.openxmlformats.org/officeDocument/2006/relationships/slideLayout" Target="../slideLayouts/slideLayout282.xml"/><Relationship Id="rId9" Type="http://schemas.openxmlformats.org/officeDocument/2006/relationships/slideLayout" Target="../slideLayouts/slideLayout287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7.xml"/><Relationship Id="rId3" Type="http://schemas.openxmlformats.org/officeDocument/2006/relationships/slideLayout" Target="../slideLayouts/slideLayout292.xml"/><Relationship Id="rId7" Type="http://schemas.openxmlformats.org/officeDocument/2006/relationships/slideLayout" Target="../slideLayouts/slideLayout296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91.xml"/><Relationship Id="rId1" Type="http://schemas.openxmlformats.org/officeDocument/2006/relationships/slideLayout" Target="../slideLayouts/slideLayout290.xml"/><Relationship Id="rId6" Type="http://schemas.openxmlformats.org/officeDocument/2006/relationships/slideLayout" Target="../slideLayouts/slideLayout295.xml"/><Relationship Id="rId11" Type="http://schemas.openxmlformats.org/officeDocument/2006/relationships/slideLayout" Target="../slideLayouts/slideLayout300.xml"/><Relationship Id="rId5" Type="http://schemas.openxmlformats.org/officeDocument/2006/relationships/slideLayout" Target="../slideLayouts/slideLayout294.xml"/><Relationship Id="rId10" Type="http://schemas.openxmlformats.org/officeDocument/2006/relationships/slideLayout" Target="../slideLayouts/slideLayout299.xml"/><Relationship Id="rId4" Type="http://schemas.openxmlformats.org/officeDocument/2006/relationships/slideLayout" Target="../slideLayouts/slideLayout293.xml"/><Relationship Id="rId9" Type="http://schemas.openxmlformats.org/officeDocument/2006/relationships/slideLayout" Target="../slideLayouts/slideLayout298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8.xml"/><Relationship Id="rId3" Type="http://schemas.openxmlformats.org/officeDocument/2006/relationships/slideLayout" Target="../slideLayouts/slideLayout303.xml"/><Relationship Id="rId7" Type="http://schemas.openxmlformats.org/officeDocument/2006/relationships/slideLayout" Target="../slideLayouts/slideLayout307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302.xml"/><Relationship Id="rId1" Type="http://schemas.openxmlformats.org/officeDocument/2006/relationships/slideLayout" Target="../slideLayouts/slideLayout301.xml"/><Relationship Id="rId6" Type="http://schemas.openxmlformats.org/officeDocument/2006/relationships/slideLayout" Target="../slideLayouts/slideLayout306.xml"/><Relationship Id="rId11" Type="http://schemas.openxmlformats.org/officeDocument/2006/relationships/slideLayout" Target="../slideLayouts/slideLayout311.xml"/><Relationship Id="rId5" Type="http://schemas.openxmlformats.org/officeDocument/2006/relationships/slideLayout" Target="../slideLayouts/slideLayout305.xml"/><Relationship Id="rId10" Type="http://schemas.openxmlformats.org/officeDocument/2006/relationships/slideLayout" Target="../slideLayouts/slideLayout310.xml"/><Relationship Id="rId4" Type="http://schemas.openxmlformats.org/officeDocument/2006/relationships/slideLayout" Target="../slideLayouts/slideLayout304.xml"/><Relationship Id="rId9" Type="http://schemas.openxmlformats.org/officeDocument/2006/relationships/slideLayout" Target="../slideLayouts/slideLayout309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9.xml"/><Relationship Id="rId13" Type="http://schemas.openxmlformats.org/officeDocument/2006/relationships/slideLayout" Target="../slideLayouts/slideLayout324.xml"/><Relationship Id="rId18" Type="http://schemas.openxmlformats.org/officeDocument/2006/relationships/theme" Target="../theme/theme24.xml"/><Relationship Id="rId3" Type="http://schemas.openxmlformats.org/officeDocument/2006/relationships/slideLayout" Target="../slideLayouts/slideLayout314.xml"/><Relationship Id="rId7" Type="http://schemas.openxmlformats.org/officeDocument/2006/relationships/slideLayout" Target="../slideLayouts/slideLayout318.xml"/><Relationship Id="rId12" Type="http://schemas.openxmlformats.org/officeDocument/2006/relationships/slideLayout" Target="../slideLayouts/slideLayout323.xml"/><Relationship Id="rId17" Type="http://schemas.openxmlformats.org/officeDocument/2006/relationships/slideLayout" Target="../slideLayouts/slideLayout328.xml"/><Relationship Id="rId2" Type="http://schemas.openxmlformats.org/officeDocument/2006/relationships/slideLayout" Target="../slideLayouts/slideLayout313.xml"/><Relationship Id="rId16" Type="http://schemas.openxmlformats.org/officeDocument/2006/relationships/slideLayout" Target="../slideLayouts/slideLayout327.xml"/><Relationship Id="rId1" Type="http://schemas.openxmlformats.org/officeDocument/2006/relationships/slideLayout" Target="../slideLayouts/slideLayout312.xml"/><Relationship Id="rId6" Type="http://schemas.openxmlformats.org/officeDocument/2006/relationships/slideLayout" Target="../slideLayouts/slideLayout317.xml"/><Relationship Id="rId11" Type="http://schemas.openxmlformats.org/officeDocument/2006/relationships/slideLayout" Target="../slideLayouts/slideLayout322.xml"/><Relationship Id="rId5" Type="http://schemas.openxmlformats.org/officeDocument/2006/relationships/slideLayout" Target="../slideLayouts/slideLayout316.xml"/><Relationship Id="rId15" Type="http://schemas.openxmlformats.org/officeDocument/2006/relationships/slideLayout" Target="../slideLayouts/slideLayout326.xml"/><Relationship Id="rId10" Type="http://schemas.openxmlformats.org/officeDocument/2006/relationships/slideLayout" Target="../slideLayouts/slideLayout321.xml"/><Relationship Id="rId19" Type="http://schemas.openxmlformats.org/officeDocument/2006/relationships/image" Target="../media/image30.png"/><Relationship Id="rId4" Type="http://schemas.openxmlformats.org/officeDocument/2006/relationships/slideLayout" Target="../slideLayouts/slideLayout315.xml"/><Relationship Id="rId9" Type="http://schemas.openxmlformats.org/officeDocument/2006/relationships/slideLayout" Target="../slideLayouts/slideLayout320.xml"/><Relationship Id="rId14" Type="http://schemas.openxmlformats.org/officeDocument/2006/relationships/slideLayout" Target="../slideLayouts/slideLayout325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6.xml"/><Relationship Id="rId3" Type="http://schemas.openxmlformats.org/officeDocument/2006/relationships/slideLayout" Target="../slideLayouts/slideLayout331.xml"/><Relationship Id="rId7" Type="http://schemas.openxmlformats.org/officeDocument/2006/relationships/slideLayout" Target="../slideLayouts/slideLayout335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330.xml"/><Relationship Id="rId1" Type="http://schemas.openxmlformats.org/officeDocument/2006/relationships/slideLayout" Target="../slideLayouts/slideLayout329.xml"/><Relationship Id="rId6" Type="http://schemas.openxmlformats.org/officeDocument/2006/relationships/slideLayout" Target="../slideLayouts/slideLayout334.xml"/><Relationship Id="rId11" Type="http://schemas.openxmlformats.org/officeDocument/2006/relationships/slideLayout" Target="../slideLayouts/slideLayout339.xml"/><Relationship Id="rId5" Type="http://schemas.openxmlformats.org/officeDocument/2006/relationships/slideLayout" Target="../slideLayouts/slideLayout333.xml"/><Relationship Id="rId10" Type="http://schemas.openxmlformats.org/officeDocument/2006/relationships/slideLayout" Target="../slideLayouts/slideLayout338.xml"/><Relationship Id="rId4" Type="http://schemas.openxmlformats.org/officeDocument/2006/relationships/slideLayout" Target="../slideLayouts/slideLayout332.xml"/><Relationship Id="rId9" Type="http://schemas.openxmlformats.org/officeDocument/2006/relationships/slideLayout" Target="../slideLayouts/slideLayout337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7.xml"/><Relationship Id="rId13" Type="http://schemas.openxmlformats.org/officeDocument/2006/relationships/image" Target="../media/image35.png"/><Relationship Id="rId3" Type="http://schemas.openxmlformats.org/officeDocument/2006/relationships/slideLayout" Target="../slideLayouts/slideLayout342.xml"/><Relationship Id="rId7" Type="http://schemas.openxmlformats.org/officeDocument/2006/relationships/slideLayout" Target="../slideLayouts/slideLayout346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341.xml"/><Relationship Id="rId1" Type="http://schemas.openxmlformats.org/officeDocument/2006/relationships/slideLayout" Target="../slideLayouts/slideLayout340.xml"/><Relationship Id="rId6" Type="http://schemas.openxmlformats.org/officeDocument/2006/relationships/slideLayout" Target="../slideLayouts/slideLayout345.xml"/><Relationship Id="rId11" Type="http://schemas.openxmlformats.org/officeDocument/2006/relationships/slideLayout" Target="../slideLayouts/slideLayout350.xml"/><Relationship Id="rId5" Type="http://schemas.openxmlformats.org/officeDocument/2006/relationships/slideLayout" Target="../slideLayouts/slideLayout344.xml"/><Relationship Id="rId15" Type="http://schemas.openxmlformats.org/officeDocument/2006/relationships/image" Target="../media/image36.png"/><Relationship Id="rId10" Type="http://schemas.openxmlformats.org/officeDocument/2006/relationships/slideLayout" Target="../slideLayouts/slideLayout349.xml"/><Relationship Id="rId4" Type="http://schemas.openxmlformats.org/officeDocument/2006/relationships/slideLayout" Target="../slideLayouts/slideLayout343.xml"/><Relationship Id="rId9" Type="http://schemas.openxmlformats.org/officeDocument/2006/relationships/slideLayout" Target="../slideLayouts/slideLayout348.xml"/><Relationship Id="rId14" Type="http://schemas.microsoft.com/office/2007/relationships/hdphoto" Target="../media/hdphoto1.wdp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8.xml"/><Relationship Id="rId3" Type="http://schemas.openxmlformats.org/officeDocument/2006/relationships/slideLayout" Target="../slideLayouts/slideLayout353.xml"/><Relationship Id="rId7" Type="http://schemas.openxmlformats.org/officeDocument/2006/relationships/slideLayout" Target="../slideLayouts/slideLayout357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352.xml"/><Relationship Id="rId1" Type="http://schemas.openxmlformats.org/officeDocument/2006/relationships/slideLayout" Target="../slideLayouts/slideLayout351.xml"/><Relationship Id="rId6" Type="http://schemas.openxmlformats.org/officeDocument/2006/relationships/slideLayout" Target="../slideLayouts/slideLayout356.xml"/><Relationship Id="rId11" Type="http://schemas.openxmlformats.org/officeDocument/2006/relationships/slideLayout" Target="../slideLayouts/slideLayout361.xml"/><Relationship Id="rId5" Type="http://schemas.openxmlformats.org/officeDocument/2006/relationships/slideLayout" Target="../slideLayouts/slideLayout355.xml"/><Relationship Id="rId10" Type="http://schemas.openxmlformats.org/officeDocument/2006/relationships/slideLayout" Target="../slideLayouts/slideLayout360.xml"/><Relationship Id="rId4" Type="http://schemas.openxmlformats.org/officeDocument/2006/relationships/slideLayout" Target="../slideLayouts/slideLayout354.xml"/><Relationship Id="rId9" Type="http://schemas.openxmlformats.org/officeDocument/2006/relationships/slideLayout" Target="../slideLayouts/slideLayout3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11943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87283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556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85225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821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3" r:id="rId1"/>
    <p:sldLayoutId id="2147484004" r:id="rId2"/>
    <p:sldLayoutId id="2147484005" r:id="rId3"/>
    <p:sldLayoutId id="2147484006" r:id="rId4"/>
    <p:sldLayoutId id="2147484007" r:id="rId5"/>
    <p:sldLayoutId id="2147484008" r:id="rId6"/>
    <p:sldLayoutId id="2147484009" r:id="rId7"/>
    <p:sldLayoutId id="2147484010" r:id="rId8"/>
    <p:sldLayoutId id="2147484011" r:id="rId9"/>
    <p:sldLayoutId id="2147484012" r:id="rId10"/>
    <p:sldLayoutId id="21474840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2314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5" r:id="rId1"/>
    <p:sldLayoutId id="2147484016" r:id="rId2"/>
    <p:sldLayoutId id="2147484017" r:id="rId3"/>
    <p:sldLayoutId id="2147484018" r:id="rId4"/>
    <p:sldLayoutId id="2147484019" r:id="rId5"/>
    <p:sldLayoutId id="2147484020" r:id="rId6"/>
    <p:sldLayoutId id="2147484021" r:id="rId7"/>
    <p:sldLayoutId id="2147484022" r:id="rId8"/>
    <p:sldLayoutId id="2147484023" r:id="rId9"/>
    <p:sldLayoutId id="2147484024" r:id="rId10"/>
    <p:sldLayoutId id="2147484025" r:id="rId11"/>
    <p:sldLayoutId id="2147484026" r:id="rId12"/>
    <p:sldLayoutId id="2147484027" r:id="rId13"/>
    <p:sldLayoutId id="2147484028" r:id="rId14"/>
    <p:sldLayoutId id="2147484029" r:id="rId15"/>
    <p:sldLayoutId id="2147484030" r:id="rId16"/>
    <p:sldLayoutId id="21474840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7481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4" r:id="rId1"/>
    <p:sldLayoutId id="2147484145" r:id="rId2"/>
    <p:sldLayoutId id="2147484146" r:id="rId3"/>
    <p:sldLayoutId id="2147484147" r:id="rId4"/>
    <p:sldLayoutId id="2147484148" r:id="rId5"/>
    <p:sldLayoutId id="2147484149" r:id="rId6"/>
    <p:sldLayoutId id="2147484150" r:id="rId7"/>
    <p:sldLayoutId id="2147484151" r:id="rId8"/>
    <p:sldLayoutId id="2147484152" r:id="rId9"/>
    <p:sldLayoutId id="2147484153" r:id="rId10"/>
    <p:sldLayoutId id="2147484154" r:id="rId11"/>
    <p:sldLayoutId id="2147484155" r:id="rId12"/>
    <p:sldLayoutId id="2147484156" r:id="rId13"/>
    <p:sldLayoutId id="2147484157" r:id="rId14"/>
    <p:sldLayoutId id="2147484158" r:id="rId15"/>
    <p:sldLayoutId id="21474841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8347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  <p:sldLayoutId id="2147484172" r:id="rId12"/>
    <p:sldLayoutId id="2147484173" r:id="rId13"/>
    <p:sldLayoutId id="2147484174" r:id="rId14"/>
    <p:sldLayoutId id="2147484175" r:id="rId15"/>
    <p:sldLayoutId id="2147484176" r:id="rId16"/>
    <p:sldLayoutId id="21474841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94198"/>
            <a:ext cx="9692640" cy="1397124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0039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6" r:id="rId1"/>
    <p:sldLayoutId id="2147484527" r:id="rId2"/>
    <p:sldLayoutId id="2147484528" r:id="rId3"/>
    <p:sldLayoutId id="2147484529" r:id="rId4"/>
    <p:sldLayoutId id="2147484530" r:id="rId5"/>
    <p:sldLayoutId id="2147484531" r:id="rId6"/>
    <p:sldLayoutId id="2147484532" r:id="rId7"/>
    <p:sldLayoutId id="2147484533" r:id="rId8"/>
    <p:sldLayoutId id="2147484534" r:id="rId9"/>
    <p:sldLayoutId id="2147484535" r:id="rId10"/>
    <p:sldLayoutId id="21474845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015399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0" r:id="rId1"/>
    <p:sldLayoutId id="2147484641" r:id="rId2"/>
    <p:sldLayoutId id="2147484642" r:id="rId3"/>
    <p:sldLayoutId id="2147484643" r:id="rId4"/>
    <p:sldLayoutId id="2147484644" r:id="rId5"/>
    <p:sldLayoutId id="2147484645" r:id="rId6"/>
    <p:sldLayoutId id="2147484646" r:id="rId7"/>
    <p:sldLayoutId id="2147484647" r:id="rId8"/>
    <p:sldLayoutId id="2147484648" r:id="rId9"/>
    <p:sldLayoutId id="2147484649" r:id="rId10"/>
    <p:sldLayoutId id="2147484650" r:id="rId11"/>
    <p:sldLayoutId id="2147484651" r:id="rId12"/>
    <p:sldLayoutId id="2147484652" r:id="rId13"/>
    <p:sldLayoutId id="2147484653" r:id="rId14"/>
    <p:sldLayoutId id="2147484654" r:id="rId15"/>
    <p:sldLayoutId id="2147484655" r:id="rId16"/>
    <p:sldLayoutId id="2147484656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5399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0" r:id="rId1"/>
    <p:sldLayoutId id="2147484671" r:id="rId2"/>
    <p:sldLayoutId id="2147484672" r:id="rId3"/>
    <p:sldLayoutId id="2147484673" r:id="rId4"/>
    <p:sldLayoutId id="2147484674" r:id="rId5"/>
    <p:sldLayoutId id="2147484675" r:id="rId6"/>
    <p:sldLayoutId id="2147484676" r:id="rId7"/>
    <p:sldLayoutId id="2147484677" r:id="rId8"/>
    <p:sldLayoutId id="2147484678" r:id="rId9"/>
    <p:sldLayoutId id="2147484679" r:id="rId10"/>
    <p:sldLayoutId id="214748468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298987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33" r:id="rId1"/>
    <p:sldLayoutId id="2147484934" r:id="rId2"/>
    <p:sldLayoutId id="2147484935" r:id="rId3"/>
    <p:sldLayoutId id="2147484936" r:id="rId4"/>
    <p:sldLayoutId id="2147484937" r:id="rId5"/>
    <p:sldLayoutId id="2147484938" r:id="rId6"/>
    <p:sldLayoutId id="2147484939" r:id="rId7"/>
    <p:sldLayoutId id="2147484940" r:id="rId8"/>
    <p:sldLayoutId id="2147484941" r:id="rId9"/>
    <p:sldLayoutId id="2147484942" r:id="rId10"/>
    <p:sldLayoutId id="2147484943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26578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963" r:id="rId1"/>
    <p:sldLayoutId id="2147484964" r:id="rId2"/>
    <p:sldLayoutId id="2147484965" r:id="rId3"/>
    <p:sldLayoutId id="2147484966" r:id="rId4"/>
    <p:sldLayoutId id="2147484967" r:id="rId5"/>
    <p:sldLayoutId id="2147484968" r:id="rId6"/>
    <p:sldLayoutId id="2147484969" r:id="rId7"/>
    <p:sldLayoutId id="2147484970" r:id="rId8"/>
    <p:sldLayoutId id="2147484971" r:id="rId9"/>
    <p:sldLayoutId id="2147484972" r:id="rId10"/>
    <p:sldLayoutId id="2147484973" r:id="rId11"/>
    <p:sldLayoutId id="2147484974" r:id="rId12"/>
    <p:sldLayoutId id="2147484975" r:id="rId13"/>
    <p:sldLayoutId id="2147484976" r:id="rId14"/>
    <p:sldLayoutId id="2147484977" r:id="rId15"/>
    <p:sldLayoutId id="2147484978" r:id="rId16"/>
    <p:sldLayoutId id="214748497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2738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2" r:id="rId1"/>
    <p:sldLayoutId id="2147485093" r:id="rId2"/>
    <p:sldLayoutId id="2147485094" r:id="rId3"/>
    <p:sldLayoutId id="2147485095" r:id="rId4"/>
    <p:sldLayoutId id="2147485096" r:id="rId5"/>
    <p:sldLayoutId id="2147485097" r:id="rId6"/>
    <p:sldLayoutId id="2147485098" r:id="rId7"/>
    <p:sldLayoutId id="2147485099" r:id="rId8"/>
    <p:sldLayoutId id="2147485100" r:id="rId9"/>
    <p:sldLayoutId id="2147485101" r:id="rId10"/>
    <p:sldLayoutId id="2147485102" r:id="rId11"/>
    <p:sldLayoutId id="2147485103" r:id="rId12"/>
    <p:sldLayoutId id="2147485104" r:id="rId13"/>
    <p:sldLayoutId id="2147485105" r:id="rId14"/>
    <p:sldLayoutId id="2147485106" r:id="rId15"/>
    <p:sldLayoutId id="2147485107" r:id="rId16"/>
    <p:sldLayoutId id="214748510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11734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0" r:id="rId1"/>
    <p:sldLayoutId id="2147485111" r:id="rId2"/>
    <p:sldLayoutId id="2147485112" r:id="rId3"/>
    <p:sldLayoutId id="2147485113" r:id="rId4"/>
    <p:sldLayoutId id="2147485114" r:id="rId5"/>
    <p:sldLayoutId id="2147485115" r:id="rId6"/>
    <p:sldLayoutId id="2147485116" r:id="rId7"/>
    <p:sldLayoutId id="2147485117" r:id="rId8"/>
    <p:sldLayoutId id="2147485118" r:id="rId9"/>
    <p:sldLayoutId id="2147485119" r:id="rId10"/>
    <p:sldLayoutId id="214748512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232048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76" r:id="rId1"/>
    <p:sldLayoutId id="2147485177" r:id="rId2"/>
    <p:sldLayoutId id="2147485178" r:id="rId3"/>
    <p:sldLayoutId id="2147485179" r:id="rId4"/>
    <p:sldLayoutId id="2147485180" r:id="rId5"/>
    <p:sldLayoutId id="2147485181" r:id="rId6"/>
    <p:sldLayoutId id="2147485182" r:id="rId7"/>
    <p:sldLayoutId id="2147485183" r:id="rId8"/>
    <p:sldLayoutId id="2147485184" r:id="rId9"/>
    <p:sldLayoutId id="2147485185" r:id="rId10"/>
    <p:sldLayoutId id="2147485186" r:id="rId11"/>
    <p:sldLayoutId id="2147485187" r:id="rId12"/>
    <p:sldLayoutId id="2147485188" r:id="rId13"/>
    <p:sldLayoutId id="2147485189" r:id="rId14"/>
    <p:sldLayoutId id="2147485190" r:id="rId15"/>
    <p:sldLayoutId id="2147485191" r:id="rId16"/>
    <p:sldLayoutId id="2147485192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87826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21" r:id="rId1"/>
    <p:sldLayoutId id="2147485222" r:id="rId2"/>
    <p:sldLayoutId id="2147485223" r:id="rId3"/>
    <p:sldLayoutId id="2147485224" r:id="rId4"/>
    <p:sldLayoutId id="2147485225" r:id="rId5"/>
    <p:sldLayoutId id="2147485226" r:id="rId6"/>
    <p:sldLayoutId id="2147485227" r:id="rId7"/>
    <p:sldLayoutId id="2147485228" r:id="rId8"/>
    <p:sldLayoutId id="2147485229" r:id="rId9"/>
    <p:sldLayoutId id="2147485230" r:id="rId10"/>
    <p:sldLayoutId id="2147485231" r:id="rId11"/>
    <p:sldLayoutId id="2147485232" r:id="rId12"/>
    <p:sldLayoutId id="2147485233" r:id="rId13"/>
    <p:sldLayoutId id="2147485234" r:id="rId14"/>
    <p:sldLayoutId id="2147485235" r:id="rId15"/>
    <p:sldLayoutId id="2147485236" r:id="rId16"/>
    <p:sldLayoutId id="21474852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60644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51" r:id="rId1"/>
    <p:sldLayoutId id="2147485252" r:id="rId2"/>
    <p:sldLayoutId id="2147485253" r:id="rId3"/>
    <p:sldLayoutId id="2147485254" r:id="rId4"/>
    <p:sldLayoutId id="2147485255" r:id="rId5"/>
    <p:sldLayoutId id="2147485256" r:id="rId6"/>
    <p:sldLayoutId id="2147485257" r:id="rId7"/>
    <p:sldLayoutId id="2147485258" r:id="rId8"/>
    <p:sldLayoutId id="2147485259" r:id="rId9"/>
    <p:sldLayoutId id="2147485260" r:id="rId10"/>
    <p:sldLayoutId id="214748526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32047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81" r:id="rId1"/>
    <p:sldLayoutId id="2147485282" r:id="rId2"/>
    <p:sldLayoutId id="2147485283" r:id="rId3"/>
    <p:sldLayoutId id="2147485284" r:id="rId4"/>
    <p:sldLayoutId id="2147485285" r:id="rId5"/>
    <p:sldLayoutId id="2147485286" r:id="rId6"/>
    <p:sldLayoutId id="2147485287" r:id="rId7"/>
    <p:sldLayoutId id="2147485288" r:id="rId8"/>
    <p:sldLayoutId id="2147485289" r:id="rId9"/>
    <p:sldLayoutId id="2147485290" r:id="rId10"/>
    <p:sldLayoutId id="2147485291" r:id="rId11"/>
    <p:sldLayoutId id="2147485292" r:id="rId12"/>
    <p:sldLayoutId id="2147485293" r:id="rId13"/>
    <p:sldLayoutId id="2147485294" r:id="rId14"/>
    <p:sldLayoutId id="2147485295" r:id="rId15"/>
    <p:sldLayoutId id="2147485296" r:id="rId16"/>
    <p:sldLayoutId id="214748529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70822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99" r:id="rId1"/>
    <p:sldLayoutId id="2147485300" r:id="rId2"/>
    <p:sldLayoutId id="2147485301" r:id="rId3"/>
    <p:sldLayoutId id="2147485302" r:id="rId4"/>
    <p:sldLayoutId id="2147485303" r:id="rId5"/>
    <p:sldLayoutId id="2147485304" r:id="rId6"/>
    <p:sldLayoutId id="2147485305" r:id="rId7"/>
    <p:sldLayoutId id="2147485306" r:id="rId8"/>
    <p:sldLayoutId id="2147485307" r:id="rId9"/>
    <p:sldLayoutId id="2147485308" r:id="rId10"/>
    <p:sldLayoutId id="2147485309" r:id="rId11"/>
    <p:sldLayoutId id="2147485310" r:id="rId12"/>
    <p:sldLayoutId id="2147485311" r:id="rId13"/>
    <p:sldLayoutId id="2147485312" r:id="rId14"/>
    <p:sldLayoutId id="2147485313" r:id="rId15"/>
    <p:sldLayoutId id="2147485314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/>
          <p:cNvSpPr>
            <a:spLocks noEditPoints="1"/>
          </p:cNvSpPr>
          <p:nvPr/>
        </p:nvSpPr>
        <p:spPr bwMode="auto">
          <a:xfrm>
            <a:off x="0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1023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16" r:id="rId1"/>
    <p:sldLayoutId id="2147485317" r:id="rId2"/>
    <p:sldLayoutId id="2147485318" r:id="rId3"/>
    <p:sldLayoutId id="2147485319" r:id="rId4"/>
    <p:sldLayoutId id="2147485320" r:id="rId5"/>
    <p:sldLayoutId id="2147485321" r:id="rId6"/>
    <p:sldLayoutId id="2147485322" r:id="rId7"/>
    <p:sldLayoutId id="2147485323" r:id="rId8"/>
    <p:sldLayoutId id="2147485324" r:id="rId9"/>
    <p:sldLayoutId id="2147485325" r:id="rId10"/>
    <p:sldLayoutId id="2147485326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bg2">
              <a:lumMod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10104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52" r:id="rId1"/>
    <p:sldLayoutId id="2147485353" r:id="rId2"/>
    <p:sldLayoutId id="2147485354" r:id="rId3"/>
    <p:sldLayoutId id="2147485355" r:id="rId4"/>
    <p:sldLayoutId id="2147485356" r:id="rId5"/>
    <p:sldLayoutId id="2147485357" r:id="rId6"/>
    <p:sldLayoutId id="2147485358" r:id="rId7"/>
    <p:sldLayoutId id="2147485359" r:id="rId8"/>
    <p:sldLayoutId id="2147485360" r:id="rId9"/>
    <p:sldLayoutId id="2147485361" r:id="rId10"/>
    <p:sldLayoutId id="21474853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8640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76" r:id="rId1"/>
    <p:sldLayoutId id="2147485377" r:id="rId2"/>
    <p:sldLayoutId id="2147485378" r:id="rId3"/>
    <p:sldLayoutId id="2147485379" r:id="rId4"/>
    <p:sldLayoutId id="2147485380" r:id="rId5"/>
    <p:sldLayoutId id="2147485381" r:id="rId6"/>
    <p:sldLayoutId id="2147485382" r:id="rId7"/>
    <p:sldLayoutId id="2147485383" r:id="rId8"/>
    <p:sldLayoutId id="2147485384" r:id="rId9"/>
    <p:sldLayoutId id="2147485385" r:id="rId10"/>
    <p:sldLayoutId id="214748538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43917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88" r:id="rId1"/>
    <p:sldLayoutId id="2147485389" r:id="rId2"/>
    <p:sldLayoutId id="2147485390" r:id="rId3"/>
    <p:sldLayoutId id="2147485391" r:id="rId4"/>
    <p:sldLayoutId id="2147485392" r:id="rId5"/>
    <p:sldLayoutId id="2147485393" r:id="rId6"/>
    <p:sldLayoutId id="2147485394" r:id="rId7"/>
    <p:sldLayoutId id="2147485395" r:id="rId8"/>
    <p:sldLayoutId id="2147485396" r:id="rId9"/>
    <p:sldLayoutId id="2147485397" r:id="rId10"/>
    <p:sldLayoutId id="2147485398" r:id="rId11"/>
    <p:sldLayoutId id="2147485399" r:id="rId12"/>
    <p:sldLayoutId id="2147485400" r:id="rId13"/>
    <p:sldLayoutId id="2147485401" r:id="rId14"/>
    <p:sldLayoutId id="2147485402" r:id="rId15"/>
    <p:sldLayoutId id="2147485403" r:id="rId16"/>
    <p:sldLayoutId id="2147485404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5532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430" r:id="rId1"/>
    <p:sldLayoutId id="2147485431" r:id="rId2"/>
    <p:sldLayoutId id="2147485432" r:id="rId3"/>
    <p:sldLayoutId id="2147485433" r:id="rId4"/>
    <p:sldLayoutId id="2147485434" r:id="rId5"/>
    <p:sldLayoutId id="2147485435" r:id="rId6"/>
    <p:sldLayoutId id="2147485436" r:id="rId7"/>
    <p:sldLayoutId id="2147485437" r:id="rId8"/>
    <p:sldLayoutId id="2147485438" r:id="rId9"/>
    <p:sldLayoutId id="2147485439" r:id="rId10"/>
    <p:sldLayoutId id="214748544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50902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442" r:id="rId1"/>
    <p:sldLayoutId id="2147485443" r:id="rId2"/>
    <p:sldLayoutId id="2147485444" r:id="rId3"/>
    <p:sldLayoutId id="2147485445" r:id="rId4"/>
    <p:sldLayoutId id="2147485446" r:id="rId5"/>
    <p:sldLayoutId id="2147485447" r:id="rId6"/>
    <p:sldLayoutId id="2147485448" r:id="rId7"/>
    <p:sldLayoutId id="2147485449" r:id="rId8"/>
    <p:sldLayoutId id="2147485450" r:id="rId9"/>
    <p:sldLayoutId id="2147485451" r:id="rId10"/>
    <p:sldLayoutId id="214748545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497629-F696-40E6-A68F-58AB0BC5B866}" type="datetimeFigureOut">
              <a:rPr lang="id-ID" smtClean="0"/>
              <a:t>25/09/2017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89DE1DB0-A2E9-48F7-B360-18478ECCA1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2488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478" r:id="rId1"/>
    <p:sldLayoutId id="2147485479" r:id="rId2"/>
    <p:sldLayoutId id="2147485480" r:id="rId3"/>
    <p:sldLayoutId id="2147485481" r:id="rId4"/>
    <p:sldLayoutId id="2147485482" r:id="rId5"/>
    <p:sldLayoutId id="2147485483" r:id="rId6"/>
    <p:sldLayoutId id="2147485484" r:id="rId7"/>
    <p:sldLayoutId id="2147485485" r:id="rId8"/>
    <p:sldLayoutId id="2147485486" r:id="rId9"/>
    <p:sldLayoutId id="2147485487" r:id="rId10"/>
    <p:sldLayoutId id="21474854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7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4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3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6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8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b="1" dirty="0"/>
              <a:t>INVERTED INDEX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Oleh : Rahmat Robi Waliyansyah, M.Kom.</a:t>
            </a:r>
          </a:p>
        </p:txBody>
      </p:sp>
    </p:spTree>
    <p:extLst>
      <p:ext uri="{BB962C8B-B14F-4D97-AF65-F5344CB8AC3E}">
        <p14:creationId xmlns:p14="http://schemas.microsoft.com/office/powerpoint/2010/main" val="99525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700" y="1050877"/>
            <a:ext cx="8770571" cy="1078183"/>
          </a:xfrm>
        </p:spPr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PENDAHULUAN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Di mana Term </a:t>
            </a:r>
            <a:r>
              <a:rPr lang="id-ID" sz="2400" dirty="0">
                <a:solidFill>
                  <a:srgbClr val="FF0000"/>
                </a:solidFill>
              </a:rPr>
              <a:t>dihubungkan</a:t>
            </a:r>
            <a:r>
              <a:rPr lang="id-ID" sz="2400" dirty="0"/>
              <a:t> dengan lokasi document dimana term tersebut berada.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Term adalah suatu kata kunci yang dijadikan </a:t>
            </a:r>
            <a:r>
              <a:rPr lang="id-ID" sz="2400" dirty="0">
                <a:solidFill>
                  <a:srgbClr val="FF0000"/>
                </a:solidFill>
              </a:rPr>
              <a:t>objek searching</a:t>
            </a:r>
            <a:r>
              <a:rPr lang="id-ID" sz="24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Pada contoh di atas kita menggunakan kata, walaupun terkadang kita harus memanipulasi kata tersebut, misalnya words yang jamak kita konversi menjadi word (kata dasarnya).</a:t>
            </a:r>
          </a:p>
        </p:txBody>
      </p:sp>
    </p:spTree>
    <p:extLst>
      <p:ext uri="{BB962C8B-B14F-4D97-AF65-F5344CB8AC3E}">
        <p14:creationId xmlns:p14="http://schemas.microsoft.com/office/powerpoint/2010/main" val="98432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>
                <a:ea typeface="ＭＳ Ｐゴシック" panose="020B0600070205080204" pitchFamily="34" charset="-128"/>
              </a:rPr>
              <a:t>Diagram Proses Indexing</a:t>
            </a:r>
          </a:p>
        </p:txBody>
      </p:sp>
      <p:grpSp>
        <p:nvGrpSpPr>
          <p:cNvPr id="14339" name="Group 3"/>
          <p:cNvGrpSpPr>
            <a:grpSpLocks/>
          </p:cNvGrpSpPr>
          <p:nvPr/>
        </p:nvGrpSpPr>
        <p:grpSpPr bwMode="auto">
          <a:xfrm>
            <a:off x="2270126" y="2736851"/>
            <a:ext cx="8285163" cy="1114425"/>
            <a:chOff x="470" y="1724"/>
            <a:chExt cx="5219" cy="702"/>
          </a:xfrm>
        </p:grpSpPr>
        <p:sp>
          <p:nvSpPr>
            <p:cNvPr id="14383" name="AutoShape 4"/>
            <p:cNvSpPr>
              <a:spLocks noChangeArrowheads="1"/>
            </p:cNvSpPr>
            <p:nvPr/>
          </p:nvSpPr>
          <p:spPr bwMode="auto">
            <a:xfrm>
              <a:off x="2026" y="1724"/>
              <a:ext cx="1085" cy="322"/>
            </a:xfrm>
            <a:prstGeom prst="flowChartAlternateProcess">
              <a:avLst/>
            </a:prstGeom>
            <a:solidFill>
              <a:srgbClr val="FF99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400"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Tokenizer</a:t>
              </a:r>
            </a:p>
          </p:txBody>
        </p:sp>
        <p:sp>
          <p:nvSpPr>
            <p:cNvPr id="14384" name="AutoShape 5"/>
            <p:cNvSpPr>
              <a:spLocks noChangeArrowheads="1"/>
            </p:cNvSpPr>
            <p:nvPr/>
          </p:nvSpPr>
          <p:spPr bwMode="auto">
            <a:xfrm>
              <a:off x="2496" y="2087"/>
              <a:ext cx="192" cy="339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id-ID" altLang="id-ID" sz="2400"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sp>
          <p:nvSpPr>
            <p:cNvPr id="14385" name="Text Box 6"/>
            <p:cNvSpPr txBox="1">
              <a:spLocks noChangeArrowheads="1"/>
            </p:cNvSpPr>
            <p:nvPr/>
          </p:nvSpPr>
          <p:spPr bwMode="auto">
            <a:xfrm>
              <a:off x="470" y="2119"/>
              <a:ext cx="118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000"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Token stream</a:t>
              </a:r>
            </a:p>
          </p:txBody>
        </p:sp>
        <p:sp>
          <p:nvSpPr>
            <p:cNvPr id="14386" name="Rectangle 7"/>
            <p:cNvSpPr>
              <a:spLocks noChangeArrowheads="1"/>
            </p:cNvSpPr>
            <p:nvPr/>
          </p:nvSpPr>
          <p:spPr bwMode="auto">
            <a:xfrm>
              <a:off x="3009" y="2100"/>
              <a:ext cx="698" cy="29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400">
                  <a:latin typeface="Times New Roman" panose="02020603050405020304" pitchFamily="18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Friends</a:t>
              </a:r>
            </a:p>
          </p:txBody>
        </p:sp>
        <p:sp>
          <p:nvSpPr>
            <p:cNvPr id="14387" name="Rectangle 8"/>
            <p:cNvSpPr>
              <a:spLocks noChangeArrowheads="1"/>
            </p:cNvSpPr>
            <p:nvPr/>
          </p:nvSpPr>
          <p:spPr bwMode="auto">
            <a:xfrm>
              <a:off x="3761" y="2106"/>
              <a:ext cx="751" cy="29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400">
                  <a:latin typeface="Times New Roman" panose="02020603050405020304" pitchFamily="18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Romans</a:t>
              </a:r>
            </a:p>
          </p:txBody>
        </p:sp>
        <p:sp>
          <p:nvSpPr>
            <p:cNvPr id="14388" name="Rectangle 9"/>
            <p:cNvSpPr>
              <a:spLocks noChangeArrowheads="1"/>
            </p:cNvSpPr>
            <p:nvPr/>
          </p:nvSpPr>
          <p:spPr bwMode="auto">
            <a:xfrm>
              <a:off x="4608" y="2106"/>
              <a:ext cx="1081" cy="29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400">
                  <a:latin typeface="Times New Roman" panose="02020603050405020304" pitchFamily="18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Countrymen</a:t>
              </a:r>
            </a:p>
          </p:txBody>
        </p:sp>
      </p:grpSp>
      <p:grpSp>
        <p:nvGrpSpPr>
          <p:cNvPr id="14340" name="Group 10"/>
          <p:cNvGrpSpPr>
            <a:grpSpLocks/>
          </p:cNvGrpSpPr>
          <p:nvPr/>
        </p:nvGrpSpPr>
        <p:grpSpPr bwMode="auto">
          <a:xfrm>
            <a:off x="2286001" y="3936382"/>
            <a:ext cx="8272463" cy="1190624"/>
            <a:chOff x="480" y="2514"/>
            <a:chExt cx="5211" cy="750"/>
          </a:xfrm>
        </p:grpSpPr>
        <p:sp>
          <p:nvSpPr>
            <p:cNvPr id="14377" name="AutoShape 11"/>
            <p:cNvSpPr>
              <a:spLocks noChangeArrowheads="1"/>
            </p:cNvSpPr>
            <p:nvPr/>
          </p:nvSpPr>
          <p:spPr bwMode="auto">
            <a:xfrm>
              <a:off x="1689" y="2514"/>
              <a:ext cx="1806" cy="322"/>
            </a:xfrm>
            <a:prstGeom prst="flowChartAlternateProcess">
              <a:avLst/>
            </a:prstGeom>
            <a:solidFill>
              <a:srgbClr val="FF99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400"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Linguistic module</a:t>
              </a:r>
            </a:p>
          </p:txBody>
        </p:sp>
        <p:sp>
          <p:nvSpPr>
            <p:cNvPr id="14378" name="AutoShape 12"/>
            <p:cNvSpPr>
              <a:spLocks noChangeArrowheads="1"/>
            </p:cNvSpPr>
            <p:nvPr/>
          </p:nvSpPr>
          <p:spPr bwMode="auto">
            <a:xfrm>
              <a:off x="2496" y="2928"/>
              <a:ext cx="192" cy="336"/>
            </a:xfrm>
            <a:prstGeom prst="downArrow">
              <a:avLst>
                <a:gd name="adj1" fmla="val 50000"/>
                <a:gd name="adj2" fmla="val 4375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id-ID" altLang="id-ID" sz="2400"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sp>
          <p:nvSpPr>
            <p:cNvPr id="14379" name="Text Box 13"/>
            <p:cNvSpPr txBox="1">
              <a:spLocks noChangeArrowheads="1"/>
            </p:cNvSpPr>
            <p:nvPr/>
          </p:nvSpPr>
          <p:spPr bwMode="auto">
            <a:xfrm>
              <a:off x="480" y="2935"/>
              <a:ext cx="136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000"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Modified tokens</a:t>
              </a:r>
            </a:p>
          </p:txBody>
        </p:sp>
        <p:sp>
          <p:nvSpPr>
            <p:cNvPr id="14380" name="Rectangle 14"/>
            <p:cNvSpPr>
              <a:spLocks noChangeArrowheads="1"/>
            </p:cNvSpPr>
            <p:nvPr/>
          </p:nvSpPr>
          <p:spPr bwMode="auto">
            <a:xfrm>
              <a:off x="3092" y="2868"/>
              <a:ext cx="580" cy="29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400">
                  <a:latin typeface="Times New Roman" panose="02020603050405020304" pitchFamily="18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friend</a:t>
              </a:r>
            </a:p>
          </p:txBody>
        </p:sp>
        <p:sp>
          <p:nvSpPr>
            <p:cNvPr id="14381" name="Rectangle 15"/>
            <p:cNvSpPr>
              <a:spLocks noChangeArrowheads="1"/>
            </p:cNvSpPr>
            <p:nvPr/>
          </p:nvSpPr>
          <p:spPr bwMode="auto">
            <a:xfrm>
              <a:off x="3854" y="2874"/>
              <a:ext cx="612" cy="29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400">
                  <a:latin typeface="Times New Roman" panose="02020603050405020304" pitchFamily="18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roman</a:t>
              </a:r>
            </a:p>
          </p:txBody>
        </p:sp>
        <p:sp>
          <p:nvSpPr>
            <p:cNvPr id="14382" name="Rectangle 16"/>
            <p:cNvSpPr>
              <a:spLocks noChangeArrowheads="1"/>
            </p:cNvSpPr>
            <p:nvPr/>
          </p:nvSpPr>
          <p:spPr bwMode="auto">
            <a:xfrm>
              <a:off x="4653" y="2874"/>
              <a:ext cx="1038" cy="29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400">
                  <a:latin typeface="Times New Roman" panose="02020603050405020304" pitchFamily="18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countryman</a:t>
              </a:r>
            </a:p>
          </p:txBody>
        </p:sp>
      </p:grpSp>
      <p:grpSp>
        <p:nvGrpSpPr>
          <p:cNvPr id="14341" name="Group 17"/>
          <p:cNvGrpSpPr>
            <a:grpSpLocks/>
          </p:cNvGrpSpPr>
          <p:nvPr/>
        </p:nvGrpSpPr>
        <p:grpSpPr bwMode="auto">
          <a:xfrm>
            <a:off x="2286000" y="5099360"/>
            <a:ext cx="8350250" cy="1800226"/>
            <a:chOff x="480" y="3195"/>
            <a:chExt cx="5260" cy="1134"/>
          </a:xfrm>
        </p:grpSpPr>
        <p:sp>
          <p:nvSpPr>
            <p:cNvPr id="14355" name="AutoShape 18"/>
            <p:cNvSpPr>
              <a:spLocks noChangeArrowheads="1"/>
            </p:cNvSpPr>
            <p:nvPr/>
          </p:nvSpPr>
          <p:spPr bwMode="auto">
            <a:xfrm>
              <a:off x="2153" y="3254"/>
              <a:ext cx="853" cy="322"/>
            </a:xfrm>
            <a:prstGeom prst="flowChartAlternateProcess">
              <a:avLst/>
            </a:prstGeom>
            <a:solidFill>
              <a:srgbClr val="FF99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400"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Indexer</a:t>
              </a:r>
            </a:p>
          </p:txBody>
        </p:sp>
        <p:sp>
          <p:nvSpPr>
            <p:cNvPr id="14356" name="AutoShape 19"/>
            <p:cNvSpPr>
              <a:spLocks noChangeArrowheads="1"/>
            </p:cNvSpPr>
            <p:nvPr/>
          </p:nvSpPr>
          <p:spPr bwMode="auto">
            <a:xfrm>
              <a:off x="2496" y="3570"/>
              <a:ext cx="231" cy="336"/>
            </a:xfrm>
            <a:prstGeom prst="downArrow">
              <a:avLst>
                <a:gd name="adj1" fmla="val 50000"/>
                <a:gd name="adj2" fmla="val 37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id-ID" altLang="id-ID" sz="2400"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sp>
          <p:nvSpPr>
            <p:cNvPr id="14357" name="Text Box 20"/>
            <p:cNvSpPr txBox="1">
              <a:spLocks noChangeArrowheads="1"/>
            </p:cNvSpPr>
            <p:nvPr/>
          </p:nvSpPr>
          <p:spPr bwMode="auto">
            <a:xfrm>
              <a:off x="480" y="3728"/>
              <a:ext cx="123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rgbClr val="437085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lr>
                  <a:srgbClr val="357E69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rgbClr val="918BA3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rgbClr val="2F6E7E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233337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id-ID" sz="2000"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Inverted index</a:t>
              </a:r>
            </a:p>
          </p:txBody>
        </p:sp>
        <p:grpSp>
          <p:nvGrpSpPr>
            <p:cNvPr id="14358" name="Group 21"/>
            <p:cNvGrpSpPr>
              <a:grpSpLocks/>
            </p:cNvGrpSpPr>
            <p:nvPr/>
          </p:nvGrpSpPr>
          <p:grpSpPr bwMode="auto">
            <a:xfrm>
              <a:off x="3024" y="3195"/>
              <a:ext cx="2716" cy="1134"/>
              <a:chOff x="3024" y="3195"/>
              <a:chExt cx="2716" cy="1134"/>
            </a:xfrm>
          </p:grpSpPr>
          <p:grpSp>
            <p:nvGrpSpPr>
              <p:cNvPr id="14359" name="Group 22"/>
              <p:cNvGrpSpPr>
                <a:grpSpLocks/>
              </p:cNvGrpSpPr>
              <p:nvPr/>
            </p:nvGrpSpPr>
            <p:grpSpPr bwMode="auto">
              <a:xfrm>
                <a:off x="3024" y="3195"/>
                <a:ext cx="1217" cy="1134"/>
                <a:chOff x="528" y="2523"/>
                <a:chExt cx="1217" cy="1134"/>
              </a:xfrm>
            </p:grpSpPr>
            <p:sp>
              <p:nvSpPr>
                <p:cNvPr id="20514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528" y="2634"/>
                  <a:ext cx="554" cy="271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defRPr/>
                  </a:pPr>
                  <a:r>
                    <a:rPr lang="en-US" sz="2200" b="1" i="1" dirty="0">
                      <a:ea typeface="Arial Unicode MS" charset="0"/>
                      <a:cs typeface="Arial Unicode MS" charset="0"/>
                    </a:rPr>
                    <a:t>friend</a:t>
                  </a:r>
                </a:p>
              </p:txBody>
            </p:sp>
            <p:sp>
              <p:nvSpPr>
                <p:cNvPr id="20515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528" y="2970"/>
                  <a:ext cx="603" cy="271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defRPr/>
                  </a:pPr>
                  <a:r>
                    <a:rPr lang="en-US" sz="2200" b="1" i="1" dirty="0">
                      <a:ea typeface="Arial Unicode MS" charset="0"/>
                      <a:cs typeface="Arial Unicode MS" charset="0"/>
                    </a:rPr>
                    <a:t>roman</a:t>
                  </a:r>
                </a:p>
              </p:txBody>
            </p:sp>
            <p:sp>
              <p:nvSpPr>
                <p:cNvPr id="20516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528" y="3306"/>
                  <a:ext cx="1007" cy="271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defRPr/>
                  </a:pPr>
                  <a:r>
                    <a:rPr lang="en-US" sz="2200" b="1" i="1" dirty="0">
                      <a:ea typeface="Arial Unicode MS" charset="0"/>
                      <a:cs typeface="Arial Unicode MS" charset="0"/>
                    </a:rPr>
                    <a:t>countryman</a:t>
                  </a:r>
                </a:p>
              </p:txBody>
            </p:sp>
            <p:sp>
              <p:nvSpPr>
                <p:cNvPr id="14374" name="AutoShape 26"/>
                <p:cNvSpPr>
                  <a:spLocks noChangeArrowheads="1"/>
                </p:cNvSpPr>
                <p:nvPr/>
              </p:nvSpPr>
              <p:spPr bwMode="auto">
                <a:xfrm>
                  <a:off x="1584" y="2523"/>
                  <a:ext cx="161" cy="46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3390 w 21600"/>
                    <a:gd name="T13" fmla="*/ 5400 h 21600"/>
                    <a:gd name="T14" fmla="*/ 18900 w 21600"/>
                    <a:gd name="T15" fmla="*/ 162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16200" y="0"/>
                      </a:moveTo>
                      <a:lnTo>
                        <a:pt x="16200" y="5400"/>
                      </a:lnTo>
                      <a:lnTo>
                        <a:pt x="3375" y="5400"/>
                      </a:lnTo>
                      <a:lnTo>
                        <a:pt x="3375" y="16200"/>
                      </a:lnTo>
                      <a:lnTo>
                        <a:pt x="16200" y="16200"/>
                      </a:lnTo>
                      <a:lnTo>
                        <a:pt x="16200" y="21600"/>
                      </a:lnTo>
                      <a:lnTo>
                        <a:pt x="21600" y="10800"/>
                      </a:lnTo>
                      <a:lnTo>
                        <a:pt x="16200" y="0"/>
                      </a:lnTo>
                      <a:close/>
                    </a:path>
                    <a:path w="21600" h="21600">
                      <a:moveTo>
                        <a:pt x="1350" y="5400"/>
                      </a:moveTo>
                      <a:lnTo>
                        <a:pt x="1350" y="16200"/>
                      </a:lnTo>
                      <a:lnTo>
                        <a:pt x="2700" y="16200"/>
                      </a:lnTo>
                      <a:lnTo>
                        <a:pt x="2700" y="5400"/>
                      </a:lnTo>
                      <a:lnTo>
                        <a:pt x="1350" y="5400"/>
                      </a:lnTo>
                      <a:close/>
                    </a:path>
                    <a:path w="21600" h="21600">
                      <a:moveTo>
                        <a:pt x="0" y="5400"/>
                      </a:moveTo>
                      <a:lnTo>
                        <a:pt x="0" y="16200"/>
                      </a:lnTo>
                      <a:lnTo>
                        <a:pt x="675" y="16200"/>
                      </a:lnTo>
                      <a:lnTo>
                        <a:pt x="675" y="5400"/>
                      </a:lnTo>
                      <a:lnTo>
                        <a:pt x="0" y="5400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id-ID"/>
                </a:p>
              </p:txBody>
            </p:sp>
            <p:sp>
              <p:nvSpPr>
                <p:cNvPr id="14375" name="AutoShape 27"/>
                <p:cNvSpPr>
                  <a:spLocks noChangeArrowheads="1"/>
                </p:cNvSpPr>
                <p:nvPr/>
              </p:nvSpPr>
              <p:spPr bwMode="auto">
                <a:xfrm>
                  <a:off x="1584" y="2859"/>
                  <a:ext cx="161" cy="46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3390 w 21600"/>
                    <a:gd name="T13" fmla="*/ 5400 h 21600"/>
                    <a:gd name="T14" fmla="*/ 18900 w 21600"/>
                    <a:gd name="T15" fmla="*/ 162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16200" y="0"/>
                      </a:moveTo>
                      <a:lnTo>
                        <a:pt x="16200" y="5400"/>
                      </a:lnTo>
                      <a:lnTo>
                        <a:pt x="3375" y="5400"/>
                      </a:lnTo>
                      <a:lnTo>
                        <a:pt x="3375" y="16200"/>
                      </a:lnTo>
                      <a:lnTo>
                        <a:pt x="16200" y="16200"/>
                      </a:lnTo>
                      <a:lnTo>
                        <a:pt x="16200" y="21600"/>
                      </a:lnTo>
                      <a:lnTo>
                        <a:pt x="21600" y="10800"/>
                      </a:lnTo>
                      <a:lnTo>
                        <a:pt x="16200" y="0"/>
                      </a:lnTo>
                      <a:close/>
                    </a:path>
                    <a:path w="21600" h="21600">
                      <a:moveTo>
                        <a:pt x="1350" y="5400"/>
                      </a:moveTo>
                      <a:lnTo>
                        <a:pt x="1350" y="16200"/>
                      </a:lnTo>
                      <a:lnTo>
                        <a:pt x="2700" y="16200"/>
                      </a:lnTo>
                      <a:lnTo>
                        <a:pt x="2700" y="5400"/>
                      </a:lnTo>
                      <a:lnTo>
                        <a:pt x="1350" y="5400"/>
                      </a:lnTo>
                      <a:close/>
                    </a:path>
                    <a:path w="21600" h="21600">
                      <a:moveTo>
                        <a:pt x="0" y="5400"/>
                      </a:moveTo>
                      <a:lnTo>
                        <a:pt x="0" y="16200"/>
                      </a:lnTo>
                      <a:lnTo>
                        <a:pt x="675" y="16200"/>
                      </a:lnTo>
                      <a:lnTo>
                        <a:pt x="675" y="5400"/>
                      </a:lnTo>
                      <a:lnTo>
                        <a:pt x="0" y="5400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id-ID"/>
                </a:p>
              </p:txBody>
            </p:sp>
            <p:sp>
              <p:nvSpPr>
                <p:cNvPr id="14376" name="AutoShape 28"/>
                <p:cNvSpPr>
                  <a:spLocks noChangeArrowheads="1"/>
                </p:cNvSpPr>
                <p:nvPr/>
              </p:nvSpPr>
              <p:spPr bwMode="auto">
                <a:xfrm>
                  <a:off x="1584" y="3195"/>
                  <a:ext cx="161" cy="46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3390 w 21600"/>
                    <a:gd name="T13" fmla="*/ 5400 h 21600"/>
                    <a:gd name="T14" fmla="*/ 18900 w 21600"/>
                    <a:gd name="T15" fmla="*/ 162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16200" y="0"/>
                      </a:moveTo>
                      <a:lnTo>
                        <a:pt x="16200" y="5400"/>
                      </a:lnTo>
                      <a:lnTo>
                        <a:pt x="3375" y="5400"/>
                      </a:lnTo>
                      <a:lnTo>
                        <a:pt x="3375" y="16200"/>
                      </a:lnTo>
                      <a:lnTo>
                        <a:pt x="16200" y="16200"/>
                      </a:lnTo>
                      <a:lnTo>
                        <a:pt x="16200" y="21600"/>
                      </a:lnTo>
                      <a:lnTo>
                        <a:pt x="21600" y="10800"/>
                      </a:lnTo>
                      <a:lnTo>
                        <a:pt x="16200" y="0"/>
                      </a:lnTo>
                      <a:close/>
                    </a:path>
                    <a:path w="21600" h="21600">
                      <a:moveTo>
                        <a:pt x="1350" y="5400"/>
                      </a:moveTo>
                      <a:lnTo>
                        <a:pt x="1350" y="16200"/>
                      </a:lnTo>
                      <a:lnTo>
                        <a:pt x="2700" y="16200"/>
                      </a:lnTo>
                      <a:lnTo>
                        <a:pt x="2700" y="5400"/>
                      </a:lnTo>
                      <a:lnTo>
                        <a:pt x="1350" y="5400"/>
                      </a:lnTo>
                      <a:close/>
                    </a:path>
                    <a:path w="21600" h="21600">
                      <a:moveTo>
                        <a:pt x="0" y="5400"/>
                      </a:moveTo>
                      <a:lnTo>
                        <a:pt x="0" y="16200"/>
                      </a:lnTo>
                      <a:lnTo>
                        <a:pt x="675" y="16200"/>
                      </a:lnTo>
                      <a:lnTo>
                        <a:pt x="675" y="5400"/>
                      </a:lnTo>
                      <a:lnTo>
                        <a:pt x="0" y="5400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id-ID"/>
                </a:p>
              </p:txBody>
            </p:sp>
          </p:grpSp>
          <p:sp>
            <p:nvSpPr>
              <p:cNvPr id="14360" name="Text Box 29"/>
              <p:cNvSpPr txBox="1">
                <a:spLocks noChangeArrowheads="1"/>
              </p:cNvSpPr>
              <p:nvPr/>
            </p:nvSpPr>
            <p:spPr bwMode="auto">
              <a:xfrm>
                <a:off x="4883" y="3258"/>
                <a:ext cx="243" cy="29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437085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spcBef>
                    <a:spcPct val="20000"/>
                  </a:spcBef>
                  <a:buClr>
                    <a:srgbClr val="357E69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18BA3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2F6E7E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id-ID" sz="2400">
                    <a:latin typeface="Lucida Sans" panose="020B060203050402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rPr>
                  <a:t>2</a:t>
                </a:r>
              </a:p>
            </p:txBody>
          </p:sp>
          <p:sp>
            <p:nvSpPr>
              <p:cNvPr id="14361" name="Text Box 30"/>
              <p:cNvSpPr txBox="1">
                <a:spLocks noChangeArrowheads="1"/>
              </p:cNvSpPr>
              <p:nvPr/>
            </p:nvSpPr>
            <p:spPr bwMode="auto">
              <a:xfrm>
                <a:off x="5291" y="3258"/>
                <a:ext cx="243" cy="29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437085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spcBef>
                    <a:spcPct val="20000"/>
                  </a:spcBef>
                  <a:buClr>
                    <a:srgbClr val="357E69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18BA3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2F6E7E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id-ID" sz="2400">
                    <a:latin typeface="Lucida Sans" panose="020B060203050402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rPr>
                  <a:t>4</a:t>
                </a:r>
              </a:p>
            </p:txBody>
          </p:sp>
          <p:sp>
            <p:nvSpPr>
              <p:cNvPr id="14362" name="Text Box 31"/>
              <p:cNvSpPr txBox="1">
                <a:spLocks noChangeArrowheads="1"/>
              </p:cNvSpPr>
              <p:nvPr/>
            </p:nvSpPr>
            <p:spPr bwMode="auto">
              <a:xfrm>
                <a:off x="5304" y="3594"/>
                <a:ext cx="243" cy="29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437085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spcBef>
                    <a:spcPct val="20000"/>
                  </a:spcBef>
                  <a:buClr>
                    <a:srgbClr val="357E69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18BA3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2F6E7E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id-ID" sz="2400">
                    <a:latin typeface="Lucida Sans" panose="020B060203050402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rPr>
                  <a:t>2</a:t>
                </a:r>
              </a:p>
            </p:txBody>
          </p:sp>
          <p:sp>
            <p:nvSpPr>
              <p:cNvPr id="14363" name="Text Box 32"/>
              <p:cNvSpPr txBox="1">
                <a:spLocks noChangeArrowheads="1"/>
              </p:cNvSpPr>
              <p:nvPr/>
            </p:nvSpPr>
            <p:spPr bwMode="auto">
              <a:xfrm>
                <a:off x="4848" y="3936"/>
                <a:ext cx="384" cy="29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437085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spcBef>
                    <a:spcPct val="20000"/>
                  </a:spcBef>
                  <a:buClr>
                    <a:srgbClr val="357E69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18BA3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2F6E7E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id-ID" sz="2400">
                    <a:latin typeface="Lucida Sans" panose="020B060203050402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rPr>
                  <a:t>13</a:t>
                </a:r>
              </a:p>
            </p:txBody>
          </p:sp>
          <p:sp>
            <p:nvSpPr>
              <p:cNvPr id="14364" name="Text Box 33"/>
              <p:cNvSpPr txBox="1">
                <a:spLocks noChangeArrowheads="1"/>
              </p:cNvSpPr>
              <p:nvPr/>
            </p:nvSpPr>
            <p:spPr bwMode="auto">
              <a:xfrm>
                <a:off x="5376" y="3930"/>
                <a:ext cx="364" cy="29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437085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spcBef>
                    <a:spcPct val="20000"/>
                  </a:spcBef>
                  <a:buClr>
                    <a:srgbClr val="357E69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18BA3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2F6E7E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id-ID" sz="2400">
                    <a:latin typeface="Lucida Sans" panose="020B060203050402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rPr>
                  <a:t>16</a:t>
                </a:r>
              </a:p>
            </p:txBody>
          </p:sp>
          <p:cxnSp>
            <p:nvCxnSpPr>
              <p:cNvPr id="14365" name="AutoShape 34"/>
              <p:cNvCxnSpPr>
                <a:cxnSpLocks noChangeShapeType="1"/>
                <a:stCxn id="14360" idx="3"/>
                <a:endCxn id="14361" idx="1"/>
              </p:cNvCxnSpPr>
              <p:nvPr/>
            </p:nvCxnSpPr>
            <p:spPr bwMode="auto">
              <a:xfrm>
                <a:off x="5112" y="3405"/>
                <a:ext cx="179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366" name="AutoShape 35"/>
              <p:cNvCxnSpPr>
                <a:cxnSpLocks noChangeShapeType="1"/>
                <a:stCxn id="14361" idx="3"/>
              </p:cNvCxnSpPr>
              <p:nvPr/>
            </p:nvCxnSpPr>
            <p:spPr bwMode="auto">
              <a:xfrm>
                <a:off x="5534" y="3405"/>
                <a:ext cx="192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4367" name="Text Box 36"/>
              <p:cNvSpPr txBox="1">
                <a:spLocks noChangeArrowheads="1"/>
              </p:cNvSpPr>
              <p:nvPr/>
            </p:nvSpPr>
            <p:spPr bwMode="auto">
              <a:xfrm>
                <a:off x="4896" y="3594"/>
                <a:ext cx="243" cy="29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437085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spcBef>
                    <a:spcPct val="20000"/>
                  </a:spcBef>
                  <a:buClr>
                    <a:srgbClr val="357E69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18BA3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2F6E7E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233337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en-US" altLang="id-ID" sz="2400">
                    <a:latin typeface="Lucida Sans" panose="020B060203050402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rPr>
                  <a:t>1</a:t>
                </a:r>
              </a:p>
            </p:txBody>
          </p:sp>
          <p:cxnSp>
            <p:nvCxnSpPr>
              <p:cNvPr id="14368" name="AutoShape 37"/>
              <p:cNvCxnSpPr>
                <a:cxnSpLocks noChangeShapeType="1"/>
                <a:stCxn id="14367" idx="3"/>
                <a:endCxn id="14362" idx="1"/>
              </p:cNvCxnSpPr>
              <p:nvPr/>
            </p:nvCxnSpPr>
            <p:spPr bwMode="auto">
              <a:xfrm>
                <a:off x="5125" y="3741"/>
                <a:ext cx="179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369" name="AutoShape 38"/>
              <p:cNvCxnSpPr>
                <a:cxnSpLocks noChangeShapeType="1"/>
                <a:stCxn id="14362" idx="3"/>
              </p:cNvCxnSpPr>
              <p:nvPr/>
            </p:nvCxnSpPr>
            <p:spPr bwMode="auto">
              <a:xfrm>
                <a:off x="5547" y="3741"/>
                <a:ext cx="179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370" name="AutoShape 39"/>
              <p:cNvCxnSpPr>
                <a:cxnSpLocks noChangeShapeType="1"/>
                <a:stCxn id="14363" idx="3"/>
                <a:endCxn id="14364" idx="1"/>
              </p:cNvCxnSpPr>
              <p:nvPr/>
            </p:nvCxnSpPr>
            <p:spPr bwMode="auto">
              <a:xfrm flipV="1">
                <a:off x="5232" y="4077"/>
                <a:ext cx="144" cy="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grpSp>
        <p:nvGrpSpPr>
          <p:cNvPr id="14342" name="Group 45"/>
          <p:cNvGrpSpPr>
            <a:grpSpLocks/>
          </p:cNvGrpSpPr>
          <p:nvPr/>
        </p:nvGrpSpPr>
        <p:grpSpPr bwMode="auto">
          <a:xfrm>
            <a:off x="4975226" y="1752600"/>
            <a:ext cx="1196975" cy="406400"/>
            <a:chOff x="399" y="1488"/>
            <a:chExt cx="849" cy="288"/>
          </a:xfrm>
        </p:grpSpPr>
        <p:pic>
          <p:nvPicPr>
            <p:cNvPr id="14350" name="Picture 4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" y="1488"/>
              <a:ext cx="225" cy="19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</p:pic>
        <p:pic>
          <p:nvPicPr>
            <p:cNvPr id="14351" name="Picture 4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" y="1536"/>
              <a:ext cx="225" cy="19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</p:pic>
        <p:pic>
          <p:nvPicPr>
            <p:cNvPr id="14352" name="Picture 4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" y="1584"/>
              <a:ext cx="225" cy="19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</p:pic>
        <p:pic>
          <p:nvPicPr>
            <p:cNvPr id="14353" name="Picture 4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7" y="1536"/>
              <a:ext cx="225" cy="19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</p:pic>
        <p:pic>
          <p:nvPicPr>
            <p:cNvPr id="14354" name="Picture 5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8" y="1488"/>
              <a:ext cx="180" cy="18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</p:pic>
      </p:grpSp>
      <p:sp>
        <p:nvSpPr>
          <p:cNvPr id="14343" name="AutoShape 51"/>
          <p:cNvSpPr>
            <a:spLocks noChangeArrowheads="1"/>
          </p:cNvSpPr>
          <p:nvPr/>
        </p:nvSpPr>
        <p:spPr bwMode="auto">
          <a:xfrm>
            <a:off x="5486400" y="2209800"/>
            <a:ext cx="304800" cy="533400"/>
          </a:xfrm>
          <a:prstGeom prst="downArrow">
            <a:avLst>
              <a:gd name="adj1" fmla="val 50000"/>
              <a:gd name="adj2" fmla="val 43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rgbClr val="437085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lr>
                <a:srgbClr val="357E69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918BA3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2F6E7E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id-ID" altLang="id-ID" sz="2400"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4344" name="Text Box 52"/>
          <p:cNvSpPr txBox="1">
            <a:spLocks noChangeArrowheads="1"/>
          </p:cNvSpPr>
          <p:nvPr/>
        </p:nvSpPr>
        <p:spPr bwMode="auto">
          <a:xfrm>
            <a:off x="2270125" y="1687514"/>
            <a:ext cx="1371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437085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lr>
                <a:srgbClr val="357E69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918BA3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2F6E7E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id-ID" sz="2000"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Dokumen</a:t>
            </a:r>
          </a:p>
        </p:txBody>
      </p:sp>
      <p:sp>
        <p:nvSpPr>
          <p:cNvPr id="14345" name="Rectangle 53"/>
          <p:cNvSpPr>
            <a:spLocks noChangeArrowheads="1"/>
          </p:cNvSpPr>
          <p:nvPr/>
        </p:nvSpPr>
        <p:spPr bwMode="auto">
          <a:xfrm>
            <a:off x="6464301" y="1747839"/>
            <a:ext cx="3941763" cy="466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437085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lr>
                <a:srgbClr val="357E69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918BA3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2F6E7E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id-ID" sz="2400"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Friends, Romans, countrymen.</a:t>
            </a:r>
          </a:p>
        </p:txBody>
      </p:sp>
      <p:sp>
        <p:nvSpPr>
          <p:cNvPr id="14346" name="Oval 54"/>
          <p:cNvSpPr>
            <a:spLocks noChangeArrowheads="1"/>
          </p:cNvSpPr>
          <p:nvPr/>
        </p:nvSpPr>
        <p:spPr bwMode="auto">
          <a:xfrm>
            <a:off x="8382000" y="2151114"/>
            <a:ext cx="259766" cy="6491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437085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lr>
                <a:srgbClr val="357E69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918BA3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2F6E7E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id-ID" altLang="id-ID" sz="2400">
              <a:solidFill>
                <a:schemeClr val="bg1"/>
              </a:solidFill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4347" name="Oval 55"/>
          <p:cNvSpPr>
            <a:spLocks noChangeArrowheads="1"/>
          </p:cNvSpPr>
          <p:nvPr/>
        </p:nvSpPr>
        <p:spPr bwMode="auto">
          <a:xfrm>
            <a:off x="8382000" y="2377597"/>
            <a:ext cx="259766" cy="6491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437085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lr>
                <a:srgbClr val="357E69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918BA3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2F6E7E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id-ID" altLang="id-ID" sz="2400"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4348" name="Oval 56"/>
          <p:cNvSpPr>
            <a:spLocks noChangeArrowheads="1"/>
          </p:cNvSpPr>
          <p:nvPr/>
        </p:nvSpPr>
        <p:spPr bwMode="auto">
          <a:xfrm>
            <a:off x="8382000" y="2590803"/>
            <a:ext cx="259766" cy="6491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437085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lr>
                <a:srgbClr val="357E69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918BA3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2F6E7E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id-ID" altLang="id-ID" sz="2400">
              <a:solidFill>
                <a:schemeClr val="bg1"/>
              </a:solidFill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643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Indexing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576281"/>
            <a:ext cx="11029615" cy="415206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d-ID" sz="2400" b="1" u="sng" dirty="0"/>
              <a:t>Pengindeksan secara manual (oleh manusia) :</a:t>
            </a:r>
          </a:p>
          <a:p>
            <a:pPr algn="just"/>
            <a:r>
              <a:rPr lang="id-ID" sz="2400" dirty="0"/>
              <a:t>Menentukan kata kunci dari suatu dokumen berdasarkan </a:t>
            </a:r>
            <a:r>
              <a:rPr lang="id-ID" sz="2400" dirty="0">
                <a:solidFill>
                  <a:srgbClr val="FF0000"/>
                </a:solidFill>
              </a:rPr>
              <a:t>perbendaharaan kata </a:t>
            </a:r>
            <a:r>
              <a:rPr lang="id-ID" sz="2400" dirty="0"/>
              <a:t>yang ada (controlled vocabulary).</a:t>
            </a:r>
          </a:p>
          <a:p>
            <a:pPr algn="just"/>
            <a:r>
              <a:rPr lang="id-ID" sz="2400" dirty="0"/>
              <a:t>Oleh </a:t>
            </a:r>
            <a:r>
              <a:rPr lang="id-ID" sz="2400" dirty="0">
                <a:solidFill>
                  <a:srgbClr val="FF0000"/>
                </a:solidFill>
              </a:rPr>
              <a:t>ahli</a:t>
            </a:r>
            <a:r>
              <a:rPr lang="id-ID" sz="2400" dirty="0"/>
              <a:t> di bidangnya.</a:t>
            </a:r>
          </a:p>
          <a:p>
            <a:pPr algn="just"/>
            <a:r>
              <a:rPr lang="id-ID" sz="2400" dirty="0">
                <a:solidFill>
                  <a:srgbClr val="FF0000"/>
                </a:solidFill>
              </a:rPr>
              <a:t>Lama</a:t>
            </a:r>
            <a:r>
              <a:rPr lang="id-ID" sz="2400" dirty="0"/>
              <a:t> dan </a:t>
            </a:r>
            <a:r>
              <a:rPr lang="id-ID" sz="2400" dirty="0">
                <a:solidFill>
                  <a:srgbClr val="FF0000"/>
                </a:solidFill>
              </a:rPr>
              <a:t>mahal</a:t>
            </a:r>
            <a:r>
              <a:rPr lang="id-ID" sz="2400" dirty="0"/>
              <a:t>.</a:t>
            </a:r>
          </a:p>
          <a:p>
            <a:pPr marL="0" indent="0" algn="just">
              <a:buNone/>
            </a:pPr>
            <a:endParaRPr lang="id-ID" sz="2400" dirty="0"/>
          </a:p>
          <a:p>
            <a:pPr marL="0" indent="0" algn="just">
              <a:buNone/>
            </a:pPr>
            <a:r>
              <a:rPr lang="id-ID" sz="2400" b="1" u="sng" dirty="0"/>
              <a:t>Pengindeksan secara otomatis</a:t>
            </a:r>
          </a:p>
          <a:p>
            <a:pPr algn="just"/>
            <a:r>
              <a:rPr lang="id-ID" sz="2400" dirty="0">
                <a:solidFill>
                  <a:srgbClr val="FF0000"/>
                </a:solidFill>
              </a:rPr>
              <a:t>Program komputer </a:t>
            </a:r>
            <a:r>
              <a:rPr lang="id-ID" sz="2400" dirty="0"/>
              <a:t>untuk menentukan </a:t>
            </a:r>
            <a:r>
              <a:rPr lang="id-ID" sz="2400" dirty="0">
                <a:solidFill>
                  <a:srgbClr val="FF0000"/>
                </a:solidFill>
              </a:rPr>
              <a:t>kata</a:t>
            </a:r>
            <a:r>
              <a:rPr lang="id-ID" sz="2400" dirty="0"/>
              <a:t> atau </a:t>
            </a:r>
            <a:r>
              <a:rPr lang="id-ID" sz="2400" dirty="0">
                <a:solidFill>
                  <a:srgbClr val="FF0000"/>
                </a:solidFill>
              </a:rPr>
              <a:t>frase</a:t>
            </a:r>
            <a:r>
              <a:rPr lang="id-ID" sz="2400" dirty="0"/>
              <a:t> tertentu dari teks pada dokumen.</a:t>
            </a:r>
          </a:p>
          <a:p>
            <a:pPr algn="just"/>
            <a:r>
              <a:rPr lang="id-ID" sz="2400" dirty="0"/>
              <a:t>Prosesnya </a:t>
            </a:r>
            <a:r>
              <a:rPr lang="id-ID" sz="2400" dirty="0">
                <a:solidFill>
                  <a:srgbClr val="FF0000"/>
                </a:solidFill>
              </a:rPr>
              <a:t>cepat</a:t>
            </a:r>
            <a:r>
              <a:rPr lang="id-ID" sz="2400" dirty="0"/>
              <a:t>.</a:t>
            </a:r>
          </a:p>
          <a:p>
            <a:pPr algn="just"/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66253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INDEXING</a:t>
            </a:r>
            <a:endParaRPr lang="id-ID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5323" t="35432" r="15013" b="49636"/>
          <a:stretch/>
        </p:blipFill>
        <p:spPr>
          <a:xfrm>
            <a:off x="3618468" y="2448612"/>
            <a:ext cx="8081313" cy="228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73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Tahap Pengindeksan Otomatis</a:t>
            </a:r>
            <a:endParaRPr lang="id-ID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30041" t="31022" r="32934" b="14955"/>
          <a:stretch/>
        </p:blipFill>
        <p:spPr>
          <a:xfrm>
            <a:off x="1295402" y="2560319"/>
            <a:ext cx="4395715" cy="3605859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605858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id-ID" dirty="0"/>
              <a:t>Perhatikan struktur dokumen (id, tanggal, author, title, text, dsb)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Tokenisasi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Buang stopwords [proses pemotongan imbuhan (stemming)]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Pembobotan kata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Pembuatan indeks</a:t>
            </a:r>
          </a:p>
        </p:txBody>
      </p:sp>
    </p:spTree>
    <p:extLst>
      <p:ext uri="{BB962C8B-B14F-4D97-AF65-F5344CB8AC3E}">
        <p14:creationId xmlns:p14="http://schemas.microsoft.com/office/powerpoint/2010/main" val="249383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26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COMPLICATIONS</a:t>
            </a:r>
            <a:r>
              <a:rPr lang="id-ID" alt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: FORMAT/LANGUAGE</a:t>
            </a:r>
          </a:p>
        </p:txBody>
      </p:sp>
      <p:sp>
        <p:nvSpPr>
          <p:cNvPr id="17411" name="Rectangle 1027"/>
          <p:cNvSpPr>
            <a:spLocks noGrp="1" noChangeArrowheads="1"/>
          </p:cNvSpPr>
          <p:nvPr>
            <p:ph idx="1"/>
          </p:nvPr>
        </p:nvSpPr>
        <p:spPr>
          <a:xfrm>
            <a:off x="1120000" y="1825625"/>
            <a:ext cx="10233800" cy="489585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Dokumen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yang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akan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diindeks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dapat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berupa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dokumen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yang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ditulis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dalam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beberapa</a:t>
            </a:r>
            <a:r>
              <a:rPr lang="en-US" altLang="id-ID" dirty="0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bahasa</a:t>
            </a:r>
            <a:r>
              <a:rPr lang="id-ID" altLang="id-ID" dirty="0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id-ID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:</a:t>
            </a:r>
            <a:endParaRPr lang="en-US" altLang="id-ID" dirty="0">
              <a:ea typeface="ＭＳ Ｐゴシック" panose="020B0600070205080204" pitchFamily="34" charset="-128"/>
              <a:sym typeface="Symbol" panose="05050102010706020507" pitchFamily="18" charset="2"/>
            </a:endParaRPr>
          </a:p>
          <a:p>
            <a:pPr lvl="1" eaLnBrk="1" hangingPunct="1"/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Sebuah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indeks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dapat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mengandung</a:t>
            </a:r>
            <a:r>
              <a:rPr lang="en-US" altLang="id-ID" dirty="0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 kata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dari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beberapa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bahasa</a:t>
            </a:r>
            <a:r>
              <a:rPr lang="id-ID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. 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Karena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sebuah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dokumen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dapat</a:t>
            </a:r>
            <a:r>
              <a:rPr lang="en-US" altLang="id-ID" dirty="0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ditulis</a:t>
            </a:r>
            <a:r>
              <a:rPr lang="en-US" altLang="id-ID" dirty="0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dalam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beberapa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bahasa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</a:p>
          <a:p>
            <a:pPr lvl="1" eaLnBrk="1" hangingPunct="1"/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Contoh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: Email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dalam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bahasa</a:t>
            </a:r>
            <a:r>
              <a:rPr lang="en-US" altLang="id-ID" dirty="0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Inggris</a:t>
            </a:r>
            <a:r>
              <a:rPr lang="en-US" altLang="id-ID" dirty="0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tetapi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attac</a:t>
            </a:r>
            <a:r>
              <a:rPr lang="id-ID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h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ment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dari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email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adalah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dokumen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yang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ditulis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  <a:sym typeface="Symbol" panose="05050102010706020507" pitchFamily="18" charset="2"/>
              </a:rPr>
              <a:t>dalam</a:t>
            </a: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bahasa</a:t>
            </a:r>
            <a:r>
              <a:rPr lang="en-US" altLang="id-ID" dirty="0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r>
              <a:rPr lang="en-US" altLang="id-ID" dirty="0" err="1">
                <a:solidFill>
                  <a:srgbClr val="FFFF00"/>
                </a:solidFill>
                <a:ea typeface="ＭＳ Ｐゴシック" panose="020B0600070205080204" pitchFamily="34" charset="-128"/>
                <a:sym typeface="Symbol" panose="05050102010706020507" pitchFamily="18" charset="2"/>
              </a:rPr>
              <a:t>Jerman</a:t>
            </a:r>
            <a:endParaRPr lang="id-ID" altLang="id-ID" dirty="0">
              <a:solidFill>
                <a:srgbClr val="FFFF00"/>
              </a:solidFill>
              <a:ea typeface="ＭＳ Ｐゴシック" panose="020B0600070205080204" pitchFamily="34" charset="-128"/>
              <a:sym typeface="Symbol" panose="05050102010706020507" pitchFamily="18" charset="2"/>
            </a:endParaRPr>
          </a:p>
          <a:p>
            <a:pPr marL="457200" lvl="1" indent="0" eaLnBrk="1" hangingPunct="1">
              <a:buNone/>
            </a:pPr>
            <a:endParaRPr lang="en-US" altLang="id-ID" dirty="0">
              <a:ea typeface="ＭＳ Ｐゴシック" panose="020B0600070205080204" pitchFamily="34" charset="-128"/>
              <a:sym typeface="Symbol" panose="05050102010706020507" pitchFamily="18" charset="2"/>
            </a:endParaRPr>
          </a:p>
          <a:p>
            <a:pPr eaLnBrk="1" hangingPunct="1"/>
            <a:r>
              <a:rPr lang="en-US" altLang="id-ID" dirty="0">
                <a:ea typeface="ＭＳ Ｐゴシック" panose="020B0600070205080204" pitchFamily="34" charset="-128"/>
              </a:rPr>
              <a:t>Unit </a:t>
            </a:r>
            <a:r>
              <a:rPr lang="en-US" altLang="id-ID" dirty="0" err="1">
                <a:ea typeface="ＭＳ Ｐゴシック" panose="020B0600070205080204" pitchFamily="34" charset="-128"/>
              </a:rPr>
              <a:t>dari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sebuah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dokumen</a:t>
            </a:r>
            <a:r>
              <a:rPr lang="id-ID" altLang="id-ID" dirty="0">
                <a:ea typeface="ＭＳ Ｐゴシック" panose="020B0600070205080204" pitchFamily="34" charset="-128"/>
              </a:rPr>
              <a:t> :</a:t>
            </a:r>
            <a:endParaRPr lang="en-US" altLang="id-ID" dirty="0">
              <a:ea typeface="ＭＳ Ｐゴシック" panose="020B0600070205080204" pitchFamily="34" charset="-128"/>
            </a:endParaRPr>
          </a:p>
          <a:p>
            <a:pPr lvl="1" eaLnBrk="1" hangingPunct="1"/>
            <a:r>
              <a:rPr lang="en-US" altLang="id-ID" dirty="0" err="1">
                <a:ea typeface="ＭＳ Ｐゴシック" panose="020B0600070205080204" pitchFamily="34" charset="-128"/>
              </a:rPr>
              <a:t>Sebuah</a:t>
            </a:r>
            <a:r>
              <a:rPr lang="en-US" altLang="id-ID" dirty="0">
                <a:ea typeface="ＭＳ Ｐゴシック" panose="020B0600070205080204" pitchFamily="34" charset="-128"/>
              </a:rPr>
              <a:t> file</a:t>
            </a:r>
          </a:p>
          <a:p>
            <a:pPr lvl="1" eaLnBrk="1" hangingPunct="1"/>
            <a:r>
              <a:rPr lang="en-US" altLang="id-ID" dirty="0" err="1">
                <a:ea typeface="ＭＳ Ｐゴシック" panose="020B0600070205080204" pitchFamily="34" charset="-128"/>
              </a:rPr>
              <a:t>Sebuah</a:t>
            </a:r>
            <a:r>
              <a:rPr lang="en-US" altLang="id-ID" dirty="0">
                <a:ea typeface="ＭＳ Ｐゴシック" panose="020B0600070205080204" pitchFamily="34" charset="-128"/>
              </a:rPr>
              <a:t> email</a:t>
            </a:r>
          </a:p>
          <a:p>
            <a:pPr lvl="1" eaLnBrk="1" hangingPunct="1"/>
            <a:r>
              <a:rPr lang="en-US" altLang="id-ID" dirty="0" err="1">
                <a:ea typeface="ＭＳ Ｐゴシック" panose="020B0600070205080204" pitchFamily="34" charset="-128"/>
              </a:rPr>
              <a:t>Sebuah</a:t>
            </a:r>
            <a:r>
              <a:rPr lang="en-US" altLang="id-ID" dirty="0">
                <a:ea typeface="ＭＳ Ｐゴシック" panose="020B0600070205080204" pitchFamily="34" charset="-128"/>
              </a:rPr>
              <a:t> email </a:t>
            </a:r>
            <a:r>
              <a:rPr lang="en-US" altLang="id-ID" dirty="0" err="1">
                <a:ea typeface="ＭＳ Ｐゴシック" panose="020B0600070205080204" pitchFamily="34" charset="-128"/>
              </a:rPr>
              <a:t>dengan</a:t>
            </a:r>
            <a:r>
              <a:rPr lang="en-US" altLang="id-ID" dirty="0">
                <a:ea typeface="ＭＳ Ｐゴシック" panose="020B0600070205080204" pitchFamily="34" charset="-128"/>
              </a:rPr>
              <a:t> 5 attachments</a:t>
            </a:r>
          </a:p>
          <a:p>
            <a:pPr lvl="1" eaLnBrk="1" hangingPunct="1"/>
            <a:r>
              <a:rPr lang="en-US" altLang="id-ID" dirty="0" err="1">
                <a:ea typeface="ＭＳ Ｐゴシック" panose="020B0600070205080204" pitchFamily="34" charset="-128"/>
              </a:rPr>
              <a:t>Sekumpulan</a:t>
            </a:r>
            <a:r>
              <a:rPr lang="en-US" altLang="id-ID" dirty="0">
                <a:ea typeface="ＭＳ Ｐゴシック" panose="020B0600070205080204" pitchFamily="34" charset="-128"/>
              </a:rPr>
              <a:t> files (PPT </a:t>
            </a:r>
            <a:r>
              <a:rPr lang="en-US" altLang="id-ID" dirty="0" err="1">
                <a:ea typeface="ＭＳ Ｐゴシック" panose="020B0600070205080204" pitchFamily="34" charset="-128"/>
              </a:rPr>
              <a:t>atau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halaman</a:t>
            </a:r>
            <a:r>
              <a:rPr lang="en-US" altLang="id-ID" dirty="0">
                <a:ea typeface="ＭＳ Ｐゴシック" panose="020B0600070205080204" pitchFamily="34" charset="-128"/>
              </a:rPr>
              <a:t> HTML)</a:t>
            </a:r>
          </a:p>
        </p:txBody>
      </p:sp>
    </p:spTree>
    <p:extLst>
      <p:ext uri="{BB962C8B-B14F-4D97-AF65-F5344CB8AC3E}">
        <p14:creationId xmlns:p14="http://schemas.microsoft.com/office/powerpoint/2010/main" val="138297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id-ID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Tokenisasi</a:t>
            </a:r>
            <a:r>
              <a:rPr lang="en-US" alt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 (</a:t>
            </a:r>
            <a:r>
              <a:rPr lang="en-US" altLang="id-ID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Tokenization</a:t>
            </a:r>
            <a:r>
              <a:rPr lang="en-US" alt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panose="020B0600070205080204" pitchFamily="34" charset="-128"/>
              </a:rPr>
              <a:t>)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130270" y="2002560"/>
            <a:ext cx="9603275" cy="4043398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id-ID" u="sng" dirty="0">
                <a:solidFill>
                  <a:srgbClr val="A40508"/>
                </a:solidFill>
                <a:ea typeface="ＭＳ Ｐゴシック" panose="020B0600070205080204" pitchFamily="34" charset="-128"/>
              </a:rPr>
              <a:t>Input</a:t>
            </a:r>
            <a:r>
              <a:rPr lang="en-US" altLang="id-ID" dirty="0">
                <a:ea typeface="ＭＳ Ｐゴシック" panose="020B0600070205080204" pitchFamily="34" charset="-128"/>
              </a:rPr>
              <a:t>: “</a:t>
            </a:r>
            <a:r>
              <a:rPr lang="en-US" altLang="id-ID" b="1" i="1" dirty="0">
                <a:ea typeface="ＭＳ Ｐゴシック" panose="020B0600070205080204" pitchFamily="34" charset="-128"/>
              </a:rPr>
              <a:t>Friends, Romans, Countrymen</a:t>
            </a:r>
            <a:r>
              <a:rPr lang="en-US" altLang="id-ID" dirty="0">
                <a:ea typeface="ＭＳ Ｐゴシック" panose="020B0600070205080204" pitchFamily="34" charset="-128"/>
              </a:rPr>
              <a:t>”</a:t>
            </a:r>
          </a:p>
          <a:p>
            <a:pPr algn="just" eaLnBrk="1" hangingPunct="1"/>
            <a:r>
              <a:rPr lang="en-US" altLang="id-ID" u="sng" dirty="0">
                <a:solidFill>
                  <a:srgbClr val="A40508"/>
                </a:solidFill>
                <a:ea typeface="ＭＳ Ｐゴシック" panose="020B0600070205080204" pitchFamily="34" charset="-128"/>
              </a:rPr>
              <a:t>Output</a:t>
            </a:r>
            <a:r>
              <a:rPr lang="en-US" altLang="id-ID" dirty="0">
                <a:ea typeface="ＭＳ Ｐゴシック" panose="020B0600070205080204" pitchFamily="34" charset="-128"/>
              </a:rPr>
              <a:t>: Tokens</a:t>
            </a:r>
          </a:p>
          <a:p>
            <a:pPr lvl="1" algn="just" eaLnBrk="1" hangingPunct="1"/>
            <a:r>
              <a:rPr lang="en-US" altLang="id-ID" b="1" i="1" dirty="0">
                <a:ea typeface="ＭＳ Ｐゴシック" panose="020B0600070205080204" pitchFamily="34" charset="-128"/>
              </a:rPr>
              <a:t>Friends</a:t>
            </a:r>
          </a:p>
          <a:p>
            <a:pPr lvl="1" algn="just" eaLnBrk="1" hangingPunct="1"/>
            <a:r>
              <a:rPr lang="en-US" altLang="id-ID" b="1" i="1" dirty="0">
                <a:ea typeface="ＭＳ Ｐゴシック" panose="020B0600070205080204" pitchFamily="34" charset="-128"/>
              </a:rPr>
              <a:t>Romans</a:t>
            </a:r>
          </a:p>
          <a:p>
            <a:pPr lvl="1" algn="just" eaLnBrk="1" hangingPunct="1"/>
            <a:r>
              <a:rPr lang="en-US" altLang="id-ID" b="1" i="1" dirty="0">
                <a:ea typeface="ＭＳ Ｐゴシック" panose="020B0600070205080204" pitchFamily="34" charset="-128"/>
              </a:rPr>
              <a:t>Countrymen</a:t>
            </a:r>
          </a:p>
          <a:p>
            <a:pPr algn="just" eaLnBrk="1" hangingPunct="1"/>
            <a:r>
              <a:rPr lang="en-US" altLang="id-ID" dirty="0" err="1">
                <a:ea typeface="ＭＳ Ｐゴシック" panose="020B0600070205080204" pitchFamily="34" charset="-128"/>
              </a:rPr>
              <a:t>Jadi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b="1" dirty="0">
                <a:solidFill>
                  <a:srgbClr val="139CB7"/>
                </a:solidFill>
                <a:ea typeface="ＭＳ Ｐゴシック" panose="020B0600070205080204" pitchFamily="34" charset="-128"/>
              </a:rPr>
              <a:t>token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adalah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sederetan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karakter</a:t>
            </a:r>
            <a:r>
              <a:rPr lang="en-US" altLang="id-ID" dirty="0">
                <a:ea typeface="ＭＳ Ｐゴシック" panose="020B0600070205080204" pitchFamily="34" charset="-128"/>
              </a:rPr>
              <a:t> (</a:t>
            </a:r>
            <a:r>
              <a:rPr lang="en-US" altLang="id-ID" i="1" dirty="0">
                <a:ea typeface="ＭＳ Ｐゴシック" panose="020B0600070205080204" pitchFamily="34" charset="-128"/>
              </a:rPr>
              <a:t>a sequence of characters</a:t>
            </a:r>
            <a:r>
              <a:rPr lang="en-US" altLang="id-ID" dirty="0">
                <a:ea typeface="ＭＳ Ｐゴシック" panose="020B0600070205080204" pitchFamily="34" charset="-128"/>
              </a:rPr>
              <a:t>) </a:t>
            </a:r>
            <a:r>
              <a:rPr lang="en-US" altLang="id-ID" dirty="0" err="1">
                <a:ea typeface="ＭＳ Ｐゴシック" panose="020B0600070205080204" pitchFamily="34" charset="-128"/>
              </a:rPr>
              <a:t>dalam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dokumen</a:t>
            </a:r>
            <a:r>
              <a:rPr lang="id-ID" altLang="id-ID" dirty="0">
                <a:ea typeface="ＭＳ Ｐゴシック" panose="020B0600070205080204" pitchFamily="34" charset="-128"/>
              </a:rPr>
              <a:t>.</a:t>
            </a:r>
            <a:endParaRPr lang="en-US" altLang="id-ID" dirty="0">
              <a:ea typeface="ＭＳ Ｐゴシック" panose="020B0600070205080204" pitchFamily="34" charset="-128"/>
            </a:endParaRPr>
          </a:p>
          <a:p>
            <a:pPr algn="just" eaLnBrk="1" hangingPunct="1"/>
            <a:r>
              <a:rPr lang="en-US" altLang="id-ID" dirty="0" err="1">
                <a:ea typeface="ＭＳ Ｐゴシック" panose="020B0600070205080204" pitchFamily="34" charset="-128"/>
              </a:rPr>
              <a:t>Setiap</a:t>
            </a:r>
            <a:r>
              <a:rPr lang="en-US" altLang="id-ID" dirty="0">
                <a:ea typeface="ＭＳ Ｐゴシック" panose="020B0600070205080204" pitchFamily="34" charset="-128"/>
              </a:rPr>
              <a:t> token </a:t>
            </a:r>
            <a:r>
              <a:rPr lang="en-US" altLang="id-ID" dirty="0" err="1">
                <a:ea typeface="ＭＳ Ｐゴシック" panose="020B0600070205080204" pitchFamily="34" charset="-128"/>
              </a:rPr>
              <a:t>menjadi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kandidat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dari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elemen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dalam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indeks</a:t>
            </a:r>
            <a:r>
              <a:rPr lang="en-US" altLang="id-ID" dirty="0">
                <a:ea typeface="ＭＳ Ｐゴシック" panose="020B0600070205080204" pitchFamily="34" charset="-128"/>
              </a:rPr>
              <a:t>, </a:t>
            </a:r>
            <a:r>
              <a:rPr lang="en-US" altLang="id-ID" dirty="0" err="1">
                <a:ea typeface="ＭＳ Ｐゴシック" panose="020B0600070205080204" pitchFamily="34" charset="-128"/>
              </a:rPr>
              <a:t>tentunya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setelah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u="sng" dirty="0">
                <a:ea typeface="ＭＳ Ｐゴシック" panose="020B0600070205080204" pitchFamily="34" charset="-128"/>
              </a:rPr>
              <a:t>preprocessing</a:t>
            </a:r>
            <a:r>
              <a:rPr lang="id-ID" altLang="id-ID" u="sng" dirty="0">
                <a:ea typeface="ＭＳ Ｐゴシック" panose="020B0600070205080204" pitchFamily="34" charset="-128"/>
              </a:rPr>
              <a:t>.</a:t>
            </a:r>
            <a:endParaRPr lang="en-US" altLang="id-ID" u="sng" dirty="0">
              <a:ea typeface="ＭＳ Ｐゴシック" panose="020B0600070205080204" pitchFamily="34" charset="-128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437085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lr>
                <a:srgbClr val="357E69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918BA3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2F6E7E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fld id="{E5171AA6-D462-42A4-B1F5-D2134EBF07C7}" type="slidenum">
              <a:rPr lang="en-US" altLang="id-ID" sz="1200">
                <a:solidFill>
                  <a:srgbClr val="898989"/>
                </a:solidFill>
                <a:ea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t>8</a:t>
            </a:fld>
            <a:endParaRPr lang="en-US" altLang="id-ID" sz="1200">
              <a:solidFill>
                <a:srgbClr val="898989"/>
              </a:solidFill>
              <a:ea typeface="Arial Unicode MS" panose="020B0604020202020204" pitchFamily="34" charset="-128"/>
            </a:endParaRPr>
          </a:p>
        </p:txBody>
      </p:sp>
      <p:sp>
        <p:nvSpPr>
          <p:cNvPr id="20484" name="TextBox 4"/>
          <p:cNvSpPr txBox="1">
            <a:spLocks noChangeArrowheads="1"/>
          </p:cNvSpPr>
          <p:nvPr/>
        </p:nvSpPr>
        <p:spPr bwMode="auto">
          <a:xfrm>
            <a:off x="9144000" y="-33338"/>
            <a:ext cx="11636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437085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lr>
                <a:srgbClr val="357E69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918BA3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2F6E7E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33337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id-ID" sz="1600">
                <a:solidFill>
                  <a:srgbClr val="FBFCFF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Sec. 2.2.1</a:t>
            </a:r>
          </a:p>
        </p:txBody>
      </p:sp>
    </p:spTree>
    <p:extLst>
      <p:ext uri="{BB962C8B-B14F-4D97-AF65-F5344CB8AC3E}">
        <p14:creationId xmlns:p14="http://schemas.microsoft.com/office/powerpoint/2010/main" val="95023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1027"/>
          <p:cNvSpPr>
            <a:spLocks noGrp="1" noChangeArrowheads="1"/>
          </p:cNvSpPr>
          <p:nvPr>
            <p:ph idx="1"/>
          </p:nvPr>
        </p:nvSpPr>
        <p:spPr>
          <a:xfrm>
            <a:off x="2057400" y="1676400"/>
            <a:ext cx="7772400" cy="4876800"/>
          </a:xfrm>
        </p:spPr>
        <p:txBody>
          <a:bodyPr/>
          <a:lstStyle/>
          <a:p>
            <a:pPr marL="457200" indent="-457200" algn="just" eaLnBrk="1" hangingPunct="1">
              <a:buFont typeface="+mj-lt"/>
              <a:buAutoNum type="arabicPeriod"/>
            </a:pP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Chinese and Japanese:</a:t>
            </a:r>
          </a:p>
          <a:p>
            <a:pPr lvl="1" algn="just" eaLnBrk="1" hangingPunct="1"/>
            <a:r>
              <a:rPr lang="ja-JP" altLang="en-US" dirty="0">
                <a:ea typeface="ＭＳ Ｐゴシック" panose="020B0600070205080204" pitchFamily="34" charset="-128"/>
                <a:sym typeface="Symbol" panose="05050102010706020507" pitchFamily="18" charset="2"/>
              </a:rPr>
              <a:t>莎拉波娃现在居住在美国东南部的佛罗里达。</a:t>
            </a:r>
          </a:p>
          <a:p>
            <a:pPr lvl="1" algn="just" eaLnBrk="1" hangingPunct="1"/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Not always guaranteed a unique tokenization</a:t>
            </a:r>
            <a:r>
              <a:rPr lang="ja-JP" altLang="en-US" dirty="0">
                <a:ea typeface="ＭＳ Ｐゴシック" panose="020B0600070205080204" pitchFamily="34" charset="-128"/>
                <a:sym typeface="Symbol" panose="05050102010706020507" pitchFamily="18" charset="2"/>
              </a:rPr>
              <a:t> </a:t>
            </a:r>
            <a:endParaRPr lang="en-US" altLang="id-ID" dirty="0">
              <a:ea typeface="ＭＳ Ｐゴシック" panose="020B0600070205080204" pitchFamily="34" charset="-128"/>
              <a:sym typeface="Symbol" panose="05050102010706020507" pitchFamily="18" charset="2"/>
            </a:endParaRPr>
          </a:p>
          <a:p>
            <a:pPr marL="457200" indent="-457200" algn="just" eaLnBrk="1" hangingPunct="1">
              <a:buFont typeface="+mj-lt"/>
              <a:buAutoNum type="arabicPeriod"/>
            </a:pPr>
            <a:r>
              <a:rPr lang="en-US" altLang="id-ID" dirty="0">
                <a:ea typeface="ＭＳ Ｐゴシック" panose="020B0600070205080204" pitchFamily="34" charset="-128"/>
                <a:sym typeface="Symbol" panose="05050102010706020507" pitchFamily="18" charset="2"/>
              </a:rPr>
              <a:t>Further complicated in Japanese: Dates/amounts in multiple formats</a:t>
            </a:r>
          </a:p>
        </p:txBody>
      </p:sp>
      <p:sp>
        <p:nvSpPr>
          <p:cNvPr id="30737" name="Slide Number Placeholder 2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37931725" indent="-37474525"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26C5DF-3A8F-4262-9DB0-A0EC81FADF6F}" type="slidenum">
              <a:rPr kumimoji="0" lang="en-US" altLang="id-ID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0724" name="Text Box 1037"/>
          <p:cNvSpPr txBox="1">
            <a:spLocks noChangeArrowheads="1"/>
          </p:cNvSpPr>
          <p:nvPr/>
        </p:nvSpPr>
        <p:spPr bwMode="auto">
          <a:xfrm>
            <a:off x="1600201" y="4419600"/>
            <a:ext cx="8888413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4161750" indent="-24161750"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prstClr val="black"/>
              </a:buClr>
              <a:buSzPct val="55000"/>
              <a:buFontTx/>
              <a:buNone/>
              <a:tabLst/>
              <a:defRPr/>
            </a:pPr>
            <a:r>
              <a:rPr kumimoji="0" lang="ja-JP" altLang="en-US" sz="21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フォーチュン</a:t>
            </a:r>
            <a:r>
              <a:rPr kumimoji="0" lang="en-US" altLang="ja-JP" sz="21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500</a:t>
            </a:r>
            <a:r>
              <a:rPr kumimoji="0" lang="ja-JP" altLang="en-US" sz="21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社は情報不足のため時間あた</a:t>
            </a:r>
            <a:r>
              <a:rPr kumimoji="0" lang="en-US" altLang="ja-JP" sz="21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$500K(</a:t>
            </a:r>
            <a:r>
              <a:rPr kumimoji="0" lang="ja-JP" altLang="en-US" sz="21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約</a:t>
            </a:r>
            <a:r>
              <a:rPr kumimoji="0" lang="en-US" altLang="ja-JP" sz="21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6,000</a:t>
            </a:r>
            <a:r>
              <a:rPr kumimoji="0" lang="ja-JP" altLang="en-US" sz="21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万円</a:t>
            </a:r>
            <a:r>
              <a:rPr kumimoji="0" lang="en-US" altLang="ja-JP" sz="21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)</a:t>
            </a:r>
            <a:endParaRPr kumimoji="0" lang="en-US" altLang="id-ID" sz="2400" b="1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30725" name="Group 1032"/>
          <p:cNvGrpSpPr>
            <a:grpSpLocks/>
          </p:cNvGrpSpPr>
          <p:nvPr/>
        </p:nvGrpSpPr>
        <p:grpSpPr bwMode="auto">
          <a:xfrm>
            <a:off x="2895601" y="5029200"/>
            <a:ext cx="5726113" cy="457200"/>
            <a:chOff x="422" y="3792"/>
            <a:chExt cx="3607" cy="288"/>
          </a:xfrm>
        </p:grpSpPr>
        <p:sp>
          <p:nvSpPr>
            <p:cNvPr id="30740" name="Text Box 1028"/>
            <p:cNvSpPr txBox="1">
              <a:spLocks noChangeArrowheads="1"/>
            </p:cNvSpPr>
            <p:nvPr/>
          </p:nvSpPr>
          <p:spPr bwMode="auto">
            <a:xfrm>
              <a:off x="422" y="3792"/>
              <a:ext cx="968" cy="28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 marL="37931725" indent="-37474525" algn="l"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Katakana</a:t>
              </a:r>
            </a:p>
          </p:txBody>
        </p:sp>
        <p:sp>
          <p:nvSpPr>
            <p:cNvPr id="30741" name="Text Box 1029"/>
            <p:cNvSpPr txBox="1">
              <a:spLocks noChangeArrowheads="1"/>
            </p:cNvSpPr>
            <p:nvPr/>
          </p:nvSpPr>
          <p:spPr bwMode="auto">
            <a:xfrm>
              <a:off x="1499" y="3792"/>
              <a:ext cx="949" cy="28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 marL="37931725" indent="-37474525" algn="l"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Hiragana</a:t>
              </a:r>
            </a:p>
          </p:txBody>
        </p:sp>
        <p:sp>
          <p:nvSpPr>
            <p:cNvPr id="30742" name="Text Box 1030"/>
            <p:cNvSpPr txBox="1">
              <a:spLocks noChangeArrowheads="1"/>
            </p:cNvSpPr>
            <p:nvPr/>
          </p:nvSpPr>
          <p:spPr bwMode="auto">
            <a:xfrm>
              <a:off x="2603" y="3792"/>
              <a:ext cx="580" cy="28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 marL="37931725" indent="-37474525" algn="l"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Kanji</a:t>
              </a:r>
            </a:p>
          </p:txBody>
        </p:sp>
        <p:sp>
          <p:nvSpPr>
            <p:cNvPr id="30743" name="Text Box 1031"/>
            <p:cNvSpPr txBox="1">
              <a:spLocks noChangeArrowheads="1"/>
            </p:cNvSpPr>
            <p:nvPr/>
          </p:nvSpPr>
          <p:spPr bwMode="auto">
            <a:xfrm>
              <a:off x="3275" y="3792"/>
              <a:ext cx="754" cy="28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 marL="37931725" indent="-37474525" algn="l"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 eaLnBrk="0" hangingPunct="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ucida Sans" panose="020B0602030504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Romaji</a:t>
              </a:r>
            </a:p>
          </p:txBody>
        </p:sp>
      </p:grpSp>
      <p:sp>
        <p:nvSpPr>
          <p:cNvPr id="30726" name="Rectangle 1040"/>
          <p:cNvSpPr>
            <a:spLocks noChangeArrowheads="1"/>
          </p:cNvSpPr>
          <p:nvPr/>
        </p:nvSpPr>
        <p:spPr bwMode="auto">
          <a:xfrm>
            <a:off x="2057400" y="4418014"/>
            <a:ext cx="14478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37931725" indent="-37474525"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id-ID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30727" name="AutoShape 1041"/>
          <p:cNvCxnSpPr>
            <a:cxnSpLocks noChangeShapeType="1"/>
            <a:stCxn id="30740" idx="0"/>
            <a:endCxn id="30726" idx="2"/>
          </p:cNvCxnSpPr>
          <p:nvPr/>
        </p:nvCxnSpPr>
        <p:spPr bwMode="auto">
          <a:xfrm flipH="1" flipV="1">
            <a:off x="2781300" y="4884738"/>
            <a:ext cx="882650" cy="144462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28" name="Rectangle 1044"/>
          <p:cNvSpPr>
            <a:spLocks noChangeArrowheads="1"/>
          </p:cNvSpPr>
          <p:nvPr/>
        </p:nvSpPr>
        <p:spPr bwMode="auto">
          <a:xfrm>
            <a:off x="5638800" y="4418014"/>
            <a:ext cx="762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37931725" indent="-37474525"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id-ID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30729" name="AutoShape 1045"/>
          <p:cNvCxnSpPr>
            <a:cxnSpLocks noChangeShapeType="1"/>
            <a:stCxn id="30741" idx="0"/>
            <a:endCxn id="30728" idx="2"/>
          </p:cNvCxnSpPr>
          <p:nvPr/>
        </p:nvCxnSpPr>
        <p:spPr bwMode="auto">
          <a:xfrm flipV="1">
            <a:off x="5359400" y="4884738"/>
            <a:ext cx="660400" cy="144462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30" name="Rectangle 1046"/>
          <p:cNvSpPr>
            <a:spLocks noChangeArrowheads="1"/>
          </p:cNvSpPr>
          <p:nvPr/>
        </p:nvSpPr>
        <p:spPr bwMode="auto">
          <a:xfrm>
            <a:off x="6400800" y="4418014"/>
            <a:ext cx="6096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37931725" indent="-37474525"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id-ID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30731" name="AutoShape 1047"/>
          <p:cNvCxnSpPr>
            <a:cxnSpLocks noChangeShapeType="1"/>
            <a:stCxn id="30742" idx="0"/>
            <a:endCxn id="30730" idx="2"/>
          </p:cNvCxnSpPr>
          <p:nvPr/>
        </p:nvCxnSpPr>
        <p:spPr bwMode="auto">
          <a:xfrm flipH="1" flipV="1">
            <a:off x="6705601" y="4884738"/>
            <a:ext cx="112713" cy="144462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32" name="Rectangle 1048"/>
          <p:cNvSpPr>
            <a:spLocks noChangeArrowheads="1"/>
          </p:cNvSpPr>
          <p:nvPr/>
        </p:nvSpPr>
        <p:spPr bwMode="auto">
          <a:xfrm>
            <a:off x="8153400" y="4376739"/>
            <a:ext cx="2286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37931725" indent="-37474525" algn="l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panose="020B0602030504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altLang="id-ID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" panose="020B0602030504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30733" name="AutoShape 1049"/>
          <p:cNvCxnSpPr>
            <a:cxnSpLocks noChangeShapeType="1"/>
            <a:stCxn id="30743" idx="0"/>
            <a:endCxn id="30732" idx="2"/>
          </p:cNvCxnSpPr>
          <p:nvPr/>
        </p:nvCxnSpPr>
        <p:spPr bwMode="auto">
          <a:xfrm flipV="1">
            <a:off x="8023226" y="4843464"/>
            <a:ext cx="244475" cy="185737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0735" name="Group 1055"/>
          <p:cNvGrpSpPr>
            <a:grpSpLocks/>
          </p:cNvGrpSpPr>
          <p:nvPr/>
        </p:nvGrpSpPr>
        <p:grpSpPr bwMode="auto">
          <a:xfrm>
            <a:off x="7772400" y="4267200"/>
            <a:ext cx="1447800" cy="228600"/>
            <a:chOff x="4176" y="3168"/>
            <a:chExt cx="912" cy="144"/>
          </a:xfrm>
        </p:grpSpPr>
        <p:sp>
          <p:nvSpPr>
            <p:cNvPr id="30738" name="Line 1053"/>
            <p:cNvSpPr>
              <a:spLocks noChangeShapeType="1"/>
            </p:cNvSpPr>
            <p:nvPr/>
          </p:nvSpPr>
          <p:spPr bwMode="auto">
            <a:xfrm>
              <a:off x="4176" y="316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437085"/>
                </a:buClr>
                <a:buSzTx/>
                <a:buFontTx/>
                <a:buNone/>
                <a:tabLst/>
                <a:defRPr/>
              </a:pPr>
              <a:endParaRPr kumimoji="0" lang="id-ID" sz="2400" b="0" i="0" u="none" strike="noStrike" kern="1200" cap="none" spc="0" normalizeH="0" baseline="0" noProof="0">
                <a:ln>
                  <a:noFill/>
                </a:ln>
                <a:solidFill>
                  <a:srgbClr val="437085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endParaRPr>
            </a:p>
          </p:txBody>
        </p:sp>
        <p:sp>
          <p:nvSpPr>
            <p:cNvPr id="30739" name="Line 1054"/>
            <p:cNvSpPr>
              <a:spLocks noChangeShapeType="1"/>
            </p:cNvSpPr>
            <p:nvPr/>
          </p:nvSpPr>
          <p:spPr bwMode="auto">
            <a:xfrm>
              <a:off x="4176" y="3168"/>
              <a:ext cx="912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437085"/>
                </a:buClr>
                <a:buSzTx/>
                <a:buFontTx/>
                <a:buNone/>
                <a:tabLst/>
                <a:defRPr/>
              </a:pPr>
              <a:endParaRPr kumimoji="0" lang="id-ID" sz="2400" b="0" i="0" u="none" strike="noStrike" kern="1200" cap="none" spc="0" normalizeH="0" baseline="0" noProof="0">
                <a:ln>
                  <a:noFill/>
                </a:ln>
                <a:solidFill>
                  <a:srgbClr val="437085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endParaRPr>
            </a:p>
          </p:txBody>
        </p:sp>
      </p:grpSp>
      <p:sp>
        <p:nvSpPr>
          <p:cNvPr id="30744" name="Rectangle 1026"/>
          <p:cNvSpPr>
            <a:spLocks noChangeArrowheads="1"/>
          </p:cNvSpPr>
          <p:nvPr/>
        </p:nvSpPr>
        <p:spPr bwMode="auto">
          <a:xfrm>
            <a:off x="1981200" y="274638"/>
            <a:ext cx="8229600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457200" defTabSz="4572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914400" defTabSz="4572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1371600" defTabSz="4572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1828800" defTabSz="4572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lvl="0" algn="just" eaLnBrk="1" fontAlgn="base" hangingPunct="1">
              <a:spcAft>
                <a:spcPct val="0"/>
              </a:spcAft>
              <a:defRPr/>
            </a:pPr>
            <a:r>
              <a:rPr lang="en-US" altLang="id-ID" sz="48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 Unicode MS" panose="020B0604020202020204" pitchFamily="34" charset="-128"/>
              </a:rPr>
              <a:t>Tokenisasi</a:t>
            </a:r>
            <a:r>
              <a:rPr lang="en-US" altLang="id-ID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 Unicode MS" panose="020B0604020202020204" pitchFamily="34" charset="-128"/>
              </a:rPr>
              <a:t>: </a:t>
            </a:r>
            <a:r>
              <a:rPr lang="en-US" altLang="id-ID" sz="48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 Unicode MS" panose="020B0604020202020204" pitchFamily="34" charset="-128"/>
              </a:rPr>
              <a:t>Isu</a:t>
            </a:r>
            <a:r>
              <a:rPr lang="en-US" altLang="id-ID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 Unicode MS" panose="020B0604020202020204" pitchFamily="34" charset="-128"/>
              </a:rPr>
              <a:t> </a:t>
            </a:r>
            <a:r>
              <a:rPr lang="en-US" altLang="id-ID" sz="48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 Unicode MS" panose="020B0604020202020204" pitchFamily="34" charset="-128"/>
              </a:rPr>
              <a:t>Dalam</a:t>
            </a:r>
            <a:r>
              <a:rPr lang="en-US" altLang="id-ID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 Unicode MS" panose="020B0604020202020204" pitchFamily="34" charset="-128"/>
              </a:rPr>
              <a:t> Bahasa</a:t>
            </a:r>
          </a:p>
        </p:txBody>
      </p:sp>
    </p:spTree>
    <p:extLst>
      <p:ext uri="{BB962C8B-B14F-4D97-AF65-F5344CB8AC3E}">
        <p14:creationId xmlns:p14="http://schemas.microsoft.com/office/powerpoint/2010/main" val="43902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1981200" y="2041255"/>
            <a:ext cx="9521823" cy="4191001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id-ID" dirty="0" err="1">
                <a:ea typeface="ＭＳ Ｐゴシック" panose="020B0600070205080204" pitchFamily="34" charset="-128"/>
              </a:rPr>
              <a:t>Tulisan</a:t>
            </a:r>
            <a:r>
              <a:rPr lang="en-US" altLang="id-ID" dirty="0">
                <a:ea typeface="ＭＳ Ｐゴシック" panose="020B0600070205080204" pitchFamily="34" charset="-128"/>
              </a:rPr>
              <a:t> Arab </a:t>
            </a:r>
            <a:r>
              <a:rPr lang="en-US" altLang="id-ID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ditulis</a:t>
            </a:r>
            <a:r>
              <a:rPr lang="en-US" altLang="id-ID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dari</a:t>
            </a:r>
            <a:r>
              <a:rPr lang="en-US" altLang="id-ID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kanan</a:t>
            </a:r>
            <a:r>
              <a:rPr lang="en-US" altLang="id-ID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ke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kiri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tetapi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untuk</a:t>
            </a:r>
            <a:r>
              <a:rPr lang="en-US" altLang="id-ID" dirty="0">
                <a:ea typeface="ＭＳ Ｐゴシック" panose="020B0600070205080204" pitchFamily="34" charset="-128"/>
              </a:rPr>
              <a:t>  </a:t>
            </a:r>
            <a:r>
              <a:rPr lang="en-US" altLang="id-ID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angka</a:t>
            </a:r>
            <a:r>
              <a:rPr lang="en-US" altLang="id-ID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dibaca</a:t>
            </a:r>
            <a:r>
              <a:rPr lang="en-US" altLang="id-ID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dari</a:t>
            </a:r>
            <a:r>
              <a:rPr lang="en-US" altLang="id-ID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kiri</a:t>
            </a:r>
            <a:r>
              <a:rPr lang="en-US" altLang="id-ID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ke</a:t>
            </a:r>
            <a:r>
              <a:rPr lang="en-US" altLang="id-ID" dirty="0">
                <a:ea typeface="ＭＳ Ｐゴシック" panose="020B0600070205080204" pitchFamily="34" charset="-128"/>
              </a:rPr>
              <a:t> </a:t>
            </a:r>
            <a:r>
              <a:rPr lang="en-US" altLang="id-ID" dirty="0" err="1">
                <a:ea typeface="ＭＳ Ｐゴシック" panose="020B0600070205080204" pitchFamily="34" charset="-128"/>
              </a:rPr>
              <a:t>kanan</a:t>
            </a:r>
            <a:endParaRPr lang="en-US" altLang="id-ID" dirty="0">
              <a:ea typeface="ＭＳ Ｐゴシック" panose="020B0600070205080204" pitchFamily="34" charset="-128"/>
            </a:endParaRPr>
          </a:p>
          <a:p>
            <a:pPr marL="0" indent="0" eaLnBrk="1" hangingPunct="1">
              <a:buNone/>
            </a:pPr>
            <a:endParaRPr lang="en-US" altLang="id-ID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id-ID" dirty="0">
                <a:ea typeface="ＭＳ Ｐゴシック" panose="020B0600070205080204" pitchFamily="34" charset="-128"/>
              </a:rPr>
              <a:t>                  		         ←  →    ← →                         ← start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id-ID" dirty="0">
              <a:ea typeface="ＭＳ Ｐゴシック" panose="020B0600070205080204" pitchFamily="34" charset="-128"/>
            </a:endParaRPr>
          </a:p>
        </p:txBody>
      </p:sp>
      <p:pic>
        <p:nvPicPr>
          <p:cNvPr id="3174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962401"/>
            <a:ext cx="7620000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1" name="Rectangle 1026"/>
          <p:cNvSpPr>
            <a:spLocks noChangeArrowheads="1"/>
          </p:cNvSpPr>
          <p:nvPr/>
        </p:nvSpPr>
        <p:spPr bwMode="auto">
          <a:xfrm>
            <a:off x="1981200" y="89825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algn="l" defTabSz="457200" eaLnBrk="0" hangingPunct="0">
              <a:spcBef>
                <a:spcPct val="0"/>
              </a:spcBef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457200" defTabSz="4572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914400" defTabSz="4572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1371600" defTabSz="4572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1828800" defTabSz="4572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id-ID" sz="4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Tokenisasi</a:t>
            </a:r>
            <a:r>
              <a:rPr kumimoji="0" lang="id-ID" altLang="id-ID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 </a:t>
            </a:r>
            <a:r>
              <a:rPr kumimoji="0" lang="en-US" altLang="id-ID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: </a:t>
            </a:r>
            <a:r>
              <a:rPr kumimoji="0" lang="en-US" altLang="id-ID" sz="4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Isu</a:t>
            </a:r>
            <a:r>
              <a:rPr kumimoji="0" lang="en-US" altLang="id-ID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 </a:t>
            </a:r>
            <a:r>
              <a:rPr kumimoji="0" lang="en-US" altLang="id-ID" sz="4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Dalam</a:t>
            </a:r>
            <a:r>
              <a:rPr kumimoji="0" lang="en-US" altLang="id-ID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 Bahasa</a:t>
            </a:r>
          </a:p>
        </p:txBody>
      </p:sp>
    </p:spTree>
    <p:extLst>
      <p:ext uri="{BB962C8B-B14F-4D97-AF65-F5344CB8AC3E}">
        <p14:creationId xmlns:p14="http://schemas.microsoft.com/office/powerpoint/2010/main" val="213879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EF0B5-7D68-49B0-BBBE-949A6192E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STOPWORDS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7C2F71-D64D-4B70-9205-99E3197A1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1559" y="552173"/>
            <a:ext cx="7315200" cy="574451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Kata buangan, daftar kata umum yang mempunyai fungsi tapi tidak mempunyai arti.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Contoh : dan, atau, yang.</a:t>
            </a:r>
          </a:p>
          <a:p>
            <a:pPr algn="just">
              <a:lnSpc>
                <a:spcPct val="150000"/>
              </a:lnSpc>
            </a:pPr>
            <a:r>
              <a:rPr lang="sv-SE" sz="2400" dirty="0"/>
              <a:t>Dari pengalaman, frekuensinya sangat banyak</a:t>
            </a:r>
            <a:r>
              <a:rPr lang="id-ID" sz="24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Timbul masalah, misalkan 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- Yang Mulia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- Yang Maha Kuasa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- Ekspresi DAN bernilai benar jika kedua operand 	   bernilai benar</a:t>
            </a:r>
          </a:p>
        </p:txBody>
      </p:sp>
    </p:spTree>
    <p:extLst>
      <p:ext uri="{BB962C8B-B14F-4D97-AF65-F5344CB8AC3E}">
        <p14:creationId xmlns:p14="http://schemas.microsoft.com/office/powerpoint/2010/main" val="19924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B3D46-57B1-462E-BC66-AE307A4BD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STOP 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5A3E86-9BC0-4542-ADF5-791DD47A62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800" dirty="0"/>
              <a:t>Jumlahnya cukup banyak: ~30% dari semua kata dalam corpus.</a:t>
            </a:r>
          </a:p>
          <a:p>
            <a:pPr algn="just">
              <a:lnSpc>
                <a:spcPct val="150000"/>
              </a:lnSpc>
            </a:pPr>
            <a:r>
              <a:rPr lang="id-ID" sz="2800" dirty="0"/>
              <a:t>Hemat indeks dan dapat memperkecil ukuran indeks walaupun dikompres.</a:t>
            </a:r>
          </a:p>
          <a:p>
            <a:pPr algn="just">
              <a:lnSpc>
                <a:spcPct val="150000"/>
              </a:lnSpc>
            </a:pPr>
            <a:r>
              <a:rPr lang="id-ID" sz="2800" dirty="0"/>
              <a:t>Query optimisasi menjadi lebih baik.</a:t>
            </a:r>
          </a:p>
          <a:p>
            <a:pPr algn="just">
              <a:lnSpc>
                <a:spcPct val="150000"/>
              </a:lnSpc>
            </a:pP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568806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0698"/>
            <a:ext cx="8911687" cy="853260"/>
          </a:xfrm>
        </p:spPr>
        <p:txBody>
          <a:bodyPr>
            <a:normAutofit fontScale="90000"/>
          </a:bodyPr>
          <a:lstStyle/>
          <a:p>
            <a:r>
              <a:rPr 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Normalisasi</a:t>
            </a:r>
            <a:r>
              <a:rPr lang="id-ID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Kata (terms)/Stemming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2006221"/>
            <a:ext cx="8915400" cy="459929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sv-SE" sz="2400" dirty="0"/>
              <a:t>Proses </a:t>
            </a:r>
            <a:r>
              <a:rPr lang="sv-SE" sz="2400" dirty="0">
                <a:solidFill>
                  <a:srgbClr val="0070C0"/>
                </a:solidFill>
              </a:rPr>
              <a:t>pembuangan prefiks dan sufiks </a:t>
            </a:r>
            <a:r>
              <a:rPr lang="sv-SE" sz="2400" dirty="0"/>
              <a:t>(secara</a:t>
            </a:r>
            <a:r>
              <a:rPr lang="id-ID" sz="2400" dirty="0"/>
              <a:t> </a:t>
            </a:r>
            <a:r>
              <a:rPr lang="sv-SE" sz="2400" dirty="0"/>
              <a:t>morfologi) dari suatu kata berimbuhan menjadi</a:t>
            </a:r>
            <a:r>
              <a:rPr lang="id-ID" sz="2400" dirty="0"/>
              <a:t> </a:t>
            </a:r>
            <a:r>
              <a:rPr lang="sv-SE" sz="2400" dirty="0"/>
              <a:t>kata dasar.</a:t>
            </a:r>
            <a:endParaRPr lang="id-ID" sz="2400" dirty="0"/>
          </a:p>
          <a:p>
            <a:pPr algn="just">
              <a:lnSpc>
                <a:spcPct val="150000"/>
              </a:lnSpc>
            </a:pPr>
            <a:r>
              <a:rPr lang="id-ID" sz="2400" dirty="0"/>
              <a:t>Contoh : </a:t>
            </a:r>
            <a:r>
              <a:rPr lang="id-ID" sz="2400" dirty="0">
                <a:solidFill>
                  <a:srgbClr val="0070C0"/>
                </a:solidFill>
              </a:rPr>
              <a:t>menyelesaikan</a:t>
            </a:r>
            <a:r>
              <a:rPr lang="id-ID" sz="2400" dirty="0"/>
              <a:t> =&gt; </a:t>
            </a:r>
            <a:r>
              <a:rPr lang="id-ID" sz="2400" dirty="0">
                <a:solidFill>
                  <a:srgbClr val="0070C0"/>
                </a:solidFill>
              </a:rPr>
              <a:t>selesai</a:t>
            </a:r>
            <a:r>
              <a:rPr lang="id-ID" sz="2400" dirty="0"/>
              <a:t> (stem).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Stemming dilakukan atas dasar asumsi bahwa kata-kata yang memiliki </a:t>
            </a:r>
            <a:r>
              <a:rPr lang="id-ID" sz="2400" dirty="0">
                <a:solidFill>
                  <a:srgbClr val="0070C0"/>
                </a:solidFill>
              </a:rPr>
              <a:t>stem yang sama </a:t>
            </a:r>
            <a:r>
              <a:rPr lang="id-ID" sz="2400" dirty="0"/>
              <a:t>memiliki </a:t>
            </a:r>
            <a:r>
              <a:rPr lang="id-ID" sz="2400" dirty="0">
                <a:solidFill>
                  <a:srgbClr val="0070C0"/>
                </a:solidFill>
              </a:rPr>
              <a:t>makna yang serupa</a:t>
            </a:r>
            <a:r>
              <a:rPr lang="id-ID" sz="2400" dirty="0"/>
              <a:t> pula.</a:t>
            </a:r>
          </a:p>
        </p:txBody>
      </p:sp>
    </p:spTree>
    <p:extLst>
      <p:ext uri="{BB962C8B-B14F-4D97-AF65-F5344CB8AC3E}">
        <p14:creationId xmlns:p14="http://schemas.microsoft.com/office/powerpoint/2010/main" val="257341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/>
              <a:t>Tujuan Stemming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2142699"/>
            <a:ext cx="10353762" cy="364850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Efisiensi, </a:t>
            </a:r>
            <a:r>
              <a:rPr lang="id-ID" sz="2400" dirty="0">
                <a:solidFill>
                  <a:srgbClr val="FFFF00"/>
                </a:solidFill>
              </a:rPr>
              <a:t>mengurangi</a:t>
            </a:r>
            <a:r>
              <a:rPr lang="id-ID" sz="2400" dirty="0"/>
              <a:t> jumlah </a:t>
            </a:r>
            <a:r>
              <a:rPr lang="id-ID" sz="2400" dirty="0">
                <a:solidFill>
                  <a:srgbClr val="FFFF00"/>
                </a:solidFill>
              </a:rPr>
              <a:t>kata-kata</a:t>
            </a:r>
            <a:r>
              <a:rPr lang="id-ID" sz="2400" dirty="0"/>
              <a:t> </a:t>
            </a:r>
            <a:r>
              <a:rPr lang="id-ID" sz="2400" dirty="0">
                <a:solidFill>
                  <a:srgbClr val="FFFF00"/>
                </a:solidFill>
              </a:rPr>
              <a:t>unik</a:t>
            </a:r>
            <a:r>
              <a:rPr lang="id-ID" sz="2400" dirty="0"/>
              <a:t> dalam indeks sehingga </a:t>
            </a:r>
            <a:r>
              <a:rPr lang="id-ID" sz="2400" dirty="0">
                <a:solidFill>
                  <a:schemeClr val="tx1">
                    <a:lumMod val="85000"/>
                  </a:schemeClr>
                </a:solidFill>
              </a:rPr>
              <a:t>mengurangi</a:t>
            </a:r>
            <a:r>
              <a:rPr lang="id-ID" sz="2400" dirty="0"/>
              <a:t> kebutuhan ruang penyimpanan untuk indeks dan </a:t>
            </a:r>
            <a:r>
              <a:rPr lang="id-ID" sz="2400" dirty="0">
                <a:solidFill>
                  <a:srgbClr val="FFFF00"/>
                </a:solidFill>
              </a:rPr>
              <a:t>mempercepat</a:t>
            </a:r>
            <a:r>
              <a:rPr lang="id-ID" sz="2400" dirty="0"/>
              <a:t> proses pencarian.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Efektivitas, </a:t>
            </a:r>
            <a:r>
              <a:rPr lang="id-ID" sz="2400" dirty="0">
                <a:solidFill>
                  <a:srgbClr val="FFFF00"/>
                </a:solidFill>
              </a:rPr>
              <a:t>meningkatkan</a:t>
            </a:r>
            <a:r>
              <a:rPr lang="id-ID" sz="2400" dirty="0"/>
              <a:t> dokumen yang ditemu-kembalikan (recall) </a:t>
            </a:r>
            <a:r>
              <a:rPr lang="id-ID" sz="2400" dirty="0">
                <a:solidFill>
                  <a:srgbClr val="FFFF00"/>
                </a:solidFill>
              </a:rPr>
              <a:t>dengan mengurangi </a:t>
            </a:r>
            <a:r>
              <a:rPr lang="id-ID" sz="2400" dirty="0"/>
              <a:t>varian kata menjadi bentuk kata dasarnya (stem).</a:t>
            </a:r>
          </a:p>
        </p:txBody>
      </p:sp>
    </p:spTree>
    <p:extLst>
      <p:ext uri="{BB962C8B-B14F-4D97-AF65-F5344CB8AC3E}">
        <p14:creationId xmlns:p14="http://schemas.microsoft.com/office/powerpoint/2010/main" val="218815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294198"/>
            <a:ext cx="9692640" cy="1174384"/>
          </a:xfrm>
        </p:spPr>
        <p:txBody>
          <a:bodyPr>
            <a:normAutofit/>
          </a:bodyPr>
          <a:lstStyle/>
          <a:p>
            <a:r>
              <a:rPr lang="id-ID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Masalah pada stemming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1872" y="1828800"/>
            <a:ext cx="8595360" cy="4872251"/>
          </a:xfrm>
        </p:spPr>
        <p:txBody>
          <a:bodyPr>
            <a:normAutofit fontScale="92500"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sz="2400" b="1" u="sng" dirty="0"/>
              <a:t>Understemming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Jumlah kata/imbuhan yang dipotong </a:t>
            </a:r>
            <a:r>
              <a:rPr lang="id-ID" sz="2400" dirty="0">
                <a:solidFill>
                  <a:srgbClr val="00B050"/>
                </a:solidFill>
              </a:rPr>
              <a:t>terlalu sedikit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Misal: ”pengorbanan” menjadi ”korbanan”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id-ID" sz="2400" dirty="0"/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2"/>
            </a:pPr>
            <a:r>
              <a:rPr lang="id-ID" sz="2400" b="1" u="sng" dirty="0"/>
              <a:t>Overstemming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Jumlah kata/imbuhan yang dipotong </a:t>
            </a:r>
            <a:r>
              <a:rPr lang="id-ID" sz="2400" dirty="0">
                <a:solidFill>
                  <a:srgbClr val="00B050"/>
                </a:solidFill>
              </a:rPr>
              <a:t>terlalu banyak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Misal: ”mencapai” menjadi ”capa”</a:t>
            </a:r>
          </a:p>
        </p:txBody>
      </p:sp>
    </p:spTree>
    <p:extLst>
      <p:ext uri="{BB962C8B-B14F-4D97-AF65-F5344CB8AC3E}">
        <p14:creationId xmlns:p14="http://schemas.microsoft.com/office/powerpoint/2010/main" val="112516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Teknik Stemming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Teknik stemming dapat dikategorikan menjadi tiga jenis :</a:t>
            </a:r>
          </a:p>
          <a:p>
            <a:pPr algn="just">
              <a:lnSpc>
                <a:spcPct val="150000"/>
              </a:lnSpc>
            </a:pPr>
            <a:r>
              <a:rPr lang="sv-SE" sz="2400" dirty="0"/>
              <a:t>Berdasarkan aturan sesuai bahasa tertentu</a:t>
            </a:r>
            <a:r>
              <a:rPr lang="id-ID" sz="24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sv-SE" sz="2400" dirty="0"/>
              <a:t>Berdasarkan kemunculan bersama</a:t>
            </a:r>
            <a:r>
              <a:rPr lang="id-ID" sz="24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sv-SE" sz="2400" dirty="0"/>
              <a:t>Berdasarkan kamus.</a:t>
            </a:r>
            <a:endParaRPr lang="id-ID" sz="24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3185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TEKNIK STEMMING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4151" y="1828800"/>
            <a:ext cx="9603701" cy="481766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id-ID" dirty="0">
                <a:solidFill>
                  <a:srgbClr val="FF0000"/>
                </a:solidFill>
              </a:rPr>
              <a:t>Periksa</a:t>
            </a:r>
            <a:r>
              <a:rPr lang="id-ID" dirty="0"/>
              <a:t> semua kemungkinan bentuk kata: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dirty="0"/>
              <a:t>	“prefiks1+prefiks2+KATADASAR+sufiks3+sufiks2+sufiks1”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Lakukan pemotongan </a:t>
            </a:r>
            <a:r>
              <a:rPr lang="id-ID" dirty="0">
                <a:solidFill>
                  <a:srgbClr val="FF0000"/>
                </a:solidFill>
              </a:rPr>
              <a:t>berurutan</a:t>
            </a:r>
            <a:r>
              <a:rPr lang="id-ID" dirty="0"/>
              <a:t> : prefiks1, prefiks2, sufiks1, sufiks2, sufiks3 (kalau ada), dan KATADASAR.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Setiap tahap pemotongan diikuti dengan </a:t>
            </a:r>
            <a:r>
              <a:rPr lang="id-ID" dirty="0">
                <a:solidFill>
                  <a:srgbClr val="FF0000"/>
                </a:solidFill>
              </a:rPr>
              <a:t>pemeriksaan</a:t>
            </a:r>
            <a:r>
              <a:rPr lang="id-ID" dirty="0"/>
              <a:t> di kamus kata dasar. Jika ada maka proses dinyatakan </a:t>
            </a:r>
            <a:r>
              <a:rPr lang="id-ID" dirty="0">
                <a:solidFill>
                  <a:srgbClr val="FF0000"/>
                </a:solidFill>
              </a:rPr>
              <a:t>selesai</a:t>
            </a:r>
            <a:r>
              <a:rPr lang="id-ID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Contoh : “</a:t>
            </a:r>
            <a:r>
              <a:rPr lang="id-ID" dirty="0">
                <a:solidFill>
                  <a:srgbClr val="FF0000"/>
                </a:solidFill>
              </a:rPr>
              <a:t>kata mempermainkannya</a:t>
            </a:r>
            <a:r>
              <a:rPr lang="id-ID" dirty="0"/>
              <a:t>”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Jika sampai pada pemotongan sufiks3 masih belum ada di kamus, maka dilakukan </a:t>
            </a:r>
            <a:r>
              <a:rPr lang="id-ID" dirty="0">
                <a:solidFill>
                  <a:srgbClr val="FF0000"/>
                </a:solidFill>
              </a:rPr>
              <a:t>proses kombinasi</a:t>
            </a:r>
            <a:r>
              <a:rPr lang="id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624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Sifat Khusus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4" y="1837765"/>
            <a:ext cx="11513126" cy="487693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Dilebur jika huruf kedua kata dasar adalah </a:t>
            </a:r>
            <a:r>
              <a:rPr lang="id-ID" sz="2400" b="1" dirty="0">
                <a:solidFill>
                  <a:srgbClr val="00B0F0"/>
                </a:solidFill>
              </a:rPr>
              <a:t>huruf vokal</a:t>
            </a:r>
            <a:r>
              <a:rPr lang="id-ID" sz="2400" dirty="0"/>
              <a:t>. Contoh: me- + tipu → menipu, me- + sapu → menyapu, me- + kira → mengira.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Tidak dilebur jika huruf kedua kata dasar adalah </a:t>
            </a:r>
            <a:r>
              <a:rPr lang="id-ID" sz="2400" b="1" dirty="0">
                <a:solidFill>
                  <a:srgbClr val="00B0F0"/>
                </a:solidFill>
              </a:rPr>
              <a:t>huruf konsonan</a:t>
            </a:r>
            <a:r>
              <a:rPr lang="id-ID" sz="2400" dirty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    Contoh: me- + klarifikasi → mengklarifikasi.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Tidak dilebur jika kata dasar merupakan </a:t>
            </a:r>
            <a:r>
              <a:rPr lang="id-ID" sz="2400" b="1" dirty="0">
                <a:solidFill>
                  <a:srgbClr val="00B0F0"/>
                </a:solidFill>
              </a:rPr>
              <a:t>kata asing </a:t>
            </a:r>
            <a:r>
              <a:rPr lang="id-ID" sz="2400" dirty="0"/>
              <a:t>yang belum diserap secara sempurna.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    Contoh : me- + konversi → mengkonversi.</a:t>
            </a:r>
          </a:p>
        </p:txBody>
      </p:sp>
    </p:spTree>
    <p:extLst>
      <p:ext uri="{BB962C8B-B14F-4D97-AF65-F5344CB8AC3E}">
        <p14:creationId xmlns:p14="http://schemas.microsoft.com/office/powerpoint/2010/main" val="228492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INTERSELEKSI POSTING LIST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7223" y="3034072"/>
            <a:ext cx="10772775" cy="318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57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5345" y="445828"/>
            <a:ext cx="9611880" cy="987188"/>
          </a:xfrm>
        </p:spPr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Pembobotan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5345" y="1637731"/>
            <a:ext cx="9611881" cy="511791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b="1" dirty="0"/>
              <a:t>Perlunya suatu kata diberi bobot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Makin </a:t>
            </a:r>
            <a:r>
              <a:rPr lang="id-ID" sz="2400" dirty="0">
                <a:solidFill>
                  <a:srgbClr val="FF0000"/>
                </a:solidFill>
              </a:rPr>
              <a:t>sering</a:t>
            </a:r>
            <a:r>
              <a:rPr lang="id-ID" sz="2400" dirty="0"/>
              <a:t> suatu kata </a:t>
            </a:r>
            <a:r>
              <a:rPr lang="id-ID" sz="2400" dirty="0">
                <a:solidFill>
                  <a:srgbClr val="FF0000"/>
                </a:solidFill>
              </a:rPr>
              <a:t>muncul</a:t>
            </a:r>
            <a:r>
              <a:rPr lang="id-ID" sz="2400" dirty="0"/>
              <a:t> pada suatu dokumen, maka diduga </a:t>
            </a:r>
            <a:r>
              <a:rPr lang="id-ID" sz="2400" dirty="0">
                <a:solidFill>
                  <a:srgbClr val="FF0000"/>
                </a:solidFill>
              </a:rPr>
              <a:t>semakin</a:t>
            </a:r>
            <a:r>
              <a:rPr lang="id-ID" sz="2400" dirty="0">
                <a:solidFill>
                  <a:srgbClr val="FFFF00"/>
                </a:solidFill>
              </a:rPr>
              <a:t> </a:t>
            </a:r>
            <a:r>
              <a:rPr lang="id-ID" sz="2400" dirty="0">
                <a:solidFill>
                  <a:srgbClr val="FF0000"/>
                </a:solidFill>
              </a:rPr>
              <a:t>penting</a:t>
            </a:r>
            <a:r>
              <a:rPr lang="id-ID" sz="2400" dirty="0">
                <a:solidFill>
                  <a:srgbClr val="FFFF00"/>
                </a:solidFill>
              </a:rPr>
              <a:t> </a:t>
            </a:r>
            <a:r>
              <a:rPr lang="id-ID" sz="2400" dirty="0"/>
              <a:t>kata itu untuk dokumen tsb.</a:t>
            </a:r>
          </a:p>
          <a:p>
            <a:pPr algn="just">
              <a:lnSpc>
                <a:spcPct val="150000"/>
              </a:lnSpc>
            </a:pPr>
            <a:r>
              <a:rPr lang="id-ID" sz="2400" b="1" dirty="0"/>
              <a:t>Beberapa pendekatan: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sz="2400" dirty="0"/>
              <a:t>Tf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sz="2400" dirty="0"/>
              <a:t>tf.idf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sz="2400" dirty="0"/>
              <a:t>BM25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sz="2400" dirty="0"/>
              <a:t>dsb.</a:t>
            </a:r>
          </a:p>
        </p:txBody>
      </p:sp>
    </p:spTree>
    <p:extLst>
      <p:ext uri="{BB962C8B-B14F-4D97-AF65-F5344CB8AC3E}">
        <p14:creationId xmlns:p14="http://schemas.microsoft.com/office/powerpoint/2010/main" val="347947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 FREQUENCY (TF)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800" dirty="0">
                <a:solidFill>
                  <a:srgbClr val="000000"/>
                </a:solidFill>
                <a:latin typeface="Verdana" panose="020B0604030504040204" pitchFamily="34" charset="0"/>
              </a:rPr>
              <a:t>Frekuensi </a:t>
            </a:r>
            <a:r>
              <a:rPr lang="id-ID" sz="2800" dirty="0">
                <a:solidFill>
                  <a:srgbClr val="FF0000"/>
                </a:solidFill>
                <a:latin typeface="Verdana" panose="020B0604030504040204" pitchFamily="34" charset="0"/>
              </a:rPr>
              <a:t>kemunculan</a:t>
            </a:r>
            <a:r>
              <a:rPr lang="id-ID" sz="2800" dirty="0">
                <a:solidFill>
                  <a:srgbClr val="000000"/>
                </a:solidFill>
                <a:latin typeface="Verdana" panose="020B0604030504040204" pitchFamily="34" charset="0"/>
              </a:rPr>
              <a:t> suatu term </a:t>
            </a:r>
            <a:r>
              <a:rPr lang="id-ID" sz="2800" b="1" i="1" dirty="0">
                <a:solidFill>
                  <a:srgbClr val="000000"/>
                </a:solidFill>
                <a:latin typeface="Verdana-BoldItalic"/>
              </a:rPr>
              <a:t>t </a:t>
            </a:r>
            <a:r>
              <a:rPr lang="id-ID" sz="2800" dirty="0">
                <a:solidFill>
                  <a:srgbClr val="000000"/>
                </a:solidFill>
                <a:latin typeface="Verdana" panose="020B0604030504040204" pitchFamily="34" charset="0"/>
              </a:rPr>
              <a:t>pada dokumen </a:t>
            </a:r>
            <a:r>
              <a:rPr lang="id-ID" sz="2800" b="1" i="1" dirty="0">
                <a:solidFill>
                  <a:srgbClr val="000000"/>
                </a:solidFill>
                <a:latin typeface="Verdana-BoldItalic"/>
              </a:rPr>
              <a:t>d =&gt;</a:t>
            </a:r>
            <a:r>
              <a:rPr lang="id-ID" sz="2800" dirty="0">
                <a:solidFill>
                  <a:srgbClr val="000000"/>
                </a:solidFill>
                <a:latin typeface="Wingdings-Regular"/>
              </a:rPr>
              <a:t> </a:t>
            </a:r>
            <a:r>
              <a:rPr lang="id-ID" sz="2800" dirty="0">
                <a:solidFill>
                  <a:srgbClr val="000000"/>
                </a:solidFill>
                <a:latin typeface="Verdana" panose="020B0604030504040204" pitchFamily="34" charset="0"/>
              </a:rPr>
              <a:t>tf</a:t>
            </a:r>
            <a:r>
              <a:rPr lang="id-ID" sz="1000" dirty="0">
                <a:solidFill>
                  <a:srgbClr val="000000"/>
                </a:solidFill>
                <a:latin typeface="Verdana" panose="020B0604030504040204" pitchFamily="34" charset="0"/>
              </a:rPr>
              <a:t>t,d</a:t>
            </a:r>
            <a:r>
              <a:rPr lang="id-ID" sz="2800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357" t="59655" r="57623" b="19450"/>
          <a:stretch/>
        </p:blipFill>
        <p:spPr>
          <a:xfrm>
            <a:off x="3657600" y="3448847"/>
            <a:ext cx="6605515" cy="323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54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/>
              <a:t>Term frequency (tf)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Mana yang lebih memberikan informasi sebagai penciri dari suatu dokumen? (kasus pada dok-1).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Kata </a:t>
            </a:r>
            <a:r>
              <a:rPr lang="id-ID" sz="2400" dirty="0">
                <a:solidFill>
                  <a:srgbClr val="FFFF00"/>
                </a:solidFill>
              </a:rPr>
              <a:t>komputer</a:t>
            </a:r>
            <a:r>
              <a:rPr lang="id-ID" sz="2400" dirty="0"/>
              <a:t> yang muncul sebanyak 10 kali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Kata </a:t>
            </a:r>
            <a:r>
              <a:rPr lang="id-ID" sz="2400" dirty="0">
                <a:solidFill>
                  <a:srgbClr val="FFFF00"/>
                </a:solidFill>
              </a:rPr>
              <a:t>yang</a:t>
            </a:r>
            <a:r>
              <a:rPr lang="id-ID" sz="2400" dirty="0"/>
              <a:t> yang muncul sebanyak 35 kali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Kata </a:t>
            </a:r>
            <a:r>
              <a:rPr lang="id-ID" sz="2400" dirty="0">
                <a:solidFill>
                  <a:srgbClr val="FFFF00"/>
                </a:solidFill>
              </a:rPr>
              <a:t>dari</a:t>
            </a:r>
            <a:r>
              <a:rPr lang="id-ID" sz="2400" dirty="0"/>
              <a:t> yang muncul sebanyak 20 kali</a:t>
            </a:r>
          </a:p>
        </p:txBody>
      </p:sp>
    </p:spTree>
    <p:extLst>
      <p:ext uri="{BB962C8B-B14F-4D97-AF65-F5344CB8AC3E}">
        <p14:creationId xmlns:p14="http://schemas.microsoft.com/office/powerpoint/2010/main" val="278317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DOCUMENT FREQUENCY (DF)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965960"/>
            <a:ext cx="9872871" cy="4130040"/>
          </a:xfrm>
        </p:spPr>
        <p:txBody>
          <a:bodyPr>
            <a:normAutofit/>
          </a:bodyPr>
          <a:lstStyle/>
          <a:p>
            <a:pPr marL="360363" indent="-314325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id-ID" sz="2800" dirty="0"/>
              <a:t>Banyaknya </a:t>
            </a:r>
            <a:r>
              <a:rPr lang="id-ID" sz="2800" dirty="0">
                <a:solidFill>
                  <a:srgbClr val="FF0000"/>
                </a:solidFill>
              </a:rPr>
              <a:t>dokumen</a:t>
            </a:r>
            <a:r>
              <a:rPr lang="id-ID" sz="2800" dirty="0"/>
              <a:t> di dalam koleksi yang mengandung kata tertentu.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0455" t="62826" r="43147" b="25233"/>
          <a:stretch/>
        </p:blipFill>
        <p:spPr>
          <a:xfrm>
            <a:off x="456264" y="3657602"/>
            <a:ext cx="11246341" cy="207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46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INVERSE DOCUMENT FREQUENCY (IDF)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9601200" cy="431951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v-SE" sz="2400" dirty="0"/>
              <a:t>Banyaknya dokumen dimana suatu term </a:t>
            </a:r>
            <a:r>
              <a:rPr lang="sv-SE" sz="2400" b="1" dirty="0"/>
              <a:t>t</a:t>
            </a:r>
            <a:r>
              <a:rPr lang="id-ID" sz="2400" dirty="0"/>
              <a:t> </a:t>
            </a:r>
            <a:r>
              <a:rPr lang="sv-SE" sz="2400" dirty="0"/>
              <a:t>muncul :</a:t>
            </a:r>
            <a:endParaRPr lang="id-ID" sz="2400" dirty="0"/>
          </a:p>
          <a:p>
            <a:pPr marL="0" indent="0" algn="just">
              <a:lnSpc>
                <a:spcPct val="150000"/>
              </a:lnSpc>
              <a:buNone/>
            </a:pPr>
            <a:endParaRPr lang="id-ID" sz="2400" dirty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d-ID" sz="2400" dirty="0"/>
              <a:t>Dikoreksi dengan banyaknya seluruh dokumen dalam koleksi (N), menjadi 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3881" t="49021" r="32133" b="40718"/>
          <a:stretch/>
        </p:blipFill>
        <p:spPr>
          <a:xfrm>
            <a:off x="5823313" y="2852381"/>
            <a:ext cx="697774" cy="10099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6573" t="64506" r="11259" b="24860"/>
          <a:stretch/>
        </p:blipFill>
        <p:spPr>
          <a:xfrm>
            <a:off x="4711418" y="4410956"/>
            <a:ext cx="2832978" cy="1392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/>
              <a:t>Bobot tf.idf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9299179" cy="4797946"/>
          </a:xfrm>
        </p:spPr>
        <p:txBody>
          <a:bodyPr>
            <a:normAutofit fontScale="92500" lnSpcReduction="20000"/>
          </a:bodyPr>
          <a:lstStyle/>
          <a:p>
            <a:r>
              <a:rPr lang="id-ID" sz="3200" dirty="0">
                <a:effectLst/>
                <a:latin typeface="Verdana" panose="020B0604030504040204" pitchFamily="34" charset="0"/>
              </a:rPr>
              <a:t>Hasil kali : </a:t>
            </a:r>
            <a:r>
              <a:rPr lang="id-ID" sz="3200" b="1" i="1" dirty="0">
                <a:effectLst/>
                <a:latin typeface="Verdana-BoldItalic"/>
              </a:rPr>
              <a:t>tf</a:t>
            </a:r>
            <a:r>
              <a:rPr lang="id-ID" sz="1050" dirty="0">
                <a:effectLst/>
                <a:latin typeface="Verdana" panose="020B0604030504040204" pitchFamily="34" charset="0"/>
              </a:rPr>
              <a:t>t </a:t>
            </a:r>
            <a:r>
              <a:rPr lang="id-ID" sz="3200" dirty="0">
                <a:effectLst/>
                <a:latin typeface="Verdana" panose="020B0604030504040204" pitchFamily="34" charset="0"/>
              </a:rPr>
              <a:t>x </a:t>
            </a:r>
            <a:r>
              <a:rPr lang="id-ID" sz="3200" b="1" i="1" dirty="0">
                <a:effectLst/>
                <a:latin typeface="Verdana-BoldItalic"/>
              </a:rPr>
              <a:t>idf</a:t>
            </a:r>
            <a:r>
              <a:rPr lang="id-ID" sz="1050" dirty="0">
                <a:effectLst/>
                <a:latin typeface="Verdana" panose="020B0604030504040204" pitchFamily="34" charset="0"/>
              </a:rPr>
              <a:t>t</a:t>
            </a:r>
          </a:p>
          <a:p>
            <a:r>
              <a:rPr lang="id-ID" sz="3200" dirty="0"/>
              <a:t>Maka bobot setiap term </a:t>
            </a:r>
            <a:r>
              <a:rPr lang="id-ID" sz="3200" b="1" dirty="0"/>
              <a:t>t</a:t>
            </a:r>
            <a:r>
              <a:rPr lang="id-ID" sz="3200" dirty="0"/>
              <a:t> pada dokumen </a:t>
            </a:r>
            <a:r>
              <a:rPr lang="id-ID" sz="3200" b="1" dirty="0"/>
              <a:t>d</a:t>
            </a:r>
            <a:r>
              <a:rPr lang="id-ID" sz="3200" dirty="0"/>
              <a:t> adalah:</a:t>
            </a:r>
          </a:p>
          <a:p>
            <a:endParaRPr lang="id-ID" sz="3200" dirty="0"/>
          </a:p>
          <a:p>
            <a:endParaRPr lang="id-ID" sz="3200" dirty="0"/>
          </a:p>
          <a:p>
            <a:endParaRPr lang="id-ID" sz="3200" dirty="0"/>
          </a:p>
          <a:p>
            <a:r>
              <a:rPr lang="id-ID" sz="3200" dirty="0"/>
              <a:t>Kecenderungan nilai bobot: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d-ID" sz="3200" dirty="0"/>
              <a:t>Berbanding lurus dengan frekuensi kemunculan term t pada suatu dokumen 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d-ID" sz="3200" dirty="0"/>
              <a:t>Berbanding terbalik dengan banyaknya dokumen yang mengandung suatu term 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7413" t="63946" r="67062" b="25233"/>
          <a:stretch/>
        </p:blipFill>
        <p:spPr>
          <a:xfrm>
            <a:off x="4230807" y="3087429"/>
            <a:ext cx="2593073" cy="1016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700" y="858981"/>
            <a:ext cx="8770571" cy="1270079"/>
          </a:xfrm>
        </p:spPr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BOOLEAN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>
                <a:effectLst/>
                <a:latin typeface="Verdana" panose="020B0604030504040204" pitchFamily="34" charset="0"/>
              </a:rPr>
              <a:t>Kemunculan suatu term </a:t>
            </a:r>
            <a:r>
              <a:rPr lang="id-ID" b="1" i="1" dirty="0">
                <a:effectLst/>
                <a:latin typeface="Verdana-BoldItalic"/>
              </a:rPr>
              <a:t>t </a:t>
            </a:r>
            <a:r>
              <a:rPr lang="id-ID" dirty="0">
                <a:effectLst/>
                <a:latin typeface="Verdana" panose="020B0604030504040204" pitchFamily="34" charset="0"/>
              </a:rPr>
              <a:t>pada dokumen </a:t>
            </a:r>
            <a:r>
              <a:rPr lang="id-ID" b="1" i="1" dirty="0">
                <a:effectLst/>
                <a:latin typeface="Verdana-BoldItalic"/>
              </a:rPr>
              <a:t>d =&gt;</a:t>
            </a:r>
            <a:br>
              <a:rPr lang="id-ID" dirty="0">
                <a:effectLst/>
                <a:latin typeface="Wingdings-Regular"/>
              </a:rPr>
            </a:br>
            <a:r>
              <a:rPr lang="id-ID" dirty="0">
                <a:effectLst/>
                <a:latin typeface="Verdana" panose="020B0604030504040204" pitchFamily="34" charset="0"/>
              </a:rPr>
              <a:t>b</a:t>
            </a:r>
            <a:r>
              <a:rPr lang="id-ID" sz="800" dirty="0">
                <a:effectLst/>
                <a:latin typeface="Verdana" panose="020B0604030504040204" pitchFamily="34" charset="0"/>
              </a:rPr>
              <a:t>t,d </a:t>
            </a:r>
            <a:r>
              <a:rPr lang="id-ID" b="1" i="1" dirty="0">
                <a:solidFill>
                  <a:srgbClr val="FDFCFA">
                    <a:lumMod val="25000"/>
                  </a:srgbClr>
                </a:solidFill>
                <a:latin typeface="Verdana-BoldItalic"/>
              </a:rPr>
              <a:t>=&gt;</a:t>
            </a:r>
            <a:r>
              <a:rPr lang="id-ID" dirty="0">
                <a:effectLst/>
                <a:latin typeface="Verdana" panose="020B0604030504040204" pitchFamily="34" charset="0"/>
              </a:rPr>
              <a:t>[0,1]</a:t>
            </a:r>
            <a:r>
              <a:rPr lang="id-ID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8007" t="42118" r="14302" b="33815"/>
          <a:stretch/>
        </p:blipFill>
        <p:spPr>
          <a:xfrm>
            <a:off x="2933700" y="3423573"/>
            <a:ext cx="7028596" cy="343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71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Contoh kasus: N=10000</a:t>
            </a:r>
            <a:br>
              <a:rPr 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Hitung bobot tf.idf normal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00612" y="2193925"/>
            <a:ext cx="8102127" cy="466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06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theme/_rels/them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2.jpeg"/></Relationships>
</file>

<file path=ppt/theme/_rels/them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ppt/theme/theme2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3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4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65359"/>
      </a:accent1>
      <a:accent2>
        <a:srgbClr val="ED8428"/>
      </a:accent2>
      <a:accent3>
        <a:srgbClr val="E6C46D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5D8C9649-FBE1-4B5B-8258-8A170F9843AD}"/>
    </a:ext>
  </a:extLst>
</a:theme>
</file>

<file path=ppt/theme/theme5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6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7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8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9.xml><?xml version="1.0" encoding="utf-8"?>
<a:theme xmlns:a="http://schemas.openxmlformats.org/drawingml/2006/main" name="View">
  <a:themeElements>
    <a:clrScheme name="View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7B713C7F-58B7-4AE9-B361-B13EB9EC4C0C}"/>
    </a:ext>
  </a:extLst>
</a:theme>
</file>

<file path=ppt/theme/theme10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1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ppt/theme/theme12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E1217"/>
      </a:dk2>
      <a:lt2>
        <a:srgbClr val="FAFDFD"/>
      </a:lt2>
      <a:accent1>
        <a:srgbClr val="78475D"/>
      </a:accent1>
      <a:accent2>
        <a:srgbClr val="A7D068"/>
      </a:accent2>
      <a:accent3>
        <a:srgbClr val="78C5CF"/>
      </a:accent3>
      <a:accent4>
        <a:srgbClr val="D36E88"/>
      </a:accent4>
      <a:accent5>
        <a:srgbClr val="D3C588"/>
      </a:accent5>
      <a:accent6>
        <a:srgbClr val="ED9E57"/>
      </a:accent6>
      <a:hlink>
        <a:srgbClr val="78C5CF"/>
      </a:hlink>
      <a:folHlink>
        <a:srgbClr val="D36E88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E2D42CFC-65DC-41E3-8961-A8E5A2991312}"/>
    </a:ext>
  </a:extLst>
</a:theme>
</file>

<file path=ppt/theme/theme13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6A9C41"/>
      </a:dk2>
      <a:lt2>
        <a:srgbClr val="E7E6E6"/>
      </a:lt2>
      <a:accent1>
        <a:srgbClr val="A7D535"/>
      </a:accent1>
      <a:accent2>
        <a:srgbClr val="EACA4F"/>
      </a:accent2>
      <a:accent3>
        <a:srgbClr val="FD9850"/>
      </a:accent3>
      <a:accent4>
        <a:srgbClr val="F46442"/>
      </a:accent4>
      <a:accent5>
        <a:srgbClr val="54D289"/>
      </a:accent5>
      <a:accent6>
        <a:srgbClr val="6AD8CB"/>
      </a:accent6>
      <a:hlink>
        <a:srgbClr val="CAFB50"/>
      </a:hlink>
      <a:folHlink>
        <a:srgbClr val="DEFF8B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B587E4A9-1405-4B4F-8BC3-512EE08D2EBF}"/>
    </a:ext>
  </a:extLst>
</a:theme>
</file>

<file path=ppt/theme/theme14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15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ppt/theme/theme16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ppt/theme/theme17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18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10B6F4"/>
      </a:accent1>
      <a:accent2>
        <a:srgbClr val="3C78C3"/>
      </a:accent2>
      <a:accent3>
        <a:srgbClr val="9F52D0"/>
      </a:accent3>
      <a:accent4>
        <a:srgbClr val="D64198"/>
      </a:accent4>
      <a:accent5>
        <a:srgbClr val="DA2228"/>
      </a:accent5>
      <a:accent6>
        <a:srgbClr val="F18318"/>
      </a:accent6>
      <a:hlink>
        <a:srgbClr val="38DDEC"/>
      </a:hlink>
      <a:folHlink>
        <a:srgbClr val="A8DEE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ppt/theme/theme19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4551"/>
      </a:dk2>
      <a:lt2>
        <a:srgbClr val="F2ACD2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3016C5A4-E631-4977-A608-ACFB47552625}"/>
    </a:ext>
  </a:extLst>
</a:theme>
</file>

<file path=ppt/theme/theme20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1.xml><?xml version="1.0" encoding="utf-8"?>
<a:theme xmlns:a="http://schemas.openxmlformats.org/drawingml/2006/main" name="1_Feathered">
  <a:themeElements>
    <a:clrScheme name="Feathered">
      <a:dk1>
        <a:sysClr val="windowText" lastClr="000000"/>
      </a:dk1>
      <a:lt1>
        <a:sysClr val="window" lastClr="FFFFFF"/>
      </a:lt1>
      <a:dk2>
        <a:srgbClr val="162327"/>
      </a:dk2>
      <a:lt2>
        <a:srgbClr val="FDFCFA"/>
      </a:lt2>
      <a:accent1>
        <a:srgbClr val="856835"/>
      </a:accent1>
      <a:accent2>
        <a:srgbClr val="454F52"/>
      </a:accent2>
      <a:accent3>
        <a:srgbClr val="236869"/>
      </a:accent3>
      <a:accent4>
        <a:srgbClr val="AD6675"/>
      </a:accent4>
      <a:accent5>
        <a:srgbClr val="795272"/>
      </a:accent5>
      <a:accent6>
        <a:srgbClr val="387D9D"/>
      </a:accent6>
      <a:hlink>
        <a:srgbClr val="387D9D"/>
      </a:hlink>
      <a:folHlink>
        <a:srgbClr val="AD6675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7BB72121-E1DC-4E3B-8C88-6F44201D420D}"/>
    </a:ext>
  </a:extLst>
</a:theme>
</file>

<file path=ppt/theme/theme22.xml><?xml version="1.0" encoding="utf-8"?>
<a:theme xmlns:a="http://schemas.openxmlformats.org/drawingml/2006/main" name="1_Badge">
  <a:themeElements>
    <a:clrScheme name="Badge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ppt/theme/theme23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432A30"/>
      </a:dk2>
      <a:lt2>
        <a:srgbClr val="F2F2F0"/>
      </a:lt2>
      <a:accent1>
        <a:srgbClr val="836C9F"/>
      </a:accent1>
      <a:accent2>
        <a:srgbClr val="BDAB56"/>
      </a:accent2>
      <a:accent3>
        <a:srgbClr val="B0565D"/>
      </a:accent3>
      <a:accent4>
        <a:srgbClr val="55B1BC"/>
      </a:accent4>
      <a:accent5>
        <a:srgbClr val="4D925F"/>
      </a:accent5>
      <a:accent6>
        <a:srgbClr val="E08C4A"/>
      </a:accent6>
      <a:hlink>
        <a:srgbClr val="55B1BC"/>
      </a:hlink>
      <a:folHlink>
        <a:srgbClr val="836C9F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9270AA94-2367-4B1E-B579-26147B222BD0}"/>
    </a:ext>
  </a:extLst>
</a:theme>
</file>

<file path=ppt/theme/theme24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25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ppt/theme/theme26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7.xml><?xml version="1.0" encoding="utf-8"?>
<a:theme xmlns:a="http://schemas.openxmlformats.org/drawingml/2006/main" name="1_Frame">
  <a:themeElements>
    <a:clrScheme name="Fram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39D77354-939E-4A26-AE51-B3F9618B14B7}"/>
    </a:ext>
  </a:extLst>
</a:theme>
</file>

<file path=ppt/theme/theme2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373</TotalTime>
  <Words>921</Words>
  <Application>Microsoft Office PowerPoint</Application>
  <PresentationFormat>Widescreen</PresentationFormat>
  <Paragraphs>162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28</vt:i4>
      </vt:variant>
      <vt:variant>
        <vt:lpstr>Theme</vt:lpstr>
      </vt:variant>
      <vt:variant>
        <vt:i4>27</vt:i4>
      </vt:variant>
      <vt:variant>
        <vt:lpstr>Slide Titles</vt:lpstr>
      </vt:variant>
      <vt:variant>
        <vt:i4>27</vt:i4>
      </vt:variant>
    </vt:vector>
  </HeadingPairs>
  <TitlesOfParts>
    <vt:vector size="82" baseType="lpstr">
      <vt:lpstr>Arial Unicode MS</vt:lpstr>
      <vt:lpstr>ＭＳ Ｐゴシック</vt:lpstr>
      <vt:lpstr>Arial</vt:lpstr>
      <vt:lpstr>Calibri</vt:lpstr>
      <vt:lpstr>Calibri Light</vt:lpstr>
      <vt:lpstr>Calisto MT</vt:lpstr>
      <vt:lpstr>Century Gothic</vt:lpstr>
      <vt:lpstr>Century Schoolbook</vt:lpstr>
      <vt:lpstr>Corbel</vt:lpstr>
      <vt:lpstr>Franklin Gothic Book</vt:lpstr>
      <vt:lpstr>Garamond</vt:lpstr>
      <vt:lpstr>Gill Sans MT</vt:lpstr>
      <vt:lpstr>Impact</vt:lpstr>
      <vt:lpstr>Lucida Sans</vt:lpstr>
      <vt:lpstr>Rockwell</vt:lpstr>
      <vt:lpstr>Rockwell Condensed</vt:lpstr>
      <vt:lpstr>Symbol</vt:lpstr>
      <vt:lpstr>Tahoma</vt:lpstr>
      <vt:lpstr>Times New Roman</vt:lpstr>
      <vt:lpstr>Trebuchet MS</vt:lpstr>
      <vt:lpstr>Tw Cen MT</vt:lpstr>
      <vt:lpstr>Tw Cen MT Condensed</vt:lpstr>
      <vt:lpstr>Verdana</vt:lpstr>
      <vt:lpstr>Verdana-BoldItalic</vt:lpstr>
      <vt:lpstr>Wingdings</vt:lpstr>
      <vt:lpstr>Wingdings 2</vt:lpstr>
      <vt:lpstr>Wingdings 3</vt:lpstr>
      <vt:lpstr>Wingdings-Regular</vt:lpstr>
      <vt:lpstr>Savon</vt:lpstr>
      <vt:lpstr>Badge</vt:lpstr>
      <vt:lpstr>Gallery</vt:lpstr>
      <vt:lpstr>Dividend</vt:lpstr>
      <vt:lpstr>Frame</vt:lpstr>
      <vt:lpstr>Organic</vt:lpstr>
      <vt:lpstr>Wisp</vt:lpstr>
      <vt:lpstr>Slate</vt:lpstr>
      <vt:lpstr>View</vt:lpstr>
      <vt:lpstr>Droplet</vt:lpstr>
      <vt:lpstr>Basis</vt:lpstr>
      <vt:lpstr>Feathered</vt:lpstr>
      <vt:lpstr>Berlin</vt:lpstr>
      <vt:lpstr>Parallax</vt:lpstr>
      <vt:lpstr>Metropolitan</vt:lpstr>
      <vt:lpstr>Ion</vt:lpstr>
      <vt:lpstr>Mesh</vt:lpstr>
      <vt:lpstr>Atlas</vt:lpstr>
      <vt:lpstr>Depth</vt:lpstr>
      <vt:lpstr>Facet</vt:lpstr>
      <vt:lpstr>1_Feathered</vt:lpstr>
      <vt:lpstr>1_Badge</vt:lpstr>
      <vt:lpstr>Crop</vt:lpstr>
      <vt:lpstr>Vapor Trail</vt:lpstr>
      <vt:lpstr>Integral</vt:lpstr>
      <vt:lpstr>Wood Type</vt:lpstr>
      <vt:lpstr>1_Frame</vt:lpstr>
      <vt:lpstr>INVERTED INDEX</vt:lpstr>
      <vt:lpstr>PENDAHULUAN</vt:lpstr>
      <vt:lpstr>Diagram Proses Indexing</vt:lpstr>
      <vt:lpstr>Indexing</vt:lpstr>
      <vt:lpstr>INDEXING</vt:lpstr>
      <vt:lpstr>Tahap Pengindeksan Otomatis</vt:lpstr>
      <vt:lpstr>COMPLICATIONS : FORMAT/LANGUAGE</vt:lpstr>
      <vt:lpstr>Tokenisasi (Tokenization)</vt:lpstr>
      <vt:lpstr>PowerPoint Presentation</vt:lpstr>
      <vt:lpstr>PowerPoint Presentation</vt:lpstr>
      <vt:lpstr>STOPWORDS</vt:lpstr>
      <vt:lpstr>STOP WORDS</vt:lpstr>
      <vt:lpstr>Normalisasi Kata (terms)/Stemming</vt:lpstr>
      <vt:lpstr>Tujuan Stemming</vt:lpstr>
      <vt:lpstr>Masalah pada stemming</vt:lpstr>
      <vt:lpstr>Teknik Stemming</vt:lpstr>
      <vt:lpstr>TEKNIK STEMMING</vt:lpstr>
      <vt:lpstr>Sifat Khusus</vt:lpstr>
      <vt:lpstr>INTERSELEKSI POSTING LIST</vt:lpstr>
      <vt:lpstr>Pembobotan</vt:lpstr>
      <vt:lpstr>TERM FREQUENCY (TF)</vt:lpstr>
      <vt:lpstr>Term frequency (tf)</vt:lpstr>
      <vt:lpstr>DOCUMENT FREQUENCY (DF)</vt:lpstr>
      <vt:lpstr>INVERSE DOCUMENT FREQUENCY (IDF)</vt:lpstr>
      <vt:lpstr>Bobot tf.idf</vt:lpstr>
      <vt:lpstr>BOOLEAN</vt:lpstr>
      <vt:lpstr>Contoh kasus: N=10000 Hitung bobot tf.idf normal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INVERTED INDEX</dc:title>
  <dc:creator>rowbee</dc:creator>
  <cp:lastModifiedBy>rowbee</cp:lastModifiedBy>
  <cp:revision>77</cp:revision>
  <dcterms:created xsi:type="dcterms:W3CDTF">2017-09-22T23:44:58Z</dcterms:created>
  <dcterms:modified xsi:type="dcterms:W3CDTF">2017-09-25T02:42:58Z</dcterms:modified>
</cp:coreProperties>
</file>