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2C16"/>
    <a:srgbClr val="0C788E"/>
    <a:srgbClr val="025198"/>
    <a:srgbClr val="000099"/>
    <a:srgbClr val="1C1C1C"/>
    <a:srgbClr val="660066"/>
    <a:srgbClr val="000058"/>
    <a:srgbClr val="2E1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75" autoAdjust="0"/>
    <p:restoredTop sz="94652" autoAdjust="0"/>
  </p:normalViewPr>
  <p:slideViewPr>
    <p:cSldViewPr>
      <p:cViewPr varScale="1">
        <p:scale>
          <a:sx n="65" d="100"/>
          <a:sy n="65" d="100"/>
        </p:scale>
        <p:origin x="121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C3B7C5-4D27-4FEA-9529-88D301B64DBF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1541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EC16C7-82B6-43B2-899A-CC1F63D87E3A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9982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50990-98FF-4C12-90DA-EEB7C44A1ED3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830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1BA58F-730C-4CC7-AD06-0B9D946C0EED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3451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BE7F48-04C8-4596-8DE3-AA0EE406509A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4153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254D9E-7248-48EE-952E-E2DA31DE0B62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0976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6CE0DB-B249-40F2-BF43-3D36F15A0173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4964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489EC5-AB18-4A67-9258-EB1EEC30D487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4947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CD682-53CD-4A74-A1F0-3225EC8BE6F2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5600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47891-018E-4423-816D-81FE07DB1D53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1002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97398B-8DC7-453E-B0FB-0F64CF03ADED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2550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2EA4D42-023E-4C4C-BA9E-5DF083B225FC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8" name="Rectangle 110"/>
          <p:cNvSpPr>
            <a:spLocks noGrp="1" noChangeArrowheads="1"/>
          </p:cNvSpPr>
          <p:nvPr>
            <p:ph type="ctrTitle"/>
          </p:nvPr>
        </p:nvSpPr>
        <p:spPr>
          <a:xfrm>
            <a:off x="827584" y="1340768"/>
            <a:ext cx="7056586" cy="2880320"/>
          </a:xfrm>
          <a:noFill/>
          <a:ln/>
        </p:spPr>
        <p:txBody>
          <a:bodyPr/>
          <a:lstStyle/>
          <a:p>
            <a:r>
              <a:rPr lang="es-ES" sz="6000" b="1" dirty="0" err="1">
                <a:solidFill>
                  <a:schemeClr val="bg1"/>
                </a:solidFill>
              </a:rPr>
              <a:t>Sistem</a:t>
            </a:r>
            <a:r>
              <a:rPr lang="es-ES" sz="6000" b="1" dirty="0">
                <a:solidFill>
                  <a:schemeClr val="bg1"/>
                </a:solidFill>
              </a:rPr>
              <a:t> </a:t>
            </a:r>
            <a:r>
              <a:rPr lang="es-ES" sz="6000" b="1" dirty="0" err="1">
                <a:solidFill>
                  <a:schemeClr val="bg1"/>
                </a:solidFill>
              </a:rPr>
              <a:t>Operasi</a:t>
            </a:r>
            <a:r>
              <a:rPr lang="es-ES" sz="6000" b="1" dirty="0">
                <a:solidFill>
                  <a:schemeClr val="bg1"/>
                </a:solidFill>
              </a:rPr>
              <a:t> - Multimedia</a:t>
            </a:r>
          </a:p>
        </p:txBody>
      </p:sp>
      <p:sp>
        <p:nvSpPr>
          <p:cNvPr id="3" name="Rectangle 110">
            <a:extLst>
              <a:ext uri="{FF2B5EF4-FFF2-40B4-BE49-F238E27FC236}">
                <a16:creationId xmlns:a16="http://schemas.microsoft.com/office/drawing/2014/main" id="{0982B11E-8FDD-4A5A-B935-13179FEB22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5517232"/>
            <a:ext cx="7056586" cy="544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algn="l"/>
            <a:r>
              <a:rPr lang="id-ID" sz="2400" b="1" kern="0" dirty="0">
                <a:solidFill>
                  <a:schemeClr val="bg1"/>
                </a:solidFill>
              </a:rPr>
              <a:t>Oleh : Rahmat Robi Waliyansyah, M.Kom.</a:t>
            </a:r>
            <a:endParaRPr lang="es-ES" sz="2400" b="1" kern="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pPr algn="r"/>
            <a:r>
              <a:rPr lang="en-US" sz="3600" i="1" dirty="0" err="1">
                <a:solidFill>
                  <a:schemeClr val="tx1"/>
                </a:solidFill>
              </a:rPr>
              <a:t>Tujuan</a:t>
            </a:r>
            <a:endParaRPr lang="en-US" sz="3600" i="1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55788"/>
            <a:ext cx="8229600" cy="4525962"/>
          </a:xfrm>
        </p:spPr>
        <p:txBody>
          <a:bodyPr/>
          <a:lstStyle/>
          <a:p>
            <a:pPr algn="just" eaLnBrk="1" hangingPunct="1"/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defenisi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multimedia</a:t>
            </a:r>
          </a:p>
          <a:p>
            <a:pPr algn="just" eaLnBrk="1" hangingPunct="1"/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terkini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multimedia</a:t>
            </a:r>
          </a:p>
          <a:p>
            <a:pPr algn="just" eaLnBrk="1" hangingPunct="1"/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manfaat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 multimedia</a:t>
            </a:r>
          </a:p>
          <a:p>
            <a:pPr algn="just" eaLnBrk="1" hangingPunct="1"/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peluang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industry multimedia</a:t>
            </a:r>
            <a:endParaRPr lang="id-ID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 dirty="0" err="1"/>
              <a:t>Mengapa</a:t>
            </a:r>
            <a:r>
              <a:rPr lang="en-US" sz="3800" dirty="0"/>
              <a:t> Multimedia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en-US" sz="2700" dirty="0" err="1"/>
              <a:t>Menurut</a:t>
            </a:r>
            <a:r>
              <a:rPr lang="en-US" sz="2700" dirty="0"/>
              <a:t> </a:t>
            </a:r>
            <a:r>
              <a:rPr lang="en-US" sz="2700" i="1" dirty="0" err="1"/>
              <a:t>Riset</a:t>
            </a:r>
            <a:r>
              <a:rPr lang="en-US" sz="2700" i="1" dirty="0"/>
              <a:t> Computer Technology Research</a:t>
            </a:r>
            <a:r>
              <a:rPr lang="en-US" sz="2700" dirty="0"/>
              <a:t> (CTR) </a:t>
            </a:r>
          </a:p>
          <a:p>
            <a:pPr algn="just" eaLnBrk="1" hangingPunct="1"/>
            <a:r>
              <a:rPr lang="en-US" sz="2700" dirty="0" err="1"/>
              <a:t>Manusia</a:t>
            </a:r>
            <a:r>
              <a:rPr lang="en-US" sz="2700" dirty="0"/>
              <a:t> </a:t>
            </a:r>
            <a:r>
              <a:rPr lang="en-US" sz="2700" dirty="0" err="1"/>
              <a:t>mampu</a:t>
            </a:r>
            <a:r>
              <a:rPr lang="en-US" sz="2700" dirty="0"/>
              <a:t> </a:t>
            </a:r>
            <a:r>
              <a:rPr lang="en-US" sz="2700" dirty="0" err="1"/>
              <a:t>mengingat</a:t>
            </a:r>
            <a:r>
              <a:rPr lang="en-US" sz="2700" dirty="0"/>
              <a:t> </a:t>
            </a:r>
            <a:r>
              <a:rPr lang="en-US" sz="2700" dirty="0">
                <a:solidFill>
                  <a:srgbClr val="FF0000"/>
                </a:solidFill>
              </a:rPr>
              <a:t>20 %</a:t>
            </a:r>
            <a:r>
              <a:rPr lang="en-US" sz="2700" dirty="0"/>
              <a:t> </a:t>
            </a:r>
            <a:r>
              <a:rPr lang="en-US" sz="2700" dirty="0" err="1"/>
              <a:t>dari</a:t>
            </a:r>
            <a:r>
              <a:rPr lang="en-US" sz="2700" dirty="0"/>
              <a:t> </a:t>
            </a:r>
            <a:r>
              <a:rPr lang="en-US" sz="2700" dirty="0" err="1"/>
              <a:t>apa</a:t>
            </a:r>
            <a:r>
              <a:rPr lang="en-US" sz="2700" dirty="0"/>
              <a:t> yang </a:t>
            </a:r>
            <a:r>
              <a:rPr lang="en-US" sz="2700" dirty="0" err="1"/>
              <a:t>dia</a:t>
            </a:r>
            <a:r>
              <a:rPr lang="en-US" sz="2700" dirty="0"/>
              <a:t> </a:t>
            </a:r>
            <a:r>
              <a:rPr lang="en-US" sz="2700" dirty="0" err="1"/>
              <a:t>lihat</a:t>
            </a:r>
            <a:endParaRPr lang="en-US" sz="2700" dirty="0"/>
          </a:p>
          <a:p>
            <a:pPr algn="just" eaLnBrk="1" hangingPunct="1"/>
            <a:r>
              <a:rPr lang="en-US" sz="2700" dirty="0" err="1"/>
              <a:t>Manusia</a:t>
            </a:r>
            <a:r>
              <a:rPr lang="en-US" sz="2700" dirty="0"/>
              <a:t> </a:t>
            </a:r>
            <a:r>
              <a:rPr lang="en-US" sz="2700" dirty="0" err="1"/>
              <a:t>mampu</a:t>
            </a:r>
            <a:r>
              <a:rPr lang="en-US" sz="2700" dirty="0"/>
              <a:t> </a:t>
            </a:r>
            <a:r>
              <a:rPr lang="en-US" sz="2700" dirty="0" err="1"/>
              <a:t>mengingat</a:t>
            </a:r>
            <a:r>
              <a:rPr lang="en-US" sz="2700" dirty="0"/>
              <a:t> </a:t>
            </a:r>
            <a:r>
              <a:rPr lang="en-US" sz="2700" dirty="0">
                <a:solidFill>
                  <a:srgbClr val="FF0000"/>
                </a:solidFill>
              </a:rPr>
              <a:t>30%</a:t>
            </a:r>
            <a:r>
              <a:rPr lang="en-US" sz="2700" dirty="0"/>
              <a:t> </a:t>
            </a:r>
            <a:r>
              <a:rPr lang="en-US" sz="2700" dirty="0" err="1"/>
              <a:t>dari</a:t>
            </a:r>
            <a:r>
              <a:rPr lang="en-US" sz="2700" dirty="0"/>
              <a:t> yang </a:t>
            </a:r>
            <a:r>
              <a:rPr lang="en-US" sz="2700" dirty="0" err="1"/>
              <a:t>dia</a:t>
            </a:r>
            <a:r>
              <a:rPr lang="en-US" sz="2700" dirty="0"/>
              <a:t> </a:t>
            </a:r>
            <a:r>
              <a:rPr lang="en-US" sz="2700" dirty="0" err="1"/>
              <a:t>dengar</a:t>
            </a:r>
            <a:endParaRPr lang="en-US" sz="2700" dirty="0"/>
          </a:p>
          <a:p>
            <a:pPr algn="just" eaLnBrk="1" hangingPunct="1"/>
            <a:r>
              <a:rPr lang="en-US" sz="2700" dirty="0" err="1"/>
              <a:t>Manusia</a:t>
            </a:r>
            <a:r>
              <a:rPr lang="en-US" sz="2700" dirty="0"/>
              <a:t> </a:t>
            </a:r>
            <a:r>
              <a:rPr lang="en-US" sz="2700" dirty="0" err="1"/>
              <a:t>mampu</a:t>
            </a:r>
            <a:r>
              <a:rPr lang="en-US" sz="2700" dirty="0"/>
              <a:t> </a:t>
            </a:r>
            <a:r>
              <a:rPr lang="en-US" sz="2700" dirty="0" err="1"/>
              <a:t>mengingat</a:t>
            </a:r>
            <a:r>
              <a:rPr lang="en-US" sz="2700" dirty="0"/>
              <a:t> </a:t>
            </a:r>
            <a:r>
              <a:rPr lang="en-US" sz="2700" dirty="0">
                <a:solidFill>
                  <a:srgbClr val="FF0000"/>
                </a:solidFill>
              </a:rPr>
              <a:t>50%</a:t>
            </a:r>
            <a:r>
              <a:rPr lang="en-US" sz="2700" dirty="0"/>
              <a:t> </a:t>
            </a:r>
            <a:r>
              <a:rPr lang="en-US" sz="2700" dirty="0" err="1"/>
              <a:t>dari</a:t>
            </a:r>
            <a:r>
              <a:rPr lang="en-US" sz="2700" dirty="0"/>
              <a:t> yang </a:t>
            </a:r>
            <a:r>
              <a:rPr lang="en-US" sz="2700" dirty="0" err="1"/>
              <a:t>didengar</a:t>
            </a:r>
            <a:r>
              <a:rPr lang="en-US" sz="2700" dirty="0"/>
              <a:t> </a:t>
            </a:r>
            <a:r>
              <a:rPr lang="en-US" sz="2700" dirty="0" err="1"/>
              <a:t>dan</a:t>
            </a:r>
            <a:r>
              <a:rPr lang="en-US" sz="2700" dirty="0"/>
              <a:t> </a:t>
            </a:r>
            <a:r>
              <a:rPr lang="en-US" sz="2700" dirty="0" err="1"/>
              <a:t>dilihat</a:t>
            </a:r>
            <a:endParaRPr lang="en-US" sz="2700" dirty="0"/>
          </a:p>
          <a:p>
            <a:pPr algn="just" eaLnBrk="1" hangingPunct="1"/>
            <a:r>
              <a:rPr lang="en-US" sz="2700" dirty="0" err="1"/>
              <a:t>Manusia</a:t>
            </a:r>
            <a:r>
              <a:rPr lang="en-US" sz="2700" dirty="0"/>
              <a:t> </a:t>
            </a:r>
            <a:r>
              <a:rPr lang="en-US" sz="2700" dirty="0" err="1"/>
              <a:t>mampu</a:t>
            </a:r>
            <a:r>
              <a:rPr lang="en-US" sz="2700" dirty="0"/>
              <a:t> </a:t>
            </a:r>
            <a:r>
              <a:rPr lang="en-US" sz="2700" dirty="0" err="1"/>
              <a:t>mengingat</a:t>
            </a:r>
            <a:r>
              <a:rPr lang="en-US" sz="2700" dirty="0"/>
              <a:t> </a:t>
            </a:r>
            <a:r>
              <a:rPr lang="en-US" sz="2700" dirty="0">
                <a:solidFill>
                  <a:srgbClr val="FF0000"/>
                </a:solidFill>
              </a:rPr>
              <a:t>70%</a:t>
            </a:r>
            <a:r>
              <a:rPr lang="en-US" sz="2700" dirty="0"/>
              <a:t> </a:t>
            </a:r>
            <a:r>
              <a:rPr lang="en-US" sz="2700" dirty="0" err="1"/>
              <a:t>dari</a:t>
            </a:r>
            <a:r>
              <a:rPr lang="en-US" sz="2700" dirty="0"/>
              <a:t> yang </a:t>
            </a:r>
            <a:r>
              <a:rPr lang="en-US" sz="2700" dirty="0" err="1"/>
              <a:t>dia</a:t>
            </a:r>
            <a:r>
              <a:rPr lang="en-US" sz="2700" dirty="0"/>
              <a:t> </a:t>
            </a:r>
            <a:r>
              <a:rPr lang="en-US" sz="2700" dirty="0" err="1"/>
              <a:t>lihat</a:t>
            </a:r>
            <a:r>
              <a:rPr lang="en-US" sz="2700" dirty="0"/>
              <a:t>, </a:t>
            </a:r>
            <a:r>
              <a:rPr lang="en-US" sz="2700" dirty="0" err="1"/>
              <a:t>didengar</a:t>
            </a:r>
            <a:r>
              <a:rPr lang="en-US" sz="2700" dirty="0"/>
              <a:t> </a:t>
            </a:r>
            <a:r>
              <a:rPr lang="en-US" sz="2700" dirty="0" err="1"/>
              <a:t>dan</a:t>
            </a:r>
            <a:r>
              <a:rPr lang="en-US" sz="2700" dirty="0"/>
              <a:t> </a:t>
            </a:r>
            <a:r>
              <a:rPr lang="en-US" sz="2700" dirty="0" err="1"/>
              <a:t>dilakukan</a:t>
            </a:r>
            <a:endParaRPr lang="en-US" sz="2700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40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Definisi</a:t>
            </a:r>
            <a:r>
              <a:rPr lang="en-US" sz="3600" dirty="0"/>
              <a:t> Multimedia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sz="3000" dirty="0" err="1"/>
              <a:t>menurut</a:t>
            </a:r>
            <a:r>
              <a:rPr lang="en-US" sz="3000" dirty="0"/>
              <a:t> </a:t>
            </a:r>
            <a:r>
              <a:rPr lang="en-US" sz="3000" i="1" dirty="0"/>
              <a:t>wikipedia.org</a:t>
            </a:r>
            <a:r>
              <a:rPr lang="en-US" sz="3000" dirty="0"/>
              <a:t>:</a:t>
            </a:r>
          </a:p>
          <a:p>
            <a:pPr algn="just" eaLnBrk="1" hangingPunct="1">
              <a:buFont typeface="Arial" charset="0"/>
              <a:buNone/>
            </a:pPr>
            <a:endParaRPr lang="en-US" sz="3000" dirty="0"/>
          </a:p>
          <a:p>
            <a:pPr algn="just" eaLnBrk="1" hangingPunct="1">
              <a:buFont typeface="Arial" charset="0"/>
              <a:buNone/>
            </a:pPr>
            <a:r>
              <a:rPr lang="en-US" sz="3000" dirty="0"/>
              <a:t>	“</a:t>
            </a:r>
            <a:r>
              <a:rPr lang="en-US" sz="3000" i="1" dirty="0"/>
              <a:t>Multimedia is the use of several different media to convey information (text, audio, graphics, animation, video, and interactivity</a:t>
            </a:r>
            <a:r>
              <a:rPr lang="en-US" sz="3000" dirty="0"/>
              <a:t>)”. 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19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/>
              <a:t>History Multimedia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/>
          <a:lstStyle/>
          <a:p>
            <a:pPr algn="just" eaLnBrk="1" hangingPunct="1"/>
            <a:r>
              <a:rPr lang="en-US" sz="2800" dirty="0" err="1"/>
              <a:t>Komputer</a:t>
            </a:r>
            <a:r>
              <a:rPr lang="en-US" sz="2800" dirty="0"/>
              <a:t> Multimedia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 yang </a:t>
            </a:r>
            <a:r>
              <a:rPr lang="en-US" sz="2800" dirty="0" err="1"/>
              <a:t>dikonfigurasi</a:t>
            </a:r>
            <a:r>
              <a:rPr lang="en-US" sz="2800" dirty="0"/>
              <a:t>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rekomendasi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CD-ROM</a:t>
            </a:r>
            <a:r>
              <a:rPr lang="en-US" sz="2800" i="1" dirty="0"/>
              <a:t>	</a:t>
            </a:r>
          </a:p>
          <a:p>
            <a:pPr algn="just" eaLnBrk="1" hangingPunct="1"/>
            <a:r>
              <a:rPr lang="en-US" sz="2800" i="1" dirty="0"/>
              <a:t>CD-ROM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waktu</a:t>
            </a:r>
            <a:r>
              <a:rPr lang="en-US" sz="2800" dirty="0"/>
              <a:t> </a:t>
            </a:r>
            <a:r>
              <a:rPr lang="en-US" sz="2800" dirty="0" err="1"/>
              <a:t>itu</a:t>
            </a:r>
            <a:r>
              <a:rPr lang="en-US" sz="2800" dirty="0"/>
              <a:t> </a:t>
            </a:r>
            <a:r>
              <a:rPr lang="en-US" sz="2800" dirty="0" err="1"/>
              <a:t>dijadikan</a:t>
            </a:r>
            <a:r>
              <a:rPr lang="en-US" sz="2800" dirty="0"/>
              <a:t> standard </a:t>
            </a:r>
            <a:r>
              <a:rPr lang="en-US" sz="2800" dirty="0" err="1"/>
              <a:t>dikarenakan</a:t>
            </a:r>
            <a:r>
              <a:rPr lang="en-US" sz="2800" dirty="0"/>
              <a:t> </a:t>
            </a:r>
            <a:r>
              <a:rPr lang="en-US" sz="2800" dirty="0" err="1"/>
              <a:t>dahulu</a:t>
            </a:r>
            <a:r>
              <a:rPr lang="en-US" sz="2800" dirty="0"/>
              <a:t> multimedia </a:t>
            </a:r>
            <a:r>
              <a:rPr lang="en-US" sz="2800" dirty="0" err="1"/>
              <a:t>sebatas</a:t>
            </a:r>
            <a:r>
              <a:rPr lang="en-US" sz="2800" dirty="0"/>
              <a:t> </a:t>
            </a:r>
            <a:r>
              <a:rPr lang="en-US" sz="2800" dirty="0" err="1"/>
              <a:t>hanya</a:t>
            </a:r>
            <a:r>
              <a:rPr lang="en-US" sz="2800" dirty="0"/>
              <a:t> </a:t>
            </a:r>
            <a:r>
              <a:rPr lang="en-US" sz="2800" dirty="0" err="1"/>
              <a:t>kemampuan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menampilkan</a:t>
            </a:r>
            <a:r>
              <a:rPr lang="en-US" sz="2800" dirty="0"/>
              <a:t> video </a:t>
            </a:r>
            <a:r>
              <a:rPr lang="en-US" sz="2800" dirty="0" err="1"/>
              <a:t>melalui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CD-ROM </a:t>
            </a:r>
            <a:r>
              <a:rPr lang="en-US" sz="2800" dirty="0" err="1"/>
              <a:t>saja</a:t>
            </a:r>
            <a:endParaRPr lang="en-US" sz="2800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6693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 err="1"/>
              <a:t>Jenis</a:t>
            </a:r>
            <a:r>
              <a:rPr lang="en-US" sz="3400" dirty="0"/>
              <a:t> Multimedia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600" dirty="0"/>
              <a:t>Multimedia, yang </a:t>
            </a:r>
            <a:r>
              <a:rPr lang="en-US" sz="2600" dirty="0" err="1"/>
              <a:t>juga</a:t>
            </a:r>
            <a:r>
              <a:rPr lang="en-US" sz="2600" dirty="0"/>
              <a:t> </a:t>
            </a:r>
            <a:r>
              <a:rPr lang="en-US" sz="2600" dirty="0" err="1"/>
              <a:t>banyak</a:t>
            </a:r>
            <a:r>
              <a:rPr lang="en-US" sz="2600" dirty="0"/>
              <a:t> </a:t>
            </a:r>
            <a:r>
              <a:rPr lang="en-US" sz="2600" dirty="0" err="1"/>
              <a:t>dikenal</a:t>
            </a:r>
            <a:r>
              <a:rPr lang="en-US" sz="2600" dirty="0"/>
              <a:t> </a:t>
            </a:r>
            <a:r>
              <a:rPr lang="en-US" sz="2600" dirty="0" err="1"/>
              <a:t>dengan</a:t>
            </a:r>
            <a:r>
              <a:rPr lang="en-US" sz="2600" dirty="0"/>
              <a:t> </a:t>
            </a:r>
            <a:r>
              <a:rPr lang="en-US" sz="2600" dirty="0" err="1"/>
              <a:t>istilah</a:t>
            </a:r>
            <a:r>
              <a:rPr lang="en-US" sz="2600" dirty="0"/>
              <a:t> many-media, </a:t>
            </a:r>
            <a:r>
              <a:rPr lang="en-US" sz="2600" dirty="0" err="1"/>
              <a:t>secara</a:t>
            </a:r>
            <a:r>
              <a:rPr lang="en-US" sz="2600" dirty="0"/>
              <a:t> </a:t>
            </a:r>
            <a:r>
              <a:rPr lang="en-US" sz="2600" dirty="0" err="1"/>
              <a:t>sederhana</a:t>
            </a:r>
            <a:r>
              <a:rPr lang="en-US" sz="2600" dirty="0"/>
              <a:t> </a:t>
            </a:r>
            <a:r>
              <a:rPr lang="en-US" sz="2600" dirty="0" err="1"/>
              <a:t>dihubungkan</a:t>
            </a:r>
            <a:r>
              <a:rPr lang="en-US" sz="2600" dirty="0"/>
              <a:t> </a:t>
            </a:r>
            <a:r>
              <a:rPr lang="en-US" sz="2600" dirty="0" err="1"/>
              <a:t>dengan</a:t>
            </a:r>
            <a:r>
              <a:rPr lang="en-US" sz="2600" dirty="0"/>
              <a:t> </a:t>
            </a:r>
            <a:r>
              <a:rPr lang="en-US" sz="2600" dirty="0" err="1"/>
              <a:t>utilisasi</a:t>
            </a:r>
            <a:r>
              <a:rPr lang="en-US" sz="2600" dirty="0"/>
              <a:t> (</a:t>
            </a:r>
            <a:r>
              <a:rPr lang="en-US" sz="2600" dirty="0" err="1"/>
              <a:t>pendaya-gunaan</a:t>
            </a:r>
            <a:r>
              <a:rPr lang="en-US" sz="2600" dirty="0"/>
              <a:t>) </a:t>
            </a:r>
            <a:r>
              <a:rPr lang="en-US" sz="2600" dirty="0" err="1"/>
              <a:t>dari</a:t>
            </a:r>
            <a:r>
              <a:rPr lang="en-US" sz="2600" dirty="0"/>
              <a:t> media </a:t>
            </a:r>
            <a:r>
              <a:rPr lang="en-US" sz="2600" dirty="0" err="1"/>
              <a:t>atau</a:t>
            </a:r>
            <a:r>
              <a:rPr lang="en-US" sz="2600" dirty="0"/>
              <a:t> </a:t>
            </a:r>
            <a:r>
              <a:rPr lang="en-US" sz="2600" dirty="0" err="1"/>
              <a:t>kombinasi</a:t>
            </a:r>
            <a:r>
              <a:rPr lang="en-US" sz="2600" dirty="0"/>
              <a:t> </a:t>
            </a:r>
            <a:r>
              <a:rPr lang="en-US" sz="2600" dirty="0" err="1"/>
              <a:t>dari</a:t>
            </a:r>
            <a:r>
              <a:rPr lang="en-US" sz="2600" dirty="0"/>
              <a:t> media-media yang </a:t>
            </a:r>
            <a:r>
              <a:rPr lang="en-US" sz="2600" dirty="0" err="1"/>
              <a:t>tepat</a:t>
            </a:r>
            <a:r>
              <a:rPr lang="en-US" sz="2600" dirty="0"/>
              <a:t> </a:t>
            </a:r>
            <a:r>
              <a:rPr lang="en-US" sz="2600" dirty="0" err="1"/>
              <a:t>untuk</a:t>
            </a:r>
            <a:r>
              <a:rPr lang="en-US" sz="2600" dirty="0"/>
              <a:t> </a:t>
            </a:r>
            <a:r>
              <a:rPr lang="en-US" sz="2600" dirty="0" err="1"/>
              <a:t>topik</a:t>
            </a:r>
            <a:r>
              <a:rPr lang="en-US" sz="2600" dirty="0"/>
              <a:t> </a:t>
            </a:r>
            <a:r>
              <a:rPr lang="en-US" sz="2600" dirty="0" err="1"/>
              <a:t>tertentu</a:t>
            </a:r>
            <a:r>
              <a:rPr lang="en-US" sz="2600" dirty="0"/>
              <a:t> </a:t>
            </a:r>
            <a:r>
              <a:rPr lang="en-US" sz="2600" dirty="0" err="1"/>
              <a:t>dalam</a:t>
            </a:r>
            <a:r>
              <a:rPr lang="en-US" sz="2600" dirty="0"/>
              <a:t> </a:t>
            </a:r>
            <a:r>
              <a:rPr lang="en-US" sz="2600" dirty="0" err="1"/>
              <a:t>rangka</a:t>
            </a:r>
            <a:r>
              <a:rPr lang="en-US" sz="2600" dirty="0"/>
              <a:t> </a:t>
            </a:r>
            <a:r>
              <a:rPr lang="en-US" sz="2600" dirty="0" err="1"/>
              <a:t>untuk</a:t>
            </a:r>
            <a:r>
              <a:rPr lang="en-US" sz="2600" dirty="0"/>
              <a:t> </a:t>
            </a:r>
            <a:r>
              <a:rPr lang="en-US" sz="2600" dirty="0" err="1"/>
              <a:t>memaksimalkan</a:t>
            </a:r>
            <a:r>
              <a:rPr lang="en-US" sz="2600" dirty="0"/>
              <a:t> </a:t>
            </a:r>
            <a:r>
              <a:rPr lang="en-US" sz="2600" dirty="0" err="1"/>
              <a:t>kelancaran</a:t>
            </a:r>
            <a:r>
              <a:rPr lang="en-US" sz="2600" dirty="0"/>
              <a:t> </a:t>
            </a:r>
            <a:r>
              <a:rPr lang="en-US" sz="2600" dirty="0" err="1"/>
              <a:t>komunikasi</a:t>
            </a:r>
            <a:r>
              <a:rPr lang="en-US" sz="2600" dirty="0"/>
              <a:t>. 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600" dirty="0" err="1"/>
              <a:t>Pada</a:t>
            </a:r>
            <a:r>
              <a:rPr lang="en-US" sz="2600" dirty="0"/>
              <a:t> </a:t>
            </a:r>
            <a:r>
              <a:rPr lang="en-US" sz="2600" dirty="0" err="1"/>
              <a:t>perkembangannya</a:t>
            </a:r>
            <a:r>
              <a:rPr lang="en-US" sz="2600" dirty="0"/>
              <a:t> Multimedia </a:t>
            </a:r>
            <a:r>
              <a:rPr lang="en-US" sz="2600" dirty="0" err="1"/>
              <a:t>dibagi</a:t>
            </a:r>
            <a:r>
              <a:rPr lang="en-US" sz="2600" dirty="0"/>
              <a:t> </a:t>
            </a:r>
            <a:r>
              <a:rPr lang="en-US" sz="2600" dirty="0" err="1"/>
              <a:t>atas</a:t>
            </a:r>
            <a:r>
              <a:rPr lang="en-US" sz="2600" dirty="0"/>
              <a:t> </a:t>
            </a:r>
            <a:r>
              <a:rPr lang="en-US" sz="2600" dirty="0" err="1"/>
              <a:t>dua</a:t>
            </a:r>
            <a:r>
              <a:rPr lang="en-US" sz="2600" dirty="0"/>
              <a:t> </a:t>
            </a:r>
            <a:r>
              <a:rPr lang="en-US" sz="2600" dirty="0" err="1"/>
              <a:t>jenis</a:t>
            </a:r>
            <a:r>
              <a:rPr lang="en-US" sz="2600" dirty="0"/>
              <a:t> </a:t>
            </a:r>
            <a:r>
              <a:rPr lang="en-US" sz="2600" dirty="0" err="1"/>
              <a:t>yaitu</a:t>
            </a:r>
            <a:r>
              <a:rPr lang="en-US" sz="2600" dirty="0"/>
              <a:t> 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u="sng" dirty="0">
                <a:solidFill>
                  <a:schemeClr val="accent4">
                    <a:lumMod val="75000"/>
                  </a:schemeClr>
                </a:solidFill>
              </a:rPr>
              <a:t>Multimedia Linier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u="sng" dirty="0">
                <a:solidFill>
                  <a:schemeClr val="accent4">
                    <a:lumMod val="75000"/>
                  </a:schemeClr>
                </a:solidFill>
              </a:rPr>
              <a:t>Multimedia </a:t>
            </a:r>
            <a:r>
              <a:rPr lang="en-US" sz="2600" u="sng" dirty="0" err="1">
                <a:solidFill>
                  <a:schemeClr val="accent4">
                    <a:lumMod val="75000"/>
                  </a:schemeClr>
                </a:solidFill>
              </a:rPr>
              <a:t>Interaktif</a:t>
            </a:r>
            <a:r>
              <a:rPr lang="en-US" sz="2600" u="sng" dirty="0">
                <a:solidFill>
                  <a:schemeClr val="accent4">
                    <a:lumMod val="75000"/>
                  </a:schemeClr>
                </a:solidFill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014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 err="1"/>
              <a:t>Manfaat</a:t>
            </a:r>
            <a:r>
              <a:rPr lang="en-US" sz="3400" dirty="0"/>
              <a:t> Multimedia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600" dirty="0"/>
              <a:t>Multimedia </a:t>
            </a:r>
            <a:r>
              <a:rPr lang="en-US" sz="2600" dirty="0" err="1"/>
              <a:t>dapat</a:t>
            </a:r>
            <a:r>
              <a:rPr lang="en-US" sz="2600" dirty="0"/>
              <a:t> </a:t>
            </a:r>
            <a:r>
              <a:rPr lang="en-US" sz="2600" dirty="0" err="1"/>
              <a:t>digunakan</a:t>
            </a:r>
            <a:r>
              <a:rPr lang="en-US" sz="2600" dirty="0"/>
              <a:t> </a:t>
            </a:r>
            <a:r>
              <a:rPr lang="en-US" sz="2600" dirty="0" err="1"/>
              <a:t>dalam</a:t>
            </a:r>
            <a:r>
              <a:rPr lang="en-US" sz="2600" dirty="0"/>
              <a:t>: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err="1"/>
              <a:t>Bidang</a:t>
            </a:r>
            <a:r>
              <a:rPr lang="en-US" sz="2600" dirty="0"/>
              <a:t> </a:t>
            </a:r>
            <a:r>
              <a:rPr lang="en-US" sz="2600" dirty="0" err="1"/>
              <a:t>periklanan</a:t>
            </a:r>
            <a:r>
              <a:rPr lang="en-US" sz="2600" dirty="0"/>
              <a:t> yang </a:t>
            </a:r>
            <a:r>
              <a:rPr lang="en-US" sz="2600" dirty="0" err="1"/>
              <a:t>efektif</a:t>
            </a:r>
            <a:r>
              <a:rPr lang="en-US" sz="2600" dirty="0"/>
              <a:t> </a:t>
            </a:r>
            <a:r>
              <a:rPr lang="en-US" sz="2600" dirty="0" err="1"/>
              <a:t>dan</a:t>
            </a:r>
            <a:r>
              <a:rPr lang="en-US" sz="2600" dirty="0"/>
              <a:t> </a:t>
            </a:r>
            <a:r>
              <a:rPr lang="en-US" sz="2600" dirty="0" err="1"/>
              <a:t>interaktif</a:t>
            </a:r>
            <a:endParaRPr lang="en-US" sz="2600" dirty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err="1"/>
              <a:t>Bidang</a:t>
            </a:r>
            <a:r>
              <a:rPr lang="en-US" sz="2600" dirty="0"/>
              <a:t> </a:t>
            </a:r>
            <a:r>
              <a:rPr lang="en-US" sz="2600" dirty="0" err="1"/>
              <a:t>pendidikan</a:t>
            </a:r>
            <a:r>
              <a:rPr lang="en-US" sz="2600" dirty="0"/>
              <a:t> </a:t>
            </a:r>
            <a:r>
              <a:rPr lang="en-US" sz="2600" dirty="0" err="1"/>
              <a:t>dalam</a:t>
            </a:r>
            <a:r>
              <a:rPr lang="en-US" sz="2600" dirty="0"/>
              <a:t> </a:t>
            </a:r>
            <a:r>
              <a:rPr lang="en-US" sz="2600" dirty="0" err="1"/>
              <a:t>penyampaian</a:t>
            </a:r>
            <a:r>
              <a:rPr lang="en-US" sz="2600" dirty="0"/>
              <a:t> </a:t>
            </a:r>
            <a:r>
              <a:rPr lang="en-US" sz="2600" dirty="0" err="1"/>
              <a:t>bahan</a:t>
            </a:r>
            <a:r>
              <a:rPr lang="en-US" sz="2600" dirty="0"/>
              <a:t> </a:t>
            </a:r>
            <a:r>
              <a:rPr lang="en-US" sz="2600" dirty="0" err="1"/>
              <a:t>pengajaran</a:t>
            </a:r>
            <a:r>
              <a:rPr lang="en-US" sz="2600" dirty="0"/>
              <a:t> </a:t>
            </a:r>
            <a:r>
              <a:rPr lang="en-US" sz="2600" dirty="0" err="1"/>
              <a:t>secara</a:t>
            </a:r>
            <a:r>
              <a:rPr lang="en-US" sz="2600" dirty="0"/>
              <a:t> </a:t>
            </a:r>
            <a:r>
              <a:rPr lang="en-US" sz="2600" dirty="0" err="1"/>
              <a:t>interaktif</a:t>
            </a:r>
            <a:r>
              <a:rPr lang="en-US" sz="2600" dirty="0"/>
              <a:t> </a:t>
            </a:r>
            <a:r>
              <a:rPr lang="en-US" sz="2600" dirty="0" err="1"/>
              <a:t>dan</a:t>
            </a:r>
            <a:r>
              <a:rPr lang="en-US" sz="2600" dirty="0"/>
              <a:t> </a:t>
            </a:r>
            <a:r>
              <a:rPr lang="en-US" sz="2600" dirty="0" err="1"/>
              <a:t>dapat</a:t>
            </a:r>
            <a:r>
              <a:rPr lang="en-US" sz="2600" dirty="0"/>
              <a:t> </a:t>
            </a:r>
            <a:r>
              <a:rPr lang="en-US" sz="2600" dirty="0" err="1"/>
              <a:t>mempermudah</a:t>
            </a:r>
            <a:r>
              <a:rPr lang="en-US" sz="2600" dirty="0"/>
              <a:t> </a:t>
            </a:r>
            <a:r>
              <a:rPr lang="en-US" sz="2600" dirty="0" err="1"/>
              <a:t>pembelajaran</a:t>
            </a:r>
            <a:r>
              <a:rPr lang="en-US" sz="2600" dirty="0"/>
              <a:t> </a:t>
            </a:r>
            <a:r>
              <a:rPr lang="en-US" sz="2600" dirty="0" err="1"/>
              <a:t>karena</a:t>
            </a:r>
            <a:r>
              <a:rPr lang="en-US" sz="2600" dirty="0"/>
              <a:t> </a:t>
            </a:r>
            <a:r>
              <a:rPr lang="en-US" sz="2600" dirty="0" err="1"/>
              <a:t>dididukung</a:t>
            </a:r>
            <a:r>
              <a:rPr lang="en-US" sz="2600" dirty="0"/>
              <a:t> </a:t>
            </a:r>
            <a:r>
              <a:rPr lang="en-US" sz="2600" dirty="0" err="1"/>
              <a:t>oleh</a:t>
            </a:r>
            <a:r>
              <a:rPr lang="en-US" sz="2600" dirty="0"/>
              <a:t> </a:t>
            </a:r>
            <a:r>
              <a:rPr lang="en-US" sz="2600" dirty="0" err="1"/>
              <a:t>berbagai</a:t>
            </a:r>
            <a:r>
              <a:rPr lang="en-US" sz="2600" dirty="0"/>
              <a:t> </a:t>
            </a:r>
            <a:r>
              <a:rPr lang="en-US" sz="2600" dirty="0" err="1"/>
              <a:t>aspek</a:t>
            </a:r>
            <a:r>
              <a:rPr lang="en-US" sz="2600" dirty="0"/>
              <a:t>: </a:t>
            </a:r>
            <a:r>
              <a:rPr lang="en-US" sz="2600" dirty="0" err="1"/>
              <a:t>suara</a:t>
            </a:r>
            <a:r>
              <a:rPr lang="en-US" sz="2600" dirty="0"/>
              <a:t>, video, </a:t>
            </a:r>
            <a:r>
              <a:rPr lang="en-US" sz="2600" dirty="0" err="1"/>
              <a:t>animasi</a:t>
            </a:r>
            <a:r>
              <a:rPr lang="en-US" sz="2600" dirty="0"/>
              <a:t>, </a:t>
            </a:r>
            <a:r>
              <a:rPr lang="en-US" sz="2600" dirty="0" err="1"/>
              <a:t>teks</a:t>
            </a:r>
            <a:r>
              <a:rPr lang="en-US" sz="2600" dirty="0"/>
              <a:t>, </a:t>
            </a:r>
            <a:r>
              <a:rPr lang="en-US" sz="2600" dirty="0" err="1"/>
              <a:t>dan</a:t>
            </a:r>
            <a:r>
              <a:rPr lang="en-US" sz="2600" dirty="0"/>
              <a:t> </a:t>
            </a:r>
            <a:r>
              <a:rPr lang="en-US" sz="2600" dirty="0" err="1"/>
              <a:t>grafik</a:t>
            </a:r>
            <a:endParaRPr lang="en-US" sz="2600" dirty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err="1"/>
              <a:t>Bidang</a:t>
            </a:r>
            <a:r>
              <a:rPr lang="en-US" sz="2600" dirty="0"/>
              <a:t> </a:t>
            </a:r>
            <a:r>
              <a:rPr lang="en-US" sz="2600" dirty="0" err="1"/>
              <a:t>jaringan</a:t>
            </a:r>
            <a:r>
              <a:rPr lang="en-US" sz="2600" dirty="0"/>
              <a:t> </a:t>
            </a:r>
            <a:r>
              <a:rPr lang="en-US" sz="2600" dirty="0" err="1"/>
              <a:t>dan</a:t>
            </a:r>
            <a:r>
              <a:rPr lang="en-US" sz="2600" dirty="0"/>
              <a:t> internet yang </a:t>
            </a:r>
            <a:r>
              <a:rPr lang="en-US" sz="2600" dirty="0" err="1"/>
              <a:t>membantu</a:t>
            </a:r>
            <a:r>
              <a:rPr lang="en-US" sz="2600" dirty="0"/>
              <a:t> </a:t>
            </a:r>
            <a:r>
              <a:rPr lang="en-US" sz="2600" dirty="0" err="1"/>
              <a:t>dalam</a:t>
            </a:r>
            <a:r>
              <a:rPr lang="en-US" sz="2600" dirty="0"/>
              <a:t> </a:t>
            </a:r>
            <a:r>
              <a:rPr lang="en-US" sz="2600" dirty="0" err="1"/>
              <a:t>pembuatan</a:t>
            </a:r>
            <a:r>
              <a:rPr lang="en-US" sz="2600" dirty="0"/>
              <a:t> website yang </a:t>
            </a:r>
            <a:r>
              <a:rPr lang="en-US" sz="2600" dirty="0" err="1"/>
              <a:t>menarik</a:t>
            </a:r>
            <a:r>
              <a:rPr lang="en-US" sz="2600" dirty="0"/>
              <a:t>, </a:t>
            </a:r>
            <a:r>
              <a:rPr lang="en-US" sz="2600" dirty="0" err="1"/>
              <a:t>informatif</a:t>
            </a:r>
            <a:r>
              <a:rPr lang="en-US" sz="2600" dirty="0"/>
              <a:t>, </a:t>
            </a:r>
            <a:r>
              <a:rPr lang="en-US" sz="2600" dirty="0" err="1"/>
              <a:t>dan</a:t>
            </a:r>
            <a:r>
              <a:rPr lang="en-US" sz="2600" dirty="0"/>
              <a:t> </a:t>
            </a:r>
            <a:r>
              <a:rPr lang="en-US" sz="2600" dirty="0" err="1"/>
              <a:t>interaktif</a:t>
            </a:r>
            <a:endParaRPr lang="en-US" sz="2600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160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 err="1"/>
              <a:t>Pengaruh</a:t>
            </a:r>
            <a:r>
              <a:rPr lang="en-US" sz="3400" dirty="0"/>
              <a:t> Multimedia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200" dirty="0"/>
              <a:t>Multimedia </a:t>
            </a:r>
            <a:r>
              <a:rPr lang="en-US" sz="2200" dirty="0" err="1"/>
              <a:t>merupakan</a:t>
            </a:r>
            <a:r>
              <a:rPr lang="en-US" sz="2200" dirty="0"/>
              <a:t> media </a:t>
            </a:r>
            <a:r>
              <a:rPr lang="en-US" sz="2200" dirty="0" err="1"/>
              <a:t>interaktif</a:t>
            </a:r>
            <a:r>
              <a:rPr lang="en-US" sz="2200" dirty="0"/>
              <a:t> yang </a:t>
            </a:r>
            <a:r>
              <a:rPr lang="en-US" sz="2200" dirty="0" err="1"/>
              <a:t>sangat</a:t>
            </a:r>
            <a:r>
              <a:rPr lang="en-US" sz="2200" dirty="0"/>
              <a:t> </a:t>
            </a:r>
            <a:r>
              <a:rPr lang="en-US" sz="2200" dirty="0" err="1"/>
              <a:t>ampuh</a:t>
            </a:r>
            <a:r>
              <a:rPr lang="en-US" sz="2200" dirty="0"/>
              <a:t> </a:t>
            </a:r>
            <a:r>
              <a:rPr lang="en-US" sz="2200" dirty="0" err="1"/>
              <a:t>mempengaruhi</a:t>
            </a:r>
            <a:r>
              <a:rPr lang="en-US" sz="2200" dirty="0"/>
              <a:t> </a:t>
            </a:r>
            <a:r>
              <a:rPr lang="en-US" sz="2200" dirty="0" err="1"/>
              <a:t>manusia</a:t>
            </a:r>
            <a:r>
              <a:rPr lang="en-US" sz="2200" dirty="0"/>
              <a:t>.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hal</a:t>
            </a:r>
            <a:r>
              <a:rPr lang="en-US" sz="2200" dirty="0"/>
              <a:t> </a:t>
            </a:r>
            <a:r>
              <a:rPr lang="en-US" sz="2200" dirty="0" err="1"/>
              <a:t>ini</a:t>
            </a:r>
            <a:r>
              <a:rPr lang="en-US" sz="2200" dirty="0"/>
              <a:t> multimedia </a:t>
            </a:r>
            <a:r>
              <a:rPr lang="en-US" sz="2200" dirty="0" err="1"/>
              <a:t>mampu</a:t>
            </a:r>
            <a:r>
              <a:rPr lang="en-US" sz="2200" dirty="0"/>
              <a:t>: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200" b="1" dirty="0" err="1"/>
              <a:t>Mengubah</a:t>
            </a:r>
            <a:r>
              <a:rPr lang="en-US" sz="2200" b="1" dirty="0"/>
              <a:t> </a:t>
            </a:r>
            <a:r>
              <a:rPr lang="en-US" sz="2200" b="1" dirty="0" err="1"/>
              <a:t>tempat</a:t>
            </a:r>
            <a:r>
              <a:rPr lang="en-US" sz="2200" b="1" dirty="0"/>
              <a:t> </a:t>
            </a:r>
            <a:r>
              <a:rPr lang="en-US" sz="2200" b="1" dirty="0" err="1"/>
              <a:t>kerja</a:t>
            </a:r>
            <a:r>
              <a:rPr lang="en-US" sz="2200" dirty="0"/>
              <a:t>.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adanya</a:t>
            </a:r>
            <a:r>
              <a:rPr lang="en-US" sz="2200" dirty="0"/>
              <a:t> </a:t>
            </a:r>
            <a:r>
              <a:rPr lang="en-US" sz="2200" i="1" dirty="0"/>
              <a:t>teleworking</a:t>
            </a:r>
            <a:r>
              <a:rPr lang="en-US" sz="2200" dirty="0"/>
              <a:t>, </a:t>
            </a:r>
            <a:r>
              <a:rPr lang="en-US" sz="2200" dirty="0" err="1"/>
              <a:t>para</a:t>
            </a:r>
            <a:r>
              <a:rPr lang="en-US" sz="2200" dirty="0"/>
              <a:t> </a:t>
            </a:r>
            <a:r>
              <a:rPr lang="en-US" sz="2200" dirty="0" err="1"/>
              <a:t>pekerja</a:t>
            </a:r>
            <a:r>
              <a:rPr lang="en-US" sz="2200" dirty="0"/>
              <a:t>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melakukan</a:t>
            </a:r>
            <a:r>
              <a:rPr lang="en-US" sz="2200" dirty="0"/>
              <a:t> </a:t>
            </a:r>
            <a:r>
              <a:rPr lang="en-US" sz="2200" dirty="0" err="1"/>
              <a:t>pekerjaanya</a:t>
            </a:r>
            <a:r>
              <a:rPr lang="en-US" sz="2200" dirty="0"/>
              <a:t> </a:t>
            </a:r>
            <a:r>
              <a:rPr lang="en-US" sz="2200" dirty="0" err="1"/>
              <a:t>tidak</a:t>
            </a:r>
            <a:r>
              <a:rPr lang="en-US" sz="2200" dirty="0"/>
              <a:t> </a:t>
            </a:r>
            <a:r>
              <a:rPr lang="en-US" sz="2200" dirty="0" err="1"/>
              <a:t>harus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kantor</a:t>
            </a:r>
            <a:r>
              <a:rPr lang="en-US" sz="2200" dirty="0"/>
              <a:t>. </a:t>
            </a:r>
            <a:r>
              <a:rPr lang="en-US" sz="2200" dirty="0" err="1"/>
              <a:t>Contoh</a:t>
            </a:r>
            <a:r>
              <a:rPr lang="en-US" sz="2200" dirty="0"/>
              <a:t> software yang </a:t>
            </a:r>
            <a:r>
              <a:rPr lang="en-US" sz="2200" dirty="0" err="1"/>
              <a:t>mendukung</a:t>
            </a:r>
            <a:r>
              <a:rPr lang="en-US" sz="2200" dirty="0"/>
              <a:t> teleworking/telecommuting: </a:t>
            </a:r>
            <a:r>
              <a:rPr lang="en-US" sz="2200" dirty="0" err="1"/>
              <a:t>Netmeeting</a:t>
            </a:r>
            <a:r>
              <a:rPr lang="en-US" sz="2200" dirty="0"/>
              <a:t>!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200" b="1" dirty="0" err="1"/>
              <a:t>Mengubah</a:t>
            </a:r>
            <a:r>
              <a:rPr lang="en-US" sz="2200" b="1" dirty="0"/>
              <a:t> </a:t>
            </a:r>
            <a:r>
              <a:rPr lang="en-US" sz="2200" b="1" dirty="0" err="1"/>
              <a:t>cara</a:t>
            </a:r>
            <a:r>
              <a:rPr lang="en-US" sz="2200" b="1" dirty="0"/>
              <a:t> </a:t>
            </a:r>
            <a:r>
              <a:rPr lang="en-US" sz="2200" b="1" dirty="0" err="1"/>
              <a:t>belanja</a:t>
            </a:r>
            <a:r>
              <a:rPr lang="en-US" sz="2200" dirty="0"/>
              <a:t>. </a:t>
            </a:r>
            <a:r>
              <a:rPr lang="en-US" sz="2200" dirty="0" err="1"/>
              <a:t>Homeshopping</a:t>
            </a:r>
            <a:r>
              <a:rPr lang="en-US" sz="2200" dirty="0"/>
              <a:t>/teleshopping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dilakukan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menggunakan</a:t>
            </a:r>
            <a:r>
              <a:rPr lang="en-US" sz="2200" dirty="0"/>
              <a:t> internet, </a:t>
            </a:r>
            <a:r>
              <a:rPr lang="en-US" sz="2200" dirty="0" err="1"/>
              <a:t>kemudian</a:t>
            </a:r>
            <a:r>
              <a:rPr lang="en-US" sz="2200" dirty="0"/>
              <a:t> </a:t>
            </a:r>
            <a:r>
              <a:rPr lang="en-US" sz="2200" dirty="0" err="1"/>
              <a:t>barang</a:t>
            </a:r>
            <a:r>
              <a:rPr lang="en-US" sz="2200" dirty="0"/>
              <a:t> </a:t>
            </a:r>
            <a:r>
              <a:rPr lang="en-US" sz="2200" dirty="0" err="1"/>
              <a:t>datang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sendirinya</a:t>
            </a:r>
            <a:r>
              <a:rPr lang="en-US" sz="2200" dirty="0"/>
              <a:t>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200" b="1" dirty="0" err="1"/>
              <a:t>Mengubah</a:t>
            </a:r>
            <a:r>
              <a:rPr lang="en-US" sz="2200" b="1" dirty="0"/>
              <a:t> </a:t>
            </a:r>
            <a:r>
              <a:rPr lang="en-US" sz="2200" b="1" dirty="0" err="1"/>
              <a:t>cara</a:t>
            </a:r>
            <a:r>
              <a:rPr lang="en-US" sz="2200" b="1" dirty="0"/>
              <a:t> </a:t>
            </a:r>
            <a:r>
              <a:rPr lang="en-US" sz="2200" b="1" dirty="0" err="1"/>
              <a:t>bisnis</a:t>
            </a:r>
            <a:r>
              <a:rPr lang="en-US" sz="2200" dirty="0"/>
              <a:t>. Nokia </a:t>
            </a:r>
            <a:r>
              <a:rPr lang="en-US" sz="2200" dirty="0" err="1"/>
              <a:t>membuat</a:t>
            </a:r>
            <a:r>
              <a:rPr lang="en-US" sz="2200" dirty="0"/>
              <a:t> </a:t>
            </a:r>
            <a:r>
              <a:rPr lang="en-US" sz="2200" dirty="0" err="1"/>
              <a:t>bisnis</a:t>
            </a:r>
            <a:r>
              <a:rPr lang="en-US" sz="2200" dirty="0"/>
              <a:t> </a:t>
            </a:r>
            <a:r>
              <a:rPr lang="en-US" sz="2200" dirty="0" err="1"/>
              <a:t>telepon</a:t>
            </a:r>
            <a:r>
              <a:rPr lang="en-US" sz="2200" dirty="0"/>
              <a:t> </a:t>
            </a:r>
            <a:r>
              <a:rPr lang="en-US" sz="2200" dirty="0" err="1"/>
              <a:t>seluler</a:t>
            </a:r>
            <a:r>
              <a:rPr lang="en-US" sz="2200" dirty="0"/>
              <a:t>, </a:t>
            </a:r>
            <a:r>
              <a:rPr lang="en-US" sz="2200" dirty="0" err="1"/>
              <a:t>banyak</a:t>
            </a:r>
            <a:r>
              <a:rPr lang="en-US" sz="2200" dirty="0"/>
              <a:t> </a:t>
            </a:r>
            <a:r>
              <a:rPr lang="en-US" sz="2200" dirty="0" err="1"/>
              <a:t>perusahaan</a:t>
            </a:r>
            <a:r>
              <a:rPr lang="en-US" sz="2200" dirty="0"/>
              <a:t> </a:t>
            </a:r>
            <a:r>
              <a:rPr lang="en-US" sz="2200" dirty="0" err="1"/>
              <a:t>menggunakan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</a:t>
            </a:r>
            <a:r>
              <a:rPr lang="en-US" sz="2200" dirty="0" err="1"/>
              <a:t>jual</a:t>
            </a:r>
            <a:r>
              <a:rPr lang="en-US" sz="2200" dirty="0"/>
              <a:t> </a:t>
            </a:r>
            <a:r>
              <a:rPr lang="en-US" sz="2200" dirty="0" err="1"/>
              <a:t>beli</a:t>
            </a:r>
            <a:r>
              <a:rPr lang="en-US" sz="2200" dirty="0"/>
              <a:t> online, bank </a:t>
            </a:r>
            <a:r>
              <a:rPr lang="en-US" sz="2200" dirty="0" err="1"/>
              <a:t>menggunakan</a:t>
            </a:r>
            <a:r>
              <a:rPr lang="en-US" sz="2200" dirty="0"/>
              <a:t> </a:t>
            </a:r>
            <a:r>
              <a:rPr lang="en-US" sz="2200" dirty="0" err="1"/>
              <a:t>cara</a:t>
            </a:r>
            <a:r>
              <a:rPr lang="en-US" sz="2200" dirty="0"/>
              <a:t> online-banking.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48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2600" i="1" dirty="0" err="1"/>
              <a:t>Lanjutan</a:t>
            </a:r>
            <a:endParaRPr lang="en-US" sz="26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sz="2400" b="1" dirty="0" err="1"/>
              <a:t>Mengubah</a:t>
            </a:r>
            <a:r>
              <a:rPr lang="en-US" sz="2400" b="1" dirty="0"/>
              <a:t> </a:t>
            </a:r>
            <a:r>
              <a:rPr lang="en-US" sz="2400" b="1" dirty="0" err="1"/>
              <a:t>cara</a:t>
            </a:r>
            <a:r>
              <a:rPr lang="en-US" sz="2400" b="1" dirty="0"/>
              <a:t> </a:t>
            </a:r>
            <a:r>
              <a:rPr lang="en-US" sz="2400" b="1" dirty="0" err="1"/>
              <a:t>memperoleh</a:t>
            </a:r>
            <a:r>
              <a:rPr lang="en-US" sz="2400" b="1" dirty="0"/>
              <a:t> </a:t>
            </a:r>
            <a:r>
              <a:rPr lang="en-US" sz="2400" b="1" dirty="0" err="1"/>
              <a:t>informasi</a:t>
            </a:r>
            <a:r>
              <a:rPr lang="en-US" sz="2400" dirty="0"/>
              <a:t>. Orang-orang </a:t>
            </a:r>
            <a:r>
              <a:rPr lang="en-US" sz="2400" dirty="0" err="1"/>
              <a:t>mulai</a:t>
            </a:r>
            <a:r>
              <a:rPr lang="en-US" sz="2400" dirty="0"/>
              <a:t> </a:t>
            </a:r>
            <a:r>
              <a:rPr lang="en-US" sz="2400" dirty="0" err="1"/>
              <a:t>menggunakan</a:t>
            </a:r>
            <a:r>
              <a:rPr lang="en-US" sz="2400" dirty="0"/>
              <a:t> internet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berbagai</a:t>
            </a:r>
            <a:r>
              <a:rPr lang="en-US" sz="2400" dirty="0"/>
              <a:t> software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mencari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. </a:t>
            </a:r>
            <a:r>
              <a:rPr lang="en-US" sz="2400" dirty="0" err="1"/>
              <a:t>Misalnya</a:t>
            </a:r>
            <a:r>
              <a:rPr lang="en-US" sz="2400" dirty="0"/>
              <a:t>: </a:t>
            </a:r>
            <a:r>
              <a:rPr lang="en-US" sz="2400" dirty="0" err="1"/>
              <a:t>membaca</a:t>
            </a:r>
            <a:r>
              <a:rPr lang="en-US" sz="2400" dirty="0"/>
              <a:t> </a:t>
            </a:r>
            <a:r>
              <a:rPr lang="en-US" sz="2400" dirty="0" err="1"/>
              <a:t>koran</a:t>
            </a:r>
            <a:r>
              <a:rPr lang="en-US" sz="2400" dirty="0"/>
              <a:t> online, detik.com, </a:t>
            </a:r>
            <a:r>
              <a:rPr lang="en-US" sz="2400" dirty="0" err="1"/>
              <a:t>menggunakan</a:t>
            </a:r>
            <a:r>
              <a:rPr lang="en-US" sz="2400" dirty="0"/>
              <a:t> software </a:t>
            </a:r>
            <a:r>
              <a:rPr lang="en-US" sz="2400" dirty="0" err="1"/>
              <a:t>kesehatan</a:t>
            </a:r>
            <a:r>
              <a:rPr lang="en-US" sz="2400" dirty="0"/>
              <a:t>, </a:t>
            </a:r>
            <a:r>
              <a:rPr lang="en-US" sz="2400" dirty="0" err="1"/>
              <a:t>belajar</a:t>
            </a:r>
            <a:r>
              <a:rPr lang="en-US" sz="2400" dirty="0"/>
              <a:t> </a:t>
            </a:r>
            <a:r>
              <a:rPr lang="en-US" sz="2400" dirty="0" err="1"/>
              <a:t>gitar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software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masih</a:t>
            </a:r>
            <a:r>
              <a:rPr lang="en-US" sz="2400" dirty="0"/>
              <a:t> </a:t>
            </a:r>
            <a:r>
              <a:rPr lang="en-US" sz="2400" dirty="0" err="1"/>
              <a:t>banyak</a:t>
            </a:r>
            <a:r>
              <a:rPr lang="en-US" sz="2400" dirty="0"/>
              <a:t> </a:t>
            </a:r>
            <a:r>
              <a:rPr lang="en-US" sz="2400" dirty="0" err="1"/>
              <a:t>lagi</a:t>
            </a:r>
            <a:r>
              <a:rPr lang="en-US" sz="2400" dirty="0"/>
              <a:t>. </a:t>
            </a:r>
          </a:p>
          <a:p>
            <a:pPr algn="just" eaLnBrk="1" hangingPunct="1"/>
            <a:r>
              <a:rPr lang="en-US" sz="2400" b="1" dirty="0" err="1"/>
              <a:t>Mengubah</a:t>
            </a:r>
            <a:r>
              <a:rPr lang="en-US" sz="2400" b="1" dirty="0"/>
              <a:t> </a:t>
            </a:r>
            <a:r>
              <a:rPr lang="en-US" sz="2400" b="1" dirty="0" err="1"/>
              <a:t>cara</a:t>
            </a:r>
            <a:r>
              <a:rPr lang="en-US" sz="2400" b="1" dirty="0"/>
              <a:t> </a:t>
            </a:r>
            <a:r>
              <a:rPr lang="en-US" sz="2400" b="1" dirty="0" err="1"/>
              <a:t>belajar</a:t>
            </a:r>
            <a:r>
              <a:rPr lang="en-US" sz="2400" dirty="0"/>
              <a:t>. </a:t>
            </a:r>
            <a:r>
              <a:rPr lang="en-US" sz="2400" dirty="0" err="1"/>
              <a:t>Sekolah</a:t>
            </a:r>
            <a:r>
              <a:rPr lang="en-US" sz="2400" dirty="0"/>
              <a:t> </a:t>
            </a:r>
            <a:r>
              <a:rPr lang="en-US" sz="2400" dirty="0" err="1"/>
              <a:t>mulai</a:t>
            </a:r>
            <a:r>
              <a:rPr lang="en-US" sz="2400" dirty="0"/>
              <a:t> </a:t>
            </a:r>
            <a:r>
              <a:rPr lang="en-US" sz="2400" dirty="0" err="1"/>
              <a:t>menggunakan</a:t>
            </a:r>
            <a:r>
              <a:rPr lang="en-US" sz="2400" dirty="0"/>
              <a:t> computer multimedia, </a:t>
            </a:r>
            <a:r>
              <a:rPr lang="en-US" sz="2400" dirty="0" err="1"/>
              <a:t>belajar</a:t>
            </a:r>
            <a:r>
              <a:rPr lang="en-US" sz="2400" dirty="0"/>
              <a:t> online, </a:t>
            </a:r>
            <a:r>
              <a:rPr lang="en-US" sz="2400" dirty="0" err="1"/>
              <a:t>menggunakan</a:t>
            </a:r>
            <a:r>
              <a:rPr lang="en-US" sz="2400" dirty="0"/>
              <a:t> e-book.</a:t>
            </a:r>
          </a:p>
          <a:p>
            <a:pPr algn="just" eaLnBrk="1" hangingPunct="1"/>
            <a:r>
              <a:rPr lang="en-US" sz="2400" b="1" dirty="0"/>
              <a:t>Internet Multimedia </a:t>
            </a:r>
            <a:r>
              <a:rPr lang="en-US" sz="2400" dirty="0" err="1"/>
              <a:t>juga</a:t>
            </a:r>
            <a:r>
              <a:rPr lang="en-US" sz="2400" dirty="0"/>
              <a:t> </a:t>
            </a:r>
            <a:r>
              <a:rPr lang="en-US" sz="2400" dirty="0" err="1"/>
              <a:t>mulai</a:t>
            </a:r>
            <a:r>
              <a:rPr lang="en-US" sz="2400" dirty="0"/>
              <a:t> </a:t>
            </a:r>
            <a:r>
              <a:rPr lang="en-US" sz="2400" dirty="0" err="1"/>
              <a:t>bersaing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televisi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radio.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174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Perangkat</a:t>
            </a:r>
            <a:r>
              <a:rPr lang="en-US" sz="3600" dirty="0"/>
              <a:t> </a:t>
            </a:r>
            <a:r>
              <a:rPr lang="en-US" sz="3600" dirty="0" err="1"/>
              <a:t>Lunak</a:t>
            </a:r>
            <a:r>
              <a:rPr lang="en-US" sz="3600" dirty="0"/>
              <a:t> </a:t>
            </a:r>
            <a:r>
              <a:rPr lang="en-US" sz="3600" dirty="0" err="1"/>
              <a:t>Mutimedia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896544"/>
          </a:xfrm>
        </p:spPr>
        <p:txBody>
          <a:bodyPr/>
          <a:lstStyle/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lunak</a:t>
            </a:r>
            <a:r>
              <a:rPr lang="en-US" sz="2400" dirty="0"/>
              <a:t> multimedia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komponen-komponen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data processing system, </a:t>
            </a:r>
            <a:r>
              <a:rPr lang="en-US" sz="2400" dirty="0" err="1"/>
              <a:t>berupa</a:t>
            </a:r>
            <a:r>
              <a:rPr lang="en-US" sz="2400" dirty="0"/>
              <a:t> program-program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mengontrol</a:t>
            </a:r>
            <a:r>
              <a:rPr lang="en-US" sz="2400" dirty="0"/>
              <a:t> </a:t>
            </a:r>
            <a:r>
              <a:rPr lang="en-US" sz="2400" dirty="0" err="1"/>
              <a:t>bekerjanya</a:t>
            </a:r>
            <a:r>
              <a:rPr lang="en-US" sz="2400" dirty="0"/>
              <a:t> system multimedia. </a:t>
            </a: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lunak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digologkan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tiga</a:t>
            </a:r>
            <a:r>
              <a:rPr lang="en-US" sz="2400" dirty="0"/>
              <a:t> </a:t>
            </a:r>
            <a:r>
              <a:rPr lang="en-US" sz="2400" dirty="0" err="1"/>
              <a:t>bagian</a:t>
            </a:r>
            <a:r>
              <a:rPr lang="en-US" sz="2400" dirty="0"/>
              <a:t>, 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</a:p>
          <a:p>
            <a:pPr marL="396875" indent="-396875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err="1"/>
              <a:t>Bahasa</a:t>
            </a:r>
            <a:r>
              <a:rPr lang="en-US" sz="2400" dirty="0"/>
              <a:t> </a:t>
            </a:r>
            <a:r>
              <a:rPr lang="en-US" sz="2400" dirty="0" err="1"/>
              <a:t>pemrograman</a:t>
            </a:r>
            <a:r>
              <a:rPr lang="en-US" sz="2400" dirty="0"/>
              <a:t> multimedia,</a:t>
            </a:r>
          </a:p>
          <a:p>
            <a:pPr marL="406400" indent="0" algn="just" fontAlgn="auto">
              <a:spcAft>
                <a:spcPts val="0"/>
              </a:spcAft>
              <a:buNone/>
              <a:defRPr/>
            </a:pPr>
            <a:r>
              <a:rPr lang="en-US" sz="1800" dirty="0"/>
              <a:t>Assembly, C, C++, Power Builder, Delphi, Visual Basic, Flash Programmer </a:t>
            </a:r>
            <a:r>
              <a:rPr lang="en-US" sz="1800" dirty="0" err="1"/>
              <a:t>dan</a:t>
            </a:r>
            <a:r>
              <a:rPr lang="en-US" sz="1800" dirty="0"/>
              <a:t> Java.</a:t>
            </a:r>
            <a:r>
              <a:rPr lang="en-US" sz="2400" dirty="0"/>
              <a:t> </a:t>
            </a:r>
          </a:p>
          <a:p>
            <a:pPr marL="396875" indent="-396875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lunak</a:t>
            </a:r>
            <a:r>
              <a:rPr lang="en-US" sz="2400" dirty="0"/>
              <a:t> system multimedia </a:t>
            </a:r>
          </a:p>
          <a:p>
            <a:pPr marL="404813" indent="0" algn="just" fontAlgn="auto">
              <a:spcAft>
                <a:spcPts val="0"/>
              </a:spcAft>
              <a:buNone/>
              <a:defRPr/>
            </a:pPr>
            <a:r>
              <a:rPr lang="en-US" sz="1800" dirty="0" err="1"/>
              <a:t>Perangkat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terdiri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system </a:t>
            </a:r>
            <a:r>
              <a:rPr lang="en-US" sz="1800" dirty="0" err="1"/>
              <a:t>operasi</a:t>
            </a:r>
            <a:r>
              <a:rPr lang="en-US" sz="1800" dirty="0"/>
              <a:t> (operating system) </a:t>
            </a:r>
            <a:r>
              <a:rPr lang="en-US" sz="1800" dirty="0" err="1"/>
              <a:t>misalnya</a:t>
            </a:r>
            <a:r>
              <a:rPr lang="en-US" sz="1800" dirty="0"/>
              <a:t> DOS (Disc Operating System), Windows 95/98/ME, Windows XP, Windows Vista, UNIX, Linux </a:t>
            </a:r>
            <a:r>
              <a:rPr lang="en-US" sz="1800" dirty="0" err="1"/>
              <a:t>dan</a:t>
            </a:r>
            <a:r>
              <a:rPr lang="en-US" sz="1800" dirty="0"/>
              <a:t> Mac OS. </a:t>
            </a:r>
            <a:r>
              <a:rPr lang="en-US" sz="1800" dirty="0" err="1"/>
              <a:t>Perangkat</a:t>
            </a:r>
            <a:r>
              <a:rPr lang="en-US" sz="1800" dirty="0"/>
              <a:t> </a:t>
            </a:r>
            <a:r>
              <a:rPr lang="en-US" sz="1800" dirty="0" err="1"/>
              <a:t>lunak</a:t>
            </a:r>
            <a:r>
              <a:rPr lang="en-US" sz="1800" dirty="0"/>
              <a:t> </a:t>
            </a:r>
            <a:r>
              <a:rPr lang="en-US" sz="1800" dirty="0" err="1"/>
              <a:t>lainnya</a:t>
            </a:r>
            <a:r>
              <a:rPr lang="en-US" sz="1800" dirty="0"/>
              <a:t> </a:t>
            </a:r>
            <a:r>
              <a:rPr lang="en-US" sz="1800" dirty="0" err="1"/>
              <a:t>adalah</a:t>
            </a:r>
            <a:r>
              <a:rPr lang="en-US" sz="1800" dirty="0"/>
              <a:t> </a:t>
            </a:r>
            <a:r>
              <a:rPr lang="en-US" sz="1800" dirty="0" err="1"/>
              <a:t>aplikasi</a:t>
            </a:r>
            <a:r>
              <a:rPr lang="en-US" sz="1800" dirty="0"/>
              <a:t> </a:t>
            </a:r>
            <a:r>
              <a:rPr lang="en-US" sz="1800" dirty="0" err="1"/>
              <a:t>utilitas</a:t>
            </a:r>
            <a:r>
              <a:rPr lang="en-US" sz="1800" dirty="0"/>
              <a:t> (utility application) </a:t>
            </a:r>
            <a:r>
              <a:rPr lang="en-US" sz="1800" dirty="0" err="1"/>
              <a:t>seperti</a:t>
            </a:r>
            <a:r>
              <a:rPr lang="en-US" sz="1800" dirty="0"/>
              <a:t> </a:t>
            </a:r>
            <a:r>
              <a:rPr lang="en-US" sz="1800" dirty="0" err="1"/>
              <a:t>aplikasi</a:t>
            </a:r>
            <a:r>
              <a:rPr lang="en-US" sz="1800" dirty="0"/>
              <a:t> anti virus.</a:t>
            </a:r>
            <a:endParaRPr lang="en-US" sz="2400" dirty="0"/>
          </a:p>
          <a:p>
            <a:pPr marL="396875" indent="-396875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lunak</a:t>
            </a:r>
            <a:r>
              <a:rPr lang="en-US" sz="2400" dirty="0"/>
              <a:t> </a:t>
            </a:r>
            <a:r>
              <a:rPr lang="en-US" sz="2400" dirty="0" err="1"/>
              <a:t>aplikasi</a:t>
            </a:r>
            <a:r>
              <a:rPr lang="en-US" sz="2400" dirty="0"/>
              <a:t> multimedia.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986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96875" indent="-396875" fontAlgn="auto">
              <a:spcAft>
                <a:spcPts val="0"/>
              </a:spcAft>
              <a:defRPr/>
            </a:pPr>
            <a:r>
              <a:rPr lang="en-US" sz="3200" dirty="0" err="1"/>
              <a:t>Perangkat</a:t>
            </a:r>
            <a:r>
              <a:rPr lang="en-US" sz="3200" dirty="0"/>
              <a:t> </a:t>
            </a:r>
            <a:r>
              <a:rPr lang="en-US" sz="3200" dirty="0" err="1"/>
              <a:t>lunak</a:t>
            </a:r>
            <a:r>
              <a:rPr lang="en-US" sz="3200" dirty="0"/>
              <a:t> </a:t>
            </a:r>
            <a:r>
              <a:rPr lang="en-US" sz="3200" dirty="0" err="1"/>
              <a:t>aplikasi</a:t>
            </a:r>
            <a:r>
              <a:rPr lang="en-US" sz="3200" dirty="0"/>
              <a:t> multimedia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640960" cy="4525963"/>
          </a:xfrm>
        </p:spPr>
        <p:txBody>
          <a:bodyPr/>
          <a:lstStyle/>
          <a:p>
            <a:pPr marL="457200" indent="-457200" algn="just" eaLnBrk="1" hangingPunct="1">
              <a:buFont typeface="+mj-lt"/>
              <a:buAutoNum type="arabicPeriod"/>
            </a:pPr>
            <a:r>
              <a:rPr lang="en-US" sz="2400" i="1" dirty="0" err="1"/>
              <a:t>Perangkat</a:t>
            </a:r>
            <a:r>
              <a:rPr lang="en-US" sz="2400" i="1" dirty="0"/>
              <a:t> </a:t>
            </a:r>
            <a:r>
              <a:rPr lang="en-US" sz="2400" i="1" dirty="0" err="1"/>
              <a:t>Pengolah</a:t>
            </a:r>
            <a:r>
              <a:rPr lang="en-US" sz="2400" i="1" dirty="0"/>
              <a:t> </a:t>
            </a:r>
            <a:r>
              <a:rPr lang="en-US" sz="2400" i="1" dirty="0" err="1"/>
              <a:t>Teks</a:t>
            </a:r>
            <a:endParaRPr lang="en-US" sz="2400" i="1" dirty="0"/>
          </a:p>
          <a:p>
            <a:pPr marL="457200" indent="-457200" algn="just" eaLnBrk="1" hangingPunct="1">
              <a:buFont typeface="+mj-lt"/>
              <a:buAutoNum type="arabicPeriod"/>
            </a:pPr>
            <a:r>
              <a:rPr lang="en-US" sz="2400" i="1" dirty="0" err="1"/>
              <a:t>Perangkat</a:t>
            </a:r>
            <a:r>
              <a:rPr lang="en-US" sz="2400" i="1" dirty="0"/>
              <a:t> </a:t>
            </a:r>
            <a:r>
              <a:rPr lang="en-US" sz="2400" i="1" dirty="0" err="1"/>
              <a:t>Lunak</a:t>
            </a:r>
            <a:r>
              <a:rPr lang="en-US" sz="2400" i="1" dirty="0"/>
              <a:t> </a:t>
            </a:r>
            <a:r>
              <a:rPr lang="en-US" sz="2400" i="1" dirty="0" err="1"/>
              <a:t>pengolah</a:t>
            </a:r>
            <a:r>
              <a:rPr lang="en-US" sz="2400" i="1" dirty="0"/>
              <a:t> </a:t>
            </a:r>
            <a:r>
              <a:rPr lang="en-US" sz="2400" i="1" dirty="0" err="1"/>
              <a:t>Animasi</a:t>
            </a:r>
            <a:r>
              <a:rPr lang="en-US" sz="2400" i="1" dirty="0"/>
              <a:t> </a:t>
            </a:r>
            <a:r>
              <a:rPr lang="en-US" sz="2400" i="1" dirty="0" err="1"/>
              <a:t>dan</a:t>
            </a:r>
            <a:r>
              <a:rPr lang="en-US" sz="2400" i="1" dirty="0"/>
              <a:t> </a:t>
            </a:r>
            <a:r>
              <a:rPr lang="en-US" sz="2400" i="1" dirty="0" err="1"/>
              <a:t>Grafik</a:t>
            </a:r>
            <a:r>
              <a:rPr lang="en-US" sz="2400" i="1" dirty="0"/>
              <a:t> 2D</a:t>
            </a:r>
            <a:br>
              <a:rPr lang="en-US" sz="2000" i="1" dirty="0"/>
            </a:br>
            <a:r>
              <a:rPr lang="en-US" sz="2000" dirty="0" err="1"/>
              <a:t>Aplikasi</a:t>
            </a:r>
            <a:r>
              <a:rPr lang="en-US" sz="2000" dirty="0"/>
              <a:t> </a:t>
            </a:r>
            <a:r>
              <a:rPr lang="en-US" sz="2000" dirty="0" err="1"/>
              <a:t>Pengolah</a:t>
            </a:r>
            <a:r>
              <a:rPr lang="en-US" sz="2000" dirty="0"/>
              <a:t> </a:t>
            </a:r>
            <a:r>
              <a:rPr lang="en-US" sz="2000" dirty="0" err="1"/>
              <a:t>grafik</a:t>
            </a:r>
            <a:r>
              <a:rPr lang="en-US" sz="2000" dirty="0"/>
              <a:t> 2D </a:t>
            </a:r>
            <a:r>
              <a:rPr lang="en-US" sz="2000" dirty="0" err="1"/>
              <a:t>dibagi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: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sz="2000" dirty="0" err="1"/>
              <a:t>Grafik</a:t>
            </a:r>
            <a:r>
              <a:rPr lang="en-US" sz="2000" dirty="0"/>
              <a:t> 2D </a:t>
            </a:r>
            <a:r>
              <a:rPr lang="en-US" sz="2000" dirty="0" err="1"/>
              <a:t>Vektor</a:t>
            </a:r>
            <a:r>
              <a:rPr lang="en-US" sz="2000" dirty="0"/>
              <a:t> </a:t>
            </a:r>
            <a:r>
              <a:rPr lang="en-US" sz="2000" dirty="0" err="1"/>
              <a:t>misalnya</a:t>
            </a:r>
            <a:r>
              <a:rPr lang="en-US" sz="2000" dirty="0"/>
              <a:t> </a:t>
            </a:r>
            <a:r>
              <a:rPr lang="en-US" sz="2000" dirty="0" err="1"/>
              <a:t>corel</a:t>
            </a:r>
            <a:r>
              <a:rPr lang="en-US" sz="2000" dirty="0"/>
              <a:t> draw, macromedia freehand, adobe</a:t>
            </a:r>
            <a:r>
              <a:rPr lang="id-ID" sz="2000" dirty="0"/>
              <a:t> i</a:t>
            </a:r>
            <a:r>
              <a:rPr lang="en-US" sz="2000" dirty="0" err="1"/>
              <a:t>llustrator</a:t>
            </a:r>
            <a:r>
              <a:rPr lang="en-US" sz="2000" dirty="0"/>
              <a:t>, open draw </a:t>
            </a:r>
            <a:r>
              <a:rPr lang="en-US" sz="2000" dirty="0" err="1"/>
              <a:t>dll</a:t>
            </a:r>
            <a:endParaRPr lang="en-US" sz="2000" dirty="0"/>
          </a:p>
          <a:p>
            <a:pPr lvl="1" algn="just">
              <a:buFont typeface="Wingdings" pitchFamily="2" charset="2"/>
              <a:buChar char="§"/>
            </a:pPr>
            <a:r>
              <a:rPr lang="en-US" sz="2000" dirty="0" err="1"/>
              <a:t>Grafik</a:t>
            </a:r>
            <a:r>
              <a:rPr lang="en-US" sz="2000" dirty="0"/>
              <a:t> 2D Raster, </a:t>
            </a:r>
            <a:r>
              <a:rPr lang="en-US" sz="2000" dirty="0" err="1"/>
              <a:t>misalnya</a:t>
            </a:r>
            <a:r>
              <a:rPr lang="en-US" sz="2000" dirty="0"/>
              <a:t> : Adobe Photoshop, </a:t>
            </a:r>
            <a:r>
              <a:rPr lang="en-US" sz="2000" dirty="0" err="1"/>
              <a:t>Jast</a:t>
            </a:r>
            <a:r>
              <a:rPr lang="en-US" sz="2000" dirty="0"/>
              <a:t> Paint shop pro, Gimp </a:t>
            </a:r>
            <a:r>
              <a:rPr lang="en-US" sz="2000" dirty="0" err="1"/>
              <a:t>dll</a:t>
            </a:r>
            <a:r>
              <a:rPr lang="en-US" sz="2000" dirty="0"/>
              <a:t>.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sz="2000" dirty="0" err="1"/>
              <a:t>Animasi</a:t>
            </a:r>
            <a:r>
              <a:rPr lang="en-US" sz="2000" dirty="0"/>
              <a:t>, </a:t>
            </a:r>
            <a:r>
              <a:rPr lang="en-US" sz="2000" dirty="0" err="1"/>
              <a:t>misalnya</a:t>
            </a:r>
            <a:r>
              <a:rPr lang="en-US" sz="2000" dirty="0"/>
              <a:t> : Macromedia Flash, Adobe Image Ready </a:t>
            </a:r>
            <a:r>
              <a:rPr lang="en-US" sz="2000" dirty="0" err="1"/>
              <a:t>dll</a:t>
            </a:r>
            <a:r>
              <a:rPr lang="en-US" sz="2000" dirty="0"/>
              <a:t>.</a:t>
            </a:r>
          </a:p>
          <a:p>
            <a:pPr marL="463550" lvl="1" indent="-457200" algn="just">
              <a:buFont typeface="+mj-lt"/>
              <a:buAutoNum type="arabicPeriod" startAt="3"/>
            </a:pPr>
            <a:r>
              <a:rPr lang="en-US" sz="2300" i="1" dirty="0" err="1"/>
              <a:t>Perangkat</a:t>
            </a:r>
            <a:r>
              <a:rPr lang="en-US" sz="2300" i="1" dirty="0"/>
              <a:t> </a:t>
            </a:r>
            <a:r>
              <a:rPr lang="en-US" sz="2300" i="1" dirty="0" err="1"/>
              <a:t>Lunak</a:t>
            </a:r>
            <a:r>
              <a:rPr lang="en-US" sz="2300" i="1" dirty="0"/>
              <a:t> </a:t>
            </a:r>
            <a:r>
              <a:rPr lang="en-US" sz="2300" i="1" dirty="0" err="1"/>
              <a:t>pengolah</a:t>
            </a:r>
            <a:r>
              <a:rPr lang="en-US" sz="2300" i="1" dirty="0"/>
              <a:t> </a:t>
            </a:r>
            <a:r>
              <a:rPr lang="en-US" sz="2300" i="1" dirty="0" err="1"/>
              <a:t>Animasi</a:t>
            </a:r>
            <a:r>
              <a:rPr lang="en-US" sz="2300" i="1" dirty="0"/>
              <a:t> </a:t>
            </a:r>
            <a:r>
              <a:rPr lang="en-US" sz="2300" i="1" dirty="0" err="1"/>
              <a:t>dan</a:t>
            </a:r>
            <a:r>
              <a:rPr lang="en-US" sz="2300" i="1" dirty="0"/>
              <a:t> </a:t>
            </a:r>
            <a:r>
              <a:rPr lang="en-US" sz="2300" i="1" dirty="0" err="1"/>
              <a:t>Modelling</a:t>
            </a:r>
            <a:r>
              <a:rPr lang="en-US" sz="2300" i="1" dirty="0"/>
              <a:t> </a:t>
            </a:r>
            <a:r>
              <a:rPr lang="en-US" sz="2300" i="1" dirty="0" err="1"/>
              <a:t>Grafik</a:t>
            </a:r>
            <a:r>
              <a:rPr lang="en-US" sz="2300" i="1" dirty="0"/>
              <a:t> 3D</a:t>
            </a:r>
            <a:br>
              <a:rPr lang="en-US" sz="2300" i="1" dirty="0"/>
            </a:br>
            <a:r>
              <a:rPr lang="en-US" sz="2000" dirty="0" err="1"/>
              <a:t>Contoh</a:t>
            </a:r>
            <a:r>
              <a:rPr lang="en-US" sz="2000" dirty="0"/>
              <a:t> </a:t>
            </a:r>
            <a:r>
              <a:rPr lang="en-US" sz="2000" dirty="0" err="1"/>
              <a:t>aplikasi</a:t>
            </a:r>
            <a:r>
              <a:rPr lang="en-US" sz="2000" dirty="0"/>
              <a:t> </a:t>
            </a:r>
            <a:r>
              <a:rPr lang="en-US" sz="2000" dirty="0" err="1"/>
              <a:t>animasi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modeling 3D, (3D studio </a:t>
            </a:r>
            <a:r>
              <a:rPr lang="en-US" sz="2000" dirty="0" err="1"/>
              <a:t>maks</a:t>
            </a:r>
            <a:r>
              <a:rPr lang="en-US" sz="2000" dirty="0"/>
              <a:t>, blender, </a:t>
            </a:r>
            <a:r>
              <a:rPr lang="en-US" sz="2000" dirty="0" err="1"/>
              <a:t>maya</a:t>
            </a:r>
            <a:r>
              <a:rPr lang="en-US" sz="2000" dirty="0"/>
              <a:t>, Softimage, </a:t>
            </a:r>
            <a:r>
              <a:rPr lang="en-US" sz="2000" dirty="0" err="1"/>
              <a:t>Lighware</a:t>
            </a:r>
            <a:r>
              <a:rPr lang="en-US" sz="2000" dirty="0"/>
              <a:t> </a:t>
            </a:r>
            <a:r>
              <a:rPr lang="en-US" sz="2000" dirty="0" err="1"/>
              <a:t>dll</a:t>
            </a:r>
            <a:r>
              <a:rPr lang="en-US" sz="2000" dirty="0"/>
              <a:t>.)</a:t>
            </a:r>
          </a:p>
          <a:p>
            <a:pPr marL="463550" lvl="1" indent="-457200" algn="just">
              <a:buFont typeface="+mj-lt"/>
              <a:buAutoNum type="arabicPeriod" startAt="3"/>
            </a:pPr>
            <a:r>
              <a:rPr lang="en-US" sz="2300" i="1" dirty="0" err="1"/>
              <a:t>Perangkat</a:t>
            </a:r>
            <a:r>
              <a:rPr lang="en-US" sz="2300" i="1" dirty="0"/>
              <a:t> </a:t>
            </a:r>
            <a:r>
              <a:rPr lang="en-US" sz="2300" i="1" dirty="0" err="1"/>
              <a:t>Lunak</a:t>
            </a:r>
            <a:r>
              <a:rPr lang="en-US" sz="2300" i="1" dirty="0"/>
              <a:t> Authoring Multimedia</a:t>
            </a:r>
          </a:p>
          <a:p>
            <a:pPr marL="463550" lvl="1" indent="-457200" algn="just">
              <a:buFont typeface="+mj-lt"/>
              <a:buAutoNum type="arabicPeriod" startAt="3"/>
            </a:pPr>
            <a:r>
              <a:rPr lang="en-US" sz="2300" i="1" dirty="0" err="1"/>
              <a:t>Perangkat</a:t>
            </a:r>
            <a:r>
              <a:rPr lang="en-US" sz="2300" i="1" dirty="0"/>
              <a:t> </a:t>
            </a:r>
            <a:r>
              <a:rPr lang="en-US" sz="2300" i="1" dirty="0" err="1"/>
              <a:t>Lunak</a:t>
            </a:r>
            <a:r>
              <a:rPr lang="en-US" sz="2300" i="1" dirty="0"/>
              <a:t> </a:t>
            </a:r>
            <a:r>
              <a:rPr lang="en-US" sz="2300" i="1" dirty="0" err="1"/>
              <a:t>Aplikasi</a:t>
            </a:r>
            <a:r>
              <a:rPr lang="en-US" sz="2300" i="1" dirty="0"/>
              <a:t> </a:t>
            </a:r>
            <a:r>
              <a:rPr lang="en-US" sz="2300" i="1" dirty="0" err="1"/>
              <a:t>Berbasis</a:t>
            </a:r>
            <a:r>
              <a:rPr lang="en-US" sz="2300" i="1" dirty="0"/>
              <a:t> Web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75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 err="1"/>
              <a:t>Sistem</a:t>
            </a:r>
            <a:r>
              <a:rPr lang="en-US" sz="3400" dirty="0"/>
              <a:t> Multimedia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2332856"/>
          </a:xfrm>
        </p:spPr>
        <p:txBody>
          <a:bodyPr/>
          <a:lstStyle/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200" dirty="0" err="1"/>
              <a:t>Sebuah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multimedia </a:t>
            </a:r>
            <a:r>
              <a:rPr lang="en-US" sz="2200" dirty="0" err="1"/>
              <a:t>adalah</a:t>
            </a:r>
            <a:r>
              <a:rPr lang="en-US" sz="2200" dirty="0"/>
              <a:t> </a:t>
            </a:r>
            <a:r>
              <a:rPr lang="en-US" sz="2200" dirty="0" err="1"/>
              <a:t>suatu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yang </a:t>
            </a:r>
            <a:r>
              <a:rPr lang="en-US" sz="2200" dirty="0" err="1"/>
              <a:t>mendukung</a:t>
            </a:r>
            <a:r>
              <a:rPr lang="en-US" sz="2200" dirty="0"/>
              <a:t> </a:t>
            </a:r>
            <a:r>
              <a:rPr lang="en-US" sz="2200" dirty="0" err="1"/>
              <a:t>lebih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satu</a:t>
            </a:r>
            <a:r>
              <a:rPr lang="en-US" sz="2200" dirty="0"/>
              <a:t> media. </a:t>
            </a:r>
            <a:r>
              <a:rPr lang="en-US" sz="2200" dirty="0" err="1"/>
              <a:t>Suatu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</a:t>
            </a:r>
            <a:r>
              <a:rPr lang="en-US" sz="2200" dirty="0" err="1"/>
              <a:t>bisa</a:t>
            </a:r>
            <a:r>
              <a:rPr lang="en-US" sz="2200" dirty="0"/>
              <a:t> </a:t>
            </a:r>
            <a:r>
              <a:rPr lang="en-US" sz="2200" dirty="0" err="1"/>
              <a:t>disebut</a:t>
            </a:r>
            <a:r>
              <a:rPr lang="en-US" sz="2200" dirty="0"/>
              <a:t> </a:t>
            </a:r>
            <a:r>
              <a:rPr lang="en-US" sz="2200" dirty="0" err="1"/>
              <a:t>sebagai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multimedia </a:t>
            </a:r>
            <a:r>
              <a:rPr lang="en-US" sz="2200" dirty="0" err="1"/>
              <a:t>jika</a:t>
            </a:r>
            <a:r>
              <a:rPr lang="en-US" sz="2200" dirty="0"/>
              <a:t> </a:t>
            </a:r>
            <a:r>
              <a:rPr lang="en-US" sz="2200" dirty="0" err="1"/>
              <a:t>terdapat</a:t>
            </a:r>
            <a:r>
              <a:rPr lang="en-US" sz="2200" dirty="0"/>
              <a:t>:</a:t>
            </a:r>
          </a:p>
          <a:p>
            <a:pPr marL="514350" indent="-514350" algn="just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en-US" sz="2000" b="1" dirty="0" err="1"/>
              <a:t>Kombinasi</a:t>
            </a:r>
            <a:r>
              <a:rPr lang="en-US" sz="2000" b="1" dirty="0"/>
              <a:t> Media</a:t>
            </a:r>
            <a:endParaRPr lang="en-US" sz="2000" dirty="0"/>
          </a:p>
          <a:p>
            <a:pPr marL="514350" indent="-514350" algn="just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en-US" sz="2000" b="1" i="1" dirty="0"/>
              <a:t>Independence</a:t>
            </a:r>
            <a:endParaRPr lang="en-US" sz="2000" dirty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3.    </a:t>
            </a:r>
            <a:r>
              <a:rPr lang="en-US" sz="2000" b="1" i="1" dirty="0"/>
              <a:t>Computer-supported Integration</a:t>
            </a:r>
            <a:endParaRPr lang="en-US" sz="2000" dirty="0"/>
          </a:p>
          <a:p>
            <a:endParaRPr lang="en-US" sz="2800" dirty="0"/>
          </a:p>
        </p:txBody>
      </p:sp>
      <p:pic>
        <p:nvPicPr>
          <p:cNvPr id="4" name="Object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6" b="-398"/>
          <a:stretch>
            <a:fillRect/>
          </a:stretch>
        </p:blipFill>
        <p:spPr bwMode="auto">
          <a:xfrm>
            <a:off x="2123728" y="3573016"/>
            <a:ext cx="4824536" cy="3096344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56299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dirty="0" err="1"/>
              <a:t>Beberapa</a:t>
            </a:r>
            <a:r>
              <a:rPr lang="en-US" sz="3000" dirty="0"/>
              <a:t> </a:t>
            </a:r>
            <a:r>
              <a:rPr lang="en-US" sz="3000" dirty="0" err="1"/>
              <a:t>alat</a:t>
            </a:r>
            <a:r>
              <a:rPr lang="en-US" sz="3000" dirty="0"/>
              <a:t> </a:t>
            </a:r>
            <a:r>
              <a:rPr lang="en-US" sz="3000" dirty="0" err="1"/>
              <a:t>yg</a:t>
            </a:r>
            <a:r>
              <a:rPr lang="en-US" sz="3000" dirty="0"/>
              <a:t> </a:t>
            </a:r>
            <a:r>
              <a:rPr lang="en-US" sz="3000" dirty="0" err="1"/>
              <a:t>digunakan</a:t>
            </a:r>
            <a:r>
              <a:rPr lang="en-US" sz="3000" dirty="0"/>
              <a:t> </a:t>
            </a:r>
            <a:r>
              <a:rPr lang="en-US" sz="3000" dirty="0" err="1"/>
              <a:t>dalam</a:t>
            </a:r>
            <a:r>
              <a:rPr lang="en-US" sz="3000" dirty="0"/>
              <a:t> multimedia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/>
              <a:t>Keyboard</a:t>
            </a: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/>
              <a:t>PC units</a:t>
            </a: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/>
              <a:t>Notebook</a:t>
            </a: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/>
              <a:t>CD</a:t>
            </a: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err="1"/>
              <a:t>Mikropon</a:t>
            </a:r>
            <a:endParaRPr lang="en-US" dirty="0"/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/>
              <a:t>Speaker</a:t>
            </a: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/>
              <a:t>Monitor</a:t>
            </a: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/>
              <a:t>Scanner</a:t>
            </a: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/>
              <a:t>Printer</a:t>
            </a: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err="1"/>
              <a:t>Kamera</a:t>
            </a:r>
            <a:r>
              <a:rPr lang="en-US" dirty="0"/>
              <a:t> digital</a:t>
            </a: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/>
              <a:t>Video </a:t>
            </a:r>
            <a:r>
              <a:rPr lang="en-US" dirty="0" err="1"/>
              <a:t>cassete</a:t>
            </a:r>
            <a:r>
              <a:rPr lang="en-US" dirty="0"/>
              <a:t> recorder</a:t>
            </a: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/>
              <a:t>Tape recorder</a:t>
            </a: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/>
              <a:t>Mouse </a:t>
            </a:r>
            <a:r>
              <a:rPr lang="en-US" dirty="0" err="1"/>
              <a:t>dsb</a:t>
            </a:r>
            <a:endParaRPr lang="en-US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  <p:pic>
        <p:nvPicPr>
          <p:cNvPr id="5" name="Picture 2" descr="mm294_ptp1sd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1428750"/>
            <a:ext cx="1431925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multimedia proyekt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2571750"/>
            <a:ext cx="136207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speaker multimedia siste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1500188"/>
            <a:ext cx="127635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04_20_5---Laptop-Computer_we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3714750"/>
            <a:ext cx="1785937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 descr="multimedi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3857625"/>
            <a:ext cx="2786063" cy="209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469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3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6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9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2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5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 err="1"/>
              <a:t>Pembagian</a:t>
            </a:r>
            <a:r>
              <a:rPr lang="en-US" sz="3400" dirty="0"/>
              <a:t> </a:t>
            </a:r>
            <a:r>
              <a:rPr lang="en-US" sz="3400" dirty="0" err="1"/>
              <a:t>Sistem</a:t>
            </a:r>
            <a:r>
              <a:rPr lang="en-US" sz="3400" dirty="0"/>
              <a:t> Multimedia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600" dirty="0" err="1"/>
              <a:t>Sistem</a:t>
            </a:r>
            <a:r>
              <a:rPr lang="en-US" sz="2600" dirty="0"/>
              <a:t> Multimedia </a:t>
            </a:r>
            <a:r>
              <a:rPr lang="en-US" sz="2600" dirty="0" err="1"/>
              <a:t>dapat</a:t>
            </a:r>
            <a:r>
              <a:rPr lang="en-US" sz="2600" dirty="0"/>
              <a:t> </a:t>
            </a:r>
            <a:r>
              <a:rPr lang="en-US" sz="2600" dirty="0" err="1"/>
              <a:t>dibagi</a:t>
            </a:r>
            <a:r>
              <a:rPr lang="en-US" sz="2600" dirty="0"/>
              <a:t> </a:t>
            </a:r>
            <a:r>
              <a:rPr lang="en-US" sz="2600" dirty="0" err="1"/>
              <a:t>menjadi</a:t>
            </a:r>
            <a:r>
              <a:rPr lang="en-US" sz="2600" dirty="0"/>
              <a:t>: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600" b="1" dirty="0"/>
              <a:t>1. </a:t>
            </a:r>
            <a:r>
              <a:rPr lang="en-US" sz="2600" b="1" dirty="0" err="1">
                <a:solidFill>
                  <a:srgbClr val="FF0000"/>
                </a:solidFill>
              </a:rPr>
              <a:t>Sistem</a:t>
            </a: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i="1" dirty="0">
                <a:solidFill>
                  <a:srgbClr val="FF0000"/>
                </a:solidFill>
              </a:rPr>
              <a:t>Multimedia Stand Alone</a:t>
            </a:r>
            <a:endParaRPr lang="en-US" sz="2600" dirty="0">
              <a:solidFill>
                <a:srgbClr val="FF0000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600" dirty="0"/>
              <a:t>	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berarti</a:t>
            </a:r>
            <a:r>
              <a:rPr lang="en-US" sz="2400" dirty="0"/>
              <a:t>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multimedia yang </a:t>
            </a:r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i="1" dirty="0"/>
              <a:t>minimal storage</a:t>
            </a:r>
            <a:r>
              <a:rPr lang="en-US" sz="2400" dirty="0"/>
              <a:t> (</a:t>
            </a:r>
            <a:r>
              <a:rPr lang="en-US" sz="2400" i="1" dirty="0" err="1"/>
              <a:t>harddisk</a:t>
            </a:r>
            <a:r>
              <a:rPr lang="en-US" sz="2400" dirty="0"/>
              <a:t>, CD-ROM/DVD-ROM/CD-RW/DVD-RW), </a:t>
            </a:r>
            <a:r>
              <a:rPr lang="en-US" sz="2400" dirty="0" err="1"/>
              <a:t>alat</a:t>
            </a:r>
            <a:r>
              <a:rPr lang="en-US" sz="2400" dirty="0"/>
              <a:t> </a:t>
            </a:r>
            <a:r>
              <a:rPr lang="en-US" sz="2400" i="1" dirty="0"/>
              <a:t>input</a:t>
            </a:r>
            <a:r>
              <a:rPr lang="en-US" sz="2400" dirty="0"/>
              <a:t> (</a:t>
            </a:r>
            <a:r>
              <a:rPr lang="en-US" sz="2400" i="1" dirty="0"/>
              <a:t>keyboard, mouse, scanner, </a:t>
            </a:r>
            <a:r>
              <a:rPr lang="en-US" sz="2400" i="1" dirty="0" err="1"/>
              <a:t>mic</a:t>
            </a:r>
            <a:r>
              <a:rPr lang="en-US" sz="2400" dirty="0"/>
              <a:t>),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i="1" dirty="0"/>
              <a:t>output</a:t>
            </a:r>
            <a:r>
              <a:rPr lang="en-US" sz="2400" dirty="0"/>
              <a:t> (</a:t>
            </a:r>
            <a:r>
              <a:rPr lang="en-US" sz="2400" i="1" dirty="0"/>
              <a:t>speaker, monitor, LCD </a:t>
            </a:r>
            <a:r>
              <a:rPr lang="en-US" sz="2400" i="1" dirty="0" err="1"/>
              <a:t>Proyektor</a:t>
            </a:r>
            <a:r>
              <a:rPr lang="en-US" sz="2400" dirty="0"/>
              <a:t>), VGA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i="1" dirty="0"/>
              <a:t>Soundcard.</a:t>
            </a:r>
            <a:endParaRPr lang="en-US" sz="2400" dirty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600" b="1" dirty="0"/>
              <a:t>2. </a:t>
            </a:r>
            <a:r>
              <a:rPr lang="en-US" sz="2600" b="1" dirty="0" err="1">
                <a:solidFill>
                  <a:srgbClr val="FF0000"/>
                </a:solidFill>
              </a:rPr>
              <a:t>Sistem</a:t>
            </a:r>
            <a:r>
              <a:rPr lang="en-US" sz="2600" b="1" dirty="0">
                <a:solidFill>
                  <a:srgbClr val="FF0000"/>
                </a:solidFill>
              </a:rPr>
              <a:t> Multimedia </a:t>
            </a:r>
            <a:r>
              <a:rPr lang="en-US" sz="2600" b="1" dirty="0" err="1">
                <a:solidFill>
                  <a:srgbClr val="FF0000"/>
                </a:solidFill>
              </a:rPr>
              <a:t>Berbasis</a:t>
            </a: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 err="1">
                <a:solidFill>
                  <a:srgbClr val="FF0000"/>
                </a:solidFill>
              </a:rPr>
              <a:t>Jaringan</a:t>
            </a:r>
            <a:endParaRPr lang="en-US" sz="2600" dirty="0">
              <a:solidFill>
                <a:srgbClr val="FF0000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600" dirty="0"/>
              <a:t>	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terhubung</a:t>
            </a:r>
            <a:r>
              <a:rPr lang="en-US" sz="2400" dirty="0"/>
              <a:t> </a:t>
            </a:r>
            <a:r>
              <a:rPr lang="en-US" sz="2400" dirty="0" err="1"/>
              <a:t>melalui</a:t>
            </a:r>
            <a:r>
              <a:rPr lang="en-US" sz="2400" dirty="0"/>
              <a:t> </a:t>
            </a:r>
            <a:r>
              <a:rPr lang="en-US" sz="2400" dirty="0" err="1"/>
              <a:t>jaringan</a:t>
            </a:r>
            <a:r>
              <a:rPr lang="en-US" sz="2400" dirty="0"/>
              <a:t> yang </a:t>
            </a:r>
            <a:r>
              <a:rPr lang="en-US" sz="2400" dirty="0" err="1"/>
              <a:t>mempunyai</a:t>
            </a:r>
            <a:r>
              <a:rPr lang="en-US" sz="2400" dirty="0"/>
              <a:t> bandwidth yang </a:t>
            </a:r>
            <a:r>
              <a:rPr lang="en-US" sz="2400" dirty="0" err="1"/>
              <a:t>besar</a:t>
            </a:r>
            <a:r>
              <a:rPr lang="en-US" sz="2400" dirty="0"/>
              <a:t>. </a:t>
            </a:r>
          </a:p>
          <a:p>
            <a:pPr algn="just"/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25655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7599</TotalTime>
  <Words>572</Words>
  <Application>Microsoft Office PowerPoint</Application>
  <PresentationFormat>On-screen Show (4:3)</PresentationFormat>
  <Paragraphs>81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Tahoma</vt:lpstr>
      <vt:lpstr>Wingdings</vt:lpstr>
      <vt:lpstr>Diseño predeterminado</vt:lpstr>
      <vt:lpstr>Sistem Operasi - Multimedia</vt:lpstr>
      <vt:lpstr>Tujuan</vt:lpstr>
      <vt:lpstr>Mengapa Multimedia</vt:lpstr>
      <vt:lpstr>Definisi Multimedia</vt:lpstr>
      <vt:lpstr>History Multimedia</vt:lpstr>
      <vt:lpstr>Jenis Multimedia</vt:lpstr>
      <vt:lpstr>Manfaat Multimedia</vt:lpstr>
      <vt:lpstr>Pengaruh Multimedia</vt:lpstr>
      <vt:lpstr>Lanjutan</vt:lpstr>
      <vt:lpstr>Perangkat Lunak Mutimedia</vt:lpstr>
      <vt:lpstr>Perangkat lunak aplikasi multimedia</vt:lpstr>
      <vt:lpstr>Sistem Multimedia</vt:lpstr>
      <vt:lpstr>Beberapa alat yg digunakan dalam multimedia</vt:lpstr>
      <vt:lpstr>Pembagian Sistem Multimedia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Row_Bee</cp:lastModifiedBy>
  <cp:revision>709</cp:revision>
  <dcterms:created xsi:type="dcterms:W3CDTF">2010-05-23T14:28:12Z</dcterms:created>
  <dcterms:modified xsi:type="dcterms:W3CDTF">2018-09-05T03:10:52Z</dcterms:modified>
</cp:coreProperties>
</file>