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7"/>
    <p:restoredTop sz="91867"/>
  </p:normalViewPr>
  <p:slideViewPr>
    <p:cSldViewPr snapToGrid="0" snapToObjects="1">
      <p:cViewPr varScale="1">
        <p:scale>
          <a:sx n="44" d="100"/>
          <a:sy n="44" d="100"/>
        </p:scale>
        <p:origin x="93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CC72D-8C09-894D-BFD0-E2616CBCA5A1}" type="datetimeFigureOut">
              <a:rPr lang="en-US" smtClean="0"/>
              <a:t>3/15/19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0DDE8-E30E-0349-AFE5-7056558633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1869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CC72D-8C09-894D-BFD0-E2616CBCA5A1}" type="datetimeFigureOut">
              <a:rPr lang="en-US" smtClean="0"/>
              <a:t>3/15/19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0DDE8-E30E-0349-AFE5-7056558633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614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CC72D-8C09-894D-BFD0-E2616CBCA5A1}" type="datetimeFigureOut">
              <a:rPr lang="en-US" smtClean="0"/>
              <a:t>3/15/19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0DDE8-E30E-0349-AFE5-7056558633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645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CC72D-8C09-894D-BFD0-E2616CBCA5A1}" type="datetimeFigureOut">
              <a:rPr lang="en-US" smtClean="0"/>
              <a:t>3/15/19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0DDE8-E30E-0349-AFE5-7056558633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8842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CC72D-8C09-894D-BFD0-E2616CBCA5A1}" type="datetimeFigureOut">
              <a:rPr lang="en-US" smtClean="0"/>
              <a:t>3/15/19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0DDE8-E30E-0349-AFE5-7056558633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9949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CC72D-8C09-894D-BFD0-E2616CBCA5A1}" type="datetimeFigureOut">
              <a:rPr lang="en-US" smtClean="0"/>
              <a:t>3/15/19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0DDE8-E30E-0349-AFE5-7056558633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3423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CC72D-8C09-894D-BFD0-E2616CBCA5A1}" type="datetimeFigureOut">
              <a:rPr lang="en-US" smtClean="0"/>
              <a:t>3/15/19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0DDE8-E30E-0349-AFE5-7056558633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71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CC72D-8C09-894D-BFD0-E2616CBCA5A1}" type="datetimeFigureOut">
              <a:rPr lang="en-US" smtClean="0"/>
              <a:t>3/15/19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0DDE8-E30E-0349-AFE5-7056558633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9715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CC72D-8C09-894D-BFD0-E2616CBCA5A1}" type="datetimeFigureOut">
              <a:rPr lang="en-US" smtClean="0"/>
              <a:t>3/15/19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0DDE8-E30E-0349-AFE5-7056558633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206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CC72D-8C09-894D-BFD0-E2616CBCA5A1}" type="datetimeFigureOut">
              <a:rPr lang="en-US" smtClean="0"/>
              <a:t>3/15/19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0DDE8-E30E-0349-AFE5-7056558633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29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CC72D-8C09-894D-BFD0-E2616CBCA5A1}" type="datetimeFigureOut">
              <a:rPr lang="en-US" smtClean="0"/>
              <a:t>3/15/19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0DDE8-E30E-0349-AFE5-7056558633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8128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6CC72D-8C09-894D-BFD0-E2616CBCA5A1}" type="datetimeFigureOut">
              <a:rPr lang="en-US" smtClean="0"/>
              <a:t>3/15/19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50DDE8-E30E-0349-AFE5-7056558633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70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519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6182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826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1168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2562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6023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684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7784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2518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itle 1"/>
          <p:cNvSpPr>
            <a:spLocks noGrp="1"/>
          </p:cNvSpPr>
          <p:nvPr>
            <p:ph type="title"/>
          </p:nvPr>
        </p:nvSpPr>
        <p:spPr>
          <a:xfrm>
            <a:off x="2136775" y="228600"/>
            <a:ext cx="8153400" cy="990600"/>
          </a:xfrm>
        </p:spPr>
        <p:txBody>
          <a:bodyPr/>
          <a:lstStyle/>
          <a:p>
            <a:endParaRPr lang="en-US" altLang="en-US"/>
          </a:p>
        </p:txBody>
      </p:sp>
      <p:sp>
        <p:nvSpPr>
          <p:cNvPr id="37890" name="Content Placeholder 2"/>
          <p:cNvSpPr>
            <a:spLocks noGrp="1"/>
          </p:cNvSpPr>
          <p:nvPr>
            <p:ph sz="quarter" idx="1"/>
          </p:nvPr>
        </p:nvSpPr>
        <p:spPr>
          <a:xfrm>
            <a:off x="2136775" y="1600200"/>
            <a:ext cx="8153400" cy="4495800"/>
          </a:xfrm>
        </p:spPr>
        <p:txBody>
          <a:bodyPr/>
          <a:lstStyle/>
          <a:p>
            <a:endParaRPr lang="en-US" altLang="en-US"/>
          </a:p>
        </p:txBody>
      </p:sp>
      <p:pic>
        <p:nvPicPr>
          <p:cNvPr id="37891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</p:pic>
    </p:spTree>
    <p:extLst>
      <p:ext uri="{BB962C8B-B14F-4D97-AF65-F5344CB8AC3E}">
        <p14:creationId xmlns:p14="http://schemas.microsoft.com/office/powerpoint/2010/main" val="2341690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Macintosh PowerPoint</Application>
  <PresentationFormat>Widescreen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Calibri</vt:lpstr>
      <vt:lpstr>Calibri Light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1</cp:revision>
  <dcterms:created xsi:type="dcterms:W3CDTF">2019-03-15T13:12:52Z</dcterms:created>
  <dcterms:modified xsi:type="dcterms:W3CDTF">2019-03-15T13:14:56Z</dcterms:modified>
</cp:coreProperties>
</file>