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CEB97-6A56-4EA9-BE4C-D71917F320C7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195FF-4739-4B3A-8349-69949D6FD27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SOAL FLUIDA STATIS &amp; BUNYI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685800" y="228600"/>
            <a:ext cx="7696200" cy="6400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Sepotong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yang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bentuknya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seperti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sepeda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akan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di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tentukan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massanya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.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di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masukkan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dalam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gelas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ukur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yang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sebelumnya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telah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berisi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air.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Ternyata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,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skala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yang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ditunjukan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oleh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pemukaan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air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dalam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gelas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ukur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bertambah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3,75 cm </a:t>
            </a:r>
            <a:r>
              <a:rPr kumimoji="0" lang="en-US" sz="42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3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.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Bila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massa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jenis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= 19,3 gram/cm</a:t>
            </a:r>
            <a:r>
              <a:rPr kumimoji="0" lang="en-US" sz="42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3 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,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berapakah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massa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tersebut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4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.</a:t>
            </a: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4200" dirty="0" smtClean="0"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4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4200" dirty="0" smtClean="0"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4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4200" dirty="0" smtClean="0"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4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sz="4200" dirty="0" smtClean="0">
              <a:ea typeface="+mj-ea"/>
              <a:cs typeface="+mj-cs"/>
            </a:endParaRPr>
          </a:p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4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  <a:p>
            <a:pPr marL="83820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4200" dirty="0" err="1" smtClean="0"/>
              <a:t>Balok</a:t>
            </a:r>
            <a:r>
              <a:rPr lang="en-US" sz="4200" dirty="0" smtClean="0"/>
              <a:t> yang </a:t>
            </a:r>
            <a:r>
              <a:rPr lang="en-US" sz="4200" dirty="0" err="1" smtClean="0"/>
              <a:t>tingginya</a:t>
            </a:r>
            <a:r>
              <a:rPr lang="en-US" sz="4200" dirty="0" smtClean="0"/>
              <a:t> 20 cm </a:t>
            </a:r>
            <a:r>
              <a:rPr lang="en-US" sz="4200" dirty="0" err="1" smtClean="0"/>
              <a:t>dan</a:t>
            </a:r>
            <a:r>
              <a:rPr lang="en-US" sz="4200" dirty="0" smtClean="0"/>
              <a:t> </a:t>
            </a:r>
            <a:r>
              <a:rPr lang="en-US" sz="4200" dirty="0" err="1" smtClean="0"/>
              <a:t>memiliki</a:t>
            </a:r>
            <a:r>
              <a:rPr lang="en-US" sz="4200" dirty="0" smtClean="0"/>
              <a:t> </a:t>
            </a:r>
            <a:r>
              <a:rPr lang="en-US" sz="4200" dirty="0" err="1" smtClean="0"/>
              <a:t>massa</a:t>
            </a:r>
            <a:r>
              <a:rPr lang="en-US" sz="4200" dirty="0" smtClean="0"/>
              <a:t> </a:t>
            </a:r>
            <a:r>
              <a:rPr lang="en-US" sz="4200" dirty="0" err="1" smtClean="0"/>
              <a:t>jenis</a:t>
            </a:r>
            <a:r>
              <a:rPr lang="en-US" sz="4200" dirty="0" smtClean="0"/>
              <a:t> 0,75 gram/cm</a:t>
            </a:r>
            <a:r>
              <a:rPr lang="en-US" sz="4200" baseline="30000" dirty="0" smtClean="0"/>
              <a:t>3</a:t>
            </a:r>
            <a:r>
              <a:rPr lang="en-US" sz="4200" dirty="0" smtClean="0"/>
              <a:t> </a:t>
            </a:r>
            <a:r>
              <a:rPr lang="en-US" sz="4200" dirty="0" err="1" smtClean="0"/>
              <a:t>mengapung</a:t>
            </a:r>
            <a:r>
              <a:rPr lang="en-US" sz="4200" dirty="0" smtClean="0"/>
              <a:t> </a:t>
            </a:r>
            <a:r>
              <a:rPr lang="en-US" sz="4200" dirty="0" err="1" smtClean="0"/>
              <a:t>di</a:t>
            </a:r>
            <a:r>
              <a:rPr lang="en-US" sz="4200" dirty="0" smtClean="0"/>
              <a:t> </a:t>
            </a:r>
            <a:r>
              <a:rPr lang="en-US" sz="4200" dirty="0" err="1" smtClean="0"/>
              <a:t>atas</a:t>
            </a:r>
            <a:r>
              <a:rPr lang="en-US" sz="4200" dirty="0" smtClean="0"/>
              <a:t> </a:t>
            </a:r>
            <a:r>
              <a:rPr lang="en-US" sz="4200" dirty="0" err="1" smtClean="0"/>
              <a:t>zat</a:t>
            </a:r>
            <a:r>
              <a:rPr lang="en-US" sz="4200" dirty="0" smtClean="0"/>
              <a:t> </a:t>
            </a:r>
            <a:r>
              <a:rPr lang="en-US" sz="4200" dirty="0" err="1" smtClean="0"/>
              <a:t>cair</a:t>
            </a:r>
            <a:r>
              <a:rPr lang="en-US" sz="4200" dirty="0" smtClean="0"/>
              <a:t> yang </a:t>
            </a:r>
            <a:r>
              <a:rPr lang="en-US" sz="4200" dirty="0" err="1" smtClean="0"/>
              <a:t>memiliki</a:t>
            </a:r>
            <a:r>
              <a:rPr lang="en-US" sz="4200" dirty="0" smtClean="0"/>
              <a:t> </a:t>
            </a:r>
            <a:r>
              <a:rPr lang="en-US" sz="4200" dirty="0" err="1" smtClean="0"/>
              <a:t>massa</a:t>
            </a:r>
            <a:r>
              <a:rPr lang="en-US" sz="4200" dirty="0" smtClean="0"/>
              <a:t> </a:t>
            </a:r>
            <a:r>
              <a:rPr lang="en-US" sz="4200" dirty="0" err="1" smtClean="0"/>
              <a:t>jenis</a:t>
            </a:r>
            <a:r>
              <a:rPr lang="en-US" sz="4200" dirty="0" smtClean="0"/>
              <a:t> 1,5 gram/cm</a:t>
            </a:r>
            <a:r>
              <a:rPr lang="en-US" sz="4200" baseline="30000" dirty="0" smtClean="0"/>
              <a:t>3</a:t>
            </a:r>
            <a:r>
              <a:rPr lang="en-US" sz="4200" dirty="0" smtClean="0"/>
              <a:t>. </a:t>
            </a:r>
            <a:r>
              <a:rPr lang="en-US" sz="4200" dirty="0" err="1" smtClean="0"/>
              <a:t>Tinggi</a:t>
            </a:r>
            <a:r>
              <a:rPr lang="en-US" sz="4200" dirty="0" smtClean="0"/>
              <a:t> </a:t>
            </a:r>
            <a:r>
              <a:rPr lang="en-US" sz="4200" dirty="0" err="1" smtClean="0"/>
              <a:t>balok</a:t>
            </a:r>
            <a:r>
              <a:rPr lang="en-US" sz="4200" dirty="0" smtClean="0"/>
              <a:t> yang </a:t>
            </a:r>
            <a:r>
              <a:rPr lang="en-US" sz="4200" dirty="0" err="1" smtClean="0"/>
              <a:t>berada</a:t>
            </a:r>
            <a:r>
              <a:rPr lang="en-US" sz="4200" dirty="0" smtClean="0"/>
              <a:t> </a:t>
            </a:r>
            <a:r>
              <a:rPr lang="en-US" sz="4200" dirty="0" err="1" smtClean="0"/>
              <a:t>di</a:t>
            </a:r>
            <a:r>
              <a:rPr lang="en-US" sz="4200" dirty="0" smtClean="0"/>
              <a:t> </a:t>
            </a:r>
            <a:r>
              <a:rPr lang="en-US" sz="4200" dirty="0" err="1" smtClean="0"/>
              <a:t>permukaan</a:t>
            </a:r>
            <a:r>
              <a:rPr lang="en-US" sz="4200" dirty="0" smtClean="0"/>
              <a:t> </a:t>
            </a:r>
            <a:r>
              <a:rPr lang="en-US" sz="4200" dirty="0" err="1" smtClean="0"/>
              <a:t>zat</a:t>
            </a:r>
            <a:r>
              <a:rPr lang="en-US" sz="4200" dirty="0" smtClean="0"/>
              <a:t> </a:t>
            </a:r>
            <a:r>
              <a:rPr lang="en-US" sz="4200" dirty="0" err="1" smtClean="0"/>
              <a:t>cair</a:t>
            </a:r>
            <a:r>
              <a:rPr lang="en-US" sz="4200" dirty="0" smtClean="0"/>
              <a:t> </a:t>
            </a:r>
            <a:r>
              <a:rPr lang="en-US" sz="4200" dirty="0" err="1" smtClean="0"/>
              <a:t>adalah</a:t>
            </a:r>
            <a:r>
              <a:rPr lang="en-US" sz="4200" dirty="0" smtClean="0"/>
              <a:t> …</a:t>
            </a:r>
          </a:p>
          <a:p>
            <a:pPr marL="838200" lvl="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4200" dirty="0" err="1" smtClean="0"/>
              <a:t>Sebuah</a:t>
            </a:r>
            <a:r>
              <a:rPr lang="en-US" sz="4200" dirty="0" smtClean="0"/>
              <a:t> </a:t>
            </a:r>
            <a:r>
              <a:rPr lang="en-US" sz="4200" dirty="0" err="1" smtClean="0"/>
              <a:t>benda</a:t>
            </a:r>
            <a:r>
              <a:rPr lang="en-US" sz="4200" dirty="0" smtClean="0"/>
              <a:t> </a:t>
            </a:r>
            <a:r>
              <a:rPr lang="en-US" sz="4200" dirty="0" err="1" smtClean="0"/>
              <a:t>mengapungdi</a:t>
            </a:r>
            <a:r>
              <a:rPr lang="en-US" sz="4200" dirty="0" smtClean="0"/>
              <a:t> </a:t>
            </a:r>
            <a:r>
              <a:rPr lang="en-US" sz="4200" dirty="0" err="1" smtClean="0"/>
              <a:t>atas</a:t>
            </a:r>
            <a:r>
              <a:rPr lang="en-US" sz="4200" dirty="0" smtClean="0"/>
              <a:t> air </a:t>
            </a:r>
            <a:r>
              <a:rPr lang="en-US" sz="4200" dirty="0" err="1" smtClean="0"/>
              <a:t>dengan</a:t>
            </a:r>
            <a:r>
              <a:rPr lang="en-US" sz="4200" dirty="0" smtClean="0"/>
              <a:t> </a:t>
            </a:r>
            <a:r>
              <a:rPr lang="en-US" sz="4200" dirty="0" err="1" smtClean="0"/>
              <a:t>massa</a:t>
            </a:r>
            <a:r>
              <a:rPr lang="en-US" sz="4200" dirty="0" smtClean="0"/>
              <a:t> </a:t>
            </a:r>
            <a:r>
              <a:rPr lang="en-US" sz="4200" dirty="0" err="1" smtClean="0"/>
              <a:t>jenis</a:t>
            </a:r>
            <a:r>
              <a:rPr lang="en-US" sz="4200" dirty="0" smtClean="0"/>
              <a:t> air 1 gram/cm</a:t>
            </a:r>
            <a:r>
              <a:rPr lang="en-US" sz="4200" baseline="30000" dirty="0" smtClean="0"/>
              <a:t>3</a:t>
            </a:r>
            <a:r>
              <a:rPr lang="en-US" sz="4200" dirty="0" smtClean="0"/>
              <a:t>. </a:t>
            </a:r>
            <a:r>
              <a:rPr lang="en-US" sz="4200" dirty="0" err="1" smtClean="0"/>
              <a:t>Jika</a:t>
            </a:r>
            <a:r>
              <a:rPr lang="en-US" sz="4200" dirty="0" smtClean="0"/>
              <a:t> 7/10 </a:t>
            </a:r>
            <a:r>
              <a:rPr lang="en-US" sz="4200" dirty="0" err="1" smtClean="0"/>
              <a:t>bagian</a:t>
            </a:r>
            <a:r>
              <a:rPr lang="en-US" sz="4200" dirty="0" smtClean="0"/>
              <a:t> </a:t>
            </a:r>
            <a:r>
              <a:rPr lang="en-US" sz="4200" dirty="0" err="1" smtClean="0"/>
              <a:t>dari</a:t>
            </a:r>
            <a:r>
              <a:rPr lang="en-US" sz="4200" dirty="0" smtClean="0"/>
              <a:t> </a:t>
            </a:r>
            <a:r>
              <a:rPr lang="en-US" sz="4200" dirty="0" err="1" smtClean="0"/>
              <a:t>benda</a:t>
            </a:r>
            <a:r>
              <a:rPr lang="en-US" sz="4200" dirty="0" smtClean="0"/>
              <a:t> </a:t>
            </a:r>
            <a:r>
              <a:rPr lang="en-US" sz="4200" dirty="0" err="1" smtClean="0"/>
              <a:t>berada</a:t>
            </a:r>
            <a:r>
              <a:rPr lang="en-US" sz="4200" dirty="0" smtClean="0"/>
              <a:t> </a:t>
            </a:r>
            <a:r>
              <a:rPr lang="en-US" sz="4200" dirty="0" err="1" smtClean="0"/>
              <a:t>di</a:t>
            </a:r>
            <a:r>
              <a:rPr lang="en-US" sz="4200" dirty="0" smtClean="0"/>
              <a:t> </a:t>
            </a:r>
            <a:r>
              <a:rPr lang="en-US" sz="4200" dirty="0" err="1" smtClean="0"/>
              <a:t>bawah</a:t>
            </a:r>
            <a:r>
              <a:rPr lang="en-US" sz="4200" dirty="0" smtClean="0"/>
              <a:t> </a:t>
            </a:r>
            <a:r>
              <a:rPr lang="en-US" sz="4200" dirty="0" err="1" smtClean="0"/>
              <a:t>permukaan</a:t>
            </a:r>
            <a:r>
              <a:rPr lang="en-US" sz="4200" dirty="0" smtClean="0"/>
              <a:t> air, </a:t>
            </a:r>
            <a:r>
              <a:rPr lang="en-US" sz="4200" dirty="0" err="1" smtClean="0"/>
              <a:t>maka</a:t>
            </a:r>
            <a:r>
              <a:rPr lang="en-US" sz="4200" dirty="0" smtClean="0"/>
              <a:t> </a:t>
            </a:r>
            <a:r>
              <a:rPr lang="en-US" sz="4200" dirty="0" err="1" smtClean="0"/>
              <a:t>massa</a:t>
            </a:r>
            <a:r>
              <a:rPr lang="en-US" sz="4200" dirty="0" smtClean="0"/>
              <a:t> </a:t>
            </a:r>
            <a:r>
              <a:rPr lang="en-US" sz="4200" dirty="0" err="1" smtClean="0"/>
              <a:t>jenis</a:t>
            </a:r>
            <a:r>
              <a:rPr lang="en-US" sz="4200" dirty="0" smtClean="0"/>
              <a:t> </a:t>
            </a:r>
            <a:r>
              <a:rPr lang="en-US" sz="4200" dirty="0" err="1" smtClean="0"/>
              <a:t>benda</a:t>
            </a:r>
            <a:r>
              <a:rPr lang="en-US" sz="4200" dirty="0" smtClean="0"/>
              <a:t> </a:t>
            </a:r>
            <a:r>
              <a:rPr lang="en-US" sz="4200" dirty="0" err="1" smtClean="0"/>
              <a:t>adalah</a:t>
            </a:r>
            <a:r>
              <a:rPr lang="en-US" sz="4200" dirty="0" smtClean="0"/>
              <a:t> … gram/cm</a:t>
            </a:r>
            <a:r>
              <a:rPr lang="en-US" sz="4200" baseline="30000" dirty="0" smtClean="0"/>
              <a:t>3</a:t>
            </a:r>
            <a:r>
              <a:rPr lang="en-US" sz="4200" dirty="0" smtClean="0"/>
              <a:t>.</a:t>
            </a:r>
          </a:p>
          <a:p>
            <a:pPr marL="83820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4200" dirty="0" err="1" smtClean="0"/>
              <a:t>Balok</a:t>
            </a:r>
            <a:r>
              <a:rPr lang="en-US" sz="4200" dirty="0" smtClean="0"/>
              <a:t> yang </a:t>
            </a:r>
            <a:r>
              <a:rPr lang="en-US" sz="4200" dirty="0" err="1" smtClean="0"/>
              <a:t>tingginya</a:t>
            </a:r>
            <a:r>
              <a:rPr lang="en-US" sz="4200" dirty="0" smtClean="0"/>
              <a:t> 40 cm </a:t>
            </a:r>
            <a:r>
              <a:rPr lang="en-US" sz="4200" dirty="0" err="1" smtClean="0"/>
              <a:t>dan</a:t>
            </a:r>
            <a:r>
              <a:rPr lang="en-US" sz="4200" dirty="0" smtClean="0"/>
              <a:t> </a:t>
            </a:r>
            <a:r>
              <a:rPr lang="en-US" sz="4200" dirty="0" err="1" smtClean="0"/>
              <a:t>massa</a:t>
            </a:r>
            <a:r>
              <a:rPr lang="en-US" sz="4200" dirty="0" smtClean="0"/>
              <a:t> </a:t>
            </a:r>
            <a:r>
              <a:rPr lang="en-US" sz="4200" dirty="0" err="1" smtClean="0"/>
              <a:t>jenisnya</a:t>
            </a:r>
            <a:r>
              <a:rPr lang="en-US" sz="4200" dirty="0" smtClean="0"/>
              <a:t> 0,75 gram cm</a:t>
            </a:r>
            <a:r>
              <a:rPr lang="en-US" sz="4200" baseline="30000" dirty="0" smtClean="0"/>
              <a:t>-3</a:t>
            </a:r>
            <a:r>
              <a:rPr lang="en-US" sz="4200" dirty="0" smtClean="0"/>
              <a:t> </a:t>
            </a:r>
            <a:r>
              <a:rPr lang="en-US" sz="4200" dirty="0" err="1" smtClean="0"/>
              <a:t>mengapung</a:t>
            </a:r>
            <a:r>
              <a:rPr lang="en-US" sz="4200" dirty="0" smtClean="0"/>
              <a:t> </a:t>
            </a:r>
            <a:r>
              <a:rPr lang="en-US" sz="4200" dirty="0" err="1" smtClean="0"/>
              <a:t>di</a:t>
            </a:r>
            <a:r>
              <a:rPr lang="en-US" sz="4200" dirty="0" smtClean="0"/>
              <a:t> </a:t>
            </a:r>
            <a:r>
              <a:rPr lang="en-US" sz="4200" dirty="0" err="1" smtClean="0"/>
              <a:t>atas</a:t>
            </a:r>
            <a:r>
              <a:rPr lang="en-US" sz="4200" dirty="0" smtClean="0"/>
              <a:t> </a:t>
            </a:r>
            <a:r>
              <a:rPr lang="en-US" sz="4200" dirty="0" err="1" smtClean="0"/>
              <a:t>zat</a:t>
            </a:r>
            <a:r>
              <a:rPr lang="en-US" sz="4200" dirty="0" smtClean="0"/>
              <a:t> </a:t>
            </a:r>
            <a:r>
              <a:rPr lang="en-US" sz="4200" dirty="0" err="1" smtClean="0"/>
              <a:t>cair</a:t>
            </a:r>
            <a:r>
              <a:rPr lang="en-US" sz="4200" dirty="0" smtClean="0"/>
              <a:t> yang </a:t>
            </a:r>
            <a:r>
              <a:rPr lang="en-US" sz="4200" dirty="0" err="1" smtClean="0"/>
              <a:t>massa</a:t>
            </a:r>
            <a:r>
              <a:rPr lang="en-US" sz="4200" dirty="0" smtClean="0"/>
              <a:t> </a:t>
            </a:r>
            <a:r>
              <a:rPr lang="en-US" sz="4200" dirty="0" err="1" smtClean="0"/>
              <a:t>jenisnya</a:t>
            </a:r>
            <a:r>
              <a:rPr lang="en-US" sz="4200" dirty="0" smtClean="0"/>
              <a:t> 1,5 gram cm</a:t>
            </a:r>
            <a:r>
              <a:rPr lang="en-US" sz="4200" baseline="30000" dirty="0" smtClean="0"/>
              <a:t>-3</a:t>
            </a:r>
            <a:r>
              <a:rPr lang="en-US" sz="4200" dirty="0" smtClean="0"/>
              <a:t>, </a:t>
            </a:r>
            <a:r>
              <a:rPr lang="en-US" sz="4200" dirty="0" err="1" smtClean="0"/>
              <a:t>maka</a:t>
            </a:r>
            <a:r>
              <a:rPr lang="en-US" sz="4200" dirty="0" smtClean="0"/>
              <a:t> </a:t>
            </a:r>
            <a:r>
              <a:rPr lang="en-US" sz="4200" dirty="0" err="1" smtClean="0"/>
              <a:t>tinggi</a:t>
            </a:r>
            <a:r>
              <a:rPr lang="en-US" sz="4200" dirty="0" smtClean="0"/>
              <a:t> </a:t>
            </a:r>
            <a:r>
              <a:rPr lang="en-US" sz="4200" dirty="0" err="1" smtClean="0"/>
              <a:t>balok</a:t>
            </a:r>
            <a:r>
              <a:rPr lang="en-US" sz="4200" dirty="0" smtClean="0"/>
              <a:t> yang </a:t>
            </a:r>
            <a:r>
              <a:rPr lang="en-US" sz="4200" dirty="0" err="1" smtClean="0"/>
              <a:t>muncul</a:t>
            </a:r>
            <a:r>
              <a:rPr lang="en-US" sz="4200" dirty="0" smtClean="0"/>
              <a:t> </a:t>
            </a:r>
            <a:r>
              <a:rPr lang="en-US" sz="4200" dirty="0" err="1" smtClean="0"/>
              <a:t>di</a:t>
            </a:r>
            <a:r>
              <a:rPr lang="en-US" sz="4200" dirty="0" smtClean="0"/>
              <a:t> </a:t>
            </a:r>
            <a:r>
              <a:rPr lang="en-US" sz="4200" dirty="0" err="1" smtClean="0"/>
              <a:t>permukaan</a:t>
            </a:r>
            <a:r>
              <a:rPr lang="en-US" sz="4200" dirty="0" smtClean="0"/>
              <a:t> </a:t>
            </a:r>
            <a:r>
              <a:rPr lang="en-US" sz="4200" dirty="0" err="1" smtClean="0"/>
              <a:t>zat</a:t>
            </a:r>
            <a:r>
              <a:rPr lang="en-US" sz="4200" dirty="0" smtClean="0"/>
              <a:t> </a:t>
            </a:r>
            <a:r>
              <a:rPr lang="en-US" sz="4200" dirty="0" err="1" smtClean="0"/>
              <a:t>cair</a:t>
            </a:r>
            <a:r>
              <a:rPr lang="en-US" sz="4200" dirty="0" smtClean="0"/>
              <a:t> </a:t>
            </a:r>
            <a:r>
              <a:rPr lang="en-US" sz="4200" dirty="0" err="1" smtClean="0"/>
              <a:t>adalah</a:t>
            </a:r>
            <a:r>
              <a:rPr lang="en-US" sz="4200" dirty="0" smtClean="0"/>
              <a:t> ….</a:t>
            </a: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  <a:t/>
            </a:r>
            <a:b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  <a:t/>
            </a:r>
            <a:b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/>
            </a:r>
            <a:b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2000" b="0" i="0" u="none" strike="noStrike" kern="1200" cap="none" spc="0" normalizeH="0" baseline="300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44510" t="54167" r="44948" b="25000"/>
          <a:stretch>
            <a:fillRect/>
          </a:stretch>
        </p:blipFill>
        <p:spPr bwMode="auto">
          <a:xfrm>
            <a:off x="6629400" y="1752600"/>
            <a:ext cx="1371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084" t="47863" r="39046" b="42757"/>
          <a:stretch>
            <a:fillRect/>
          </a:stretch>
        </p:blipFill>
        <p:spPr bwMode="auto">
          <a:xfrm>
            <a:off x="762000" y="540891"/>
            <a:ext cx="7543800" cy="83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09600" y="8382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5800" y="1447800"/>
            <a:ext cx="7924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6</a:t>
            </a:r>
            <a:r>
              <a:rPr lang="en-US" dirty="0" smtClean="0"/>
              <a:t>.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/>
              <a:t>bejana</a:t>
            </a:r>
            <a:r>
              <a:rPr lang="en-US" dirty="0"/>
              <a:t> </a:t>
            </a:r>
            <a:r>
              <a:rPr lang="en-US" dirty="0" err="1"/>
              <a:t>berisi</a:t>
            </a:r>
            <a:r>
              <a:rPr lang="en-US" dirty="0"/>
              <a:t> air </a:t>
            </a:r>
            <a:r>
              <a:rPr lang="en-US" dirty="0" err="1"/>
              <a:t>setinggi</a:t>
            </a:r>
            <a:r>
              <a:rPr lang="en-US" dirty="0"/>
              <a:t> 100 cm.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gravitasi</a:t>
            </a:r>
            <a:r>
              <a:rPr lang="en-US" dirty="0"/>
              <a:t> 10 m/s²,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hidrostatis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bejana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 smtClean="0"/>
              <a:t>...</a:t>
            </a:r>
            <a:r>
              <a:rPr lang="en-US" dirty="0"/>
              <a:t> ⍴air = 1000 </a:t>
            </a:r>
            <a:r>
              <a:rPr lang="en-US" dirty="0" smtClean="0"/>
              <a:t>kg/m³</a:t>
            </a:r>
          </a:p>
          <a:p>
            <a:r>
              <a:rPr lang="en-US" dirty="0" smtClean="0"/>
              <a:t>7</a:t>
            </a:r>
            <a:r>
              <a:rPr lang="en-US" dirty="0" smtClean="0"/>
              <a:t>. </a:t>
            </a:r>
            <a:r>
              <a:rPr lang="en-US" dirty="0" err="1"/>
              <a:t>Bongkahan</a:t>
            </a:r>
            <a:r>
              <a:rPr lang="en-US" dirty="0"/>
              <a:t>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terapung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</a:t>
            </a:r>
            <a:r>
              <a:rPr lang="en-US" dirty="0" err="1"/>
              <a:t>laut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setengah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air </a:t>
            </a:r>
            <a:r>
              <a:rPr lang="en-US" dirty="0" err="1"/>
              <a:t>laut</a:t>
            </a:r>
            <a:r>
              <a:rPr lang="en-US" dirty="0"/>
              <a:t> 1,03 g/cm³ </a:t>
            </a:r>
            <a:r>
              <a:rPr lang="en-US" dirty="0" err="1"/>
              <a:t>dan</a:t>
            </a:r>
            <a:r>
              <a:rPr lang="en-US" dirty="0"/>
              <a:t> volume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1 m³,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 smtClean="0"/>
              <a:t>....</a:t>
            </a:r>
          </a:p>
          <a:p>
            <a:r>
              <a:rPr lang="en-US" dirty="0" smtClean="0"/>
              <a:t>8</a:t>
            </a:r>
            <a:r>
              <a:rPr lang="en-US" dirty="0" smtClean="0"/>
              <a:t>.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yang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jenisnya</a:t>
            </a:r>
            <a:r>
              <a:rPr lang="en-US" dirty="0"/>
              <a:t> 0,75 </a:t>
            </a:r>
            <a:r>
              <a:rPr lang="en-US" dirty="0" err="1"/>
              <a:t>gr</a:t>
            </a:r>
            <a:r>
              <a:rPr lang="en-US" dirty="0"/>
              <a:t>/cm³ </a:t>
            </a:r>
            <a:r>
              <a:rPr lang="en-US" dirty="0" err="1"/>
              <a:t>terapung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air yang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jenisnya</a:t>
            </a:r>
            <a:r>
              <a:rPr lang="en-US" dirty="0"/>
              <a:t> 1 </a:t>
            </a:r>
            <a:r>
              <a:rPr lang="en-US" dirty="0" err="1"/>
              <a:t>gr</a:t>
            </a:r>
            <a:r>
              <a:rPr lang="en-US" dirty="0"/>
              <a:t>/cm³. </a:t>
            </a:r>
            <a:r>
              <a:rPr lang="en-US" dirty="0" err="1"/>
              <a:t>Jika</a:t>
            </a:r>
            <a:r>
              <a:rPr lang="en-US" dirty="0"/>
              <a:t> volume </a:t>
            </a:r>
            <a:r>
              <a:rPr lang="en-US" dirty="0" err="1"/>
              <a:t>balok</a:t>
            </a:r>
            <a:r>
              <a:rPr lang="en-US" dirty="0"/>
              <a:t> 12 cm³, volume </a:t>
            </a:r>
            <a:r>
              <a:rPr lang="en-US" dirty="0" err="1"/>
              <a:t>balok</a:t>
            </a:r>
            <a:r>
              <a:rPr lang="en-US" dirty="0"/>
              <a:t> yang </a:t>
            </a:r>
            <a:r>
              <a:rPr lang="en-US" dirty="0" err="1"/>
              <a:t>tercelup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air </a:t>
            </a:r>
            <a:r>
              <a:rPr lang="en-US" dirty="0" err="1"/>
              <a:t>adalah</a:t>
            </a:r>
            <a:r>
              <a:rPr lang="en-US" dirty="0" smtClean="0"/>
              <a:t>....</a:t>
            </a:r>
          </a:p>
          <a:p>
            <a:pPr lvl="0"/>
            <a:r>
              <a:rPr lang="en-US" dirty="0" smtClean="0"/>
              <a:t>9. </a:t>
            </a:r>
            <a:r>
              <a:rPr lang="en-ID" dirty="0" err="1" smtClean="0"/>
              <a:t>Sapotong</a:t>
            </a:r>
            <a:r>
              <a:rPr lang="en-ID" dirty="0" smtClean="0"/>
              <a:t> </a:t>
            </a:r>
            <a:r>
              <a:rPr lang="en-ID" dirty="0" err="1" smtClean="0"/>
              <a:t>besi</a:t>
            </a:r>
            <a:r>
              <a:rPr lang="en-ID" dirty="0" smtClean="0"/>
              <a:t> </a:t>
            </a:r>
            <a:r>
              <a:rPr lang="en-ID" dirty="0" err="1" smtClean="0"/>
              <a:t>bermassa</a:t>
            </a:r>
            <a:r>
              <a:rPr lang="en-ID" dirty="0" smtClean="0"/>
              <a:t> </a:t>
            </a:r>
            <a:r>
              <a:rPr lang="en-ID" dirty="0" smtClean="0"/>
              <a:t>4 kg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massa</a:t>
            </a:r>
            <a:r>
              <a:rPr lang="en-ID" dirty="0" smtClean="0"/>
              <a:t> </a:t>
            </a:r>
            <a:r>
              <a:rPr lang="en-ID" dirty="0" err="1" smtClean="0"/>
              <a:t>jenisnya</a:t>
            </a:r>
            <a:r>
              <a:rPr lang="en-ID" dirty="0" smtClean="0"/>
              <a:t> </a:t>
            </a:r>
            <a:r>
              <a:rPr lang="en-ID" dirty="0" smtClean="0"/>
              <a:t>8 </a:t>
            </a:r>
            <a:r>
              <a:rPr lang="en-ID" dirty="0" err="1" smtClean="0"/>
              <a:t>gr</a:t>
            </a:r>
            <a:r>
              <a:rPr lang="en-ID" dirty="0" smtClean="0"/>
              <a:t>/cmᶟ </a:t>
            </a:r>
            <a:r>
              <a:rPr lang="en-ID" dirty="0" err="1" smtClean="0"/>
              <a:t>dimasukkan</a:t>
            </a:r>
            <a:r>
              <a:rPr lang="en-ID" dirty="0" smtClean="0"/>
              <a:t> </a:t>
            </a:r>
            <a:r>
              <a:rPr lang="en-ID" dirty="0" err="1" smtClean="0"/>
              <a:t>kedalam</a:t>
            </a:r>
            <a:r>
              <a:rPr lang="en-ID" dirty="0" smtClean="0"/>
              <a:t> </a:t>
            </a:r>
            <a:r>
              <a:rPr lang="en-ID" dirty="0" smtClean="0"/>
              <a:t>air yang </a:t>
            </a:r>
            <a:r>
              <a:rPr lang="en-ID" dirty="0" smtClean="0"/>
              <a:t>mass </a:t>
            </a:r>
            <a:r>
              <a:rPr lang="en-ID" dirty="0" err="1" smtClean="0"/>
              <a:t>ajenisnya</a:t>
            </a:r>
            <a:r>
              <a:rPr lang="en-ID" dirty="0" smtClean="0"/>
              <a:t> </a:t>
            </a:r>
            <a:r>
              <a:rPr lang="en-ID" dirty="0" smtClean="0"/>
              <a:t>1 </a:t>
            </a:r>
            <a:r>
              <a:rPr lang="en-ID" dirty="0" err="1" smtClean="0"/>
              <a:t>gr</a:t>
            </a:r>
            <a:r>
              <a:rPr lang="en-ID" dirty="0" smtClean="0"/>
              <a:t>/mᶟ. Di </a:t>
            </a:r>
            <a:r>
              <a:rPr lang="en-ID" dirty="0" err="1" smtClean="0"/>
              <a:t>dalam</a:t>
            </a:r>
            <a:r>
              <a:rPr lang="en-ID" dirty="0" smtClean="0"/>
              <a:t> air </a:t>
            </a:r>
            <a:r>
              <a:rPr lang="en-ID" dirty="0" err="1" smtClean="0"/>
              <a:t>berat</a:t>
            </a:r>
            <a:r>
              <a:rPr lang="en-ID" dirty="0" smtClean="0"/>
              <a:t> </a:t>
            </a:r>
            <a:r>
              <a:rPr lang="en-ID" dirty="0" err="1" smtClean="0"/>
              <a:t>besi</a:t>
            </a:r>
            <a:r>
              <a:rPr lang="en-ID" dirty="0" smtClean="0"/>
              <a:t> </a:t>
            </a:r>
            <a:r>
              <a:rPr lang="en-ID" dirty="0" err="1" smtClean="0"/>
              <a:t>tersebut</a:t>
            </a:r>
            <a:r>
              <a:rPr lang="en-ID" dirty="0" smtClean="0"/>
              <a:t> </a:t>
            </a:r>
            <a:r>
              <a:rPr lang="en-ID" dirty="0" err="1" smtClean="0"/>
              <a:t>seolah-olah</a:t>
            </a:r>
            <a:r>
              <a:rPr lang="en-ID" dirty="0" smtClean="0"/>
              <a:t>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hilang</a:t>
            </a:r>
            <a:r>
              <a:rPr lang="en-ID" dirty="0" smtClean="0"/>
              <a:t> </a:t>
            </a:r>
            <a:r>
              <a:rPr lang="en-ID" dirty="0" err="1" smtClean="0"/>
              <a:t>sebesar</a:t>
            </a:r>
            <a:r>
              <a:rPr lang="en-ID" dirty="0" smtClean="0"/>
              <a:t>..</a:t>
            </a:r>
            <a:endParaRPr lang="en-US" dirty="0" smtClean="0"/>
          </a:p>
          <a:p>
            <a:r>
              <a:rPr lang="en-ID" dirty="0" smtClean="0"/>
              <a:t> </a:t>
            </a:r>
            <a:r>
              <a:rPr lang="en-US" dirty="0" smtClean="0"/>
              <a:t>10.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gabus</a:t>
            </a:r>
            <a:r>
              <a:rPr lang="en-US" dirty="0" smtClean="0"/>
              <a:t> </a:t>
            </a:r>
            <a:r>
              <a:rPr lang="en-US" dirty="0" err="1" smtClean="0"/>
              <a:t>dimasukkan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air </a:t>
            </a:r>
            <a:r>
              <a:rPr lang="en-US" dirty="0" err="1" smtClean="0"/>
              <a:t>ternyata</a:t>
            </a:r>
            <a:r>
              <a:rPr lang="en-US" dirty="0" smtClean="0"/>
              <a:t> 75 % volume </a:t>
            </a:r>
            <a:r>
              <a:rPr lang="en-US" dirty="0" err="1" smtClean="0"/>
              <a:t>gabus</a:t>
            </a:r>
            <a:r>
              <a:rPr lang="en-US" dirty="0" smtClean="0"/>
              <a:t> </a:t>
            </a:r>
            <a:r>
              <a:rPr lang="en-US" dirty="0" err="1" smtClean="0"/>
              <a:t>tercelup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air,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air=1000kg/m</a:t>
            </a:r>
            <a:r>
              <a:rPr lang="en-US" baseline="30000" dirty="0" smtClean="0"/>
              <a:t>3 ,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gabus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altLang="zh-CN" dirty="0" smtClean="0"/>
              <a:t>…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70249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mobil</a:t>
            </a:r>
            <a:r>
              <a:rPr lang="en-US" sz="1600" dirty="0" smtClean="0"/>
              <a:t> </a:t>
            </a:r>
            <a:r>
              <a:rPr lang="en-US" sz="1600" dirty="0" err="1" smtClean="0"/>
              <a:t>polisi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sirine</a:t>
            </a:r>
            <a:r>
              <a:rPr lang="en-US" sz="1600" dirty="0" smtClean="0"/>
              <a:t> </a:t>
            </a:r>
            <a:r>
              <a:rPr lang="en-US" sz="1600" dirty="0" err="1" smtClean="0"/>
              <a:t>menyala</a:t>
            </a:r>
            <a:r>
              <a:rPr lang="en-US" sz="1600" dirty="0" smtClean="0"/>
              <a:t> yang </a:t>
            </a:r>
            <a:r>
              <a:rPr lang="en-US" sz="1600" dirty="0" err="1" smtClean="0"/>
              <a:t>berfrekuensi</a:t>
            </a:r>
            <a:r>
              <a:rPr lang="en-US" sz="1600" dirty="0" smtClean="0"/>
              <a:t> 940 Hz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90 km/jam </a:t>
            </a:r>
            <a:r>
              <a:rPr lang="en-US" sz="1600" dirty="0" err="1" smtClean="0"/>
              <a:t>mendekati</a:t>
            </a:r>
            <a:r>
              <a:rPr lang="en-US" sz="1600" dirty="0" smtClean="0"/>
              <a:t> </a:t>
            </a:r>
            <a:r>
              <a:rPr lang="en-US" sz="1600" dirty="0" err="1" smtClean="0"/>
              <a:t>seseorang</a:t>
            </a:r>
            <a:r>
              <a:rPr lang="en-US" sz="1600" dirty="0" smtClean="0"/>
              <a:t> yang </a:t>
            </a:r>
            <a:r>
              <a:rPr lang="en-US" sz="1600" dirty="0" err="1" smtClean="0"/>
              <a:t>sedang</a:t>
            </a:r>
            <a:r>
              <a:rPr lang="en-US" sz="1600" dirty="0" smtClean="0"/>
              <a:t> </a:t>
            </a:r>
            <a:r>
              <a:rPr lang="en-US" sz="1600" dirty="0" err="1" smtClean="0"/>
              <a:t>berdiri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pinggir</a:t>
            </a:r>
            <a:r>
              <a:rPr lang="en-US" sz="1600" dirty="0" smtClean="0"/>
              <a:t> </a:t>
            </a:r>
            <a:r>
              <a:rPr lang="en-US" sz="1600" dirty="0" err="1" smtClean="0"/>
              <a:t>jalan</a:t>
            </a:r>
            <a:r>
              <a:rPr lang="en-US" sz="1600" dirty="0" smtClean="0"/>
              <a:t>.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</a:t>
            </a:r>
            <a:r>
              <a:rPr lang="en-US" sz="1600" dirty="0" err="1" smtClean="0"/>
              <a:t>suara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r>
              <a:rPr lang="en-US" sz="1600" dirty="0" smtClean="0"/>
              <a:t> </a:t>
            </a:r>
            <a:r>
              <a:rPr lang="en-US" sz="1600" dirty="0" err="1" smtClean="0"/>
              <a:t>sebesar</a:t>
            </a:r>
            <a:r>
              <a:rPr lang="en-US" sz="1600" dirty="0" smtClean="0"/>
              <a:t> 340 m/s, </a:t>
            </a:r>
            <a:r>
              <a:rPr lang="en-US" sz="1600" dirty="0" err="1" smtClean="0"/>
              <a:t>berapa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</a:t>
            </a:r>
            <a:r>
              <a:rPr lang="en-US" sz="1600" dirty="0" err="1" smtClean="0"/>
              <a:t>sirine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didengar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orang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?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mobil</a:t>
            </a:r>
            <a:r>
              <a:rPr lang="en-US" sz="1600" dirty="0" smtClean="0"/>
              <a:t> </a:t>
            </a:r>
            <a:r>
              <a:rPr lang="en-US" sz="1600" dirty="0" err="1" smtClean="0"/>
              <a:t>polisi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sirine</a:t>
            </a:r>
            <a:r>
              <a:rPr lang="en-US" sz="1600" dirty="0" smtClean="0"/>
              <a:t> </a:t>
            </a:r>
            <a:r>
              <a:rPr lang="en-US" sz="1600" dirty="0" err="1" smtClean="0"/>
              <a:t>menyala</a:t>
            </a:r>
            <a:r>
              <a:rPr lang="en-US" sz="1600" dirty="0" smtClean="0"/>
              <a:t> yang </a:t>
            </a:r>
            <a:r>
              <a:rPr lang="en-US" sz="1600" dirty="0" err="1" smtClean="0"/>
              <a:t>berfrekuensi</a:t>
            </a:r>
            <a:r>
              <a:rPr lang="en-US" sz="1600" dirty="0" smtClean="0"/>
              <a:t> 940 Hz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90 km/jam </a:t>
            </a:r>
            <a:r>
              <a:rPr lang="en-US" sz="1600" dirty="0" err="1" smtClean="0"/>
              <a:t>mengejar</a:t>
            </a:r>
            <a:r>
              <a:rPr lang="en-US" sz="1600" dirty="0" smtClean="0"/>
              <a:t> </a:t>
            </a:r>
            <a:r>
              <a:rPr lang="en-US" sz="1600" dirty="0" err="1" smtClean="0"/>
              <a:t>seorang</a:t>
            </a:r>
            <a:r>
              <a:rPr lang="en-US" sz="1600" dirty="0" smtClean="0"/>
              <a:t> </a:t>
            </a:r>
            <a:r>
              <a:rPr lang="en-US" sz="1600" dirty="0" err="1" smtClean="0"/>
              <a:t>pelaku</a:t>
            </a:r>
            <a:r>
              <a:rPr lang="en-US" sz="1600" dirty="0" smtClean="0"/>
              <a:t> </a:t>
            </a:r>
            <a:r>
              <a:rPr lang="en-US" sz="1600" dirty="0" err="1" smtClean="0"/>
              <a:t>kriminal</a:t>
            </a:r>
            <a:r>
              <a:rPr lang="en-US" sz="1600" dirty="0" smtClean="0"/>
              <a:t> yang </a:t>
            </a:r>
            <a:r>
              <a:rPr lang="en-US" sz="1600" dirty="0" err="1" smtClean="0"/>
              <a:t>sedang</a:t>
            </a:r>
            <a:r>
              <a:rPr lang="en-US" sz="1600" dirty="0" smtClean="0"/>
              <a:t> </a:t>
            </a:r>
            <a:r>
              <a:rPr lang="en-US" sz="1600" dirty="0" err="1" smtClean="0"/>
              <a:t>melaju</a:t>
            </a:r>
            <a:r>
              <a:rPr lang="en-US" sz="1600" dirty="0" smtClean="0"/>
              <a:t> </a:t>
            </a:r>
            <a:r>
              <a:rPr lang="en-US" sz="1600" dirty="0" err="1" smtClean="0"/>
              <a:t>menjauh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polisi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72 km/jam.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</a:t>
            </a:r>
            <a:r>
              <a:rPr lang="en-US" sz="1600" dirty="0" err="1" smtClean="0"/>
              <a:t>suara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r>
              <a:rPr lang="en-US" sz="1600" dirty="0" smtClean="0"/>
              <a:t> </a:t>
            </a:r>
            <a:r>
              <a:rPr lang="en-US" sz="1600" dirty="0" err="1" smtClean="0"/>
              <a:t>sebesar</a:t>
            </a:r>
            <a:r>
              <a:rPr lang="en-US" sz="1600" dirty="0" smtClean="0"/>
              <a:t> 340 m/s, </a:t>
            </a:r>
            <a:r>
              <a:rPr lang="en-US" sz="1600" dirty="0" err="1" smtClean="0"/>
              <a:t>berapa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650 Hz.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r>
              <a:rPr lang="en-US" sz="1600" dirty="0" smtClean="0"/>
              <a:t> 350 m s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, </a:t>
            </a:r>
            <a:r>
              <a:rPr lang="en-US" sz="1600" dirty="0" err="1" smtClean="0"/>
              <a:t>maka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didengar</a:t>
            </a:r>
            <a:r>
              <a:rPr lang="en-US" sz="1600" dirty="0" smtClean="0"/>
              <a:t> </a:t>
            </a:r>
            <a:r>
              <a:rPr lang="en-US" sz="1600" dirty="0" err="1" smtClean="0"/>
              <a:t>masinis</a:t>
            </a:r>
            <a:r>
              <a:rPr lang="en-US" sz="1600" dirty="0" smtClean="0"/>
              <a:t> B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peluit</a:t>
            </a:r>
            <a:r>
              <a:rPr lang="en-US" sz="1600" dirty="0" smtClean="0"/>
              <a:t> A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…</a:t>
            </a:r>
            <a:r>
              <a:rPr lang="en-US" sz="1600" dirty="0" err="1" smtClean="0"/>
              <a:t>sirine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didengar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pelaku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?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1600" dirty="0" err="1" smtClean="0"/>
              <a:t>Seorang</a:t>
            </a:r>
            <a:r>
              <a:rPr lang="en-US" sz="1600" dirty="0" smtClean="0"/>
              <a:t> </a:t>
            </a:r>
            <a:r>
              <a:rPr lang="en-US" sz="1600" dirty="0" err="1" smtClean="0"/>
              <a:t>pendengar</a:t>
            </a:r>
            <a:r>
              <a:rPr lang="en-US" sz="1600" dirty="0" smtClean="0"/>
              <a:t> </a:t>
            </a:r>
            <a:r>
              <a:rPr lang="en-US" sz="1600" dirty="0" err="1" smtClean="0"/>
              <a:t>berdiri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samping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yang </a:t>
            </a:r>
            <a:r>
              <a:rPr lang="en-US" sz="1600" dirty="0" err="1" smtClean="0"/>
              <a:t>frekuensinya</a:t>
            </a:r>
            <a:r>
              <a:rPr lang="en-US" sz="1600" dirty="0" smtClean="0"/>
              <a:t> 684 Hz. </a:t>
            </a: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lain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676 Hz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mendekati</a:t>
            </a:r>
            <a:r>
              <a:rPr lang="en-US" sz="1600" dirty="0" smtClean="0"/>
              <a:t> </a:t>
            </a:r>
            <a:r>
              <a:rPr lang="en-US" sz="1600" dirty="0" err="1" smtClean="0"/>
              <a:t>pendengar</a:t>
            </a:r>
            <a:r>
              <a:rPr lang="en-US" sz="1600" dirty="0" smtClean="0"/>
              <a:t> </a:t>
            </a:r>
            <a:r>
              <a:rPr lang="en-US" sz="1600" dirty="0" err="1" smtClean="0"/>
              <a:t>itu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2 ms</a:t>
            </a:r>
            <a:r>
              <a:rPr lang="en-US" sz="1600" baseline="30000" dirty="0" smtClean="0"/>
              <a:t>–1</a:t>
            </a:r>
            <a:r>
              <a:rPr lang="en-US" sz="1600" dirty="0" smtClean="0"/>
              <a:t>. </a:t>
            </a:r>
            <a:r>
              <a:rPr lang="en-US" sz="1600" dirty="0" err="1" smtClean="0"/>
              <a:t>Bila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</a:t>
            </a:r>
            <a:r>
              <a:rPr lang="en-US" sz="1600" dirty="0" err="1" smtClean="0"/>
              <a:t>merambat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r>
              <a:rPr lang="en-US" sz="1600" dirty="0" smtClean="0"/>
              <a:t> 340 ms</a:t>
            </a:r>
            <a:r>
              <a:rPr lang="en-US" sz="1600" baseline="30000" dirty="0" smtClean="0"/>
              <a:t>–1</a:t>
            </a:r>
            <a:r>
              <a:rPr lang="en-US" sz="1600" dirty="0" smtClean="0"/>
              <a:t>, </a:t>
            </a:r>
            <a:r>
              <a:rPr lang="en-US" sz="1600" dirty="0" err="1" smtClean="0"/>
              <a:t>maka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layangan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didengar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pendengar</a:t>
            </a:r>
            <a:r>
              <a:rPr lang="en-US" sz="1600" dirty="0" smtClean="0"/>
              <a:t> </a:t>
            </a:r>
            <a:r>
              <a:rPr lang="en-US" sz="1600" dirty="0" err="1" smtClean="0"/>
              <a:t>itu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…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1600" dirty="0" err="1" smtClean="0"/>
              <a:t>Suatu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20 m s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 </a:t>
            </a:r>
            <a:r>
              <a:rPr lang="en-US" sz="1600" dirty="0" err="1" smtClean="0"/>
              <a:t>mendekati</a:t>
            </a:r>
            <a:r>
              <a:rPr lang="en-US" sz="1600" dirty="0" smtClean="0"/>
              <a:t> </a:t>
            </a:r>
            <a:r>
              <a:rPr lang="en-US" sz="1600" dirty="0" err="1" smtClean="0"/>
              <a:t>seseorang</a:t>
            </a:r>
            <a:r>
              <a:rPr lang="en-US" sz="1600" dirty="0" smtClean="0"/>
              <a:t> yang diam.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= 380 Hz. Dan </a:t>
            </a:r>
            <a:r>
              <a:rPr lang="en-US" sz="1600" dirty="0" err="1" smtClean="0"/>
              <a:t>cepat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r>
              <a:rPr lang="en-US" sz="1600" dirty="0" smtClean="0"/>
              <a:t> 400 m s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.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didengar</a:t>
            </a:r>
            <a:r>
              <a:rPr lang="en-US" sz="1600" dirty="0" smtClean="0"/>
              <a:t> </a:t>
            </a:r>
            <a:r>
              <a:rPr lang="en-US" sz="1600" dirty="0" err="1" smtClean="0"/>
              <a:t>orang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…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1600" dirty="0" err="1" smtClean="0"/>
              <a:t>Kereta</a:t>
            </a:r>
            <a:r>
              <a:rPr lang="en-US" sz="1600" dirty="0" smtClean="0"/>
              <a:t> A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kelajuan</a:t>
            </a:r>
            <a:r>
              <a:rPr lang="en-US" sz="1600" dirty="0" smtClean="0"/>
              <a:t> 72 km/jam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kereta</a:t>
            </a:r>
            <a:r>
              <a:rPr lang="en-US" sz="1600" dirty="0" smtClean="0"/>
              <a:t> B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kelajuan</a:t>
            </a:r>
            <a:r>
              <a:rPr lang="en-US" sz="1600" dirty="0" smtClean="0"/>
              <a:t> 90 km/jam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saling</a:t>
            </a:r>
            <a:r>
              <a:rPr lang="en-US" sz="1600" dirty="0" smtClean="0"/>
              <a:t> </a:t>
            </a:r>
            <a:r>
              <a:rPr lang="en-US" sz="1600" dirty="0" err="1" smtClean="0"/>
              <a:t>mendekati</a:t>
            </a:r>
            <a:r>
              <a:rPr lang="en-US" sz="1600" dirty="0" smtClean="0"/>
              <a:t>. </a:t>
            </a:r>
            <a:r>
              <a:rPr lang="en-US" sz="1600" dirty="0" err="1" smtClean="0"/>
              <a:t>Masinis</a:t>
            </a:r>
            <a:r>
              <a:rPr lang="en-US" sz="1600" dirty="0" smtClean="0"/>
              <a:t> </a:t>
            </a:r>
            <a:r>
              <a:rPr lang="en-US" sz="1600" dirty="0" err="1" smtClean="0"/>
              <a:t>kereta</a:t>
            </a:r>
            <a:r>
              <a:rPr lang="en-US" sz="1600" dirty="0" smtClean="0"/>
              <a:t> A </a:t>
            </a:r>
            <a:r>
              <a:rPr lang="en-US" sz="1600" dirty="0" err="1" smtClean="0"/>
              <a:t>membunyikan</a:t>
            </a:r>
            <a:r>
              <a:rPr lang="en-US" sz="1600" dirty="0" smtClean="0"/>
              <a:t> </a:t>
            </a:r>
            <a:r>
              <a:rPr lang="en-US" sz="1600" dirty="0" err="1" smtClean="0"/>
              <a:t>peluit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1600" dirty="0" err="1" smtClean="0"/>
              <a:t>Seorang</a:t>
            </a:r>
            <a:r>
              <a:rPr lang="en-US" sz="1600" dirty="0" smtClean="0"/>
              <a:t> </a:t>
            </a:r>
            <a:r>
              <a:rPr lang="en-US" sz="1600" dirty="0" err="1" smtClean="0"/>
              <a:t>pendengar</a:t>
            </a:r>
            <a:r>
              <a:rPr lang="en-US" sz="1600" dirty="0" smtClean="0"/>
              <a:t> </a:t>
            </a:r>
            <a:r>
              <a:rPr lang="en-US" sz="1600" dirty="0" err="1" smtClean="0"/>
              <a:t>berdiri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samping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yang </a:t>
            </a:r>
            <a:r>
              <a:rPr lang="en-US" sz="1600" dirty="0" err="1" smtClean="0"/>
              <a:t>frekuensinya</a:t>
            </a:r>
            <a:r>
              <a:rPr lang="en-US" sz="1600" dirty="0" smtClean="0"/>
              <a:t> 742 Hz. </a:t>
            </a: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lain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700 Hz </a:t>
            </a:r>
            <a:r>
              <a:rPr lang="en-US" sz="1600" dirty="0" err="1" smtClean="0"/>
              <a:t>bergerak</a:t>
            </a:r>
            <a:r>
              <a:rPr lang="en-US" sz="1600" dirty="0" smtClean="0"/>
              <a:t> </a:t>
            </a:r>
            <a:r>
              <a:rPr lang="en-US" sz="1600" dirty="0" err="1" smtClean="0"/>
              <a:t>mendekati</a:t>
            </a:r>
            <a:r>
              <a:rPr lang="en-US" sz="1600" dirty="0" smtClean="0"/>
              <a:t> </a:t>
            </a:r>
            <a:r>
              <a:rPr lang="en-US" sz="1600" dirty="0" err="1" smtClean="0"/>
              <a:t>pendengar</a:t>
            </a:r>
            <a:r>
              <a:rPr lang="en-US" sz="1600" dirty="0" smtClean="0"/>
              <a:t> </a:t>
            </a:r>
            <a:r>
              <a:rPr lang="en-US" sz="1600" dirty="0" err="1" smtClean="0"/>
              <a:t>itu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kelajuan</a:t>
            </a:r>
            <a:r>
              <a:rPr lang="en-US" sz="1600" dirty="0" smtClean="0"/>
              <a:t> 20 m/s.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cepat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</a:t>
            </a:r>
            <a:r>
              <a:rPr lang="en-US" sz="1600" dirty="0" err="1" smtClean="0"/>
              <a:t>bunyi</a:t>
            </a:r>
            <a:r>
              <a:rPr lang="en-US" sz="1600" dirty="0" smtClean="0"/>
              <a:t> </a:t>
            </a:r>
            <a:r>
              <a:rPr lang="en-US" sz="1600" dirty="0" err="1" smtClean="0"/>
              <a:t>di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340 m/s, </a:t>
            </a:r>
            <a:r>
              <a:rPr lang="en-US" sz="1600" dirty="0" err="1" smtClean="0"/>
              <a:t>maka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layangan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didengar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orang</a:t>
            </a:r>
            <a:r>
              <a:rPr lang="en-US" sz="1600" dirty="0" smtClean="0"/>
              <a:t> </a:t>
            </a:r>
            <a:r>
              <a:rPr lang="en-US" sz="1600" dirty="0" err="1" smtClean="0"/>
              <a:t>itu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380</Words>
  <Application>Microsoft Office PowerPoint</Application>
  <PresentationFormat>On-screen Show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SOAL FLUIDA STATIS &amp; BUNYI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SOAL FLUIDA STATIS &amp; BUNYI</dc:title>
  <dc:creator>pc1</dc:creator>
  <cp:lastModifiedBy>pc1</cp:lastModifiedBy>
  <cp:revision>1</cp:revision>
  <dcterms:created xsi:type="dcterms:W3CDTF">2019-11-25T23:29:57Z</dcterms:created>
  <dcterms:modified xsi:type="dcterms:W3CDTF">2019-11-25T23:31:21Z</dcterms:modified>
</cp:coreProperties>
</file>