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88" y="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1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93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0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3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12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3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9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7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3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FADAA-BDC4-42E7-BB53-25EDB3B5E11D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3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372902"/>
            <a:ext cx="5327650" cy="60517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950" y="1979532"/>
            <a:ext cx="51435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49143"/>
            <a:ext cx="6707187" cy="60786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25" y="3588477"/>
            <a:ext cx="56197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2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0" y="144517"/>
            <a:ext cx="73914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984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1" y="457200"/>
            <a:ext cx="8198069" cy="612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5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2</cp:revision>
  <dcterms:created xsi:type="dcterms:W3CDTF">2021-02-28T15:57:22Z</dcterms:created>
  <dcterms:modified xsi:type="dcterms:W3CDTF">2021-02-28T21:05:06Z</dcterms:modified>
</cp:coreProperties>
</file>