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91" r:id="rId6"/>
    <p:sldId id="260" r:id="rId7"/>
    <p:sldId id="261" r:id="rId8"/>
    <p:sldId id="296" r:id="rId9"/>
    <p:sldId id="289" r:id="rId10"/>
    <p:sldId id="288" r:id="rId11"/>
    <p:sldId id="290" r:id="rId12"/>
    <p:sldId id="287" r:id="rId13"/>
    <p:sldId id="262" r:id="rId14"/>
    <p:sldId id="297" r:id="rId15"/>
    <p:sldId id="299" r:id="rId16"/>
    <p:sldId id="298" r:id="rId17"/>
    <p:sldId id="300" r:id="rId18"/>
    <p:sldId id="301" r:id="rId19"/>
    <p:sldId id="304" r:id="rId20"/>
    <p:sldId id="269" r:id="rId21"/>
    <p:sldId id="283" r:id="rId22"/>
    <p:sldId id="284" r:id="rId23"/>
    <p:sldId id="294" r:id="rId24"/>
    <p:sldId id="295" r:id="rId25"/>
    <p:sldId id="293" r:id="rId26"/>
    <p:sldId id="302" r:id="rId27"/>
    <p:sldId id="303" r:id="rId28"/>
    <p:sldId id="271" r:id="rId29"/>
    <p:sldId id="272" r:id="rId30"/>
    <p:sldId id="279" r:id="rId31"/>
    <p:sldId id="281" r:id="rId32"/>
    <p:sldId id="282" r:id="rId3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FF0066"/>
    <a:srgbClr val="336699"/>
    <a:srgbClr val="6699F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976" autoAdjust="0"/>
    <p:restoredTop sz="94660"/>
  </p:normalViewPr>
  <p:slideViewPr>
    <p:cSldViewPr>
      <p:cViewPr>
        <p:scale>
          <a:sx n="66" d="100"/>
          <a:sy n="66" d="100"/>
        </p:scale>
        <p:origin x="-780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38" name="Picture 14" descr="Imvcxage1qsazroiuds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7702F283-D723-46CD-BF9D-635C9B4E8DF9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jpe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9" name="Picture 11" descr="Imvcxage1qsazroiuds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298738_4139455577034_1167616275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6257925" cy="6858000"/>
          </a:xfrm>
          <a:prstGeom prst="rect">
            <a:avLst/>
          </a:prstGeom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643306" y="571480"/>
            <a:ext cx="51244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FF0000"/>
                </a:solidFill>
                <a:latin typeface="Humnst777 BT" pitchFamily="34" charset="0"/>
              </a:rPr>
              <a:t>Gambar Arsitektur 1</a:t>
            </a:r>
            <a:endParaRPr lang="fr-FR" sz="3600" b="1" dirty="0">
              <a:solidFill>
                <a:srgbClr val="FF0000"/>
              </a:solidFill>
              <a:latin typeface="Humnst777 BT" pitchFamily="34" charset="0"/>
            </a:endParaRPr>
          </a:p>
          <a:p>
            <a:r>
              <a:rPr lang="id-ID" sz="2400" b="1" dirty="0" smtClean="0">
                <a:solidFill>
                  <a:srgbClr val="336699"/>
                </a:solidFill>
                <a:latin typeface="Tekton Pro Ext" pitchFamily="34" charset="0"/>
              </a:rPr>
              <a:t>Oleh M. Agung Wahyudi, ST.MT.</a:t>
            </a:r>
            <a:endParaRPr lang="fr-FR" sz="2400" dirty="0">
              <a:solidFill>
                <a:srgbClr val="336699"/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uiExpan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94570_4139372934968_131140092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0" y="1142995"/>
            <a:ext cx="5286379" cy="5715005"/>
          </a:xfrm>
          <a:prstGeom prst="rect">
            <a:avLst/>
          </a:prstGeom>
        </p:spPr>
      </p:pic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642910" y="1214422"/>
            <a:ext cx="6300787" cy="2366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Kontrak Perkuliahan</a:t>
            </a:r>
          </a:p>
          <a:p>
            <a:pPr algn="just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Target Perkuliahan</a:t>
            </a:r>
          </a:p>
          <a:p>
            <a:pPr algn="just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Durasi Perkuliahan</a:t>
            </a:r>
          </a:p>
          <a:p>
            <a:pPr algn="just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Agenda Kuliah</a:t>
            </a:r>
          </a:p>
          <a:p>
            <a:pPr algn="just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Penilaian</a:t>
            </a:r>
            <a:endParaRPr lang="fr-FR" sz="2800" b="1" dirty="0">
              <a:solidFill>
                <a:srgbClr val="7030A0"/>
              </a:solidFill>
              <a:latin typeface="Tekton Pro Ext" pitchFamily="34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098800" y="115888"/>
            <a:ext cx="289002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FF0000"/>
                </a:solidFill>
                <a:latin typeface="Humnst777 BT" pitchFamily="34" charset="0"/>
              </a:rPr>
              <a:t>Pendahuluan</a:t>
            </a:r>
            <a:endParaRPr lang="fr-FR" sz="2000" dirty="0">
              <a:solidFill>
                <a:srgbClr val="FF00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  <p:bldP spid="307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500042"/>
            <a:ext cx="433900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FF0000"/>
                </a:solidFill>
                <a:latin typeface="Humnst777 BT" pitchFamily="34" charset="0"/>
              </a:rPr>
              <a:t>Kontrak Perkuliahan</a:t>
            </a:r>
            <a:endParaRPr lang="fr-FR" sz="20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71538" y="1357298"/>
            <a:ext cx="7000924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Tata Tertib Perkuliahan: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Hadir tepat waktu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Berpakaian sopan, memakai </a:t>
            </a: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sepatu.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Menjaga penampilan diri sebaik-baiknya agar tidak mengganggu orang lain.</a:t>
            </a:r>
            <a:endParaRPr lang="id-ID" sz="2400" b="1" dirty="0" smtClean="0">
              <a:solidFill>
                <a:srgbClr val="7030A0"/>
              </a:solidFill>
              <a:latin typeface="Tekton Pro Ext" pitchFamily="34" charset="0"/>
            </a:endParaRPr>
          </a:p>
          <a:p>
            <a:pPr marL="179388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Toleransi keterlambatan : ..... Menit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Mengikuti kegiatan perkuliahan dengan baik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Mengerjakan </a:t>
            </a: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Latihan di kampus dan Tugas-tugas </a:t>
            </a: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sebaik mungkin dan mengumpulkannya tepat waktu</a:t>
            </a:r>
          </a:p>
          <a:p>
            <a:pPr marL="179388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Dilarang berbuat curang dalam ujian</a:t>
            </a:r>
          </a:p>
          <a:p>
            <a:pPr marL="179388" indent="-179388"/>
            <a:endParaRPr lang="id-ID" sz="2400" b="1" dirty="0" smtClean="0">
              <a:solidFill>
                <a:srgbClr val="7030A0"/>
              </a:solidFill>
              <a:latin typeface="Tekton Pro Ext" pitchFamily="34" charset="0"/>
            </a:endParaRPr>
          </a:p>
          <a:p>
            <a:endParaRPr lang="fr-FR" sz="2400" b="1" dirty="0">
              <a:solidFill>
                <a:srgbClr val="7030A0"/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357166"/>
            <a:ext cx="39894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FF0000"/>
                </a:solidFill>
                <a:latin typeface="Humnst777 BT" pitchFamily="34" charset="0"/>
              </a:rPr>
              <a:t>Target Perkuliahan</a:t>
            </a:r>
            <a:endParaRPr lang="fr-FR" sz="20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71472" y="1214422"/>
            <a:ext cx="8001056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PENGETAHUAN</a:t>
            </a: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Tekton Pro Ext" pitchFamily="34" charset="0"/>
                <a:cs typeface="Calibri" pitchFamily="34" charset="0"/>
              </a:rPr>
              <a:t>Mengetahui dasar-dasar </a:t>
            </a:r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Tekton Pro Ext" pitchFamily="34" charset="0"/>
                <a:cs typeface="Calibri" pitchFamily="34" charset="0"/>
              </a:rPr>
              <a:t>cara </a:t>
            </a:r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Tekton Pro Ext" pitchFamily="34" charset="0"/>
                <a:cs typeface="Calibri" pitchFamily="34" charset="0"/>
              </a:rPr>
              <a:t>menggambar sketsa arsitektur.</a:t>
            </a:r>
            <a:endParaRPr lang="id-ID" sz="2400" b="1" dirty="0">
              <a:solidFill>
                <a:schemeClr val="accent6">
                  <a:lumMod val="75000"/>
                </a:schemeClr>
              </a:solidFill>
              <a:latin typeface="Tekton Pro Ext" pitchFamily="34" charset="0"/>
              <a:cs typeface="Calibri" pitchFamily="34" charset="0"/>
            </a:endParaRP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Tekton Pro Ext" pitchFamily="34" charset="0"/>
                <a:cs typeface="Calibri" pitchFamily="34" charset="0"/>
              </a:rPr>
              <a:t>Mengetahui cara membuat garis, arsir, tekstur  dan bayangan yang baik.</a:t>
            </a:r>
            <a:endParaRPr lang="id-ID" sz="2400" b="1" dirty="0">
              <a:solidFill>
                <a:schemeClr val="accent6">
                  <a:lumMod val="75000"/>
                </a:schemeClr>
              </a:solidFill>
              <a:latin typeface="Tekton Pro Ext" pitchFamily="34" charset="0"/>
              <a:cs typeface="Calibri" pitchFamily="34" charset="0"/>
            </a:endParaRP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Tekton Pro Ext" pitchFamily="34" charset="0"/>
                <a:cs typeface="Calibri" pitchFamily="34" charset="0"/>
              </a:rPr>
              <a:t>Mengetahui cara membuat komposisi gambar yang baik.</a:t>
            </a:r>
            <a:endParaRPr lang="id-ID" sz="2400" b="1" dirty="0">
              <a:solidFill>
                <a:schemeClr val="accent6">
                  <a:lumMod val="75000"/>
                </a:schemeClr>
              </a:solidFill>
              <a:latin typeface="Tekton Pro Ext" pitchFamily="34" charset="0"/>
              <a:cs typeface="Calibri" pitchFamily="34" charset="0"/>
            </a:endParaRPr>
          </a:p>
          <a:p>
            <a:pPr algn="just"/>
            <a:endParaRPr lang="fr-FR" b="1" dirty="0">
              <a:solidFill>
                <a:srgbClr val="6699FF"/>
              </a:solidFill>
              <a:latin typeface="Verdana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42910" y="4214818"/>
            <a:ext cx="7643866" cy="1795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2800" b="1" dirty="0" smtClean="0">
                <a:solidFill>
                  <a:srgbClr val="7030A0"/>
                </a:solidFill>
                <a:latin typeface="Humnst777 BlkCn BT" pitchFamily="34" charset="0"/>
              </a:rPr>
              <a:t>HASIL</a:t>
            </a: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Tekton Pro Ext" pitchFamily="34" charset="0"/>
                <a:cs typeface="Calibri" pitchFamily="34" charset="0"/>
              </a:rPr>
              <a:t>Bisa membuat membuat </a:t>
            </a:r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Tekton Pro Ext" pitchFamily="34" charset="0"/>
                <a:cs typeface="Calibri" pitchFamily="34" charset="0"/>
              </a:rPr>
              <a:t>sketsa interior dan eksterior dari bangunan atau kawasan </a:t>
            </a:r>
            <a:r>
              <a:rPr lang="id-ID" sz="2400" b="1" dirty="0" smtClean="0">
                <a:solidFill>
                  <a:schemeClr val="accent6">
                    <a:lumMod val="75000"/>
                  </a:schemeClr>
                </a:solidFill>
                <a:latin typeface="Tekton Pro Ext" pitchFamily="34" charset="0"/>
                <a:cs typeface="Calibri" pitchFamily="34" charset="0"/>
              </a:rPr>
              <a:t>arsitektur dengan menggunakan pensil dengan baik.</a:t>
            </a:r>
            <a:endParaRPr lang="id-ID" sz="2400" b="1" dirty="0" smtClean="0">
              <a:solidFill>
                <a:schemeClr val="accent6">
                  <a:lumMod val="75000"/>
                </a:schemeClr>
              </a:solidFill>
              <a:latin typeface="Tekton Pro Ext" pitchFamily="34" charset="0"/>
              <a:cs typeface="Calibri" pitchFamily="34" charset="0"/>
            </a:endParaRPr>
          </a:p>
          <a:p>
            <a:pPr algn="just"/>
            <a:endParaRPr lang="fr-FR" b="1" dirty="0">
              <a:solidFill>
                <a:srgbClr val="6699FF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  <p:bldP spid="4" grpId="0" uiExpan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/>
          <p:cNvSpPr/>
          <p:nvPr/>
        </p:nvSpPr>
        <p:spPr>
          <a:xfrm>
            <a:off x="483019" y="2372741"/>
            <a:ext cx="2869780" cy="2687955"/>
          </a:xfrm>
          <a:custGeom>
            <a:avLst/>
            <a:gdLst/>
            <a:ahLst/>
            <a:cxnLst/>
            <a:rect l="l" t="t" r="r" b="b"/>
            <a:pathLst>
              <a:path w="2869780" h="2687954">
                <a:moveTo>
                  <a:pt x="1434934" y="0"/>
                </a:moveTo>
                <a:lnTo>
                  <a:pt x="1317244" y="4455"/>
                </a:lnTo>
                <a:lnTo>
                  <a:pt x="1202174" y="17590"/>
                </a:lnTo>
                <a:lnTo>
                  <a:pt x="1090095" y="39060"/>
                </a:lnTo>
                <a:lnTo>
                  <a:pt x="981374" y="68518"/>
                </a:lnTo>
                <a:lnTo>
                  <a:pt x="876382" y="105618"/>
                </a:lnTo>
                <a:lnTo>
                  <a:pt x="775488" y="150015"/>
                </a:lnTo>
                <a:lnTo>
                  <a:pt x="679061" y="201363"/>
                </a:lnTo>
                <a:lnTo>
                  <a:pt x="587469" y="259315"/>
                </a:lnTo>
                <a:lnTo>
                  <a:pt x="501084" y="323527"/>
                </a:lnTo>
                <a:lnTo>
                  <a:pt x="420273" y="393652"/>
                </a:lnTo>
                <a:lnTo>
                  <a:pt x="345405" y="469344"/>
                </a:lnTo>
                <a:lnTo>
                  <a:pt x="276851" y="550258"/>
                </a:lnTo>
                <a:lnTo>
                  <a:pt x="214980" y="636047"/>
                </a:lnTo>
                <a:lnTo>
                  <a:pt x="160160" y="726367"/>
                </a:lnTo>
                <a:lnTo>
                  <a:pt x="112760" y="820870"/>
                </a:lnTo>
                <a:lnTo>
                  <a:pt x="73151" y="919211"/>
                </a:lnTo>
                <a:lnTo>
                  <a:pt x="41701" y="1021045"/>
                </a:lnTo>
                <a:lnTo>
                  <a:pt x="18780" y="1126025"/>
                </a:lnTo>
                <a:lnTo>
                  <a:pt x="4756" y="1233805"/>
                </a:lnTo>
                <a:lnTo>
                  <a:pt x="0" y="1344041"/>
                </a:lnTo>
                <a:lnTo>
                  <a:pt x="4756" y="1454258"/>
                </a:lnTo>
                <a:lnTo>
                  <a:pt x="18780" y="1562022"/>
                </a:lnTo>
                <a:lnTo>
                  <a:pt x="41701" y="1666987"/>
                </a:lnTo>
                <a:lnTo>
                  <a:pt x="73151" y="1768808"/>
                </a:lnTo>
                <a:lnTo>
                  <a:pt x="112760" y="1867138"/>
                </a:lnTo>
                <a:lnTo>
                  <a:pt x="160160" y="1961631"/>
                </a:lnTo>
                <a:lnTo>
                  <a:pt x="214980" y="2051941"/>
                </a:lnTo>
                <a:lnTo>
                  <a:pt x="276851" y="2137723"/>
                </a:lnTo>
                <a:lnTo>
                  <a:pt x="345405" y="2218631"/>
                </a:lnTo>
                <a:lnTo>
                  <a:pt x="420273" y="2294318"/>
                </a:lnTo>
                <a:lnTo>
                  <a:pt x="501084" y="2364439"/>
                </a:lnTo>
                <a:lnTo>
                  <a:pt x="587469" y="2428647"/>
                </a:lnTo>
                <a:lnTo>
                  <a:pt x="679061" y="2486597"/>
                </a:lnTo>
                <a:lnTo>
                  <a:pt x="775488" y="2537943"/>
                </a:lnTo>
                <a:lnTo>
                  <a:pt x="876382" y="2582338"/>
                </a:lnTo>
                <a:lnTo>
                  <a:pt x="981374" y="2619437"/>
                </a:lnTo>
                <a:lnTo>
                  <a:pt x="1090095" y="2648895"/>
                </a:lnTo>
                <a:lnTo>
                  <a:pt x="1202174" y="2670364"/>
                </a:lnTo>
                <a:lnTo>
                  <a:pt x="1317244" y="2683499"/>
                </a:lnTo>
                <a:lnTo>
                  <a:pt x="1434934" y="2687955"/>
                </a:lnTo>
                <a:lnTo>
                  <a:pt x="1552619" y="2683499"/>
                </a:lnTo>
                <a:lnTo>
                  <a:pt x="1667683" y="2670364"/>
                </a:lnTo>
                <a:lnTo>
                  <a:pt x="1779756" y="2648895"/>
                </a:lnTo>
                <a:lnTo>
                  <a:pt x="1888471" y="2619437"/>
                </a:lnTo>
                <a:lnTo>
                  <a:pt x="1993457" y="2582338"/>
                </a:lnTo>
                <a:lnTo>
                  <a:pt x="2094345" y="2537943"/>
                </a:lnTo>
                <a:lnTo>
                  <a:pt x="2190766" y="2486597"/>
                </a:lnTo>
                <a:lnTo>
                  <a:pt x="2282352" y="2428647"/>
                </a:lnTo>
                <a:lnTo>
                  <a:pt x="2368732" y="2364439"/>
                </a:lnTo>
                <a:lnTo>
                  <a:pt x="2449537" y="2294318"/>
                </a:lnTo>
                <a:lnTo>
                  <a:pt x="2524400" y="2218631"/>
                </a:lnTo>
                <a:lnTo>
                  <a:pt x="2592949" y="2137723"/>
                </a:lnTo>
                <a:lnTo>
                  <a:pt x="2654816" y="2051941"/>
                </a:lnTo>
                <a:lnTo>
                  <a:pt x="2709632" y="1961631"/>
                </a:lnTo>
                <a:lnTo>
                  <a:pt x="2757028" y="1867138"/>
                </a:lnTo>
                <a:lnTo>
                  <a:pt x="2796634" y="1768808"/>
                </a:lnTo>
                <a:lnTo>
                  <a:pt x="2828082" y="1666987"/>
                </a:lnTo>
                <a:lnTo>
                  <a:pt x="2851002" y="1562022"/>
                </a:lnTo>
                <a:lnTo>
                  <a:pt x="2865024" y="1454258"/>
                </a:lnTo>
                <a:lnTo>
                  <a:pt x="2869780" y="1344041"/>
                </a:lnTo>
                <a:lnTo>
                  <a:pt x="2865024" y="1233805"/>
                </a:lnTo>
                <a:lnTo>
                  <a:pt x="2851002" y="1126025"/>
                </a:lnTo>
                <a:lnTo>
                  <a:pt x="2828082" y="1021045"/>
                </a:lnTo>
                <a:lnTo>
                  <a:pt x="2796634" y="919211"/>
                </a:lnTo>
                <a:lnTo>
                  <a:pt x="2757028" y="820870"/>
                </a:lnTo>
                <a:lnTo>
                  <a:pt x="2709632" y="726367"/>
                </a:lnTo>
                <a:lnTo>
                  <a:pt x="2654816" y="636047"/>
                </a:lnTo>
                <a:lnTo>
                  <a:pt x="2592949" y="550258"/>
                </a:lnTo>
                <a:lnTo>
                  <a:pt x="2524400" y="469344"/>
                </a:lnTo>
                <a:lnTo>
                  <a:pt x="2449537" y="393652"/>
                </a:lnTo>
                <a:lnTo>
                  <a:pt x="2368732" y="323527"/>
                </a:lnTo>
                <a:lnTo>
                  <a:pt x="2282352" y="259315"/>
                </a:lnTo>
                <a:lnTo>
                  <a:pt x="2190766" y="201363"/>
                </a:lnTo>
                <a:lnTo>
                  <a:pt x="2094345" y="150015"/>
                </a:lnTo>
                <a:lnTo>
                  <a:pt x="1993457" y="105618"/>
                </a:lnTo>
                <a:lnTo>
                  <a:pt x="1888471" y="68518"/>
                </a:lnTo>
                <a:lnTo>
                  <a:pt x="1779756" y="39060"/>
                </a:lnTo>
                <a:lnTo>
                  <a:pt x="1667683" y="17590"/>
                </a:lnTo>
                <a:lnTo>
                  <a:pt x="1552619" y="4455"/>
                </a:lnTo>
                <a:lnTo>
                  <a:pt x="1434934" y="0"/>
                </a:lnTo>
                <a:close/>
              </a:path>
            </a:pathLst>
          </a:custGeom>
          <a:solidFill>
            <a:srgbClr val="C4BC9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4"/>
          <p:cNvSpPr/>
          <p:nvPr/>
        </p:nvSpPr>
        <p:spPr>
          <a:xfrm>
            <a:off x="3031998" y="4400930"/>
            <a:ext cx="565657" cy="591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6"/>
          <p:cNvSpPr/>
          <p:nvPr/>
        </p:nvSpPr>
        <p:spPr>
          <a:xfrm>
            <a:off x="3448050" y="3124200"/>
            <a:ext cx="330200" cy="990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7"/>
          <p:cNvSpPr/>
          <p:nvPr/>
        </p:nvSpPr>
        <p:spPr>
          <a:xfrm>
            <a:off x="735418" y="2601341"/>
            <a:ext cx="2371763" cy="2221484"/>
          </a:xfrm>
          <a:custGeom>
            <a:avLst/>
            <a:gdLst/>
            <a:ahLst/>
            <a:cxnLst/>
            <a:rect l="l" t="t" r="r" b="b"/>
            <a:pathLst>
              <a:path w="2371763" h="2221484">
                <a:moveTo>
                  <a:pt x="1185837" y="0"/>
                </a:moveTo>
                <a:lnTo>
                  <a:pt x="1088580" y="3681"/>
                </a:lnTo>
                <a:lnTo>
                  <a:pt x="993489" y="14535"/>
                </a:lnTo>
                <a:lnTo>
                  <a:pt x="900868" y="32275"/>
                </a:lnTo>
                <a:lnTo>
                  <a:pt x="811023" y="56617"/>
                </a:lnTo>
                <a:lnTo>
                  <a:pt x="724258" y="87274"/>
                </a:lnTo>
                <a:lnTo>
                  <a:pt x="640879" y="123961"/>
                </a:lnTo>
                <a:lnTo>
                  <a:pt x="561191" y="166392"/>
                </a:lnTo>
                <a:lnTo>
                  <a:pt x="485499" y="214282"/>
                </a:lnTo>
                <a:lnTo>
                  <a:pt x="414109" y="267344"/>
                </a:lnTo>
                <a:lnTo>
                  <a:pt x="347325" y="325294"/>
                </a:lnTo>
                <a:lnTo>
                  <a:pt x="285454" y="387845"/>
                </a:lnTo>
                <a:lnTo>
                  <a:pt x="228799" y="454712"/>
                </a:lnTo>
                <a:lnTo>
                  <a:pt x="177667" y="525610"/>
                </a:lnTo>
                <a:lnTo>
                  <a:pt x="132362" y="600251"/>
                </a:lnTo>
                <a:lnTo>
                  <a:pt x="93189" y="678352"/>
                </a:lnTo>
                <a:lnTo>
                  <a:pt x="60455" y="759626"/>
                </a:lnTo>
                <a:lnTo>
                  <a:pt x="34463" y="843788"/>
                </a:lnTo>
                <a:lnTo>
                  <a:pt x="15520" y="930551"/>
                </a:lnTo>
                <a:lnTo>
                  <a:pt x="3931" y="1019631"/>
                </a:lnTo>
                <a:lnTo>
                  <a:pt x="0" y="1110742"/>
                </a:lnTo>
                <a:lnTo>
                  <a:pt x="3931" y="1201835"/>
                </a:lnTo>
                <a:lnTo>
                  <a:pt x="15520" y="1290901"/>
                </a:lnTo>
                <a:lnTo>
                  <a:pt x="34463" y="1377654"/>
                </a:lnTo>
                <a:lnTo>
                  <a:pt x="60455" y="1461808"/>
                </a:lnTo>
                <a:lnTo>
                  <a:pt x="93189" y="1543077"/>
                </a:lnTo>
                <a:lnTo>
                  <a:pt x="132362" y="1621176"/>
                </a:lnTo>
                <a:lnTo>
                  <a:pt x="177667" y="1695817"/>
                </a:lnTo>
                <a:lnTo>
                  <a:pt x="228799" y="1766716"/>
                </a:lnTo>
                <a:lnTo>
                  <a:pt x="285454" y="1833586"/>
                </a:lnTo>
                <a:lnTo>
                  <a:pt x="347325" y="1896141"/>
                </a:lnTo>
                <a:lnTo>
                  <a:pt x="414109" y="1954096"/>
                </a:lnTo>
                <a:lnTo>
                  <a:pt x="485499" y="2007164"/>
                </a:lnTo>
                <a:lnTo>
                  <a:pt x="561191" y="2055060"/>
                </a:lnTo>
                <a:lnTo>
                  <a:pt x="640879" y="2097498"/>
                </a:lnTo>
                <a:lnTo>
                  <a:pt x="724258" y="2134191"/>
                </a:lnTo>
                <a:lnTo>
                  <a:pt x="811023" y="2164854"/>
                </a:lnTo>
                <a:lnTo>
                  <a:pt x="900868" y="2189200"/>
                </a:lnTo>
                <a:lnTo>
                  <a:pt x="993489" y="2206945"/>
                </a:lnTo>
                <a:lnTo>
                  <a:pt x="1088580" y="2217801"/>
                </a:lnTo>
                <a:lnTo>
                  <a:pt x="1185837" y="2221484"/>
                </a:lnTo>
                <a:lnTo>
                  <a:pt x="1283097" y="2217801"/>
                </a:lnTo>
                <a:lnTo>
                  <a:pt x="1378193" y="2206945"/>
                </a:lnTo>
                <a:lnTo>
                  <a:pt x="1470819" y="2189200"/>
                </a:lnTo>
                <a:lnTo>
                  <a:pt x="1560669" y="2164854"/>
                </a:lnTo>
                <a:lnTo>
                  <a:pt x="1647440" y="2134191"/>
                </a:lnTo>
                <a:lnTo>
                  <a:pt x="1730825" y="2097498"/>
                </a:lnTo>
                <a:lnTo>
                  <a:pt x="1810519" y="2055060"/>
                </a:lnTo>
                <a:lnTo>
                  <a:pt x="1886216" y="2007164"/>
                </a:lnTo>
                <a:lnTo>
                  <a:pt x="1957612" y="1954096"/>
                </a:lnTo>
                <a:lnTo>
                  <a:pt x="2024402" y="1896141"/>
                </a:lnTo>
                <a:lnTo>
                  <a:pt x="2086279" y="1833586"/>
                </a:lnTo>
                <a:lnTo>
                  <a:pt x="2142939" y="1766716"/>
                </a:lnTo>
                <a:lnTo>
                  <a:pt x="2194077" y="1695817"/>
                </a:lnTo>
                <a:lnTo>
                  <a:pt x="2239386" y="1621176"/>
                </a:lnTo>
                <a:lnTo>
                  <a:pt x="2278562" y="1543077"/>
                </a:lnTo>
                <a:lnTo>
                  <a:pt x="2311300" y="1461808"/>
                </a:lnTo>
                <a:lnTo>
                  <a:pt x="2337295" y="1377654"/>
                </a:lnTo>
                <a:lnTo>
                  <a:pt x="2356240" y="1290901"/>
                </a:lnTo>
                <a:lnTo>
                  <a:pt x="2367831" y="1201835"/>
                </a:lnTo>
                <a:lnTo>
                  <a:pt x="2371763" y="1110742"/>
                </a:lnTo>
                <a:lnTo>
                  <a:pt x="2367831" y="1019631"/>
                </a:lnTo>
                <a:lnTo>
                  <a:pt x="2356240" y="930551"/>
                </a:lnTo>
                <a:lnTo>
                  <a:pt x="2337295" y="843788"/>
                </a:lnTo>
                <a:lnTo>
                  <a:pt x="2311300" y="759626"/>
                </a:lnTo>
                <a:lnTo>
                  <a:pt x="2278562" y="678352"/>
                </a:lnTo>
                <a:lnTo>
                  <a:pt x="2239386" y="600251"/>
                </a:lnTo>
                <a:lnTo>
                  <a:pt x="2194077" y="525610"/>
                </a:lnTo>
                <a:lnTo>
                  <a:pt x="2142939" y="454712"/>
                </a:lnTo>
                <a:lnTo>
                  <a:pt x="2086279" y="387845"/>
                </a:lnTo>
                <a:lnTo>
                  <a:pt x="2024402" y="325294"/>
                </a:lnTo>
                <a:lnTo>
                  <a:pt x="1957612" y="267344"/>
                </a:lnTo>
                <a:lnTo>
                  <a:pt x="1886216" y="214282"/>
                </a:lnTo>
                <a:lnTo>
                  <a:pt x="1810519" y="166392"/>
                </a:lnTo>
                <a:lnTo>
                  <a:pt x="1730825" y="123961"/>
                </a:lnTo>
                <a:lnTo>
                  <a:pt x="1647440" y="87274"/>
                </a:lnTo>
                <a:lnTo>
                  <a:pt x="1560669" y="56617"/>
                </a:lnTo>
                <a:lnTo>
                  <a:pt x="1470819" y="32275"/>
                </a:lnTo>
                <a:lnTo>
                  <a:pt x="1378193" y="14535"/>
                </a:lnTo>
                <a:lnTo>
                  <a:pt x="1283097" y="3681"/>
                </a:lnTo>
                <a:lnTo>
                  <a:pt x="1185837" y="0"/>
                </a:lnTo>
                <a:close/>
              </a:path>
            </a:pathLst>
          </a:custGeom>
          <a:solidFill>
            <a:srgbClr val="F5F4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8"/>
          <p:cNvSpPr/>
          <p:nvPr/>
        </p:nvSpPr>
        <p:spPr>
          <a:xfrm>
            <a:off x="735418" y="2601341"/>
            <a:ext cx="2371763" cy="2221484"/>
          </a:xfrm>
          <a:custGeom>
            <a:avLst/>
            <a:gdLst/>
            <a:ahLst/>
            <a:cxnLst/>
            <a:rect l="l" t="t" r="r" b="b"/>
            <a:pathLst>
              <a:path w="2371763" h="2221484">
                <a:moveTo>
                  <a:pt x="0" y="1110742"/>
                </a:moveTo>
                <a:lnTo>
                  <a:pt x="3931" y="1019631"/>
                </a:lnTo>
                <a:lnTo>
                  <a:pt x="15520" y="930551"/>
                </a:lnTo>
                <a:lnTo>
                  <a:pt x="34463" y="843788"/>
                </a:lnTo>
                <a:lnTo>
                  <a:pt x="60455" y="759626"/>
                </a:lnTo>
                <a:lnTo>
                  <a:pt x="93189" y="678352"/>
                </a:lnTo>
                <a:lnTo>
                  <a:pt x="132362" y="600251"/>
                </a:lnTo>
                <a:lnTo>
                  <a:pt x="177667" y="525610"/>
                </a:lnTo>
                <a:lnTo>
                  <a:pt x="228799" y="454712"/>
                </a:lnTo>
                <a:lnTo>
                  <a:pt x="285454" y="387845"/>
                </a:lnTo>
                <a:lnTo>
                  <a:pt x="347325" y="325294"/>
                </a:lnTo>
                <a:lnTo>
                  <a:pt x="414109" y="267344"/>
                </a:lnTo>
                <a:lnTo>
                  <a:pt x="485499" y="214282"/>
                </a:lnTo>
                <a:lnTo>
                  <a:pt x="561191" y="166392"/>
                </a:lnTo>
                <a:lnTo>
                  <a:pt x="640879" y="123961"/>
                </a:lnTo>
                <a:lnTo>
                  <a:pt x="724258" y="87274"/>
                </a:lnTo>
                <a:lnTo>
                  <a:pt x="811023" y="56617"/>
                </a:lnTo>
                <a:lnTo>
                  <a:pt x="900868" y="32275"/>
                </a:lnTo>
                <a:lnTo>
                  <a:pt x="993489" y="14535"/>
                </a:lnTo>
                <a:lnTo>
                  <a:pt x="1088580" y="3681"/>
                </a:lnTo>
                <a:lnTo>
                  <a:pt x="1185837" y="0"/>
                </a:lnTo>
                <a:lnTo>
                  <a:pt x="1283097" y="3681"/>
                </a:lnTo>
                <a:lnTo>
                  <a:pt x="1378193" y="14535"/>
                </a:lnTo>
                <a:lnTo>
                  <a:pt x="1470819" y="32275"/>
                </a:lnTo>
                <a:lnTo>
                  <a:pt x="1560669" y="56617"/>
                </a:lnTo>
                <a:lnTo>
                  <a:pt x="1647440" y="87274"/>
                </a:lnTo>
                <a:lnTo>
                  <a:pt x="1730825" y="123961"/>
                </a:lnTo>
                <a:lnTo>
                  <a:pt x="1810519" y="166392"/>
                </a:lnTo>
                <a:lnTo>
                  <a:pt x="1886216" y="214282"/>
                </a:lnTo>
                <a:lnTo>
                  <a:pt x="1957612" y="267344"/>
                </a:lnTo>
                <a:lnTo>
                  <a:pt x="2024402" y="325294"/>
                </a:lnTo>
                <a:lnTo>
                  <a:pt x="2086279" y="387845"/>
                </a:lnTo>
                <a:lnTo>
                  <a:pt x="2142939" y="454712"/>
                </a:lnTo>
                <a:lnTo>
                  <a:pt x="2194077" y="525610"/>
                </a:lnTo>
                <a:lnTo>
                  <a:pt x="2239386" y="600251"/>
                </a:lnTo>
                <a:lnTo>
                  <a:pt x="2278562" y="678352"/>
                </a:lnTo>
                <a:lnTo>
                  <a:pt x="2311300" y="759626"/>
                </a:lnTo>
                <a:lnTo>
                  <a:pt x="2337295" y="843788"/>
                </a:lnTo>
                <a:lnTo>
                  <a:pt x="2356240" y="930551"/>
                </a:lnTo>
                <a:lnTo>
                  <a:pt x="2367831" y="1019631"/>
                </a:lnTo>
                <a:lnTo>
                  <a:pt x="2371763" y="1110742"/>
                </a:lnTo>
                <a:lnTo>
                  <a:pt x="2367831" y="1201835"/>
                </a:lnTo>
                <a:lnTo>
                  <a:pt x="2356240" y="1290901"/>
                </a:lnTo>
                <a:lnTo>
                  <a:pt x="2337295" y="1377654"/>
                </a:lnTo>
                <a:lnTo>
                  <a:pt x="2311300" y="1461808"/>
                </a:lnTo>
                <a:lnTo>
                  <a:pt x="2278562" y="1543077"/>
                </a:lnTo>
                <a:lnTo>
                  <a:pt x="2239386" y="1621176"/>
                </a:lnTo>
                <a:lnTo>
                  <a:pt x="2194077" y="1695817"/>
                </a:lnTo>
                <a:lnTo>
                  <a:pt x="2142939" y="1766716"/>
                </a:lnTo>
                <a:lnTo>
                  <a:pt x="2086279" y="1833586"/>
                </a:lnTo>
                <a:lnTo>
                  <a:pt x="2024402" y="1896141"/>
                </a:lnTo>
                <a:lnTo>
                  <a:pt x="1957612" y="1954096"/>
                </a:lnTo>
                <a:lnTo>
                  <a:pt x="1886216" y="2007164"/>
                </a:lnTo>
                <a:lnTo>
                  <a:pt x="1810519" y="2055060"/>
                </a:lnTo>
                <a:lnTo>
                  <a:pt x="1730825" y="2097498"/>
                </a:lnTo>
                <a:lnTo>
                  <a:pt x="1647440" y="2134191"/>
                </a:lnTo>
                <a:lnTo>
                  <a:pt x="1560669" y="2164854"/>
                </a:lnTo>
                <a:lnTo>
                  <a:pt x="1470819" y="2189200"/>
                </a:lnTo>
                <a:lnTo>
                  <a:pt x="1378193" y="2206945"/>
                </a:lnTo>
                <a:lnTo>
                  <a:pt x="1283097" y="2217801"/>
                </a:lnTo>
                <a:lnTo>
                  <a:pt x="1185837" y="2221484"/>
                </a:lnTo>
                <a:lnTo>
                  <a:pt x="1088580" y="2217801"/>
                </a:lnTo>
                <a:lnTo>
                  <a:pt x="993489" y="2206945"/>
                </a:lnTo>
                <a:lnTo>
                  <a:pt x="900868" y="2189200"/>
                </a:lnTo>
                <a:lnTo>
                  <a:pt x="811023" y="2164854"/>
                </a:lnTo>
                <a:lnTo>
                  <a:pt x="724258" y="2134191"/>
                </a:lnTo>
                <a:lnTo>
                  <a:pt x="640879" y="2097498"/>
                </a:lnTo>
                <a:lnTo>
                  <a:pt x="561191" y="2055060"/>
                </a:lnTo>
                <a:lnTo>
                  <a:pt x="485499" y="2007164"/>
                </a:lnTo>
                <a:lnTo>
                  <a:pt x="414109" y="1954096"/>
                </a:lnTo>
                <a:lnTo>
                  <a:pt x="347325" y="1896141"/>
                </a:lnTo>
                <a:lnTo>
                  <a:pt x="285454" y="1833586"/>
                </a:lnTo>
                <a:lnTo>
                  <a:pt x="228799" y="1766716"/>
                </a:lnTo>
                <a:lnTo>
                  <a:pt x="177667" y="1695817"/>
                </a:lnTo>
                <a:lnTo>
                  <a:pt x="132362" y="1621176"/>
                </a:lnTo>
                <a:lnTo>
                  <a:pt x="93189" y="1543077"/>
                </a:lnTo>
                <a:lnTo>
                  <a:pt x="60455" y="1461808"/>
                </a:lnTo>
                <a:lnTo>
                  <a:pt x="34463" y="1377654"/>
                </a:lnTo>
                <a:lnTo>
                  <a:pt x="15520" y="1290901"/>
                </a:lnTo>
                <a:lnTo>
                  <a:pt x="3931" y="1201835"/>
                </a:lnTo>
                <a:lnTo>
                  <a:pt x="0" y="111074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9"/>
          <p:cNvSpPr/>
          <p:nvPr/>
        </p:nvSpPr>
        <p:spPr>
          <a:xfrm>
            <a:off x="1449324" y="2848355"/>
            <a:ext cx="923544" cy="5501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4"/>
          <p:cNvSpPr/>
          <p:nvPr/>
        </p:nvSpPr>
        <p:spPr>
          <a:xfrm>
            <a:off x="7030339" y="2775839"/>
            <a:ext cx="1394587" cy="1447800"/>
          </a:xfrm>
          <a:custGeom>
            <a:avLst/>
            <a:gdLst/>
            <a:ahLst/>
            <a:cxnLst/>
            <a:rect l="l" t="t" r="r" b="b"/>
            <a:pathLst>
              <a:path w="1394587" h="1447800">
                <a:moveTo>
                  <a:pt x="0" y="1447800"/>
                </a:moveTo>
                <a:lnTo>
                  <a:pt x="1394587" y="1447800"/>
                </a:lnTo>
                <a:lnTo>
                  <a:pt x="1394587" y="0"/>
                </a:lnTo>
                <a:lnTo>
                  <a:pt x="0" y="0"/>
                </a:lnTo>
                <a:lnTo>
                  <a:pt x="0" y="14478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grpSp>
        <p:nvGrpSpPr>
          <p:cNvPr id="2" name="Group 57"/>
          <p:cNvGrpSpPr/>
          <p:nvPr/>
        </p:nvGrpSpPr>
        <p:grpSpPr>
          <a:xfrm>
            <a:off x="4027423" y="2597150"/>
            <a:ext cx="4573651" cy="2032000"/>
            <a:chOff x="4027423" y="2597150"/>
            <a:chExt cx="4573651" cy="2032000"/>
          </a:xfrm>
        </p:grpSpPr>
        <p:sp>
          <p:nvSpPr>
            <p:cNvPr id="10" name="object 5"/>
            <p:cNvSpPr/>
            <p:nvPr/>
          </p:nvSpPr>
          <p:spPr>
            <a:xfrm>
              <a:off x="4027423" y="2597150"/>
              <a:ext cx="4573651" cy="2032000"/>
            </a:xfrm>
            <a:custGeom>
              <a:avLst/>
              <a:gdLst/>
              <a:ahLst/>
              <a:cxnLst/>
              <a:rect l="l" t="t" r="r" b="b"/>
              <a:pathLst>
                <a:path w="4573651" h="2032000">
                  <a:moveTo>
                    <a:pt x="0" y="2032000"/>
                  </a:moveTo>
                  <a:lnTo>
                    <a:pt x="4573651" y="2032000"/>
                  </a:lnTo>
                  <a:lnTo>
                    <a:pt x="4573651" y="0"/>
                  </a:lnTo>
                  <a:lnTo>
                    <a:pt x="0" y="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F5F4E2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6" name="object 21"/>
            <p:cNvSpPr txBox="1"/>
            <p:nvPr/>
          </p:nvSpPr>
          <p:spPr>
            <a:xfrm>
              <a:off x="4934839" y="4259960"/>
              <a:ext cx="2769235" cy="2667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>
                <a:lnSpc>
                  <a:spcPct val="100000"/>
                </a:lnSpc>
              </a:pPr>
              <a:r>
                <a:rPr sz="1600" b="1" spc="-10" dirty="0" smtClean="0">
                  <a:latin typeface="Calibri"/>
                  <a:cs typeface="Calibri"/>
                </a:rPr>
                <a:t>R</a:t>
              </a:r>
              <a:r>
                <a:rPr sz="1600" b="1" spc="-20" dirty="0" smtClean="0">
                  <a:latin typeface="Calibri"/>
                  <a:cs typeface="Calibri"/>
                </a:rPr>
                <a:t>E</a:t>
              </a:r>
              <a:r>
                <a:rPr sz="1600" b="1" spc="-10" dirty="0" smtClean="0">
                  <a:latin typeface="Calibri"/>
                  <a:cs typeface="Calibri"/>
                </a:rPr>
                <a:t>SPONS</a:t>
              </a:r>
              <a:r>
                <a:rPr sz="1600" b="1" spc="-15" dirty="0" smtClean="0">
                  <a:latin typeface="Calibri"/>
                  <a:cs typeface="Calibri"/>
                </a:rPr>
                <a:t>I</a:t>
              </a:r>
              <a:r>
                <a:rPr sz="1600" b="1" spc="-10" dirty="0" smtClean="0">
                  <a:latin typeface="Calibri"/>
                  <a:cs typeface="Calibri"/>
                </a:rPr>
                <a:t>/</a:t>
              </a:r>
              <a:r>
                <a:rPr sz="1600" b="1" spc="5" dirty="0" smtClean="0">
                  <a:latin typeface="Calibri"/>
                  <a:cs typeface="Calibri"/>
                </a:rPr>
                <a:t> </a:t>
              </a:r>
              <a:r>
                <a:rPr sz="1600" b="1" spc="-10" dirty="0" smtClean="0">
                  <a:latin typeface="Calibri"/>
                  <a:cs typeface="Calibri"/>
                </a:rPr>
                <a:t>TU</a:t>
              </a:r>
              <a:r>
                <a:rPr sz="1600" b="1" spc="-55" dirty="0" smtClean="0">
                  <a:latin typeface="Calibri"/>
                  <a:cs typeface="Calibri"/>
                </a:rPr>
                <a:t>T</a:t>
              </a:r>
              <a:r>
                <a:rPr sz="1600" b="1" spc="-10" dirty="0" smtClean="0">
                  <a:latin typeface="Calibri"/>
                  <a:cs typeface="Calibri"/>
                </a:rPr>
                <a:t>ORIAL/</a:t>
              </a:r>
              <a:r>
                <a:rPr sz="1600" b="1" spc="15" dirty="0" smtClean="0">
                  <a:latin typeface="Calibri"/>
                  <a:cs typeface="Calibri"/>
                </a:rPr>
                <a:t> </a:t>
              </a:r>
              <a:r>
                <a:rPr sz="1600" b="1" spc="-10" dirty="0" smtClean="0">
                  <a:latin typeface="Calibri"/>
                  <a:cs typeface="Calibri"/>
                </a:rPr>
                <a:t>SEMI</a:t>
              </a:r>
              <a:r>
                <a:rPr sz="1600" b="1" spc="-15" dirty="0" smtClean="0">
                  <a:latin typeface="Calibri"/>
                  <a:cs typeface="Calibri"/>
                </a:rPr>
                <a:t>N</a:t>
              </a:r>
              <a:r>
                <a:rPr sz="1600" b="1" spc="-5" dirty="0" smtClean="0">
                  <a:latin typeface="Calibri"/>
                  <a:cs typeface="Calibri"/>
                </a:rPr>
                <a:t>A</a:t>
              </a:r>
              <a:r>
                <a:rPr sz="1600" b="1" spc="-10" dirty="0" smtClean="0">
                  <a:latin typeface="Calibri"/>
                  <a:cs typeface="Calibri"/>
                </a:rPr>
                <a:t>R</a:t>
              </a:r>
              <a:endParaRPr sz="1600">
                <a:latin typeface="Calibri"/>
                <a:cs typeface="Calibri"/>
              </a:endParaRPr>
            </a:p>
          </p:txBody>
        </p:sp>
      </p:grpSp>
      <p:grpSp>
        <p:nvGrpSpPr>
          <p:cNvPr id="3" name="Group 55"/>
          <p:cNvGrpSpPr/>
          <p:nvPr/>
        </p:nvGrpSpPr>
        <p:grpSpPr>
          <a:xfrm>
            <a:off x="4189857" y="2775839"/>
            <a:ext cx="2770886" cy="1447800"/>
            <a:chOff x="4189857" y="2775839"/>
            <a:chExt cx="2770886" cy="1447800"/>
          </a:xfrm>
        </p:grpSpPr>
        <p:sp>
          <p:nvSpPr>
            <p:cNvPr id="15" name="object 10"/>
            <p:cNvSpPr/>
            <p:nvPr/>
          </p:nvSpPr>
          <p:spPr>
            <a:xfrm>
              <a:off x="4189857" y="2775839"/>
              <a:ext cx="2770886" cy="1447800"/>
            </a:xfrm>
            <a:custGeom>
              <a:avLst/>
              <a:gdLst/>
              <a:ahLst/>
              <a:cxnLst/>
              <a:rect l="l" t="t" r="r" b="b"/>
              <a:pathLst>
                <a:path w="2770886" h="1447800">
                  <a:moveTo>
                    <a:pt x="0" y="1447800"/>
                  </a:moveTo>
                  <a:lnTo>
                    <a:pt x="2770886" y="1447800"/>
                  </a:lnTo>
                  <a:lnTo>
                    <a:pt x="2770886" y="0"/>
                  </a:lnTo>
                  <a:lnTo>
                    <a:pt x="0" y="0"/>
                  </a:lnTo>
                  <a:lnTo>
                    <a:pt x="0" y="14478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16" name="object 11"/>
            <p:cNvSpPr/>
            <p:nvPr/>
          </p:nvSpPr>
          <p:spPr>
            <a:xfrm>
              <a:off x="5771515" y="2902839"/>
              <a:ext cx="854367" cy="9398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17" name="object 12"/>
            <p:cNvSpPr/>
            <p:nvPr/>
          </p:nvSpPr>
          <p:spPr>
            <a:xfrm>
              <a:off x="5761990" y="2893314"/>
              <a:ext cx="873417" cy="958850"/>
            </a:xfrm>
            <a:custGeom>
              <a:avLst/>
              <a:gdLst/>
              <a:ahLst/>
              <a:cxnLst/>
              <a:rect l="l" t="t" r="r" b="b"/>
              <a:pathLst>
                <a:path w="873417" h="958850">
                  <a:moveTo>
                    <a:pt x="0" y="958850"/>
                  </a:moveTo>
                  <a:lnTo>
                    <a:pt x="873417" y="958850"/>
                  </a:lnTo>
                  <a:lnTo>
                    <a:pt x="873417" y="0"/>
                  </a:lnTo>
                  <a:lnTo>
                    <a:pt x="0" y="0"/>
                  </a:lnTo>
                  <a:lnTo>
                    <a:pt x="0" y="958850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18" name="object 13"/>
            <p:cNvSpPr/>
            <p:nvPr/>
          </p:nvSpPr>
          <p:spPr>
            <a:xfrm>
              <a:off x="4432300" y="2928302"/>
              <a:ext cx="1108367" cy="88741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7" name="object 22"/>
            <p:cNvSpPr txBox="1"/>
            <p:nvPr/>
          </p:nvSpPr>
          <p:spPr>
            <a:xfrm>
              <a:off x="4372102" y="3932554"/>
              <a:ext cx="2339340" cy="19748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kegiatan</a:t>
              </a:r>
              <a:r>
                <a:rPr sz="1200" b="1" spc="-5" dirty="0" smtClean="0"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tatap</a:t>
              </a:r>
              <a:r>
                <a:rPr sz="1200" b="1" spc="-20" dirty="0" smtClean="0"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muka </a:t>
              </a:r>
              <a:r>
                <a:rPr sz="1200" b="1" spc="-1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100</a:t>
              </a:r>
              <a:r>
                <a:rPr sz="1200" b="1" spc="1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</p:grpSp>
      <p:grpSp>
        <p:nvGrpSpPr>
          <p:cNvPr id="4" name="Group 56"/>
          <p:cNvGrpSpPr/>
          <p:nvPr/>
        </p:nvGrpSpPr>
        <p:grpSpPr>
          <a:xfrm>
            <a:off x="7105904" y="2788539"/>
            <a:ext cx="1235075" cy="1371599"/>
            <a:chOff x="7105904" y="2788539"/>
            <a:chExt cx="1235075" cy="1371599"/>
          </a:xfrm>
        </p:grpSpPr>
        <p:sp>
          <p:nvSpPr>
            <p:cNvPr id="20" name="object 15"/>
            <p:cNvSpPr/>
            <p:nvPr/>
          </p:nvSpPr>
          <p:spPr>
            <a:xfrm>
              <a:off x="7253351" y="2788539"/>
              <a:ext cx="818680" cy="990600"/>
            </a:xfrm>
            <a:custGeom>
              <a:avLst/>
              <a:gdLst/>
              <a:ahLst/>
              <a:cxnLst/>
              <a:rect l="l" t="t" r="r" b="b"/>
              <a:pathLst>
                <a:path w="818680" h="990600">
                  <a:moveTo>
                    <a:pt x="0" y="990600"/>
                  </a:moveTo>
                  <a:lnTo>
                    <a:pt x="818680" y="990600"/>
                  </a:lnTo>
                  <a:lnTo>
                    <a:pt x="818680" y="0"/>
                  </a:lnTo>
                  <a:lnTo>
                    <a:pt x="0" y="0"/>
                  </a:lnTo>
                  <a:lnTo>
                    <a:pt x="0" y="9906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1" name="object 16"/>
            <p:cNvSpPr/>
            <p:nvPr/>
          </p:nvSpPr>
          <p:spPr>
            <a:xfrm>
              <a:off x="7310246" y="2898609"/>
              <a:ext cx="682231" cy="79797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8" name="object 23"/>
            <p:cNvSpPr txBox="1"/>
            <p:nvPr/>
          </p:nvSpPr>
          <p:spPr>
            <a:xfrm>
              <a:off x="7105904" y="3734054"/>
              <a:ext cx="1235075" cy="426084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kegiatan m</a:t>
              </a:r>
              <a:r>
                <a:rPr sz="1200" b="1" spc="-5" dirty="0" smtClean="0">
                  <a:latin typeface="Comic Sans MS"/>
                  <a:cs typeface="Comic Sans MS"/>
                </a:rPr>
                <a:t>an</a:t>
              </a:r>
              <a:r>
                <a:rPr sz="1200" b="1" spc="0" dirty="0" smtClean="0">
                  <a:latin typeface="Comic Sans MS"/>
                  <a:cs typeface="Comic Sans MS"/>
                </a:rPr>
                <a:t>diri</a:t>
              </a:r>
              <a:endParaRPr sz="1200">
                <a:latin typeface="Comic Sans MS"/>
                <a:cs typeface="Comic Sans MS"/>
              </a:endParaRPr>
            </a:p>
            <a:p>
              <a:pPr marL="0" algn="ctr">
                <a:lnSpc>
                  <a:spcPct val="100000"/>
                </a:lnSpc>
                <a:spcBef>
                  <a:spcPts val="359"/>
                </a:spcBef>
              </a:pPr>
              <a:r>
                <a:rPr sz="1200" b="1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60</a:t>
              </a:r>
              <a:r>
                <a:rPr sz="1200" b="1" spc="1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</p:grpSp>
      <p:grpSp>
        <p:nvGrpSpPr>
          <p:cNvPr id="5" name="Group 58"/>
          <p:cNvGrpSpPr/>
          <p:nvPr/>
        </p:nvGrpSpPr>
        <p:grpSpPr>
          <a:xfrm>
            <a:off x="4043298" y="4724400"/>
            <a:ext cx="4567301" cy="1943100"/>
            <a:chOff x="4043298" y="4724400"/>
            <a:chExt cx="4567301" cy="1943100"/>
          </a:xfrm>
        </p:grpSpPr>
        <p:sp>
          <p:nvSpPr>
            <p:cNvPr id="8" name="object 3"/>
            <p:cNvSpPr/>
            <p:nvPr/>
          </p:nvSpPr>
          <p:spPr>
            <a:xfrm>
              <a:off x="4043298" y="4724400"/>
              <a:ext cx="4567301" cy="1943100"/>
            </a:xfrm>
            <a:custGeom>
              <a:avLst/>
              <a:gdLst/>
              <a:ahLst/>
              <a:cxnLst/>
              <a:rect l="l" t="t" r="r" b="b"/>
              <a:pathLst>
                <a:path w="4567301" h="1943100">
                  <a:moveTo>
                    <a:pt x="0" y="1943100"/>
                  </a:moveTo>
                  <a:lnTo>
                    <a:pt x="4567301" y="1943100"/>
                  </a:lnTo>
                  <a:lnTo>
                    <a:pt x="4567301" y="0"/>
                  </a:lnTo>
                  <a:lnTo>
                    <a:pt x="0" y="0"/>
                  </a:lnTo>
                  <a:lnTo>
                    <a:pt x="0" y="1943100"/>
                  </a:lnTo>
                  <a:close/>
                </a:path>
              </a:pathLst>
            </a:custGeom>
            <a:solidFill>
              <a:srgbClr val="F5F4E2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2" name="object 17"/>
            <p:cNvSpPr/>
            <p:nvPr/>
          </p:nvSpPr>
          <p:spPr>
            <a:xfrm>
              <a:off x="4203065" y="4876800"/>
              <a:ext cx="4248150" cy="1346200"/>
            </a:xfrm>
            <a:custGeom>
              <a:avLst/>
              <a:gdLst/>
              <a:ahLst/>
              <a:cxnLst/>
              <a:rect l="l" t="t" r="r" b="b"/>
              <a:pathLst>
                <a:path w="4248150" h="1346200">
                  <a:moveTo>
                    <a:pt x="0" y="1346200"/>
                  </a:moveTo>
                  <a:lnTo>
                    <a:pt x="4248150" y="1346200"/>
                  </a:lnTo>
                  <a:lnTo>
                    <a:pt x="4248150" y="0"/>
                  </a:lnTo>
                  <a:lnTo>
                    <a:pt x="0" y="0"/>
                  </a:lnTo>
                  <a:lnTo>
                    <a:pt x="0" y="13462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3" name="object 18"/>
            <p:cNvSpPr/>
            <p:nvPr/>
          </p:nvSpPr>
          <p:spPr>
            <a:xfrm>
              <a:off x="5703189" y="4989512"/>
              <a:ext cx="1054099" cy="92868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4" name="object 19"/>
            <p:cNvSpPr/>
            <p:nvPr/>
          </p:nvSpPr>
          <p:spPr>
            <a:xfrm>
              <a:off x="7227189" y="4940300"/>
              <a:ext cx="854075" cy="9652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5" name="object 20"/>
            <p:cNvSpPr txBox="1"/>
            <p:nvPr/>
          </p:nvSpPr>
          <p:spPr>
            <a:xfrm>
              <a:off x="4312665" y="5935675"/>
              <a:ext cx="3774440" cy="6350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>
                <a:lnSpc>
                  <a:spcPct val="100000"/>
                </a:lnSpc>
              </a:pPr>
              <a:r>
                <a:rPr sz="1200" b="1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160</a:t>
              </a:r>
              <a:r>
                <a:rPr sz="1200" b="1" spc="1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it</a:t>
              </a:r>
              <a:r>
                <a:rPr sz="1200" b="1" spc="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kegiatan</a:t>
              </a:r>
              <a:r>
                <a:rPr sz="1200" b="1" spc="-5" dirty="0" smtClean="0">
                  <a:latin typeface="Comic Sans MS"/>
                  <a:cs typeface="Comic Sans MS"/>
                </a:rPr>
                <a:t> </a:t>
              </a:r>
              <a:r>
                <a:rPr sz="1200" b="1" spc="0" dirty="0" smtClean="0">
                  <a:latin typeface="Comic Sans MS"/>
                  <a:cs typeface="Comic Sans MS"/>
                </a:rPr>
                <a:t>di</a:t>
              </a:r>
              <a:r>
                <a:rPr sz="1200" b="1" spc="-5" dirty="0" smtClean="0"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la</a:t>
              </a:r>
              <a:r>
                <a:rPr sz="1200" b="1" spc="-5" dirty="0" smtClean="0">
                  <a:latin typeface="Comic Sans MS"/>
                  <a:cs typeface="Comic Sans MS"/>
                </a:rPr>
                <a:t>b</a:t>
              </a:r>
              <a:r>
                <a:rPr sz="1200" b="1" spc="-10" dirty="0" smtClean="0">
                  <a:latin typeface="Comic Sans MS"/>
                  <a:cs typeface="Comic Sans MS"/>
                </a:rPr>
                <a:t>oratoriu</a:t>
              </a:r>
              <a:r>
                <a:rPr sz="1200" b="1" spc="5" dirty="0" smtClean="0">
                  <a:latin typeface="Comic Sans MS"/>
                  <a:cs typeface="Comic Sans MS"/>
                </a:rPr>
                <a:t>m</a:t>
              </a:r>
              <a:r>
                <a:rPr sz="1200" b="1" spc="0" dirty="0" smtClean="0">
                  <a:latin typeface="Comic Sans MS"/>
                  <a:cs typeface="Comic Sans MS"/>
                </a:rPr>
                <a:t>/studi</a:t>
              </a:r>
              <a:r>
                <a:rPr sz="1200" b="1" spc="-5" dirty="0" smtClean="0">
                  <a:latin typeface="Comic Sans MS"/>
                  <a:cs typeface="Comic Sans MS"/>
                </a:rPr>
                <a:t>o</a:t>
              </a:r>
              <a:r>
                <a:rPr sz="1200" b="1" spc="-10" dirty="0" smtClean="0">
                  <a:latin typeface="Comic Sans MS"/>
                  <a:cs typeface="Comic Sans MS"/>
                </a:rPr>
                <a:t>/</a:t>
              </a:r>
              <a:r>
                <a:rPr sz="1200" b="1" spc="-15" dirty="0" smtClean="0">
                  <a:latin typeface="Comic Sans MS"/>
                  <a:cs typeface="Comic Sans MS"/>
                </a:rPr>
                <a:t>b</a:t>
              </a:r>
              <a:r>
                <a:rPr sz="1200" b="1" spc="0" dirty="0" smtClean="0">
                  <a:latin typeface="Comic Sans MS"/>
                  <a:cs typeface="Comic Sans MS"/>
                </a:rPr>
                <a:t>en</a:t>
              </a:r>
              <a:r>
                <a:rPr sz="1200" b="1" spc="-5" dirty="0" smtClean="0">
                  <a:latin typeface="Comic Sans MS"/>
                  <a:cs typeface="Comic Sans MS"/>
                </a:rPr>
                <a:t>g</a:t>
              </a:r>
              <a:r>
                <a:rPr sz="1200" b="1" spc="0" dirty="0" smtClean="0">
                  <a:latin typeface="Comic Sans MS"/>
                  <a:cs typeface="Comic Sans MS"/>
                </a:rPr>
                <a:t>kel</a:t>
              </a:r>
              <a:endParaRPr sz="1200">
                <a:latin typeface="Comic Sans MS"/>
                <a:cs typeface="Comic Sans MS"/>
              </a:endParaRPr>
            </a:p>
            <a:p>
              <a:pPr>
                <a:lnSpc>
                  <a:spcPts val="1400"/>
                </a:lnSpc>
                <a:spcBef>
                  <a:spcPts val="57"/>
                </a:spcBef>
              </a:pPr>
              <a:endParaRPr sz="1400"/>
            </a:p>
            <a:p>
              <a:pPr marL="401955">
                <a:lnSpc>
                  <a:spcPct val="100000"/>
                </a:lnSpc>
              </a:pPr>
              <a:r>
                <a:rPr sz="1600" b="1" spc="-10" dirty="0" smtClean="0">
                  <a:latin typeface="Calibri"/>
                  <a:cs typeface="Calibri"/>
                </a:rPr>
                <a:t>PR</a:t>
              </a:r>
              <a:r>
                <a:rPr sz="1600" b="1" spc="-5" dirty="0" smtClean="0">
                  <a:latin typeface="Calibri"/>
                  <a:cs typeface="Calibri"/>
                </a:rPr>
                <a:t>A</a:t>
              </a:r>
              <a:r>
                <a:rPr sz="1600" b="1" spc="-10" dirty="0" smtClean="0">
                  <a:latin typeface="Calibri"/>
                  <a:cs typeface="Calibri"/>
                </a:rPr>
                <a:t>KT</a:t>
              </a:r>
              <a:r>
                <a:rPr sz="1600" b="1" spc="-15" dirty="0" smtClean="0">
                  <a:latin typeface="Calibri"/>
                  <a:cs typeface="Calibri"/>
                </a:rPr>
                <a:t>I</a:t>
              </a:r>
              <a:r>
                <a:rPr sz="1600" b="1" spc="-35" dirty="0" smtClean="0">
                  <a:latin typeface="Calibri"/>
                  <a:cs typeface="Calibri"/>
                </a:rPr>
                <a:t>K</a:t>
              </a:r>
              <a:r>
                <a:rPr sz="1600" b="1" spc="-15" dirty="0" smtClean="0">
                  <a:latin typeface="Calibri"/>
                  <a:cs typeface="Calibri"/>
                </a:rPr>
                <a:t>UM/</a:t>
              </a:r>
              <a:r>
                <a:rPr sz="1600" b="1" spc="15" dirty="0" smtClean="0">
                  <a:latin typeface="Calibri"/>
                  <a:cs typeface="Calibri"/>
                </a:rPr>
                <a:t> </a:t>
              </a:r>
              <a:r>
                <a:rPr sz="1600" b="1" spc="-25" dirty="0" smtClean="0">
                  <a:latin typeface="Calibri"/>
                  <a:cs typeface="Calibri"/>
                </a:rPr>
                <a:t>S</a:t>
              </a:r>
              <a:r>
                <a:rPr sz="1600" b="1" spc="-10" dirty="0" smtClean="0">
                  <a:latin typeface="Calibri"/>
                  <a:cs typeface="Calibri"/>
                </a:rPr>
                <a:t>TUD</a:t>
              </a:r>
              <a:r>
                <a:rPr sz="1600" b="1" spc="-15" dirty="0" smtClean="0">
                  <a:latin typeface="Calibri"/>
                  <a:cs typeface="Calibri"/>
                </a:rPr>
                <a:t>I</a:t>
              </a:r>
              <a:r>
                <a:rPr sz="1600" b="1" spc="-10" dirty="0" smtClean="0">
                  <a:latin typeface="Calibri"/>
                  <a:cs typeface="Calibri"/>
                </a:rPr>
                <a:t>O/</a:t>
              </a:r>
              <a:r>
                <a:rPr sz="1600" b="1" spc="20" dirty="0" smtClean="0">
                  <a:latin typeface="Calibri"/>
                  <a:cs typeface="Calibri"/>
                </a:rPr>
                <a:t> </a:t>
              </a:r>
              <a:r>
                <a:rPr sz="1600" b="1" spc="-10" dirty="0" smtClean="0">
                  <a:latin typeface="Calibri"/>
                  <a:cs typeface="Calibri"/>
                </a:rPr>
                <a:t>B</a:t>
              </a:r>
              <a:r>
                <a:rPr sz="1600" b="1" spc="-5" dirty="0" smtClean="0">
                  <a:latin typeface="Calibri"/>
                  <a:cs typeface="Calibri"/>
                </a:rPr>
                <a:t>E</a:t>
              </a:r>
              <a:r>
                <a:rPr sz="1600" b="1" spc="-15" dirty="0" smtClean="0">
                  <a:latin typeface="Calibri"/>
                  <a:cs typeface="Calibri"/>
                </a:rPr>
                <a:t>N</a:t>
              </a:r>
              <a:r>
                <a:rPr sz="1600" b="1" spc="-10" dirty="0" smtClean="0">
                  <a:latin typeface="Calibri"/>
                  <a:cs typeface="Calibri"/>
                </a:rPr>
                <a:t>GKEL</a:t>
              </a:r>
              <a:endParaRPr sz="1600">
                <a:latin typeface="Calibri"/>
                <a:cs typeface="Calibri"/>
              </a:endParaRPr>
            </a:p>
          </p:txBody>
        </p:sp>
        <p:sp>
          <p:nvSpPr>
            <p:cNvPr id="29" name="object 24"/>
            <p:cNvSpPr/>
            <p:nvPr/>
          </p:nvSpPr>
          <p:spPr>
            <a:xfrm>
              <a:off x="4559300" y="4977510"/>
              <a:ext cx="763777" cy="88760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sp>
        <p:nvSpPr>
          <p:cNvPr id="30" name="object 25"/>
          <p:cNvSpPr/>
          <p:nvPr/>
        </p:nvSpPr>
        <p:spPr>
          <a:xfrm>
            <a:off x="1129283" y="3643884"/>
            <a:ext cx="1595628" cy="72999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26"/>
          <p:cNvSpPr/>
          <p:nvPr/>
        </p:nvSpPr>
        <p:spPr>
          <a:xfrm>
            <a:off x="2805048" y="2138552"/>
            <a:ext cx="548259" cy="60794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grpSp>
        <p:nvGrpSpPr>
          <p:cNvPr id="6" name="Group 54"/>
          <p:cNvGrpSpPr/>
          <p:nvPr/>
        </p:nvGrpSpPr>
        <p:grpSpPr>
          <a:xfrm>
            <a:off x="4005453" y="228600"/>
            <a:ext cx="4594225" cy="2274824"/>
            <a:chOff x="4005453" y="228600"/>
            <a:chExt cx="4594225" cy="2274824"/>
          </a:xfrm>
        </p:grpSpPr>
        <p:sp>
          <p:nvSpPr>
            <p:cNvPr id="32" name="object 27"/>
            <p:cNvSpPr/>
            <p:nvPr/>
          </p:nvSpPr>
          <p:spPr>
            <a:xfrm>
              <a:off x="4005453" y="228600"/>
              <a:ext cx="4594225" cy="2274824"/>
            </a:xfrm>
            <a:custGeom>
              <a:avLst/>
              <a:gdLst/>
              <a:ahLst/>
              <a:cxnLst/>
              <a:rect l="l" t="t" r="r" b="b"/>
              <a:pathLst>
                <a:path w="4594225" h="2274824">
                  <a:moveTo>
                    <a:pt x="0" y="2274824"/>
                  </a:moveTo>
                  <a:lnTo>
                    <a:pt x="4594225" y="2274824"/>
                  </a:lnTo>
                  <a:lnTo>
                    <a:pt x="4594225" y="0"/>
                  </a:lnTo>
                  <a:lnTo>
                    <a:pt x="0" y="0"/>
                  </a:lnTo>
                  <a:lnTo>
                    <a:pt x="0" y="2274824"/>
                  </a:lnTo>
                  <a:close/>
                </a:path>
              </a:pathLst>
            </a:custGeom>
            <a:solidFill>
              <a:srgbClr val="F5F4E2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3" name="object 28"/>
            <p:cNvSpPr txBox="1"/>
            <p:nvPr/>
          </p:nvSpPr>
          <p:spPr>
            <a:xfrm>
              <a:off x="5898260" y="2129154"/>
              <a:ext cx="655955" cy="2667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>
                <a:lnSpc>
                  <a:spcPct val="100000"/>
                </a:lnSpc>
              </a:pPr>
              <a:r>
                <a:rPr sz="1600" b="1" spc="-35" dirty="0" smtClean="0">
                  <a:latin typeface="Calibri"/>
                  <a:cs typeface="Calibri"/>
                </a:rPr>
                <a:t>K</a:t>
              </a:r>
              <a:r>
                <a:rPr sz="1600" b="1" spc="-10" dirty="0" smtClean="0">
                  <a:latin typeface="Calibri"/>
                  <a:cs typeface="Calibri"/>
                </a:rPr>
                <a:t>UL</a:t>
              </a:r>
              <a:r>
                <a:rPr sz="1600" b="1" spc="-15" dirty="0" smtClean="0">
                  <a:latin typeface="Calibri"/>
                  <a:cs typeface="Calibri"/>
                </a:rPr>
                <a:t>I</a:t>
              </a:r>
              <a:r>
                <a:rPr sz="1600" b="1" spc="-10" dirty="0" smtClean="0">
                  <a:latin typeface="Calibri"/>
                  <a:cs typeface="Calibri"/>
                </a:rPr>
                <a:t>AH</a:t>
              </a:r>
              <a:endParaRPr sz="1600">
                <a:latin typeface="Calibri"/>
                <a:cs typeface="Calibri"/>
              </a:endParaRPr>
            </a:p>
          </p:txBody>
        </p:sp>
      </p:grpSp>
      <p:grpSp>
        <p:nvGrpSpPr>
          <p:cNvPr id="52" name="Group 53"/>
          <p:cNvGrpSpPr/>
          <p:nvPr/>
        </p:nvGrpSpPr>
        <p:grpSpPr>
          <a:xfrm>
            <a:off x="7038213" y="427862"/>
            <a:ext cx="1387221" cy="1614677"/>
            <a:chOff x="7038213" y="427862"/>
            <a:chExt cx="1387221" cy="1614677"/>
          </a:xfrm>
        </p:grpSpPr>
        <p:sp>
          <p:nvSpPr>
            <p:cNvPr id="34" name="object 29"/>
            <p:cNvSpPr/>
            <p:nvPr/>
          </p:nvSpPr>
          <p:spPr>
            <a:xfrm>
              <a:off x="7038213" y="427862"/>
              <a:ext cx="1387221" cy="1614677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5" name="object 30"/>
            <p:cNvSpPr txBox="1"/>
            <p:nvPr/>
          </p:nvSpPr>
          <p:spPr>
            <a:xfrm>
              <a:off x="7347966" y="1420367"/>
              <a:ext cx="678180" cy="56324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 marR="12700" indent="-1270" algn="ctr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</a:t>
              </a:r>
              <a:r>
                <a:rPr sz="1200" b="1" spc="-5" dirty="0" smtClean="0">
                  <a:latin typeface="Comic Sans MS"/>
                  <a:cs typeface="Comic Sans MS"/>
                </a:rPr>
                <a:t>a</a:t>
              </a:r>
              <a:r>
                <a:rPr sz="1200" b="1" spc="0" dirty="0" smtClean="0">
                  <a:latin typeface="Comic Sans MS"/>
                  <a:cs typeface="Comic Sans MS"/>
                </a:rPr>
                <a:t>n </a:t>
              </a:r>
              <a:r>
                <a:rPr sz="1200" b="1" spc="-10" dirty="0" smtClean="0">
                  <a:latin typeface="Comic Sans MS"/>
                  <a:cs typeface="Comic Sans MS"/>
                </a:rPr>
                <a:t>m</a:t>
              </a:r>
              <a:r>
                <a:rPr sz="1200" b="1" spc="-5" dirty="0" smtClean="0">
                  <a:latin typeface="Comic Sans MS"/>
                  <a:cs typeface="Comic Sans MS"/>
                </a:rPr>
                <a:t>an</a:t>
              </a:r>
              <a:r>
                <a:rPr sz="1200" b="1" spc="0" dirty="0" smtClean="0">
                  <a:latin typeface="Comic Sans MS"/>
                  <a:cs typeface="Comic Sans MS"/>
                </a:rPr>
                <a:t>diri 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60</a:t>
              </a:r>
              <a:r>
                <a:rPr sz="1200" b="1" spc="1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</p:grpSp>
      <p:grpSp>
        <p:nvGrpSpPr>
          <p:cNvPr id="53" name="Group 51"/>
          <p:cNvGrpSpPr/>
          <p:nvPr/>
        </p:nvGrpSpPr>
        <p:grpSpPr>
          <a:xfrm>
            <a:off x="4160265" y="428751"/>
            <a:ext cx="1385442" cy="1612900"/>
            <a:chOff x="4160265" y="428751"/>
            <a:chExt cx="1385442" cy="1612900"/>
          </a:xfrm>
        </p:grpSpPr>
        <p:sp>
          <p:nvSpPr>
            <p:cNvPr id="36" name="object 31"/>
            <p:cNvSpPr/>
            <p:nvPr/>
          </p:nvSpPr>
          <p:spPr>
            <a:xfrm>
              <a:off x="4160265" y="428751"/>
              <a:ext cx="1385442" cy="1612900"/>
            </a:xfrm>
            <a:custGeom>
              <a:avLst/>
              <a:gdLst/>
              <a:ahLst/>
              <a:cxnLst/>
              <a:rect l="l" t="t" r="r" b="b"/>
              <a:pathLst>
                <a:path w="1385442" h="1612900">
                  <a:moveTo>
                    <a:pt x="0" y="1612900"/>
                  </a:moveTo>
                  <a:lnTo>
                    <a:pt x="1385442" y="1612900"/>
                  </a:lnTo>
                  <a:lnTo>
                    <a:pt x="1385442" y="0"/>
                  </a:lnTo>
                  <a:lnTo>
                    <a:pt x="0" y="0"/>
                  </a:lnTo>
                  <a:lnTo>
                    <a:pt x="0" y="16129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7" name="object 32"/>
            <p:cNvSpPr txBox="1"/>
            <p:nvPr/>
          </p:nvSpPr>
          <p:spPr>
            <a:xfrm>
              <a:off x="4416297" y="1420367"/>
              <a:ext cx="849630" cy="56324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 marR="12700" indent="635" algn="ctr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</a:t>
              </a:r>
              <a:r>
                <a:rPr sz="1200" b="1" spc="-5" dirty="0" smtClean="0">
                  <a:latin typeface="Comic Sans MS"/>
                  <a:cs typeface="Comic Sans MS"/>
                </a:rPr>
                <a:t>a</a:t>
              </a:r>
              <a:r>
                <a:rPr sz="1200" b="1" spc="0" dirty="0" smtClean="0">
                  <a:latin typeface="Comic Sans MS"/>
                  <a:cs typeface="Comic Sans MS"/>
                </a:rPr>
                <a:t>n </a:t>
              </a:r>
              <a:r>
                <a:rPr sz="1200" b="1" spc="-10" dirty="0" smtClean="0">
                  <a:latin typeface="Comic Sans MS"/>
                  <a:cs typeface="Comic Sans MS"/>
                </a:rPr>
                <a:t>tatap</a:t>
              </a:r>
              <a:r>
                <a:rPr sz="1200" b="1" spc="-20" dirty="0" smtClean="0"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muka </a:t>
              </a:r>
              <a:r>
                <a:rPr sz="1200" b="1" spc="-1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50</a:t>
              </a:r>
              <a:r>
                <a:rPr sz="1200" b="1" spc="1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  <p:sp>
          <p:nvSpPr>
            <p:cNvPr id="38" name="object 33"/>
            <p:cNvSpPr/>
            <p:nvPr/>
          </p:nvSpPr>
          <p:spPr>
            <a:xfrm>
              <a:off x="4994402" y="550964"/>
              <a:ext cx="458927" cy="500976"/>
            </a:xfrm>
            <a:custGeom>
              <a:avLst/>
              <a:gdLst/>
              <a:ahLst/>
              <a:cxnLst/>
              <a:rect l="l" t="t" r="r" b="b"/>
              <a:pathLst>
                <a:path w="458927" h="500976">
                  <a:moveTo>
                    <a:pt x="0" y="500976"/>
                  </a:moveTo>
                  <a:lnTo>
                    <a:pt x="458927" y="500976"/>
                  </a:lnTo>
                  <a:lnTo>
                    <a:pt x="458927" y="0"/>
                  </a:lnTo>
                  <a:lnTo>
                    <a:pt x="0" y="0"/>
                  </a:lnTo>
                  <a:lnTo>
                    <a:pt x="0" y="5009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9" name="object 34"/>
            <p:cNvSpPr/>
            <p:nvPr/>
          </p:nvSpPr>
          <p:spPr>
            <a:xfrm>
              <a:off x="4994402" y="550964"/>
              <a:ext cx="458927" cy="500976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0" name="object 35"/>
            <p:cNvSpPr/>
            <p:nvPr/>
          </p:nvSpPr>
          <p:spPr>
            <a:xfrm>
              <a:off x="4264923" y="1015398"/>
              <a:ext cx="81020" cy="362957"/>
            </a:xfrm>
            <a:custGeom>
              <a:avLst/>
              <a:gdLst/>
              <a:ahLst/>
              <a:cxnLst/>
              <a:rect l="l" t="t" r="r" b="b"/>
              <a:pathLst>
                <a:path w="81020" h="362957">
                  <a:moveTo>
                    <a:pt x="27850" y="0"/>
                  </a:moveTo>
                  <a:lnTo>
                    <a:pt x="45453" y="0"/>
                  </a:lnTo>
                  <a:lnTo>
                    <a:pt x="68933" y="179238"/>
                  </a:lnTo>
                  <a:lnTo>
                    <a:pt x="71857" y="179238"/>
                  </a:lnTo>
                  <a:lnTo>
                    <a:pt x="81020" y="203523"/>
                  </a:lnTo>
                  <a:lnTo>
                    <a:pt x="17572" y="362957"/>
                  </a:lnTo>
                  <a:lnTo>
                    <a:pt x="0" y="362957"/>
                  </a:lnTo>
                  <a:lnTo>
                    <a:pt x="64894" y="200008"/>
                  </a:lnTo>
                  <a:lnTo>
                    <a:pt x="60493" y="196813"/>
                  </a:lnTo>
                  <a:lnTo>
                    <a:pt x="56816" y="193298"/>
                  </a:lnTo>
                  <a:lnTo>
                    <a:pt x="54978" y="188506"/>
                  </a:lnTo>
                  <a:lnTo>
                    <a:pt x="52777" y="184352"/>
                  </a:lnTo>
                  <a:lnTo>
                    <a:pt x="52777" y="182115"/>
                  </a:lnTo>
                  <a:lnTo>
                    <a:pt x="27850" y="0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1" name="object 36"/>
            <p:cNvSpPr/>
            <p:nvPr/>
          </p:nvSpPr>
          <p:spPr>
            <a:xfrm>
              <a:off x="4515699" y="1289532"/>
              <a:ext cx="26403" cy="88503"/>
            </a:xfrm>
            <a:custGeom>
              <a:avLst/>
              <a:gdLst/>
              <a:ahLst/>
              <a:cxnLst/>
              <a:rect l="l" t="t" r="r" b="b"/>
              <a:pathLst>
                <a:path w="26403" h="88503">
                  <a:moveTo>
                    <a:pt x="14317" y="0"/>
                  </a:moveTo>
                  <a:lnTo>
                    <a:pt x="23118" y="65817"/>
                  </a:lnTo>
                  <a:lnTo>
                    <a:pt x="26403" y="88503"/>
                  </a:lnTo>
                  <a:lnTo>
                    <a:pt x="9916" y="88503"/>
                  </a:lnTo>
                  <a:lnTo>
                    <a:pt x="8439" y="76362"/>
                  </a:lnTo>
                  <a:lnTo>
                    <a:pt x="0" y="10224"/>
                  </a:lnTo>
                  <a:lnTo>
                    <a:pt x="2953" y="8307"/>
                  </a:lnTo>
                  <a:lnTo>
                    <a:pt x="6239" y="6070"/>
                  </a:lnTo>
                  <a:lnTo>
                    <a:pt x="9163" y="3515"/>
                  </a:lnTo>
                  <a:lnTo>
                    <a:pt x="14317" y="0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2" name="object 37"/>
            <p:cNvSpPr/>
            <p:nvPr/>
          </p:nvSpPr>
          <p:spPr>
            <a:xfrm>
              <a:off x="4336780" y="920175"/>
              <a:ext cx="240529" cy="458180"/>
            </a:xfrm>
            <a:custGeom>
              <a:avLst/>
              <a:gdLst/>
              <a:ahLst/>
              <a:cxnLst/>
              <a:rect l="l" t="t" r="r" b="b"/>
              <a:pathLst>
                <a:path w="240529" h="458180">
                  <a:moveTo>
                    <a:pt x="164501" y="345713"/>
                  </a:moveTo>
                  <a:lnTo>
                    <a:pt x="228442" y="345713"/>
                  </a:lnTo>
                  <a:lnTo>
                    <a:pt x="209724" y="357215"/>
                  </a:lnTo>
                  <a:lnTo>
                    <a:pt x="193237" y="369356"/>
                  </a:lnTo>
                  <a:lnTo>
                    <a:pt x="185159" y="375427"/>
                  </a:lnTo>
                  <a:lnTo>
                    <a:pt x="178919" y="379580"/>
                  </a:lnTo>
                  <a:lnTo>
                    <a:pt x="174911" y="383413"/>
                  </a:lnTo>
                  <a:lnTo>
                    <a:pt x="171233" y="387567"/>
                  </a:lnTo>
                  <a:lnTo>
                    <a:pt x="167918" y="392681"/>
                  </a:lnTo>
                  <a:lnTo>
                    <a:pt x="164994" y="397792"/>
                  </a:lnTo>
                  <a:lnTo>
                    <a:pt x="163517" y="406738"/>
                  </a:lnTo>
                  <a:lnTo>
                    <a:pt x="163517" y="413129"/>
                  </a:lnTo>
                  <a:lnTo>
                    <a:pt x="165356" y="424311"/>
                  </a:lnTo>
                  <a:lnTo>
                    <a:pt x="167194" y="429424"/>
                  </a:lnTo>
                  <a:lnTo>
                    <a:pt x="170118" y="433896"/>
                  </a:lnTo>
                  <a:lnTo>
                    <a:pt x="173434" y="435813"/>
                  </a:lnTo>
                  <a:lnTo>
                    <a:pt x="181120" y="440605"/>
                  </a:lnTo>
                  <a:lnTo>
                    <a:pt x="187359" y="445719"/>
                  </a:lnTo>
                  <a:lnTo>
                    <a:pt x="188836" y="457860"/>
                  </a:lnTo>
                  <a:lnTo>
                    <a:pt x="167918" y="458180"/>
                  </a:lnTo>
                  <a:lnTo>
                    <a:pt x="132743" y="432300"/>
                  </a:lnTo>
                  <a:lnTo>
                    <a:pt x="127588" y="427507"/>
                  </a:lnTo>
                  <a:lnTo>
                    <a:pt x="122464" y="423354"/>
                  </a:lnTo>
                  <a:lnTo>
                    <a:pt x="112776" y="423354"/>
                  </a:lnTo>
                  <a:lnTo>
                    <a:pt x="96060" y="403223"/>
                  </a:lnTo>
                  <a:lnTo>
                    <a:pt x="130151" y="372871"/>
                  </a:lnTo>
                  <a:lnTo>
                    <a:pt x="137505" y="368717"/>
                  </a:lnTo>
                  <a:lnTo>
                    <a:pt x="144106" y="363925"/>
                  </a:lnTo>
                  <a:lnTo>
                    <a:pt x="161709" y="348587"/>
                  </a:lnTo>
                  <a:lnTo>
                    <a:pt x="164501" y="345713"/>
                  </a:lnTo>
                  <a:close/>
                </a:path>
                <a:path w="240529" h="458180">
                  <a:moveTo>
                    <a:pt x="303229" y="0"/>
                  </a:moveTo>
                  <a:lnTo>
                    <a:pt x="354563" y="30680"/>
                  </a:lnTo>
                  <a:lnTo>
                    <a:pt x="321196" y="69011"/>
                  </a:lnTo>
                  <a:lnTo>
                    <a:pt x="322297" y="74769"/>
                  </a:lnTo>
                  <a:lnTo>
                    <a:pt x="323029" y="80526"/>
                  </a:lnTo>
                  <a:lnTo>
                    <a:pt x="322297" y="86284"/>
                  </a:lnTo>
                  <a:lnTo>
                    <a:pt x="321564" y="92331"/>
                  </a:lnTo>
                  <a:lnTo>
                    <a:pt x="320096" y="97142"/>
                  </a:lnTo>
                  <a:lnTo>
                    <a:pt x="317163" y="102899"/>
                  </a:lnTo>
                  <a:lnTo>
                    <a:pt x="316796" y="105134"/>
                  </a:lnTo>
                  <a:lnTo>
                    <a:pt x="292975" y="128138"/>
                  </a:lnTo>
                  <a:lnTo>
                    <a:pt x="197276" y="128138"/>
                  </a:lnTo>
                  <a:lnTo>
                    <a:pt x="170118" y="154323"/>
                  </a:lnTo>
                  <a:lnTo>
                    <a:pt x="180396" y="204490"/>
                  </a:lnTo>
                  <a:lnTo>
                    <a:pt x="248607" y="215035"/>
                  </a:lnTo>
                  <a:lnTo>
                    <a:pt x="266571" y="217591"/>
                  </a:lnTo>
                  <a:lnTo>
                    <a:pt x="291136" y="222701"/>
                  </a:lnTo>
                  <a:lnTo>
                    <a:pt x="298096" y="224621"/>
                  </a:lnTo>
                  <a:lnTo>
                    <a:pt x="304329" y="228772"/>
                  </a:lnTo>
                  <a:lnTo>
                    <a:pt x="308362" y="234842"/>
                  </a:lnTo>
                  <a:lnTo>
                    <a:pt x="310930" y="240915"/>
                  </a:lnTo>
                  <a:lnTo>
                    <a:pt x="308362" y="262003"/>
                  </a:lnTo>
                  <a:lnTo>
                    <a:pt x="303961" y="280853"/>
                  </a:lnTo>
                  <a:lnTo>
                    <a:pt x="300296" y="292675"/>
                  </a:lnTo>
                  <a:lnTo>
                    <a:pt x="271695" y="360730"/>
                  </a:lnTo>
                  <a:lnTo>
                    <a:pt x="266933" y="372871"/>
                  </a:lnTo>
                  <a:lnTo>
                    <a:pt x="263255" y="381497"/>
                  </a:lnTo>
                  <a:lnTo>
                    <a:pt x="259608" y="390443"/>
                  </a:lnTo>
                  <a:lnTo>
                    <a:pt x="257016" y="399390"/>
                  </a:lnTo>
                  <a:lnTo>
                    <a:pt x="255931" y="408655"/>
                  </a:lnTo>
                  <a:lnTo>
                    <a:pt x="258855" y="417601"/>
                  </a:lnTo>
                  <a:lnTo>
                    <a:pt x="300296" y="438689"/>
                  </a:lnTo>
                  <a:lnTo>
                    <a:pt x="324497" y="444759"/>
                  </a:lnTo>
                  <a:lnTo>
                    <a:pt x="325962" y="445398"/>
                  </a:lnTo>
                  <a:lnTo>
                    <a:pt x="327430" y="446358"/>
                  </a:lnTo>
                  <a:lnTo>
                    <a:pt x="328895" y="447635"/>
                  </a:lnTo>
                  <a:lnTo>
                    <a:pt x="329262" y="449234"/>
                  </a:lnTo>
                  <a:lnTo>
                    <a:pt x="329262" y="451789"/>
                  </a:lnTo>
                  <a:lnTo>
                    <a:pt x="327797" y="453388"/>
                  </a:lnTo>
                  <a:lnTo>
                    <a:pt x="325962" y="455304"/>
                  </a:lnTo>
                  <a:lnTo>
                    <a:pt x="324129" y="456582"/>
                  </a:lnTo>
                  <a:lnTo>
                    <a:pt x="320829" y="457860"/>
                  </a:lnTo>
                  <a:lnTo>
                    <a:pt x="267656" y="457860"/>
                  </a:lnTo>
                  <a:lnTo>
                    <a:pt x="259970" y="455304"/>
                  </a:lnTo>
                  <a:lnTo>
                    <a:pt x="252615" y="453388"/>
                  </a:lnTo>
                  <a:lnTo>
                    <a:pt x="248607" y="452749"/>
                  </a:lnTo>
                  <a:lnTo>
                    <a:pt x="245653" y="452428"/>
                  </a:lnTo>
                  <a:lnTo>
                    <a:pt x="204579" y="452428"/>
                  </a:lnTo>
                  <a:lnTo>
                    <a:pt x="202038" y="433896"/>
                  </a:lnTo>
                  <a:lnTo>
                    <a:pt x="203485" y="425588"/>
                  </a:lnTo>
                  <a:lnTo>
                    <a:pt x="207524" y="417283"/>
                  </a:lnTo>
                  <a:lnTo>
                    <a:pt x="210839" y="410892"/>
                  </a:lnTo>
                  <a:lnTo>
                    <a:pt x="216325" y="401627"/>
                  </a:lnTo>
                  <a:lnTo>
                    <a:pt x="224403" y="377982"/>
                  </a:lnTo>
                  <a:lnTo>
                    <a:pt x="227688" y="362326"/>
                  </a:lnTo>
                  <a:lnTo>
                    <a:pt x="228442" y="345713"/>
                  </a:lnTo>
                  <a:lnTo>
                    <a:pt x="164501" y="345713"/>
                  </a:lnTo>
                  <a:lnTo>
                    <a:pt x="167918" y="342198"/>
                  </a:lnTo>
                  <a:lnTo>
                    <a:pt x="173434" y="335807"/>
                  </a:lnTo>
                  <a:lnTo>
                    <a:pt x="154354" y="333572"/>
                  </a:lnTo>
                  <a:lnTo>
                    <a:pt x="135666" y="329737"/>
                  </a:lnTo>
                  <a:lnTo>
                    <a:pt x="117702" y="323348"/>
                  </a:lnTo>
                  <a:lnTo>
                    <a:pt x="100823" y="315040"/>
                  </a:lnTo>
                  <a:lnTo>
                    <a:pt x="85421" y="304177"/>
                  </a:lnTo>
                  <a:lnTo>
                    <a:pt x="75172" y="299064"/>
                  </a:lnTo>
                  <a:lnTo>
                    <a:pt x="67094" y="298746"/>
                  </a:lnTo>
                  <a:lnTo>
                    <a:pt x="9163" y="298746"/>
                  </a:lnTo>
                  <a:lnTo>
                    <a:pt x="0" y="274462"/>
                  </a:lnTo>
                  <a:lnTo>
                    <a:pt x="31528" y="195231"/>
                  </a:lnTo>
                  <a:lnTo>
                    <a:pt x="31528" y="123327"/>
                  </a:lnTo>
                  <a:lnTo>
                    <a:pt x="33366" y="105765"/>
                  </a:lnTo>
                  <a:lnTo>
                    <a:pt x="33784" y="102899"/>
                  </a:lnTo>
                  <a:lnTo>
                    <a:pt x="219249" y="102899"/>
                  </a:lnTo>
                  <a:lnTo>
                    <a:pt x="303229" y="0"/>
                  </a:lnTo>
                  <a:close/>
                </a:path>
                <a:path w="240529" h="458180">
                  <a:moveTo>
                    <a:pt x="204579" y="452428"/>
                  </a:moveTo>
                  <a:lnTo>
                    <a:pt x="240529" y="452428"/>
                  </a:lnTo>
                  <a:lnTo>
                    <a:pt x="239052" y="457860"/>
                  </a:lnTo>
                  <a:lnTo>
                    <a:pt x="205323" y="457860"/>
                  </a:lnTo>
                  <a:lnTo>
                    <a:pt x="204579" y="452428"/>
                  </a:lnTo>
                  <a:close/>
                </a:path>
                <a:path w="240529" h="458180">
                  <a:moveTo>
                    <a:pt x="112776" y="423354"/>
                  </a:moveTo>
                  <a:lnTo>
                    <a:pt x="122464" y="423354"/>
                  </a:lnTo>
                  <a:lnTo>
                    <a:pt x="116225" y="427507"/>
                  </a:lnTo>
                  <a:lnTo>
                    <a:pt x="112776" y="423354"/>
                  </a:lnTo>
                  <a:close/>
                </a:path>
                <a:path w="240529" h="458180">
                  <a:moveTo>
                    <a:pt x="141544" y="7676"/>
                  </a:moveTo>
                  <a:lnTo>
                    <a:pt x="146668" y="11199"/>
                  </a:lnTo>
                  <a:lnTo>
                    <a:pt x="152154" y="16299"/>
                  </a:lnTo>
                  <a:lnTo>
                    <a:pt x="155108" y="22057"/>
                  </a:lnTo>
                  <a:lnTo>
                    <a:pt x="158031" y="27815"/>
                  </a:lnTo>
                  <a:lnTo>
                    <a:pt x="160955" y="32915"/>
                  </a:lnTo>
                  <a:lnTo>
                    <a:pt x="162432" y="38988"/>
                  </a:lnTo>
                  <a:lnTo>
                    <a:pt x="164632" y="45061"/>
                  </a:lnTo>
                  <a:lnTo>
                    <a:pt x="165717" y="50819"/>
                  </a:lnTo>
                  <a:lnTo>
                    <a:pt x="166109" y="56865"/>
                  </a:lnTo>
                  <a:lnTo>
                    <a:pt x="166833" y="62938"/>
                  </a:lnTo>
                  <a:lnTo>
                    <a:pt x="176357" y="67749"/>
                  </a:lnTo>
                  <a:lnTo>
                    <a:pt x="180396" y="70931"/>
                  </a:lnTo>
                  <a:lnTo>
                    <a:pt x="184074" y="74769"/>
                  </a:lnTo>
                  <a:lnTo>
                    <a:pt x="187359" y="78923"/>
                  </a:lnTo>
                  <a:lnTo>
                    <a:pt x="189559" y="83077"/>
                  </a:lnTo>
                  <a:lnTo>
                    <a:pt x="192121" y="87230"/>
                  </a:lnTo>
                  <a:lnTo>
                    <a:pt x="193598" y="92331"/>
                  </a:lnTo>
                  <a:lnTo>
                    <a:pt x="194322" y="96826"/>
                  </a:lnTo>
                  <a:lnTo>
                    <a:pt x="206077" y="96826"/>
                  </a:lnTo>
                  <a:lnTo>
                    <a:pt x="210086" y="97142"/>
                  </a:lnTo>
                  <a:lnTo>
                    <a:pt x="213401" y="99061"/>
                  </a:lnTo>
                  <a:lnTo>
                    <a:pt x="216687" y="101296"/>
                  </a:lnTo>
                  <a:lnTo>
                    <a:pt x="219249" y="102899"/>
                  </a:lnTo>
                  <a:lnTo>
                    <a:pt x="33784" y="102899"/>
                  </a:lnTo>
                  <a:lnTo>
                    <a:pt x="34668" y="96826"/>
                  </a:lnTo>
                  <a:lnTo>
                    <a:pt x="194322" y="96826"/>
                  </a:lnTo>
                  <a:lnTo>
                    <a:pt x="202038" y="96169"/>
                  </a:lnTo>
                  <a:lnTo>
                    <a:pt x="34764" y="96169"/>
                  </a:lnTo>
                  <a:lnTo>
                    <a:pt x="35928" y="88177"/>
                  </a:lnTo>
                  <a:lnTo>
                    <a:pt x="40329" y="70931"/>
                  </a:lnTo>
                  <a:lnTo>
                    <a:pt x="45091" y="54000"/>
                  </a:lnTo>
                  <a:lnTo>
                    <a:pt x="50969" y="36753"/>
                  </a:lnTo>
                  <a:lnTo>
                    <a:pt x="60855" y="13118"/>
                  </a:lnTo>
                  <a:lnTo>
                    <a:pt x="141544" y="7676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3" name="object 38"/>
            <p:cNvSpPr/>
            <p:nvPr/>
          </p:nvSpPr>
          <p:spPr>
            <a:xfrm>
              <a:off x="4373824" y="668078"/>
              <a:ext cx="185520" cy="265215"/>
            </a:xfrm>
            <a:custGeom>
              <a:avLst/>
              <a:gdLst/>
              <a:ahLst/>
              <a:cxnLst/>
              <a:rect l="l" t="t" r="r" b="b"/>
              <a:pathLst>
                <a:path w="185520" h="265215">
                  <a:moveTo>
                    <a:pt x="170480" y="25264"/>
                  </a:moveTo>
                  <a:lnTo>
                    <a:pt x="173795" y="25264"/>
                  </a:lnTo>
                  <a:lnTo>
                    <a:pt x="175242" y="26526"/>
                  </a:lnTo>
                  <a:lnTo>
                    <a:pt x="176357" y="28446"/>
                  </a:lnTo>
                  <a:lnTo>
                    <a:pt x="183320" y="51449"/>
                  </a:lnTo>
                  <a:lnTo>
                    <a:pt x="185159" y="58153"/>
                  </a:lnTo>
                  <a:lnTo>
                    <a:pt x="185520" y="67434"/>
                  </a:lnTo>
                  <a:lnTo>
                    <a:pt x="184405" y="72534"/>
                  </a:lnTo>
                  <a:lnTo>
                    <a:pt x="182205" y="77661"/>
                  </a:lnTo>
                  <a:lnTo>
                    <a:pt x="179643" y="80211"/>
                  </a:lnTo>
                  <a:lnTo>
                    <a:pt x="177081" y="84680"/>
                  </a:lnTo>
                  <a:lnTo>
                    <a:pt x="174519" y="89465"/>
                  </a:lnTo>
                  <a:lnTo>
                    <a:pt x="170118" y="99377"/>
                  </a:lnTo>
                  <a:lnTo>
                    <a:pt x="166079" y="114073"/>
                  </a:lnTo>
                  <a:lnTo>
                    <a:pt x="164994" y="120146"/>
                  </a:lnTo>
                  <a:lnTo>
                    <a:pt x="162040" y="132292"/>
                  </a:lnTo>
                  <a:lnTo>
                    <a:pt x="159478" y="137708"/>
                  </a:lnTo>
                  <a:lnTo>
                    <a:pt x="156554" y="143781"/>
                  </a:lnTo>
                  <a:lnTo>
                    <a:pt x="154354" y="149223"/>
                  </a:lnTo>
                  <a:lnTo>
                    <a:pt x="151039" y="154980"/>
                  </a:lnTo>
                  <a:lnTo>
                    <a:pt x="153239" y="158819"/>
                  </a:lnTo>
                  <a:lnTo>
                    <a:pt x="154354" y="162973"/>
                  </a:lnTo>
                  <a:lnTo>
                    <a:pt x="154354" y="169361"/>
                  </a:lnTo>
                  <a:lnTo>
                    <a:pt x="151039" y="177984"/>
                  </a:lnTo>
                  <a:lnTo>
                    <a:pt x="149230" y="181481"/>
                  </a:lnTo>
                  <a:lnTo>
                    <a:pt x="144829" y="188527"/>
                  </a:lnTo>
                  <a:lnTo>
                    <a:pt x="147030" y="197150"/>
                  </a:lnTo>
                  <a:lnTo>
                    <a:pt x="149230" y="202907"/>
                  </a:lnTo>
                  <a:lnTo>
                    <a:pt x="152154" y="206404"/>
                  </a:lnTo>
                  <a:lnTo>
                    <a:pt x="153239" y="209611"/>
                  </a:lnTo>
                  <a:lnTo>
                    <a:pt x="152515" y="211531"/>
                  </a:lnTo>
                  <a:lnTo>
                    <a:pt x="150315" y="212477"/>
                  </a:lnTo>
                  <a:lnTo>
                    <a:pt x="144076" y="213450"/>
                  </a:lnTo>
                  <a:lnTo>
                    <a:pt x="144076" y="215027"/>
                  </a:lnTo>
                  <a:lnTo>
                    <a:pt x="144438" y="217288"/>
                  </a:lnTo>
                  <a:lnTo>
                    <a:pt x="145553" y="220154"/>
                  </a:lnTo>
                  <a:lnTo>
                    <a:pt x="141876" y="221442"/>
                  </a:lnTo>
                  <a:lnTo>
                    <a:pt x="139675" y="222388"/>
                  </a:lnTo>
                  <a:lnTo>
                    <a:pt x="137113" y="222704"/>
                  </a:lnTo>
                  <a:lnTo>
                    <a:pt x="138952" y="223992"/>
                  </a:lnTo>
                  <a:lnTo>
                    <a:pt x="140067" y="226227"/>
                  </a:lnTo>
                  <a:lnTo>
                    <a:pt x="140429" y="227489"/>
                  </a:lnTo>
                  <a:lnTo>
                    <a:pt x="138952" y="229093"/>
                  </a:lnTo>
                  <a:lnTo>
                    <a:pt x="137113" y="231327"/>
                  </a:lnTo>
                  <a:lnTo>
                    <a:pt x="136390" y="234219"/>
                  </a:lnTo>
                  <a:lnTo>
                    <a:pt x="136390" y="238373"/>
                  </a:lnTo>
                  <a:lnTo>
                    <a:pt x="135666" y="241239"/>
                  </a:lnTo>
                  <a:lnTo>
                    <a:pt x="133828" y="243789"/>
                  </a:lnTo>
                  <a:lnTo>
                    <a:pt x="130874" y="245077"/>
                  </a:lnTo>
                  <a:lnTo>
                    <a:pt x="121711" y="245077"/>
                  </a:lnTo>
                  <a:lnTo>
                    <a:pt x="116587" y="246023"/>
                  </a:lnTo>
                  <a:lnTo>
                    <a:pt x="113271" y="247627"/>
                  </a:lnTo>
                  <a:lnTo>
                    <a:pt x="109624" y="250493"/>
                  </a:lnTo>
                  <a:lnTo>
                    <a:pt x="106700" y="254331"/>
                  </a:lnTo>
                  <a:lnTo>
                    <a:pt x="104500" y="259773"/>
                  </a:lnTo>
                  <a:lnTo>
                    <a:pt x="23811" y="265215"/>
                  </a:lnTo>
                  <a:lnTo>
                    <a:pt x="17964" y="260089"/>
                  </a:lnTo>
                  <a:lnTo>
                    <a:pt x="12086" y="255935"/>
                  </a:lnTo>
                  <a:lnTo>
                    <a:pt x="8047" y="251150"/>
                  </a:lnTo>
                  <a:lnTo>
                    <a:pt x="4762" y="246023"/>
                  </a:lnTo>
                  <a:lnTo>
                    <a:pt x="3285" y="241554"/>
                  </a:lnTo>
                  <a:lnTo>
                    <a:pt x="1085" y="236138"/>
                  </a:lnTo>
                  <a:lnTo>
                    <a:pt x="0" y="228777"/>
                  </a:lnTo>
                  <a:lnTo>
                    <a:pt x="5124" y="227173"/>
                  </a:lnTo>
                  <a:lnTo>
                    <a:pt x="10248" y="223019"/>
                  </a:lnTo>
                  <a:lnTo>
                    <a:pt x="13563" y="218235"/>
                  </a:lnTo>
                  <a:lnTo>
                    <a:pt x="13925" y="211531"/>
                  </a:lnTo>
                  <a:lnTo>
                    <a:pt x="13563" y="206404"/>
                  </a:lnTo>
                  <a:lnTo>
                    <a:pt x="19772" y="193942"/>
                  </a:lnTo>
                  <a:lnTo>
                    <a:pt x="42137" y="161684"/>
                  </a:lnTo>
                  <a:lnTo>
                    <a:pt x="46538" y="155927"/>
                  </a:lnTo>
                  <a:lnTo>
                    <a:pt x="52416" y="150827"/>
                  </a:lnTo>
                  <a:lnTo>
                    <a:pt x="57540" y="146015"/>
                  </a:lnTo>
                  <a:lnTo>
                    <a:pt x="62694" y="142519"/>
                  </a:lnTo>
                  <a:lnTo>
                    <a:pt x="68674" y="138680"/>
                  </a:lnTo>
                  <a:lnTo>
                    <a:pt x="114386" y="138680"/>
                  </a:lnTo>
                  <a:lnTo>
                    <a:pt x="121711" y="128454"/>
                  </a:lnTo>
                  <a:lnTo>
                    <a:pt x="130151" y="119199"/>
                  </a:lnTo>
                  <a:lnTo>
                    <a:pt x="138952" y="110234"/>
                  </a:lnTo>
                  <a:lnTo>
                    <a:pt x="145191" y="103530"/>
                  </a:lnTo>
                  <a:lnTo>
                    <a:pt x="152515" y="93619"/>
                  </a:lnTo>
                  <a:lnTo>
                    <a:pt x="155078" y="89781"/>
                  </a:lnTo>
                  <a:lnTo>
                    <a:pt x="156554" y="85627"/>
                  </a:lnTo>
                  <a:lnTo>
                    <a:pt x="158031" y="79580"/>
                  </a:lnTo>
                  <a:lnTo>
                    <a:pt x="158031" y="69038"/>
                  </a:lnTo>
                  <a:lnTo>
                    <a:pt x="153239" y="54657"/>
                  </a:lnTo>
                  <a:lnTo>
                    <a:pt x="151039" y="47611"/>
                  </a:lnTo>
                  <a:lnTo>
                    <a:pt x="149592" y="40276"/>
                  </a:lnTo>
                  <a:lnTo>
                    <a:pt x="148115" y="32915"/>
                  </a:lnTo>
                  <a:lnTo>
                    <a:pt x="147253" y="26842"/>
                  </a:lnTo>
                  <a:lnTo>
                    <a:pt x="169033" y="26842"/>
                  </a:lnTo>
                  <a:lnTo>
                    <a:pt x="170480" y="25264"/>
                  </a:lnTo>
                  <a:close/>
                </a:path>
                <a:path w="185520" h="265215">
                  <a:moveTo>
                    <a:pt x="92383" y="135815"/>
                  </a:moveTo>
                  <a:lnTo>
                    <a:pt x="101185" y="137077"/>
                  </a:lnTo>
                  <a:lnTo>
                    <a:pt x="114386" y="138680"/>
                  </a:lnTo>
                  <a:lnTo>
                    <a:pt x="68674" y="138680"/>
                  </a:lnTo>
                  <a:lnTo>
                    <a:pt x="69657" y="138049"/>
                  </a:lnTo>
                  <a:lnTo>
                    <a:pt x="79181" y="136130"/>
                  </a:lnTo>
                  <a:lnTo>
                    <a:pt x="92383" y="135815"/>
                  </a:lnTo>
                  <a:close/>
                </a:path>
                <a:path w="185520" h="265215">
                  <a:moveTo>
                    <a:pt x="153239" y="0"/>
                  </a:moveTo>
                  <a:lnTo>
                    <a:pt x="156193" y="972"/>
                  </a:lnTo>
                  <a:lnTo>
                    <a:pt x="156554" y="2576"/>
                  </a:lnTo>
                  <a:lnTo>
                    <a:pt x="159116" y="2891"/>
                  </a:lnTo>
                  <a:lnTo>
                    <a:pt x="161317" y="5126"/>
                  </a:lnTo>
                  <a:lnTo>
                    <a:pt x="162794" y="7045"/>
                  </a:lnTo>
                  <a:lnTo>
                    <a:pt x="169033" y="26842"/>
                  </a:lnTo>
                  <a:lnTo>
                    <a:pt x="147253" y="26842"/>
                  </a:lnTo>
                  <a:lnTo>
                    <a:pt x="147030" y="25264"/>
                  </a:lnTo>
                  <a:lnTo>
                    <a:pt x="146638" y="18850"/>
                  </a:lnTo>
                  <a:lnTo>
                    <a:pt x="147391" y="17588"/>
                  </a:lnTo>
                  <a:lnTo>
                    <a:pt x="149230" y="17272"/>
                  </a:lnTo>
                  <a:lnTo>
                    <a:pt x="149592" y="1919"/>
                  </a:lnTo>
                  <a:lnTo>
                    <a:pt x="151039" y="341"/>
                  </a:lnTo>
                  <a:lnTo>
                    <a:pt x="153239" y="0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4" name="object 39"/>
            <p:cNvSpPr/>
            <p:nvPr/>
          </p:nvSpPr>
          <p:spPr>
            <a:xfrm>
              <a:off x="4538818" y="1047341"/>
              <a:ext cx="296990" cy="330694"/>
            </a:xfrm>
            <a:custGeom>
              <a:avLst/>
              <a:gdLst/>
              <a:ahLst/>
              <a:cxnLst/>
              <a:rect l="l" t="t" r="r" b="b"/>
              <a:pathLst>
                <a:path w="296990" h="330694">
                  <a:moveTo>
                    <a:pt x="258490" y="76365"/>
                  </a:moveTo>
                  <a:lnTo>
                    <a:pt x="277558" y="76365"/>
                  </a:lnTo>
                  <a:lnTo>
                    <a:pt x="296990" y="330694"/>
                  </a:lnTo>
                  <a:lnTo>
                    <a:pt x="277558" y="330694"/>
                  </a:lnTo>
                  <a:lnTo>
                    <a:pt x="258490" y="76365"/>
                  </a:lnTo>
                  <a:close/>
                </a:path>
                <a:path w="296990" h="330694">
                  <a:moveTo>
                    <a:pt x="46568" y="76365"/>
                  </a:moveTo>
                  <a:lnTo>
                    <a:pt x="64532" y="76365"/>
                  </a:lnTo>
                  <a:lnTo>
                    <a:pt x="64532" y="90425"/>
                  </a:lnTo>
                  <a:lnTo>
                    <a:pt x="46568" y="87869"/>
                  </a:lnTo>
                  <a:lnTo>
                    <a:pt x="46568" y="76365"/>
                  </a:lnTo>
                  <a:close/>
                </a:path>
                <a:path w="296990" h="330694">
                  <a:moveTo>
                    <a:pt x="327791" y="0"/>
                  </a:moveTo>
                  <a:lnTo>
                    <a:pt x="327791" y="14696"/>
                  </a:lnTo>
                  <a:lnTo>
                    <a:pt x="301390" y="14696"/>
                  </a:lnTo>
                  <a:lnTo>
                    <a:pt x="301390" y="64857"/>
                  </a:lnTo>
                  <a:lnTo>
                    <a:pt x="299190" y="70300"/>
                  </a:lnTo>
                  <a:lnTo>
                    <a:pt x="294425" y="74138"/>
                  </a:lnTo>
                  <a:lnTo>
                    <a:pt x="288924" y="76365"/>
                  </a:lnTo>
                  <a:lnTo>
                    <a:pt x="40329" y="76365"/>
                  </a:lnTo>
                  <a:lnTo>
                    <a:pt x="34451" y="75715"/>
                  </a:lnTo>
                  <a:lnTo>
                    <a:pt x="28604" y="72850"/>
                  </a:lnTo>
                  <a:lnTo>
                    <a:pt x="25288" y="68380"/>
                  </a:lnTo>
                  <a:lnTo>
                    <a:pt x="24565" y="64542"/>
                  </a:lnTo>
                  <a:lnTo>
                    <a:pt x="24565" y="14380"/>
                  </a:lnTo>
                  <a:lnTo>
                    <a:pt x="0" y="14380"/>
                  </a:lnTo>
                  <a:lnTo>
                    <a:pt x="0" y="972"/>
                  </a:lnTo>
                  <a:lnTo>
                    <a:pt x="327791" y="0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5" name="object 40"/>
            <p:cNvSpPr/>
            <p:nvPr/>
          </p:nvSpPr>
          <p:spPr>
            <a:xfrm>
              <a:off x="4530378" y="692686"/>
              <a:ext cx="400396" cy="230381"/>
            </a:xfrm>
            <a:custGeom>
              <a:avLst/>
              <a:gdLst/>
              <a:ahLst/>
              <a:cxnLst/>
              <a:rect l="l" t="t" r="r" b="b"/>
              <a:pathLst>
                <a:path w="400396" h="230381">
                  <a:moveTo>
                    <a:pt x="203129" y="0"/>
                  </a:moveTo>
                  <a:lnTo>
                    <a:pt x="225497" y="0"/>
                  </a:lnTo>
                  <a:lnTo>
                    <a:pt x="247130" y="1919"/>
                  </a:lnTo>
                  <a:lnTo>
                    <a:pt x="289662" y="9911"/>
                  </a:lnTo>
                  <a:lnTo>
                    <a:pt x="328165" y="23661"/>
                  </a:lnTo>
                  <a:lnTo>
                    <a:pt x="372530" y="54315"/>
                  </a:lnTo>
                  <a:lnTo>
                    <a:pt x="397463" y="92673"/>
                  </a:lnTo>
                  <a:lnTo>
                    <a:pt x="400396" y="106396"/>
                  </a:lnTo>
                  <a:lnTo>
                    <a:pt x="400396" y="119489"/>
                  </a:lnTo>
                  <a:lnTo>
                    <a:pt x="386465" y="160396"/>
                  </a:lnTo>
                  <a:lnTo>
                    <a:pt x="349430" y="194573"/>
                  </a:lnTo>
                  <a:lnTo>
                    <a:pt x="295899" y="218550"/>
                  </a:lnTo>
                  <a:lnTo>
                    <a:pt x="254463" y="227804"/>
                  </a:lnTo>
                  <a:lnTo>
                    <a:pt x="210098" y="230381"/>
                  </a:lnTo>
                  <a:lnTo>
                    <a:pt x="188098" y="229093"/>
                  </a:lnTo>
                  <a:lnTo>
                    <a:pt x="144829" y="222073"/>
                  </a:lnTo>
                  <a:lnTo>
                    <a:pt x="106330" y="208954"/>
                  </a:lnTo>
                  <a:lnTo>
                    <a:pt x="83220" y="196834"/>
                  </a:lnTo>
                  <a:lnTo>
                    <a:pt x="6386" y="196834"/>
                  </a:lnTo>
                  <a:lnTo>
                    <a:pt x="56816" y="176696"/>
                  </a:lnTo>
                  <a:lnTo>
                    <a:pt x="53169" y="172858"/>
                  </a:lnTo>
                  <a:lnTo>
                    <a:pt x="42891" y="160396"/>
                  </a:lnTo>
                  <a:lnTo>
                    <a:pt x="35566" y="147619"/>
                  </a:lnTo>
                  <a:lnTo>
                    <a:pt x="30804" y="134211"/>
                  </a:lnTo>
                  <a:lnTo>
                    <a:pt x="28604" y="120777"/>
                  </a:lnTo>
                  <a:lnTo>
                    <a:pt x="28604" y="106712"/>
                  </a:lnTo>
                  <a:lnTo>
                    <a:pt x="45453" y="66777"/>
                  </a:lnTo>
                  <a:lnTo>
                    <a:pt x="83612" y="33230"/>
                  </a:lnTo>
                  <a:lnTo>
                    <a:pt x="118431" y="16299"/>
                  </a:lnTo>
                  <a:lnTo>
                    <a:pt x="159132" y="5126"/>
                  </a:lnTo>
                  <a:lnTo>
                    <a:pt x="181132" y="1919"/>
                  </a:lnTo>
                  <a:lnTo>
                    <a:pt x="203129" y="0"/>
                  </a:lnTo>
                  <a:close/>
                </a:path>
                <a:path w="400396" h="230381">
                  <a:moveTo>
                    <a:pt x="6386" y="196834"/>
                  </a:moveTo>
                  <a:lnTo>
                    <a:pt x="83220" y="196834"/>
                  </a:lnTo>
                  <a:lnTo>
                    <a:pt x="0" y="199385"/>
                  </a:lnTo>
                  <a:lnTo>
                    <a:pt x="6386" y="19683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6" name="object 41"/>
            <p:cNvSpPr/>
            <p:nvPr/>
          </p:nvSpPr>
          <p:spPr>
            <a:xfrm>
              <a:off x="4530378" y="692686"/>
              <a:ext cx="400396" cy="230381"/>
            </a:xfrm>
            <a:custGeom>
              <a:avLst/>
              <a:gdLst/>
              <a:ahLst/>
              <a:cxnLst/>
              <a:rect l="l" t="t" r="r" b="b"/>
              <a:pathLst>
                <a:path w="400396" h="230381">
                  <a:moveTo>
                    <a:pt x="0" y="199385"/>
                  </a:moveTo>
                  <a:lnTo>
                    <a:pt x="56816" y="176696"/>
                  </a:lnTo>
                  <a:lnTo>
                    <a:pt x="53169" y="172858"/>
                  </a:lnTo>
                  <a:lnTo>
                    <a:pt x="42891" y="160396"/>
                  </a:lnTo>
                  <a:lnTo>
                    <a:pt x="35566" y="147619"/>
                  </a:lnTo>
                  <a:lnTo>
                    <a:pt x="30804" y="134211"/>
                  </a:lnTo>
                  <a:lnTo>
                    <a:pt x="28604" y="120777"/>
                  </a:lnTo>
                  <a:lnTo>
                    <a:pt x="28604" y="106712"/>
                  </a:lnTo>
                  <a:lnTo>
                    <a:pt x="45453" y="66777"/>
                  </a:lnTo>
                  <a:lnTo>
                    <a:pt x="83612" y="33230"/>
                  </a:lnTo>
                  <a:lnTo>
                    <a:pt x="118431" y="16299"/>
                  </a:lnTo>
                  <a:lnTo>
                    <a:pt x="159132" y="5126"/>
                  </a:lnTo>
                  <a:lnTo>
                    <a:pt x="203129" y="0"/>
                  </a:lnTo>
                  <a:lnTo>
                    <a:pt x="225497" y="0"/>
                  </a:lnTo>
                  <a:lnTo>
                    <a:pt x="268765" y="5126"/>
                  </a:lnTo>
                  <a:lnTo>
                    <a:pt x="309830" y="16299"/>
                  </a:lnTo>
                  <a:lnTo>
                    <a:pt x="345029" y="32915"/>
                  </a:lnTo>
                  <a:lnTo>
                    <a:pt x="383532" y="65830"/>
                  </a:lnTo>
                  <a:lnTo>
                    <a:pt x="400396" y="106396"/>
                  </a:lnTo>
                  <a:lnTo>
                    <a:pt x="400396" y="119489"/>
                  </a:lnTo>
                  <a:lnTo>
                    <a:pt x="386465" y="160396"/>
                  </a:lnTo>
                  <a:lnTo>
                    <a:pt x="349430" y="194573"/>
                  </a:lnTo>
                  <a:lnTo>
                    <a:pt x="295899" y="218550"/>
                  </a:lnTo>
                  <a:lnTo>
                    <a:pt x="254463" y="227804"/>
                  </a:lnTo>
                  <a:lnTo>
                    <a:pt x="210098" y="230381"/>
                  </a:lnTo>
                  <a:lnTo>
                    <a:pt x="188098" y="229093"/>
                  </a:lnTo>
                  <a:lnTo>
                    <a:pt x="144829" y="222073"/>
                  </a:lnTo>
                  <a:lnTo>
                    <a:pt x="106330" y="208954"/>
                  </a:lnTo>
                  <a:lnTo>
                    <a:pt x="83220" y="196834"/>
                  </a:lnTo>
                  <a:lnTo>
                    <a:pt x="0" y="199385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grpSp>
        <p:nvGrpSpPr>
          <p:cNvPr id="54" name="Group 52"/>
          <p:cNvGrpSpPr/>
          <p:nvPr/>
        </p:nvGrpSpPr>
        <p:grpSpPr>
          <a:xfrm>
            <a:off x="5599048" y="428751"/>
            <a:ext cx="1385443" cy="1612900"/>
            <a:chOff x="5599048" y="428751"/>
            <a:chExt cx="1385443" cy="1612900"/>
          </a:xfrm>
        </p:grpSpPr>
        <p:sp>
          <p:nvSpPr>
            <p:cNvPr id="47" name="object 42"/>
            <p:cNvSpPr/>
            <p:nvPr/>
          </p:nvSpPr>
          <p:spPr>
            <a:xfrm>
              <a:off x="5599048" y="428751"/>
              <a:ext cx="1385443" cy="1612900"/>
            </a:xfrm>
            <a:custGeom>
              <a:avLst/>
              <a:gdLst/>
              <a:ahLst/>
              <a:cxnLst/>
              <a:rect l="l" t="t" r="r" b="b"/>
              <a:pathLst>
                <a:path w="1385443" h="1612900">
                  <a:moveTo>
                    <a:pt x="0" y="1612900"/>
                  </a:moveTo>
                  <a:lnTo>
                    <a:pt x="1385443" y="1612900"/>
                  </a:lnTo>
                  <a:lnTo>
                    <a:pt x="1385443" y="0"/>
                  </a:lnTo>
                  <a:lnTo>
                    <a:pt x="0" y="0"/>
                  </a:lnTo>
                  <a:lnTo>
                    <a:pt x="0" y="16129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8" name="object 43"/>
            <p:cNvSpPr txBox="1"/>
            <p:nvPr/>
          </p:nvSpPr>
          <p:spPr>
            <a:xfrm>
              <a:off x="5850382" y="1420367"/>
              <a:ext cx="861060" cy="56324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 marR="12700" indent="1270" algn="ctr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</a:t>
              </a:r>
              <a:r>
                <a:rPr sz="1200" b="1" spc="-5" dirty="0" smtClean="0">
                  <a:latin typeface="Comic Sans MS"/>
                  <a:cs typeface="Comic Sans MS"/>
                </a:rPr>
                <a:t>a</a:t>
              </a:r>
              <a:r>
                <a:rPr sz="1200" b="1" spc="0" dirty="0" smtClean="0">
                  <a:latin typeface="Comic Sans MS"/>
                  <a:cs typeface="Comic Sans MS"/>
                </a:rPr>
                <a:t>n terstruktur 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50</a:t>
              </a:r>
              <a:r>
                <a:rPr sz="1200" b="1" spc="1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  <p:sp>
          <p:nvSpPr>
            <p:cNvPr id="49" name="object 44"/>
            <p:cNvSpPr/>
            <p:nvPr/>
          </p:nvSpPr>
          <p:spPr>
            <a:xfrm>
              <a:off x="5945504" y="612101"/>
              <a:ext cx="669632" cy="708698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50" name="object 45"/>
            <p:cNvSpPr/>
            <p:nvPr/>
          </p:nvSpPr>
          <p:spPr>
            <a:xfrm>
              <a:off x="5940678" y="607275"/>
              <a:ext cx="679157" cy="718223"/>
            </a:xfrm>
            <a:custGeom>
              <a:avLst/>
              <a:gdLst/>
              <a:ahLst/>
              <a:cxnLst/>
              <a:rect l="l" t="t" r="r" b="b"/>
              <a:pathLst>
                <a:path w="679157" h="718223">
                  <a:moveTo>
                    <a:pt x="0" y="718223"/>
                  </a:moveTo>
                  <a:lnTo>
                    <a:pt x="679157" y="718223"/>
                  </a:lnTo>
                  <a:lnTo>
                    <a:pt x="679157" y="0"/>
                  </a:lnTo>
                  <a:lnTo>
                    <a:pt x="0" y="0"/>
                  </a:lnTo>
                  <a:lnTo>
                    <a:pt x="0" y="718223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sp>
        <p:nvSpPr>
          <p:cNvPr id="51" name="object 46"/>
          <p:cNvSpPr txBox="1"/>
          <p:nvPr/>
        </p:nvSpPr>
        <p:spPr>
          <a:xfrm>
            <a:off x="932180" y="611642"/>
            <a:ext cx="1877060" cy="96329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marR="12700" indent="1905" algn="ctr">
              <a:lnSpc>
                <a:spcPct val="100099"/>
              </a:lnSpc>
            </a:pPr>
            <a:r>
              <a:rPr sz="1600" b="1" spc="-15" dirty="0" smtClean="0">
                <a:latin typeface="Arial Black"/>
                <a:cs typeface="Arial Black"/>
              </a:rPr>
              <a:t>PENGE</a:t>
            </a:r>
            <a:r>
              <a:rPr sz="1600" b="1" spc="-30" dirty="0" smtClean="0">
                <a:latin typeface="Arial Black"/>
                <a:cs typeface="Arial Black"/>
              </a:rPr>
              <a:t>R</a:t>
            </a:r>
            <a:r>
              <a:rPr sz="1600" b="1" spc="-15" dirty="0" smtClean="0">
                <a:latin typeface="Arial Black"/>
                <a:cs typeface="Arial Black"/>
              </a:rPr>
              <a:t>TIAN</a:t>
            </a:r>
            <a:r>
              <a:rPr sz="1600" b="1" spc="-10" dirty="0" smtClean="0">
                <a:latin typeface="Arial Black"/>
                <a:cs typeface="Arial Black"/>
              </a:rPr>
              <a:t> </a:t>
            </a:r>
            <a:r>
              <a:rPr sz="1600" b="1" spc="-20" dirty="0" smtClean="0">
                <a:latin typeface="Arial Black"/>
                <a:cs typeface="Arial Black"/>
              </a:rPr>
              <a:t>S</a:t>
            </a:r>
            <a:r>
              <a:rPr sz="1600" b="1" spc="-130" dirty="0" smtClean="0">
                <a:latin typeface="Arial Black"/>
                <a:cs typeface="Arial Black"/>
              </a:rPr>
              <a:t>A</a:t>
            </a:r>
            <a:r>
              <a:rPr sz="1600" b="1" spc="-15" dirty="0" smtClean="0">
                <a:latin typeface="Arial Black"/>
                <a:cs typeface="Arial Black"/>
              </a:rPr>
              <a:t>T</a:t>
            </a:r>
            <a:r>
              <a:rPr sz="1600" b="1" spc="-75" dirty="0" smtClean="0">
                <a:latin typeface="Arial Black"/>
                <a:cs typeface="Arial Black"/>
              </a:rPr>
              <a:t>U</a:t>
            </a:r>
            <a:r>
              <a:rPr sz="1600" b="1" spc="-25" dirty="0" smtClean="0">
                <a:latin typeface="Arial Black"/>
                <a:cs typeface="Arial Black"/>
              </a:rPr>
              <a:t>A</a:t>
            </a:r>
            <a:r>
              <a:rPr sz="1600" b="1" spc="-15" dirty="0" smtClean="0">
                <a:latin typeface="Arial Black"/>
                <a:cs typeface="Arial Black"/>
              </a:rPr>
              <a:t>N</a:t>
            </a:r>
            <a:r>
              <a:rPr sz="1600" b="1" spc="40" dirty="0" smtClean="0">
                <a:latin typeface="Arial Black"/>
                <a:cs typeface="Arial Black"/>
              </a:rPr>
              <a:t> </a:t>
            </a:r>
            <a:r>
              <a:rPr sz="1600" b="1" spc="-15" dirty="0" smtClean="0">
                <a:latin typeface="Arial Black"/>
                <a:cs typeface="Arial Black"/>
              </a:rPr>
              <a:t>KRE</a:t>
            </a:r>
            <a:r>
              <a:rPr sz="1600" b="1" spc="-25" dirty="0" smtClean="0">
                <a:latin typeface="Arial Black"/>
                <a:cs typeface="Arial Black"/>
              </a:rPr>
              <a:t>D</a:t>
            </a:r>
            <a:r>
              <a:rPr sz="1600" b="1" spc="-10" dirty="0" smtClean="0">
                <a:latin typeface="Arial Black"/>
                <a:cs typeface="Arial Black"/>
              </a:rPr>
              <a:t>IT</a:t>
            </a:r>
            <a:r>
              <a:rPr sz="1600" b="1" spc="-15" dirty="0" smtClean="0">
                <a:latin typeface="Arial Black"/>
                <a:cs typeface="Arial Black"/>
              </a:rPr>
              <a:t> SEMESTER</a:t>
            </a:r>
            <a:endParaRPr sz="1600">
              <a:latin typeface="Arial Black"/>
              <a:cs typeface="Arial Black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1400" b="1" spc="5" dirty="0" smtClean="0">
                <a:solidFill>
                  <a:srgbClr val="C00000"/>
                </a:solidFill>
                <a:latin typeface="Arial Black"/>
                <a:cs typeface="Arial Black"/>
              </a:rPr>
              <a:t>(</a:t>
            </a:r>
            <a:r>
              <a:rPr sz="1400" b="1" spc="-5" dirty="0" smtClean="0">
                <a:solidFill>
                  <a:srgbClr val="C00000"/>
                </a:solidFill>
                <a:latin typeface="Arial Black"/>
                <a:cs typeface="Arial Black"/>
              </a:rPr>
              <a:t>dala</a:t>
            </a:r>
            <a:r>
              <a:rPr sz="1400" b="1" spc="0" dirty="0" smtClean="0">
                <a:solidFill>
                  <a:srgbClr val="C00000"/>
                </a:solidFill>
                <a:latin typeface="Arial Black"/>
                <a:cs typeface="Arial Black"/>
              </a:rPr>
              <a:t>m</a:t>
            </a:r>
            <a:r>
              <a:rPr sz="1400" b="1" spc="-10" dirty="0" smtClean="0">
                <a:solidFill>
                  <a:srgbClr val="C00000"/>
                </a:solidFill>
                <a:latin typeface="Arial Black"/>
                <a:cs typeface="Arial Black"/>
              </a:rPr>
              <a:t> S</a:t>
            </a:r>
            <a:r>
              <a:rPr sz="1400" b="1" spc="0" dirty="0" smtClean="0">
                <a:solidFill>
                  <a:srgbClr val="C00000"/>
                </a:solidFill>
                <a:latin typeface="Arial Black"/>
                <a:cs typeface="Arial Black"/>
              </a:rPr>
              <a:t>N</a:t>
            </a:r>
            <a:r>
              <a:rPr sz="1400" b="1" spc="-5" dirty="0" smtClean="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sz="1400" b="1" spc="0" dirty="0" smtClean="0">
                <a:solidFill>
                  <a:srgbClr val="C00000"/>
                </a:solidFill>
                <a:latin typeface="Arial Black"/>
                <a:cs typeface="Arial Black"/>
              </a:rPr>
              <a:t>DI</a:t>
            </a:r>
            <a:r>
              <a:rPr sz="1400" b="1" spc="-10" dirty="0" smtClean="0">
                <a:solidFill>
                  <a:srgbClr val="C00000"/>
                </a:solidFill>
                <a:latin typeface="Arial Black"/>
                <a:cs typeface="Arial Black"/>
              </a:rPr>
              <a:t>KT</a:t>
            </a:r>
            <a:r>
              <a:rPr sz="1400" b="1" spc="0" dirty="0" smtClean="0">
                <a:solidFill>
                  <a:srgbClr val="C00000"/>
                </a:solidFill>
                <a:latin typeface="Arial Black"/>
                <a:cs typeface="Arial Black"/>
              </a:rPr>
              <a:t>I)</a:t>
            </a:r>
            <a:endParaRPr sz="1400">
              <a:latin typeface="Arial Black"/>
              <a:cs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  <p:bldP spid="14" grpId="0" animBg="1"/>
      <p:bldP spid="30" grpId="0" animBg="1"/>
      <p:bldP spid="31" grpId="0" animBg="1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14546" y="642918"/>
            <a:ext cx="360284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FF0000"/>
                </a:solidFill>
                <a:latin typeface="Humnst777 BT" pitchFamily="34" charset="0"/>
              </a:rPr>
              <a:t>Durasi Perkuliahan</a:t>
            </a:r>
            <a:endParaRPr lang="fr-FR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655763" y="2205038"/>
            <a:ext cx="6300787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14x Tatap Muka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2x Ujian (UTS &amp; UAS)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1x Tugas Besar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4x Tugas Kecil</a:t>
            </a:r>
            <a:endParaRPr lang="fr-FR" sz="2800" b="1" dirty="0">
              <a:solidFill>
                <a:srgbClr val="7030A0"/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98800" y="115888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Verdana" pitchFamily="34" charset="0"/>
              </a:rPr>
              <a:t>Penilaian</a:t>
            </a:r>
            <a:endParaRPr lang="fr-FR" dirty="0">
              <a:solidFill>
                <a:srgbClr val="336699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714480" y="785794"/>
          <a:ext cx="5643603" cy="3152602"/>
        </p:xfrm>
        <a:graphic>
          <a:graphicData uri="http://schemas.openxmlformats.org/drawingml/2006/table">
            <a:tbl>
              <a:tblPr/>
              <a:tblGrid>
                <a:gridCol w="497133"/>
                <a:gridCol w="4138052"/>
                <a:gridCol w="1008418"/>
              </a:tblGrid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No.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Deskripsi Penilaian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Bobot %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Kehadiran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5%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2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Partisipasi</a:t>
                      </a:r>
                      <a:r>
                        <a:rPr lang="id-ID" sz="2000" b="1" baseline="0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&amp; </a:t>
                      </a: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Praktek Menggambar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15%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Tugas </a:t>
                      </a: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Kecil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15%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Tugas Besar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25%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5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UTS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15%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UAS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25%</a:t>
                      </a:r>
                      <a:endParaRPr lang="id-ID" sz="20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 gridSpan="2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Jumlah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0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100%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714612" y="4143380"/>
          <a:ext cx="3500462" cy="2381264"/>
        </p:xfrm>
        <a:graphic>
          <a:graphicData uri="http://schemas.openxmlformats.org/drawingml/2006/table">
            <a:tbl>
              <a:tblPr/>
              <a:tblGrid>
                <a:gridCol w="975312"/>
                <a:gridCol w="1125360"/>
                <a:gridCol w="1399790"/>
              </a:tblGrid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Nilai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Point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Range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A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≥ </a:t>
                      </a: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85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B+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3,5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70-75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B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3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65-69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C+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2,5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60-64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C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55-59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D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50-54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E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600" b="1" dirty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≤ </a:t>
                      </a:r>
                      <a:r>
                        <a:rPr lang="id-ID" sz="1600" b="1" dirty="0" smtClean="0">
                          <a:solidFill>
                            <a:srgbClr val="7030A0"/>
                          </a:solidFill>
                          <a:latin typeface="+mj-lt"/>
                          <a:ea typeface="Calibri"/>
                          <a:cs typeface="Arial"/>
                        </a:rPr>
                        <a:t>50</a:t>
                      </a:r>
                      <a:endParaRPr lang="id-ID" sz="1600" b="1" dirty="0">
                        <a:solidFill>
                          <a:srgbClr val="7030A0"/>
                        </a:solidFill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643174" y="428604"/>
            <a:ext cx="3025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FF0000"/>
                </a:solidFill>
                <a:latin typeface="Humnst777 BT" pitchFamily="34" charset="0"/>
              </a:rPr>
              <a:t>Buku Referensi </a:t>
            </a:r>
            <a:endParaRPr lang="fr-FR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58" y="1428736"/>
            <a:ext cx="857256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60363" indent="-360363">
              <a:spcAft>
                <a:spcPts val="600"/>
              </a:spcAft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1. Pencil Sketching – Thomas C. Wang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3064" t="4106" r="3064"/>
          <a:stretch>
            <a:fillRect/>
          </a:stretch>
        </p:blipFill>
        <p:spPr bwMode="auto">
          <a:xfrm>
            <a:off x="1928794" y="2000240"/>
            <a:ext cx="5429256" cy="4490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643174" y="428604"/>
            <a:ext cx="3025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FF0000"/>
                </a:solidFill>
                <a:latin typeface="Humnst777 BT" pitchFamily="34" charset="0"/>
              </a:rPr>
              <a:t>Buku Referensi </a:t>
            </a:r>
            <a:endParaRPr lang="fr-FR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58" y="1428736"/>
            <a:ext cx="335758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60363" indent="-360363">
              <a:spcAft>
                <a:spcPts val="600"/>
              </a:spcAft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2. Architecture Color Rendings by Marker Pens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1428736"/>
            <a:ext cx="4908081" cy="5195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71802" y="428604"/>
            <a:ext cx="3025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FF0000"/>
                </a:solidFill>
                <a:latin typeface="Humnst777 BT" pitchFamily="34" charset="0"/>
              </a:rPr>
              <a:t>Buku Referensi </a:t>
            </a:r>
            <a:endParaRPr lang="fr-FR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428596" y="1500174"/>
            <a:ext cx="4429156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2913" indent="-442913">
              <a:spcAft>
                <a:spcPts val="600"/>
              </a:spcAft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3. Perspective Drawing Handbook – Joseph D’Amelio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285860"/>
            <a:ext cx="3865213" cy="49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642918"/>
            <a:ext cx="38379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Verdana" pitchFamily="34" charset="0"/>
              </a:rPr>
              <a:t>Buku Referensi </a:t>
            </a:r>
            <a:endParaRPr lang="fr-FR" dirty="0">
              <a:solidFill>
                <a:srgbClr val="336699"/>
              </a:solidFill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58" y="1428736"/>
            <a:ext cx="4357718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2913" indent="-442913">
              <a:spcAft>
                <a:spcPts val="600"/>
              </a:spcAft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4. Menggambar Desain – Francis D.K. Ching - Penerbit Indeks</a:t>
            </a:r>
          </a:p>
        </p:txBody>
      </p:sp>
      <p:pic>
        <p:nvPicPr>
          <p:cNvPr id="5" name="Picture 4" descr="276082ed9b0a894956ad60e4acf5ddf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285860"/>
            <a:ext cx="3857652" cy="52292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642918"/>
            <a:ext cx="38379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Verdana" pitchFamily="34" charset="0"/>
              </a:rPr>
              <a:t>Buku Referensi </a:t>
            </a:r>
            <a:endParaRPr lang="fr-FR" dirty="0">
              <a:solidFill>
                <a:srgbClr val="336699"/>
              </a:solidFill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28596" y="1500174"/>
            <a:ext cx="4500594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2913" indent="-442913">
              <a:spcAft>
                <a:spcPts val="600"/>
              </a:spcAft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5. Teknik Gambar Sketsa Arsitektur – FX. Budiwidodo Pangarso - Penerbit Kanisius</a:t>
            </a:r>
          </a:p>
        </p:txBody>
      </p:sp>
      <p:pic>
        <p:nvPicPr>
          <p:cNvPr id="25602" name="Picture 2" descr="http://www.kanisiusmedia.com/uploads/cover/2/02156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285860"/>
            <a:ext cx="3429024" cy="5124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00364" y="428604"/>
            <a:ext cx="26548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Pengertian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857224" y="1285860"/>
            <a:ext cx="6300787" cy="72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3200" dirty="0" smtClean="0">
                <a:solidFill>
                  <a:srgbClr val="9900CC"/>
                </a:solidFill>
                <a:latin typeface="Humnst777 BlkCn BT" pitchFamily="34" charset="0"/>
              </a:rPr>
              <a:t>Menggambar</a:t>
            </a:r>
            <a:endParaRPr lang="fr-FR" sz="3200" dirty="0">
              <a:solidFill>
                <a:srgbClr val="9900CC"/>
              </a:solidFill>
              <a:latin typeface="Humnst777 BlkCn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928662" y="3571876"/>
            <a:ext cx="728667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Menggambar berbeda dengan melukis dan mewarnai permukaan.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28662" y="1928802"/>
            <a:ext cx="7715304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Suatu proses atau teknik penyajian (objek, pemandangan atau gagasan) dengan menorehkan garis-garis pada sebuah permukaan.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857224" y="4572008"/>
            <a:ext cx="757242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Menggambar bukan saja sebagai ekspresi artistik, tapi juga sebagai alat praktis untuk memformulasikan dan memecahkan masalah-masalah desain.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71670" y="428604"/>
            <a:ext cx="492154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Proses Menggambar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71472" y="2357430"/>
            <a:ext cx="6300787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3200" dirty="0" smtClean="0">
                <a:solidFill>
                  <a:srgbClr val="9900CC"/>
                </a:solidFill>
                <a:latin typeface="Humnst777 BlkCn BT" pitchFamily="34" charset="0"/>
              </a:rPr>
              <a:t>Melihat</a:t>
            </a:r>
            <a:endParaRPr lang="fr-FR" sz="3200" dirty="0">
              <a:solidFill>
                <a:srgbClr val="9900CC"/>
              </a:solidFill>
              <a:latin typeface="Humnst777 BlkCn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571472" y="2857496"/>
            <a:ext cx="7786742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Melihat adalah indera utama yang kita gunakan sehari-hari.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Melihat menguatkan kemampuan kita dalam menggambar, sementara menggambar menyegarkan kemampuan melihat kita.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71472" y="1142984"/>
            <a:ext cx="8072494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Menggambar adalah proses interaktif antara MELIHAT, MEMBAYANGKAN dan MENYAJIKAN citra.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4" grpId="0" uiExpand="1" build="allAtOnce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71670" y="428604"/>
            <a:ext cx="492154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Proses Menggambar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14348" y="1142984"/>
            <a:ext cx="6300787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3200" dirty="0" smtClean="0">
                <a:solidFill>
                  <a:srgbClr val="9900CC"/>
                </a:solidFill>
                <a:latin typeface="Humnst777 BlkCn BT" pitchFamily="34" charset="0"/>
              </a:rPr>
              <a:t>Membayangkan</a:t>
            </a:r>
            <a:endParaRPr lang="fr-FR" sz="3200" dirty="0">
              <a:solidFill>
                <a:srgbClr val="9900CC"/>
              </a:solidFill>
              <a:latin typeface="Humnst777 BlkCn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42910" y="1714488"/>
            <a:ext cx="7786742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Data visual yang diterima mata kemudian diproses, dimanipulasi dan disaring oleh otak yang secara aktif mencari struktur &amp; arti.</a:t>
            </a:r>
            <a:endParaRPr lang="id-ID" sz="2400" b="1" dirty="0" smtClean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Otak menciptakan citra-citra yang kita lihat &amp; citra-citra inilah yang kita upayakan ytk disajikan dalam bentuk gambar.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Jadi, menggambar itu lebih dari keahlian manual karena melibatkan pemikiran visual yang merangsang imajinasi, di sisi lain imajinasi menyediakan dasar bagi menggambar.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4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00232" y="214290"/>
            <a:ext cx="492154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Proses Menggambar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14348" y="785794"/>
            <a:ext cx="6300787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3200" dirty="0" smtClean="0">
                <a:solidFill>
                  <a:srgbClr val="9900CC"/>
                </a:solidFill>
                <a:latin typeface="Humnst777 BlkCn BT" pitchFamily="34" charset="0"/>
              </a:rPr>
              <a:t>Menyajikan</a:t>
            </a:r>
            <a:endParaRPr lang="fr-FR" sz="3200" dirty="0">
              <a:solidFill>
                <a:srgbClr val="9900CC"/>
              </a:solidFill>
              <a:latin typeface="Humnst777 BlkCn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42910" y="1357298"/>
            <a:ext cx="778674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Dalam menggambar, kita menandai permukaan dengan lambang grafis dari apa yang kita lihat di depan atau kita bayangkan di otak kita.</a:t>
            </a:r>
            <a:endParaRPr lang="id-ID" sz="2400" b="1" dirty="0" smtClean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Kegiatan menggambar tidak terpisahkan dari melihat dan memikirkan subjek yang tengah disajikan.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Kita tidak bisa menggambar sebuah objek kecuali kita melihatnya di depan mata atau cukup akrab dengan objek itu.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Ketrampilan menggambar harus didampingi dengan pengetahuan dan pemahaman akan apa yang ingin kita sajikan dalam bentuk grafis.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4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00232" y="214290"/>
            <a:ext cx="354449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Persepsi Visual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pic>
        <p:nvPicPr>
          <p:cNvPr id="5" name="Picture 4" descr="ScanImage001.jpg"/>
          <p:cNvPicPr>
            <a:picLocks noChangeAspect="1"/>
          </p:cNvPicPr>
          <p:nvPr/>
        </p:nvPicPr>
        <p:blipFill>
          <a:blip r:embed="rId2">
            <a:lum contrast="30000"/>
          </a:blip>
          <a:srcRect t="2083" b="32292"/>
          <a:stretch>
            <a:fillRect/>
          </a:stretch>
        </p:blipFill>
        <p:spPr>
          <a:xfrm>
            <a:off x="4357686" y="763939"/>
            <a:ext cx="4394127" cy="6082885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500034" y="1000108"/>
            <a:ext cx="4214842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Kegiatan melihat merupakan proses yang dinamis &amp; kreatif.</a:t>
            </a:r>
          </a:p>
          <a:p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3 tahap pemrosesan yang menghasilkan bayangan-bayangan yang  kita lihat: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PENERIMAAN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PENGAMBILAN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DUGAAN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 uiExpand="1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857488" y="214290"/>
            <a:ext cx="354449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Persepsi Visual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pic>
        <p:nvPicPr>
          <p:cNvPr id="6" name="Picture 5" descr="ScanImage001.jpg"/>
          <p:cNvPicPr>
            <a:picLocks noChangeAspect="1"/>
          </p:cNvPicPr>
          <p:nvPr/>
        </p:nvPicPr>
        <p:blipFill>
          <a:blip r:embed="rId2"/>
          <a:srcRect l="6053" t="67708"/>
          <a:stretch>
            <a:fillRect/>
          </a:stretch>
        </p:blipFill>
        <p:spPr>
          <a:xfrm>
            <a:off x="1500166" y="928670"/>
            <a:ext cx="6010144" cy="4357694"/>
          </a:xfrm>
          <a:prstGeom prst="rect">
            <a:avLst/>
          </a:prstGeom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714348" y="5214950"/>
            <a:ext cx="757242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Pola gerakan mata saat mengamati sebuah sosok patung Dada Ratu Nefertiti </a:t>
            </a: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(penelitian oleh Alfred L. Yarbus).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714348" y="4857760"/>
            <a:ext cx="757242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Gambar dalam kepala tidak hanya didasarkan pada masukan dari mata tapi juga dibentuk oleh ketertarikan, pengetahuan dan pengalaman.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  <p:pic>
        <p:nvPicPr>
          <p:cNvPr id="5" name="Picture 4" descr="ScanImage002.jpg"/>
          <p:cNvPicPr>
            <a:picLocks noChangeAspect="1"/>
          </p:cNvPicPr>
          <p:nvPr/>
        </p:nvPicPr>
        <p:blipFill>
          <a:blip r:embed="rId2">
            <a:lum contrast="30000"/>
          </a:blip>
          <a:srcRect t="51697" r="48017"/>
          <a:stretch>
            <a:fillRect/>
          </a:stretch>
        </p:blipFill>
        <p:spPr>
          <a:xfrm>
            <a:off x="2500298" y="714356"/>
            <a:ext cx="3942428" cy="4143404"/>
          </a:xfrm>
          <a:prstGeom prst="rect">
            <a:avLst/>
          </a:prstGeom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857488" y="214290"/>
            <a:ext cx="354449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Persepsi Visual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81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857356" y="214290"/>
            <a:ext cx="581338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FF0000"/>
                </a:solidFill>
                <a:latin typeface="Humnst777 BT" pitchFamily="34" charset="0"/>
              </a:rPr>
              <a:t>Peralatan </a:t>
            </a:r>
            <a:r>
              <a:rPr lang="id-ID" sz="3200" b="1" dirty="0" smtClean="0">
                <a:solidFill>
                  <a:srgbClr val="FF0000"/>
                </a:solidFill>
                <a:latin typeface="Humnst777 BT" pitchFamily="34" charset="0"/>
              </a:rPr>
              <a:t>Menggambar Sketsa</a:t>
            </a:r>
            <a:endParaRPr lang="fr-FR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357290" y="1214422"/>
            <a:ext cx="6559575" cy="2366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 Pensil</a:t>
            </a:r>
            <a:endParaRPr lang="id-ID" sz="2400" b="1" dirty="0">
              <a:solidFill>
                <a:srgbClr val="7030A0"/>
              </a:solidFill>
              <a:latin typeface="Tekton Pro Ex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 </a:t>
            </a: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Penghapus</a:t>
            </a: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 Alas menggambar</a:t>
            </a:r>
            <a:endParaRPr lang="fi-FI" sz="2400" b="1" dirty="0" smtClean="0">
              <a:solidFill>
                <a:srgbClr val="7030A0"/>
              </a:solidFill>
              <a:latin typeface="Tekton Pro Ext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 Kertas </a:t>
            </a:r>
            <a:r>
              <a:rPr lang="id-ID" sz="2400" b="1" dirty="0" smtClean="0">
                <a:solidFill>
                  <a:srgbClr val="7030A0"/>
                </a:solidFill>
                <a:latin typeface="Tekton Pro Ext" pitchFamily="34" charset="0"/>
              </a:rPr>
              <a:t>gambar</a:t>
            </a:r>
            <a:endParaRPr lang="id-ID" sz="2400" b="1" dirty="0" smtClean="0">
              <a:solidFill>
                <a:srgbClr val="7030A0"/>
              </a:solidFill>
              <a:latin typeface="Tekton Pro Ex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357290" y="3929066"/>
            <a:ext cx="6559575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</a:pPr>
            <a:endParaRPr lang="id-ID" sz="2400" b="1" dirty="0">
              <a:solidFill>
                <a:srgbClr val="7030A0"/>
              </a:solidFill>
              <a:latin typeface="Tekton Pro Ext" pitchFamily="34" charset="0"/>
            </a:endParaRP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1000108"/>
            <a:ext cx="1791889" cy="2500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6" name="Picture 2" descr="Hasil gambar untuk pensi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4000504"/>
            <a:ext cx="2702804" cy="1952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857356" y="857232"/>
            <a:ext cx="163859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9900CC"/>
                </a:solidFill>
                <a:latin typeface="Kozuka Gothic Pro H" pitchFamily="34" charset="-128"/>
                <a:ea typeface="Kozuka Gothic Pro H" pitchFamily="34" charset="-128"/>
              </a:rPr>
              <a:t>Pensil</a:t>
            </a:r>
            <a:endParaRPr lang="fr-FR" sz="2400" dirty="0">
              <a:solidFill>
                <a:srgbClr val="9900CC"/>
              </a:solidFill>
              <a:latin typeface="Kozuka Gothic Pro H" pitchFamily="34" charset="-128"/>
              <a:ea typeface="Kozuka Gothic Pro H" pitchFamily="34" charset="-128"/>
            </a:endParaRPr>
          </a:p>
        </p:txBody>
      </p:sp>
      <p:pic>
        <p:nvPicPr>
          <p:cNvPr id="2" name="Picture 2" descr="Berkas:Penc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24506" y="285729"/>
            <a:ext cx="3333773" cy="250033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857224" y="2857496"/>
            <a:ext cx="74295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Pensil adalah alat tulis yang terbuat dari grafit murni yang digunakan dengan menggoreskannya ke media gambar.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Karena grafit murni mudah patah, mengotori media dan tangan maka dicampurlah dengan tanah liat.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Campuran grafit &amp; tanah liat tersebut kemudian ditutup dengan kayu.</a:t>
            </a:r>
            <a:endParaRPr lang="id-ID" sz="2400" b="1" dirty="0">
              <a:solidFill>
                <a:schemeClr val="accent2">
                  <a:lumMod val="75000"/>
                </a:schemeClr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 uiExpand="1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14678" y="571480"/>
            <a:ext cx="262283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9900CC"/>
                </a:solidFill>
                <a:latin typeface="Kozuka Gothic Pro B" pitchFamily="34" charset="-128"/>
                <a:ea typeface="Kozuka Gothic Pro B" pitchFamily="34" charset="-128"/>
              </a:rPr>
              <a:t>Jenis Pensil</a:t>
            </a:r>
            <a:endParaRPr lang="fr-FR" sz="2000" dirty="0">
              <a:solidFill>
                <a:srgbClr val="9900CC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7224" y="1357298"/>
            <a:ext cx="5715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umnst777 BlkCn BT" pitchFamily="34" charset="0"/>
              </a:rPr>
              <a:t>TINGKAT KEHITAMAN (KEKERASAN)</a:t>
            </a:r>
            <a:endParaRPr lang="id-ID" sz="2800" dirty="0">
              <a:solidFill>
                <a:schemeClr val="accent2">
                  <a:lumMod val="60000"/>
                  <a:lumOff val="40000"/>
                </a:schemeClr>
              </a:solidFill>
              <a:latin typeface="Humnst777 BlkCn BT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2643182"/>
            <a:ext cx="2643206" cy="3688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714348" y="4143380"/>
            <a:ext cx="628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umnst777 BlkCn BT" pitchFamily="34" charset="0"/>
              </a:rPr>
              <a:t>JENIS BAHAN &amp; CARA KERJA</a:t>
            </a:r>
          </a:p>
        </p:txBody>
      </p:sp>
      <p:sp>
        <p:nvSpPr>
          <p:cNvPr id="9" name="Rectangle 8"/>
          <p:cNvSpPr/>
          <p:nvPr/>
        </p:nvSpPr>
        <p:spPr>
          <a:xfrm>
            <a:off x="785786" y="1857364"/>
            <a:ext cx="57150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H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(hard)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 B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(black)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 HB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(hard-black)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 F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(firm</a:t>
            </a:r>
            <a:r>
              <a:rPr lang="id-ID" sz="2400" b="1" i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)</a:t>
            </a:r>
            <a:endParaRPr lang="id-ID" sz="2400" b="1" i="1" dirty="0">
              <a:solidFill>
                <a:schemeClr val="accent2">
                  <a:lumMod val="75000"/>
                </a:schemeClr>
              </a:solidFill>
              <a:latin typeface="Tekton Pro Ext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57224" y="4714884"/>
            <a:ext cx="62865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Pensil Kayu</a:t>
            </a:r>
          </a:p>
          <a:p>
            <a:pPr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 Pensil 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Mekanik</a:t>
            </a:r>
            <a:endParaRPr lang="id-ID" sz="2400" b="1" dirty="0" smtClean="0">
              <a:solidFill>
                <a:schemeClr val="accent2">
                  <a:lumMod val="75000"/>
                </a:schemeClr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  <p:bldP spid="8" grpId="0"/>
      <p:bldP spid="9" grpId="0" uiExpand="1" build="allAtOnce"/>
      <p:bldP spid="10" grpId="0" uiExpand="1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Jenis-Pensil-yang-digunakan-untuk-Menggambar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5000628" cy="332541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14282" y="2929496"/>
            <a:ext cx="57150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Derajat kekerasan</a:t>
            </a:r>
          </a:p>
          <a:p>
            <a:pPr marL="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 H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(hard)</a:t>
            </a:r>
          </a:p>
          <a:p>
            <a:pPr marL="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 B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(black)</a:t>
            </a:r>
          </a:p>
          <a:p>
            <a:pPr marL="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 HB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(hard-black)</a:t>
            </a:r>
          </a:p>
          <a:p>
            <a:pPr marL="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 F </a:t>
            </a:r>
            <a:r>
              <a:rPr lang="id-ID" sz="2400" b="1" i="1" dirty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(firm)</a:t>
            </a:r>
          </a:p>
          <a:p>
            <a:r>
              <a:rPr lang="pt-BR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8B </a:t>
            </a:r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-7B -… -B -HB -F -H -2H -… -8H</a:t>
            </a:r>
          </a:p>
          <a:p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8H –HB 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  <a:sym typeface="Wingdings" pitchFamily="2" charset="2"/>
              </a:rPr>
              <a:t> 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gambar </a:t>
            </a:r>
            <a:r>
              <a:rPr lang="id-ID" sz="2400" b="1" dirty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sketsa</a:t>
            </a:r>
          </a:p>
          <a:p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2B </a:t>
            </a:r>
            <a:r>
              <a:rPr lang="id-ID" sz="2400" b="1" dirty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-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6H  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  <a:sym typeface="Wingdings" pitchFamily="2" charset="2"/>
              </a:rPr>
              <a:t> 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gambar </a:t>
            </a:r>
            <a:r>
              <a:rPr lang="id-ID" sz="2400" b="1" dirty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teknik</a:t>
            </a:r>
          </a:p>
          <a:p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3B –F    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  <a:sym typeface="Wingdings" pitchFamily="2" charset="2"/>
              </a:rPr>
              <a:t> </a:t>
            </a: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menulis</a:t>
            </a:r>
            <a:endParaRPr lang="id-ID" sz="2400" b="1" dirty="0">
              <a:solidFill>
                <a:schemeClr val="accent2">
                  <a:lumMod val="75000"/>
                </a:schemeClr>
              </a:solidFill>
              <a:latin typeface="Tekton Pro Ext" pitchFamily="34" charset="0"/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43438" y="285728"/>
            <a:ext cx="26260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9900CC"/>
                </a:solidFill>
                <a:latin typeface="Kozuka Gothic Pro B" pitchFamily="34" charset="-128"/>
                <a:ea typeface="Kozuka Gothic Pro B" pitchFamily="34" charset="-128"/>
              </a:rPr>
              <a:t>Pensil Kayu</a:t>
            </a:r>
            <a:endParaRPr lang="fr-FR" sz="2000" dirty="0">
              <a:solidFill>
                <a:srgbClr val="9900CC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pic>
        <p:nvPicPr>
          <p:cNvPr id="10" name="Picture 9" descr="d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379" y="2857496"/>
            <a:ext cx="3907621" cy="38244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allAtOnce"/>
      <p:bldP spid="819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nsil-staedtler-2b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750" y="190494"/>
            <a:ext cx="6381778" cy="6381778"/>
          </a:xfrm>
          <a:prstGeom prst="rect">
            <a:avLst/>
          </a:prstGeom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28596" y="428604"/>
            <a:ext cx="26260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9900CC"/>
                </a:solidFill>
                <a:latin typeface="Kozuka Gothic Pro B" pitchFamily="34" charset="-128"/>
                <a:ea typeface="Kozuka Gothic Pro B" pitchFamily="34" charset="-128"/>
              </a:rPr>
              <a:t>Derajat </a:t>
            </a:r>
          </a:p>
          <a:p>
            <a:r>
              <a:rPr lang="id-ID" sz="3600" b="1" dirty="0" smtClean="0">
                <a:solidFill>
                  <a:srgbClr val="9900CC"/>
                </a:solidFill>
                <a:latin typeface="Kozuka Gothic Pro B" pitchFamily="34" charset="-128"/>
                <a:ea typeface="Kozuka Gothic Pro B" pitchFamily="34" charset="-128"/>
              </a:rPr>
              <a:t>Pensil Kayu</a:t>
            </a:r>
            <a:endParaRPr lang="fr-FR" sz="2000" dirty="0">
              <a:solidFill>
                <a:srgbClr val="9900CC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500166" y="500042"/>
            <a:ext cx="33906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9900CC"/>
                </a:solidFill>
                <a:latin typeface="Kozuka Gothic Pro B" pitchFamily="34" charset="-128"/>
                <a:ea typeface="Kozuka Gothic Pro B" pitchFamily="34" charset="-128"/>
              </a:rPr>
              <a:t>Pensil Mekanik</a:t>
            </a:r>
            <a:endParaRPr lang="fr-FR" sz="2000" dirty="0">
              <a:solidFill>
                <a:srgbClr val="9900CC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7224" y="1357298"/>
            <a:ext cx="5715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>
                <a:solidFill>
                  <a:schemeClr val="accent2">
                    <a:lumMod val="75000"/>
                  </a:schemeClr>
                </a:solidFill>
                <a:latin typeface="Humnst777 BlkCn BT" pitchFamily="34" charset="0"/>
              </a:rPr>
              <a:t>Pensil Mekanik Isi Kecil </a:t>
            </a:r>
            <a:endParaRPr lang="id-ID" sz="2800" i="1" dirty="0">
              <a:solidFill>
                <a:schemeClr val="accent2">
                  <a:lumMod val="75000"/>
                </a:schemeClr>
              </a:solidFill>
              <a:latin typeface="Humnst777 BlkCn BT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0141" y="0"/>
            <a:ext cx="2303859" cy="321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642910" y="1785926"/>
            <a:ext cx="62865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Isi relatif kecil, mudah patah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Tersedia dalam ketebalan 0.3, 0.5 &amp; 0.7 mm</a:t>
            </a:r>
          </a:p>
          <a:p>
            <a:endParaRPr lang="id-ID" sz="2400" b="1" i="1" dirty="0">
              <a:solidFill>
                <a:schemeClr val="accent2">
                  <a:lumMod val="75000"/>
                </a:schemeClr>
              </a:solidFill>
              <a:latin typeface="Tekton Pro Ext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85786" y="3857628"/>
            <a:ext cx="5715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>
                <a:solidFill>
                  <a:schemeClr val="accent2">
                    <a:lumMod val="75000"/>
                  </a:schemeClr>
                </a:solidFill>
                <a:latin typeface="Humnst777 BlkCn BT" pitchFamily="34" charset="0"/>
              </a:rPr>
              <a:t>Pensil Mekanik Isi Besar</a:t>
            </a:r>
            <a:endParaRPr lang="id-ID" sz="2800" i="1" dirty="0">
              <a:solidFill>
                <a:schemeClr val="accent2">
                  <a:lumMod val="75000"/>
                </a:schemeClr>
              </a:solidFill>
              <a:latin typeface="Humnst777 BlkCn BT" pitchFamily="34" charset="0"/>
            </a:endParaRPr>
          </a:p>
        </p:txBody>
      </p:sp>
      <p:pic>
        <p:nvPicPr>
          <p:cNvPr id="47106" name="Picture 2" descr="Hasil gambar untuk pensil mekanik 2.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62" y="3214662"/>
            <a:ext cx="3643338" cy="3643338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714348" y="4572008"/>
            <a:ext cx="50006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Isi besar, tidak mudah patah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Ketebalan 2.0 mm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Sebenarnya adalah isi pensil kayu, jadi harus selalu diraut.</a:t>
            </a:r>
          </a:p>
          <a:p>
            <a:endParaRPr lang="id-ID" sz="2400" b="1" i="1" dirty="0">
              <a:solidFill>
                <a:schemeClr val="accent2">
                  <a:lumMod val="75000"/>
                </a:schemeClr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  <p:bldP spid="8" grpId="0" uiExpand="1" build="allAtOnce"/>
      <p:bldP spid="9" grpId="0"/>
      <p:bldP spid="10" grpId="0" uiExpand="1" build="allAtOnce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14678" y="500042"/>
            <a:ext cx="25795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9900CC"/>
                </a:solidFill>
                <a:latin typeface="Kozuka Gothic Pro B" pitchFamily="34" charset="-128"/>
                <a:ea typeface="Kozuka Gothic Pro B" pitchFamily="34" charset="-128"/>
              </a:rPr>
              <a:t>Penghapus</a:t>
            </a:r>
            <a:endParaRPr lang="fr-FR" sz="2000" dirty="0">
              <a:solidFill>
                <a:srgbClr val="9900CC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2910" y="1785926"/>
            <a:ext cx="80724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Pilih penghapus yang lunak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Sebaiknya gunakan penghapus berwarna hitam agar tidak mengotori gambar.</a:t>
            </a:r>
            <a:endParaRPr lang="id-ID" sz="2400" b="1" dirty="0" smtClean="0">
              <a:solidFill>
                <a:schemeClr val="accent2">
                  <a:lumMod val="75000"/>
                </a:schemeClr>
              </a:solidFill>
              <a:latin typeface="Tekton Pro Ext" pitchFamily="34" charset="0"/>
            </a:endParaRPr>
          </a:p>
          <a:p>
            <a:endParaRPr lang="id-ID" sz="2400" b="1" i="1" dirty="0">
              <a:solidFill>
                <a:schemeClr val="accent2">
                  <a:lumMod val="75000"/>
                </a:schemeClr>
              </a:solidFill>
              <a:latin typeface="Tekton Pro Ext" pitchFamily="34" charset="0"/>
            </a:endParaRPr>
          </a:p>
        </p:txBody>
      </p:sp>
      <p:sp>
        <p:nvSpPr>
          <p:cNvPr id="1026" name="AutoShape 2" descr="Hasil gambar untuk penghapu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28" name="AutoShape 4" descr="Hasil gambar untuk penghapu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11" name="Picture 10" descr="downlo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3357562"/>
            <a:ext cx="2143125" cy="2143125"/>
          </a:xfrm>
          <a:prstGeom prst="rect">
            <a:avLst/>
          </a:prstGeom>
        </p:spPr>
      </p:pic>
      <p:pic>
        <p:nvPicPr>
          <p:cNvPr id="12" name="Picture 11" descr="1772589_4cba78a4-a241-11e2-a0f0-50bc2523fab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357562"/>
            <a:ext cx="3464723" cy="2309815"/>
          </a:xfrm>
          <a:prstGeom prst="rect">
            <a:avLst/>
          </a:prstGeom>
        </p:spPr>
      </p:pic>
      <p:pic>
        <p:nvPicPr>
          <p:cNvPr id="13" name="Picture 12" descr="374JOYKO PENGHAPUS B40 526 HITAM rp500.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3643314"/>
            <a:ext cx="2114886" cy="1626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" grpId="0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14678" y="500042"/>
            <a:ext cx="288091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9900CC"/>
                </a:solidFill>
                <a:latin typeface="Kozuka Gothic Pro B" pitchFamily="34" charset="-128"/>
                <a:ea typeface="Kozuka Gothic Pro B" pitchFamily="34" charset="-128"/>
              </a:rPr>
              <a:t>Alas Gambar</a:t>
            </a:r>
            <a:endParaRPr lang="fr-FR" sz="2000" dirty="0">
              <a:solidFill>
                <a:srgbClr val="9900CC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2910" y="1785926"/>
            <a:ext cx="507209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Gunakan alas gambar sesuai ukuran kertas yang digunakan.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2">
                    <a:lumMod val="75000"/>
                  </a:schemeClr>
                </a:solidFill>
                <a:latin typeface="Tekton Pro Ext" pitchFamily="34" charset="0"/>
              </a:rPr>
              <a:t>Alas gambar bisa dibuat sendiri dari bahan yang keras namun ringan dan penjepit.</a:t>
            </a:r>
            <a:endParaRPr lang="id-ID" sz="2400" b="1" dirty="0" smtClean="0">
              <a:solidFill>
                <a:schemeClr val="accent2">
                  <a:lumMod val="75000"/>
                </a:schemeClr>
              </a:solidFill>
              <a:latin typeface="Tekton Pro Ext" pitchFamily="34" charset="0"/>
            </a:endParaRPr>
          </a:p>
          <a:p>
            <a:pPr marL="263525" indent="-263525">
              <a:buFont typeface="Arial" pitchFamily="34" charset="0"/>
              <a:buChar char="•"/>
            </a:pPr>
            <a:endParaRPr lang="id-ID" sz="2400" b="1" dirty="0" smtClean="0">
              <a:solidFill>
                <a:schemeClr val="accent2">
                  <a:lumMod val="75000"/>
                </a:schemeClr>
              </a:solidFill>
              <a:latin typeface="Tekton Pro Ext" pitchFamily="34" charset="0"/>
            </a:endParaRPr>
          </a:p>
          <a:p>
            <a:endParaRPr lang="id-ID" sz="2400" b="1" i="1" dirty="0">
              <a:solidFill>
                <a:schemeClr val="accent2">
                  <a:lumMod val="75000"/>
                </a:schemeClr>
              </a:solidFill>
              <a:latin typeface="Tekton Pro Ext" pitchFamily="34" charset="0"/>
            </a:endParaRPr>
          </a:p>
        </p:txBody>
      </p:sp>
      <p:sp>
        <p:nvSpPr>
          <p:cNvPr id="1026" name="AutoShape 2" descr="Hasil gambar untuk penghapu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28" name="AutoShape 4" descr="Hasil gambar untuk penghapu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9" name="Picture 8" descr="foto03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7884" y="1214422"/>
            <a:ext cx="2928940" cy="39052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" grpId="0" uiExpand="1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14546" y="785794"/>
            <a:ext cx="328006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FF0000"/>
                </a:solidFill>
                <a:latin typeface="Humnst777 BT" pitchFamily="34" charset="0"/>
              </a:rPr>
              <a:t>Media Gambar</a:t>
            </a:r>
            <a:endParaRPr lang="fr-FR" sz="20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500166" y="2285992"/>
            <a:ext cx="6559575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 Kertas padalarang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 Kertas plano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 Kertas roti</a:t>
            </a:r>
          </a:p>
          <a:p>
            <a:pPr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 Kertas </a:t>
            </a:r>
            <a:r>
              <a:rPr lang="id-ID" sz="2800" b="1" dirty="0" smtClean="0">
                <a:solidFill>
                  <a:srgbClr val="7030A0"/>
                </a:solidFill>
                <a:latin typeface="Tekton Pro Ext" pitchFamily="34" charset="0"/>
              </a:rPr>
              <a:t>manila</a:t>
            </a:r>
            <a:endParaRPr lang="id-ID" sz="2800" b="1" dirty="0" smtClean="0">
              <a:solidFill>
                <a:srgbClr val="7030A0"/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58763" y="171450"/>
            <a:ext cx="8602662" cy="70485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Kertas Gambar</a:t>
            </a: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: </a:t>
            </a:r>
            <a:r>
              <a:rPr kumimoji="0" lang="id-ID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Ukuran Standar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CC3300"/>
              </a:solidFill>
              <a:effectLst/>
              <a:uLnTx/>
              <a:uFillTx/>
              <a:latin typeface="Arial" charset="0"/>
              <a:ea typeface="+mj-ea"/>
              <a:cs typeface="Arial" charset="0"/>
            </a:endParaRP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828675" y="1220788"/>
            <a:ext cx="3100383" cy="105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dirty="0" smtClean="0">
                <a:latin typeface="Arial" charset="0"/>
                <a:cs typeface="Arial" charset="0"/>
              </a:rPr>
              <a:t>Kertas Gambar ukuran </a:t>
            </a:r>
            <a:r>
              <a:rPr lang="en-US" sz="2400" dirty="0" smtClean="0">
                <a:latin typeface="Arial" charset="0"/>
                <a:cs typeface="Arial" charset="0"/>
              </a:rPr>
              <a:t>A0 </a:t>
            </a:r>
            <a:r>
              <a:rPr lang="en-US" sz="2400" dirty="0">
                <a:latin typeface="Arial" charset="0"/>
                <a:cs typeface="Arial" charset="0"/>
              </a:rPr>
              <a:t>~ A4.</a:t>
            </a:r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541338" y="1400175"/>
            <a:ext cx="201612" cy="201613"/>
          </a:xfrm>
          <a:prstGeom prst="rect">
            <a:avLst/>
          </a:prstGeom>
          <a:solidFill>
            <a:srgbClr val="00CC00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00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7" name="Text Box 49"/>
          <p:cNvSpPr txBox="1">
            <a:spLocks noChangeArrowheads="1"/>
          </p:cNvSpPr>
          <p:nvPr/>
        </p:nvSpPr>
        <p:spPr bwMode="auto">
          <a:xfrm>
            <a:off x="906463" y="2578100"/>
            <a:ext cx="2963862" cy="3342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latin typeface="Arial" charset="0"/>
                <a:cs typeface="Arial" charset="0"/>
              </a:rPr>
              <a:t>Standard </a:t>
            </a:r>
            <a:r>
              <a:rPr lang="id-ID" sz="2400" dirty="0" smtClean="0">
                <a:latin typeface="Arial" charset="0"/>
                <a:cs typeface="Arial" charset="0"/>
              </a:rPr>
              <a:t>ukuran kertas </a:t>
            </a:r>
            <a:r>
              <a:rPr lang="en-US" sz="2400" dirty="0" smtClean="0">
                <a:latin typeface="Arial" charset="0"/>
                <a:cs typeface="Arial" charset="0"/>
              </a:rPr>
              <a:t>(</a:t>
            </a:r>
            <a:r>
              <a:rPr lang="en-US" sz="2400" b="1" dirty="0" smtClean="0">
                <a:latin typeface="Arial" charset="0"/>
                <a:cs typeface="Arial" charset="0"/>
              </a:rPr>
              <a:t>JIS</a:t>
            </a:r>
            <a:r>
              <a:rPr lang="en-US" sz="2400" dirty="0">
                <a:latin typeface="Arial" charset="0"/>
                <a:cs typeface="Arial" charset="0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sz="800" dirty="0">
                <a:latin typeface="Arial" charset="0"/>
                <a:cs typeface="Arial" charset="0"/>
              </a:rPr>
              <a:t/>
            </a:r>
            <a:br>
              <a:rPr lang="en-US" sz="800" dirty="0">
                <a:latin typeface="Arial" charset="0"/>
                <a:cs typeface="Arial" charset="0"/>
              </a:rPr>
            </a:br>
            <a:r>
              <a:rPr lang="en-US" sz="2400" dirty="0">
                <a:latin typeface="Arial" charset="0"/>
                <a:cs typeface="Arial" charset="0"/>
              </a:rPr>
              <a:t>A4	  210 x 297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Arial" charset="0"/>
                <a:cs typeface="Arial" charset="0"/>
              </a:rPr>
              <a:t>A3	  297 x 420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Arial" charset="0"/>
                <a:cs typeface="Arial" charset="0"/>
              </a:rPr>
              <a:t>A2	  420 x 594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Arial" charset="0"/>
                <a:cs typeface="Arial" charset="0"/>
              </a:rPr>
              <a:t>A1	  594 x 841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Arial" charset="0"/>
                <a:cs typeface="Arial" charset="0"/>
              </a:rPr>
              <a:t>A0	  841 x 1189</a:t>
            </a:r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4691063" y="1081088"/>
            <a:ext cx="1077912" cy="620712"/>
          </a:xfrm>
          <a:custGeom>
            <a:avLst/>
            <a:gdLst/>
            <a:ahLst/>
            <a:cxnLst>
              <a:cxn ang="0">
                <a:pos x="0" y="411"/>
              </a:cxn>
              <a:cxn ang="0">
                <a:pos x="712" y="0"/>
              </a:cxn>
              <a:cxn ang="0">
                <a:pos x="1128" y="240"/>
              </a:cxn>
              <a:cxn ang="0">
                <a:pos x="417" y="651"/>
              </a:cxn>
              <a:cxn ang="0">
                <a:pos x="0" y="411"/>
              </a:cxn>
            </a:cxnLst>
            <a:rect l="0" t="0" r="r" b="b"/>
            <a:pathLst>
              <a:path w="1128" h="651">
                <a:moveTo>
                  <a:pt x="0" y="411"/>
                </a:moveTo>
                <a:lnTo>
                  <a:pt x="712" y="0"/>
                </a:lnTo>
                <a:lnTo>
                  <a:pt x="1128" y="240"/>
                </a:lnTo>
                <a:lnTo>
                  <a:pt x="417" y="651"/>
                </a:lnTo>
                <a:lnTo>
                  <a:pt x="0" y="411"/>
                </a:lnTo>
                <a:close/>
              </a:path>
            </a:pathLst>
          </a:custGeom>
          <a:solidFill>
            <a:srgbClr val="FFCCFF"/>
          </a:solidFill>
          <a:ln w="2857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9" name="Freeform 56"/>
          <p:cNvSpPr>
            <a:spLocks/>
          </p:cNvSpPr>
          <p:nvPr/>
        </p:nvSpPr>
        <p:spPr bwMode="auto">
          <a:xfrm>
            <a:off x="4684713" y="1603375"/>
            <a:ext cx="1473200" cy="847725"/>
          </a:xfrm>
          <a:custGeom>
            <a:avLst/>
            <a:gdLst/>
            <a:ahLst/>
            <a:cxnLst>
              <a:cxn ang="0">
                <a:pos x="1543" y="472"/>
              </a:cxn>
              <a:cxn ang="0">
                <a:pos x="706" y="0"/>
              </a:cxn>
              <a:cxn ang="0">
                <a:pos x="0" y="408"/>
              </a:cxn>
              <a:cxn ang="0">
                <a:pos x="831" y="888"/>
              </a:cxn>
              <a:cxn ang="0">
                <a:pos x="1543" y="472"/>
              </a:cxn>
            </a:cxnLst>
            <a:rect l="0" t="0" r="r" b="b"/>
            <a:pathLst>
              <a:path w="1543" h="888">
                <a:moveTo>
                  <a:pt x="1543" y="472"/>
                </a:moveTo>
                <a:lnTo>
                  <a:pt x="706" y="0"/>
                </a:lnTo>
                <a:lnTo>
                  <a:pt x="0" y="408"/>
                </a:lnTo>
                <a:lnTo>
                  <a:pt x="831" y="888"/>
                </a:lnTo>
                <a:lnTo>
                  <a:pt x="1543" y="472"/>
                </a:lnTo>
                <a:close/>
              </a:path>
            </a:pathLst>
          </a:custGeom>
          <a:solidFill>
            <a:srgbClr val="FFCCFF"/>
          </a:solidFill>
          <a:ln w="2857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0" name="Line 58"/>
          <p:cNvSpPr>
            <a:spLocks noChangeShapeType="1"/>
          </p:cNvSpPr>
          <p:nvPr/>
        </p:nvSpPr>
        <p:spPr bwMode="auto">
          <a:xfrm flipV="1">
            <a:off x="5080000" y="1824038"/>
            <a:ext cx="681038" cy="39687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1" name="Line 59"/>
          <p:cNvSpPr>
            <a:spLocks noChangeShapeType="1"/>
          </p:cNvSpPr>
          <p:nvPr/>
        </p:nvSpPr>
        <p:spPr bwMode="auto">
          <a:xfrm>
            <a:off x="4683125" y="1473200"/>
            <a:ext cx="0" cy="511175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2" name="Line 60"/>
          <p:cNvSpPr>
            <a:spLocks noChangeShapeType="1"/>
          </p:cNvSpPr>
          <p:nvPr/>
        </p:nvSpPr>
        <p:spPr bwMode="auto">
          <a:xfrm>
            <a:off x="5080000" y="1709738"/>
            <a:ext cx="0" cy="511175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3" name="Line 61"/>
          <p:cNvSpPr>
            <a:spLocks noChangeShapeType="1"/>
          </p:cNvSpPr>
          <p:nvPr/>
        </p:nvSpPr>
        <p:spPr bwMode="auto">
          <a:xfrm>
            <a:off x="5761038" y="1312863"/>
            <a:ext cx="0" cy="511175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4" name="Freeform 68"/>
          <p:cNvSpPr>
            <a:spLocks/>
          </p:cNvSpPr>
          <p:nvPr/>
        </p:nvSpPr>
        <p:spPr bwMode="auto">
          <a:xfrm>
            <a:off x="4686300" y="2168525"/>
            <a:ext cx="2135188" cy="1235075"/>
          </a:xfrm>
          <a:custGeom>
            <a:avLst/>
            <a:gdLst/>
            <a:ahLst/>
            <a:cxnLst>
              <a:cxn ang="0">
                <a:pos x="1413" y="0"/>
              </a:cxn>
              <a:cxn ang="0">
                <a:pos x="0" y="816"/>
              </a:cxn>
              <a:cxn ang="0">
                <a:pos x="837" y="1296"/>
              </a:cxn>
              <a:cxn ang="0">
                <a:pos x="2237" y="472"/>
              </a:cxn>
              <a:cxn ang="0">
                <a:pos x="1413" y="0"/>
              </a:cxn>
            </a:cxnLst>
            <a:rect l="0" t="0" r="r" b="b"/>
            <a:pathLst>
              <a:path w="2237" h="1296">
                <a:moveTo>
                  <a:pt x="1413" y="0"/>
                </a:moveTo>
                <a:lnTo>
                  <a:pt x="0" y="816"/>
                </a:lnTo>
                <a:lnTo>
                  <a:pt x="837" y="1296"/>
                </a:lnTo>
                <a:lnTo>
                  <a:pt x="2237" y="472"/>
                </a:lnTo>
                <a:lnTo>
                  <a:pt x="1413" y="0"/>
                </a:lnTo>
                <a:close/>
              </a:path>
            </a:pathLst>
          </a:custGeom>
          <a:solidFill>
            <a:srgbClr val="FFCCFF"/>
          </a:solidFill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5" name="Line 72"/>
          <p:cNvSpPr>
            <a:spLocks noChangeShapeType="1"/>
          </p:cNvSpPr>
          <p:nvPr/>
        </p:nvSpPr>
        <p:spPr bwMode="auto">
          <a:xfrm>
            <a:off x="6149975" y="2060575"/>
            <a:ext cx="0" cy="954088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6" name="Line 73"/>
          <p:cNvSpPr>
            <a:spLocks noChangeShapeType="1"/>
          </p:cNvSpPr>
          <p:nvPr/>
        </p:nvSpPr>
        <p:spPr bwMode="auto">
          <a:xfrm>
            <a:off x="5362575" y="2547938"/>
            <a:ext cx="795338" cy="458787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7" name="Line 74"/>
          <p:cNvSpPr>
            <a:spLocks noChangeShapeType="1"/>
          </p:cNvSpPr>
          <p:nvPr/>
        </p:nvSpPr>
        <p:spPr bwMode="auto">
          <a:xfrm>
            <a:off x="5370513" y="2381250"/>
            <a:ext cx="0" cy="158750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8" name="Freeform 81"/>
          <p:cNvSpPr>
            <a:spLocks/>
          </p:cNvSpPr>
          <p:nvPr/>
        </p:nvSpPr>
        <p:spPr bwMode="auto">
          <a:xfrm>
            <a:off x="4676775" y="3155950"/>
            <a:ext cx="2959100" cy="1704975"/>
          </a:xfrm>
          <a:custGeom>
            <a:avLst/>
            <a:gdLst/>
            <a:ahLst/>
            <a:cxnLst>
              <a:cxn ang="0">
                <a:pos x="0" y="492"/>
              </a:cxn>
              <a:cxn ang="0">
                <a:pos x="1008" y="1074"/>
              </a:cxn>
              <a:cxn ang="0">
                <a:pos x="1864" y="580"/>
              </a:cxn>
              <a:cxn ang="0">
                <a:pos x="860" y="0"/>
              </a:cxn>
              <a:cxn ang="0">
                <a:pos x="0" y="492"/>
              </a:cxn>
            </a:cxnLst>
            <a:rect l="0" t="0" r="r" b="b"/>
            <a:pathLst>
              <a:path w="1864" h="1074">
                <a:moveTo>
                  <a:pt x="0" y="492"/>
                </a:moveTo>
                <a:lnTo>
                  <a:pt x="1008" y="1074"/>
                </a:lnTo>
                <a:lnTo>
                  <a:pt x="1864" y="580"/>
                </a:lnTo>
                <a:lnTo>
                  <a:pt x="860" y="0"/>
                </a:lnTo>
                <a:lnTo>
                  <a:pt x="0" y="492"/>
                </a:lnTo>
                <a:close/>
              </a:path>
            </a:pathLst>
          </a:custGeom>
          <a:solidFill>
            <a:srgbClr val="FFCCFF"/>
          </a:solidFill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9" name="Line 82"/>
          <p:cNvSpPr>
            <a:spLocks noChangeShapeType="1"/>
          </p:cNvSpPr>
          <p:nvPr/>
        </p:nvSpPr>
        <p:spPr bwMode="auto">
          <a:xfrm>
            <a:off x="4676775" y="2940050"/>
            <a:ext cx="0" cy="99060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0" name="Line 83"/>
          <p:cNvSpPr>
            <a:spLocks noChangeShapeType="1"/>
          </p:cNvSpPr>
          <p:nvPr/>
        </p:nvSpPr>
        <p:spPr bwMode="auto">
          <a:xfrm>
            <a:off x="5483225" y="3409950"/>
            <a:ext cx="0" cy="99060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1" name="Line 84"/>
          <p:cNvSpPr>
            <a:spLocks noChangeShapeType="1"/>
          </p:cNvSpPr>
          <p:nvPr/>
        </p:nvSpPr>
        <p:spPr bwMode="auto">
          <a:xfrm>
            <a:off x="6823075" y="2616200"/>
            <a:ext cx="0" cy="99060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2" name="Line 87"/>
          <p:cNvSpPr>
            <a:spLocks noChangeShapeType="1"/>
          </p:cNvSpPr>
          <p:nvPr/>
        </p:nvSpPr>
        <p:spPr bwMode="auto">
          <a:xfrm flipH="1">
            <a:off x="5483225" y="3597275"/>
            <a:ext cx="1333500" cy="8001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3" name="Freeform 88"/>
          <p:cNvSpPr>
            <a:spLocks/>
          </p:cNvSpPr>
          <p:nvPr/>
        </p:nvSpPr>
        <p:spPr bwMode="auto">
          <a:xfrm>
            <a:off x="4683125" y="4348163"/>
            <a:ext cx="4305300" cy="2470150"/>
          </a:xfrm>
          <a:custGeom>
            <a:avLst/>
            <a:gdLst/>
            <a:ahLst/>
            <a:cxnLst>
              <a:cxn ang="0">
                <a:pos x="0" y="974"/>
              </a:cxn>
              <a:cxn ang="0">
                <a:pos x="1008" y="1556"/>
              </a:cxn>
              <a:cxn ang="0">
                <a:pos x="2712" y="572"/>
              </a:cxn>
              <a:cxn ang="0">
                <a:pos x="1722" y="0"/>
              </a:cxn>
              <a:cxn ang="0">
                <a:pos x="0" y="974"/>
              </a:cxn>
            </a:cxnLst>
            <a:rect l="0" t="0" r="r" b="b"/>
            <a:pathLst>
              <a:path w="2712" h="1556">
                <a:moveTo>
                  <a:pt x="0" y="974"/>
                </a:moveTo>
                <a:lnTo>
                  <a:pt x="1008" y="1556"/>
                </a:lnTo>
                <a:lnTo>
                  <a:pt x="2712" y="572"/>
                </a:lnTo>
                <a:lnTo>
                  <a:pt x="1722" y="0"/>
                </a:lnTo>
                <a:lnTo>
                  <a:pt x="0" y="974"/>
                </a:lnTo>
                <a:close/>
              </a:path>
            </a:pathLst>
          </a:custGeom>
          <a:solidFill>
            <a:srgbClr val="FFCCFF"/>
          </a:solidFill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Line 89"/>
          <p:cNvSpPr>
            <a:spLocks noChangeShapeType="1"/>
          </p:cNvSpPr>
          <p:nvPr/>
        </p:nvSpPr>
        <p:spPr bwMode="auto">
          <a:xfrm flipV="1">
            <a:off x="5356225" y="1538288"/>
            <a:ext cx="0" cy="73025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5" name="Line 90"/>
          <p:cNvSpPr>
            <a:spLocks noChangeShapeType="1"/>
          </p:cNvSpPr>
          <p:nvPr/>
        </p:nvSpPr>
        <p:spPr bwMode="auto">
          <a:xfrm>
            <a:off x="5483225" y="2441575"/>
            <a:ext cx="0" cy="954088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6" name="Line 91"/>
          <p:cNvSpPr>
            <a:spLocks noChangeShapeType="1"/>
          </p:cNvSpPr>
          <p:nvPr/>
        </p:nvSpPr>
        <p:spPr bwMode="auto">
          <a:xfrm>
            <a:off x="4683125" y="1984375"/>
            <a:ext cx="0" cy="954088"/>
          </a:xfrm>
          <a:prstGeom prst="line">
            <a:avLst/>
          </a:prstGeom>
          <a:noFill/>
          <a:ln w="317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7" name="Line 92"/>
          <p:cNvSpPr>
            <a:spLocks noChangeShapeType="1"/>
          </p:cNvSpPr>
          <p:nvPr/>
        </p:nvSpPr>
        <p:spPr bwMode="auto">
          <a:xfrm>
            <a:off x="4676775" y="3940175"/>
            <a:ext cx="0" cy="1952625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8" name="Line 93"/>
          <p:cNvSpPr>
            <a:spLocks noChangeShapeType="1"/>
          </p:cNvSpPr>
          <p:nvPr/>
        </p:nvSpPr>
        <p:spPr bwMode="auto">
          <a:xfrm>
            <a:off x="6276975" y="4857750"/>
            <a:ext cx="0" cy="1952625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9" name="Line 94"/>
          <p:cNvSpPr>
            <a:spLocks noChangeShapeType="1"/>
          </p:cNvSpPr>
          <p:nvPr/>
        </p:nvSpPr>
        <p:spPr bwMode="auto">
          <a:xfrm>
            <a:off x="7629525" y="4076700"/>
            <a:ext cx="0" cy="1952625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0" name="Line 95"/>
          <p:cNvSpPr>
            <a:spLocks noChangeShapeType="1"/>
          </p:cNvSpPr>
          <p:nvPr/>
        </p:nvSpPr>
        <p:spPr bwMode="auto">
          <a:xfrm>
            <a:off x="6038850" y="4724400"/>
            <a:ext cx="0" cy="40005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1" name="Line 96"/>
          <p:cNvSpPr>
            <a:spLocks noChangeShapeType="1"/>
          </p:cNvSpPr>
          <p:nvPr/>
        </p:nvSpPr>
        <p:spPr bwMode="auto">
          <a:xfrm>
            <a:off x="6038850" y="5114925"/>
            <a:ext cx="1582738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2" name="Line 97"/>
          <p:cNvSpPr>
            <a:spLocks noChangeShapeType="1"/>
          </p:cNvSpPr>
          <p:nvPr/>
        </p:nvSpPr>
        <p:spPr bwMode="auto">
          <a:xfrm flipV="1">
            <a:off x="6038850" y="3076575"/>
            <a:ext cx="0" cy="7620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3" name="Rectangle 98"/>
          <p:cNvSpPr>
            <a:spLocks noChangeArrowheads="1"/>
          </p:cNvSpPr>
          <p:nvPr/>
        </p:nvSpPr>
        <p:spPr bwMode="auto">
          <a:xfrm>
            <a:off x="4110038" y="1206500"/>
            <a:ext cx="495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Arial" charset="0"/>
              </a:rPr>
              <a:t>A4</a:t>
            </a:r>
          </a:p>
        </p:txBody>
      </p:sp>
      <p:sp>
        <p:nvSpPr>
          <p:cNvPr id="34" name="Rectangle 99"/>
          <p:cNvSpPr>
            <a:spLocks noChangeArrowheads="1"/>
          </p:cNvSpPr>
          <p:nvPr/>
        </p:nvSpPr>
        <p:spPr bwMode="auto">
          <a:xfrm>
            <a:off x="4119563" y="1978025"/>
            <a:ext cx="495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Arial" charset="0"/>
              </a:rPr>
              <a:t>A3</a:t>
            </a:r>
          </a:p>
        </p:txBody>
      </p:sp>
      <p:sp>
        <p:nvSpPr>
          <p:cNvPr id="35" name="Rectangle 100"/>
          <p:cNvSpPr>
            <a:spLocks noChangeArrowheads="1"/>
          </p:cNvSpPr>
          <p:nvPr/>
        </p:nvSpPr>
        <p:spPr bwMode="auto">
          <a:xfrm>
            <a:off x="4157663" y="2806700"/>
            <a:ext cx="495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Arial" charset="0"/>
              </a:rPr>
              <a:t>A2</a:t>
            </a:r>
          </a:p>
        </p:txBody>
      </p:sp>
      <p:sp>
        <p:nvSpPr>
          <p:cNvPr id="36" name="Rectangle 101"/>
          <p:cNvSpPr>
            <a:spLocks noChangeArrowheads="1"/>
          </p:cNvSpPr>
          <p:nvPr/>
        </p:nvSpPr>
        <p:spPr bwMode="auto">
          <a:xfrm>
            <a:off x="4157663" y="3797300"/>
            <a:ext cx="495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Arial" charset="0"/>
              </a:rPr>
              <a:t>A1</a:t>
            </a:r>
          </a:p>
        </p:txBody>
      </p:sp>
      <p:sp>
        <p:nvSpPr>
          <p:cNvPr id="37" name="Rectangle 102"/>
          <p:cNvSpPr>
            <a:spLocks noChangeArrowheads="1"/>
          </p:cNvSpPr>
          <p:nvPr/>
        </p:nvSpPr>
        <p:spPr bwMode="auto">
          <a:xfrm>
            <a:off x="4186238" y="5721350"/>
            <a:ext cx="495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Arial" charset="0"/>
              </a:rPr>
              <a:t>A0</a:t>
            </a:r>
          </a:p>
        </p:txBody>
      </p:sp>
      <p:sp>
        <p:nvSpPr>
          <p:cNvPr id="38" name="Rectangle 103"/>
          <p:cNvSpPr>
            <a:spLocks noChangeArrowheads="1"/>
          </p:cNvSpPr>
          <p:nvPr/>
        </p:nvSpPr>
        <p:spPr bwMode="auto">
          <a:xfrm>
            <a:off x="554038" y="2771775"/>
            <a:ext cx="201612" cy="201613"/>
          </a:xfrm>
          <a:prstGeom prst="rect">
            <a:avLst/>
          </a:prstGeom>
          <a:solidFill>
            <a:srgbClr val="00CC00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00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39" name="Rectangle 104"/>
          <p:cNvSpPr>
            <a:spLocks noChangeArrowheads="1"/>
          </p:cNvSpPr>
          <p:nvPr/>
        </p:nvSpPr>
        <p:spPr bwMode="auto">
          <a:xfrm>
            <a:off x="911225" y="5949950"/>
            <a:ext cx="2714205" cy="387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latin typeface="Arial" charset="0"/>
              </a:rPr>
              <a:t>(</a:t>
            </a:r>
            <a:r>
              <a:rPr lang="en-US" sz="1600" dirty="0" err="1" smtClean="0">
                <a:latin typeface="Arial" charset="0"/>
              </a:rPr>
              <a:t>Dimensi</a:t>
            </a:r>
            <a:r>
              <a:rPr lang="en-US" sz="1600" dirty="0" smtClean="0">
                <a:latin typeface="Arial" charset="0"/>
              </a:rPr>
              <a:t> </a:t>
            </a:r>
            <a:r>
              <a:rPr lang="id-ID" sz="1600" dirty="0" smtClean="0">
                <a:latin typeface="Arial" charset="0"/>
              </a:rPr>
              <a:t>dalam </a:t>
            </a:r>
            <a:r>
              <a:rPr lang="en-US" sz="1600" dirty="0" smtClean="0">
                <a:latin typeface="Arial" charset="0"/>
              </a:rPr>
              <a:t>millimeter)</a:t>
            </a:r>
            <a:endParaRPr lang="en-US" sz="16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38" grpId="0" animBg="1"/>
      <p:bldP spid="3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428728" y="785794"/>
            <a:ext cx="636584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Verdana" pitchFamily="34" charset="0"/>
              </a:rPr>
              <a:t>Menghitung Ukuran Kertas</a:t>
            </a:r>
            <a:endParaRPr lang="fr-FR" dirty="0">
              <a:solidFill>
                <a:srgbClr val="336699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28662" y="1643050"/>
            <a:ext cx="72866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dirty="0">
                <a:solidFill>
                  <a:srgbClr val="7030A0"/>
                </a:solidFill>
              </a:rPr>
              <a:t>Cara menghitung ukuran kertas </a:t>
            </a:r>
          </a:p>
          <a:p>
            <a:r>
              <a:rPr lang="sv-SE" sz="2400" dirty="0">
                <a:solidFill>
                  <a:srgbClr val="7030A0"/>
                </a:solidFill>
              </a:rPr>
              <a:t>– Ukuran pokok luas kertas gambar = 1 m2 </a:t>
            </a:r>
          </a:p>
          <a:p>
            <a:r>
              <a:rPr lang="id-ID" sz="2400" dirty="0">
                <a:solidFill>
                  <a:srgbClr val="7030A0"/>
                </a:solidFill>
              </a:rPr>
              <a:t>– Panjang = </a:t>
            </a:r>
            <a:r>
              <a:rPr lang="id-ID" sz="2400" i="1" dirty="0">
                <a:solidFill>
                  <a:srgbClr val="7030A0"/>
                </a:solidFill>
              </a:rPr>
              <a:t>y m </a:t>
            </a:r>
          </a:p>
          <a:p>
            <a:r>
              <a:rPr lang="id-ID" sz="2400" dirty="0">
                <a:solidFill>
                  <a:srgbClr val="7030A0"/>
                </a:solidFill>
              </a:rPr>
              <a:t>– Lebar = </a:t>
            </a:r>
            <a:r>
              <a:rPr lang="id-ID" sz="2400" i="1" dirty="0">
                <a:solidFill>
                  <a:srgbClr val="7030A0"/>
                </a:solidFill>
              </a:rPr>
              <a:t>x m </a:t>
            </a:r>
            <a:endParaRPr lang="id-ID" sz="2400" i="1" dirty="0" smtClean="0">
              <a:solidFill>
                <a:srgbClr val="7030A0"/>
              </a:solidFill>
            </a:endParaRPr>
          </a:p>
          <a:p>
            <a:endParaRPr lang="id-ID" sz="2400" i="1" dirty="0">
              <a:solidFill>
                <a:srgbClr val="7030A0"/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3286124"/>
            <a:ext cx="544222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1000100" y="5072074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err="1" smtClean="0">
                <a:solidFill>
                  <a:srgbClr val="7030A0"/>
                </a:solidFill>
              </a:rPr>
              <a:t>Lebar</a:t>
            </a:r>
            <a:r>
              <a:rPr lang="es-ES" sz="2400" dirty="0" smtClean="0">
                <a:solidFill>
                  <a:srgbClr val="7030A0"/>
                </a:solidFill>
              </a:rPr>
              <a:t> (= </a:t>
            </a:r>
            <a:r>
              <a:rPr lang="es-ES" sz="2400" i="1" dirty="0" smtClean="0">
                <a:solidFill>
                  <a:srgbClr val="7030A0"/>
                </a:solidFill>
              </a:rPr>
              <a:t>x) = 841 mm </a:t>
            </a:r>
            <a:r>
              <a:rPr lang="es-ES" sz="2400" i="1" dirty="0" err="1" smtClean="0">
                <a:solidFill>
                  <a:srgbClr val="7030A0"/>
                </a:solidFill>
              </a:rPr>
              <a:t>Panjang</a:t>
            </a:r>
            <a:r>
              <a:rPr lang="es-ES" sz="2400" i="1" dirty="0" smtClean="0">
                <a:solidFill>
                  <a:srgbClr val="7030A0"/>
                </a:solidFill>
              </a:rPr>
              <a:t> (= y) = 1189 mm</a:t>
            </a:r>
            <a:endParaRPr lang="id-ID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0298" y="3214686"/>
            <a:ext cx="34644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Trajan Pro" pitchFamily="18" charset="0"/>
              </a:rPr>
              <a:t>Terimakasih...</a:t>
            </a:r>
            <a:endParaRPr lang="fr-FR" dirty="0">
              <a:solidFill>
                <a:srgbClr val="336699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1142984"/>
            <a:ext cx="4618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B050"/>
                </a:solidFill>
                <a:latin typeface="Trajan Pro" pitchFamily="18" charset="0"/>
              </a:rPr>
              <a:t>Quote of The Day :</a:t>
            </a:r>
            <a:endParaRPr lang="fr-FR" dirty="0">
              <a:solidFill>
                <a:srgbClr val="00B050"/>
              </a:solidFill>
              <a:latin typeface="Trajan Pro" pitchFamily="18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0034" y="2571744"/>
            <a:ext cx="55305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7030A0"/>
                </a:solidFill>
                <a:latin typeface="Trajan Pro" pitchFamily="18" charset="0"/>
              </a:rPr>
              <a:t>Knowledge is Something.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00034" y="3214686"/>
            <a:ext cx="83498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FF0066"/>
                </a:solidFill>
                <a:latin typeface="Trajan Pro" pitchFamily="18" charset="0"/>
              </a:rPr>
              <a:t>Applying what you know is everything.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00034" y="3857628"/>
            <a:ext cx="82604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FF0000"/>
                </a:solidFill>
                <a:latin typeface="Trajan Pro" pitchFamily="18" charset="0"/>
              </a:rPr>
              <a:t>But Knowledge + action = Perfecting...</a:t>
            </a:r>
            <a:endParaRPr lang="fr-FR" sz="1600" dirty="0">
              <a:solidFill>
                <a:srgbClr val="FF0000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1144</TotalTime>
  <Words>961</Words>
  <Application>Microsoft PowerPoint</Application>
  <PresentationFormat>On-screen Show (4:3)</PresentationFormat>
  <Paragraphs>206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Modèle par défaut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Syphon</dc:title>
  <dc:creator>www.powerpointstyles.com</dc:creator>
  <cp:lastModifiedBy>User</cp:lastModifiedBy>
  <cp:revision>39</cp:revision>
  <dcterms:created xsi:type="dcterms:W3CDTF">2009-03-23T15:23:24Z</dcterms:created>
  <dcterms:modified xsi:type="dcterms:W3CDTF">2016-09-16T07:58:45Z</dcterms:modified>
</cp:coreProperties>
</file>