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5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6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7.xml" ContentType="application/vnd.openxmlformats-officedocument.theme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8.xml" ContentType="application/vnd.openxmlformats-officedocument.theme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9.xml" ContentType="application/vnd.openxmlformats-officedocument.theme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10.xml" ContentType="application/vnd.openxmlformats-officedocument.theme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theme/theme11.xml" ContentType="application/vnd.openxmlformats-officedocument.theme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2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theme/theme13.xml" ContentType="application/vnd.openxmlformats-officedocument.theme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theme/theme14.xml" ContentType="application/vnd.openxmlformats-officedocument.theme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theme/theme15.xml" ContentType="application/vnd.openxmlformats-officedocument.theme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theme/theme16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theme/theme17.xml" ContentType="application/vnd.openxmlformats-officedocument.theme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theme/theme18.xml" ContentType="application/vnd.openxmlformats-officedocument.theme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theme/theme19.xml" ContentType="application/vnd.openxmlformats-officedocument.theme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92" r:id="rId2"/>
    <p:sldMasterId id="2147483734" r:id="rId3"/>
    <p:sldMasterId id="2147483788" r:id="rId4"/>
    <p:sldMasterId id="2147484016" r:id="rId5"/>
    <p:sldMasterId id="2147484046" r:id="rId6"/>
    <p:sldMasterId id="2147484071" r:id="rId7"/>
    <p:sldMasterId id="2147484127" r:id="rId8"/>
    <p:sldMasterId id="2147484152" r:id="rId9"/>
    <p:sldMasterId id="2147484177" r:id="rId10"/>
    <p:sldMasterId id="2147484393" r:id="rId11"/>
    <p:sldMasterId id="2147484411" r:id="rId12"/>
    <p:sldMasterId id="2147484447" r:id="rId13"/>
    <p:sldMasterId id="2147484745" r:id="rId14"/>
    <p:sldMasterId id="2147484894" r:id="rId15"/>
    <p:sldMasterId id="2147484930" r:id="rId16"/>
    <p:sldMasterId id="2147485158" r:id="rId17"/>
    <p:sldMasterId id="2147485259" r:id="rId18"/>
    <p:sldMasterId id="2147485272" r:id="rId19"/>
    <p:sldMasterId id="2147485302" r:id="rId20"/>
  </p:sldMasterIdLst>
  <p:notesMasterIdLst>
    <p:notesMasterId r:id="rId41"/>
  </p:notesMasterIdLst>
  <p:handoutMasterIdLst>
    <p:handoutMasterId r:id="rId42"/>
  </p:handoutMasterIdLst>
  <p:sldIdLst>
    <p:sldId id="257" r:id="rId21"/>
    <p:sldId id="258" r:id="rId22"/>
    <p:sldId id="259" r:id="rId23"/>
    <p:sldId id="265" r:id="rId24"/>
    <p:sldId id="260" r:id="rId25"/>
    <p:sldId id="261" r:id="rId26"/>
    <p:sldId id="298" r:id="rId27"/>
    <p:sldId id="266" r:id="rId28"/>
    <p:sldId id="296" r:id="rId29"/>
    <p:sldId id="297" r:id="rId30"/>
    <p:sldId id="268" r:id="rId31"/>
    <p:sldId id="269" r:id="rId32"/>
    <p:sldId id="270" r:id="rId33"/>
    <p:sldId id="271" r:id="rId34"/>
    <p:sldId id="274" r:id="rId35"/>
    <p:sldId id="275" r:id="rId36"/>
    <p:sldId id="288" r:id="rId37"/>
    <p:sldId id="277" r:id="rId38"/>
    <p:sldId id="276" r:id="rId39"/>
    <p:sldId id="287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C4B1156A-380E-4F78-BDF5-A606A8083BF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3529" autoAdjust="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9" d="100"/>
          <a:sy n="69" d="100"/>
        </p:scale>
        <p:origin x="278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6.xml"/><Relationship Id="rId39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.xml"/><Relationship Id="rId34" Type="http://schemas.openxmlformats.org/officeDocument/2006/relationships/slide" Target="slides/slide14.xml"/><Relationship Id="rId42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slide" Target="slides/slide18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9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4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40" Type="http://schemas.openxmlformats.org/officeDocument/2006/relationships/slide" Target="slides/slide20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1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3D5444-F62C-42C3-A75A-D9DBA807730F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4F617-7A30-41D4-AB86-5D833C98E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6248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CAA1FA-7B6A-47D2-8D61-F225D71B51FF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A179D-2D27-49E2-B022-8EDDA2EFE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603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A179D-2D27-49E2-B022-8EDDA2EFE6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4225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>
            <a:extLst>
              <a:ext uri="{FF2B5EF4-FFF2-40B4-BE49-F238E27FC236}">
                <a16:creationId xmlns:a16="http://schemas.microsoft.com/office/drawing/2014/main" id="{3A221944-948E-43FE-987C-160B7DD900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728663"/>
            <a:ext cx="2743200" cy="3600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id-ID"/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43739268-82AB-4ABB-8231-0CF338DC0DAF}"/>
              </a:ext>
            </a:extLst>
          </p:cNvPr>
          <p:cNvSpPr txBox="1">
            <a:spLocks noGrp="1" noChangeArrowheads="1"/>
          </p:cNvSpPr>
          <p:nvPr>
            <p:ph type="body"/>
          </p:nvPr>
        </p:nvSpPr>
        <p:spPr>
          <a:xfrm>
            <a:off x="731838" y="4560888"/>
            <a:ext cx="5849937" cy="4319587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id-ID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0947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>
            <a:extLst>
              <a:ext uri="{FF2B5EF4-FFF2-40B4-BE49-F238E27FC236}">
                <a16:creationId xmlns:a16="http://schemas.microsoft.com/office/drawing/2014/main" id="{6705DC6B-7CCB-4C37-9106-E6A8ACF028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728663"/>
            <a:ext cx="2743200" cy="3600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  <a:defRPr/>
            </a:pPr>
            <a:endParaRPr kumimoji="0" lang="en-US" alt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Lucida Sans Unicode" panose="020B0602030504020204" pitchFamily="34" charset="0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EC8F8473-A8D5-4EC7-BDAF-559730003F18}"/>
              </a:ext>
            </a:extLst>
          </p:cNvPr>
          <p:cNvSpPr txBox="1">
            <a:spLocks noGrp="1" noChangeArrowheads="1"/>
          </p:cNvSpPr>
          <p:nvPr>
            <p:ph type="body"/>
          </p:nvPr>
        </p:nvSpPr>
        <p:spPr>
          <a:xfrm>
            <a:off x="731838" y="4560888"/>
            <a:ext cx="5849937" cy="4319587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id-ID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9792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1">
            <a:extLst>
              <a:ext uri="{FF2B5EF4-FFF2-40B4-BE49-F238E27FC236}">
                <a16:creationId xmlns:a16="http://schemas.microsoft.com/office/drawing/2014/main" id="{5A9AEF24-6285-4534-9309-E93C60EE5F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728663"/>
            <a:ext cx="2743200" cy="3600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  <a:defRPr/>
            </a:pPr>
            <a:endParaRPr kumimoji="0" lang="en-US" alt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Lucida Sans Unicode" panose="020B0602030504020204" pitchFamily="34" charset="0"/>
            </a:endParaRPr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16844BD3-37FF-4067-A372-E48106DC2A45}"/>
              </a:ext>
            </a:extLst>
          </p:cNvPr>
          <p:cNvSpPr txBox="1">
            <a:spLocks noGrp="1" noChangeArrowheads="1"/>
          </p:cNvSpPr>
          <p:nvPr>
            <p:ph type="body"/>
          </p:nvPr>
        </p:nvSpPr>
        <p:spPr>
          <a:xfrm>
            <a:off x="731838" y="4560888"/>
            <a:ext cx="5849937" cy="4319587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id-ID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113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9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9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9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Layouts/_rels/slideLayout1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9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2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2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2.xml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2.xml"/></Relationships>
</file>

<file path=ppt/slideLayouts/_rels/slideLayout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2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2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4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15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5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15.xml"/></Relationships>
</file>

<file path=ppt/slideLayouts/_rels/slideLayout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15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6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6.xml"/></Relationships>
</file>

<file path=ppt/slideLayouts/_rels/slideLayout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6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20.xml"/></Relationships>
</file>

<file path=ppt/slideLayouts/_rels/slideLayout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_rels/slideLayout2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 noChangeArrowheads="1"/>
          </p:cNvSpPr>
          <p:nvPr/>
        </p:nvSpPr>
        <p:spPr bwMode="white">
          <a:xfrm>
            <a:off x="8429022" y="0"/>
            <a:ext cx="3762978" cy="6858000"/>
          </a:xfrm>
          <a:custGeom>
            <a:avLst/>
            <a:gdLst>
              <a:gd name="connsiteX0" fmla="*/ 0 w 3762978"/>
              <a:gd name="connsiteY0" fmla="*/ 0 h 6858000"/>
              <a:gd name="connsiteX1" fmla="*/ 3762978 w 3762978"/>
              <a:gd name="connsiteY1" fmla="*/ 0 h 6858000"/>
              <a:gd name="connsiteX2" fmla="*/ 3762978 w 3762978"/>
              <a:gd name="connsiteY2" fmla="*/ 6858000 h 6858000"/>
              <a:gd name="connsiteX3" fmla="*/ 338667 w 3762978"/>
              <a:gd name="connsiteY3" fmla="*/ 6858000 h 6858000"/>
              <a:gd name="connsiteX4" fmla="*/ 1189567 w 3762978"/>
              <a:gd name="connsiteY4" fmla="*/ 4337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62978" h="6858000">
                <a:moveTo>
                  <a:pt x="0" y="0"/>
                </a:moveTo>
                <a:lnTo>
                  <a:pt x="3762978" y="0"/>
                </a:lnTo>
                <a:lnTo>
                  <a:pt x="3762978" y="6858000"/>
                </a:lnTo>
                <a:lnTo>
                  <a:pt x="338667" y="6858000"/>
                </a:lnTo>
                <a:lnTo>
                  <a:pt x="1189567" y="43370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8145385" y="0"/>
            <a:ext cx="1672169" cy="6858000"/>
          </a:xfrm>
          <a:custGeom>
            <a:avLst/>
            <a:gdLst/>
            <a:ahLst/>
            <a:cxnLst/>
            <a:rect l="l" t="t" r="r" b="b"/>
            <a:pathLst>
              <a:path w="1254127" h="6858000">
                <a:moveTo>
                  <a:pt x="0" y="0"/>
                </a:moveTo>
                <a:lnTo>
                  <a:pt x="365127" y="0"/>
                </a:lnTo>
                <a:lnTo>
                  <a:pt x="1254127" y="4337050"/>
                </a:lnTo>
                <a:lnTo>
                  <a:pt x="619127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950653" y="0"/>
            <a:ext cx="1528232" cy="6858000"/>
          </a:xfrm>
          <a:custGeom>
            <a:avLst/>
            <a:gdLst/>
            <a:ahLst/>
            <a:cxnLst/>
            <a:rect l="l" t="t" r="r" b="b"/>
            <a:pathLst>
              <a:path w="1146174" h="6858000">
                <a:moveTo>
                  <a:pt x="0" y="0"/>
                </a:moveTo>
                <a:lnTo>
                  <a:pt x="253999" y="0"/>
                </a:lnTo>
                <a:lnTo>
                  <a:pt x="1146174" y="4337050"/>
                </a:lnTo>
                <a:lnTo>
                  <a:pt x="511174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1778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873584"/>
            <a:ext cx="6400800" cy="256032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4572000"/>
            <a:ext cx="6400800" cy="16002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1258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1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/>
          <p:cNvSpPr>
            <a:spLocks noChangeArrowheads="1"/>
          </p:cNvSpPr>
          <p:nvPr/>
        </p:nvSpPr>
        <p:spPr bwMode="white">
          <a:xfrm>
            <a:off x="6540503" y="0"/>
            <a:ext cx="5651496" cy="6858000"/>
          </a:xfrm>
          <a:custGeom>
            <a:avLst/>
            <a:gdLst/>
            <a:ahLst/>
            <a:cxnLst/>
            <a:rect l="l" t="t" r="r" b="b"/>
            <a:pathLst>
              <a:path w="4238622" h="6858000">
                <a:moveTo>
                  <a:pt x="0" y="0"/>
                </a:moveTo>
                <a:lnTo>
                  <a:pt x="4086222" y="0"/>
                </a:lnTo>
                <a:lnTo>
                  <a:pt x="4237035" y="0"/>
                </a:lnTo>
                <a:lnTo>
                  <a:pt x="4238622" y="0"/>
                </a:lnTo>
                <a:lnTo>
                  <a:pt x="4238622" y="6858000"/>
                </a:lnTo>
                <a:lnTo>
                  <a:pt x="4237035" y="6858000"/>
                </a:lnTo>
                <a:lnTo>
                  <a:pt x="4086222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6256868" y="0"/>
            <a:ext cx="1672169" cy="6858000"/>
          </a:xfrm>
          <a:custGeom>
            <a:avLst/>
            <a:gdLst/>
            <a:ahLst/>
            <a:cxnLst/>
            <a:rect l="l" t="t" r="r" b="b"/>
            <a:pathLst>
              <a:path w="1254127" h="6858000">
                <a:moveTo>
                  <a:pt x="0" y="0"/>
                </a:moveTo>
                <a:lnTo>
                  <a:pt x="365127" y="0"/>
                </a:lnTo>
                <a:lnTo>
                  <a:pt x="1254127" y="4337050"/>
                </a:lnTo>
                <a:lnTo>
                  <a:pt x="619127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6062136" y="0"/>
            <a:ext cx="1528232" cy="6858000"/>
          </a:xfrm>
          <a:custGeom>
            <a:avLst/>
            <a:gdLst/>
            <a:ahLst/>
            <a:cxnLst/>
            <a:rect l="l" t="t" r="r" b="b"/>
            <a:pathLst>
              <a:path w="1146174" h="6858000">
                <a:moveTo>
                  <a:pt x="0" y="0"/>
                </a:moveTo>
                <a:lnTo>
                  <a:pt x="253999" y="0"/>
                </a:lnTo>
                <a:lnTo>
                  <a:pt x="1146174" y="4337050"/>
                </a:lnTo>
                <a:lnTo>
                  <a:pt x="511174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1778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1" y="1873584"/>
            <a:ext cx="5120640" cy="256032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0"/>
          </p:nvPr>
        </p:nvSpPr>
        <p:spPr>
          <a:xfrm>
            <a:off x="6743703" y="0"/>
            <a:ext cx="5448297" cy="6858000"/>
          </a:xfrm>
          <a:custGeom>
            <a:avLst/>
            <a:gdLst>
              <a:gd name="connsiteX0" fmla="*/ 0 w 5448297"/>
              <a:gd name="connsiteY0" fmla="*/ 0 h 6858000"/>
              <a:gd name="connsiteX1" fmla="*/ 5448297 w 5448297"/>
              <a:gd name="connsiteY1" fmla="*/ 0 h 6858000"/>
              <a:gd name="connsiteX2" fmla="*/ 5448297 w 5448297"/>
              <a:gd name="connsiteY2" fmla="*/ 6858000 h 6858000"/>
              <a:gd name="connsiteX3" fmla="*/ 338667 w 5448297"/>
              <a:gd name="connsiteY3" fmla="*/ 6858000 h 6858000"/>
              <a:gd name="connsiteX4" fmla="*/ 1185333 w 5448297"/>
              <a:gd name="connsiteY4" fmla="*/ 4337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8297" h="6858000">
                <a:moveTo>
                  <a:pt x="0" y="0"/>
                </a:moveTo>
                <a:lnTo>
                  <a:pt x="5448297" y="0"/>
                </a:lnTo>
                <a:lnTo>
                  <a:pt x="5448297" y="6858000"/>
                </a:lnTo>
                <a:lnTo>
                  <a:pt x="338667" y="6858000"/>
                </a:lnTo>
                <a:lnTo>
                  <a:pt x="1185333" y="4337050"/>
                </a:lnTo>
                <a:close/>
              </a:path>
            </a:pathLst>
          </a:custGeom>
          <a:noFill/>
          <a:ln>
            <a:noFill/>
          </a:ln>
        </p:spPr>
        <p:txBody>
          <a:bodyPr wrap="square" tIns="365760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1" y="4572000"/>
            <a:ext cx="5120640" cy="1600200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40281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white">
          <a:xfrm>
            <a:off x="9622368" y="0"/>
            <a:ext cx="2569632" cy="6858000"/>
          </a:xfrm>
          <a:custGeom>
            <a:avLst/>
            <a:gdLst/>
            <a:ahLst/>
            <a:cxnLst/>
            <a:rect l="l" t="t" r="r" b="b"/>
            <a:pathLst>
              <a:path w="1927224" h="6858000">
                <a:moveTo>
                  <a:pt x="0" y="0"/>
                </a:moveTo>
                <a:lnTo>
                  <a:pt x="1927224" y="0"/>
                </a:lnTo>
                <a:lnTo>
                  <a:pt x="1927224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9237132" y="0"/>
            <a:ext cx="1672169" cy="6858000"/>
          </a:xfrm>
          <a:custGeom>
            <a:avLst/>
            <a:gdLst/>
            <a:ahLst/>
            <a:cxnLst/>
            <a:rect l="l" t="t" r="r" b="b"/>
            <a:pathLst>
              <a:path w="1254127" h="6858000">
                <a:moveTo>
                  <a:pt x="0" y="0"/>
                </a:moveTo>
                <a:lnTo>
                  <a:pt x="365127" y="0"/>
                </a:lnTo>
                <a:lnTo>
                  <a:pt x="1254127" y="4337050"/>
                </a:lnTo>
                <a:lnTo>
                  <a:pt x="619127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101600" dist="50800" algn="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9173633" y="0"/>
            <a:ext cx="1460499" cy="6858000"/>
          </a:xfrm>
          <a:custGeom>
            <a:avLst/>
            <a:gdLst/>
            <a:ahLst/>
            <a:cxnLst/>
            <a:rect l="l" t="t" r="r" b="b"/>
            <a:pathLst>
              <a:path w="1095374" h="6858000">
                <a:moveTo>
                  <a:pt x="0" y="0"/>
                </a:moveTo>
                <a:lnTo>
                  <a:pt x="203199" y="0"/>
                </a:lnTo>
                <a:lnTo>
                  <a:pt x="1095374" y="4337050"/>
                </a:lnTo>
                <a:lnTo>
                  <a:pt x="460374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101600" dist="50800" algn="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9173633" y="0"/>
            <a:ext cx="1460499" cy="6858000"/>
          </a:xfrm>
          <a:custGeom>
            <a:avLst/>
            <a:gdLst/>
            <a:ahLst/>
            <a:cxnLst/>
            <a:rect l="l" t="t" r="r" b="b"/>
            <a:pathLst>
              <a:path w="1095374" h="6858000">
                <a:moveTo>
                  <a:pt x="0" y="0"/>
                </a:moveTo>
                <a:lnTo>
                  <a:pt x="203199" y="0"/>
                </a:lnTo>
                <a:lnTo>
                  <a:pt x="1095374" y="4337050"/>
                </a:lnTo>
                <a:lnTo>
                  <a:pt x="460374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2914650"/>
            <a:ext cx="8046720" cy="1557338"/>
          </a:xfrm>
        </p:spPr>
        <p:txBody>
          <a:bodyPr anchor="b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398" y="4589463"/>
            <a:ext cx="8046718" cy="1011237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964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828799"/>
            <a:ext cx="4572000" cy="43434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20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572000" cy="850392"/>
          </a:xfrm>
        </p:spPr>
        <p:txBody>
          <a:bodyPr anchor="ctr">
            <a:normAutofit/>
          </a:bodyPr>
          <a:lstStyle>
            <a:lvl1pPr marL="0" indent="0">
              <a:buNone/>
              <a:defRPr sz="2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2705100"/>
            <a:ext cx="4572000" cy="34671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600" y="1828800"/>
            <a:ext cx="4572000" cy="847725"/>
          </a:xfrm>
        </p:spPr>
        <p:txBody>
          <a:bodyPr anchor="ctr">
            <a:normAutofit/>
          </a:bodyPr>
          <a:lstStyle>
            <a:lvl1pPr marL="0" indent="0">
              <a:buNone/>
              <a:defRPr sz="2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705100"/>
            <a:ext cx="4572000" cy="34671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36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33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63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8209" y="1828800"/>
            <a:ext cx="6126480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0" y="1828800"/>
            <a:ext cx="3017520" cy="4343400"/>
          </a:xfrm>
        </p:spPr>
        <p:txBody>
          <a:bodyPr anchor="ctr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6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4724400" y="1828801"/>
            <a:ext cx="6172200" cy="4343400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0" y="1828800"/>
            <a:ext cx="3017520" cy="4343400"/>
          </a:xfrm>
        </p:spPr>
        <p:txBody>
          <a:bodyPr anchor="ctr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5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1295400" y="5257800"/>
            <a:ext cx="457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6324599" y="5257800"/>
            <a:ext cx="457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295400" y="5257800"/>
            <a:ext cx="4572000" cy="54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1"/>
          <p:cNvSpPr/>
          <p:nvPr/>
        </p:nvSpPr>
        <p:spPr>
          <a:xfrm>
            <a:off x="6324599" y="5257800"/>
            <a:ext cx="4572000" cy="54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298448" y="1828801"/>
            <a:ext cx="4572000" cy="3428999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invGray">
          <a:xfrm>
            <a:off x="1371273" y="5333098"/>
            <a:ext cx="4420252" cy="839102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3"/>
          </p:nvPr>
        </p:nvSpPr>
        <p:spPr>
          <a:xfrm>
            <a:off x="6324600" y="1828801"/>
            <a:ext cx="4572000" cy="3428999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4"/>
          </p:nvPr>
        </p:nvSpPr>
        <p:spPr bwMode="invGray">
          <a:xfrm>
            <a:off x="6412954" y="5333098"/>
            <a:ext cx="4420252" cy="839102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01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9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 rot="5400000">
            <a:off x="7562850" y="2228850"/>
            <a:ext cx="6858000" cy="24003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 rot="5400000">
            <a:off x="6331230" y="3387909"/>
            <a:ext cx="6858000" cy="8218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5400000">
            <a:off x="6251613" y="3387909"/>
            <a:ext cx="6858000" cy="821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71318" y="685800"/>
            <a:ext cx="1033272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685800"/>
            <a:ext cx="7976754" cy="54864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11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B938FE9-F6C0-4AFF-B8A0-D5A68A48ACD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1A1E278-C396-4079-A02A-84FB01C7395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099250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5D0873-11B3-4F8C-8AC9-52EDF1DD351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89AE79-BD67-482B-A126-3C68BF110B6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7204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D27F302-4D9F-4F3F-8C93-FE4568ED8A4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50D5166-4E47-4724-8D66-716DEF9613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0636705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14D796-3126-448B-B572-3E372831680F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B1A384-23F9-489E-A188-72EDAB227A4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72564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626797-9F51-407B-8CAC-CA19A85D094D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12DE91-08EB-4300-B707-AFB4BF05F82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28862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AB4802-4001-492D-8A3F-BF721BF6AE7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CA8725-FCB2-4CBA-B0E5-F4D6BD768C5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630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B9203B-82AE-45AF-8E8E-5436C59C4AD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AA6227-6B03-47B8-BD0A-DDA8372509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9168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pPr>
              <a:defRPr/>
            </a:pPr>
            <a:fld id="{F6BBD5CC-A0F6-4B2D-8427-054567296557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pPr>
              <a:defRPr/>
            </a:pPr>
            <a:fld id="{F39D5282-3030-47F7-878F-825FD9576F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4851300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pPr>
              <a:defRPr/>
            </a:pPr>
            <a:fld id="{EE465E28-87FA-48C9-B142-A1735F9618B9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pPr>
              <a:defRPr/>
            </a:pPr>
            <a:fld id="{A365A015-5452-42C5-8506-0813A7BD52C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4458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45EDA2-64AC-4974-B528-3EEA61F027D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3AB12-85C6-423F-95BD-11082A3590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8577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01ABFF-B7CB-4EF3-A500-EDDC1BCA7C42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423822-F1F6-4BA5-B916-FE760CE3AB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8105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B938FE9-F6C0-4AFF-B8A0-D5A68A48ACD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1A1E278-C396-4079-A02A-84FB01C7395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9655568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5D0873-11B3-4F8C-8AC9-52EDF1DD351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89AE79-BD67-482B-A126-3C68BF110B6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7526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D27F302-4D9F-4F3F-8C93-FE4568ED8A4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50D5166-4E47-4724-8D66-716DEF9613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0599518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14D796-3126-448B-B572-3E372831680F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B1A384-23F9-489E-A188-72EDAB227A4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7531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626797-9F51-407B-8CAC-CA19A85D094D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12DE91-08EB-4300-B707-AFB4BF05F82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1174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AB4802-4001-492D-8A3F-BF721BF6AE7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CA8725-FCB2-4CBA-B0E5-F4D6BD768C5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1938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B9203B-82AE-45AF-8E8E-5436C59C4AD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AA6227-6B03-47B8-BD0A-DDA8372509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5205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6BBD5CC-A0F6-4B2D-8427-054567296557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39D5282-3030-47F7-878F-825FD9576F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84602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65E28-87FA-48C9-B142-A1735F9618B9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365A015-5452-42C5-8506-0813A7BD52C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3275196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45EDA2-64AC-4974-B528-3EEA61F027D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3AB12-85C6-423F-95BD-11082A3590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80922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01ABFF-B7CB-4EF3-A500-EDDC1BCA7C42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423822-F1F6-4BA5-B916-FE760CE3AB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1352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938FE9-F6C0-4AFF-B8A0-D5A68A48ACD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A1E278-C396-4079-A02A-84FB01C7395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4149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5D0873-11B3-4F8C-8AC9-52EDF1DD351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89AE79-BD67-482B-A126-3C68BF110B6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31983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27F302-4D9F-4F3F-8C93-FE4568ED8A4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D5166-4E47-4724-8D66-716DEF9613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4670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14D796-3126-448B-B572-3E372831680F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B1A384-23F9-489E-A188-72EDAB227A4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07935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626797-9F51-407B-8CAC-CA19A85D094D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12DE91-08EB-4300-B707-AFB4BF05F82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02863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AB4802-4001-492D-8A3F-BF721BF6AE7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CA8725-FCB2-4CBA-B0E5-F4D6BD768C5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35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B9203B-82AE-45AF-8E8E-5436C59C4AD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AA6227-6B03-47B8-BD0A-DDA8372509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5982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BBD5CC-A0F6-4B2D-8427-054567296557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9D5282-3030-47F7-878F-825FD9576F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32933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65E28-87FA-48C9-B142-A1735F9618B9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65A015-5452-42C5-8506-0813A7BD52C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5732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AA4C98-C8B2-4DA2-825C-8EC3BE465551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8CDD3-EE12-4D5D-A229-0F74DE5771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5797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2951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AA4C98-C8B2-4DA2-825C-8EC3BE465551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8CDD3-EE12-4D5D-A229-0F74DE5771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666215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AA4C98-C8B2-4DA2-825C-8EC3BE465551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8CDD3-EE12-4D5D-A229-0F74DE5771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1857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06569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93159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45EDA2-64AC-4974-B528-3EEA61F027D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3AB12-85C6-423F-95BD-11082A3590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63153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01ABFF-B7CB-4EF3-A500-EDDC1BCA7C42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423822-F1F6-4BA5-B916-FE760CE3AB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41768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938FE9-F6C0-4AFF-B8A0-D5A68A48ACD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A1E278-C396-4079-A02A-84FB01C7395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185054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5D0873-11B3-4F8C-8AC9-52EDF1DD351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89AE79-BD67-482B-A126-3C68BF110B6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78564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27F302-4D9F-4F3F-8C93-FE4568ED8A4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D5166-4E47-4724-8D66-716DEF9613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22601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14D796-3126-448B-B572-3E372831680F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B1A384-23F9-489E-A188-72EDAB227A4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08844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626797-9F51-407B-8CAC-CA19A85D094D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12DE91-08EB-4300-B707-AFB4BF05F82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26278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AB4802-4001-492D-8A3F-BF721BF6AE7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CA8725-FCB2-4CBA-B0E5-F4D6BD768C5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94931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B9203B-82AE-45AF-8E8E-5436C59C4AD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AA6227-6B03-47B8-BD0A-DDA8372509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88526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BBD5CC-A0F6-4B2D-8427-054567296557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9D5282-3030-47F7-878F-825FD9576F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30321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65E28-87FA-48C9-B142-A1735F9618B9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65A015-5452-42C5-8506-0813A7BD52C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55311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AA4C98-C8B2-4DA2-825C-8EC3BE465551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8CDD3-EE12-4D5D-A229-0F74DE5771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15521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AA4C98-C8B2-4DA2-825C-8EC3BE465551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8CDD3-EE12-4D5D-A229-0F74DE5771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45030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AA4C98-C8B2-4DA2-825C-8EC3BE465551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8CDD3-EE12-4D5D-A229-0F74DE5771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826824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AA4C98-C8B2-4DA2-825C-8EC3BE465551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8CDD3-EE12-4D5D-A229-0F74DE5771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9923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AA4C98-C8B2-4DA2-825C-8EC3BE465551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8CDD3-EE12-4D5D-A229-0F74DE5771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7157119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AA4C98-C8B2-4DA2-825C-8EC3BE465551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8CDD3-EE12-4D5D-A229-0F74DE5771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82421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45EDA2-64AC-4974-B528-3EEA61F027D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3AB12-85C6-423F-95BD-11082A3590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78172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01ABFF-B7CB-4EF3-A500-EDDC1BCA7C42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423822-F1F6-4BA5-B916-FE760CE3AB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11325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pPr>
              <a:defRPr/>
            </a:pPr>
            <a:fld id="{8B938FE9-F6C0-4AFF-B8A0-D5A68A48ACD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pPr>
              <a:defRPr/>
            </a:pPr>
            <a:fld id="{81A1E278-C396-4079-A02A-84FB01C7395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55881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5D0873-11B3-4F8C-8AC9-52EDF1DD351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89AE79-BD67-482B-A126-3C68BF110B6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13796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pPr>
              <a:defRPr/>
            </a:pPr>
            <a:fld id="{6D27F302-4D9F-4F3F-8C93-FE4568ED8A4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pPr>
              <a:defRPr/>
            </a:pPr>
            <a:fld id="{A50D5166-4E47-4724-8D66-716DEF9613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29062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pPr>
              <a:defRPr/>
            </a:pPr>
            <a:fld id="{4014D796-3126-448B-B572-3E372831680F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pPr>
              <a:defRPr/>
            </a:pPr>
            <a:fld id="{44B1A384-23F9-489E-A188-72EDAB227A4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29821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pPr>
              <a:defRPr/>
            </a:pPr>
            <a:fld id="{70626797-9F51-407B-8CAC-CA19A85D094D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pPr>
              <a:defRPr/>
            </a:pPr>
            <a:fld id="{1412DE91-08EB-4300-B707-AFB4BF05F82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68966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AB4802-4001-492D-8A3F-BF721BF6AE7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CA8725-FCB2-4CBA-B0E5-F4D6BD768C5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1455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pPr>
              <a:defRPr/>
            </a:pPr>
            <a:fld id="{F5B9203B-82AE-45AF-8E8E-5436C59C4AD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pPr>
              <a:defRPr/>
            </a:pPr>
            <a:fld id="{19AA6227-6B03-47B8-BD0A-DDA8372509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91058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BBD5CC-A0F6-4B2D-8427-054567296557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9D5282-3030-47F7-878F-825FD9576F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90991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pPr>
              <a:defRPr/>
            </a:pPr>
            <a:fld id="{EE465E28-87FA-48C9-B142-A1735F9618B9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pPr>
              <a:defRPr/>
            </a:pPr>
            <a:fld id="{A365A015-5452-42C5-8506-0813A7BD52C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00312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45EDA2-64AC-4974-B528-3EEA61F027D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3AB12-85C6-423F-95BD-11082A3590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11497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pPr>
              <a:defRPr/>
            </a:pPr>
            <a:fld id="{3F01ABFF-B7CB-4EF3-A500-EDDC1BCA7C42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pPr>
              <a:defRPr/>
            </a:pPr>
            <a:fld id="{A7423822-F1F6-4BA5-B916-FE760CE3AB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91136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8471DD-C702-4C14-984F-FB86930737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14917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86B01A-A10B-4F79-A3DC-59E89018A1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7749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8EA16A-4E99-42D7-8D30-C6D61A356B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3955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FA560-DE07-4002-BFEB-74A7E1D36C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56411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F0DC7-CE2E-41F6-B2FB-5914B2D2E2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6585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12ABE-20FD-4D1D-BD00-E350D69812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22276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4EB33E-3757-44C5-B809-DA97DF9205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71177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506E66-C429-48B0-9EAD-CE5E8F826E0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33395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1F590-398F-441A-BDBF-33FE3922BB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57165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86662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58838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101835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69422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27539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97399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27E871-5ECD-4945-AE89-88803F0D90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39647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C8B47-F01A-45D9-9496-BDC200F1CC6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72558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90501"/>
            <a:ext cx="10972800" cy="58261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4233C9F-39FC-43D4-8600-2B9C6259E1E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D59450-4249-4D1B-B1E2-A3F731DBF8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F45368E-2A07-4F9B-908B-60BB1DA828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658A4-137B-45C1-92F2-F6969CDE8F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76752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38471DD-C702-4C14-984F-FB86930737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207105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86B01A-A10B-4F79-A3DC-59E89018A1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3578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8EA16A-4E99-42D7-8D30-C6D61A356B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596960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FA560-DE07-4002-BFEB-74A7E1D36C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27073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F0DC7-CE2E-41F6-B2FB-5914B2D2E2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92141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12ABE-20FD-4D1D-BD00-E350D69812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82142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4EB33E-3757-44C5-B809-DA97DF9205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15970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506E66-C429-48B0-9EAD-CE5E8F826E0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71734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1F590-398F-441A-BDBF-33FE3922BB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599185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27E871-5ECD-4945-AE89-88803F0D90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68256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C8B47-F01A-45D9-9496-BDC200F1CC6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20166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E38471DD-C702-4C14-984F-FB86930737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04730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86B01A-A10B-4F79-A3DC-59E89018A1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21242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118EA16A-4E99-42D7-8D30-C6D61A356B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88379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FA560-DE07-4002-BFEB-74A7E1D36C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81228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F0DC7-CE2E-41F6-B2FB-5914B2D2E2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71652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12ABE-20FD-4D1D-BD00-E350D69812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43514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4EB33E-3757-44C5-B809-DA97DF9205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48052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506E66-C429-48B0-9EAD-CE5E8F826E0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775801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1F590-398F-441A-BDBF-33FE3922BB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6033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27E871-5ECD-4945-AE89-88803F0D90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49790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C8B47-F01A-45D9-9496-BDC200F1CC6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89492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E38471DD-C702-4C14-984F-FB86930737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0451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86B01A-A10B-4F79-A3DC-59E89018A1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85295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pPr>
              <a:defRPr/>
            </a:pPr>
            <a:fld id="{118EA16A-4E99-42D7-8D30-C6D61A356B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2388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FA560-DE07-4002-BFEB-74A7E1D36C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7263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F0DC7-CE2E-41F6-B2FB-5914B2D2E2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17357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12ABE-20FD-4D1D-BD00-E350D69812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79840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4EB33E-3757-44C5-B809-DA97DF9205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79863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3506E66-C429-48B0-9EAD-CE5E8F826E0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8622619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561F590-398F-441A-BDBF-33FE3922BB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22247226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27E871-5ECD-4945-AE89-88803F0D90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92027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C8B47-F01A-45D9-9496-BDC200F1CC6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7492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8471DD-C702-4C14-984F-FB86930737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63426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pPr>
              <a:defRPr/>
            </a:pPr>
            <a:fld id="{3A86B01A-A10B-4F79-A3DC-59E89018A1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97038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8EA16A-4E99-42D7-8D30-C6D61A356B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24310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FA560-DE07-4002-BFEB-74A7E1D36C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415108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F0DC7-CE2E-41F6-B2FB-5914B2D2E2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076846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12ABE-20FD-4D1D-BD00-E350D69812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920131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4EB33E-3757-44C5-B809-DA97DF9205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432034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506E66-C429-48B0-9EAD-CE5E8F826E0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15867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1F590-398F-441A-BDBF-33FE3922BB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835110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54843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60358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319201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699871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21228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421524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27E871-5ECD-4945-AE89-88803F0D90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238537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C8B47-F01A-45D9-9496-BDC200F1CC6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333259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pPr>
              <a:defRPr/>
            </a:pPr>
            <a:fld id="{E38471DD-C702-4C14-984F-FB86930737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74300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86B01A-A10B-4F79-A3DC-59E89018A1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19818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>
              <a:defRPr/>
            </a:pPr>
            <a:fld id="{118EA16A-4E99-42D7-8D30-C6D61A356B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208651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FA560-DE07-4002-BFEB-74A7E1D36C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102394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F0DC7-CE2E-41F6-B2FB-5914B2D2E2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31561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12ABE-20FD-4D1D-BD00-E350D69812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537662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4EB33E-3757-44C5-B809-DA97DF9205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744221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506E66-C429-48B0-9EAD-CE5E8F826E0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699495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1F590-398F-441A-BDBF-33FE3922BB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357469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05016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894557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5158321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509246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535589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429B5-965D-4AF4-9E8B-58C8CFEEE2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88209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27E871-5ECD-4945-AE89-88803F0D90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191907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>
              <a:defRPr/>
            </a:pPr>
            <a:fld id="{F95C8B47-F01A-45D9-9496-BDC200F1CC6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174700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8471DD-C702-4C14-984F-FB86930737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7141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86B01A-A10B-4F79-A3DC-59E89018A1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385618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8EA16A-4E99-42D7-8D30-C6D61A356B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4970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FA560-DE07-4002-BFEB-74A7E1D36C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375835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F0DC7-CE2E-41F6-B2FB-5914B2D2E2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5711411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12ABE-20FD-4D1D-BD00-E350D69812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306962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4EB33E-3757-44C5-B809-DA97DF9205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708002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506E66-C429-48B0-9EAD-CE5E8F826E0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432058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1F590-398F-441A-BDBF-33FE3922BB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370441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27E871-5ECD-4945-AE89-88803F0D90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739613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C8B47-F01A-45D9-9496-BDC200F1CC6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82390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90501"/>
            <a:ext cx="10972800" cy="58261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4233C9F-39FC-43D4-8600-2B9C6259E1E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D59450-4249-4D1B-B1E2-A3F731DBF8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F45368E-2A07-4F9B-908B-60BB1DA828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658A4-137B-45C1-92F2-F6969CDE8F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626802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E63E64D0-6192-4914-A4CD-59D9CBF50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051"/>
            <a:ext cx="12206817" cy="686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63751" y="1701801"/>
            <a:ext cx="9211733" cy="108267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3751" y="2927350"/>
            <a:ext cx="9218083" cy="1752600"/>
          </a:xfrm>
        </p:spPr>
        <p:txBody>
          <a:bodyPr/>
          <a:lstStyle>
            <a:lvl1pPr marL="0" indent="0" algn="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FEA6AE5-1A4A-4552-86BC-2AF698F3F6D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B5AC724-5453-414E-B341-FEDEB4C7F3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A04C66FB-4B7C-4A39-8B2C-6B44B1B50D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471DD-C702-4C14-984F-FB86930737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235697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3C83ADD-ED90-40B8-B91F-D0C521F10C4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D863D6C-9962-4B43-BFCD-4AFB26F394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B42757F6-B8F0-4C8F-85A7-807F030DC9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6B01A-A10B-4F79-A3DC-59E89018A1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345221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7DCD0A7-F7E6-4E08-8DE2-1A1A893ACE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B7288A2-4E11-4D4A-B16E-A82B49AD77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44A71221-5662-4C23-BAF6-49B6706412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EA16A-4E99-42D7-8D30-C6D61A356B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795640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D1F800-7F35-49BE-8802-C1C6B929D6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0805C8-A97F-4943-958F-3AD70DDDBA6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A1E69801-F52B-4E85-B0D5-213B3D3348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0FA560-DE07-4002-BFEB-74A7E1D36C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965011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1C6A3AE9-2C7F-47B5-83CB-546D464B73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40E073EC-A65E-4A79-B302-87832F09AC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3EED245-414F-4E10-A539-969CD8510C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F0DC7-CE2E-41F6-B2FB-5914B2D2E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018937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F89A71F4-990E-4636-87E3-6D7BA60CDF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38ADA64-2A63-4680-9AE0-705B52D1DD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FE4213FA-F9BF-4B1A-B5EA-60BA621652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712ABE-20FD-4D1D-BD00-E350D69812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223539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6D7A13A3-D59A-44BB-BC0A-10C3283258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EF0F7C4E-0924-4771-B6D1-348254CD26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9BEE1D73-5991-48AA-B895-9A114DAB60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EB33E-3757-44C5-B809-DA97DF9205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557534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02C02D6-9C80-4EC9-931C-FB2919F2DC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0BB0318-FCC9-4DA5-8577-F6F3F2F7BC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661905C7-7408-42B3-86F0-8CBDF3A990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06E66-C429-48B0-9EAD-CE5E8F826E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88072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d-ID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7A555E0-85F6-45F0-962C-1C8BA6E7C18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94E8D07-8CC7-4491-B09D-B8F6785FF9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9240C2FC-883D-4AA2-8BC0-BC56CDC3F9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1F590-398F-441A-BDBF-33FE3922BB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415340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13987C2-B7F9-4F8D-90FE-D71265BC03A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55018C7-3667-4152-B398-AE784C2852F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8B99E355-5A18-4564-8266-94D1F2E5345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7E871-5ECD-4945-AE89-88803F0D90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398796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D6A41B9-FA83-4B1E-9F8F-539026E45B4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9884637-C48E-4BF0-95AD-F6C23C4A33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AF24183B-A926-4B21-BC72-4F93215AEA7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C8B47-F01A-45D9-9496-BDC200F1CC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669454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90501"/>
            <a:ext cx="10972800" cy="58261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4233C9F-39FC-43D4-8600-2B9C6259E1E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D59450-4249-4D1B-B1E2-A3F731DBF8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F45368E-2A07-4F9B-908B-60BB1DA828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658A4-137B-45C1-92F2-F6969CDE8F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428127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491" y="1828800"/>
            <a:ext cx="8231744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490" y="4800600"/>
            <a:ext cx="8231744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1011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86B01A-A10B-4F79-A3DC-59E89018A1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7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891" y="2514600"/>
            <a:ext cx="8694663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491" y="5410201"/>
            <a:ext cx="8689596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9/5/2018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257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5174" y="1905001"/>
            <a:ext cx="442075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806" y="1905001"/>
            <a:ext cx="4420751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FA560-DE07-4002-BFEB-74A7E1D36C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59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808" y="1905000"/>
            <a:ext cx="441770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808" y="2743201"/>
            <a:ext cx="441770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1489" y="1905000"/>
            <a:ext cx="441770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1489" y="2743201"/>
            <a:ext cx="441770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F0DC7-CE2E-41F6-B2FB-5914B2D2E2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15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12ABE-20FD-4D1D-BD00-E350D69812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73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4EB33E-3757-44C5-B809-DA97DF9205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8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879" y="1905000"/>
            <a:ext cx="3597544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491" y="4648200"/>
            <a:ext cx="3582332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2704" y="685800"/>
            <a:ext cx="6402467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506E66-C429-48B0-9EAD-CE5E8F826E0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18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879" y="1905000"/>
            <a:ext cx="3597544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491" y="4648200"/>
            <a:ext cx="3582332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952704" y="685800"/>
            <a:ext cx="6402466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1F590-398F-441A-BDBF-33FE3922BB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30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27E871-5ECD-4945-AE89-88803F0D90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3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794" y="381001"/>
            <a:ext cx="1524398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809" y="381001"/>
            <a:ext cx="7393324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C8B47-F01A-45D9-9496-BDC200F1CC6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93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9/5/2018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38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53E00-D8B9-48EF-9414-23F8FF1FFE8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7713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11" name="Picture Placeholder 10" descr="An empty placeholder to add an image. Click on the placeholder and select the image that you wish to add.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4" name="Group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235177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Group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Rectangle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anchor="ctr">
            <a:normAutofit/>
          </a:bodyPr>
          <a:lstStyle>
            <a:lvl1pPr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9/5/2018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6960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64715-C5A7-46B1-A4D3-B18C056F05BE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426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AECC5-6107-449E-899B-FB2DB37AAFF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5704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987A0-7456-4F4D-8A1A-D5DCCF058857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80832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D5CE-FB5D-490F-8D96-585B91A862BE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3875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8E65C-4771-45D4-979D-A64FA69D2B9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8788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BBFCE-0EFC-4F85-ACCE-97D99528928F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15606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51A1-6B97-40DF-A884-4B0FA904123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9154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767E8-7B08-4D5A-A3EC-F6B0359E9676}" type="slidenum">
              <a:rPr lang="en-US" altLang="id-ID" smtClean="0"/>
              <a:pPr/>
              <a:t>‹#›</a:t>
            </a:fld>
            <a:endParaRPr lang="en-US" altLang="id-ID"/>
          </a:p>
        </p:txBody>
      </p:sp>
      <p:grpSp>
        <p:nvGrpSpPr>
          <p:cNvPr id="7" name="Group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Straight Connector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9617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pPr>
              <a:defRPr/>
            </a:pPr>
            <a:fld id="{E38471DD-C702-4C14-984F-FB86930737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444887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86B01A-A10B-4F79-A3DC-59E89018A1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475078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>
              <a:defRPr/>
            </a:pPr>
            <a:fld id="{118EA16A-4E99-42D7-8D30-C6D61A356B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97866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>
              <a:defRPr/>
            </a:pPr>
            <a:fld id="{2C0FA560-DE07-4002-BFEB-74A7E1D36C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640099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>
              <a:defRPr/>
            </a:pPr>
            <a:fld id="{013F0DC7-CE2E-41F6-B2FB-5914B2D2E2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067447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12ABE-20FD-4D1D-BD00-E350D69812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029148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4EB33E-3757-44C5-B809-DA97DF9205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592757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506E66-C429-48B0-9EAD-CE5E8F826E0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321035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>
              <a:defRPr/>
            </a:pPr>
            <a:fld id="{8561F590-398F-441A-BDBF-33FE3922BB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605929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748117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62224806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970087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0461661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689660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27E871-5ECD-4945-AE89-88803F0D90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022444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C8B47-F01A-45D9-9496-BDC200F1CC6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483090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5249" y="1524000"/>
            <a:ext cx="8841503" cy="32004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5250" y="4876800"/>
            <a:ext cx="7164665" cy="990600"/>
          </a:xfrm>
        </p:spPr>
        <p:txBody>
          <a:bodyPr lIns="91440"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50" baseline="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1949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fld id="{3A86B01A-A10B-4F79-A3DC-59E89018A1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3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151" y="3429000"/>
            <a:ext cx="9603702" cy="2286000"/>
          </a:xfrm>
        </p:spPr>
        <p:txBody>
          <a:bodyPr anchor="b">
            <a:normAutofit/>
          </a:bodyPr>
          <a:lstStyle>
            <a:lvl1pPr algn="l">
              <a:defRPr sz="48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150" y="685800"/>
            <a:ext cx="7545765" cy="1066800"/>
          </a:xfrm>
        </p:spPr>
        <p:txBody>
          <a:bodyPr lIns="91440" anchor="t"/>
          <a:lstStyle>
            <a:lvl1pPr marL="0" indent="0">
              <a:spcBef>
                <a:spcPts val="0"/>
              </a:spcBef>
              <a:buNone/>
              <a:defRPr sz="2000" cap="all" spc="250" baseline="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fld id="{118EA16A-4E99-42D7-8D30-C6D61A356B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38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4150" y="1828800"/>
            <a:ext cx="4649410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8439" y="1828801"/>
            <a:ext cx="4649413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fld id="{2C0FA560-DE07-4002-BFEB-74A7E1D36C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66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150" y="1676400"/>
            <a:ext cx="4647586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4150" y="2438400"/>
            <a:ext cx="4649410" cy="3733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8440" y="1676400"/>
            <a:ext cx="464941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8440" y="2438400"/>
            <a:ext cx="4649412" cy="3733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fld id="{013F0DC7-CE2E-41F6-B2FB-5914B2D2E2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37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fld id="{00712ABE-20FD-4D1D-BD00-E350D69812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55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fld id="{734EB33E-3757-44C5-B809-DA97DF9205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07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08171" y="0"/>
            <a:ext cx="488483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sz="1800"/>
          </a:p>
        </p:txBody>
      </p:sp>
      <p:sp>
        <p:nvSpPr>
          <p:cNvPr id="11" name="Rectangle 10"/>
          <p:cNvSpPr/>
          <p:nvPr/>
        </p:nvSpPr>
        <p:spPr>
          <a:xfrm>
            <a:off x="699634" y="0"/>
            <a:ext cx="4701908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150" y="685800"/>
            <a:ext cx="3582333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4150" y="4724400"/>
            <a:ext cx="3582333" cy="140176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685800"/>
            <a:ext cx="5486399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fld id="{33506E66-C429-48B0-9EAD-CE5E8F826E0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39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608171" y="0"/>
            <a:ext cx="488483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sz="1800"/>
          </a:p>
        </p:txBody>
      </p:sp>
      <p:sp>
        <p:nvSpPr>
          <p:cNvPr id="13" name="Rectangle 12"/>
          <p:cNvSpPr/>
          <p:nvPr/>
        </p:nvSpPr>
        <p:spPr>
          <a:xfrm>
            <a:off x="699634" y="0"/>
            <a:ext cx="4701908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150" y="685800"/>
            <a:ext cx="3582333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4150" y="4724400"/>
            <a:ext cx="3582333" cy="140176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&#10;"/>
          <p:cNvSpPr>
            <a:spLocks noGrp="1"/>
          </p:cNvSpPr>
          <p:nvPr>
            <p:ph type="pic" idx="1"/>
          </p:nvPr>
        </p:nvSpPr>
        <p:spPr>
          <a:xfrm>
            <a:off x="6096001" y="685800"/>
            <a:ext cx="5487829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fld id="{8561F590-398F-441A-BDBF-33FE3922BB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90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lternate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394777" y="0"/>
            <a:ext cx="679722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sz="1800"/>
          </a:p>
        </p:txBody>
      </p:sp>
      <p:sp>
        <p:nvSpPr>
          <p:cNvPr id="11" name="Rectangle 10"/>
          <p:cNvSpPr/>
          <p:nvPr/>
        </p:nvSpPr>
        <p:spPr>
          <a:xfrm>
            <a:off x="5486241" y="0"/>
            <a:ext cx="6705758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171" y="685800"/>
            <a:ext cx="4268312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171" y="4724400"/>
            <a:ext cx="4268312" cy="14478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&#10;"/>
          <p:cNvSpPr>
            <a:spLocks noGrp="1"/>
          </p:cNvSpPr>
          <p:nvPr>
            <p:ph type="pic" idx="1"/>
          </p:nvPr>
        </p:nvSpPr>
        <p:spPr>
          <a:xfrm>
            <a:off x="6096001" y="685800"/>
            <a:ext cx="5487829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88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fld id="{EC27E871-5ECD-4945-AE89-88803F0D90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6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78333" y="685801"/>
            <a:ext cx="1219519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4150" y="685800"/>
            <a:ext cx="8155523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pPr>
              <a:defRPr/>
            </a:pPr>
            <a:fld id="{F95C8B47-F01A-45D9-9496-BDC200F1CC6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74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B938FE9-F6C0-4AFF-B8A0-D5A68A48ACD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fld id="{81A1E278-C396-4079-A02A-84FB01C7395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1058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5D0873-11B3-4F8C-8AC9-52EDF1DD351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89AE79-BD67-482B-A126-3C68BF110B6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38490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27F302-4D9F-4F3F-8C93-FE4568ED8A4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D5166-4E47-4724-8D66-716DEF9613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1053396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14D796-3126-448B-B572-3E372831680F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B1A384-23F9-489E-A188-72EDAB227A4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200836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626797-9F51-407B-8CAC-CA19A85D094D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12DE91-08EB-4300-B707-AFB4BF05F82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356243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AB4802-4001-492D-8A3F-BF721BF6AE7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CA8725-FCB2-4CBA-B0E5-F4D6BD768C5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881074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B9203B-82AE-45AF-8E8E-5436C59C4AD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AA6227-6B03-47B8-BD0A-DDA8372509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082000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BBD5CC-A0F6-4B2D-8427-054567296557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9D5282-3030-47F7-878F-825FD9576F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24846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65E28-87FA-48C9-B142-A1735F9618B9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65A015-5452-42C5-8506-0813A7BD52C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163918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45EDA2-64AC-4974-B528-3EEA61F027D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3AB12-85C6-423F-95BD-11082A3590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554695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01ABFF-B7CB-4EF3-A500-EDDC1BCA7C42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423822-F1F6-4BA5-B916-FE760CE3AB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00544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938FE9-F6C0-4AFF-B8A0-D5A68A48ACD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A1E278-C396-4079-A02A-84FB01C7395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123263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5D0873-11B3-4F8C-8AC9-52EDF1DD3510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89AE79-BD67-482B-A126-3C68BF110B6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52460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27F302-4D9F-4F3F-8C93-FE4568ED8A4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D5166-4E47-4724-8D66-716DEF9613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335007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14D796-3126-448B-B572-3E372831680F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B1A384-23F9-489E-A188-72EDAB227A4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534122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626797-9F51-407B-8CAC-CA19A85D094D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12DE91-08EB-4300-B707-AFB4BF05F82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125161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AB4802-4001-492D-8A3F-BF721BF6AE7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CA8725-FCB2-4CBA-B0E5-F4D6BD768C5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970440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B9203B-82AE-45AF-8E8E-5436C59C4AD3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AA6227-6B03-47B8-BD0A-DDA8372509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403254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BBD5CC-A0F6-4B2D-8427-054567296557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9D5282-3030-47F7-878F-825FD9576F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722921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65E28-87FA-48C9-B142-A1735F9618B9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65A015-5452-42C5-8506-0813A7BD52C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466126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AA4C98-C8B2-4DA2-825C-8EC3BE465551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8CDD3-EE12-4D5D-A229-0F74DE5771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075530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555502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AA4C98-C8B2-4DA2-825C-8EC3BE465551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8CDD3-EE12-4D5D-A229-0F74DE5771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2509416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AA4C98-C8B2-4DA2-825C-8EC3BE465551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8CDD3-EE12-4D5D-A229-0F74DE57718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85504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468745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480719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45EDA2-64AC-4974-B528-3EEA61F027D4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3AB12-85C6-423F-95BD-11082A3590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196653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01ABFF-B7CB-4EF3-A500-EDDC1BCA7C42}" type="datetimeFigureOut">
              <a:rPr lang="en-US" smtClean="0"/>
              <a:pPr>
                <a:defRPr/>
              </a:pPr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423822-F1F6-4BA5-B916-FE760CE3AB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873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17" Type="http://schemas.openxmlformats.org/officeDocument/2006/relationships/slideLayout" Target="../slideLayouts/slideLayout52.xml"/><Relationship Id="rId2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51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17" Type="http://schemas.openxmlformats.org/officeDocument/2006/relationships/slideLayout" Target="../slideLayouts/slideLayout69.xml"/><Relationship Id="rId2" Type="http://schemas.openxmlformats.org/officeDocument/2006/relationships/slideLayout" Target="../slideLayouts/slideLayout54.xml"/><Relationship Id="rId16" Type="http://schemas.openxmlformats.org/officeDocument/2006/relationships/slideLayout" Target="../slideLayouts/slideLayout68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slideLayout" Target="../slideLayouts/slideLayout6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slideLayout" Target="../slideLayouts/slideLayout93.xml"/><Relationship Id="rId1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83.xml"/><Relationship Id="rId21" Type="http://schemas.openxmlformats.org/officeDocument/2006/relationships/image" Target="../media/image8.png"/><Relationship Id="rId7" Type="http://schemas.openxmlformats.org/officeDocument/2006/relationships/slideLayout" Target="../slideLayouts/slideLayout87.xml"/><Relationship Id="rId12" Type="http://schemas.openxmlformats.org/officeDocument/2006/relationships/slideLayout" Target="../slideLayouts/slideLayout92.xml"/><Relationship Id="rId17" Type="http://schemas.openxmlformats.org/officeDocument/2006/relationships/slideLayout" Target="../slideLayouts/slideLayout97.xml"/><Relationship Id="rId2" Type="http://schemas.openxmlformats.org/officeDocument/2006/relationships/slideLayout" Target="../slideLayouts/slideLayout82.xml"/><Relationship Id="rId16" Type="http://schemas.openxmlformats.org/officeDocument/2006/relationships/slideLayout" Target="../slideLayouts/slideLayout96.xml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5" Type="http://schemas.openxmlformats.org/officeDocument/2006/relationships/slideLayout" Target="../slideLayouts/slideLayout95.xml"/><Relationship Id="rId23" Type="http://schemas.openxmlformats.org/officeDocument/2006/relationships/image" Target="../media/image10.png"/><Relationship Id="rId10" Type="http://schemas.openxmlformats.org/officeDocument/2006/relationships/slideLayout" Target="../slideLayouts/slideLayout90.xml"/><Relationship Id="rId19" Type="http://schemas.openxmlformats.org/officeDocument/2006/relationships/theme" Target="../theme/theme7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Relationship Id="rId14" Type="http://schemas.openxmlformats.org/officeDocument/2006/relationships/slideLayout" Target="../slideLayouts/slideLayout94.xml"/><Relationship Id="rId22" Type="http://schemas.openxmlformats.org/officeDocument/2006/relationships/image" Target="../media/image9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6.xml"/><Relationship Id="rId3" Type="http://schemas.openxmlformats.org/officeDocument/2006/relationships/slideLayout" Target="../slideLayouts/slideLayout101.xml"/><Relationship Id="rId7" Type="http://schemas.openxmlformats.org/officeDocument/2006/relationships/slideLayout" Target="../slideLayouts/slideLayout10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100.xml"/><Relationship Id="rId1" Type="http://schemas.openxmlformats.org/officeDocument/2006/relationships/slideLayout" Target="../slideLayouts/slideLayout99.xml"/><Relationship Id="rId6" Type="http://schemas.openxmlformats.org/officeDocument/2006/relationships/slideLayout" Target="../slideLayouts/slideLayout104.xml"/><Relationship Id="rId11" Type="http://schemas.openxmlformats.org/officeDocument/2006/relationships/slideLayout" Target="../slideLayouts/slideLayout109.xml"/><Relationship Id="rId5" Type="http://schemas.openxmlformats.org/officeDocument/2006/relationships/slideLayout" Target="../slideLayouts/slideLayout103.xml"/><Relationship Id="rId10" Type="http://schemas.openxmlformats.org/officeDocument/2006/relationships/slideLayout" Target="../slideLayouts/slideLayout108.xml"/><Relationship Id="rId4" Type="http://schemas.openxmlformats.org/officeDocument/2006/relationships/slideLayout" Target="../slideLayouts/slideLayout102.xml"/><Relationship Id="rId9" Type="http://schemas.openxmlformats.org/officeDocument/2006/relationships/slideLayout" Target="../slideLayouts/slideLayout10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.xml"/><Relationship Id="rId13" Type="http://schemas.openxmlformats.org/officeDocument/2006/relationships/image" Target="../media/image12.png"/><Relationship Id="rId3" Type="http://schemas.openxmlformats.org/officeDocument/2006/relationships/slideLayout" Target="../slideLayouts/slideLayout112.xml"/><Relationship Id="rId7" Type="http://schemas.openxmlformats.org/officeDocument/2006/relationships/slideLayout" Target="../slideLayouts/slideLayout11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11.xml"/><Relationship Id="rId1" Type="http://schemas.openxmlformats.org/officeDocument/2006/relationships/slideLayout" Target="../slideLayouts/slideLayout110.xml"/><Relationship Id="rId6" Type="http://schemas.openxmlformats.org/officeDocument/2006/relationships/slideLayout" Target="../slideLayouts/slideLayout115.xml"/><Relationship Id="rId11" Type="http://schemas.openxmlformats.org/officeDocument/2006/relationships/slideLayout" Target="../slideLayouts/slideLayout120.xml"/><Relationship Id="rId5" Type="http://schemas.openxmlformats.org/officeDocument/2006/relationships/slideLayout" Target="../slideLayouts/slideLayout114.xml"/><Relationship Id="rId15" Type="http://schemas.openxmlformats.org/officeDocument/2006/relationships/image" Target="../media/image13.png"/><Relationship Id="rId10" Type="http://schemas.openxmlformats.org/officeDocument/2006/relationships/slideLayout" Target="../slideLayouts/slideLayout119.xml"/><Relationship Id="rId4" Type="http://schemas.openxmlformats.org/officeDocument/2006/relationships/slideLayout" Target="../slideLayouts/slideLayout113.xml"/><Relationship Id="rId9" Type="http://schemas.openxmlformats.org/officeDocument/2006/relationships/slideLayout" Target="../slideLayouts/slideLayout118.xml"/><Relationship Id="rId14" Type="http://schemas.microsoft.com/office/2007/relationships/hdphoto" Target="../media/hdphoto1.wdp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.xml"/><Relationship Id="rId3" Type="http://schemas.openxmlformats.org/officeDocument/2006/relationships/slideLayout" Target="../slideLayouts/slideLayout123.xml"/><Relationship Id="rId7" Type="http://schemas.openxmlformats.org/officeDocument/2006/relationships/slideLayout" Target="../slideLayouts/slideLayout127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22.xml"/><Relationship Id="rId1" Type="http://schemas.openxmlformats.org/officeDocument/2006/relationships/slideLayout" Target="../slideLayouts/slideLayout121.xml"/><Relationship Id="rId6" Type="http://schemas.openxmlformats.org/officeDocument/2006/relationships/slideLayout" Target="../slideLayouts/slideLayout126.xml"/><Relationship Id="rId11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25.xml"/><Relationship Id="rId10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24.xml"/><Relationship Id="rId9" Type="http://schemas.openxmlformats.org/officeDocument/2006/relationships/slideLayout" Target="../slideLayouts/slideLayout12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9.xml"/><Relationship Id="rId13" Type="http://schemas.openxmlformats.org/officeDocument/2006/relationships/slideLayout" Target="../slideLayouts/slideLayout144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134.xml"/><Relationship Id="rId7" Type="http://schemas.openxmlformats.org/officeDocument/2006/relationships/slideLayout" Target="../slideLayouts/slideLayout138.xml"/><Relationship Id="rId12" Type="http://schemas.openxmlformats.org/officeDocument/2006/relationships/slideLayout" Target="../slideLayouts/slideLayout143.xml"/><Relationship Id="rId17" Type="http://schemas.openxmlformats.org/officeDocument/2006/relationships/slideLayout" Target="../slideLayouts/slideLayout148.xml"/><Relationship Id="rId2" Type="http://schemas.openxmlformats.org/officeDocument/2006/relationships/slideLayout" Target="../slideLayouts/slideLayout133.xml"/><Relationship Id="rId16" Type="http://schemas.openxmlformats.org/officeDocument/2006/relationships/slideLayout" Target="../slideLayouts/slideLayout147.xml"/><Relationship Id="rId1" Type="http://schemas.openxmlformats.org/officeDocument/2006/relationships/slideLayout" Target="../slideLayouts/slideLayout132.xml"/><Relationship Id="rId6" Type="http://schemas.openxmlformats.org/officeDocument/2006/relationships/slideLayout" Target="../slideLayouts/slideLayout137.xml"/><Relationship Id="rId11" Type="http://schemas.openxmlformats.org/officeDocument/2006/relationships/slideLayout" Target="../slideLayouts/slideLayout142.xml"/><Relationship Id="rId5" Type="http://schemas.openxmlformats.org/officeDocument/2006/relationships/slideLayout" Target="../slideLayouts/slideLayout136.xml"/><Relationship Id="rId15" Type="http://schemas.openxmlformats.org/officeDocument/2006/relationships/slideLayout" Target="../slideLayouts/slideLayout146.xml"/><Relationship Id="rId10" Type="http://schemas.openxmlformats.org/officeDocument/2006/relationships/slideLayout" Target="../slideLayouts/slideLayout141.xml"/><Relationship Id="rId4" Type="http://schemas.openxmlformats.org/officeDocument/2006/relationships/slideLayout" Target="../slideLayouts/slideLayout135.xml"/><Relationship Id="rId9" Type="http://schemas.openxmlformats.org/officeDocument/2006/relationships/slideLayout" Target="../slideLayouts/slideLayout140.xml"/><Relationship Id="rId14" Type="http://schemas.openxmlformats.org/officeDocument/2006/relationships/slideLayout" Target="../slideLayouts/slideLayout145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6.xml"/><Relationship Id="rId13" Type="http://schemas.openxmlformats.org/officeDocument/2006/relationships/slideLayout" Target="../slideLayouts/slideLayout161.xml"/><Relationship Id="rId18" Type="http://schemas.openxmlformats.org/officeDocument/2006/relationships/theme" Target="../theme/theme12.xml"/><Relationship Id="rId3" Type="http://schemas.openxmlformats.org/officeDocument/2006/relationships/slideLayout" Target="../slideLayouts/slideLayout151.xml"/><Relationship Id="rId7" Type="http://schemas.openxmlformats.org/officeDocument/2006/relationships/slideLayout" Target="../slideLayouts/slideLayout155.xml"/><Relationship Id="rId12" Type="http://schemas.openxmlformats.org/officeDocument/2006/relationships/slideLayout" Target="../slideLayouts/slideLayout160.xml"/><Relationship Id="rId17" Type="http://schemas.openxmlformats.org/officeDocument/2006/relationships/slideLayout" Target="../slideLayouts/slideLayout165.xml"/><Relationship Id="rId2" Type="http://schemas.openxmlformats.org/officeDocument/2006/relationships/slideLayout" Target="../slideLayouts/slideLayout150.xml"/><Relationship Id="rId16" Type="http://schemas.openxmlformats.org/officeDocument/2006/relationships/slideLayout" Target="../slideLayouts/slideLayout164.xml"/><Relationship Id="rId1" Type="http://schemas.openxmlformats.org/officeDocument/2006/relationships/slideLayout" Target="../slideLayouts/slideLayout149.xml"/><Relationship Id="rId6" Type="http://schemas.openxmlformats.org/officeDocument/2006/relationships/slideLayout" Target="../slideLayouts/slideLayout154.xml"/><Relationship Id="rId11" Type="http://schemas.openxmlformats.org/officeDocument/2006/relationships/slideLayout" Target="../slideLayouts/slideLayout159.xml"/><Relationship Id="rId5" Type="http://schemas.openxmlformats.org/officeDocument/2006/relationships/slideLayout" Target="../slideLayouts/slideLayout153.xml"/><Relationship Id="rId15" Type="http://schemas.openxmlformats.org/officeDocument/2006/relationships/slideLayout" Target="../slideLayouts/slideLayout163.xml"/><Relationship Id="rId10" Type="http://schemas.openxmlformats.org/officeDocument/2006/relationships/slideLayout" Target="../slideLayouts/slideLayout158.xml"/><Relationship Id="rId19" Type="http://schemas.openxmlformats.org/officeDocument/2006/relationships/image" Target="../media/image18.png"/><Relationship Id="rId4" Type="http://schemas.openxmlformats.org/officeDocument/2006/relationships/slideLayout" Target="../slideLayouts/slideLayout152.xml"/><Relationship Id="rId9" Type="http://schemas.openxmlformats.org/officeDocument/2006/relationships/slideLayout" Target="../slideLayouts/slideLayout157.xml"/><Relationship Id="rId14" Type="http://schemas.openxmlformats.org/officeDocument/2006/relationships/slideLayout" Target="../slideLayouts/slideLayout16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slideLayout" Target="../slideLayouts/slideLayout177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5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80.xml"/><Relationship Id="rId7" Type="http://schemas.openxmlformats.org/officeDocument/2006/relationships/slideLayout" Target="../slideLayouts/slideLayout184.xml"/><Relationship Id="rId12" Type="http://schemas.openxmlformats.org/officeDocument/2006/relationships/slideLayout" Target="../slideLayouts/slideLayout189.xml"/><Relationship Id="rId2" Type="http://schemas.openxmlformats.org/officeDocument/2006/relationships/slideLayout" Target="../slideLayouts/slideLayout179.xml"/><Relationship Id="rId1" Type="http://schemas.openxmlformats.org/officeDocument/2006/relationships/slideLayout" Target="../slideLayouts/slideLayout178.xml"/><Relationship Id="rId6" Type="http://schemas.openxmlformats.org/officeDocument/2006/relationships/slideLayout" Target="../slideLayouts/slideLayout183.xml"/><Relationship Id="rId11" Type="http://schemas.openxmlformats.org/officeDocument/2006/relationships/slideLayout" Target="../slideLayouts/slideLayout188.xml"/><Relationship Id="rId5" Type="http://schemas.openxmlformats.org/officeDocument/2006/relationships/slideLayout" Target="../slideLayouts/slideLayout182.xml"/><Relationship Id="rId10" Type="http://schemas.openxmlformats.org/officeDocument/2006/relationships/slideLayout" Target="../slideLayouts/slideLayout187.xml"/><Relationship Id="rId4" Type="http://schemas.openxmlformats.org/officeDocument/2006/relationships/slideLayout" Target="../slideLayouts/slideLayout181.xml"/><Relationship Id="rId9" Type="http://schemas.openxmlformats.org/officeDocument/2006/relationships/slideLayout" Target="../slideLayouts/slideLayout186.xml"/><Relationship Id="rId14" Type="http://schemas.openxmlformats.org/officeDocument/2006/relationships/image" Target="../media/image20.jpe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7.xml"/><Relationship Id="rId13" Type="http://schemas.openxmlformats.org/officeDocument/2006/relationships/image" Target="../media/image22.jpg"/><Relationship Id="rId3" Type="http://schemas.openxmlformats.org/officeDocument/2006/relationships/slideLayout" Target="../slideLayouts/slideLayout192.xml"/><Relationship Id="rId7" Type="http://schemas.openxmlformats.org/officeDocument/2006/relationships/slideLayout" Target="../slideLayouts/slideLayout196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91.xml"/><Relationship Id="rId1" Type="http://schemas.openxmlformats.org/officeDocument/2006/relationships/slideLayout" Target="../slideLayouts/slideLayout190.xml"/><Relationship Id="rId6" Type="http://schemas.openxmlformats.org/officeDocument/2006/relationships/slideLayout" Target="../slideLayouts/slideLayout195.xml"/><Relationship Id="rId11" Type="http://schemas.openxmlformats.org/officeDocument/2006/relationships/slideLayout" Target="../slideLayouts/slideLayout200.xml"/><Relationship Id="rId5" Type="http://schemas.openxmlformats.org/officeDocument/2006/relationships/slideLayout" Target="../slideLayouts/slideLayout194.xml"/><Relationship Id="rId10" Type="http://schemas.openxmlformats.org/officeDocument/2006/relationships/slideLayout" Target="../slideLayouts/slideLayout199.xml"/><Relationship Id="rId4" Type="http://schemas.openxmlformats.org/officeDocument/2006/relationships/slideLayout" Target="../slideLayouts/slideLayout193.xml"/><Relationship Id="rId9" Type="http://schemas.openxmlformats.org/officeDocument/2006/relationships/slideLayout" Target="../slideLayouts/slideLayout198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8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203.xml"/><Relationship Id="rId7" Type="http://schemas.openxmlformats.org/officeDocument/2006/relationships/slideLayout" Target="../slideLayouts/slideLayout207.xml"/><Relationship Id="rId12" Type="http://schemas.openxmlformats.org/officeDocument/2006/relationships/slideLayout" Target="../slideLayouts/slideLayout212.xml"/><Relationship Id="rId2" Type="http://schemas.openxmlformats.org/officeDocument/2006/relationships/slideLayout" Target="../slideLayouts/slideLayout202.xml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11" Type="http://schemas.openxmlformats.org/officeDocument/2006/relationships/slideLayout" Target="../slideLayouts/slideLayout211.xml"/><Relationship Id="rId5" Type="http://schemas.openxmlformats.org/officeDocument/2006/relationships/slideLayout" Target="../slideLayouts/slideLayout205.xml"/><Relationship Id="rId10" Type="http://schemas.openxmlformats.org/officeDocument/2006/relationships/slideLayout" Target="../slideLayouts/slideLayout210.xml"/><Relationship Id="rId4" Type="http://schemas.openxmlformats.org/officeDocument/2006/relationships/slideLayout" Target="../slideLayouts/slideLayout204.xml"/><Relationship Id="rId9" Type="http://schemas.openxmlformats.org/officeDocument/2006/relationships/slideLayout" Target="../slideLayouts/slideLayout20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0.xml"/><Relationship Id="rId13" Type="http://schemas.openxmlformats.org/officeDocument/2006/relationships/slideLayout" Target="../slideLayouts/slideLayout225.xml"/><Relationship Id="rId3" Type="http://schemas.openxmlformats.org/officeDocument/2006/relationships/slideLayout" Target="../slideLayouts/slideLayout215.xml"/><Relationship Id="rId7" Type="http://schemas.openxmlformats.org/officeDocument/2006/relationships/slideLayout" Target="../slideLayouts/slideLayout219.xml"/><Relationship Id="rId12" Type="http://schemas.openxmlformats.org/officeDocument/2006/relationships/slideLayout" Target="../slideLayouts/slideLayout224.xml"/><Relationship Id="rId17" Type="http://schemas.openxmlformats.org/officeDocument/2006/relationships/theme" Target="../theme/theme17.xml"/><Relationship Id="rId2" Type="http://schemas.openxmlformats.org/officeDocument/2006/relationships/slideLayout" Target="../slideLayouts/slideLayout214.xml"/><Relationship Id="rId16" Type="http://schemas.openxmlformats.org/officeDocument/2006/relationships/slideLayout" Target="../slideLayouts/slideLayout228.xml"/><Relationship Id="rId1" Type="http://schemas.openxmlformats.org/officeDocument/2006/relationships/slideLayout" Target="../slideLayouts/slideLayout213.xml"/><Relationship Id="rId6" Type="http://schemas.openxmlformats.org/officeDocument/2006/relationships/slideLayout" Target="../slideLayouts/slideLayout218.xml"/><Relationship Id="rId11" Type="http://schemas.openxmlformats.org/officeDocument/2006/relationships/slideLayout" Target="../slideLayouts/slideLayout223.xml"/><Relationship Id="rId5" Type="http://schemas.openxmlformats.org/officeDocument/2006/relationships/slideLayout" Target="../slideLayouts/slideLayout217.xml"/><Relationship Id="rId15" Type="http://schemas.openxmlformats.org/officeDocument/2006/relationships/slideLayout" Target="../slideLayouts/slideLayout227.xml"/><Relationship Id="rId10" Type="http://schemas.openxmlformats.org/officeDocument/2006/relationships/slideLayout" Target="../slideLayouts/slideLayout222.xml"/><Relationship Id="rId4" Type="http://schemas.openxmlformats.org/officeDocument/2006/relationships/slideLayout" Target="../slideLayouts/slideLayout216.xml"/><Relationship Id="rId9" Type="http://schemas.openxmlformats.org/officeDocument/2006/relationships/slideLayout" Target="../slideLayouts/slideLayout221.xml"/><Relationship Id="rId14" Type="http://schemas.openxmlformats.org/officeDocument/2006/relationships/slideLayout" Target="../slideLayouts/slideLayout226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6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31.xml"/><Relationship Id="rId7" Type="http://schemas.openxmlformats.org/officeDocument/2006/relationships/slideLayout" Target="../slideLayouts/slideLayout235.xml"/><Relationship Id="rId12" Type="http://schemas.openxmlformats.org/officeDocument/2006/relationships/slideLayout" Target="../slideLayouts/slideLayout240.xml"/><Relationship Id="rId2" Type="http://schemas.openxmlformats.org/officeDocument/2006/relationships/slideLayout" Target="../slideLayouts/slideLayout230.xml"/><Relationship Id="rId1" Type="http://schemas.openxmlformats.org/officeDocument/2006/relationships/slideLayout" Target="../slideLayouts/slideLayout229.xml"/><Relationship Id="rId6" Type="http://schemas.openxmlformats.org/officeDocument/2006/relationships/slideLayout" Target="../slideLayouts/slideLayout234.xml"/><Relationship Id="rId11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3.xml"/><Relationship Id="rId10" Type="http://schemas.openxmlformats.org/officeDocument/2006/relationships/slideLayout" Target="../slideLayouts/slideLayout238.xml"/><Relationship Id="rId4" Type="http://schemas.openxmlformats.org/officeDocument/2006/relationships/slideLayout" Target="../slideLayouts/slideLayout232.xml"/><Relationship Id="rId9" Type="http://schemas.openxmlformats.org/officeDocument/2006/relationships/slideLayout" Target="../slideLayouts/slideLayout237.xml"/><Relationship Id="rId14" Type="http://schemas.openxmlformats.org/officeDocument/2006/relationships/image" Target="../media/image27.jpg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8.xml"/><Relationship Id="rId3" Type="http://schemas.openxmlformats.org/officeDocument/2006/relationships/slideLayout" Target="../slideLayouts/slideLayout243.xml"/><Relationship Id="rId7" Type="http://schemas.openxmlformats.org/officeDocument/2006/relationships/slideLayout" Target="../slideLayouts/slideLayout247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42.xml"/><Relationship Id="rId1" Type="http://schemas.openxmlformats.org/officeDocument/2006/relationships/slideLayout" Target="../slideLayouts/slideLayout241.xml"/><Relationship Id="rId6" Type="http://schemas.openxmlformats.org/officeDocument/2006/relationships/slideLayout" Target="../slideLayouts/slideLayout246.xml"/><Relationship Id="rId11" Type="http://schemas.openxmlformats.org/officeDocument/2006/relationships/slideLayout" Target="../slideLayouts/slideLayout251.xml"/><Relationship Id="rId5" Type="http://schemas.openxmlformats.org/officeDocument/2006/relationships/slideLayout" Target="../slideLayouts/slideLayout245.xml"/><Relationship Id="rId10" Type="http://schemas.openxmlformats.org/officeDocument/2006/relationships/slideLayout" Target="../slideLayouts/slideLayout250.xml"/><Relationship Id="rId4" Type="http://schemas.openxmlformats.org/officeDocument/2006/relationships/slideLayout" Target="../slideLayouts/slideLayout244.xml"/><Relationship Id="rId9" Type="http://schemas.openxmlformats.org/officeDocument/2006/relationships/slideLayout" Target="../slideLayouts/slideLayout249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9.xml"/><Relationship Id="rId13" Type="http://schemas.openxmlformats.org/officeDocument/2006/relationships/slideLayout" Target="../slideLayouts/slideLayout264.xml"/><Relationship Id="rId18" Type="http://schemas.openxmlformats.org/officeDocument/2006/relationships/theme" Target="../theme/theme20.xml"/><Relationship Id="rId3" Type="http://schemas.openxmlformats.org/officeDocument/2006/relationships/slideLayout" Target="../slideLayouts/slideLayout254.xml"/><Relationship Id="rId7" Type="http://schemas.openxmlformats.org/officeDocument/2006/relationships/slideLayout" Target="../slideLayouts/slideLayout258.xml"/><Relationship Id="rId12" Type="http://schemas.openxmlformats.org/officeDocument/2006/relationships/slideLayout" Target="../slideLayouts/slideLayout263.xml"/><Relationship Id="rId17" Type="http://schemas.openxmlformats.org/officeDocument/2006/relationships/slideLayout" Target="../slideLayouts/slideLayout268.xml"/><Relationship Id="rId2" Type="http://schemas.openxmlformats.org/officeDocument/2006/relationships/slideLayout" Target="../slideLayouts/slideLayout253.xml"/><Relationship Id="rId16" Type="http://schemas.openxmlformats.org/officeDocument/2006/relationships/slideLayout" Target="../slideLayouts/slideLayout267.xml"/><Relationship Id="rId1" Type="http://schemas.openxmlformats.org/officeDocument/2006/relationships/slideLayout" Target="../slideLayouts/slideLayout252.xml"/><Relationship Id="rId6" Type="http://schemas.openxmlformats.org/officeDocument/2006/relationships/slideLayout" Target="../slideLayouts/slideLayout257.xml"/><Relationship Id="rId11" Type="http://schemas.openxmlformats.org/officeDocument/2006/relationships/slideLayout" Target="../slideLayouts/slideLayout262.xml"/><Relationship Id="rId5" Type="http://schemas.openxmlformats.org/officeDocument/2006/relationships/slideLayout" Target="../slideLayouts/slideLayout256.xml"/><Relationship Id="rId15" Type="http://schemas.openxmlformats.org/officeDocument/2006/relationships/slideLayout" Target="../slideLayouts/slideLayout266.xml"/><Relationship Id="rId10" Type="http://schemas.openxmlformats.org/officeDocument/2006/relationships/slideLayout" Target="../slideLayouts/slideLayout261.xml"/><Relationship Id="rId19" Type="http://schemas.openxmlformats.org/officeDocument/2006/relationships/image" Target="../media/image28.png"/><Relationship Id="rId4" Type="http://schemas.openxmlformats.org/officeDocument/2006/relationships/slideLayout" Target="../slideLayouts/slideLayout255.xml"/><Relationship Id="rId9" Type="http://schemas.openxmlformats.org/officeDocument/2006/relationships/slideLayout" Target="../slideLayouts/slideLayout260.xml"/><Relationship Id="rId14" Type="http://schemas.openxmlformats.org/officeDocument/2006/relationships/slideLayout" Target="../slideLayouts/slideLayout2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white">
          <a:xfrm>
            <a:off x="0" y="0"/>
            <a:ext cx="12192000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1371600"/>
            <a:ext cx="12192000" cy="8218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1443006"/>
            <a:ext cx="12192000" cy="821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399" y="6374999"/>
            <a:ext cx="624320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91449" y="6374999"/>
            <a:ext cx="1480705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5000" y="6374999"/>
            <a:ext cx="1371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7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61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7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24782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4519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8364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0" r:id="rId12"/>
    <p:sldLayoutId id="2147483801" r:id="rId13"/>
    <p:sldLayoutId id="2147483802" r:id="rId14"/>
    <p:sldLayoutId id="2147483803" r:id="rId15"/>
    <p:sldLayoutId id="2147483804" r:id="rId16"/>
    <p:sldLayoutId id="214748380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1669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17" r:id="rId1"/>
    <p:sldLayoutId id="2147484018" r:id="rId2"/>
    <p:sldLayoutId id="2147484019" r:id="rId3"/>
    <p:sldLayoutId id="2147484020" r:id="rId4"/>
    <p:sldLayoutId id="2147484021" r:id="rId5"/>
    <p:sldLayoutId id="2147484022" r:id="rId6"/>
    <p:sldLayoutId id="2147484023" r:id="rId7"/>
    <p:sldLayoutId id="2147484024" r:id="rId8"/>
    <p:sldLayoutId id="2147484025" r:id="rId9"/>
    <p:sldLayoutId id="2147484026" r:id="rId10"/>
    <p:sldLayoutId id="2147484027" r:id="rId11"/>
    <p:sldLayoutId id="2147484028" r:id="rId12"/>
    <p:sldLayoutId id="2147484029" r:id="rId13"/>
    <p:sldLayoutId id="2147484030" r:id="rId14"/>
    <p:sldLayoutId id="2147484031" r:id="rId15"/>
    <p:sldLayoutId id="2147484032" r:id="rId16"/>
    <p:sldLayoutId id="214748403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1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8" r:id="rId2"/>
    <p:sldLayoutId id="2147484049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5" r:id="rId9"/>
    <p:sldLayoutId id="2147484056" r:id="rId10"/>
    <p:sldLayoutId id="2147484057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7399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72" r:id="rId1"/>
    <p:sldLayoutId id="2147484073" r:id="rId2"/>
    <p:sldLayoutId id="2147484074" r:id="rId3"/>
    <p:sldLayoutId id="2147484075" r:id="rId4"/>
    <p:sldLayoutId id="2147484076" r:id="rId5"/>
    <p:sldLayoutId id="2147484077" r:id="rId6"/>
    <p:sldLayoutId id="2147484078" r:id="rId7"/>
    <p:sldLayoutId id="2147484079" r:id="rId8"/>
    <p:sldLayoutId id="2147484080" r:id="rId9"/>
    <p:sldLayoutId id="2147484081" r:id="rId10"/>
    <p:sldLayoutId id="2147484082" r:id="rId11"/>
    <p:sldLayoutId id="2147484083" r:id="rId12"/>
    <p:sldLayoutId id="2147484084" r:id="rId13"/>
    <p:sldLayoutId id="2147484085" r:id="rId14"/>
    <p:sldLayoutId id="2147484086" r:id="rId15"/>
    <p:sldLayoutId id="2147484087" r:id="rId16"/>
    <p:sldLayoutId id="2147484088" r:id="rId17"/>
    <p:sldLayoutId id="2147484460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303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8" r:id="rId1"/>
    <p:sldLayoutId id="2147484129" r:id="rId2"/>
    <p:sldLayoutId id="2147484130" r:id="rId3"/>
    <p:sldLayoutId id="2147484131" r:id="rId4"/>
    <p:sldLayoutId id="2147484132" r:id="rId5"/>
    <p:sldLayoutId id="2147484133" r:id="rId6"/>
    <p:sldLayoutId id="2147484134" r:id="rId7"/>
    <p:sldLayoutId id="2147484135" r:id="rId8"/>
    <p:sldLayoutId id="2147484136" r:id="rId9"/>
    <p:sldLayoutId id="2147484137" r:id="rId10"/>
    <p:sldLayoutId id="214748413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551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8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8" r:id="rId1"/>
    <p:sldLayoutId id="2147484179" r:id="rId2"/>
    <p:sldLayoutId id="2147484180" r:id="rId3"/>
    <p:sldLayoutId id="2147484181" r:id="rId4"/>
    <p:sldLayoutId id="2147484182" r:id="rId5"/>
    <p:sldLayoutId id="2147484183" r:id="rId6"/>
    <p:sldLayoutId id="2147484184" r:id="rId7"/>
    <p:sldLayoutId id="2147484185" r:id="rId8"/>
    <p:sldLayoutId id="2147484186" r:id="rId9"/>
    <p:sldLayoutId id="2147484187" r:id="rId10"/>
    <p:sldLayoutId id="21474841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783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4" r:id="rId1"/>
    <p:sldLayoutId id="2147484395" r:id="rId2"/>
    <p:sldLayoutId id="2147484396" r:id="rId3"/>
    <p:sldLayoutId id="2147484397" r:id="rId4"/>
    <p:sldLayoutId id="2147484398" r:id="rId5"/>
    <p:sldLayoutId id="2147484399" r:id="rId6"/>
    <p:sldLayoutId id="2147484400" r:id="rId7"/>
    <p:sldLayoutId id="2147484401" r:id="rId8"/>
    <p:sldLayoutId id="2147484402" r:id="rId9"/>
    <p:sldLayoutId id="2147484403" r:id="rId10"/>
    <p:sldLayoutId id="2147484404" r:id="rId11"/>
    <p:sldLayoutId id="2147484405" r:id="rId12"/>
    <p:sldLayoutId id="2147484406" r:id="rId13"/>
    <p:sldLayoutId id="2147484407" r:id="rId14"/>
    <p:sldLayoutId id="2147484408" r:id="rId15"/>
    <p:sldLayoutId id="2147484409" r:id="rId16"/>
    <p:sldLayoutId id="214748441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464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2" r:id="rId1"/>
    <p:sldLayoutId id="2147484413" r:id="rId2"/>
    <p:sldLayoutId id="2147484414" r:id="rId3"/>
    <p:sldLayoutId id="2147484415" r:id="rId4"/>
    <p:sldLayoutId id="2147484416" r:id="rId5"/>
    <p:sldLayoutId id="2147484417" r:id="rId6"/>
    <p:sldLayoutId id="2147484418" r:id="rId7"/>
    <p:sldLayoutId id="2147484419" r:id="rId8"/>
    <p:sldLayoutId id="2147484420" r:id="rId9"/>
    <p:sldLayoutId id="2147484421" r:id="rId10"/>
    <p:sldLayoutId id="2147484422" r:id="rId11"/>
    <p:sldLayoutId id="2147484423" r:id="rId12"/>
    <p:sldLayoutId id="2147484424" r:id="rId13"/>
    <p:sldLayoutId id="2147484425" r:id="rId14"/>
    <p:sldLayoutId id="2147484426" r:id="rId15"/>
    <p:sldLayoutId id="2147484427" r:id="rId16"/>
    <p:sldLayoutId id="2147484428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849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48" r:id="rId1"/>
    <p:sldLayoutId id="2147484449" r:id="rId2"/>
    <p:sldLayoutId id="2147484450" r:id="rId3"/>
    <p:sldLayoutId id="2147484451" r:id="rId4"/>
    <p:sldLayoutId id="2147484452" r:id="rId5"/>
    <p:sldLayoutId id="2147484453" r:id="rId6"/>
    <p:sldLayoutId id="2147484454" r:id="rId7"/>
    <p:sldLayoutId id="2147484455" r:id="rId8"/>
    <p:sldLayoutId id="2147484456" r:id="rId9"/>
    <p:sldLayoutId id="2147484457" r:id="rId10"/>
    <p:sldLayoutId id="2147484458" r:id="rId11"/>
    <p:sldLayoutId id="2147484459" r:id="rId1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>
            <a:extLst>
              <a:ext uri="{FF2B5EF4-FFF2-40B4-BE49-F238E27FC236}">
                <a16:creationId xmlns:a16="http://schemas.microsoft.com/office/drawing/2014/main" id="{3DB72F85-20A7-45F9-B32A-0B16A0F95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7" name="Rectangle 3">
            <a:extLst>
              <a:ext uri="{FF2B5EF4-FFF2-40B4-BE49-F238E27FC236}">
                <a16:creationId xmlns:a16="http://schemas.microsoft.com/office/drawing/2014/main" id="{A67B2BC0-2C82-468C-80F1-17C79A7A1C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90501"/>
            <a:ext cx="10972800" cy="58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30EB358-D48D-4B47-9748-64BAB679D9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174750"/>
            <a:ext cx="109728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CDF6A5D-E94F-462B-958E-28E6D772273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C3A0A4F-A3BE-46E5-B12E-924C8D8D0A0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1" name="Rectangle 7">
            <a:extLst>
              <a:ext uri="{FF2B5EF4-FFF2-40B4-BE49-F238E27FC236}">
                <a16:creationId xmlns:a16="http://schemas.microsoft.com/office/drawing/2014/main" id="{EB60EC2F-CFFC-4DE3-93C3-353B461E1C3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400">
                <a:latin typeface="+mn-lt"/>
              </a:defRPr>
            </a:lvl1pPr>
          </a:lstStyle>
          <a:p>
            <a:pPr>
              <a:defRPr/>
            </a:pPr>
            <a:fld id="{227429B5-965D-4AF4-9E8B-58C8CFEEE2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891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46" r:id="rId1"/>
    <p:sldLayoutId id="2147484747" r:id="rId2"/>
    <p:sldLayoutId id="2147484748" r:id="rId3"/>
    <p:sldLayoutId id="2147484749" r:id="rId4"/>
    <p:sldLayoutId id="2147484750" r:id="rId5"/>
    <p:sldLayoutId id="2147484751" r:id="rId6"/>
    <p:sldLayoutId id="2147484752" r:id="rId7"/>
    <p:sldLayoutId id="2147484753" r:id="rId8"/>
    <p:sldLayoutId id="2147484754" r:id="rId9"/>
    <p:sldLayoutId id="2147484755" r:id="rId10"/>
    <p:sldLayoutId id="2147484756" r:id="rId11"/>
    <p:sldLayoutId id="2147484757" r:id="rId12"/>
  </p:sldLayoutIdLst>
  <p:txStyles>
    <p:titleStyle>
      <a:lvl1pPr algn="r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" panose="020F0502020204030204" pitchFamily="34" charset="0"/>
          <a:ea typeface="SimSun" panose="02010600030101010101" pitchFamily="2" charset="-122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" panose="020F0502020204030204" pitchFamily="34" charset="0"/>
          <a:ea typeface="SimSun" panose="02010600030101010101" pitchFamily="2" charset="-122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" panose="020F0502020204030204" pitchFamily="34" charset="0"/>
          <a:ea typeface="SimSun" panose="02010600030101010101" pitchFamily="2" charset="-122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" panose="020F0502020204030204" pitchFamily="34" charset="0"/>
          <a:ea typeface="SimSun" panose="02010600030101010101" pitchFamily="2" charset="-122"/>
        </a:defRPr>
      </a:lvl5pPr>
      <a:lvl6pPr marL="4572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" panose="020F0502020204030204" pitchFamily="34" charset="0"/>
          <a:ea typeface="SimSun" panose="02010600030101010101" pitchFamily="2" charset="-122"/>
        </a:defRPr>
      </a:lvl6pPr>
      <a:lvl7pPr marL="9144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" panose="020F0502020204030204" pitchFamily="34" charset="0"/>
          <a:ea typeface="SimSun" panose="02010600030101010101" pitchFamily="2" charset="-122"/>
        </a:defRPr>
      </a:lvl7pPr>
      <a:lvl8pPr marL="13716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" panose="020F0502020204030204" pitchFamily="34" charset="0"/>
          <a:ea typeface="SimSun" panose="02010600030101010101" pitchFamily="2" charset="-122"/>
        </a:defRPr>
      </a:lvl8pPr>
      <a:lvl9pPr marL="18288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" panose="020F0502020204030204" pitchFamily="34" charset="0"/>
          <a:ea typeface="SimSun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810" y="381000"/>
            <a:ext cx="9146383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810" y="1904999"/>
            <a:ext cx="913677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810" y="6400800"/>
            <a:ext cx="6554906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8565" y="6400800"/>
            <a:ext cx="1449767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30772" y="6400800"/>
            <a:ext cx="83841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855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95" r:id="rId1"/>
    <p:sldLayoutId id="2147484896" r:id="rId2"/>
    <p:sldLayoutId id="2147484897" r:id="rId3"/>
    <p:sldLayoutId id="2147484898" r:id="rId4"/>
    <p:sldLayoutId id="2147484899" r:id="rId5"/>
    <p:sldLayoutId id="2147484900" r:id="rId6"/>
    <p:sldLayoutId id="2147484901" r:id="rId7"/>
    <p:sldLayoutId id="2147484902" r:id="rId8"/>
    <p:sldLayoutId id="2147484903" r:id="rId9"/>
    <p:sldLayoutId id="2147484904" r:id="rId10"/>
    <p:sldLayoutId id="214748490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39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Straight Connector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13439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31" r:id="rId1"/>
    <p:sldLayoutId id="2147484932" r:id="rId2"/>
    <p:sldLayoutId id="2147484933" r:id="rId3"/>
    <p:sldLayoutId id="2147484934" r:id="rId4"/>
    <p:sldLayoutId id="2147484935" r:id="rId5"/>
    <p:sldLayoutId id="2147484936" r:id="rId6"/>
    <p:sldLayoutId id="2147484937" r:id="rId7"/>
    <p:sldLayoutId id="2147484938" r:id="rId8"/>
    <p:sldLayoutId id="2147484939" r:id="rId9"/>
    <p:sldLayoutId id="2147484940" r:id="rId10"/>
    <p:sldLayoutId id="2147484941" r:id="rId11"/>
    <p:sldLayoutId id="214748494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43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59" r:id="rId1"/>
    <p:sldLayoutId id="2147485160" r:id="rId2"/>
    <p:sldLayoutId id="2147485161" r:id="rId3"/>
    <p:sldLayoutId id="2147485162" r:id="rId4"/>
    <p:sldLayoutId id="2147485163" r:id="rId5"/>
    <p:sldLayoutId id="2147485164" r:id="rId6"/>
    <p:sldLayoutId id="2147485165" r:id="rId7"/>
    <p:sldLayoutId id="2147485166" r:id="rId8"/>
    <p:sldLayoutId id="2147485167" r:id="rId9"/>
    <p:sldLayoutId id="2147485168" r:id="rId10"/>
    <p:sldLayoutId id="2147485169" r:id="rId11"/>
    <p:sldLayoutId id="2147485170" r:id="rId12"/>
    <p:sldLayoutId id="2147485171" r:id="rId13"/>
    <p:sldLayoutId id="2147485172" r:id="rId14"/>
    <p:sldLayoutId id="2147485173" r:id="rId15"/>
    <p:sldLayoutId id="214748517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4149" y="381000"/>
            <a:ext cx="9603701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151" y="1828800"/>
            <a:ext cx="9603701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4151" y="6400801"/>
            <a:ext cx="6326246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01496" y="6400801"/>
            <a:ext cx="1320403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678332" y="6400801"/>
            <a:ext cx="1219520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1845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60" r:id="rId1"/>
    <p:sldLayoutId id="2147485261" r:id="rId2"/>
    <p:sldLayoutId id="2147485262" r:id="rId3"/>
    <p:sldLayoutId id="2147485263" r:id="rId4"/>
    <p:sldLayoutId id="2147485264" r:id="rId5"/>
    <p:sldLayoutId id="2147485265" r:id="rId6"/>
    <p:sldLayoutId id="2147485266" r:id="rId7"/>
    <p:sldLayoutId id="2147485267" r:id="rId8"/>
    <p:sldLayoutId id="2147485268" r:id="rId9"/>
    <p:sldLayoutId id="2147485269" r:id="rId10"/>
    <p:sldLayoutId id="2147485270" r:id="rId11"/>
    <p:sldLayoutId id="2147485271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Font typeface="Century" pitchFamily="18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164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316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468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39">
          <p15:clr>
            <a:srgbClr val="F26B43"/>
          </p15:clr>
        </p15:guide>
      </p15:sldGuideLst>
    </p:ext>
  </p:extLst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996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273" r:id="rId1"/>
    <p:sldLayoutId id="2147485274" r:id="rId2"/>
    <p:sldLayoutId id="2147485275" r:id="rId3"/>
    <p:sldLayoutId id="2147485276" r:id="rId4"/>
    <p:sldLayoutId id="2147485277" r:id="rId5"/>
    <p:sldLayoutId id="2147485278" r:id="rId6"/>
    <p:sldLayoutId id="2147485279" r:id="rId7"/>
    <p:sldLayoutId id="2147485280" r:id="rId8"/>
    <p:sldLayoutId id="2147485281" r:id="rId9"/>
    <p:sldLayoutId id="2147485282" r:id="rId10"/>
    <p:sldLayoutId id="21474852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3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303" r:id="rId1"/>
    <p:sldLayoutId id="2147485304" r:id="rId2"/>
    <p:sldLayoutId id="2147485305" r:id="rId3"/>
    <p:sldLayoutId id="2147485306" r:id="rId4"/>
    <p:sldLayoutId id="2147485307" r:id="rId5"/>
    <p:sldLayoutId id="2147485308" r:id="rId6"/>
    <p:sldLayoutId id="2147485309" r:id="rId7"/>
    <p:sldLayoutId id="2147485310" r:id="rId8"/>
    <p:sldLayoutId id="2147485311" r:id="rId9"/>
    <p:sldLayoutId id="2147485312" r:id="rId10"/>
    <p:sldLayoutId id="2147485313" r:id="rId11"/>
    <p:sldLayoutId id="2147485314" r:id="rId12"/>
    <p:sldLayoutId id="2147485315" r:id="rId13"/>
    <p:sldLayoutId id="2147485316" r:id="rId14"/>
    <p:sldLayoutId id="2147485317" r:id="rId15"/>
    <p:sldLayoutId id="2147485318" r:id="rId16"/>
    <p:sldLayoutId id="214748531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7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9491" y="1873584"/>
            <a:ext cx="5986550" cy="2560320"/>
          </a:xfrm>
        </p:spPr>
        <p:txBody>
          <a:bodyPr>
            <a:normAutofit/>
          </a:bodyPr>
          <a:lstStyle/>
          <a:p>
            <a:r>
              <a:rPr lang="es-UY" sz="5400" b="1" u="sng" dirty="0" err="1"/>
              <a:t>Name</a:t>
            </a:r>
            <a:r>
              <a:rPr lang="es-UY" sz="5400" b="1" u="sng" dirty="0"/>
              <a:t> </a:t>
            </a:r>
            <a:r>
              <a:rPr lang="es-UY" sz="5400" b="1" u="sng" dirty="0" err="1"/>
              <a:t>Service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Placeholder 4" descr="City street with motion blur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" b="14"/>
          <a:stretch>
            <a:fillRect/>
          </a:stretch>
        </p:blipFill>
        <p:spPr/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9491" y="4572000"/>
            <a:ext cx="5986550" cy="1600200"/>
          </a:xfrm>
        </p:spPr>
        <p:txBody>
          <a:bodyPr/>
          <a:lstStyle/>
          <a:p>
            <a:r>
              <a:rPr lang="id-ID" dirty="0"/>
              <a:t>Oleh : Rahmat Robi Waliyansyah, M.Kom.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59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19BAC-C650-4A0B-8119-961B9D78C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en-US" b="1" dirty="0" err="1"/>
              <a:t>Pengenalan</a:t>
            </a:r>
            <a:r>
              <a:rPr lang="en-US" b="1" dirty="0"/>
              <a:t> Name Service </a:t>
            </a:r>
            <a:endParaRPr lang="en-US" baseline="-25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81037-6A65-4578-83D0-E9B4FE51D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607127"/>
            <a:ext cx="10178322" cy="5250873"/>
          </a:xfrm>
        </p:spPr>
        <p:txBody>
          <a:bodyPr rtlCol="0">
            <a:noAutofit/>
          </a:bodyPr>
          <a:lstStyle/>
          <a:p>
            <a:r>
              <a:rPr lang="en-US" sz="2200" dirty="0" err="1">
                <a:solidFill>
                  <a:schemeClr val="tx1"/>
                </a:solidFill>
              </a:rPr>
              <a:t>Dalam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sistem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terdistribusi</a:t>
            </a:r>
            <a:r>
              <a:rPr lang="en-US" sz="2200" dirty="0">
                <a:solidFill>
                  <a:schemeClr val="tx1"/>
                </a:solidFill>
              </a:rPr>
              <a:t>, name service </a:t>
            </a:r>
            <a:r>
              <a:rPr lang="en-US" sz="2200" dirty="0" err="1">
                <a:solidFill>
                  <a:schemeClr val="tx1"/>
                </a:solidFill>
              </a:rPr>
              <a:t>digunakan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untuk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menunjuk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ke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suatu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sumber</a:t>
            </a:r>
            <a:r>
              <a:rPr lang="en-US" sz="2200" dirty="0">
                <a:solidFill>
                  <a:schemeClr val="tx1"/>
                </a:solidFill>
              </a:rPr>
              <a:t> yang </a:t>
            </a:r>
            <a:r>
              <a:rPr lang="en-US" sz="2200" dirty="0" err="1">
                <a:solidFill>
                  <a:schemeClr val="tx1"/>
                </a:solidFill>
              </a:rPr>
              <a:t>beragam</a:t>
            </a:r>
            <a:r>
              <a:rPr lang="en-US" sz="2200" dirty="0">
                <a:solidFill>
                  <a:schemeClr val="tx1"/>
                </a:solidFill>
              </a:rPr>
              <a:t> dan </a:t>
            </a:r>
            <a:r>
              <a:rPr lang="en-US" sz="2200" dirty="0" err="1">
                <a:solidFill>
                  <a:schemeClr val="tx1"/>
                </a:solidFill>
              </a:rPr>
              <a:t>tersebar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seperti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komputer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layanan</a:t>
            </a:r>
            <a:r>
              <a:rPr lang="en-US" sz="2200" dirty="0">
                <a:solidFill>
                  <a:schemeClr val="tx1"/>
                </a:solidFill>
              </a:rPr>
              <a:t> (services), file, </a:t>
            </a:r>
            <a:r>
              <a:rPr lang="en-US" sz="2200" i="1" dirty="0">
                <a:solidFill>
                  <a:schemeClr val="tx1"/>
                </a:solidFill>
              </a:rPr>
              <a:t>remote object</a:t>
            </a:r>
            <a:r>
              <a:rPr lang="en-US" sz="2200" dirty="0">
                <a:solidFill>
                  <a:schemeClr val="tx1"/>
                </a:solidFill>
              </a:rPr>
              <a:t>, yang </a:t>
            </a:r>
            <a:r>
              <a:rPr lang="en-US" sz="2200" dirty="0" err="1">
                <a:solidFill>
                  <a:schemeClr val="tx1"/>
                </a:solidFill>
              </a:rPr>
              <a:t>dapat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memudahkan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pengguna</a:t>
            </a:r>
            <a:r>
              <a:rPr lang="en-US" sz="2200" dirty="0">
                <a:solidFill>
                  <a:schemeClr val="tx1"/>
                </a:solidFill>
              </a:rPr>
              <a:t>. </a:t>
            </a:r>
          </a:p>
          <a:p>
            <a:r>
              <a:rPr lang="en-US" sz="2200" dirty="0" err="1">
                <a:solidFill>
                  <a:schemeClr val="tx1"/>
                </a:solidFill>
              </a:rPr>
              <a:t>Contoh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penamaan</a:t>
            </a:r>
            <a:r>
              <a:rPr lang="en-US" sz="2200" dirty="0">
                <a:solidFill>
                  <a:schemeClr val="tx1"/>
                </a:solidFill>
              </a:rPr>
              <a:t> pada </a:t>
            </a:r>
            <a:r>
              <a:rPr lang="en-US" sz="2200" dirty="0" err="1">
                <a:solidFill>
                  <a:schemeClr val="tx1"/>
                </a:solidFill>
              </a:rPr>
              <a:t>aplikasi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sistem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terdistribusi</a:t>
            </a:r>
            <a:r>
              <a:rPr lang="en-US" sz="2200" dirty="0">
                <a:solidFill>
                  <a:schemeClr val="tx1"/>
                </a:solidFill>
              </a:rPr>
              <a:t>: </a:t>
            </a:r>
          </a:p>
          <a:p>
            <a:pPr lvl="1"/>
            <a:r>
              <a:rPr lang="en-US" sz="2000" dirty="0">
                <a:solidFill>
                  <a:schemeClr val="tx1"/>
                </a:solidFill>
              </a:rPr>
              <a:t>URL </a:t>
            </a:r>
            <a:r>
              <a:rPr lang="en-US" sz="2000" dirty="0" err="1">
                <a:solidFill>
                  <a:schemeClr val="tx1"/>
                </a:solidFill>
              </a:rPr>
              <a:t>untuk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mengakses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suatu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halaman</a:t>
            </a:r>
            <a:r>
              <a:rPr lang="en-US" sz="2000" dirty="0">
                <a:solidFill>
                  <a:schemeClr val="tx1"/>
                </a:solidFill>
              </a:rPr>
              <a:t> web. </a:t>
            </a:r>
          </a:p>
          <a:p>
            <a:pPr lvl="1"/>
            <a:r>
              <a:rPr lang="fi-FI" sz="2000" dirty="0">
                <a:solidFill>
                  <a:schemeClr val="tx1"/>
                </a:solidFill>
              </a:rPr>
              <a:t>Alamat e-mail utk komunikasi antar pemakai. </a:t>
            </a:r>
          </a:p>
          <a:p>
            <a:r>
              <a:rPr lang="en-US" sz="2200" dirty="0" err="1">
                <a:solidFill>
                  <a:schemeClr val="tx1"/>
                </a:solidFill>
              </a:rPr>
              <a:t>Selain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itu</a:t>
            </a:r>
            <a:r>
              <a:rPr lang="en-US" sz="2200" dirty="0">
                <a:solidFill>
                  <a:schemeClr val="tx1"/>
                </a:solidFill>
              </a:rPr>
              <a:t> name service juga </a:t>
            </a:r>
            <a:r>
              <a:rPr lang="en-US" sz="2200" dirty="0" err="1">
                <a:solidFill>
                  <a:schemeClr val="tx1"/>
                </a:solidFill>
              </a:rPr>
              <a:t>merupakan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layanan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penamaan</a:t>
            </a:r>
            <a:r>
              <a:rPr lang="en-US" sz="2200" dirty="0">
                <a:solidFill>
                  <a:schemeClr val="tx1"/>
                </a:solidFill>
              </a:rPr>
              <a:t> yang </a:t>
            </a:r>
            <a:r>
              <a:rPr lang="en-US" sz="2200" dirty="0" err="1">
                <a:solidFill>
                  <a:schemeClr val="tx1"/>
                </a:solidFill>
              </a:rPr>
              <a:t>berfungsi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untuk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menyimpan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i="1" dirty="0">
                <a:solidFill>
                  <a:schemeClr val="tx1"/>
                </a:solidFill>
              </a:rPr>
              <a:t>naming context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yakni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kumpulan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i="1" dirty="0">
                <a:solidFill>
                  <a:schemeClr val="tx1"/>
                </a:solidFill>
              </a:rPr>
              <a:t>binding </a:t>
            </a:r>
            <a:r>
              <a:rPr lang="en-US" sz="2200" dirty="0" err="1">
                <a:solidFill>
                  <a:schemeClr val="tx1"/>
                </a:solidFill>
              </a:rPr>
              <a:t>nama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dengan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objek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tugasnya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untuk</a:t>
            </a:r>
            <a:r>
              <a:rPr lang="en-US" sz="2200" dirty="0">
                <a:solidFill>
                  <a:schemeClr val="tx1"/>
                </a:solidFill>
              </a:rPr>
              <a:t> me-</a:t>
            </a:r>
            <a:r>
              <a:rPr lang="en-US" sz="2200" i="1" dirty="0">
                <a:solidFill>
                  <a:schemeClr val="tx1"/>
                </a:solidFill>
              </a:rPr>
              <a:t>resolve </a:t>
            </a:r>
            <a:r>
              <a:rPr lang="en-US" sz="2200" dirty="0" err="1">
                <a:solidFill>
                  <a:schemeClr val="tx1"/>
                </a:solidFill>
              </a:rPr>
              <a:t>nama</a:t>
            </a:r>
            <a:r>
              <a:rPr lang="en-US" sz="2200" dirty="0">
                <a:solidFill>
                  <a:schemeClr val="tx1"/>
                </a:solidFill>
              </a:rPr>
              <a:t>. </a:t>
            </a:r>
            <a:r>
              <a:rPr lang="en-US" sz="2200" dirty="0" err="1">
                <a:solidFill>
                  <a:schemeClr val="tx1"/>
                </a:solidFill>
              </a:rPr>
              <a:t>Kebutuhan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akan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penamaan</a:t>
            </a:r>
            <a:r>
              <a:rPr lang="en-US" sz="2200" dirty="0">
                <a:solidFill>
                  <a:schemeClr val="tx1"/>
                </a:solidFill>
              </a:rPr>
              <a:t> juga </a:t>
            </a:r>
            <a:r>
              <a:rPr lang="en-US" sz="2200" dirty="0" err="1">
                <a:solidFill>
                  <a:schemeClr val="tx1"/>
                </a:solidFill>
              </a:rPr>
              <a:t>memicu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munculnya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layanan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penamaan</a:t>
            </a:r>
            <a:r>
              <a:rPr lang="en-US" sz="2200" dirty="0">
                <a:solidFill>
                  <a:schemeClr val="tx1"/>
                </a:solidFill>
              </a:rPr>
              <a:t> (</a:t>
            </a:r>
            <a:r>
              <a:rPr lang="en-US" sz="2200" i="1" dirty="0">
                <a:solidFill>
                  <a:schemeClr val="tx1"/>
                </a:solidFill>
              </a:rPr>
              <a:t>Naming Services</a:t>
            </a:r>
            <a:r>
              <a:rPr lang="en-US" sz="2200" dirty="0">
                <a:solidFill>
                  <a:schemeClr val="tx1"/>
                </a:solidFill>
              </a:rPr>
              <a:t>) yang </a:t>
            </a:r>
            <a:r>
              <a:rPr lang="en-US" sz="2200" dirty="0" err="1">
                <a:solidFill>
                  <a:schemeClr val="tx1"/>
                </a:solidFill>
              </a:rPr>
              <a:t>menyediakan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mekanisme</a:t>
            </a:r>
            <a:r>
              <a:rPr lang="en-US" sz="2200" dirty="0">
                <a:solidFill>
                  <a:schemeClr val="tx1"/>
                </a:solidFill>
              </a:rPr>
              <a:t> dan </a:t>
            </a:r>
            <a:r>
              <a:rPr lang="en-US" sz="2200" dirty="0" err="1">
                <a:solidFill>
                  <a:schemeClr val="tx1"/>
                </a:solidFill>
              </a:rPr>
              <a:t>struktur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penamaan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objek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itu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sendiri</a:t>
            </a:r>
            <a:r>
              <a:rPr lang="en-US" sz="2200" dirty="0">
                <a:solidFill>
                  <a:schemeClr val="tx1"/>
                </a:solidFill>
              </a:rPr>
              <a:t>. </a:t>
            </a:r>
          </a:p>
          <a:p>
            <a:pPr marL="339725" indent="0">
              <a:buNone/>
            </a:pPr>
            <a:r>
              <a:rPr lang="en-US" sz="2200" dirty="0" err="1">
                <a:solidFill>
                  <a:schemeClr val="tx1"/>
                </a:solidFill>
              </a:rPr>
              <a:t>Contohnya</a:t>
            </a:r>
            <a:r>
              <a:rPr lang="en-US" sz="2200" dirty="0">
                <a:solidFill>
                  <a:schemeClr val="tx1"/>
                </a:solidFill>
              </a:rPr>
              <a:t> DNS (Domain Name Service)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07316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922E820-A0AE-4C5A-A752-F80D08C72E9F}"/>
              </a:ext>
            </a:extLst>
          </p:cNvPr>
          <p:cNvSpPr txBox="1"/>
          <p:nvPr/>
        </p:nvSpPr>
        <p:spPr>
          <a:xfrm>
            <a:off x="484909" y="762000"/>
            <a:ext cx="95596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3200" b="1" dirty="0"/>
              <a:t>Name Resolution, Binding, Attributes </a:t>
            </a:r>
            <a:endParaRPr lang="en-US" sz="3200" dirty="0"/>
          </a:p>
          <a:p>
            <a:pPr marL="914400" lvl="1" indent="-457200" algn="just">
              <a:buFont typeface="+mj-lt"/>
              <a:buAutoNum type="arabicPeriod"/>
            </a:pPr>
            <a:r>
              <a:rPr lang="en-US" sz="2800" i="1" dirty="0"/>
              <a:t>Name resolution</a:t>
            </a:r>
            <a:r>
              <a:rPr lang="en-US" sz="2800" dirty="0"/>
              <a:t>: Nama </a:t>
            </a:r>
            <a:r>
              <a:rPr lang="en-US" sz="2800" dirty="0" err="1"/>
              <a:t>ditranslasikan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data t</a:t>
            </a:r>
            <a:r>
              <a:rPr lang="id-ID" sz="2800" dirty="0"/>
              <a:t>en</a:t>
            </a:r>
            <a:r>
              <a:rPr lang="en-US" sz="2800" dirty="0"/>
              <a:t>t</a:t>
            </a:r>
            <a:r>
              <a:rPr lang="id-ID" sz="2800" dirty="0"/>
              <a:t>an</a:t>
            </a:r>
            <a:r>
              <a:rPr lang="en-US" sz="2800" dirty="0"/>
              <a:t>g </a:t>
            </a:r>
            <a:r>
              <a:rPr lang="en-US" sz="2800" i="1" dirty="0"/>
              <a:t>resource/object </a:t>
            </a:r>
            <a:r>
              <a:rPr lang="en-US" sz="2800" dirty="0" err="1"/>
              <a:t>tsb</a:t>
            </a:r>
            <a:r>
              <a:rPr lang="en-US" sz="2800" dirty="0"/>
              <a:t>. </a:t>
            </a:r>
            <a:endParaRPr lang="id-ID" sz="2800" dirty="0"/>
          </a:p>
          <a:p>
            <a:pPr marL="914400" lvl="1" indent="-457200" algn="just">
              <a:buFont typeface="+mj-lt"/>
              <a:buAutoNum type="arabicPeriod"/>
            </a:pPr>
            <a:r>
              <a:rPr lang="en-US" sz="2800" i="1" dirty="0"/>
              <a:t>Binding</a:t>
            </a:r>
            <a:r>
              <a:rPr lang="en-US" sz="2800" dirty="0"/>
              <a:t>: </a:t>
            </a:r>
            <a:r>
              <a:rPr lang="en-US" sz="2800" dirty="0" err="1"/>
              <a:t>Asosiasi</a:t>
            </a:r>
            <a:r>
              <a:rPr lang="en-US" sz="2800" dirty="0"/>
              <a:t> </a:t>
            </a:r>
            <a:r>
              <a:rPr lang="en-US" sz="2800" dirty="0" err="1"/>
              <a:t>antara</a:t>
            </a:r>
            <a:r>
              <a:rPr lang="en-US" sz="2800" dirty="0"/>
              <a:t> </a:t>
            </a:r>
            <a:r>
              <a:rPr lang="en-US" sz="2800" dirty="0" err="1"/>
              <a:t>nama</a:t>
            </a:r>
            <a:r>
              <a:rPr lang="en-US" sz="2800" dirty="0"/>
              <a:t> &amp; </a:t>
            </a:r>
            <a:r>
              <a:rPr lang="en-US" sz="2800" dirty="0" err="1"/>
              <a:t>obyek</a:t>
            </a:r>
            <a:r>
              <a:rPr lang="en-US" sz="2800" dirty="0"/>
              <a:t>. Dan </a:t>
            </a:r>
            <a:r>
              <a:rPr lang="en-US" sz="2800" dirty="0" err="1"/>
              <a:t>biasanya</a:t>
            </a:r>
            <a:r>
              <a:rPr lang="en-US" sz="2800" dirty="0"/>
              <a:t> </a:t>
            </a:r>
            <a:r>
              <a:rPr lang="en-US" sz="2800" dirty="0" err="1"/>
              <a:t>nama</a:t>
            </a:r>
            <a:r>
              <a:rPr lang="en-US" sz="2800" dirty="0"/>
              <a:t> </a:t>
            </a:r>
            <a:r>
              <a:rPr lang="en-US" sz="2800" dirty="0" err="1"/>
              <a:t>diikat</a:t>
            </a:r>
            <a:r>
              <a:rPr lang="en-US" sz="2800" dirty="0"/>
              <a:t> (</a:t>
            </a:r>
            <a:r>
              <a:rPr lang="en-US" sz="2800" i="1" dirty="0"/>
              <a:t>bound</a:t>
            </a:r>
            <a:r>
              <a:rPr lang="en-US" sz="2800" dirty="0"/>
              <a:t>)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i="1" dirty="0"/>
              <a:t>attributes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obyek</a:t>
            </a:r>
            <a:r>
              <a:rPr lang="en-US" sz="2800" dirty="0"/>
              <a:t>. </a:t>
            </a:r>
            <a:endParaRPr lang="id-ID" sz="2800" dirty="0"/>
          </a:p>
          <a:p>
            <a:pPr marL="914400" lvl="1" indent="-457200" algn="just">
              <a:buFont typeface="+mj-lt"/>
              <a:buAutoNum type="arabicPeriod"/>
            </a:pPr>
            <a:r>
              <a:rPr lang="en-US" sz="2800" i="1" dirty="0"/>
              <a:t>Address</a:t>
            </a:r>
            <a:r>
              <a:rPr lang="en-US" sz="2800" dirty="0"/>
              <a:t>: </a:t>
            </a:r>
            <a:r>
              <a:rPr lang="en-US" sz="2800" dirty="0" err="1"/>
              <a:t>atribut</a:t>
            </a:r>
            <a:r>
              <a:rPr lang="en-US" sz="2800" dirty="0"/>
              <a:t> </a:t>
            </a:r>
            <a:r>
              <a:rPr lang="en-US" sz="2800" dirty="0" err="1"/>
              <a:t>kunci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err="1"/>
              <a:t>entitas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terdistribusi</a:t>
            </a:r>
            <a:r>
              <a:rPr lang="en-US" sz="2800" dirty="0"/>
              <a:t> </a:t>
            </a:r>
            <a:endParaRPr lang="id-ID" sz="2800" dirty="0"/>
          </a:p>
          <a:p>
            <a:pPr marL="914400" lvl="1" indent="-457200" algn="just">
              <a:buFont typeface="+mj-lt"/>
              <a:buAutoNum type="arabicPeriod"/>
            </a:pPr>
            <a:r>
              <a:rPr lang="fr-FR" sz="2800" i="1" dirty="0" err="1"/>
              <a:t>Attribute</a:t>
            </a:r>
            <a:r>
              <a:rPr lang="fr-FR" sz="2800" dirty="0"/>
              <a:t>: </a:t>
            </a:r>
            <a:r>
              <a:rPr lang="fr-FR" sz="2800" dirty="0" err="1"/>
              <a:t>nilai</a:t>
            </a:r>
            <a:r>
              <a:rPr lang="fr-FR" sz="2800" dirty="0"/>
              <a:t> </a:t>
            </a:r>
            <a:r>
              <a:rPr lang="fr-FR" sz="2800" dirty="0" err="1"/>
              <a:t>suatu</a:t>
            </a:r>
            <a:r>
              <a:rPr lang="fr-FR" sz="2800" dirty="0"/>
              <a:t> </a:t>
            </a:r>
            <a:r>
              <a:rPr lang="fr-FR" sz="2800" i="1" dirty="0" err="1"/>
              <a:t>object</a:t>
            </a:r>
            <a:r>
              <a:rPr lang="fr-FR" sz="2800" i="1" dirty="0"/>
              <a:t> </a:t>
            </a:r>
            <a:r>
              <a:rPr lang="fr-FR" sz="2800" i="1" dirty="0" err="1"/>
              <a:t>property</a:t>
            </a:r>
            <a:r>
              <a:rPr lang="fr-FR" sz="2800" dirty="0"/>
              <a:t>. </a:t>
            </a:r>
            <a:endParaRPr lang="en-US" sz="2800" dirty="0"/>
          </a:p>
          <a:p>
            <a:pPr algn="just"/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18152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itle 1">
            <a:extLst>
              <a:ext uri="{FF2B5EF4-FFF2-40B4-BE49-F238E27FC236}">
                <a16:creationId xmlns:a16="http://schemas.microsoft.com/office/drawing/2014/main" id="{0F348767-CB1B-4E2E-BECC-DD296D78E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err="1">
                <a:solidFill>
                  <a:schemeClr val="bg1"/>
                </a:solidFill>
              </a:rPr>
              <a:t>Penguraian</a:t>
            </a:r>
            <a:r>
              <a:rPr lang="en-US" sz="3600" b="1" dirty="0">
                <a:solidFill>
                  <a:schemeClr val="bg1"/>
                </a:solidFill>
              </a:rPr>
              <a:t> Naming Domains </a:t>
            </a:r>
            <a:r>
              <a:rPr lang="en-US" sz="3600" b="1" dirty="0" err="1">
                <a:solidFill>
                  <a:schemeClr val="bg1"/>
                </a:solidFill>
              </a:rPr>
              <a:t>untuk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mengakses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i="1" dirty="0">
                <a:solidFill>
                  <a:schemeClr val="bg1"/>
                </a:solidFill>
              </a:rPr>
              <a:t>resource </a:t>
            </a:r>
            <a:r>
              <a:rPr lang="en-US" sz="3600" b="1" dirty="0" err="1">
                <a:solidFill>
                  <a:schemeClr val="bg1"/>
                </a:solidFill>
              </a:rPr>
              <a:t>dari</a:t>
            </a:r>
            <a:r>
              <a:rPr lang="en-US" sz="3600" b="1" dirty="0">
                <a:solidFill>
                  <a:schemeClr val="bg1"/>
                </a:solidFill>
              </a:rPr>
              <a:t> URL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C4DC2D-22FA-459C-A090-C045185458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6691" y="1475166"/>
            <a:ext cx="7384473" cy="439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2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CAAC5-E5A8-440D-A93A-1921123B4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36092"/>
            <a:ext cx="8229600" cy="9906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5400" b="1" dirty="0" err="1"/>
              <a:t>Tujuan</a:t>
            </a:r>
            <a:r>
              <a:rPr lang="en-US" sz="5400" b="1" dirty="0"/>
              <a:t> </a:t>
            </a:r>
            <a:r>
              <a:rPr lang="en-US" sz="5400" b="1" dirty="0" err="1"/>
              <a:t>Penamaan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483" name="Rectangle 5">
            <a:extLst>
              <a:ext uri="{FF2B5EF4-FFF2-40B4-BE49-F238E27FC236}">
                <a16:creationId xmlns:a16="http://schemas.microsoft.com/office/drawing/2014/main" id="{5ED39F18-2779-46DC-82FF-776C3BF0B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1034184"/>
            <a:ext cx="11014364" cy="6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algn="just">
              <a:buFont typeface="+mj-lt"/>
              <a:buAutoNum type="arabicPeriod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Identifikasi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1" algn="just">
              <a:buFont typeface="Wingdings" pitchFamily="2" charset="2"/>
              <a:buChar char="§"/>
            </a:pPr>
            <a:r>
              <a:rPr lang="nn-NO" sz="2400" dirty="0">
                <a:latin typeface="Arial" panose="020B0604020202020204" pitchFamily="34" charset="0"/>
                <a:cs typeface="Arial" panose="020B0604020202020204" pitchFamily="34" charset="0"/>
              </a:rPr>
              <a:t>Seorang pemakai menginginkan obyek/layanan A, bukan obyek/layanan B.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Memungkinkan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terjadinya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sharing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itchFamily="2" charset="2"/>
              <a:buChar char="§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pemakai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mengindentifikasikan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resource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400" u="sng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400" u="sng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Memungkinkan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location independence: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itchFamily="2" charset="2"/>
              <a:buChar char="§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menuntut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asalkan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bagian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resource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tsb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i-FI" sz="2400" dirty="0">
                <a:latin typeface="Arial" panose="020B0604020202020204" pitchFamily="34" charset="0"/>
                <a:cs typeface="Arial" panose="020B0604020202020204" pitchFamily="34" charset="0"/>
              </a:rPr>
              <a:t>Memberikan kemampuan keamanan (</a:t>
            </a:r>
            <a:r>
              <a:rPr lang="fi-FI" sz="2400" i="1" dirty="0">
                <a:latin typeface="Arial" panose="020B0604020202020204" pitchFamily="34" charset="0"/>
                <a:cs typeface="Arial" panose="020B0604020202020204" pitchFamily="34" charset="0"/>
              </a:rPr>
              <a:t>security) </a:t>
            </a:r>
            <a:endParaRPr lang="fi-FI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itchFamily="2" charset="2"/>
              <a:buChar char="§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sebuah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dipilih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acak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himpunan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interger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tsb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bisa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diketahui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legitimate source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menebak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seseorang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obyek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tsb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memang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diberitahu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sulit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sekali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menebak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tsb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97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FDD927C-44E2-4D44-8C2C-143D8426A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290945"/>
            <a:ext cx="10353762" cy="97045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US" b="1" dirty="0" err="1">
                <a:solidFill>
                  <a:srgbClr val="FFC000"/>
                </a:solidFill>
              </a:rPr>
              <a:t>Jenis</a:t>
            </a:r>
            <a:r>
              <a:rPr lang="en-US" b="1" dirty="0">
                <a:solidFill>
                  <a:srgbClr val="FFC000"/>
                </a:solidFill>
              </a:rPr>
              <a:t> Nama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AEE47-4A19-40E1-A21C-6B7537E3EC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1565564"/>
            <a:ext cx="10554574" cy="5167745"/>
          </a:xfrm>
        </p:spPr>
        <p:txBody>
          <a:bodyPr rtlCol="0">
            <a:no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sz="2400" i="1" dirty="0"/>
              <a:t>User names: </a:t>
            </a:r>
            <a:endParaRPr lang="en-US" sz="2400" dirty="0"/>
          </a:p>
          <a:p>
            <a:pPr lvl="1" algn="just"/>
            <a:r>
              <a:rPr lang="en-US" sz="2400" dirty="0" err="1"/>
              <a:t>Dibuat</a:t>
            </a:r>
            <a:r>
              <a:rPr lang="en-US" sz="2400" dirty="0"/>
              <a:t> oleh </a:t>
            </a:r>
            <a:r>
              <a:rPr lang="en-US" sz="2400" dirty="0" err="1"/>
              <a:t>pemakai</a:t>
            </a:r>
            <a:r>
              <a:rPr lang="en-US" sz="2400" dirty="0"/>
              <a:t> </a:t>
            </a:r>
            <a:r>
              <a:rPr lang="en-US" sz="2400" i="1" dirty="0"/>
              <a:t>(user). </a:t>
            </a:r>
            <a:endParaRPr lang="en-US" sz="2400" dirty="0"/>
          </a:p>
          <a:p>
            <a:pPr lvl="1" algn="just"/>
            <a:r>
              <a:rPr lang="en-US" sz="2400" dirty="0" err="1"/>
              <a:t>Merujuk</a:t>
            </a:r>
            <a:r>
              <a:rPr lang="en-US" sz="2400" dirty="0"/>
              <a:t> pada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obyek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layanan</a:t>
            </a:r>
            <a:r>
              <a:rPr lang="en-US" sz="2400" dirty="0"/>
              <a:t>. </a:t>
            </a:r>
          </a:p>
          <a:p>
            <a:pPr lvl="1" algn="just"/>
            <a:r>
              <a:rPr lang="en-US" sz="2400" dirty="0" err="1"/>
              <a:t>Terdiri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i="1" dirty="0"/>
              <a:t>strings of characters. </a:t>
            </a:r>
            <a:endParaRPr lang="en-US" sz="2400" dirty="0"/>
          </a:p>
          <a:p>
            <a:pPr marL="457200" lvl="1" indent="0" algn="just">
              <a:buNone/>
            </a:pPr>
            <a:r>
              <a:rPr lang="en-US" sz="2400" dirty="0"/>
              <a:t>    </a:t>
            </a:r>
            <a:r>
              <a:rPr lang="en-US" sz="2400" dirty="0" err="1"/>
              <a:t>Contoh</a:t>
            </a:r>
            <a:r>
              <a:rPr lang="en-US" sz="2400" dirty="0"/>
              <a:t>: hp201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pencetak</a:t>
            </a:r>
            <a:r>
              <a:rPr lang="en-US" sz="2400" dirty="0"/>
              <a:t>, ~</a:t>
            </a:r>
            <a:r>
              <a:rPr lang="en-US" sz="2400" dirty="0" err="1"/>
              <a:t>bettyp</a:t>
            </a:r>
            <a:r>
              <a:rPr lang="en-US" sz="2400" dirty="0"/>
              <a:t>/</a:t>
            </a:r>
            <a:r>
              <a:rPr lang="en-US" sz="2400" dirty="0" err="1"/>
              <a:t>tmp</a:t>
            </a:r>
            <a:r>
              <a:rPr lang="en-US" sz="2400" dirty="0"/>
              <a:t>/</a:t>
            </a:r>
            <a:r>
              <a:rPr lang="en-US" sz="2400" dirty="0" err="1"/>
              <a:t>test.c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berkas</a:t>
            </a:r>
            <a:r>
              <a:rPr lang="en-US" sz="2400" dirty="0"/>
              <a:t>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i="1" dirty="0"/>
              <a:t>System names: </a:t>
            </a:r>
            <a:endParaRPr lang="en-US" sz="2400" dirty="0"/>
          </a:p>
          <a:p>
            <a:pPr lvl="1" algn="just"/>
            <a:r>
              <a:rPr lang="en-US" sz="2400" dirty="0" err="1"/>
              <a:t>Terdiri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i="1" dirty="0"/>
              <a:t>bit string</a:t>
            </a:r>
            <a:r>
              <a:rPr lang="en-US" sz="2400" dirty="0"/>
              <a:t>. </a:t>
            </a:r>
          </a:p>
          <a:p>
            <a:pPr lvl="1" algn="just"/>
            <a:r>
              <a:rPr lang="en-US" sz="2400" dirty="0"/>
              <a:t>Internal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,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ditujukan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. </a:t>
            </a:r>
          </a:p>
          <a:p>
            <a:pPr lvl="1" algn="just"/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i="1" dirty="0"/>
              <a:t>compact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i="1" dirty="0"/>
              <a:t>user names,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dibandingkan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efisien</a:t>
            </a:r>
            <a:r>
              <a:rPr lang="en-US" sz="2400" dirty="0"/>
              <a:t>. </a:t>
            </a:r>
          </a:p>
          <a:p>
            <a:pPr marL="36900" indent="0" algn="just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0925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B5C28-8636-4579-B986-7ADCDCA6E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105898"/>
            <a:ext cx="10364451" cy="1002465"/>
          </a:xfrm>
        </p:spPr>
        <p:txBody>
          <a:bodyPr>
            <a:normAutofit/>
          </a:bodyPr>
          <a:lstStyle/>
          <a:p>
            <a:r>
              <a:rPr lang="en-US" sz="5400" b="1" dirty="0" err="1"/>
              <a:t>Struktur</a:t>
            </a:r>
            <a:r>
              <a:rPr lang="en-US" sz="5400" b="1" dirty="0"/>
              <a:t> Nama </a:t>
            </a:r>
            <a:endParaRPr 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F7C66F-4BB7-4261-A9F2-7301CF6FD5D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04800" y="1205345"/>
            <a:ext cx="11582400" cy="5652655"/>
          </a:xfrm>
        </p:spPr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fr-FR" b="1" i="1" dirty="0"/>
              <a:t>Primitive/flat </a:t>
            </a:r>
            <a:r>
              <a:rPr lang="fr-FR" b="1" i="1" dirty="0" err="1"/>
              <a:t>names</a:t>
            </a:r>
            <a:r>
              <a:rPr lang="fr-FR" b="1" i="1" dirty="0"/>
              <a:t> </a:t>
            </a:r>
            <a:r>
              <a:rPr lang="fr-FR" b="1" dirty="0"/>
              <a:t>(</a:t>
            </a:r>
            <a:r>
              <a:rPr lang="fr-FR" b="1" i="1" dirty="0"/>
              <a:t>Unique </a:t>
            </a:r>
            <a:r>
              <a:rPr lang="fr-FR" b="1" i="1" dirty="0" err="1"/>
              <a:t>Identifiers</a:t>
            </a:r>
            <a:r>
              <a:rPr lang="fr-FR" b="1" i="1" dirty="0"/>
              <a:t> = </a:t>
            </a:r>
            <a:r>
              <a:rPr lang="fr-FR" b="1" dirty="0" err="1"/>
              <a:t>UIDs</a:t>
            </a:r>
            <a:r>
              <a:rPr lang="fr-FR" b="1" dirty="0"/>
              <a:t>) </a:t>
            </a:r>
          </a:p>
          <a:p>
            <a:pPr lvl="1" algn="just"/>
            <a:r>
              <a:rPr lang="sv-SE" cap="none" dirty="0"/>
              <a:t>Tanpa struktur internal, hanya </a:t>
            </a:r>
            <a:r>
              <a:rPr lang="sv-SE" i="1" cap="none" dirty="0"/>
              <a:t>string of bits</a:t>
            </a:r>
            <a:r>
              <a:rPr lang="sv-SE" cap="none" dirty="0"/>
              <a:t>. </a:t>
            </a:r>
          </a:p>
          <a:p>
            <a:pPr lvl="1" algn="just"/>
            <a:r>
              <a:rPr lang="en-US" cap="none" dirty="0" err="1"/>
              <a:t>Digunakan</a:t>
            </a:r>
            <a:r>
              <a:rPr lang="en-US" cap="none" dirty="0"/>
              <a:t> </a:t>
            </a:r>
            <a:r>
              <a:rPr lang="en-US" cap="none" dirty="0" err="1"/>
              <a:t>utk</a:t>
            </a:r>
            <a:r>
              <a:rPr lang="en-US" cap="none" dirty="0"/>
              <a:t> </a:t>
            </a:r>
            <a:r>
              <a:rPr lang="en-US" cap="none" dirty="0" err="1"/>
              <a:t>perbandingan</a:t>
            </a:r>
            <a:r>
              <a:rPr lang="en-US" cap="none" dirty="0"/>
              <a:t> </a:t>
            </a:r>
            <a:r>
              <a:rPr lang="en-US" cap="none" dirty="0" err="1"/>
              <a:t>dengan</a:t>
            </a:r>
            <a:r>
              <a:rPr lang="en-US" cap="none" dirty="0"/>
              <a:t> </a:t>
            </a:r>
            <a:r>
              <a:rPr lang="en-US" cap="none" dirty="0" err="1"/>
              <a:t>uid</a:t>
            </a:r>
            <a:r>
              <a:rPr lang="en-US" cap="none" dirty="0"/>
              <a:t> lain. </a:t>
            </a:r>
          </a:p>
          <a:p>
            <a:pPr lvl="1" algn="just"/>
            <a:r>
              <a:rPr lang="it-IT" cap="none" dirty="0"/>
              <a:t>Tidak membawa informasi lain -&gt; </a:t>
            </a:r>
            <a:r>
              <a:rPr lang="it-IT" i="1" cap="none" dirty="0"/>
              <a:t>pure names</a:t>
            </a:r>
            <a:r>
              <a:rPr lang="it-IT" cap="none" dirty="0"/>
              <a:t>. </a:t>
            </a:r>
          </a:p>
          <a:p>
            <a:pPr lvl="1" algn="just"/>
            <a:r>
              <a:rPr lang="sv-SE" cap="none" dirty="0"/>
              <a:t>Sangat berguna &amp; banyak digunakan karena: </a:t>
            </a:r>
          </a:p>
          <a:p>
            <a:pPr lvl="2" algn="just"/>
            <a:r>
              <a:rPr lang="en-US" sz="1800" i="1" cap="none" dirty="0"/>
              <a:t>Location &amp; application independent</a:t>
            </a:r>
            <a:r>
              <a:rPr lang="en-US" sz="1800" cap="none" dirty="0"/>
              <a:t>, </a:t>
            </a:r>
            <a:r>
              <a:rPr lang="en-US" sz="1800" cap="none" dirty="0" err="1"/>
              <a:t>sehingga</a:t>
            </a:r>
            <a:r>
              <a:rPr lang="en-US" sz="1800" cap="none" dirty="0"/>
              <a:t> </a:t>
            </a:r>
            <a:r>
              <a:rPr lang="en-US" sz="1800" cap="none" dirty="0" err="1"/>
              <a:t>tidak</a:t>
            </a:r>
            <a:r>
              <a:rPr lang="en-US" sz="1800" cap="none" dirty="0"/>
              <a:t> </a:t>
            </a:r>
            <a:r>
              <a:rPr lang="en-US" sz="1800" cap="none" dirty="0" err="1"/>
              <a:t>menjadi</a:t>
            </a:r>
            <a:r>
              <a:rPr lang="en-US" sz="1800" cap="none" dirty="0"/>
              <a:t> </a:t>
            </a:r>
            <a:r>
              <a:rPr lang="en-US" sz="1800" cap="none" dirty="0" err="1"/>
              <a:t>masalah</a:t>
            </a:r>
            <a:r>
              <a:rPr lang="en-US" sz="1800" cap="none" dirty="0"/>
              <a:t> </a:t>
            </a:r>
            <a:r>
              <a:rPr lang="en-US" sz="1800" cap="none" dirty="0" err="1"/>
              <a:t>bagi</a:t>
            </a:r>
            <a:r>
              <a:rPr lang="en-US" sz="1800" cap="none" dirty="0"/>
              <a:t> </a:t>
            </a:r>
            <a:r>
              <a:rPr lang="en-US" sz="1800" cap="none" dirty="0" err="1"/>
              <a:t>mobilitas</a:t>
            </a:r>
            <a:r>
              <a:rPr lang="en-US" sz="1800" cap="none" dirty="0"/>
              <a:t> </a:t>
            </a:r>
            <a:r>
              <a:rPr lang="en-US" sz="1800" cap="none" dirty="0" err="1"/>
              <a:t>obyek</a:t>
            </a:r>
            <a:r>
              <a:rPr lang="en-US" sz="1800" cap="none" dirty="0"/>
              <a:t>. </a:t>
            </a:r>
          </a:p>
          <a:p>
            <a:pPr lvl="2" algn="just"/>
            <a:r>
              <a:rPr lang="en-US" sz="1800" cap="none" dirty="0" err="1"/>
              <a:t>Seragam</a:t>
            </a:r>
            <a:r>
              <a:rPr lang="en-US" sz="1800" cap="none" dirty="0"/>
              <a:t>, </a:t>
            </a:r>
            <a:r>
              <a:rPr lang="en-US" sz="1800" i="1" cap="none" dirty="0"/>
              <a:t>fixed size</a:t>
            </a:r>
            <a:r>
              <a:rPr lang="en-US" sz="1800" cap="none" dirty="0"/>
              <a:t>. </a:t>
            </a:r>
          </a:p>
          <a:p>
            <a:pPr lvl="2" algn="just"/>
            <a:r>
              <a:rPr lang="en-US" sz="1800" i="1" cap="none" dirty="0"/>
              <a:t>Compact</a:t>
            </a:r>
            <a:r>
              <a:rPr lang="en-US" sz="1800" cap="none" dirty="0"/>
              <a:t>: </a:t>
            </a:r>
            <a:r>
              <a:rPr lang="en-US" sz="1800" cap="none" dirty="0" err="1"/>
              <a:t>mudah</a:t>
            </a:r>
            <a:r>
              <a:rPr lang="en-US" sz="1800" cap="none" dirty="0"/>
              <a:t> </a:t>
            </a:r>
            <a:r>
              <a:rPr lang="en-US" sz="1800" cap="none" dirty="0" err="1"/>
              <a:t>disimpan</a:t>
            </a:r>
            <a:r>
              <a:rPr lang="en-US" sz="1800" cap="none" dirty="0"/>
              <a:t>, di-</a:t>
            </a:r>
            <a:r>
              <a:rPr lang="en-US" sz="1800" i="1" cap="none" dirty="0"/>
              <a:t>pass</a:t>
            </a:r>
            <a:r>
              <a:rPr lang="en-US" sz="1800" cap="none" dirty="0"/>
              <a:t>, &amp; </a:t>
            </a:r>
            <a:r>
              <a:rPr lang="en-US" sz="1800" cap="none" dirty="0" err="1"/>
              <a:t>jika</a:t>
            </a:r>
            <a:r>
              <a:rPr lang="en-US" sz="1800" cap="none" dirty="0"/>
              <a:t> </a:t>
            </a:r>
            <a:r>
              <a:rPr lang="en-US" sz="1800" cap="none" dirty="0" err="1"/>
              <a:t>cukup</a:t>
            </a:r>
            <a:r>
              <a:rPr lang="en-US" sz="1800" cap="none" dirty="0"/>
              <a:t> </a:t>
            </a:r>
            <a:r>
              <a:rPr lang="en-US" sz="1800" cap="none" dirty="0" err="1"/>
              <a:t>besar</a:t>
            </a:r>
            <a:r>
              <a:rPr lang="en-US" sz="1800" cap="none" dirty="0"/>
              <a:t> </a:t>
            </a:r>
            <a:r>
              <a:rPr lang="en-US" sz="1800" cap="none" dirty="0" err="1"/>
              <a:t>menjadi</a:t>
            </a:r>
            <a:r>
              <a:rPr lang="en-US" sz="1800" cap="none" dirty="0"/>
              <a:t> </a:t>
            </a:r>
            <a:r>
              <a:rPr lang="en-US" sz="1800" cap="none" dirty="0" err="1"/>
              <a:t>sulit</a:t>
            </a:r>
            <a:r>
              <a:rPr lang="en-US" sz="1800" cap="none" dirty="0"/>
              <a:t> </a:t>
            </a:r>
            <a:r>
              <a:rPr lang="en-US" sz="1800" cap="none" dirty="0" err="1"/>
              <a:t>ditebak</a:t>
            </a:r>
            <a:r>
              <a:rPr lang="en-US" sz="2000" cap="none" dirty="0"/>
              <a:t>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b="1" i="1" dirty="0"/>
              <a:t>Partitioned Names </a:t>
            </a:r>
            <a:r>
              <a:rPr lang="en-US" b="1" dirty="0"/>
              <a:t>(PN) </a:t>
            </a:r>
          </a:p>
          <a:p>
            <a:pPr lvl="1" algn="just"/>
            <a:r>
              <a:rPr lang="en-US" cap="none" dirty="0" err="1"/>
              <a:t>Komposisi</a:t>
            </a:r>
            <a:r>
              <a:rPr lang="en-US" cap="none" dirty="0"/>
              <a:t> </a:t>
            </a:r>
            <a:r>
              <a:rPr lang="en-US" cap="none" dirty="0" err="1"/>
              <a:t>dari</a:t>
            </a:r>
            <a:r>
              <a:rPr lang="en-US" cap="none" dirty="0"/>
              <a:t> </a:t>
            </a:r>
            <a:r>
              <a:rPr lang="en-US" cap="none" dirty="0" err="1"/>
              <a:t>beberapa</a:t>
            </a:r>
            <a:r>
              <a:rPr lang="en-US" cap="none" dirty="0"/>
              <a:t> </a:t>
            </a:r>
            <a:r>
              <a:rPr lang="en-US" cap="none" dirty="0" err="1"/>
              <a:t>nama</a:t>
            </a:r>
            <a:r>
              <a:rPr lang="en-US" cap="none" dirty="0"/>
              <a:t> </a:t>
            </a:r>
            <a:r>
              <a:rPr lang="en-US" cap="none" dirty="0" err="1"/>
              <a:t>primitif</a:t>
            </a:r>
            <a:r>
              <a:rPr lang="en-US" cap="none" dirty="0"/>
              <a:t>, </a:t>
            </a:r>
            <a:r>
              <a:rPr lang="en-US" cap="none" dirty="0" err="1"/>
              <a:t>biasanya</a:t>
            </a:r>
            <a:r>
              <a:rPr lang="en-US" cap="none" dirty="0"/>
              <a:t> </a:t>
            </a:r>
            <a:r>
              <a:rPr lang="en-US" cap="none" dirty="0" err="1"/>
              <a:t>disusun</a:t>
            </a:r>
            <a:r>
              <a:rPr lang="en-US" cap="none" dirty="0"/>
              <a:t> </a:t>
            </a:r>
            <a:r>
              <a:rPr lang="en-US" cap="none" dirty="0" err="1"/>
              <a:t>secara</a:t>
            </a:r>
            <a:r>
              <a:rPr lang="en-US" cap="none" dirty="0"/>
              <a:t> </a:t>
            </a:r>
            <a:r>
              <a:rPr lang="en-US" cap="none" dirty="0" err="1"/>
              <a:t>hirarkis</a:t>
            </a:r>
            <a:r>
              <a:rPr lang="en-US" cap="none" dirty="0"/>
              <a:t>. </a:t>
            </a:r>
          </a:p>
          <a:p>
            <a:pPr lvl="1" algn="just"/>
            <a:r>
              <a:rPr lang="en-US" cap="none" dirty="0" err="1"/>
              <a:t>Contoh</a:t>
            </a:r>
            <a:r>
              <a:rPr lang="en-US" cap="none" dirty="0"/>
              <a:t>: </a:t>
            </a:r>
            <a:r>
              <a:rPr lang="en-US" cap="none" dirty="0" err="1"/>
              <a:t>telaga.Cs.Ui.Ac.Id</a:t>
            </a:r>
            <a:r>
              <a:rPr lang="en-US" cap="none" dirty="0"/>
              <a:t>, /cs/docs/</a:t>
            </a:r>
            <a:r>
              <a:rPr lang="en-US" cap="none" dirty="0" err="1"/>
              <a:t>akademik</a:t>
            </a:r>
            <a:r>
              <a:rPr lang="en-US" cap="none" dirty="0"/>
              <a:t>/</a:t>
            </a:r>
            <a:r>
              <a:rPr lang="en-US" cap="none" dirty="0" err="1"/>
              <a:t>sisdis</a:t>
            </a:r>
            <a:r>
              <a:rPr lang="en-US" cap="none" dirty="0"/>
              <a:t>/</a:t>
            </a:r>
            <a:r>
              <a:rPr lang="en-US" cap="none" dirty="0" err="1"/>
              <a:t>naming.Ppt</a:t>
            </a:r>
            <a:r>
              <a:rPr lang="en-US" cap="none" dirty="0"/>
              <a:t>. </a:t>
            </a:r>
          </a:p>
          <a:p>
            <a:pPr lvl="1" algn="just"/>
            <a:r>
              <a:rPr lang="en-US" cap="none" dirty="0" err="1"/>
              <a:t>Membawa</a:t>
            </a:r>
            <a:r>
              <a:rPr lang="en-US" cap="none" dirty="0"/>
              <a:t> </a:t>
            </a:r>
            <a:r>
              <a:rPr lang="en-US" cap="none" dirty="0" err="1"/>
              <a:t>informasi</a:t>
            </a:r>
            <a:r>
              <a:rPr lang="en-US" cap="none" dirty="0"/>
              <a:t> -&gt; </a:t>
            </a:r>
            <a:r>
              <a:rPr lang="en-US" i="1" cap="none" dirty="0"/>
              <a:t>impure names</a:t>
            </a:r>
            <a:r>
              <a:rPr lang="en-US" cap="none" dirty="0"/>
              <a:t>. </a:t>
            </a:r>
          </a:p>
          <a:p>
            <a:pPr lvl="1" algn="just"/>
            <a:r>
              <a:rPr lang="en-US" cap="none" dirty="0" err="1"/>
              <a:t>Biasanya</a:t>
            </a:r>
            <a:r>
              <a:rPr lang="en-US" cap="none" dirty="0"/>
              <a:t> </a:t>
            </a:r>
            <a:r>
              <a:rPr lang="en-US" cap="none" dirty="0" err="1"/>
              <a:t>tidak</a:t>
            </a:r>
            <a:r>
              <a:rPr lang="en-US" cap="none" dirty="0"/>
              <a:t> </a:t>
            </a:r>
            <a:r>
              <a:rPr lang="en-US" cap="none" dirty="0" err="1"/>
              <a:t>secara</a:t>
            </a:r>
            <a:r>
              <a:rPr lang="en-US" cap="none" dirty="0"/>
              <a:t> </a:t>
            </a:r>
            <a:r>
              <a:rPr lang="en-US" cap="none" dirty="0" err="1"/>
              <a:t>unik</a:t>
            </a:r>
            <a:r>
              <a:rPr lang="en-US" cap="none" dirty="0"/>
              <a:t> </a:t>
            </a:r>
            <a:r>
              <a:rPr lang="en-US" cap="none" dirty="0" err="1"/>
              <a:t>mengidentifikasikan</a:t>
            </a:r>
            <a:r>
              <a:rPr lang="en-US" cap="none" dirty="0"/>
              <a:t> </a:t>
            </a:r>
            <a:r>
              <a:rPr lang="en-US" cap="none" dirty="0" err="1"/>
              <a:t>obyek</a:t>
            </a:r>
            <a:r>
              <a:rPr lang="en-US" cap="none" dirty="0"/>
              <a:t>, </a:t>
            </a:r>
            <a:r>
              <a:rPr lang="en-US" cap="none" dirty="0" err="1"/>
              <a:t>beberapa</a:t>
            </a:r>
            <a:r>
              <a:rPr lang="en-US" cap="none" dirty="0"/>
              <a:t> </a:t>
            </a:r>
            <a:r>
              <a:rPr lang="en-US" cap="none" dirty="0" err="1"/>
              <a:t>nama</a:t>
            </a:r>
            <a:r>
              <a:rPr lang="en-US" cap="none" dirty="0"/>
              <a:t> </a:t>
            </a:r>
            <a:r>
              <a:rPr lang="en-US" cap="none" dirty="0" err="1"/>
              <a:t>bisa</a:t>
            </a:r>
            <a:r>
              <a:rPr lang="en-US" cap="none" dirty="0"/>
              <a:t> </a:t>
            </a:r>
            <a:r>
              <a:rPr lang="en-US" cap="none" dirty="0" err="1"/>
              <a:t>dipetakan</a:t>
            </a:r>
            <a:r>
              <a:rPr lang="en-US" cap="none" dirty="0"/>
              <a:t> </a:t>
            </a:r>
            <a:r>
              <a:rPr lang="en-US" cap="none" dirty="0" err="1"/>
              <a:t>ke</a:t>
            </a:r>
            <a:r>
              <a:rPr lang="en-US" cap="none" dirty="0"/>
              <a:t> </a:t>
            </a:r>
            <a:r>
              <a:rPr lang="en-US" cap="none" dirty="0" err="1"/>
              <a:t>satu</a:t>
            </a:r>
            <a:r>
              <a:rPr lang="en-US" cap="none" dirty="0"/>
              <a:t> </a:t>
            </a:r>
            <a:r>
              <a:rPr lang="en-US" cap="none" dirty="0" err="1"/>
              <a:t>obyek</a:t>
            </a:r>
            <a:r>
              <a:rPr lang="en-US" cap="none" dirty="0"/>
              <a:t> (</a:t>
            </a:r>
            <a:r>
              <a:rPr lang="en-US" cap="none" dirty="0" err="1"/>
              <a:t>e.G.</a:t>
            </a:r>
            <a:r>
              <a:rPr lang="en-US" cap="none" dirty="0"/>
              <a:t> UNIX file links). 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389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5C1B4023-1D40-462B-B753-1B6E0416502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7092" y="845126"/>
            <a:ext cx="10030690" cy="5915891"/>
          </a:xfrm>
        </p:spPr>
        <p:txBody>
          <a:bodyPr>
            <a:noAutofit/>
          </a:bodyPr>
          <a:lstStyle/>
          <a:p>
            <a:pPr marL="457200" indent="-457200" algn="just">
              <a:buFont typeface="+mj-lt"/>
              <a:buAutoNum type="arabicPeriod" startAt="3"/>
            </a:pPr>
            <a:r>
              <a:rPr lang="en-US" b="1" i="1" dirty="0"/>
              <a:t>Descriptive names </a:t>
            </a:r>
            <a:r>
              <a:rPr lang="en-US" b="1" dirty="0"/>
              <a:t>(DN) </a:t>
            </a:r>
          </a:p>
          <a:p>
            <a:pPr lvl="1" algn="just"/>
            <a:r>
              <a:rPr lang="en-US" sz="1700" dirty="0"/>
              <a:t>Daftar </a:t>
            </a:r>
            <a:r>
              <a:rPr lang="en-US" sz="1700" dirty="0" err="1"/>
              <a:t>atribut</a:t>
            </a:r>
            <a:r>
              <a:rPr lang="en-US" sz="1700" dirty="0"/>
              <a:t> yang </a:t>
            </a:r>
            <a:r>
              <a:rPr lang="en-US" sz="1700" dirty="0" err="1"/>
              <a:t>secara</a:t>
            </a:r>
            <a:r>
              <a:rPr lang="en-US" sz="1700" dirty="0"/>
              <a:t> </a:t>
            </a:r>
            <a:r>
              <a:rPr lang="en-US" sz="1700" dirty="0" err="1"/>
              <a:t>bersama-sama</a:t>
            </a:r>
            <a:r>
              <a:rPr lang="en-US" sz="1700" dirty="0"/>
              <a:t> </a:t>
            </a:r>
            <a:r>
              <a:rPr lang="en-US" sz="1700" dirty="0" err="1"/>
              <a:t>mengidentifikasikan</a:t>
            </a:r>
            <a:r>
              <a:rPr lang="en-US" sz="1700" dirty="0"/>
              <a:t> </a:t>
            </a:r>
            <a:r>
              <a:rPr lang="en-US" sz="1700" dirty="0" err="1"/>
              <a:t>obyek</a:t>
            </a:r>
            <a:r>
              <a:rPr lang="en-US" sz="1700" dirty="0"/>
              <a:t> </a:t>
            </a:r>
            <a:r>
              <a:rPr lang="en-US" sz="1700" dirty="0" err="1"/>
              <a:t>secara</a:t>
            </a:r>
            <a:r>
              <a:rPr lang="en-US" sz="1700" dirty="0"/>
              <a:t> </a:t>
            </a:r>
            <a:r>
              <a:rPr lang="en-US" sz="1700" dirty="0" err="1"/>
              <a:t>unik</a:t>
            </a:r>
            <a:r>
              <a:rPr lang="en-US" sz="1700" dirty="0"/>
              <a:t>. </a:t>
            </a:r>
          </a:p>
          <a:p>
            <a:pPr lvl="1" algn="just"/>
            <a:r>
              <a:rPr lang="en-US" sz="1700" dirty="0" err="1"/>
              <a:t>Membawa</a:t>
            </a:r>
            <a:r>
              <a:rPr lang="en-US" sz="1700" dirty="0"/>
              <a:t> </a:t>
            </a:r>
            <a:r>
              <a:rPr lang="en-US" sz="1700" dirty="0" err="1"/>
              <a:t>informasi</a:t>
            </a:r>
            <a:r>
              <a:rPr lang="en-US" sz="1700" dirty="0"/>
              <a:t> -&gt; </a:t>
            </a:r>
            <a:r>
              <a:rPr lang="en-US" sz="1700" i="1" dirty="0" err="1"/>
              <a:t>inpure</a:t>
            </a:r>
            <a:r>
              <a:rPr lang="en-US" sz="1700" i="1" dirty="0"/>
              <a:t> names. </a:t>
            </a:r>
            <a:endParaRPr lang="en-US" sz="1700" dirty="0"/>
          </a:p>
          <a:p>
            <a:pPr lvl="1" algn="just"/>
            <a:r>
              <a:rPr lang="it-IT" sz="1700" dirty="0"/>
              <a:t>DN adalah superset dari PN. </a:t>
            </a:r>
            <a:endParaRPr lang="en-US" dirty="0"/>
          </a:p>
          <a:p>
            <a:pPr algn="just"/>
            <a:r>
              <a:rPr lang="en-US" b="1" dirty="0"/>
              <a:t>Name Context </a:t>
            </a:r>
          </a:p>
          <a:p>
            <a:pPr marL="341313" indent="0" algn="just">
              <a:buNone/>
            </a:pPr>
            <a:r>
              <a:rPr lang="en-US" sz="1800" dirty="0"/>
              <a:t>Nama </a:t>
            </a:r>
            <a:r>
              <a:rPr lang="en-US" sz="1800" dirty="0" err="1"/>
              <a:t>selalu</a:t>
            </a:r>
            <a:r>
              <a:rPr lang="en-US" sz="1800" dirty="0"/>
              <a:t> </a:t>
            </a:r>
            <a:r>
              <a:rPr lang="en-US" sz="1800" dirty="0" err="1"/>
              <a:t>diasosiasikan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konteks</a:t>
            </a:r>
            <a:r>
              <a:rPr lang="en-US" sz="1800" dirty="0"/>
              <a:t>, yang </a:t>
            </a:r>
            <a:r>
              <a:rPr lang="en-US" sz="1800" dirty="0" err="1"/>
              <a:t>mendefinisikan</a:t>
            </a:r>
            <a:r>
              <a:rPr lang="en-US" sz="1800" dirty="0"/>
              <a:t> di mana </a:t>
            </a:r>
            <a:r>
              <a:rPr lang="en-US" sz="1800" dirty="0" err="1"/>
              <a:t>nama</a:t>
            </a:r>
            <a:r>
              <a:rPr lang="en-US" sz="1800" dirty="0"/>
              <a:t> </a:t>
            </a:r>
            <a:r>
              <a:rPr lang="en-US" sz="1800" dirty="0" err="1"/>
              <a:t>tsb</a:t>
            </a:r>
            <a:r>
              <a:rPr lang="en-US" sz="1800" dirty="0"/>
              <a:t> </a:t>
            </a:r>
            <a:r>
              <a:rPr lang="en-US" sz="1800" i="1" dirty="0"/>
              <a:t>valid</a:t>
            </a:r>
            <a:r>
              <a:rPr lang="en-US" sz="1800" dirty="0"/>
              <a:t>. Ada 2 </a:t>
            </a:r>
            <a:r>
              <a:rPr lang="en-US" sz="1800" dirty="0" err="1"/>
              <a:t>macam</a:t>
            </a:r>
            <a:r>
              <a:rPr lang="en-US" sz="1800" dirty="0"/>
              <a:t> </a:t>
            </a:r>
            <a:r>
              <a:rPr lang="en-US" sz="1800" dirty="0" err="1"/>
              <a:t>konteks</a:t>
            </a:r>
            <a:r>
              <a:rPr lang="en-US" sz="1800" dirty="0"/>
              <a:t>: </a:t>
            </a:r>
          </a:p>
          <a:p>
            <a:pPr marL="627063" lvl="1" algn="just">
              <a:buFont typeface="Wingdings" pitchFamily="2" charset="2"/>
              <a:buChar char="Ø"/>
            </a:pPr>
            <a:r>
              <a:rPr lang="en-US" i="1" dirty="0"/>
              <a:t>Universal context</a:t>
            </a:r>
            <a:r>
              <a:rPr lang="en-US" dirty="0"/>
              <a:t>: </a:t>
            </a:r>
          </a:p>
          <a:p>
            <a:pPr marL="908050" lvl="1" algn="just">
              <a:buFont typeface="Wingdings" pitchFamily="2" charset="2"/>
              <a:buChar char="§"/>
            </a:pPr>
            <a:r>
              <a:rPr lang="en-US" dirty="0"/>
              <a:t>Di </a:t>
            </a:r>
            <a:r>
              <a:rPr lang="en-US" dirty="0" err="1"/>
              <a:t>manapun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, </a:t>
            </a:r>
            <a:r>
              <a:rPr lang="en-US" dirty="0" err="1"/>
              <a:t>nama</a:t>
            </a:r>
            <a:r>
              <a:rPr lang="en-US" dirty="0"/>
              <a:t> di-</a:t>
            </a:r>
            <a:r>
              <a:rPr lang="en-US" i="1" dirty="0"/>
              <a:t>resolved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. </a:t>
            </a:r>
          </a:p>
          <a:p>
            <a:pPr marL="908050" lvl="1" algn="just">
              <a:buFont typeface="Wingdings" pitchFamily="2" charset="2"/>
              <a:buChar char="§"/>
            </a:pPr>
            <a:r>
              <a:rPr lang="sv-SE" dirty="0"/>
              <a:t>Dapat disalin dari mesin ke mesin dengan bebas. </a:t>
            </a:r>
          </a:p>
          <a:p>
            <a:pPr marL="622300" lvl="1" indent="0" algn="just">
              <a:buNone/>
            </a:pPr>
            <a:r>
              <a:rPr lang="en-US" dirty="0" err="1"/>
              <a:t>Contoh</a:t>
            </a:r>
            <a:r>
              <a:rPr lang="en-US" dirty="0"/>
              <a:t>: http://www.cs.ui.ac.id/index.html. </a:t>
            </a:r>
          </a:p>
          <a:p>
            <a:pPr marL="627063" lvl="1" algn="just">
              <a:buFont typeface="Wingdings" pitchFamily="2" charset="2"/>
              <a:buChar char="Ø"/>
            </a:pPr>
            <a:r>
              <a:rPr lang="en-US" i="1" dirty="0"/>
              <a:t>Relative context</a:t>
            </a:r>
            <a:r>
              <a:rPr lang="en-US" dirty="0"/>
              <a:t>: </a:t>
            </a:r>
          </a:p>
          <a:p>
            <a:pPr marL="804863" lvl="1" indent="-177800" algn="just">
              <a:buFont typeface="Wingdings" pitchFamily="2" charset="2"/>
              <a:buChar char="§"/>
            </a:pPr>
            <a:r>
              <a:rPr lang="en-US" i="1" dirty="0"/>
              <a:t>Context dependent</a:t>
            </a:r>
            <a:r>
              <a:rPr lang="en-US" dirty="0"/>
              <a:t>. </a:t>
            </a:r>
          </a:p>
          <a:p>
            <a:pPr marL="627063" lvl="1" indent="0" algn="just">
              <a:buNone/>
            </a:pPr>
            <a:r>
              <a:rPr lang="en-US" dirty="0" err="1"/>
              <a:t>Contoh</a:t>
            </a:r>
            <a:r>
              <a:rPr lang="en-US" dirty="0"/>
              <a:t>: ‘a/b/c’, ‘b/c’ </a:t>
            </a:r>
            <a:r>
              <a:rPr lang="en-US" i="1" dirty="0"/>
              <a:t>resolvable </a:t>
            </a:r>
            <a:r>
              <a:rPr lang="en-US" dirty="0"/>
              <a:t>pada </a:t>
            </a:r>
            <a:r>
              <a:rPr lang="en-US" dirty="0" err="1"/>
              <a:t>konteks</a:t>
            </a:r>
            <a:r>
              <a:rPr lang="en-US" dirty="0"/>
              <a:t> ‘a’. </a:t>
            </a:r>
            <a:r>
              <a:rPr lang="en-US" dirty="0" err="1"/>
              <a:t>Sedangkan</a:t>
            </a:r>
            <a:r>
              <a:rPr lang="en-US" dirty="0"/>
              <a:t> pada node yang </a:t>
            </a:r>
            <a:r>
              <a:rPr lang="en-US" dirty="0" err="1"/>
              <a:t>berbeda</a:t>
            </a:r>
            <a:r>
              <a:rPr lang="en-US" dirty="0"/>
              <a:t>, ‘a/b/c’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merujuk</a:t>
            </a:r>
            <a:r>
              <a:rPr lang="en-US" dirty="0"/>
              <a:t> pada </a:t>
            </a:r>
            <a:r>
              <a:rPr lang="en-US" dirty="0" err="1"/>
              <a:t>hal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 pula. </a:t>
            </a:r>
          </a:p>
          <a:p>
            <a:pPr algn="just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51110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>
            <a:extLst>
              <a:ext uri="{FF2B5EF4-FFF2-40B4-BE49-F238E27FC236}">
                <a16:creationId xmlns:a16="http://schemas.microsoft.com/office/drawing/2014/main" id="{EA742910-63E5-4446-9467-2AD2093149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38712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9pPr>
          </a:lstStyle>
          <a:p>
            <a:pPr algn="ctr">
              <a:buFont typeface="Times New Roman" pitchFamily="16" charset="0"/>
              <a:buNone/>
              <a:defRPr/>
            </a:pPr>
            <a:r>
              <a:rPr lang="en-US" sz="5400" b="1" dirty="0" err="1"/>
              <a:t>Sasaran</a:t>
            </a:r>
            <a:r>
              <a:rPr lang="en-US" sz="5400" b="1" dirty="0"/>
              <a:t> </a:t>
            </a:r>
            <a:r>
              <a:rPr lang="en-US" sz="5400" b="1" dirty="0" err="1"/>
              <a:t>Fasilitas</a:t>
            </a:r>
            <a:r>
              <a:rPr lang="en-US" sz="5400" b="1" dirty="0"/>
              <a:t> </a:t>
            </a:r>
            <a:r>
              <a:rPr lang="en-US" sz="5400" b="1" dirty="0" err="1"/>
              <a:t>Penamaan</a:t>
            </a:r>
            <a:r>
              <a:rPr lang="en-US" sz="5400" b="1" dirty="0"/>
              <a:t> </a:t>
            </a:r>
            <a:endParaRPr lang="en-US" sz="54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146" name="Text Box 2">
            <a:extLst>
              <a:ext uri="{FF2B5EF4-FFF2-40B4-BE49-F238E27FC236}">
                <a16:creationId xmlns:a16="http://schemas.microsoft.com/office/drawing/2014/main" id="{161E2C9E-CB58-458E-9CDE-3E3A197A11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309" y="1870364"/>
            <a:ext cx="10917382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39725" indent="-339725"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1pPr>
            <a:lvl2pPr marL="739775" indent="-282575"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2pPr>
            <a:lvl3pPr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3pPr>
            <a:lvl4pPr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4pPr>
            <a:lvl5pPr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9pPr>
          </a:lstStyle>
          <a:p>
            <a:pPr marL="341313" indent="-341313" algn="just">
              <a:buFont typeface="+mj-lt"/>
              <a:buAutoNum type="arabicPeriod"/>
            </a:pPr>
            <a:r>
              <a:rPr lang="en-US" sz="2400" dirty="0" err="1"/>
              <a:t>Efisien</a:t>
            </a:r>
            <a:r>
              <a:rPr lang="en-US" sz="2400" dirty="0"/>
              <a:t>, </a:t>
            </a:r>
            <a:r>
              <a:rPr lang="en-US" sz="2400" dirty="0" err="1"/>
              <a:t>karena</a:t>
            </a:r>
            <a:r>
              <a:rPr lang="en-US" sz="2400" dirty="0"/>
              <a:t> </a:t>
            </a:r>
            <a:r>
              <a:rPr lang="en-US" sz="2400" dirty="0" err="1"/>
              <a:t>fasilitas</a:t>
            </a:r>
            <a:r>
              <a:rPr lang="en-US" sz="2400" dirty="0"/>
              <a:t> </a:t>
            </a:r>
            <a:r>
              <a:rPr lang="en-US" sz="2400" dirty="0" err="1"/>
              <a:t>penamaan</a:t>
            </a:r>
            <a:r>
              <a:rPr lang="en-US" sz="2400" dirty="0"/>
              <a:t>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dasar</a:t>
            </a:r>
            <a:r>
              <a:rPr lang="en-US" sz="2400" dirty="0"/>
              <a:t> pada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terdistribusi</a:t>
            </a:r>
            <a:r>
              <a:rPr lang="en-US" sz="2400" dirty="0"/>
              <a:t> &amp;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terus</a:t>
            </a:r>
            <a:r>
              <a:rPr lang="en-US" sz="2400" dirty="0"/>
              <a:t> </a:t>
            </a:r>
            <a:r>
              <a:rPr lang="en-US" sz="2400" dirty="0" err="1"/>
              <a:t>menerus</a:t>
            </a:r>
            <a:r>
              <a:rPr lang="en-US" sz="2400" dirty="0"/>
              <a:t>. </a:t>
            </a:r>
          </a:p>
          <a:p>
            <a:pPr marL="341313" indent="-341313" algn="just">
              <a:buFont typeface="+mj-lt"/>
              <a:buAutoNum type="arabicPeriod"/>
            </a:pPr>
            <a:r>
              <a:rPr lang="en-US" sz="2400" dirty="0" err="1"/>
              <a:t>Terdistribusi</a:t>
            </a:r>
            <a:r>
              <a:rPr lang="en-US" sz="2400" dirty="0"/>
              <a:t>. </a:t>
            </a:r>
            <a:r>
              <a:rPr lang="en-US" sz="2400" dirty="0" err="1"/>
              <a:t>Renungkan</a:t>
            </a:r>
            <a:r>
              <a:rPr lang="en-US" sz="2400" dirty="0"/>
              <a:t> </a:t>
            </a:r>
            <a:r>
              <a:rPr lang="en-US" sz="2400" dirty="0" err="1"/>
              <a:t>jika</a:t>
            </a:r>
            <a:r>
              <a:rPr lang="en-US" sz="2400" dirty="0"/>
              <a:t> UIDs </a:t>
            </a:r>
            <a:r>
              <a:rPr lang="en-US" sz="2400" dirty="0" err="1"/>
              <a:t>dibangkitkan</a:t>
            </a:r>
            <a:r>
              <a:rPr lang="en-US" sz="2400" dirty="0"/>
              <a:t> oleh </a:t>
            </a:r>
            <a:r>
              <a:rPr lang="en-US" sz="2400" i="1" dirty="0"/>
              <a:t>centralized generator</a:t>
            </a:r>
            <a:r>
              <a:rPr lang="en-US" sz="2400" dirty="0"/>
              <a:t>. </a:t>
            </a:r>
          </a:p>
          <a:p>
            <a:pPr lvl="1" algn="just"/>
            <a:r>
              <a:rPr lang="en-US" sz="2400" i="1" dirty="0"/>
              <a:t>Bottleneck</a:t>
            </a:r>
            <a:r>
              <a:rPr lang="en-US" sz="2400" dirty="0"/>
              <a:t>. </a:t>
            </a:r>
          </a:p>
          <a:p>
            <a:pPr lvl="1" algn="just"/>
            <a:r>
              <a:rPr lang="en-US" sz="2400" dirty="0"/>
              <a:t>Node </a:t>
            </a:r>
            <a:r>
              <a:rPr lang="en-US" sz="2400" dirty="0" err="1"/>
              <a:t>tempat</a:t>
            </a:r>
            <a:r>
              <a:rPr lang="en-US" sz="2400" dirty="0"/>
              <a:t> </a:t>
            </a:r>
            <a:r>
              <a:rPr lang="en-US" sz="2400" i="1" dirty="0"/>
              <a:t>generator </a:t>
            </a:r>
            <a:r>
              <a:rPr lang="en-US" sz="2400" dirty="0" err="1"/>
              <a:t>tsb</a:t>
            </a:r>
            <a:r>
              <a:rPr lang="en-US" sz="2400" dirty="0"/>
              <a:t> </a:t>
            </a:r>
            <a:r>
              <a:rPr lang="en-US" sz="2400" dirty="0" err="1"/>
              <a:t>mengalami</a:t>
            </a:r>
            <a:r>
              <a:rPr lang="en-US" sz="2400" dirty="0"/>
              <a:t> </a:t>
            </a:r>
            <a:r>
              <a:rPr lang="en-US" sz="2400" dirty="0" err="1"/>
              <a:t>kegagalan</a:t>
            </a:r>
            <a:r>
              <a:rPr lang="en-US" sz="2400" dirty="0"/>
              <a:t>. </a:t>
            </a:r>
          </a:p>
          <a:p>
            <a:pPr algn="just">
              <a:buFont typeface="+mj-lt"/>
              <a:buAutoNum type="arabicPeriod"/>
            </a:pPr>
            <a:r>
              <a:rPr lang="en-US" sz="2400" dirty="0" err="1"/>
              <a:t>Tampak</a:t>
            </a:r>
            <a:r>
              <a:rPr lang="en-US" sz="2400" dirty="0"/>
              <a:t> </a:t>
            </a:r>
            <a:r>
              <a:rPr lang="en-US" sz="2400" dirty="0" err="1"/>
              <a:t>seperti</a:t>
            </a:r>
            <a:r>
              <a:rPr lang="en-US" sz="2400" dirty="0"/>
              <a:t> </a:t>
            </a:r>
            <a:r>
              <a:rPr lang="en-US" sz="2400" i="1" dirty="0"/>
              <a:t>global space</a:t>
            </a:r>
            <a:r>
              <a:rPr lang="en-US" sz="2400" dirty="0"/>
              <a:t>,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tergantung</a:t>
            </a:r>
            <a:r>
              <a:rPr lang="en-US" sz="2400" dirty="0"/>
              <a:t> </a:t>
            </a:r>
            <a:r>
              <a:rPr lang="en-US" sz="2400" dirty="0" err="1"/>
              <a:t>konektifitas</a:t>
            </a:r>
            <a:r>
              <a:rPr lang="en-US" sz="2400" dirty="0"/>
              <a:t>, </a:t>
            </a:r>
            <a:r>
              <a:rPr lang="en-US" sz="2400" dirty="0" err="1"/>
              <a:t>topologi</a:t>
            </a:r>
            <a:r>
              <a:rPr lang="en-US" sz="2400" dirty="0"/>
              <a:t>, dan </a:t>
            </a:r>
            <a:r>
              <a:rPr lang="en-US" sz="2400" dirty="0" err="1"/>
              <a:t>lokasi</a:t>
            </a:r>
            <a:r>
              <a:rPr lang="en-US" sz="2400" dirty="0"/>
              <a:t> </a:t>
            </a:r>
            <a:r>
              <a:rPr lang="en-US" sz="2400" dirty="0" err="1"/>
              <a:t>obyek</a:t>
            </a:r>
            <a:r>
              <a:rPr lang="en-US" sz="2400" dirty="0"/>
              <a:t>.</a:t>
            </a:r>
          </a:p>
          <a:p>
            <a:pPr algn="just">
              <a:buFont typeface="+mj-lt"/>
              <a:buAutoNum type="arabicPeriod"/>
            </a:pPr>
            <a:r>
              <a:rPr lang="en-US" sz="2400" dirty="0" err="1"/>
              <a:t>Mendukung</a:t>
            </a:r>
            <a:r>
              <a:rPr lang="en-US" sz="2400" dirty="0"/>
              <a:t> </a:t>
            </a:r>
            <a:r>
              <a:rPr lang="en-US" sz="2400" dirty="0" err="1"/>
              <a:t>pemetaan</a:t>
            </a:r>
            <a:r>
              <a:rPr lang="en-US" sz="2400" dirty="0"/>
              <a:t> </a:t>
            </a:r>
            <a:r>
              <a:rPr lang="en-US" sz="2400" i="1" dirty="0"/>
              <a:t>1:many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nama</a:t>
            </a:r>
            <a:r>
              <a:rPr lang="en-US" sz="2400" dirty="0"/>
              <a:t> &amp; </a:t>
            </a:r>
            <a:r>
              <a:rPr lang="en-US" sz="2400" dirty="0" err="1"/>
              <a:t>obyek</a:t>
            </a:r>
            <a:r>
              <a:rPr lang="en-US" sz="2400" dirty="0"/>
              <a:t>,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memungkinkan</a:t>
            </a:r>
            <a:r>
              <a:rPr lang="en-US" sz="2400" dirty="0"/>
              <a:t> </a:t>
            </a:r>
            <a:r>
              <a:rPr lang="en-US" sz="2400" i="1" dirty="0"/>
              <a:t>multicast.</a:t>
            </a:r>
          </a:p>
          <a:p>
            <a:pPr algn="just">
              <a:buFont typeface="+mj-lt"/>
              <a:buAutoNum type="arabicPeriod"/>
            </a:pPr>
            <a:r>
              <a:rPr lang="en-US" sz="2400" dirty="0" err="1"/>
              <a:t>Mendukung</a:t>
            </a:r>
            <a:r>
              <a:rPr lang="en-US" sz="2400" dirty="0"/>
              <a:t> </a:t>
            </a:r>
            <a:r>
              <a:rPr lang="en-US" sz="2400" i="1" dirty="0"/>
              <a:t>dynamic relocation of </a:t>
            </a:r>
            <a:r>
              <a:rPr lang="en-US" sz="2400" dirty="0"/>
              <a:t>objects,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obyek</a:t>
            </a:r>
            <a:r>
              <a:rPr lang="en-US" sz="2400" dirty="0"/>
              <a:t>/proses </a:t>
            </a:r>
            <a:r>
              <a:rPr lang="en-US" sz="2400" dirty="0" err="1"/>
              <a:t>potensial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i="1" dirty="0"/>
              <a:t>mobile </a:t>
            </a:r>
            <a:r>
              <a:rPr lang="en-US" sz="2400" dirty="0"/>
              <a:t>(</a:t>
            </a:r>
            <a:r>
              <a:rPr lang="en-US" sz="2400" dirty="0" err="1"/>
              <a:t>berpindah-pindah</a:t>
            </a:r>
            <a:r>
              <a:rPr lang="en-US" sz="2400" dirty="0"/>
              <a:t>). </a:t>
            </a:r>
            <a:r>
              <a:rPr lang="en-US" sz="2400" dirty="0" err="1"/>
              <a:t>Jadi</a:t>
            </a:r>
            <a:r>
              <a:rPr lang="en-US" sz="2400" dirty="0"/>
              <a:t> </a:t>
            </a:r>
            <a:r>
              <a:rPr lang="en-US" sz="2400" dirty="0" err="1"/>
              <a:t>diperlukan</a:t>
            </a:r>
            <a:r>
              <a:rPr lang="en-US" sz="2400" dirty="0"/>
              <a:t> </a:t>
            </a:r>
            <a:r>
              <a:rPr lang="en-US" sz="2400" i="1" dirty="0"/>
              <a:t>dynamic binding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nama</a:t>
            </a:r>
            <a:r>
              <a:rPr lang="en-US" sz="2400" dirty="0"/>
              <a:t> &amp; </a:t>
            </a:r>
            <a:r>
              <a:rPr lang="en-US" sz="2400" dirty="0" err="1"/>
              <a:t>alamat</a:t>
            </a:r>
            <a:r>
              <a:rPr lang="en-US" sz="2400" dirty="0"/>
              <a:t>, juga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alamat</a:t>
            </a:r>
            <a:r>
              <a:rPr lang="en-US" sz="2400" dirty="0"/>
              <a:t> &amp; </a:t>
            </a:r>
            <a:r>
              <a:rPr lang="en-US" sz="2400" dirty="0" err="1"/>
              <a:t>rute</a:t>
            </a:r>
            <a:r>
              <a:rPr lang="en-US" sz="2400" dirty="0"/>
              <a:t>. </a:t>
            </a:r>
          </a:p>
          <a:p>
            <a:pPr algn="just">
              <a:buFont typeface="+mj-lt"/>
              <a:buAutoNum type="arabicPeriod"/>
            </a:pPr>
            <a:r>
              <a:rPr lang="en-US" sz="2400" dirty="0" err="1"/>
              <a:t>Memungkinkan</a:t>
            </a:r>
            <a:r>
              <a:rPr lang="en-US" sz="2400" dirty="0"/>
              <a:t> </a:t>
            </a:r>
            <a:r>
              <a:rPr lang="en-US" sz="2400" i="1" dirty="0"/>
              <a:t>local aliases</a:t>
            </a:r>
            <a:r>
              <a:rPr lang="en-US" sz="2400" dirty="0"/>
              <a:t>, </a:t>
            </a:r>
            <a:r>
              <a:rPr lang="en-US" sz="2400" dirty="0" err="1"/>
              <a:t>shg</a:t>
            </a:r>
            <a:r>
              <a:rPr lang="en-US" sz="2400" dirty="0"/>
              <a:t> </a:t>
            </a:r>
            <a:r>
              <a:rPr lang="en-US" sz="2400" dirty="0" err="1"/>
              <a:t>pemakai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mengekspresikan</a:t>
            </a:r>
            <a:r>
              <a:rPr lang="en-US" sz="2400" dirty="0"/>
              <a:t> </a:t>
            </a:r>
            <a:r>
              <a:rPr lang="en-US" sz="2400" dirty="0" err="1"/>
              <a:t>interpretasi</a:t>
            </a:r>
            <a:r>
              <a:rPr lang="en-US" sz="2400" dirty="0"/>
              <a:t> </a:t>
            </a:r>
            <a:r>
              <a:rPr lang="en-US" sz="2400" dirty="0" err="1"/>
              <a:t>semantik</a:t>
            </a:r>
            <a:r>
              <a:rPr lang="en-US" sz="2400" dirty="0"/>
              <a:t> </a:t>
            </a:r>
            <a:r>
              <a:rPr lang="en-US" sz="2400" dirty="0" err="1"/>
              <a:t>mereka</a:t>
            </a:r>
            <a:r>
              <a:rPr lang="en-US" sz="2400" dirty="0"/>
              <a:t> </a:t>
            </a:r>
            <a:r>
              <a:rPr lang="en-US" sz="2400" dirty="0" err="1"/>
              <a:t>thdp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obyek</a:t>
            </a:r>
            <a:r>
              <a:rPr lang="en-US" sz="2400" dirty="0"/>
              <a:t>. </a:t>
            </a:r>
            <a:r>
              <a:rPr lang="en-US" sz="2400" dirty="0" err="1"/>
              <a:t>Tentu</a:t>
            </a:r>
            <a:r>
              <a:rPr lang="en-US" sz="2400" dirty="0"/>
              <a:t> </a:t>
            </a:r>
            <a:r>
              <a:rPr lang="en-US" sz="2400" dirty="0" err="1"/>
              <a:t>saja</a:t>
            </a:r>
            <a:r>
              <a:rPr lang="en-US" sz="2400" dirty="0"/>
              <a:t> </a:t>
            </a:r>
            <a:r>
              <a:rPr lang="en-US" sz="2400" dirty="0" err="1"/>
              <a:t>diperlukan</a:t>
            </a:r>
            <a:r>
              <a:rPr lang="en-US" sz="2400" dirty="0"/>
              <a:t> </a:t>
            </a:r>
            <a:r>
              <a:rPr lang="en-US" sz="2400" dirty="0" err="1"/>
              <a:t>pemetaan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i="1" dirty="0"/>
              <a:t>aliases </a:t>
            </a:r>
            <a:r>
              <a:rPr lang="en-US" sz="2400" dirty="0"/>
              <a:t>dan </a:t>
            </a:r>
            <a:r>
              <a:rPr lang="en-US" sz="2400" i="1" dirty="0"/>
              <a:t>full names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1621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>
            <a:extLst>
              <a:ext uri="{FF2B5EF4-FFF2-40B4-BE49-F238E27FC236}">
                <a16:creationId xmlns:a16="http://schemas.microsoft.com/office/drawing/2014/main" id="{54A4E432-4EF4-4E5D-B1EA-726F6D7891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873" y="152400"/>
            <a:ext cx="9809018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9pPr>
          </a:lstStyle>
          <a:p>
            <a:pPr algn="ctr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sz="5400" b="1" dirty="0">
                <a:solidFill>
                  <a:schemeClr val="tx1"/>
                </a:solidFill>
              </a:rPr>
              <a:t>Name List</a:t>
            </a:r>
            <a:endParaRPr lang="en-US" sz="5400" b="1" baseline="-25000" dirty="0">
              <a:solidFill>
                <a:schemeClr val="tx1"/>
              </a:solidFill>
            </a:endParaRPr>
          </a:p>
        </p:txBody>
      </p:sp>
      <p:sp>
        <p:nvSpPr>
          <p:cNvPr id="9218" name="Text Box 2">
            <a:extLst>
              <a:ext uri="{FF2B5EF4-FFF2-40B4-BE49-F238E27FC236}">
                <a16:creationId xmlns:a16="http://schemas.microsoft.com/office/drawing/2014/main" id="{BEF962DD-53F3-42B7-BA58-2C3F0FA38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873" y="1143000"/>
            <a:ext cx="9809018" cy="559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39725" indent="-339725"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1pPr>
            <a:lvl2pPr marL="739775" indent="-282575"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2pPr>
            <a:lvl3pPr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3pPr>
            <a:lvl4pPr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4pPr>
            <a:lvl5pPr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  <a:defRPr>
                <a:solidFill>
                  <a:srgbClr val="FFFFFF"/>
                </a:solidFill>
                <a:latin typeface="Garamond" pitchFamily="16" charset="0"/>
                <a:ea typeface="Lucida Sans Unicode" charset="0"/>
                <a:cs typeface="Lucida Sans Unicode" charset="0"/>
              </a:defRPr>
            </a:lvl9pPr>
          </a:lstStyle>
          <a:p>
            <a:pPr algn="just"/>
            <a:r>
              <a:rPr lang="en-US" sz="2800" dirty="0">
                <a:solidFill>
                  <a:schemeClr val="tx1"/>
                </a:solidFill>
              </a:rPr>
              <a:t>Name Lists </a:t>
            </a:r>
            <a:r>
              <a:rPr lang="en-US" sz="2800" dirty="0" err="1">
                <a:solidFill>
                  <a:schemeClr val="tx1"/>
                </a:solidFill>
              </a:rPr>
              <a:t>terdiri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dari</a:t>
            </a:r>
            <a:r>
              <a:rPr lang="en-US" sz="2800" dirty="0">
                <a:solidFill>
                  <a:schemeClr val="tx1"/>
                </a:solidFill>
              </a:rPr>
              <a:t> 2 </a:t>
            </a:r>
            <a:r>
              <a:rPr lang="en-US" sz="2800" dirty="0" err="1">
                <a:solidFill>
                  <a:schemeClr val="tx1"/>
                </a:solidFill>
              </a:rPr>
              <a:t>komponen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yaitu</a:t>
            </a:r>
            <a:r>
              <a:rPr lang="en-US" sz="2800" dirty="0">
                <a:solidFill>
                  <a:schemeClr val="tx1"/>
                </a:solidFill>
              </a:rPr>
              <a:t>: </a:t>
            </a:r>
          </a:p>
          <a:p>
            <a:pPr marL="627063" lvl="1" algn="just">
              <a:buFont typeface="+mj-lt"/>
              <a:buAutoNum type="arabicPeriod"/>
            </a:pPr>
            <a:r>
              <a:rPr lang="en-US" sz="2400" i="1" dirty="0">
                <a:solidFill>
                  <a:schemeClr val="tx1"/>
                </a:solidFill>
              </a:rPr>
              <a:t>Name agents </a:t>
            </a:r>
          </a:p>
          <a:p>
            <a:pPr marL="631825" lvl="1" indent="0" algn="just">
              <a:buNone/>
            </a:pPr>
            <a:r>
              <a:rPr lang="en-GB" sz="2400" dirty="0">
                <a:solidFill>
                  <a:schemeClr val="tx1"/>
                </a:solidFill>
              </a:rPr>
              <a:t>Name agents </a:t>
            </a:r>
            <a:r>
              <a:rPr lang="en-GB" sz="2400" dirty="0" err="1">
                <a:solidFill>
                  <a:schemeClr val="tx1"/>
                </a:solidFill>
              </a:rPr>
              <a:t>berada</a:t>
            </a:r>
            <a:r>
              <a:rPr lang="en-GB" sz="2400" dirty="0">
                <a:solidFill>
                  <a:schemeClr val="tx1"/>
                </a:solidFill>
              </a:rPr>
              <a:t> di </a:t>
            </a:r>
            <a:r>
              <a:rPr lang="en-GB" sz="2400" i="1" dirty="0">
                <a:solidFill>
                  <a:schemeClr val="tx1"/>
                </a:solidFill>
              </a:rPr>
              <a:t>client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dirty="0" err="1">
                <a:solidFill>
                  <a:schemeClr val="tx1"/>
                </a:solidFill>
              </a:rPr>
              <a:t>bisa</a:t>
            </a:r>
            <a:r>
              <a:rPr lang="en-GB" sz="2400" dirty="0">
                <a:solidFill>
                  <a:schemeClr val="tx1"/>
                </a:solidFill>
              </a:rPr>
              <a:t> 1 </a:t>
            </a:r>
            <a:r>
              <a:rPr lang="en-GB" sz="2400" i="1" dirty="0">
                <a:solidFill>
                  <a:schemeClr val="tx1"/>
                </a:solidFill>
              </a:rPr>
              <a:t>name agent </a:t>
            </a:r>
            <a:r>
              <a:rPr lang="en-GB" sz="2400" dirty="0">
                <a:solidFill>
                  <a:schemeClr val="tx1"/>
                </a:solidFill>
              </a:rPr>
              <a:t>per </a:t>
            </a:r>
            <a:r>
              <a:rPr lang="en-GB" sz="2400" i="1" dirty="0">
                <a:solidFill>
                  <a:schemeClr val="tx1"/>
                </a:solidFill>
              </a:rPr>
              <a:t>client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atau</a:t>
            </a:r>
            <a:r>
              <a:rPr lang="en-GB" sz="2400" dirty="0">
                <a:solidFill>
                  <a:schemeClr val="tx1"/>
                </a:solidFill>
              </a:rPr>
              <a:t> 1 </a:t>
            </a:r>
            <a:r>
              <a:rPr lang="en-GB" sz="2400" i="1" dirty="0">
                <a:solidFill>
                  <a:schemeClr val="tx1"/>
                </a:solidFill>
              </a:rPr>
              <a:t>name agent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digunakan</a:t>
            </a:r>
            <a:r>
              <a:rPr lang="en-GB" sz="2400" dirty="0">
                <a:solidFill>
                  <a:schemeClr val="tx1"/>
                </a:solidFill>
              </a:rPr>
              <a:t> oleh </a:t>
            </a:r>
            <a:r>
              <a:rPr lang="en-GB" sz="2400" dirty="0" err="1">
                <a:solidFill>
                  <a:schemeClr val="tx1"/>
                </a:solidFill>
              </a:rPr>
              <a:t>beberapa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i="1" dirty="0">
                <a:solidFill>
                  <a:schemeClr val="tx1"/>
                </a:solidFill>
              </a:rPr>
              <a:t>clients</a:t>
            </a:r>
            <a:r>
              <a:rPr lang="en-GB" sz="2400" dirty="0">
                <a:solidFill>
                  <a:schemeClr val="tx1"/>
                </a:solidFill>
              </a:rPr>
              <a:t>. Name agents </a:t>
            </a:r>
            <a:r>
              <a:rPr lang="en-GB" sz="2400" dirty="0" err="1">
                <a:solidFill>
                  <a:schemeClr val="tx1"/>
                </a:solidFill>
              </a:rPr>
              <a:t>menjadi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perantara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antara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i="1" dirty="0">
                <a:solidFill>
                  <a:schemeClr val="tx1"/>
                </a:solidFill>
              </a:rPr>
              <a:t>client</a:t>
            </a:r>
            <a:r>
              <a:rPr lang="en-GB" sz="2400" dirty="0">
                <a:solidFill>
                  <a:schemeClr val="tx1"/>
                </a:solidFill>
              </a:rPr>
              <a:t> dan </a:t>
            </a:r>
            <a:r>
              <a:rPr lang="en-GB" sz="2400" i="1" dirty="0">
                <a:solidFill>
                  <a:schemeClr val="tx1"/>
                </a:solidFill>
              </a:rPr>
              <a:t>name server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  <a:r>
              <a:rPr lang="en-GB" sz="2400" dirty="0" err="1">
                <a:solidFill>
                  <a:schemeClr val="tx1"/>
                </a:solidFill>
              </a:rPr>
              <a:t>Contoh</a:t>
            </a:r>
            <a:r>
              <a:rPr lang="en-GB" sz="2400" dirty="0">
                <a:solidFill>
                  <a:schemeClr val="tx1"/>
                </a:solidFill>
              </a:rPr>
              <a:t>: </a:t>
            </a:r>
            <a:r>
              <a:rPr lang="en-GB" sz="2400" i="1" dirty="0">
                <a:solidFill>
                  <a:schemeClr val="tx1"/>
                </a:solidFill>
              </a:rPr>
              <a:t>resolver</a:t>
            </a:r>
            <a:r>
              <a:rPr lang="en-GB" sz="2400" dirty="0">
                <a:solidFill>
                  <a:schemeClr val="tx1"/>
                </a:solidFill>
              </a:rPr>
              <a:t> pada </a:t>
            </a:r>
            <a:r>
              <a:rPr lang="en-GB" sz="2400" i="1" dirty="0">
                <a:solidFill>
                  <a:schemeClr val="tx1"/>
                </a:solidFill>
              </a:rPr>
              <a:t>Domain Name </a:t>
            </a:r>
            <a:r>
              <a:rPr lang="en-GB" sz="2400" dirty="0">
                <a:solidFill>
                  <a:schemeClr val="tx1"/>
                </a:solidFill>
              </a:rPr>
              <a:t>Service (DNS).</a:t>
            </a:r>
          </a:p>
          <a:p>
            <a:pPr marL="631825" lvl="1" indent="0" algn="just">
              <a:buNone/>
            </a:pPr>
            <a:r>
              <a:rPr lang="en-GB" sz="2400" dirty="0" err="1">
                <a:solidFill>
                  <a:schemeClr val="tx1"/>
                </a:solidFill>
              </a:rPr>
              <a:t>Fungsi</a:t>
            </a:r>
            <a:r>
              <a:rPr lang="en-GB" sz="2400" i="1" dirty="0">
                <a:solidFill>
                  <a:schemeClr val="tx1"/>
                </a:solidFill>
              </a:rPr>
              <a:t> Name Agents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Memastikan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bahwa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lokasi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i="1" dirty="0">
                <a:solidFill>
                  <a:schemeClr val="tx1"/>
                </a:solidFill>
              </a:rPr>
              <a:t>name </a:t>
            </a:r>
            <a:r>
              <a:rPr lang="en-GB" sz="2400" dirty="0">
                <a:solidFill>
                  <a:schemeClr val="tx1"/>
                </a:solidFill>
              </a:rPr>
              <a:t>servers </a:t>
            </a:r>
            <a:r>
              <a:rPr lang="en-GB" sz="2400" dirty="0" err="1">
                <a:solidFill>
                  <a:schemeClr val="tx1"/>
                </a:solidFill>
              </a:rPr>
              <a:t>terlihat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transparan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bagi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i="1" dirty="0">
                <a:solidFill>
                  <a:schemeClr val="tx1"/>
                </a:solidFill>
              </a:rPr>
              <a:t>client programs</a:t>
            </a:r>
            <a:r>
              <a:rPr lang="en-GB" sz="2400" dirty="0">
                <a:solidFill>
                  <a:schemeClr val="tx1"/>
                </a:solidFill>
              </a:rPr>
              <a:t>. (</a:t>
            </a:r>
            <a:r>
              <a:rPr lang="en-GB" sz="2400" dirty="0" err="1">
                <a:solidFill>
                  <a:schemeClr val="tx1"/>
                </a:solidFill>
              </a:rPr>
              <a:t>Menyembunyikan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lokasi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i="1" dirty="0">
                <a:solidFill>
                  <a:schemeClr val="tx1"/>
                </a:solidFill>
              </a:rPr>
              <a:t>name server</a:t>
            </a:r>
            <a:r>
              <a:rPr lang="en-GB" sz="2400" dirty="0">
                <a:solidFill>
                  <a:schemeClr val="tx1"/>
                </a:solidFill>
              </a:rPr>
              <a:t>). </a:t>
            </a:r>
            <a:r>
              <a:rPr lang="en-GB" sz="2400" dirty="0" err="1">
                <a:solidFill>
                  <a:schemeClr val="tx1"/>
                </a:solidFill>
              </a:rPr>
              <a:t>Fungsi</a:t>
            </a:r>
            <a:r>
              <a:rPr lang="en-GB" sz="2400" i="1" dirty="0">
                <a:solidFill>
                  <a:schemeClr val="tx1"/>
                </a:solidFill>
              </a:rPr>
              <a:t> Name Agents</a:t>
            </a:r>
            <a:r>
              <a:rPr lang="en-GB" sz="2400" dirty="0">
                <a:solidFill>
                  <a:schemeClr val="tx1"/>
                </a:solidFill>
              </a:rPr>
              <a:t> ‘</a:t>
            </a:r>
            <a:r>
              <a:rPr lang="en-GB" sz="2400" dirty="0" err="1">
                <a:solidFill>
                  <a:schemeClr val="tx1"/>
                </a:solidFill>
              </a:rPr>
              <a:t>Berbicara</a:t>
            </a:r>
            <a:r>
              <a:rPr lang="en-GB" sz="2400" dirty="0">
                <a:solidFill>
                  <a:schemeClr val="tx1"/>
                </a:solidFill>
              </a:rPr>
              <a:t>’ </a:t>
            </a:r>
            <a:r>
              <a:rPr lang="en-GB" sz="2400" dirty="0" err="1">
                <a:solidFill>
                  <a:schemeClr val="tx1"/>
                </a:solidFill>
              </a:rPr>
              <a:t>dalam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protokol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komunikasi</a:t>
            </a:r>
            <a:r>
              <a:rPr lang="en-GB" sz="2400" dirty="0">
                <a:solidFill>
                  <a:schemeClr val="tx1"/>
                </a:solidFill>
              </a:rPr>
              <a:t> yang </a:t>
            </a:r>
            <a:r>
              <a:rPr lang="en-GB" sz="2400" dirty="0" err="1">
                <a:solidFill>
                  <a:schemeClr val="tx1"/>
                </a:solidFill>
              </a:rPr>
              <a:t>dimengerti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i="1" dirty="0">
                <a:solidFill>
                  <a:schemeClr val="tx1"/>
                </a:solidFill>
              </a:rPr>
              <a:t>name server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  <a:r>
              <a:rPr lang="en-GB" sz="2400" i="1" dirty="0">
                <a:solidFill>
                  <a:schemeClr val="tx1"/>
                </a:solidFill>
              </a:rPr>
              <a:t>Name Agents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mengetahui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bagaimana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i="1" dirty="0">
                <a:solidFill>
                  <a:schemeClr val="tx1"/>
                </a:solidFill>
              </a:rPr>
              <a:t>name space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diatur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dirty="0" err="1">
                <a:solidFill>
                  <a:schemeClr val="tx1"/>
                </a:solidFill>
              </a:rPr>
              <a:t>sehingga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tahu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ke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manakah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suatu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i="1" dirty="0">
                <a:solidFill>
                  <a:schemeClr val="tx1"/>
                </a:solidFill>
              </a:rPr>
              <a:t>request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harus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dikirim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untuk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memperoleh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informasi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lokasi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  <a:endParaRPr lang="en-US" sz="2400" dirty="0">
              <a:solidFill>
                <a:schemeClr val="tx1"/>
              </a:solidFill>
            </a:endParaRPr>
          </a:p>
          <a:p>
            <a:pPr marL="627063" lvl="1" algn="just">
              <a:buFont typeface="+mj-lt"/>
              <a:buAutoNum type="arabicPeriod" startAt="2"/>
            </a:pPr>
            <a:r>
              <a:rPr lang="en-US" sz="2400" i="1" dirty="0">
                <a:solidFill>
                  <a:schemeClr val="tx1"/>
                </a:solidFill>
              </a:rPr>
              <a:t>Name servers</a:t>
            </a:r>
          </a:p>
          <a:p>
            <a:pPr marL="627063" lvl="1" indent="0" algn="just">
              <a:buNone/>
            </a:pPr>
            <a:r>
              <a:rPr lang="en-GB" sz="2400" dirty="0">
                <a:solidFill>
                  <a:schemeClr val="tx1"/>
                </a:solidFill>
              </a:rPr>
              <a:t>Name agents </a:t>
            </a:r>
            <a:r>
              <a:rPr lang="en-GB" sz="2400" dirty="0" err="1">
                <a:solidFill>
                  <a:schemeClr val="tx1"/>
                </a:solidFill>
              </a:rPr>
              <a:t>menggunakan</a:t>
            </a:r>
            <a:r>
              <a:rPr lang="en-GB" sz="2400" dirty="0">
                <a:solidFill>
                  <a:schemeClr val="tx1"/>
                </a:solidFill>
              </a:rPr>
              <a:t> basis data </a:t>
            </a:r>
            <a:r>
              <a:rPr lang="en-GB" sz="2400" dirty="0" err="1">
                <a:solidFill>
                  <a:schemeClr val="tx1"/>
                </a:solidFill>
              </a:rPr>
              <a:t>terdistribusi</a:t>
            </a:r>
            <a:r>
              <a:rPr lang="en-GB" sz="2400" dirty="0">
                <a:solidFill>
                  <a:schemeClr val="tx1"/>
                </a:solidFill>
              </a:rPr>
              <a:t> yang </a:t>
            </a:r>
            <a:r>
              <a:rPr lang="en-GB" sz="2400" dirty="0" err="1">
                <a:solidFill>
                  <a:schemeClr val="tx1"/>
                </a:solidFill>
              </a:rPr>
              <a:t>terdiri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dari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i="1" dirty="0">
                <a:solidFill>
                  <a:schemeClr val="tx1"/>
                </a:solidFill>
              </a:rPr>
              <a:t>tuples</a:t>
            </a:r>
            <a:r>
              <a:rPr lang="en-GB" sz="2400" dirty="0">
                <a:solidFill>
                  <a:schemeClr val="tx1"/>
                </a:solidFill>
              </a:rPr>
              <a:t> &lt;</a:t>
            </a:r>
            <a:r>
              <a:rPr lang="en-GB" sz="2400" dirty="0" err="1">
                <a:solidFill>
                  <a:schemeClr val="tx1"/>
                </a:solidFill>
              </a:rPr>
              <a:t>nama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dirty="0" err="1">
                <a:solidFill>
                  <a:schemeClr val="tx1"/>
                </a:solidFill>
              </a:rPr>
              <a:t>lokasi</a:t>
            </a:r>
            <a:r>
              <a:rPr lang="en-GB" sz="2400" dirty="0">
                <a:solidFill>
                  <a:schemeClr val="tx1"/>
                </a:solidFill>
              </a:rPr>
              <a:t>, [</a:t>
            </a:r>
            <a:r>
              <a:rPr lang="en-GB" sz="2400" dirty="0" err="1">
                <a:solidFill>
                  <a:schemeClr val="tx1"/>
                </a:solidFill>
              </a:rPr>
              <a:t>atribut</a:t>
            </a:r>
            <a:r>
              <a:rPr lang="en-GB" sz="2400" dirty="0">
                <a:solidFill>
                  <a:schemeClr val="tx1"/>
                </a:solidFill>
              </a:rPr>
              <a:t>]&gt;. </a:t>
            </a:r>
            <a:r>
              <a:rPr lang="en-GB" sz="2400" dirty="0" err="1">
                <a:solidFill>
                  <a:schemeClr val="tx1"/>
                </a:solidFill>
              </a:rPr>
              <a:t>Contoh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atribut</a:t>
            </a:r>
            <a:r>
              <a:rPr lang="en-GB" sz="2400" dirty="0">
                <a:solidFill>
                  <a:schemeClr val="tx1"/>
                </a:solidFill>
              </a:rPr>
              <a:t>: </a:t>
            </a:r>
            <a:r>
              <a:rPr lang="en-GB" sz="2400" dirty="0" err="1">
                <a:solidFill>
                  <a:schemeClr val="tx1"/>
                </a:solidFill>
              </a:rPr>
              <a:t>jika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i="1" dirty="0">
                <a:solidFill>
                  <a:schemeClr val="tx1"/>
                </a:solidFill>
              </a:rPr>
              <a:t>resource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adalah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i="1" dirty="0">
                <a:solidFill>
                  <a:schemeClr val="tx1"/>
                </a:solidFill>
              </a:rPr>
              <a:t>printer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dirty="0" err="1">
                <a:solidFill>
                  <a:schemeClr val="tx1"/>
                </a:solidFill>
              </a:rPr>
              <a:t>maka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atribut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dapat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menyatakan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apakah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obyek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dapat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melakukan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pencetakan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i="1" dirty="0" err="1">
                <a:solidFill>
                  <a:schemeClr val="tx1"/>
                </a:solidFill>
              </a:rPr>
              <a:t>postcripts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atau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tidak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  <a:endParaRPr lang="en-US" sz="2400" dirty="0">
              <a:solidFill>
                <a:schemeClr val="tx1"/>
              </a:solidFill>
            </a:endParaRPr>
          </a:p>
          <a:p>
            <a:pPr algn="just"/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74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96F59E0-D10B-4DFF-B351-0A3D496A33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altLang="id-ID" sz="4800" b="1" dirty="0"/>
              <a:t>Gambar Name List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0AF367-0DDB-4413-A25D-86F7736168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9244" y="2127147"/>
            <a:ext cx="8023031" cy="412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18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6C60ED69-C0B4-4CF4-958F-58864275F9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3085" y="277091"/>
            <a:ext cx="10058400" cy="1136073"/>
          </a:xfrm>
        </p:spPr>
        <p:txBody>
          <a:bodyPr/>
          <a:lstStyle/>
          <a:p>
            <a:pPr algn="ctr"/>
            <a:r>
              <a:rPr lang="en-US" sz="4800" dirty="0" err="1"/>
              <a:t>Beberapa</a:t>
            </a:r>
            <a:r>
              <a:rPr lang="en-US" sz="4800" dirty="0"/>
              <a:t> </a:t>
            </a:r>
            <a:r>
              <a:rPr lang="en-US" sz="4800" dirty="0" err="1"/>
              <a:t>Bentuk</a:t>
            </a:r>
            <a:r>
              <a:rPr lang="en-US" sz="4800" dirty="0"/>
              <a:t> Name List</a:t>
            </a:r>
            <a:endParaRPr lang="en-US" altLang="id-ID" dirty="0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CB46B465-37DB-41CA-98F0-864DEEE1A83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7091" y="1634836"/>
            <a:ext cx="10851157" cy="5223164"/>
          </a:xfrm>
        </p:spPr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GB" sz="2800" b="1" i="1" dirty="0"/>
              <a:t>Name List</a:t>
            </a:r>
            <a:r>
              <a:rPr lang="en-GB" sz="2800" b="1" dirty="0"/>
              <a:t> - </a:t>
            </a:r>
            <a:r>
              <a:rPr lang="en-GB" sz="2800" b="1" dirty="0" err="1"/>
              <a:t>Tersentralisasi</a:t>
            </a:r>
            <a:endParaRPr lang="en-US" sz="2800" dirty="0"/>
          </a:p>
          <a:p>
            <a:pPr marL="468313" lvl="1" indent="0" algn="just">
              <a:buNone/>
            </a:pPr>
            <a:r>
              <a:rPr lang="en-GB" sz="2800" dirty="0" err="1"/>
              <a:t>Adalah</a:t>
            </a:r>
            <a:r>
              <a:rPr lang="en-GB" sz="2800" dirty="0"/>
              <a:t> </a:t>
            </a:r>
            <a:r>
              <a:rPr lang="en-GB" sz="2800" i="1" dirty="0"/>
              <a:t>Name list</a:t>
            </a:r>
            <a:r>
              <a:rPr lang="en-GB" sz="2800" dirty="0"/>
              <a:t> yang </a:t>
            </a:r>
            <a:r>
              <a:rPr lang="en-GB" sz="2800" dirty="0" err="1"/>
              <a:t>berada</a:t>
            </a:r>
            <a:r>
              <a:rPr lang="en-GB" sz="2800" dirty="0"/>
              <a:t> pada </a:t>
            </a:r>
            <a:r>
              <a:rPr lang="en-GB" sz="2800" dirty="0" err="1"/>
              <a:t>satu</a:t>
            </a:r>
            <a:r>
              <a:rPr lang="en-GB" sz="2800" dirty="0"/>
              <a:t> </a:t>
            </a:r>
            <a:r>
              <a:rPr lang="en-GB" sz="2800" dirty="0" err="1"/>
              <a:t>mesin</a:t>
            </a:r>
            <a:r>
              <a:rPr lang="en-GB" sz="2800" dirty="0"/>
              <a:t>. </a:t>
            </a:r>
            <a:endParaRPr lang="en-US" sz="2800" dirty="0"/>
          </a:p>
          <a:p>
            <a:pPr lvl="1" indent="0" algn="just">
              <a:buNone/>
            </a:pPr>
            <a:r>
              <a:rPr lang="en-GB" sz="2800" b="1" dirty="0" err="1"/>
              <a:t>Kelebihan</a:t>
            </a:r>
            <a:r>
              <a:rPr lang="en-GB" sz="2800" b="1" dirty="0"/>
              <a:t>:</a:t>
            </a:r>
            <a:endParaRPr lang="en-US" sz="2800" dirty="0"/>
          </a:p>
          <a:p>
            <a:pPr lvl="1" algn="just"/>
            <a:r>
              <a:rPr lang="en-GB" sz="2800" dirty="0" err="1"/>
              <a:t>Layanan</a:t>
            </a:r>
            <a:r>
              <a:rPr lang="en-GB" sz="2800" dirty="0"/>
              <a:t> </a:t>
            </a:r>
            <a:r>
              <a:rPr lang="en-GB" sz="2800" dirty="0" err="1"/>
              <a:t>cukup</a:t>
            </a:r>
            <a:r>
              <a:rPr lang="en-GB" sz="2800" dirty="0"/>
              <a:t> </a:t>
            </a:r>
            <a:r>
              <a:rPr lang="en-GB" sz="2800" dirty="0" err="1"/>
              <a:t>dilakukan</a:t>
            </a:r>
            <a:r>
              <a:rPr lang="en-GB" sz="2800" dirty="0"/>
              <a:t> </a:t>
            </a:r>
            <a:r>
              <a:rPr lang="en-GB" sz="2800" dirty="0" err="1"/>
              <a:t>dengan</a:t>
            </a:r>
            <a:r>
              <a:rPr lang="en-GB" sz="2800" dirty="0"/>
              <a:t> </a:t>
            </a:r>
            <a:r>
              <a:rPr lang="en-GB" sz="2800" dirty="0" err="1"/>
              <a:t>melihat</a:t>
            </a:r>
            <a:r>
              <a:rPr lang="en-GB" sz="2800" dirty="0"/>
              <a:t> </a:t>
            </a:r>
            <a:r>
              <a:rPr lang="en-GB" sz="2800" i="1" dirty="0"/>
              <a:t>name lists</a:t>
            </a:r>
            <a:r>
              <a:rPr lang="en-GB" sz="2800" dirty="0"/>
              <a:t>.</a:t>
            </a:r>
            <a:endParaRPr lang="en-US" sz="2800" dirty="0"/>
          </a:p>
          <a:p>
            <a:pPr lvl="1" algn="just"/>
            <a:r>
              <a:rPr lang="en-GB" sz="2800" dirty="0"/>
              <a:t>Waktu yang </a:t>
            </a:r>
            <a:r>
              <a:rPr lang="en-GB" sz="2800" dirty="0" err="1"/>
              <a:t>dibutuhkan</a:t>
            </a:r>
            <a:r>
              <a:rPr lang="en-GB" sz="2800" dirty="0"/>
              <a:t> </a:t>
            </a:r>
            <a:r>
              <a:rPr lang="en-GB" sz="2800" dirty="0" err="1"/>
              <a:t>antara</a:t>
            </a:r>
            <a:r>
              <a:rPr lang="en-GB" sz="2800" dirty="0"/>
              <a:t> </a:t>
            </a:r>
            <a:r>
              <a:rPr lang="en-GB" sz="2800" dirty="0" err="1"/>
              <a:t>registrasi</a:t>
            </a:r>
            <a:r>
              <a:rPr lang="en-GB" sz="2800" dirty="0"/>
              <a:t> </a:t>
            </a:r>
            <a:r>
              <a:rPr lang="en-GB" sz="2800" dirty="0" err="1"/>
              <a:t>obyek</a:t>
            </a:r>
            <a:r>
              <a:rPr lang="en-GB" sz="2800" dirty="0"/>
              <a:t> &amp; </a:t>
            </a:r>
            <a:r>
              <a:rPr lang="en-GB" sz="2800" dirty="0" err="1"/>
              <a:t>saat</a:t>
            </a:r>
            <a:r>
              <a:rPr lang="en-GB" sz="2800" dirty="0"/>
              <a:t> </a:t>
            </a:r>
            <a:r>
              <a:rPr lang="en-GB" sz="2800" dirty="0" err="1"/>
              <a:t>obyek</a:t>
            </a:r>
            <a:r>
              <a:rPr lang="en-GB" sz="2800" dirty="0"/>
              <a:t> </a:t>
            </a:r>
            <a:r>
              <a:rPr lang="en-GB" sz="2800" dirty="0" err="1"/>
              <a:t>tsb</a:t>
            </a:r>
            <a:r>
              <a:rPr lang="en-GB" sz="2800" dirty="0"/>
              <a:t> </a:t>
            </a:r>
            <a:r>
              <a:rPr lang="en-GB" sz="2800" dirty="0" err="1"/>
              <a:t>dapat</a:t>
            </a:r>
            <a:r>
              <a:rPr lang="en-GB" sz="2800" dirty="0"/>
              <a:t> </a:t>
            </a:r>
            <a:r>
              <a:rPr lang="en-GB" sz="2800" dirty="0" err="1"/>
              <a:t>diakses</a:t>
            </a:r>
            <a:r>
              <a:rPr lang="en-GB" sz="2800" dirty="0"/>
              <a:t>, </a:t>
            </a:r>
            <a:r>
              <a:rPr lang="en-GB" sz="2800" dirty="0" err="1"/>
              <a:t>sangat</a:t>
            </a:r>
            <a:r>
              <a:rPr lang="en-GB" sz="2800" dirty="0"/>
              <a:t> </a:t>
            </a:r>
            <a:r>
              <a:rPr lang="en-GB" sz="2800" dirty="0" err="1"/>
              <a:t>singkat</a:t>
            </a:r>
            <a:r>
              <a:rPr lang="en-GB" sz="2800" dirty="0"/>
              <a:t>.</a:t>
            </a:r>
            <a:endParaRPr lang="en-US" sz="2800" dirty="0"/>
          </a:p>
          <a:p>
            <a:pPr lvl="1" algn="just"/>
            <a:r>
              <a:rPr lang="en-GB" sz="2800" dirty="0" err="1"/>
              <a:t>Mudah</a:t>
            </a:r>
            <a:r>
              <a:rPr lang="en-GB" sz="2800" dirty="0"/>
              <a:t> </a:t>
            </a:r>
            <a:r>
              <a:rPr lang="en-GB" sz="2800" dirty="0" err="1"/>
              <a:t>untuk</a:t>
            </a:r>
            <a:r>
              <a:rPr lang="en-GB" sz="2800" dirty="0"/>
              <a:t> </a:t>
            </a:r>
            <a:r>
              <a:rPr lang="en-GB" sz="2800" dirty="0" err="1"/>
              <a:t>memperoleh</a:t>
            </a:r>
            <a:r>
              <a:rPr lang="en-GB" sz="2800" dirty="0"/>
              <a:t> daftar </a:t>
            </a:r>
            <a:r>
              <a:rPr lang="en-GB" sz="2800" dirty="0" err="1"/>
              <a:t>obyek</a:t>
            </a:r>
            <a:r>
              <a:rPr lang="en-GB" sz="2800" dirty="0"/>
              <a:t> </a:t>
            </a:r>
            <a:r>
              <a:rPr lang="en-GB" sz="2800" dirty="0" err="1"/>
              <a:t>aktif</a:t>
            </a:r>
            <a:r>
              <a:rPr lang="en-GB" sz="2800" dirty="0"/>
              <a:t>. </a:t>
            </a:r>
            <a:endParaRPr lang="en-US" sz="2800" dirty="0"/>
          </a:p>
          <a:p>
            <a:pPr marL="463550" lvl="0" indent="0" algn="just">
              <a:buNone/>
            </a:pPr>
            <a:r>
              <a:rPr lang="en-GB" sz="2800" b="1" dirty="0" err="1"/>
              <a:t>Kekurangan</a:t>
            </a:r>
            <a:r>
              <a:rPr lang="en-GB" sz="2800" b="1" dirty="0"/>
              <a:t>: </a:t>
            </a:r>
            <a:endParaRPr lang="en-US" sz="2800" dirty="0"/>
          </a:p>
          <a:p>
            <a:pPr lvl="1" algn="just"/>
            <a:r>
              <a:rPr lang="en-GB" sz="2800" i="1" dirty="0"/>
              <a:t>Poor resilience</a:t>
            </a:r>
            <a:r>
              <a:rPr lang="en-GB" sz="2800" dirty="0"/>
              <a:t>: </a:t>
            </a:r>
            <a:r>
              <a:rPr lang="en-GB" sz="2800" dirty="0" err="1"/>
              <a:t>jika</a:t>
            </a:r>
            <a:r>
              <a:rPr lang="en-GB" sz="2800" dirty="0"/>
              <a:t> node </a:t>
            </a:r>
            <a:r>
              <a:rPr lang="en-GB" sz="2800" i="1" dirty="0"/>
              <a:t>crash, </a:t>
            </a:r>
            <a:r>
              <a:rPr lang="en-GB" sz="2800" dirty="0" err="1"/>
              <a:t>terjadilah</a:t>
            </a:r>
            <a:r>
              <a:rPr lang="en-GB" sz="2800" dirty="0"/>
              <a:t> </a:t>
            </a:r>
            <a:r>
              <a:rPr lang="en-GB" sz="2800" dirty="0" err="1"/>
              <a:t>malapetaka</a:t>
            </a:r>
            <a:r>
              <a:rPr lang="en-GB" sz="2800" dirty="0"/>
              <a:t>. </a:t>
            </a:r>
            <a:endParaRPr lang="en-US" sz="2800" dirty="0"/>
          </a:p>
          <a:p>
            <a:pPr lvl="1" algn="just"/>
            <a:r>
              <a:rPr lang="en-GB" sz="2800" dirty="0" err="1"/>
              <a:t>Kemacetan</a:t>
            </a:r>
            <a:r>
              <a:rPr lang="en-GB" sz="2800" dirty="0"/>
              <a:t> </a:t>
            </a:r>
            <a:r>
              <a:rPr lang="en-GB" sz="2800" i="1" dirty="0"/>
              <a:t>(congestion</a:t>
            </a:r>
            <a:r>
              <a:rPr lang="en-GB" sz="2800" dirty="0"/>
              <a:t>) </a:t>
            </a:r>
            <a:r>
              <a:rPr lang="en-GB" sz="2800" dirty="0" err="1"/>
              <a:t>membatasi</a:t>
            </a:r>
            <a:r>
              <a:rPr lang="en-GB" sz="2800" dirty="0"/>
              <a:t> </a:t>
            </a:r>
            <a:r>
              <a:rPr lang="en-GB" sz="2800" i="1" dirty="0"/>
              <a:t>availability</a:t>
            </a:r>
            <a:r>
              <a:rPr lang="en-GB" sz="2800" dirty="0"/>
              <a:t>.</a:t>
            </a:r>
            <a:endParaRPr lang="en-US" sz="2800" dirty="0"/>
          </a:p>
          <a:p>
            <a:pPr marL="0" indent="0" algn="just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622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C95DF3-F221-473B-BE14-5142079D7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182" y="512617"/>
            <a:ext cx="11028218" cy="5874327"/>
          </a:xfrm>
        </p:spPr>
        <p:txBody>
          <a:bodyPr>
            <a:normAutofit/>
          </a:bodyPr>
          <a:lstStyle/>
          <a:p>
            <a:pPr marL="341313" indent="-341313" algn="just">
              <a:buFont typeface="+mj-lt"/>
              <a:buAutoNum type="arabicPeriod" startAt="2"/>
            </a:pPr>
            <a:r>
              <a:rPr lang="en-GB" sz="2400" b="1" i="1" dirty="0"/>
              <a:t>Name List </a:t>
            </a:r>
            <a:r>
              <a:rPr lang="en-GB" sz="2400" b="1" dirty="0"/>
              <a:t>- </a:t>
            </a:r>
            <a:r>
              <a:rPr lang="en-GB" sz="2400" b="1" dirty="0" err="1"/>
              <a:t>Tereplikasi</a:t>
            </a:r>
            <a:r>
              <a:rPr lang="en-GB" sz="2400" b="1" dirty="0"/>
              <a:t> </a:t>
            </a:r>
            <a:r>
              <a:rPr lang="en-GB" sz="2400" b="1" dirty="0" err="1"/>
              <a:t>Penuh</a:t>
            </a:r>
            <a:endParaRPr lang="en-US" sz="2400" dirty="0"/>
          </a:p>
          <a:p>
            <a:pPr marL="341313" indent="0" algn="just">
              <a:buNone/>
            </a:pPr>
            <a:r>
              <a:rPr lang="en-GB" dirty="0" err="1"/>
              <a:t>Digunakan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mengatasi</a:t>
            </a:r>
            <a:r>
              <a:rPr lang="en-GB" dirty="0"/>
              <a:t> </a:t>
            </a:r>
            <a:r>
              <a:rPr lang="en-GB" dirty="0" err="1"/>
              <a:t>kekurangan</a:t>
            </a:r>
            <a:r>
              <a:rPr lang="en-GB" dirty="0"/>
              <a:t> </a:t>
            </a:r>
            <a:r>
              <a:rPr lang="en-GB" i="1" dirty="0"/>
              <a:t>name list </a:t>
            </a:r>
            <a:r>
              <a:rPr lang="en-GB" dirty="0" err="1"/>
              <a:t>tersentralisasi</a:t>
            </a:r>
            <a:r>
              <a:rPr lang="en-GB" dirty="0"/>
              <a:t>.</a:t>
            </a:r>
            <a:endParaRPr lang="en-US" dirty="0"/>
          </a:p>
          <a:p>
            <a:pPr marL="341313" lvl="0" indent="0" algn="just">
              <a:buNone/>
            </a:pPr>
            <a:r>
              <a:rPr lang="en-GB" b="1" dirty="0" err="1"/>
              <a:t>Masalah</a:t>
            </a:r>
            <a:r>
              <a:rPr lang="en-GB" b="1" dirty="0"/>
              <a:t>:</a:t>
            </a:r>
            <a:endParaRPr lang="en-US" dirty="0"/>
          </a:p>
          <a:p>
            <a:pPr marL="633413" lvl="1" algn="just"/>
            <a:r>
              <a:rPr lang="en-GB" sz="1800" dirty="0"/>
              <a:t>WRITE:</a:t>
            </a:r>
            <a:endParaRPr lang="en-US" sz="1800" dirty="0"/>
          </a:p>
          <a:p>
            <a:pPr marL="911225" lvl="2" algn="just"/>
            <a:r>
              <a:rPr lang="en-GB" sz="1800" dirty="0" err="1"/>
              <a:t>Untuk</a:t>
            </a:r>
            <a:r>
              <a:rPr lang="en-GB" sz="1800" dirty="0"/>
              <a:t> </a:t>
            </a:r>
            <a:r>
              <a:rPr lang="en-GB" sz="1800" dirty="0" err="1"/>
              <a:t>menjaga</a:t>
            </a:r>
            <a:r>
              <a:rPr lang="en-GB" sz="1800" dirty="0"/>
              <a:t> </a:t>
            </a:r>
            <a:r>
              <a:rPr lang="en-GB" sz="1800" dirty="0" err="1"/>
              <a:t>konsistensi</a:t>
            </a:r>
            <a:r>
              <a:rPr lang="en-GB" sz="1800" dirty="0"/>
              <a:t>, </a:t>
            </a:r>
            <a:r>
              <a:rPr lang="en-GB" sz="1800" dirty="0" err="1"/>
              <a:t>jika</a:t>
            </a:r>
            <a:r>
              <a:rPr lang="en-GB" sz="1800" dirty="0"/>
              <a:t> </a:t>
            </a:r>
            <a:r>
              <a:rPr lang="en-GB" sz="1800" i="1" dirty="0"/>
              <a:t>name list</a:t>
            </a:r>
            <a:r>
              <a:rPr lang="en-GB" sz="1800" dirty="0"/>
              <a:t> </a:t>
            </a:r>
            <a:r>
              <a:rPr lang="en-GB" sz="1800" dirty="0" err="1"/>
              <a:t>direplikasi</a:t>
            </a:r>
            <a:r>
              <a:rPr lang="en-GB" sz="1800" dirty="0"/>
              <a:t>, </a:t>
            </a:r>
            <a:r>
              <a:rPr lang="en-GB" sz="1800" dirty="0" err="1"/>
              <a:t>maka</a:t>
            </a:r>
            <a:r>
              <a:rPr lang="en-GB" sz="1800" dirty="0"/>
              <a:t> </a:t>
            </a:r>
            <a:r>
              <a:rPr lang="en-GB" sz="1800" dirty="0" err="1"/>
              <a:t>setiap</a:t>
            </a:r>
            <a:r>
              <a:rPr lang="en-GB" sz="1800" dirty="0"/>
              <a:t> </a:t>
            </a:r>
            <a:r>
              <a:rPr lang="en-GB" sz="1800" dirty="0" err="1"/>
              <a:t>perubahan</a:t>
            </a:r>
            <a:r>
              <a:rPr lang="en-GB" sz="1800" dirty="0"/>
              <a:t> </a:t>
            </a:r>
            <a:r>
              <a:rPr lang="en-GB" sz="1800" dirty="0" err="1"/>
              <a:t>harus</a:t>
            </a:r>
            <a:r>
              <a:rPr lang="en-GB" sz="1800" dirty="0"/>
              <a:t> </a:t>
            </a:r>
            <a:r>
              <a:rPr lang="en-GB" sz="1800" dirty="0" err="1"/>
              <a:t>terefleksi</a:t>
            </a:r>
            <a:r>
              <a:rPr lang="en-GB" sz="1800" dirty="0"/>
              <a:t> di </a:t>
            </a:r>
            <a:r>
              <a:rPr lang="en-GB" sz="1800" u="sng" dirty="0" err="1"/>
              <a:t>semua</a:t>
            </a:r>
            <a:r>
              <a:rPr lang="en-GB" sz="1800" dirty="0"/>
              <a:t> </a:t>
            </a:r>
            <a:r>
              <a:rPr lang="en-GB" sz="1800" i="1" dirty="0"/>
              <a:t>copy</a:t>
            </a:r>
            <a:r>
              <a:rPr lang="en-GB" sz="1800" dirty="0"/>
              <a:t>.</a:t>
            </a:r>
            <a:endParaRPr lang="en-US" sz="1800" dirty="0"/>
          </a:p>
          <a:p>
            <a:pPr marL="911225" lvl="2" algn="just"/>
            <a:r>
              <a:rPr lang="en-GB" sz="1800" dirty="0" err="1"/>
              <a:t>Bagaimana</a:t>
            </a:r>
            <a:r>
              <a:rPr lang="en-GB" sz="1800" dirty="0"/>
              <a:t> </a:t>
            </a:r>
            <a:r>
              <a:rPr lang="en-GB" sz="1800" dirty="0" err="1"/>
              <a:t>jika</a:t>
            </a:r>
            <a:r>
              <a:rPr lang="en-GB" sz="1800" dirty="0"/>
              <a:t> </a:t>
            </a:r>
            <a:r>
              <a:rPr lang="en-GB" sz="1800" dirty="0" err="1"/>
              <a:t>saat</a:t>
            </a:r>
            <a:r>
              <a:rPr lang="en-GB" sz="1800" dirty="0"/>
              <a:t> </a:t>
            </a:r>
            <a:r>
              <a:rPr lang="en-GB" sz="1800" dirty="0" err="1"/>
              <a:t>perubahan</a:t>
            </a:r>
            <a:r>
              <a:rPr lang="en-GB" sz="1800" dirty="0"/>
              <a:t> </a:t>
            </a:r>
            <a:r>
              <a:rPr lang="en-GB" sz="1800" dirty="0" err="1"/>
              <a:t>dicatat</a:t>
            </a:r>
            <a:r>
              <a:rPr lang="en-GB" sz="1800" dirty="0"/>
              <a:t>, </a:t>
            </a:r>
            <a:r>
              <a:rPr lang="en-GB" sz="1800" dirty="0" err="1"/>
              <a:t>ada</a:t>
            </a:r>
            <a:r>
              <a:rPr lang="en-GB" sz="1800" dirty="0"/>
              <a:t> </a:t>
            </a:r>
            <a:r>
              <a:rPr lang="en-GB" sz="1800" dirty="0" err="1"/>
              <a:t>sebagian</a:t>
            </a:r>
            <a:r>
              <a:rPr lang="en-GB" sz="1800" dirty="0"/>
              <a:t> </a:t>
            </a:r>
            <a:r>
              <a:rPr lang="en-GB" sz="1800" dirty="0" err="1"/>
              <a:t>replika</a:t>
            </a:r>
            <a:r>
              <a:rPr lang="en-GB" sz="1800" dirty="0"/>
              <a:t> yang </a:t>
            </a:r>
            <a:r>
              <a:rPr lang="en-GB" sz="1800" dirty="0" err="1"/>
              <a:t>tidak</a:t>
            </a:r>
            <a:r>
              <a:rPr lang="en-GB" sz="1800" dirty="0"/>
              <a:t> </a:t>
            </a:r>
            <a:r>
              <a:rPr lang="en-GB" sz="1800" dirty="0" err="1"/>
              <a:t>dapat</a:t>
            </a:r>
            <a:r>
              <a:rPr lang="en-GB" sz="1800" dirty="0"/>
              <a:t> </a:t>
            </a:r>
            <a:r>
              <a:rPr lang="en-GB" sz="1800" dirty="0" err="1"/>
              <a:t>dihubungi</a:t>
            </a:r>
            <a:r>
              <a:rPr lang="en-GB" sz="1800" dirty="0"/>
              <a:t> (</a:t>
            </a:r>
            <a:r>
              <a:rPr lang="en-GB" sz="1800" i="1" dirty="0"/>
              <a:t>link or node failures</a:t>
            </a:r>
            <a:r>
              <a:rPr lang="en-GB" sz="1800" dirty="0"/>
              <a:t>)? </a:t>
            </a:r>
            <a:endParaRPr lang="en-US" sz="1800" dirty="0"/>
          </a:p>
          <a:p>
            <a:pPr marL="633413" lvl="1" algn="just"/>
            <a:r>
              <a:rPr lang="en-GB" sz="1800" dirty="0"/>
              <a:t>READ:</a:t>
            </a:r>
            <a:endParaRPr lang="en-US" sz="1800" dirty="0"/>
          </a:p>
          <a:p>
            <a:pPr marL="911225" lvl="2" algn="just"/>
            <a:r>
              <a:rPr lang="en-GB" sz="1800" dirty="0" err="1"/>
              <a:t>Bagaimana</a:t>
            </a:r>
            <a:r>
              <a:rPr lang="en-GB" sz="1800" dirty="0"/>
              <a:t> </a:t>
            </a:r>
            <a:r>
              <a:rPr lang="en-GB" sz="1800" dirty="0" err="1"/>
              <a:t>jika</a:t>
            </a:r>
            <a:r>
              <a:rPr lang="en-GB" sz="1800" dirty="0"/>
              <a:t> </a:t>
            </a:r>
            <a:r>
              <a:rPr lang="en-GB" sz="1800" dirty="0" err="1"/>
              <a:t>informasi</a:t>
            </a:r>
            <a:r>
              <a:rPr lang="en-GB" sz="1800" dirty="0"/>
              <a:t> yang </a:t>
            </a:r>
            <a:r>
              <a:rPr lang="en-GB" sz="1800" dirty="0" err="1"/>
              <a:t>diperoleh</a:t>
            </a:r>
            <a:r>
              <a:rPr lang="en-GB" sz="1800" dirty="0"/>
              <a:t> </a:t>
            </a:r>
            <a:r>
              <a:rPr lang="en-GB" sz="1800" dirty="0" err="1"/>
              <a:t>ternyata</a:t>
            </a:r>
            <a:r>
              <a:rPr lang="en-GB" sz="1800" dirty="0"/>
              <a:t> </a:t>
            </a:r>
            <a:r>
              <a:rPr lang="en-GB" sz="1800" dirty="0" err="1"/>
              <a:t>sudah</a:t>
            </a:r>
            <a:r>
              <a:rPr lang="en-GB" sz="1800" dirty="0"/>
              <a:t> </a:t>
            </a:r>
            <a:r>
              <a:rPr lang="en-GB" sz="1800" dirty="0" err="1"/>
              <a:t>usang</a:t>
            </a:r>
            <a:r>
              <a:rPr lang="en-GB" sz="1800" dirty="0"/>
              <a:t>, </a:t>
            </a:r>
            <a:r>
              <a:rPr lang="en-GB" sz="1800" dirty="0" err="1"/>
              <a:t>atau</a:t>
            </a:r>
            <a:r>
              <a:rPr lang="en-GB" sz="1800" dirty="0"/>
              <a:t> </a:t>
            </a:r>
            <a:r>
              <a:rPr lang="en-GB" sz="1800" dirty="0" err="1"/>
              <a:t>ada</a:t>
            </a:r>
            <a:r>
              <a:rPr lang="en-GB" sz="1800" dirty="0"/>
              <a:t> </a:t>
            </a:r>
            <a:r>
              <a:rPr lang="en-GB" sz="1800" dirty="0" err="1"/>
              <a:t>beberapa</a:t>
            </a:r>
            <a:r>
              <a:rPr lang="en-GB" sz="1800" dirty="0"/>
              <a:t> </a:t>
            </a:r>
            <a:r>
              <a:rPr lang="en-GB" sz="1800" dirty="0" err="1"/>
              <a:t>replika</a:t>
            </a:r>
            <a:r>
              <a:rPr lang="en-GB" sz="1800" dirty="0"/>
              <a:t> yang </a:t>
            </a:r>
            <a:r>
              <a:rPr lang="en-GB" sz="1800" dirty="0" err="1"/>
              <a:t>tidak</a:t>
            </a:r>
            <a:r>
              <a:rPr lang="en-GB" sz="1800" dirty="0"/>
              <a:t> </a:t>
            </a:r>
            <a:r>
              <a:rPr lang="en-GB" sz="1800" dirty="0" err="1"/>
              <a:t>dapat</a:t>
            </a:r>
            <a:r>
              <a:rPr lang="en-GB" sz="1800" dirty="0"/>
              <a:t> </a:t>
            </a:r>
            <a:r>
              <a:rPr lang="en-GB" sz="1800" dirty="0" err="1"/>
              <a:t>diakses</a:t>
            </a:r>
            <a:r>
              <a:rPr lang="en-GB" sz="1800" dirty="0"/>
              <a:t>? </a:t>
            </a:r>
          </a:p>
          <a:p>
            <a:pPr marL="341313" lvl="0" indent="0" algn="just">
              <a:buNone/>
            </a:pPr>
            <a:r>
              <a:rPr lang="en-GB" b="1" dirty="0" err="1"/>
              <a:t>Solusi</a:t>
            </a:r>
            <a:r>
              <a:rPr lang="en-GB" b="1" dirty="0"/>
              <a:t>:</a:t>
            </a:r>
            <a:endParaRPr lang="en-US" dirty="0"/>
          </a:p>
          <a:p>
            <a:pPr marL="633413" lvl="1" algn="just"/>
            <a:r>
              <a:rPr lang="en-GB" sz="1800" dirty="0" err="1"/>
              <a:t>Sebuah</a:t>
            </a:r>
            <a:r>
              <a:rPr lang="en-GB" sz="1800" dirty="0"/>
              <a:t> </a:t>
            </a:r>
            <a:r>
              <a:rPr lang="en-GB" sz="1800" i="1" dirty="0"/>
              <a:t>name server</a:t>
            </a:r>
            <a:r>
              <a:rPr lang="en-GB" sz="1800" dirty="0"/>
              <a:t> </a:t>
            </a:r>
            <a:r>
              <a:rPr lang="en-GB" sz="1800" dirty="0" err="1"/>
              <a:t>dipilih</a:t>
            </a:r>
            <a:r>
              <a:rPr lang="en-GB" sz="1800" dirty="0"/>
              <a:t> </a:t>
            </a:r>
            <a:r>
              <a:rPr lang="en-GB" sz="1800" dirty="0" err="1"/>
              <a:t>sebagai</a:t>
            </a:r>
            <a:r>
              <a:rPr lang="en-GB" sz="1800" dirty="0"/>
              <a:t> </a:t>
            </a:r>
            <a:r>
              <a:rPr lang="en-GB" sz="1800" i="1" dirty="0"/>
              <a:t>master</a:t>
            </a:r>
            <a:r>
              <a:rPr lang="en-GB" sz="1800" dirty="0"/>
              <a:t>, dan </a:t>
            </a:r>
            <a:r>
              <a:rPr lang="en-GB" sz="1800" dirty="0" err="1"/>
              <a:t>selalu</a:t>
            </a:r>
            <a:r>
              <a:rPr lang="en-GB" sz="1800" dirty="0"/>
              <a:t> </a:t>
            </a:r>
            <a:r>
              <a:rPr lang="en-GB" sz="1800" dirty="0" err="1"/>
              <a:t>merefleksikan</a:t>
            </a:r>
            <a:r>
              <a:rPr lang="en-GB" sz="1800" dirty="0"/>
              <a:t> </a:t>
            </a:r>
            <a:r>
              <a:rPr lang="en-GB" sz="1800" dirty="0" err="1"/>
              <a:t>secara</a:t>
            </a:r>
            <a:r>
              <a:rPr lang="en-GB" sz="1800" dirty="0"/>
              <a:t> </a:t>
            </a:r>
            <a:r>
              <a:rPr lang="en-GB" sz="1800" dirty="0" err="1"/>
              <a:t>akurat</a:t>
            </a:r>
            <a:r>
              <a:rPr lang="en-GB" sz="1800" dirty="0"/>
              <a:t> </a:t>
            </a:r>
            <a:r>
              <a:rPr lang="en-GB" sz="1800" i="1" dirty="0"/>
              <a:t>state of the world</a:t>
            </a:r>
            <a:r>
              <a:rPr lang="en-GB" sz="1800" dirty="0"/>
              <a:t>.</a:t>
            </a:r>
            <a:endParaRPr lang="en-US" sz="1800" dirty="0"/>
          </a:p>
          <a:p>
            <a:pPr marL="633413" lvl="1" algn="just"/>
            <a:r>
              <a:rPr lang="en-GB" sz="1800" i="1" dirty="0"/>
              <a:t>Name servers</a:t>
            </a:r>
            <a:r>
              <a:rPr lang="en-GB" sz="1800" dirty="0"/>
              <a:t> </a:t>
            </a:r>
            <a:r>
              <a:rPr lang="en-GB" sz="1800" dirty="0" err="1"/>
              <a:t>lainnya</a:t>
            </a:r>
            <a:r>
              <a:rPr lang="en-GB" sz="1800" dirty="0"/>
              <a:t> </a:t>
            </a:r>
            <a:r>
              <a:rPr lang="en-GB" sz="1800" dirty="0" err="1"/>
              <a:t>bertindak</a:t>
            </a:r>
            <a:r>
              <a:rPr lang="en-GB" sz="1800" dirty="0"/>
              <a:t> </a:t>
            </a:r>
            <a:r>
              <a:rPr lang="en-GB" sz="1800" dirty="0" err="1"/>
              <a:t>sbg</a:t>
            </a:r>
            <a:r>
              <a:rPr lang="en-GB" sz="1800" dirty="0"/>
              <a:t> </a:t>
            </a:r>
            <a:r>
              <a:rPr lang="en-GB" sz="1800" dirty="0" err="1"/>
              <a:t>pemberi</a:t>
            </a:r>
            <a:r>
              <a:rPr lang="en-GB" sz="1800" dirty="0"/>
              <a:t> </a:t>
            </a:r>
            <a:r>
              <a:rPr lang="en-GB" sz="1800" dirty="0" err="1"/>
              <a:t>petunjuk</a:t>
            </a:r>
            <a:r>
              <a:rPr lang="en-GB" sz="1800" dirty="0"/>
              <a:t> (</a:t>
            </a:r>
            <a:r>
              <a:rPr lang="en-GB" sz="1800" i="1" dirty="0"/>
              <a:t>hint</a:t>
            </a:r>
            <a:r>
              <a:rPr lang="en-GB" sz="1800" dirty="0"/>
              <a:t>), yang </a:t>
            </a:r>
            <a:r>
              <a:rPr lang="en-GB" sz="1800" dirty="0" err="1"/>
              <a:t>belum</a:t>
            </a:r>
            <a:r>
              <a:rPr lang="en-GB" sz="1800" dirty="0"/>
              <a:t> </a:t>
            </a:r>
            <a:r>
              <a:rPr lang="en-GB" sz="1800" dirty="0" err="1"/>
              <a:t>tentu</a:t>
            </a:r>
            <a:r>
              <a:rPr lang="en-GB" sz="1800" dirty="0"/>
              <a:t> </a:t>
            </a:r>
            <a:r>
              <a:rPr lang="en-GB" sz="1800" dirty="0" err="1"/>
              <a:t>benar</a:t>
            </a:r>
            <a:r>
              <a:rPr lang="en-GB" sz="1800" dirty="0"/>
              <a:t>.</a:t>
            </a:r>
            <a:endParaRPr lang="en-US" sz="1800" dirty="0"/>
          </a:p>
          <a:p>
            <a:pPr marL="633413" lvl="1" algn="just"/>
            <a:r>
              <a:rPr lang="en-GB" sz="1800" dirty="0" err="1"/>
              <a:t>Propagasi</a:t>
            </a:r>
            <a:r>
              <a:rPr lang="en-GB" sz="1800" dirty="0"/>
              <a:t> </a:t>
            </a:r>
            <a:r>
              <a:rPr lang="en-GB" sz="1800" dirty="0" err="1"/>
              <a:t>informasi</a:t>
            </a:r>
            <a:r>
              <a:rPr lang="en-GB" sz="1800" dirty="0"/>
              <a:t> </a:t>
            </a:r>
            <a:r>
              <a:rPr lang="en-GB" sz="1800" dirty="0" err="1"/>
              <a:t>antara</a:t>
            </a:r>
            <a:r>
              <a:rPr lang="en-GB" sz="1800" dirty="0"/>
              <a:t> master dan </a:t>
            </a:r>
            <a:r>
              <a:rPr lang="en-GB" sz="1800" dirty="0" err="1"/>
              <a:t>replika</a:t>
            </a:r>
            <a:r>
              <a:rPr lang="en-GB" sz="1800" dirty="0"/>
              <a:t> </a:t>
            </a:r>
            <a:r>
              <a:rPr lang="en-GB" sz="1800" dirty="0" err="1"/>
              <a:t>dilakukan</a:t>
            </a:r>
            <a:r>
              <a:rPr lang="en-GB" sz="1800" dirty="0"/>
              <a:t> </a:t>
            </a:r>
            <a:r>
              <a:rPr lang="en-GB" sz="1800" dirty="0" err="1"/>
              <a:t>saat</a:t>
            </a:r>
            <a:r>
              <a:rPr lang="en-GB" sz="1800" dirty="0"/>
              <a:t> ‘</a:t>
            </a:r>
            <a:r>
              <a:rPr lang="en-GB" sz="1800" dirty="0" err="1"/>
              <a:t>sepi</a:t>
            </a:r>
            <a:r>
              <a:rPr lang="en-GB" sz="1800" dirty="0"/>
              <a:t>’.</a:t>
            </a:r>
            <a:endParaRPr lang="en-US" sz="1800" dirty="0"/>
          </a:p>
          <a:p>
            <a:pPr marL="341313" lvl="2" indent="0" algn="just">
              <a:buNone/>
            </a:pPr>
            <a:endParaRPr lang="en-US" sz="2000" dirty="0"/>
          </a:p>
          <a:p>
            <a:pPr algn="just"/>
            <a:endParaRPr lang="en-US" sz="2000" dirty="0"/>
          </a:p>
          <a:p>
            <a:pPr algn="just"/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32294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>
            <a:extLst>
              <a:ext uri="{FF2B5EF4-FFF2-40B4-BE49-F238E27FC236}">
                <a16:creationId xmlns:a16="http://schemas.microsoft.com/office/drawing/2014/main" id="{13A5362D-B5F4-47D3-9922-071E4031E3F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89212" y="775855"/>
            <a:ext cx="8915400" cy="6068291"/>
          </a:xfrm>
        </p:spPr>
        <p:txBody>
          <a:bodyPr>
            <a:noAutofit/>
          </a:bodyPr>
          <a:lstStyle/>
          <a:p>
            <a:pPr marL="349250" lvl="1" indent="-342900" algn="just">
              <a:buFont typeface="Wingdings" pitchFamily="2" charset="2"/>
              <a:buChar char="§"/>
            </a:pPr>
            <a:r>
              <a:rPr lang="en-GB" sz="2800" b="1" dirty="0" err="1"/>
              <a:t>Kelebihan</a:t>
            </a:r>
            <a:r>
              <a:rPr lang="en-GB" sz="2800" b="1" dirty="0"/>
              <a:t>:</a:t>
            </a:r>
            <a:endParaRPr lang="en-US" sz="2800" dirty="0"/>
          </a:p>
          <a:p>
            <a:pPr marL="569913" lvl="2" algn="just"/>
            <a:r>
              <a:rPr lang="en-GB" sz="2400" dirty="0" err="1"/>
              <a:t>Tidak</a:t>
            </a:r>
            <a:r>
              <a:rPr lang="en-GB" sz="2400" dirty="0"/>
              <a:t> </a:t>
            </a:r>
            <a:r>
              <a:rPr lang="en-GB" sz="2400" dirty="0" err="1"/>
              <a:t>perlu</a:t>
            </a:r>
            <a:r>
              <a:rPr lang="en-GB" sz="2400" dirty="0"/>
              <a:t> </a:t>
            </a:r>
            <a:r>
              <a:rPr lang="en-GB" sz="2400" dirty="0" err="1"/>
              <a:t>suatu</a:t>
            </a:r>
            <a:r>
              <a:rPr lang="en-GB" sz="2400" dirty="0"/>
              <a:t> </a:t>
            </a:r>
            <a:r>
              <a:rPr lang="en-GB" sz="2400" i="1" dirty="0"/>
              <a:t>central name server,</a:t>
            </a:r>
            <a:r>
              <a:rPr lang="en-GB" sz="2400" dirty="0"/>
              <a:t> di mana </a:t>
            </a:r>
            <a:r>
              <a:rPr lang="en-GB" sz="2400" dirty="0" err="1"/>
              <a:t>seluruh</a:t>
            </a:r>
            <a:r>
              <a:rPr lang="en-GB" sz="2400" dirty="0"/>
              <a:t> </a:t>
            </a:r>
            <a:r>
              <a:rPr lang="en-GB" sz="2400" i="1" dirty="0"/>
              <a:t>station</a:t>
            </a:r>
            <a:r>
              <a:rPr lang="en-GB" sz="2400" dirty="0"/>
              <a:t> </a:t>
            </a:r>
            <a:r>
              <a:rPr lang="en-GB" sz="2400" dirty="0" err="1"/>
              <a:t>tergantung</a:t>
            </a:r>
            <a:r>
              <a:rPr lang="en-GB" sz="2400" dirty="0"/>
              <a:t> pada </a:t>
            </a:r>
            <a:r>
              <a:rPr lang="en-GB" sz="2400" i="1" dirty="0"/>
              <a:t>name server</a:t>
            </a:r>
            <a:r>
              <a:rPr lang="en-GB" sz="2400" dirty="0"/>
              <a:t> </a:t>
            </a:r>
            <a:r>
              <a:rPr lang="en-GB" sz="2400" dirty="0" err="1"/>
              <a:t>tsb</a:t>
            </a:r>
            <a:r>
              <a:rPr lang="en-GB" sz="2400" dirty="0"/>
              <a:t>.</a:t>
            </a:r>
          </a:p>
          <a:p>
            <a:pPr marL="569913" lvl="2" algn="just"/>
            <a:r>
              <a:rPr lang="en-GB" sz="2400" dirty="0"/>
              <a:t>Masih </a:t>
            </a:r>
            <a:r>
              <a:rPr lang="en-GB" sz="2400" dirty="0" err="1"/>
              <a:t>relatif</a:t>
            </a:r>
            <a:r>
              <a:rPr lang="en-GB" sz="2400" dirty="0"/>
              <a:t> </a:t>
            </a:r>
            <a:r>
              <a:rPr lang="en-GB" sz="2400" dirty="0" err="1"/>
              <a:t>mudah</a:t>
            </a:r>
            <a:r>
              <a:rPr lang="en-GB" sz="2400" dirty="0"/>
              <a:t> </a:t>
            </a:r>
            <a:r>
              <a:rPr lang="en-GB" sz="2400" dirty="0" err="1"/>
              <a:t>memperoleh</a:t>
            </a:r>
            <a:r>
              <a:rPr lang="en-GB" sz="2400" dirty="0"/>
              <a:t> daftar </a:t>
            </a:r>
            <a:r>
              <a:rPr lang="en-GB" sz="2400" dirty="0" err="1"/>
              <a:t>obyek</a:t>
            </a:r>
            <a:r>
              <a:rPr lang="en-GB" sz="2400" dirty="0"/>
              <a:t> </a:t>
            </a:r>
            <a:r>
              <a:rPr lang="en-GB" sz="2400" dirty="0" err="1"/>
              <a:t>dalam</a:t>
            </a:r>
            <a:r>
              <a:rPr lang="en-GB" sz="2400" dirty="0"/>
              <a:t> </a:t>
            </a:r>
            <a:r>
              <a:rPr lang="en-GB" sz="2400" dirty="0" err="1"/>
              <a:t>suatu</a:t>
            </a:r>
            <a:r>
              <a:rPr lang="en-GB" sz="2400" dirty="0"/>
              <a:t> </a:t>
            </a:r>
            <a:r>
              <a:rPr lang="en-GB" sz="2400" dirty="0" err="1"/>
              <a:t>jaringan</a:t>
            </a:r>
            <a:r>
              <a:rPr lang="en-GB" sz="2400" dirty="0"/>
              <a:t>, di mana </a:t>
            </a:r>
            <a:r>
              <a:rPr lang="en-GB" sz="2400" dirty="0" err="1"/>
              <a:t>suatu</a:t>
            </a:r>
            <a:r>
              <a:rPr lang="en-GB" sz="2400" dirty="0"/>
              <a:t> </a:t>
            </a:r>
            <a:r>
              <a:rPr lang="en-GB" sz="2400" i="1" dirty="0"/>
              <a:t>name list</a:t>
            </a:r>
            <a:r>
              <a:rPr lang="en-GB" sz="2400" dirty="0"/>
              <a:t> </a:t>
            </a:r>
            <a:r>
              <a:rPr lang="en-GB" sz="2400" dirty="0" err="1"/>
              <a:t>berisi</a:t>
            </a:r>
            <a:r>
              <a:rPr lang="en-GB" sz="2400" dirty="0"/>
              <a:t> </a:t>
            </a:r>
            <a:r>
              <a:rPr lang="en-GB" sz="2400" dirty="0" err="1"/>
              <a:t>informasi</a:t>
            </a:r>
            <a:r>
              <a:rPr lang="en-GB" sz="2400" dirty="0"/>
              <a:t> yang </a:t>
            </a:r>
            <a:r>
              <a:rPr lang="en-GB" sz="2400" dirty="0" err="1"/>
              <a:t>dibutuhkan</a:t>
            </a:r>
            <a:r>
              <a:rPr lang="en-GB" sz="2400" dirty="0"/>
              <a:t>.</a:t>
            </a:r>
            <a:endParaRPr lang="en-US" sz="2400" dirty="0"/>
          </a:p>
          <a:p>
            <a:pPr marL="569913" lvl="2" algn="just"/>
            <a:r>
              <a:rPr lang="en-GB" sz="2400" i="1" dirty="0"/>
              <a:t>Availability </a:t>
            </a:r>
            <a:r>
              <a:rPr lang="en-GB" sz="2400" dirty="0" err="1"/>
              <a:t>meningkat</a:t>
            </a:r>
            <a:r>
              <a:rPr lang="en-GB" sz="2400" dirty="0"/>
              <a:t>, </a:t>
            </a:r>
            <a:r>
              <a:rPr lang="en-GB" sz="2400" dirty="0" err="1"/>
              <a:t>shg</a:t>
            </a:r>
            <a:r>
              <a:rPr lang="en-GB" sz="2400" dirty="0"/>
              <a:t> </a:t>
            </a:r>
            <a:r>
              <a:rPr lang="en-GB" sz="2400" i="1" dirty="0" err="1"/>
              <a:t>l</a:t>
            </a:r>
            <a:r>
              <a:rPr lang="en-GB" sz="2400" dirty="0" err="1"/>
              <a:t>okasi</a:t>
            </a:r>
            <a:r>
              <a:rPr lang="en-GB" sz="2400" dirty="0"/>
              <a:t> </a:t>
            </a:r>
            <a:r>
              <a:rPr lang="en-GB" sz="2400" dirty="0" err="1"/>
              <a:t>obyek</a:t>
            </a:r>
            <a:r>
              <a:rPr lang="en-GB" sz="2400" dirty="0"/>
              <a:t> </a:t>
            </a:r>
            <a:r>
              <a:rPr lang="en-GB" sz="2400" dirty="0" err="1"/>
              <a:t>dapat</a:t>
            </a:r>
            <a:r>
              <a:rPr lang="en-GB" sz="2400" dirty="0"/>
              <a:t> </a:t>
            </a:r>
            <a:r>
              <a:rPr lang="en-GB" sz="2400" dirty="0" err="1"/>
              <a:t>ditemukan</a:t>
            </a:r>
            <a:r>
              <a:rPr lang="en-GB" sz="2400" dirty="0"/>
              <a:t> </a:t>
            </a:r>
            <a:r>
              <a:rPr lang="en-GB" sz="2400" dirty="0" err="1"/>
              <a:t>lebih</a:t>
            </a:r>
            <a:r>
              <a:rPr lang="en-GB" sz="2400" dirty="0"/>
              <a:t> </a:t>
            </a:r>
            <a:r>
              <a:rPr lang="en-GB" sz="2400" dirty="0" err="1"/>
              <a:t>cepat</a:t>
            </a:r>
            <a:r>
              <a:rPr lang="en-GB" sz="2400" dirty="0"/>
              <a:t> </a:t>
            </a:r>
            <a:r>
              <a:rPr lang="en-GB" sz="2400" dirty="0" err="1"/>
              <a:t>dari</a:t>
            </a:r>
            <a:r>
              <a:rPr lang="en-GB" sz="2400" dirty="0"/>
              <a:t> </a:t>
            </a:r>
            <a:r>
              <a:rPr lang="en-GB" sz="2400" i="1" dirty="0"/>
              <a:t>name list</a:t>
            </a:r>
            <a:r>
              <a:rPr lang="en-GB" sz="2400" dirty="0"/>
              <a:t> </a:t>
            </a:r>
            <a:r>
              <a:rPr lang="en-GB" sz="2400" dirty="0" err="1"/>
              <a:t>tersentralisasi</a:t>
            </a:r>
            <a:r>
              <a:rPr lang="en-GB" sz="2400" dirty="0"/>
              <a:t>.</a:t>
            </a:r>
            <a:endParaRPr lang="en-US" sz="2400" dirty="0"/>
          </a:p>
          <a:p>
            <a:pPr marL="285750" lvl="2" indent="-285750" algn="just">
              <a:buFont typeface="Wingdings" pitchFamily="2" charset="2"/>
              <a:buChar char="§"/>
            </a:pPr>
            <a:r>
              <a:rPr lang="en-GB" sz="2800" b="1" dirty="0" err="1"/>
              <a:t>Kekurangan</a:t>
            </a:r>
            <a:r>
              <a:rPr lang="en-GB" sz="2800" b="1" dirty="0"/>
              <a:t>:</a:t>
            </a:r>
            <a:endParaRPr lang="en-US" sz="2800" dirty="0"/>
          </a:p>
          <a:p>
            <a:pPr marL="684213" lvl="0" algn="just"/>
            <a:r>
              <a:rPr lang="en-GB" sz="2400" dirty="0" err="1"/>
              <a:t>Menggunakan</a:t>
            </a:r>
            <a:r>
              <a:rPr lang="en-GB" sz="2400" dirty="0"/>
              <a:t> </a:t>
            </a:r>
            <a:r>
              <a:rPr lang="en-GB" sz="2400" dirty="0" err="1"/>
              <a:t>lebih</a:t>
            </a:r>
            <a:r>
              <a:rPr lang="en-GB" sz="2400" dirty="0"/>
              <a:t> </a:t>
            </a:r>
            <a:r>
              <a:rPr lang="en-GB" sz="2400" dirty="0" err="1"/>
              <a:t>banyak</a:t>
            </a:r>
            <a:r>
              <a:rPr lang="en-GB" sz="2400" dirty="0"/>
              <a:t> </a:t>
            </a:r>
            <a:r>
              <a:rPr lang="en-GB" sz="2400" dirty="0" err="1"/>
              <a:t>memori</a:t>
            </a:r>
            <a:r>
              <a:rPr lang="en-GB" sz="2400" dirty="0"/>
              <a:t>.</a:t>
            </a:r>
            <a:endParaRPr lang="en-US" sz="2400" dirty="0"/>
          </a:p>
          <a:p>
            <a:pPr marL="684213" lvl="0" algn="just"/>
            <a:r>
              <a:rPr lang="en-GB" sz="2400" dirty="0" err="1"/>
              <a:t>Potensial</a:t>
            </a:r>
            <a:r>
              <a:rPr lang="en-GB" sz="2400" dirty="0"/>
              <a:t> </a:t>
            </a:r>
            <a:r>
              <a:rPr lang="en-GB" sz="2400" dirty="0" err="1"/>
              <a:t>timbul</a:t>
            </a:r>
            <a:r>
              <a:rPr lang="en-GB" sz="2400" dirty="0"/>
              <a:t> </a:t>
            </a:r>
            <a:r>
              <a:rPr lang="en-GB" sz="2400" dirty="0" err="1"/>
              <a:t>masalah</a:t>
            </a:r>
            <a:r>
              <a:rPr lang="en-GB" sz="2400" dirty="0"/>
              <a:t> </a:t>
            </a:r>
            <a:r>
              <a:rPr lang="en-GB" sz="2400" dirty="0" err="1"/>
              <a:t>ketidakkonsistenan</a:t>
            </a:r>
            <a:r>
              <a:rPr lang="en-GB" sz="2400" dirty="0"/>
              <a:t>.</a:t>
            </a:r>
            <a:endParaRPr lang="en-US" sz="2400" dirty="0"/>
          </a:p>
          <a:p>
            <a:pPr marL="684213" lvl="0" algn="just"/>
            <a:r>
              <a:rPr lang="en-GB" sz="2400" dirty="0"/>
              <a:t>Pada </a:t>
            </a:r>
            <a:r>
              <a:rPr lang="en-GB" sz="2400" dirty="0" err="1"/>
              <a:t>beberapa</a:t>
            </a:r>
            <a:r>
              <a:rPr lang="en-GB" sz="2400" dirty="0"/>
              <a:t> </a:t>
            </a:r>
            <a:r>
              <a:rPr lang="en-GB" sz="2400" dirty="0" err="1"/>
              <a:t>jaringan</a:t>
            </a:r>
            <a:r>
              <a:rPr lang="en-GB" sz="2400" dirty="0"/>
              <a:t>, broadcast packet </a:t>
            </a:r>
            <a:r>
              <a:rPr lang="en-GB" sz="2400" dirty="0" err="1"/>
              <a:t>ke</a:t>
            </a:r>
            <a:r>
              <a:rPr lang="en-GB" sz="2400" dirty="0"/>
              <a:t> </a:t>
            </a:r>
            <a:r>
              <a:rPr lang="en-GB" sz="2400" dirty="0" err="1"/>
              <a:t>replika</a:t>
            </a:r>
            <a:r>
              <a:rPr lang="en-GB" sz="2400" dirty="0"/>
              <a:t> </a:t>
            </a:r>
            <a:r>
              <a:rPr lang="en-GB" sz="2400" dirty="0" err="1"/>
              <a:t>sangat</a:t>
            </a:r>
            <a:r>
              <a:rPr lang="en-GB" sz="2400" dirty="0"/>
              <a:t> </a:t>
            </a:r>
            <a:r>
              <a:rPr lang="en-GB" sz="2400" dirty="0" err="1"/>
              <a:t>meningkatkan</a:t>
            </a:r>
            <a:r>
              <a:rPr lang="en-GB" sz="2400" dirty="0"/>
              <a:t> </a:t>
            </a:r>
            <a:r>
              <a:rPr lang="en-GB" sz="2400" i="1" dirty="0"/>
              <a:t>overhead</a:t>
            </a:r>
            <a:r>
              <a:rPr lang="en-GB" sz="2400" dirty="0"/>
              <a:t> </a:t>
            </a:r>
            <a:r>
              <a:rPr lang="en-GB" sz="2400" dirty="0" err="1"/>
              <a:t>jaringan</a:t>
            </a:r>
            <a:r>
              <a:rPr lang="en-GB" sz="2400" dirty="0"/>
              <a:t>.</a:t>
            </a:r>
            <a:endParaRPr lang="en-US" sz="2400" dirty="0"/>
          </a:p>
          <a:p>
            <a:pPr marL="569913" lvl="2" algn="just"/>
            <a:endParaRPr lang="en-US" sz="2400" dirty="0"/>
          </a:p>
          <a:p>
            <a:pPr algn="just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4630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FF97098A-4E22-4C15-B8F6-E587764F2C3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18655" y="1454728"/>
            <a:ext cx="11596254" cy="5403272"/>
          </a:xfrm>
        </p:spPr>
        <p:txBody>
          <a:bodyPr>
            <a:noAutofit/>
          </a:bodyPr>
          <a:lstStyle/>
          <a:p>
            <a:pPr marL="341313" indent="-341313" algn="just">
              <a:buFont typeface="+mj-lt"/>
              <a:buAutoNum type="arabicPeriod" startAt="3"/>
            </a:pPr>
            <a:r>
              <a:rPr lang="en-US" sz="2400" b="1" dirty="0"/>
              <a:t>Name List </a:t>
            </a:r>
            <a:r>
              <a:rPr lang="en-US" sz="2400" b="1" dirty="0" err="1"/>
              <a:t>Tereplikasi</a:t>
            </a:r>
            <a:r>
              <a:rPr lang="en-US" sz="2400" b="1" dirty="0"/>
              <a:t> </a:t>
            </a:r>
            <a:r>
              <a:rPr lang="en-US" sz="2400" b="1" dirty="0" err="1"/>
              <a:t>Sebagian</a:t>
            </a:r>
            <a:r>
              <a:rPr lang="en-US" sz="2400" b="1" dirty="0"/>
              <a:t> </a:t>
            </a:r>
            <a:endParaRPr lang="en-US" sz="2400" dirty="0"/>
          </a:p>
          <a:p>
            <a:pPr marL="684213" algn="just">
              <a:buFont typeface="Wingdings" pitchFamily="2" charset="2"/>
              <a:buChar char="§"/>
            </a:pPr>
            <a:r>
              <a:rPr lang="en-US" sz="2400" dirty="0" err="1"/>
              <a:t>Sebagian</a:t>
            </a:r>
            <a:r>
              <a:rPr lang="en-US" sz="2400" dirty="0"/>
              <a:t> </a:t>
            </a:r>
            <a:r>
              <a:rPr lang="en-US" sz="2400" i="1" dirty="0"/>
              <a:t>name lists </a:t>
            </a:r>
            <a:r>
              <a:rPr lang="en-US" sz="2400" dirty="0" err="1"/>
              <a:t>disimpan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i="1" dirty="0"/>
              <a:t>cache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mesin</a:t>
            </a:r>
            <a:r>
              <a:rPr lang="en-US" sz="2400" dirty="0"/>
              <a:t>. </a:t>
            </a:r>
          </a:p>
          <a:p>
            <a:pPr marL="684213" algn="just">
              <a:buFont typeface="Wingdings" pitchFamily="2" charset="2"/>
              <a:buChar char="§"/>
            </a:pPr>
            <a:r>
              <a:rPr lang="en-US" sz="2400" dirty="0" err="1"/>
              <a:t>Memerlukan</a:t>
            </a:r>
            <a:r>
              <a:rPr lang="en-US" sz="2400" dirty="0"/>
              <a:t> </a:t>
            </a:r>
            <a:r>
              <a:rPr lang="en-US" sz="2400" dirty="0" err="1"/>
              <a:t>mekanisme</a:t>
            </a:r>
            <a:r>
              <a:rPr lang="en-US" sz="2400" dirty="0"/>
              <a:t> </a:t>
            </a:r>
            <a:r>
              <a:rPr lang="en-US" sz="2400" dirty="0" err="1"/>
              <a:t>petunjuk</a:t>
            </a:r>
            <a:r>
              <a:rPr lang="en-US" sz="2400" dirty="0"/>
              <a:t> (</a:t>
            </a:r>
            <a:r>
              <a:rPr lang="en-US" sz="2400" i="1" dirty="0"/>
              <a:t>hint</a:t>
            </a:r>
            <a:r>
              <a:rPr lang="en-US" sz="2400" dirty="0"/>
              <a:t>), yang </a:t>
            </a:r>
            <a:r>
              <a:rPr lang="en-US" sz="2400" dirty="0" err="1"/>
              <a:t>biasanya</a:t>
            </a:r>
            <a:r>
              <a:rPr lang="en-US" sz="2400" dirty="0"/>
              <a:t> </a:t>
            </a:r>
            <a:r>
              <a:rPr lang="en-US" sz="2400" dirty="0" err="1"/>
              <a:t>benar</a:t>
            </a:r>
            <a:r>
              <a:rPr lang="en-US" sz="2400" dirty="0"/>
              <a:t>. </a:t>
            </a:r>
          </a:p>
          <a:p>
            <a:pPr marL="684213" algn="just">
              <a:buFont typeface="Wingdings" pitchFamily="2" charset="2"/>
              <a:buChar char="§"/>
            </a:pPr>
            <a:r>
              <a:rPr lang="sv-SE" sz="2400" dirty="0"/>
              <a:t>Tidak ada </a:t>
            </a:r>
            <a:r>
              <a:rPr lang="sv-SE" sz="2400" i="1" dirty="0"/>
              <a:t>master copy</a:t>
            </a:r>
            <a:r>
              <a:rPr lang="sv-SE" sz="2400" dirty="0"/>
              <a:t>, shg dapat timbul masalah: </a:t>
            </a:r>
          </a:p>
          <a:p>
            <a:pPr marL="911225" lvl="2" algn="just">
              <a:buFont typeface="Arial" pitchFamily="34" charset="0"/>
              <a:buChar char="−"/>
            </a:pPr>
            <a:r>
              <a:rPr lang="en-US" sz="2000" dirty="0" err="1"/>
              <a:t>Seberapa</a:t>
            </a:r>
            <a:r>
              <a:rPr lang="en-US" sz="2000" dirty="0"/>
              <a:t> </a:t>
            </a:r>
            <a:r>
              <a:rPr lang="en-US" sz="2000" dirty="0" err="1"/>
              <a:t>besar</a:t>
            </a:r>
            <a:r>
              <a:rPr lang="en-US" sz="2000" dirty="0"/>
              <a:t> </a:t>
            </a:r>
            <a:r>
              <a:rPr lang="en-US" sz="2000" i="1" dirty="0"/>
              <a:t>cache</a:t>
            </a:r>
            <a:r>
              <a:rPr lang="en-US" sz="2000" dirty="0"/>
              <a:t>? </a:t>
            </a:r>
          </a:p>
          <a:p>
            <a:pPr marL="911225" lvl="2" algn="just">
              <a:buFont typeface="Arial" pitchFamily="34" charset="0"/>
              <a:buChar char="−"/>
            </a:pPr>
            <a:r>
              <a:rPr lang="sv-SE" sz="2000" dirty="0"/>
              <a:t>Manakah nama yang harus dihapus dari </a:t>
            </a:r>
            <a:r>
              <a:rPr lang="sv-SE" sz="2000" i="1" dirty="0"/>
              <a:t>cache </a:t>
            </a:r>
            <a:r>
              <a:rPr lang="sv-SE" sz="2000" dirty="0"/>
              <a:t>untuk menjaga konsistensi. </a:t>
            </a:r>
          </a:p>
          <a:p>
            <a:pPr marL="684213" algn="just">
              <a:buFont typeface="Wingdings" pitchFamily="2" charset="2"/>
              <a:buChar char="§"/>
            </a:pPr>
            <a:r>
              <a:rPr lang="de-DE" sz="2400" dirty="0"/>
              <a:t>Umum digunakan pada sistem berbasis obyek. </a:t>
            </a:r>
          </a:p>
          <a:p>
            <a:pPr marL="684213" algn="just">
              <a:buFont typeface="Wingdings" pitchFamily="2" charset="2"/>
              <a:buChar char="§"/>
            </a:pPr>
            <a:r>
              <a:rPr lang="en-US" sz="2400" dirty="0"/>
              <a:t>UID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nama</a:t>
            </a:r>
            <a:r>
              <a:rPr lang="en-US" sz="2400" dirty="0"/>
              <a:t> </a:t>
            </a:r>
            <a:r>
              <a:rPr lang="en-US" sz="2400" dirty="0" err="1"/>
              <a:t>obyek</a:t>
            </a:r>
            <a:r>
              <a:rPr lang="en-US" sz="2400" dirty="0"/>
              <a:t>. </a:t>
            </a:r>
          </a:p>
          <a:p>
            <a:pPr marL="684213" algn="just">
              <a:buFont typeface="Wingdings" pitchFamily="2" charset="2"/>
              <a:buChar char="§"/>
            </a:pPr>
            <a:r>
              <a:rPr lang="en-US" sz="2400" dirty="0" err="1"/>
              <a:t>Petunjuk</a:t>
            </a:r>
            <a:r>
              <a:rPr lang="en-US" sz="2400" dirty="0"/>
              <a:t> </a:t>
            </a:r>
            <a:r>
              <a:rPr lang="en-US" sz="2400" dirty="0" err="1"/>
              <a:t>lokasi</a:t>
            </a:r>
            <a:r>
              <a:rPr lang="en-US" sz="2400" dirty="0"/>
              <a:t> </a:t>
            </a:r>
            <a:r>
              <a:rPr lang="en-US" sz="2400" dirty="0" err="1"/>
              <a:t>disimpan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nama</a:t>
            </a:r>
            <a:r>
              <a:rPr lang="en-US" sz="2400" dirty="0"/>
              <a:t> </a:t>
            </a:r>
            <a:r>
              <a:rPr lang="en-US" sz="2400" dirty="0" err="1"/>
              <a:t>tsb</a:t>
            </a:r>
            <a:r>
              <a:rPr lang="en-US" sz="2400" dirty="0"/>
              <a:t>,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menghindari</a:t>
            </a:r>
            <a:r>
              <a:rPr lang="en-US" sz="2400" dirty="0"/>
              <a:t> </a:t>
            </a:r>
            <a:r>
              <a:rPr lang="en-US" sz="2400" dirty="0" err="1"/>
              <a:t>seringnya</a:t>
            </a:r>
            <a:r>
              <a:rPr lang="en-US" sz="2400" dirty="0"/>
              <a:t> </a:t>
            </a:r>
            <a:r>
              <a:rPr lang="en-US" sz="2400" dirty="0" err="1"/>
              <a:t>berkonsultasi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i="1" dirty="0"/>
              <a:t>name server</a:t>
            </a:r>
            <a:r>
              <a:rPr lang="en-US" sz="2400" dirty="0"/>
              <a:t>. </a:t>
            </a:r>
          </a:p>
          <a:p>
            <a:pPr marL="684213" algn="just">
              <a:buFont typeface="Wingdings" pitchFamily="2" charset="2"/>
              <a:buChar char="§"/>
            </a:pPr>
            <a:r>
              <a:rPr lang="en-US" sz="2400" dirty="0" err="1"/>
              <a:t>Petunjuk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diandalkan</a:t>
            </a:r>
            <a:r>
              <a:rPr lang="en-US" sz="2400" dirty="0"/>
              <a:t>. </a:t>
            </a:r>
          </a:p>
          <a:p>
            <a:pPr marL="684213" algn="just">
              <a:buFont typeface="Wingdings" pitchFamily="2" charset="2"/>
              <a:buChar char="§"/>
            </a:pP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obyek</a:t>
            </a:r>
            <a:r>
              <a:rPr lang="en-US" sz="2400" dirty="0"/>
              <a:t> </a:t>
            </a:r>
            <a:r>
              <a:rPr lang="en-US" sz="2400" dirty="0" err="1"/>
              <a:t>berpindah</a:t>
            </a:r>
            <a:r>
              <a:rPr lang="en-US" sz="2400" dirty="0"/>
              <a:t>, </a:t>
            </a:r>
            <a:r>
              <a:rPr lang="en-US" sz="2400" dirty="0" err="1"/>
              <a:t>maka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i="1" dirty="0"/>
              <a:t>reference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diubah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persatu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3994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A3086E06-DE40-45DA-8BEC-A1BD059786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92129" y="0"/>
            <a:ext cx="10018713" cy="1198418"/>
          </a:xfrm>
        </p:spPr>
        <p:txBody>
          <a:bodyPr>
            <a:normAutofit/>
          </a:bodyPr>
          <a:lstStyle/>
          <a:p>
            <a:r>
              <a:rPr lang="en-US" sz="5400" b="1" dirty="0"/>
              <a:t>Name servers and navigation </a:t>
            </a:r>
            <a:endParaRPr lang="en-US" alt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C54165EA-4904-4DB5-8F4D-4419A707544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92129" y="1459190"/>
            <a:ext cx="10335491" cy="5465618"/>
          </a:xfrm>
        </p:spPr>
        <p:txBody>
          <a:bodyPr>
            <a:noAutofit/>
          </a:bodyPr>
          <a:lstStyle/>
          <a:p>
            <a:pPr algn="just"/>
            <a:r>
              <a:rPr lang="en-US" sz="2000" dirty="0" err="1"/>
              <a:t>Navigasi</a:t>
            </a:r>
            <a:r>
              <a:rPr lang="en-US" sz="2000" dirty="0"/>
              <a:t> dan name servers di </a:t>
            </a:r>
            <a:r>
              <a:rPr lang="en-US" sz="2000" dirty="0" err="1"/>
              <a:t>sini</a:t>
            </a:r>
            <a:r>
              <a:rPr lang="en-US" sz="2000" dirty="0"/>
              <a:t>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arti</a:t>
            </a:r>
            <a:r>
              <a:rPr lang="en-US" sz="2000" dirty="0"/>
              <a:t> </a:t>
            </a:r>
            <a:r>
              <a:rPr lang="en-US" sz="2000" dirty="0" err="1"/>
              <a:t>petunjuk</a:t>
            </a:r>
            <a:r>
              <a:rPr lang="en-US" sz="2000" dirty="0"/>
              <a:t> </a:t>
            </a:r>
            <a:r>
              <a:rPr lang="en-US" sz="2000" dirty="0" err="1"/>
              <a:t>pengaksesan</a:t>
            </a:r>
            <a:r>
              <a:rPr lang="en-US" sz="2000" dirty="0"/>
              <a:t> </a:t>
            </a:r>
            <a:r>
              <a:rPr lang="en-US" sz="2000" dirty="0" err="1"/>
              <a:t>nama</a:t>
            </a:r>
            <a:r>
              <a:rPr lang="en-US" sz="2000" dirty="0"/>
              <a:t> data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name server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menyelesaikan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pemetaan</a:t>
            </a:r>
            <a:r>
              <a:rPr lang="en-US" sz="2000" dirty="0"/>
              <a:t> </a:t>
            </a:r>
            <a:r>
              <a:rPr lang="en-US" sz="2000" dirty="0" err="1"/>
              <a:t>nama</a:t>
            </a:r>
            <a:r>
              <a:rPr lang="en-US" sz="2000" dirty="0"/>
              <a:t> (</a:t>
            </a:r>
            <a:r>
              <a:rPr lang="en-US" sz="2000" i="1" dirty="0"/>
              <a:t>resolve a name</a:t>
            </a:r>
            <a:r>
              <a:rPr lang="en-US" sz="2000" dirty="0"/>
              <a:t>). </a:t>
            </a:r>
          </a:p>
          <a:p>
            <a:pPr marL="341313" indent="0" algn="just">
              <a:buNone/>
            </a:pPr>
            <a:r>
              <a:rPr lang="en-US" sz="2000" dirty="0"/>
              <a:t>Yang </a:t>
            </a:r>
            <a:r>
              <a:rPr lang="en-US" sz="2000" dirty="0" err="1"/>
              <a:t>didalamnya</a:t>
            </a:r>
            <a:r>
              <a:rPr lang="en-US" sz="2000" dirty="0"/>
              <a:t> </a:t>
            </a:r>
            <a:r>
              <a:rPr lang="en-US" sz="2000" dirty="0" err="1"/>
              <a:t>terdapat</a:t>
            </a:r>
            <a:r>
              <a:rPr lang="en-US" sz="2000" dirty="0"/>
              <a:t> 3 </a:t>
            </a:r>
            <a:r>
              <a:rPr lang="en-US" sz="2000" dirty="0" err="1"/>
              <a:t>metode,yaitu</a:t>
            </a:r>
            <a:r>
              <a:rPr lang="en-US" sz="2000" dirty="0"/>
              <a:t> :</a:t>
            </a:r>
          </a:p>
          <a:p>
            <a:pPr marL="682625" indent="-341313" algn="just">
              <a:buAutoNum type="arabicPeriod"/>
            </a:pPr>
            <a:r>
              <a:rPr lang="en-US" sz="2000" b="1" dirty="0" err="1"/>
              <a:t>Interative</a:t>
            </a:r>
            <a:r>
              <a:rPr lang="en-US" sz="2000" b="1" dirty="0"/>
              <a:t> Navigation </a:t>
            </a:r>
            <a:endParaRPr lang="id-ID" sz="2000" b="1" dirty="0"/>
          </a:p>
          <a:p>
            <a:pPr marL="682625" indent="-341313" algn="just">
              <a:buAutoNum type="arabicPeriod"/>
            </a:pPr>
            <a:endParaRPr lang="id-ID" sz="2000" dirty="0"/>
          </a:p>
          <a:p>
            <a:pPr marL="341313" indent="0" algn="just">
              <a:buNone/>
            </a:pPr>
            <a:endParaRPr lang="id-ID" sz="2000" i="1" dirty="0"/>
          </a:p>
          <a:p>
            <a:pPr marL="341313" indent="0" algn="just">
              <a:buNone/>
            </a:pPr>
            <a:endParaRPr lang="id-ID" sz="2000" i="1" dirty="0"/>
          </a:p>
          <a:p>
            <a:pPr marL="341313" indent="0" algn="just">
              <a:buNone/>
            </a:pPr>
            <a:endParaRPr lang="id-ID" sz="2000" i="1" dirty="0"/>
          </a:p>
          <a:p>
            <a:pPr marL="341313" indent="0" algn="just">
              <a:buNone/>
            </a:pPr>
            <a:endParaRPr lang="id-ID" sz="2000" i="1" dirty="0"/>
          </a:p>
          <a:p>
            <a:pPr marL="341313" indent="0" algn="just">
              <a:buNone/>
            </a:pPr>
            <a:endParaRPr lang="id-ID" sz="2000" i="1" dirty="0"/>
          </a:p>
          <a:p>
            <a:pPr marL="341313" indent="0" algn="just">
              <a:buNone/>
            </a:pPr>
            <a:r>
              <a:rPr lang="en-US" sz="2000" i="1" dirty="0"/>
              <a:t>Agent </a:t>
            </a:r>
            <a:r>
              <a:rPr lang="en-US" sz="2000" dirty="0" err="1"/>
              <a:t>tetap</a:t>
            </a:r>
            <a:r>
              <a:rPr lang="en-US" sz="2000" dirty="0"/>
              <a:t> </a:t>
            </a:r>
            <a:r>
              <a:rPr lang="en-US" sz="2000" dirty="0" err="1"/>
              <a:t>memegang</a:t>
            </a:r>
            <a:r>
              <a:rPr lang="en-US" sz="2000" dirty="0"/>
              <a:t> </a:t>
            </a:r>
            <a:r>
              <a:rPr lang="en-US" sz="2000" dirty="0" err="1"/>
              <a:t>kendali</a:t>
            </a:r>
            <a:r>
              <a:rPr lang="en-US" sz="2000" dirty="0"/>
              <a:t> proses </a:t>
            </a:r>
            <a:r>
              <a:rPr lang="en-US" sz="2000" dirty="0" err="1"/>
              <a:t>resolusi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nama</a:t>
            </a:r>
            <a:r>
              <a:rPr lang="en-US" sz="2000" dirty="0"/>
              <a:t>. </a:t>
            </a:r>
          </a:p>
          <a:p>
            <a:pPr marL="341313" indent="0" algn="just">
              <a:buNone/>
            </a:pPr>
            <a:r>
              <a:rPr lang="en-US" sz="2000" i="1" dirty="0"/>
              <a:t>Server </a:t>
            </a:r>
            <a:r>
              <a:rPr lang="en-US" sz="2000" dirty="0" err="1"/>
              <a:t>mengembalikan</a:t>
            </a:r>
            <a:r>
              <a:rPr lang="en-US" sz="2000" dirty="0"/>
              <a:t> status </a:t>
            </a:r>
            <a:r>
              <a:rPr lang="en-US" sz="2000" dirty="0" err="1"/>
              <a:t>resolusi</a:t>
            </a:r>
            <a:r>
              <a:rPr lang="en-US" sz="2000" dirty="0"/>
              <a:t> dan </a:t>
            </a:r>
            <a:r>
              <a:rPr lang="en-US" sz="2000" dirty="0" err="1"/>
              <a:t>alamat</a:t>
            </a:r>
            <a:r>
              <a:rPr lang="en-US" sz="2000" dirty="0"/>
              <a:t> </a:t>
            </a:r>
            <a:r>
              <a:rPr lang="en-US" sz="2000" i="1" dirty="0"/>
              <a:t>server </a:t>
            </a:r>
            <a:r>
              <a:rPr lang="en-US" sz="2000" dirty="0"/>
              <a:t>yang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dihubungi</a:t>
            </a:r>
            <a:r>
              <a:rPr lang="en-US" sz="2000" dirty="0"/>
              <a:t> </a:t>
            </a:r>
            <a:r>
              <a:rPr lang="en-US" sz="2000" dirty="0" err="1"/>
              <a:t>selanjutnya</a:t>
            </a:r>
            <a:r>
              <a:rPr lang="en-US" sz="2000" dirty="0"/>
              <a:t>. </a:t>
            </a:r>
          </a:p>
          <a:p>
            <a:pPr marL="341312" indent="0" algn="just">
              <a:buNone/>
            </a:pPr>
            <a:endParaRPr lang="en-US" sz="2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CB4E7E9-1641-41BF-A3B7-FC3384C99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8176" y="3149446"/>
            <a:ext cx="5535648" cy="250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83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5C67303-A6BE-46BE-8E1F-4EEDEE2EBCCA}"/>
              </a:ext>
            </a:extLst>
          </p:cNvPr>
          <p:cNvSpPr txBox="1">
            <a:spLocks/>
          </p:cNvSpPr>
          <p:nvPr/>
        </p:nvSpPr>
        <p:spPr>
          <a:xfrm>
            <a:off x="1499269" y="3784565"/>
            <a:ext cx="8928992" cy="29438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dirty="0"/>
              <a:t>Transitive Navigation </a:t>
            </a:r>
            <a:r>
              <a:rPr lang="en-GB" sz="2400" dirty="0" err="1"/>
              <a:t>hampir</a:t>
            </a:r>
            <a:r>
              <a:rPr lang="en-GB" sz="2400" dirty="0"/>
              <a:t> </a:t>
            </a:r>
            <a:r>
              <a:rPr lang="en-GB" sz="2400" dirty="0" err="1"/>
              <a:t>sama</a:t>
            </a:r>
            <a:r>
              <a:rPr lang="en-GB" sz="2400" dirty="0"/>
              <a:t> </a:t>
            </a:r>
            <a:r>
              <a:rPr lang="en-GB" sz="2400" dirty="0" err="1"/>
              <a:t>dengan</a:t>
            </a:r>
            <a:r>
              <a:rPr lang="en-GB" sz="2400" dirty="0"/>
              <a:t> </a:t>
            </a:r>
            <a:r>
              <a:rPr lang="en-GB" sz="2400" dirty="0" err="1"/>
              <a:t>resolusi</a:t>
            </a:r>
            <a:r>
              <a:rPr lang="en-GB" sz="2400" dirty="0"/>
              <a:t> </a:t>
            </a:r>
            <a:r>
              <a:rPr lang="en-GB" sz="2400" dirty="0" err="1"/>
              <a:t>rekursif</a:t>
            </a:r>
            <a:r>
              <a:rPr lang="en-GB" sz="2400" dirty="0"/>
              <a:t>. </a:t>
            </a:r>
            <a:r>
              <a:rPr lang="en-GB" sz="2400" i="1" dirty="0"/>
              <a:t>Return address</a:t>
            </a:r>
            <a:r>
              <a:rPr lang="en-GB" sz="2400" dirty="0"/>
              <a:t> </a:t>
            </a:r>
            <a:r>
              <a:rPr lang="en-GB" sz="2400" dirty="0" err="1"/>
              <a:t>dari</a:t>
            </a:r>
            <a:r>
              <a:rPr lang="en-GB" sz="2400" dirty="0"/>
              <a:t> </a:t>
            </a:r>
            <a:r>
              <a:rPr lang="en-GB" sz="2400" i="1" dirty="0"/>
              <a:t>agent</a:t>
            </a:r>
            <a:r>
              <a:rPr lang="en-GB" sz="2400" dirty="0"/>
              <a:t> </a:t>
            </a:r>
            <a:r>
              <a:rPr lang="en-GB" sz="2400" dirty="0" err="1"/>
              <a:t>diteruskan</a:t>
            </a:r>
            <a:r>
              <a:rPr lang="en-GB" sz="2400" dirty="0"/>
              <a:t> oleh </a:t>
            </a:r>
            <a:r>
              <a:rPr lang="en-GB" sz="2400" i="1" dirty="0"/>
              <a:t>server, </a:t>
            </a:r>
            <a:r>
              <a:rPr lang="en-GB" sz="2400" dirty="0" err="1"/>
              <a:t>sehingga</a:t>
            </a:r>
            <a:r>
              <a:rPr lang="en-GB" sz="2400" dirty="0"/>
              <a:t> </a:t>
            </a:r>
            <a:r>
              <a:rPr lang="en-GB" sz="2400" dirty="0" err="1"/>
              <a:t>jika</a:t>
            </a:r>
            <a:r>
              <a:rPr lang="en-GB" sz="2400" dirty="0"/>
              <a:t> </a:t>
            </a:r>
            <a:r>
              <a:rPr lang="en-GB" sz="2400" dirty="0" err="1"/>
              <a:t>informasi</a:t>
            </a:r>
            <a:r>
              <a:rPr lang="en-GB" sz="2400" dirty="0"/>
              <a:t> </a:t>
            </a:r>
            <a:r>
              <a:rPr lang="en-GB" sz="2400" dirty="0" err="1"/>
              <a:t>lokasi</a:t>
            </a:r>
            <a:r>
              <a:rPr lang="en-GB" sz="2400" dirty="0"/>
              <a:t> </a:t>
            </a:r>
            <a:r>
              <a:rPr lang="en-GB" sz="2400" dirty="0" err="1"/>
              <a:t>obyek</a:t>
            </a:r>
            <a:r>
              <a:rPr lang="en-GB" sz="2400" dirty="0"/>
              <a:t> </a:t>
            </a:r>
            <a:r>
              <a:rPr lang="en-GB" sz="2400" dirty="0" err="1"/>
              <a:t>ditemukan</a:t>
            </a:r>
            <a:r>
              <a:rPr lang="en-GB" sz="2400" dirty="0"/>
              <a:t>, </a:t>
            </a:r>
            <a:r>
              <a:rPr lang="en-GB" sz="2400" dirty="0" err="1"/>
              <a:t>informasi</a:t>
            </a:r>
            <a:r>
              <a:rPr lang="en-GB" sz="2400" dirty="0"/>
              <a:t> </a:t>
            </a:r>
            <a:r>
              <a:rPr lang="en-GB" sz="2400" dirty="0" err="1"/>
              <a:t>tersebut</a:t>
            </a:r>
            <a:r>
              <a:rPr lang="en-GB" sz="2400" dirty="0"/>
              <a:t> </a:t>
            </a:r>
            <a:r>
              <a:rPr lang="en-GB" sz="2400" dirty="0" err="1"/>
              <a:t>langsung</a:t>
            </a:r>
            <a:r>
              <a:rPr lang="en-GB" sz="2400" dirty="0"/>
              <a:t> </a:t>
            </a:r>
            <a:r>
              <a:rPr lang="en-GB" sz="2400" dirty="0" err="1"/>
              <a:t>diteruskan</a:t>
            </a:r>
            <a:r>
              <a:rPr lang="en-GB" sz="2400" dirty="0"/>
              <a:t> </a:t>
            </a:r>
            <a:r>
              <a:rPr lang="en-GB" sz="2400" dirty="0" err="1"/>
              <a:t>ke</a:t>
            </a:r>
            <a:r>
              <a:rPr lang="en-GB" sz="2400" dirty="0"/>
              <a:t> </a:t>
            </a:r>
            <a:r>
              <a:rPr lang="en-GB" sz="2400" i="1" dirty="0"/>
              <a:t>agent</a:t>
            </a:r>
            <a:r>
              <a:rPr lang="en-GB" sz="2400" dirty="0"/>
              <a:t>. </a:t>
            </a:r>
            <a:r>
              <a:rPr lang="en-GB" sz="2400" dirty="0" err="1"/>
              <a:t>Kelebihan</a:t>
            </a:r>
            <a:r>
              <a:rPr lang="en-GB" sz="2400" dirty="0"/>
              <a:t>: </a:t>
            </a:r>
            <a:r>
              <a:rPr lang="en-GB" sz="2400" dirty="0" err="1"/>
              <a:t>berkurangnya</a:t>
            </a:r>
            <a:r>
              <a:rPr lang="en-GB" sz="2400" dirty="0"/>
              <a:t> </a:t>
            </a:r>
            <a:r>
              <a:rPr lang="en-GB" sz="2400" dirty="0" err="1"/>
              <a:t>pengiriman</a:t>
            </a:r>
            <a:r>
              <a:rPr lang="en-GB" sz="2400" dirty="0"/>
              <a:t> </a:t>
            </a:r>
            <a:r>
              <a:rPr lang="en-GB" sz="2400" dirty="0" err="1"/>
              <a:t>pesan</a:t>
            </a:r>
            <a:r>
              <a:rPr lang="en-GB" sz="2400" dirty="0"/>
              <a:t>, </a:t>
            </a:r>
            <a:r>
              <a:rPr lang="en-GB" sz="2400" i="1" dirty="0"/>
              <a:t>server</a:t>
            </a:r>
            <a:r>
              <a:rPr lang="en-GB" sz="2400" dirty="0"/>
              <a:t> </a:t>
            </a:r>
            <a:r>
              <a:rPr lang="en-GB" sz="2400" dirty="0" err="1"/>
              <a:t>tidak</a:t>
            </a:r>
            <a:r>
              <a:rPr lang="en-GB" sz="2400" dirty="0"/>
              <a:t> </a:t>
            </a:r>
            <a:r>
              <a:rPr lang="en-GB" sz="2400" dirty="0" err="1"/>
              <a:t>perlu</a:t>
            </a:r>
            <a:r>
              <a:rPr lang="en-GB" sz="2400" dirty="0"/>
              <a:t> </a:t>
            </a:r>
            <a:r>
              <a:rPr lang="en-GB" sz="2400" dirty="0" err="1"/>
              <a:t>menyimpan</a:t>
            </a:r>
            <a:r>
              <a:rPr lang="en-GB" sz="2400" dirty="0"/>
              <a:t> status </a:t>
            </a:r>
            <a:r>
              <a:rPr lang="en-GB" sz="2400" i="1" dirty="0"/>
              <a:t>on going  resolution</a:t>
            </a:r>
            <a:r>
              <a:rPr lang="en-GB" sz="2400" dirty="0"/>
              <a:t>. </a:t>
            </a:r>
            <a:r>
              <a:rPr lang="en-GB" sz="2400" dirty="0" err="1"/>
              <a:t>Kekurangan</a:t>
            </a:r>
            <a:r>
              <a:rPr lang="en-GB" sz="2400" dirty="0"/>
              <a:t>: </a:t>
            </a:r>
            <a:r>
              <a:rPr lang="en-GB" sz="2400" dirty="0" err="1"/>
              <a:t>pengirim</a:t>
            </a:r>
            <a:r>
              <a:rPr lang="en-GB" sz="2400" dirty="0"/>
              <a:t> </a:t>
            </a:r>
            <a:r>
              <a:rPr lang="en-GB" sz="2400" dirty="0" err="1"/>
              <a:t>tidak</a:t>
            </a:r>
            <a:r>
              <a:rPr lang="en-GB" sz="2400" dirty="0"/>
              <a:t> </a:t>
            </a:r>
            <a:r>
              <a:rPr lang="en-GB" sz="2400" dirty="0" err="1"/>
              <a:t>menerima</a:t>
            </a:r>
            <a:r>
              <a:rPr lang="en-GB" sz="2400" dirty="0"/>
              <a:t> ACK.</a:t>
            </a:r>
            <a:endParaRPr lang="en-US" sz="2400" dirty="0"/>
          </a:p>
          <a:p>
            <a:pPr algn="just"/>
            <a:endParaRPr lang="en-US" sz="2400" dirty="0"/>
          </a:p>
        </p:txBody>
      </p:sp>
      <p:grpSp>
        <p:nvGrpSpPr>
          <p:cNvPr id="5" name="Group 25">
            <a:extLst>
              <a:ext uri="{FF2B5EF4-FFF2-40B4-BE49-F238E27FC236}">
                <a16:creationId xmlns:a16="http://schemas.microsoft.com/office/drawing/2014/main" id="{2E8FEDC0-5551-475B-9B0F-1890D2349A5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41324" y="942108"/>
            <a:ext cx="5715162" cy="2088232"/>
            <a:chOff x="2527" y="1035"/>
            <a:chExt cx="5200" cy="1954"/>
          </a:xfrm>
        </p:grpSpPr>
        <p:sp>
          <p:nvSpPr>
            <p:cNvPr id="6" name="AutoShape 42">
              <a:extLst>
                <a:ext uri="{FF2B5EF4-FFF2-40B4-BE49-F238E27FC236}">
                  <a16:creationId xmlns:a16="http://schemas.microsoft.com/office/drawing/2014/main" id="{513448B6-F30E-4F1C-9A1F-4FC03731B8F1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527" y="1035"/>
              <a:ext cx="5200" cy="19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7" name="Group 39">
              <a:extLst>
                <a:ext uri="{FF2B5EF4-FFF2-40B4-BE49-F238E27FC236}">
                  <a16:creationId xmlns:a16="http://schemas.microsoft.com/office/drawing/2014/main" id="{1C8F369A-3CF9-4B45-816C-044C7C3DA6A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27" y="2469"/>
              <a:ext cx="1100" cy="520"/>
              <a:chOff x="1968" y="1773"/>
              <a:chExt cx="528" cy="243"/>
            </a:xfrm>
          </p:grpSpPr>
          <p:sp>
            <p:nvSpPr>
              <p:cNvPr id="21" name="Rectangle 41">
                <a:extLst>
                  <a:ext uri="{FF2B5EF4-FFF2-40B4-BE49-F238E27FC236}">
                    <a16:creationId xmlns:a16="http://schemas.microsoft.com/office/drawing/2014/main" id="{2E039871-F181-42CB-ABE6-57136B86C1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68" y="1776"/>
                <a:ext cx="528" cy="24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Text Box 40">
                <a:extLst>
                  <a:ext uri="{FF2B5EF4-FFF2-40B4-BE49-F238E27FC236}">
                    <a16:creationId xmlns:a16="http://schemas.microsoft.com/office/drawing/2014/main" id="{9B70CE41-BC5D-4A2E-A717-BA1B3649CAE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9" y="1773"/>
                <a:ext cx="419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N.S.</a:t>
                </a:r>
                <a:endParaRPr kumimoji="0" lang="en-GB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8" name="Line 38">
              <a:extLst>
                <a:ext uri="{FF2B5EF4-FFF2-40B4-BE49-F238E27FC236}">
                  <a16:creationId xmlns:a16="http://schemas.microsoft.com/office/drawing/2014/main" id="{FC4FF500-D029-4511-A900-093F92755D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27" y="1241"/>
              <a:ext cx="1300" cy="6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9" name="Group 35">
              <a:extLst>
                <a:ext uri="{FF2B5EF4-FFF2-40B4-BE49-F238E27FC236}">
                  <a16:creationId xmlns:a16="http://schemas.microsoft.com/office/drawing/2014/main" id="{9D1713E4-1EDE-4A3A-B911-1319D5D08A8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27" y="1035"/>
              <a:ext cx="1100" cy="521"/>
              <a:chOff x="1968" y="1773"/>
              <a:chExt cx="528" cy="243"/>
            </a:xfrm>
          </p:grpSpPr>
          <p:sp>
            <p:nvSpPr>
              <p:cNvPr id="19" name="Rectangle 37">
                <a:extLst>
                  <a:ext uri="{FF2B5EF4-FFF2-40B4-BE49-F238E27FC236}">
                    <a16:creationId xmlns:a16="http://schemas.microsoft.com/office/drawing/2014/main" id="{41747960-B981-4F12-9D60-60D7424CD7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68" y="1776"/>
                <a:ext cx="528" cy="24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Text Box 36">
                <a:extLst>
                  <a:ext uri="{FF2B5EF4-FFF2-40B4-BE49-F238E27FC236}">
                    <a16:creationId xmlns:a16="http://schemas.microsoft.com/office/drawing/2014/main" id="{40690242-1FAB-4421-B9EA-4C46E13101F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9" y="1773"/>
                <a:ext cx="419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N.S.</a:t>
                </a:r>
                <a:endParaRPr kumimoji="0" lang="en-GB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0" name="Group 32">
              <a:extLst>
                <a:ext uri="{FF2B5EF4-FFF2-40B4-BE49-F238E27FC236}">
                  <a16:creationId xmlns:a16="http://schemas.microsoft.com/office/drawing/2014/main" id="{BF9BCCF4-7878-4C92-A348-95813B85D15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27" y="1652"/>
              <a:ext cx="937" cy="514"/>
              <a:chOff x="1056" y="1728"/>
              <a:chExt cx="450" cy="240"/>
            </a:xfrm>
          </p:grpSpPr>
          <p:sp>
            <p:nvSpPr>
              <p:cNvPr id="17" name="Rectangle 34">
                <a:extLst>
                  <a:ext uri="{FF2B5EF4-FFF2-40B4-BE49-F238E27FC236}">
                    <a16:creationId xmlns:a16="http://schemas.microsoft.com/office/drawing/2014/main" id="{E4244C7A-71BA-4694-BFF7-F06DB954A7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1728"/>
                <a:ext cx="432" cy="24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" name="Text Box 33">
                <a:extLst>
                  <a:ext uri="{FF2B5EF4-FFF2-40B4-BE49-F238E27FC236}">
                    <a16:creationId xmlns:a16="http://schemas.microsoft.com/office/drawing/2014/main" id="{356C7360-5699-41C0-AFBC-1D1758975F4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56" y="1728"/>
                <a:ext cx="450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Agent</a:t>
                </a:r>
                <a:endParaRPr kumimoji="0" lang="en-GB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1" name="Group 29">
              <a:extLst>
                <a:ext uri="{FF2B5EF4-FFF2-40B4-BE49-F238E27FC236}">
                  <a16:creationId xmlns:a16="http://schemas.microsoft.com/office/drawing/2014/main" id="{86CF53AA-23D7-4749-87FA-B191E9D4F8D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627" y="1755"/>
              <a:ext cx="1100" cy="521"/>
              <a:chOff x="1968" y="1773"/>
              <a:chExt cx="528" cy="243"/>
            </a:xfrm>
          </p:grpSpPr>
          <p:sp>
            <p:nvSpPr>
              <p:cNvPr id="15" name="Rectangle 31">
                <a:extLst>
                  <a:ext uri="{FF2B5EF4-FFF2-40B4-BE49-F238E27FC236}">
                    <a16:creationId xmlns:a16="http://schemas.microsoft.com/office/drawing/2014/main" id="{807C979B-FE51-4152-B829-91F9FF97A2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68" y="1776"/>
                <a:ext cx="528" cy="240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Text Box 30">
                <a:extLst>
                  <a:ext uri="{FF2B5EF4-FFF2-40B4-BE49-F238E27FC236}">
                    <a16:creationId xmlns:a16="http://schemas.microsoft.com/office/drawing/2014/main" id="{20C53E20-821C-452B-8963-6DA5ED04D20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9" y="1773"/>
                <a:ext cx="419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727DE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78695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6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N.S.</a:t>
                </a:r>
                <a:endParaRPr kumimoji="0" lang="en-GB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2" name="Line 28">
              <a:extLst>
                <a:ext uri="{FF2B5EF4-FFF2-40B4-BE49-F238E27FC236}">
                  <a16:creationId xmlns:a16="http://schemas.microsoft.com/office/drawing/2014/main" id="{8C955EEB-4EEC-41A6-BF02-370F5F86AC2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827" y="1241"/>
              <a:ext cx="800" cy="6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Line 27">
              <a:extLst>
                <a:ext uri="{FF2B5EF4-FFF2-40B4-BE49-F238E27FC236}">
                  <a16:creationId xmlns:a16="http://schemas.microsoft.com/office/drawing/2014/main" id="{B64E80A5-04B8-488D-9BCC-1E73AEEEE6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827" y="1961"/>
              <a:ext cx="800" cy="71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Line 26">
              <a:extLst>
                <a:ext uri="{FF2B5EF4-FFF2-40B4-BE49-F238E27FC236}">
                  <a16:creationId xmlns:a16="http://schemas.microsoft.com/office/drawing/2014/main" id="{0FB1A1FB-1513-498E-BBE7-FE55994CF5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27" y="1961"/>
              <a:ext cx="1300" cy="71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78695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4326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2B0DAEF-3192-4717-89FB-1CC33DB9662F}"/>
              </a:ext>
            </a:extLst>
          </p:cNvPr>
          <p:cNvSpPr txBox="1">
            <a:spLocks/>
          </p:cNvSpPr>
          <p:nvPr/>
        </p:nvSpPr>
        <p:spPr bwMode="auto">
          <a:xfrm>
            <a:off x="803563" y="681729"/>
            <a:ext cx="10972800" cy="607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341313" marR="0" lvl="0" indent="-3413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 startAt="2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Non-recursive and Recursive server-controlled navigation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341313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341313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d-ID" sz="1800" kern="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1313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341313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Rekursif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adalah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aktifitas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berpindah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dari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server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ke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server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shg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nama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selalu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di-</a:t>
            </a: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resolve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dalam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konteks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yang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baru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 </a:t>
            </a: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Multiple servers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transparan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bagi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name agent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 </a:t>
            </a: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Agent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tidak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sibuk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 </a:t>
            </a: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Servers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harus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menyimpan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return address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untuk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setiap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outgoing lookup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,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secara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keseluruhan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bekerja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keras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76BD8A-37E5-46E0-AE87-220664F82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333" y="1339161"/>
            <a:ext cx="8623334" cy="4179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30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>
            <a:extLst>
              <a:ext uri="{FF2B5EF4-FFF2-40B4-BE49-F238E27FC236}">
                <a16:creationId xmlns:a16="http://schemas.microsoft.com/office/drawing/2014/main" id="{990683C6-0DEA-42C6-B141-229BEDF87F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43345" y="1260764"/>
            <a:ext cx="11430000" cy="5444836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US" sz="2800" dirty="0"/>
              <a:t>Domain Name System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name service </a:t>
            </a:r>
            <a:r>
              <a:rPr lang="en-US" sz="2800" dirty="0" err="1"/>
              <a:t>sebagai</a:t>
            </a:r>
            <a:r>
              <a:rPr lang="en-US" sz="2800" dirty="0"/>
              <a:t> standard </a:t>
            </a:r>
            <a:r>
              <a:rPr lang="en-US" sz="2800" dirty="0" err="1"/>
              <a:t>penamaan</a:t>
            </a:r>
            <a:r>
              <a:rPr lang="en-US" sz="2800" dirty="0"/>
              <a:t> pada Internet. Database DNS </a:t>
            </a:r>
            <a:r>
              <a:rPr lang="en-US" sz="2800" dirty="0" err="1"/>
              <a:t>diterapkan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partitioning yang </a:t>
            </a:r>
            <a:r>
              <a:rPr lang="en-US" sz="2800" dirty="0" err="1"/>
              <a:t>terbagi-bagi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zone </a:t>
            </a:r>
            <a:r>
              <a:rPr lang="en-US" sz="2800" dirty="0" err="1"/>
              <a:t>berdasar</a:t>
            </a:r>
            <a:r>
              <a:rPr lang="en-US" sz="2800" dirty="0"/>
              <a:t> </a:t>
            </a:r>
            <a:r>
              <a:rPr lang="en-US" sz="2800" dirty="0" err="1"/>
              <a:t>domainnya</a:t>
            </a:r>
            <a:r>
              <a:rPr lang="en-US" sz="2800" dirty="0"/>
              <a:t> dan </a:t>
            </a:r>
            <a:r>
              <a:rPr lang="en-US" sz="2800" dirty="0" err="1"/>
              <a:t>letak</a:t>
            </a:r>
            <a:r>
              <a:rPr lang="en-US" sz="2800" dirty="0"/>
              <a:t> </a:t>
            </a:r>
            <a:r>
              <a:rPr lang="en-US" sz="2800" dirty="0" err="1"/>
              <a:t>geografis</a:t>
            </a:r>
            <a:r>
              <a:rPr lang="en-US" sz="2800" dirty="0"/>
              <a:t>. Top level organizational domain (</a:t>
            </a:r>
            <a:r>
              <a:rPr lang="en-US" sz="2800" dirty="0" err="1"/>
              <a:t>biasa</a:t>
            </a:r>
            <a:r>
              <a:rPr lang="en-US" sz="2800" dirty="0"/>
              <a:t> </a:t>
            </a:r>
            <a:r>
              <a:rPr lang="en-US" sz="2800" dirty="0" err="1"/>
              <a:t>disebut</a:t>
            </a:r>
            <a:r>
              <a:rPr lang="en-US" sz="2800" dirty="0"/>
              <a:t> generic domains) yang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saat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antara</a:t>
            </a:r>
            <a:r>
              <a:rPr lang="en-US" sz="2800" dirty="0"/>
              <a:t> lain : </a:t>
            </a:r>
          </a:p>
          <a:p>
            <a:pPr marL="684213"/>
            <a:r>
              <a:rPr lang="en-US" sz="2800" dirty="0"/>
              <a:t>Com - </a:t>
            </a:r>
            <a:r>
              <a:rPr lang="en-US" sz="2800" dirty="0" err="1"/>
              <a:t>organisasi</a:t>
            </a:r>
            <a:r>
              <a:rPr lang="en-US" sz="2800" dirty="0"/>
              <a:t> </a:t>
            </a:r>
            <a:r>
              <a:rPr lang="en-US" sz="2800" dirty="0" err="1"/>
              <a:t>komersial</a:t>
            </a:r>
            <a:r>
              <a:rPr lang="en-US" sz="2800" dirty="0"/>
              <a:t> </a:t>
            </a:r>
          </a:p>
          <a:p>
            <a:pPr marL="684213"/>
            <a:r>
              <a:rPr lang="en-US" sz="2800" dirty="0"/>
              <a:t>Edu - </a:t>
            </a:r>
            <a:r>
              <a:rPr lang="en-US" sz="2800" dirty="0" err="1"/>
              <a:t>institusi</a:t>
            </a:r>
            <a:r>
              <a:rPr lang="en-US" sz="2800" dirty="0"/>
              <a:t> </a:t>
            </a:r>
            <a:r>
              <a:rPr lang="en-US" sz="2800" dirty="0" err="1"/>
              <a:t>pendidikan</a:t>
            </a:r>
            <a:r>
              <a:rPr lang="en-US" sz="2800" dirty="0"/>
              <a:t> </a:t>
            </a:r>
          </a:p>
          <a:p>
            <a:pPr marL="684213"/>
            <a:r>
              <a:rPr lang="en-US" sz="2800" dirty="0"/>
              <a:t>Gov - </a:t>
            </a:r>
            <a:r>
              <a:rPr lang="en-US" sz="2800" dirty="0" err="1"/>
              <a:t>institusi</a:t>
            </a:r>
            <a:r>
              <a:rPr lang="en-US" sz="2800" dirty="0"/>
              <a:t> </a:t>
            </a:r>
            <a:r>
              <a:rPr lang="en-US" sz="2800" dirty="0" err="1"/>
              <a:t>pemerintahan</a:t>
            </a:r>
            <a:r>
              <a:rPr lang="en-US" sz="2800" dirty="0"/>
              <a:t> </a:t>
            </a:r>
          </a:p>
          <a:p>
            <a:pPr marL="684213"/>
            <a:r>
              <a:rPr lang="en-US" sz="2800" dirty="0"/>
              <a:t>Mil - </a:t>
            </a:r>
            <a:r>
              <a:rPr lang="en-US" sz="2800" dirty="0" err="1"/>
              <a:t>organisasi</a:t>
            </a:r>
            <a:r>
              <a:rPr lang="en-US" sz="2800" dirty="0"/>
              <a:t> </a:t>
            </a:r>
            <a:r>
              <a:rPr lang="en-US" sz="2800" dirty="0" err="1"/>
              <a:t>militer</a:t>
            </a:r>
            <a:r>
              <a:rPr lang="en-US" sz="2800" dirty="0"/>
              <a:t> </a:t>
            </a:r>
          </a:p>
          <a:p>
            <a:pPr marL="684213"/>
            <a:r>
              <a:rPr lang="en-US" sz="2800" dirty="0"/>
              <a:t>Net - Network support center </a:t>
            </a:r>
          </a:p>
          <a:p>
            <a:pPr marL="684213"/>
            <a:r>
              <a:rPr lang="en-US" sz="2800" dirty="0"/>
              <a:t>Org - </a:t>
            </a:r>
            <a:r>
              <a:rPr lang="en-US" sz="2800" dirty="0" err="1"/>
              <a:t>Organisasi</a:t>
            </a:r>
            <a:r>
              <a:rPr lang="en-US" sz="2800" dirty="0"/>
              <a:t> </a:t>
            </a:r>
            <a:r>
              <a:rPr lang="en-US" sz="2800" dirty="0" err="1"/>
              <a:t>tertentu</a:t>
            </a:r>
            <a:r>
              <a:rPr lang="en-US" sz="2800" dirty="0"/>
              <a:t>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disebutkan</a:t>
            </a:r>
            <a:r>
              <a:rPr lang="en-US" sz="2800" dirty="0"/>
              <a:t> </a:t>
            </a:r>
            <a:r>
              <a:rPr lang="en-US" sz="2800" dirty="0" err="1"/>
              <a:t>disini</a:t>
            </a:r>
            <a:r>
              <a:rPr lang="en-US" sz="2800" dirty="0"/>
              <a:t> </a:t>
            </a:r>
          </a:p>
          <a:p>
            <a:pPr marL="684213"/>
            <a:r>
              <a:rPr lang="en-US" sz="2800" dirty="0"/>
              <a:t>Int - </a:t>
            </a:r>
            <a:r>
              <a:rPr lang="en-US" sz="2800" dirty="0" err="1"/>
              <a:t>organisasi</a:t>
            </a:r>
            <a:r>
              <a:rPr lang="en-US" sz="2800" dirty="0"/>
              <a:t> </a:t>
            </a:r>
            <a:r>
              <a:rPr lang="en-US" sz="2800" dirty="0" err="1"/>
              <a:t>internasional</a:t>
            </a:r>
            <a:r>
              <a:rPr lang="en-US" sz="2800" dirty="0"/>
              <a:t> </a:t>
            </a:r>
          </a:p>
          <a:p>
            <a:pPr marL="684213"/>
            <a:r>
              <a:rPr lang="en-US" sz="2800" dirty="0"/>
              <a:t>Us - United states </a:t>
            </a:r>
          </a:p>
          <a:p>
            <a:pPr marL="684213"/>
            <a:r>
              <a:rPr lang="en-US" sz="2800" dirty="0" err="1"/>
              <a:t>Uk</a:t>
            </a:r>
            <a:r>
              <a:rPr lang="en-US" sz="2800" dirty="0"/>
              <a:t> - United kingdom </a:t>
            </a:r>
          </a:p>
          <a:p>
            <a:pPr marL="684213"/>
            <a:r>
              <a:rPr lang="en-US" sz="2800" dirty="0"/>
              <a:t>Id – Indonesian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5F8F996-A9FA-4E86-9340-3A1CF0CD0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808" y="152400"/>
            <a:ext cx="9146383" cy="90747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/>
              <a:t>Domain Name System </a:t>
            </a:r>
            <a:endParaRPr lang="id-ID" sz="5400" dirty="0"/>
          </a:p>
        </p:txBody>
      </p:sp>
    </p:spTree>
    <p:extLst>
      <p:ext uri="{BB962C8B-B14F-4D97-AF65-F5344CB8AC3E}">
        <p14:creationId xmlns:p14="http://schemas.microsoft.com/office/powerpoint/2010/main" val="69748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532ED762-4E58-4745-BAB9-F391B2A476D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id-ID"/>
              <a:t>Terima Kasih</a:t>
            </a:r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F774C98E-6A01-4E26-BA84-889762BA92B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01867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theme/theme1.xml><?xml version="1.0" encoding="utf-8"?>
<a:theme xmlns:a="http://schemas.openxmlformats.org/drawingml/2006/main" name="Sales Direction 16X9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siness direction presentation (widescreen).potx" id="{D17AB31B-F25B-45F4-B34E-C6982D129A29}" vid="{B63A7B92-8C2A-4E6A-9062-768A2448E61C}"/>
    </a:ext>
  </a:extLst>
</a:theme>
</file>

<file path=ppt/theme/theme2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3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4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5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ppt/theme/theme6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10B6F4"/>
      </a:accent1>
      <a:accent2>
        <a:srgbClr val="3C78C3"/>
      </a:accent2>
      <a:accent3>
        <a:srgbClr val="9F52D0"/>
      </a:accent3>
      <a:accent4>
        <a:srgbClr val="D64198"/>
      </a:accent4>
      <a:accent5>
        <a:srgbClr val="DA2228"/>
      </a:accent5>
      <a:accent6>
        <a:srgbClr val="F18318"/>
      </a:accent6>
      <a:hlink>
        <a:srgbClr val="38DDEC"/>
      </a:hlink>
      <a:folHlink>
        <a:srgbClr val="A8DEE8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CB9708-C445-4049-9D7F-4C8684E69AF3}"/>
    </a:ext>
  </a:extLst>
</a:theme>
</file>

<file path=ppt/theme/theme7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8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9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10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1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1A9F9826-882C-40B9-8F38-5A3B8CFD196D}"/>
    </a:ext>
  </a:extLst>
</a:theme>
</file>

<file path=ppt/theme/theme12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13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14.xml><?xml version="1.0" encoding="utf-8"?>
<a:theme xmlns:a="http://schemas.openxmlformats.org/drawingml/2006/main" name="Communications and Dialogues">
  <a:themeElements>
    <a:clrScheme name="Communications and Dialogu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Communications and Dialogues">
      <a:majorFont>
        <a:latin typeface="Calibri"/>
        <a:ea typeface="SimSun"/>
        <a:cs typeface=""/>
      </a:majorFont>
      <a:minorFont>
        <a:latin typeface="Calibri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Communications and Dialogu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Digital Blue Tunnel 16x9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95261.potx" id="{03C5CF44-0C62-41B4-B3EA-416B4807878A}" vid="{EC3ACB92-700E-4167-B3A6-412DE40A64C2}"/>
    </a:ext>
  </a:extLst>
</a:theme>
</file>

<file path=ppt/theme/theme16.xml><?xml version="1.0" encoding="utf-8"?>
<a:theme xmlns:a="http://schemas.openxmlformats.org/drawingml/2006/main" name="Academic Literature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F03431380.potx" id="{B573BD99-E105-4D2A-964B-B901A176567A}" vid="{B1D363B9-18DE-4874-9E2B-FD69B5C6548D}"/>
    </a:ext>
  </a:extLst>
</a:theme>
</file>

<file path=ppt/theme/theme17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18.xml><?xml version="1.0" encoding="utf-8"?>
<a:theme xmlns:a="http://schemas.openxmlformats.org/drawingml/2006/main" name="Theme1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5CD48969-C3EE-443E-AD31-A28EEC8FFECB}" vid="{5D7FEF02-60F9-4D8F-94AB-087F8A291D52}"/>
    </a:ext>
  </a:extLst>
</a:theme>
</file>

<file path=ppt/theme/theme19.xml><?xml version="1.0" encoding="utf-8"?>
<a:theme xmlns:a="http://schemas.openxmlformats.org/drawingml/2006/main" name="1_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0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1.xml><?xml version="1.0" encoding="utf-8"?>
<a:theme xmlns:a="http://schemas.openxmlformats.org/drawingml/2006/main" name="Office Theme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Office Theme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direction presentation (widescreen)</Template>
  <TotalTime>336</TotalTime>
  <Words>1598</Words>
  <Application>Microsoft Office PowerPoint</Application>
  <PresentationFormat>Widescreen</PresentationFormat>
  <Paragraphs>167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30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20</vt:i4>
      </vt:variant>
    </vt:vector>
  </HeadingPairs>
  <TitlesOfParts>
    <vt:vector size="70" baseType="lpstr">
      <vt:lpstr>SimSun</vt:lpstr>
      <vt:lpstr>SimSun</vt:lpstr>
      <vt:lpstr>华文楷体</vt:lpstr>
      <vt:lpstr>华文中宋</vt:lpstr>
      <vt:lpstr>Arial</vt:lpstr>
      <vt:lpstr>Book Antiqua</vt:lpstr>
      <vt:lpstr>Calibri</vt:lpstr>
      <vt:lpstr>Calibri Light</vt:lpstr>
      <vt:lpstr>Calisto MT</vt:lpstr>
      <vt:lpstr>Century</vt:lpstr>
      <vt:lpstr>Century Gothic</vt:lpstr>
      <vt:lpstr>Century Schoolbook</vt:lpstr>
      <vt:lpstr>Corbel</vt:lpstr>
      <vt:lpstr>Euphemia</vt:lpstr>
      <vt:lpstr>Franklin Gothic Book</vt:lpstr>
      <vt:lpstr>方正姚体</vt:lpstr>
      <vt:lpstr>Garamond</vt:lpstr>
      <vt:lpstr>Gill Sans MT</vt:lpstr>
      <vt:lpstr>Impact</vt:lpstr>
      <vt:lpstr>Lucida Sans Unicode</vt:lpstr>
      <vt:lpstr>Plantagenet Cherokee</vt:lpstr>
      <vt:lpstr>Rockwell</vt:lpstr>
      <vt:lpstr>Rockwell Condensed</vt:lpstr>
      <vt:lpstr>Times New Roman</vt:lpstr>
      <vt:lpstr>Trebuchet MS</vt:lpstr>
      <vt:lpstr>Tw Cen MT</vt:lpstr>
      <vt:lpstr>Wingdings</vt:lpstr>
      <vt:lpstr>Wingdings 2</vt:lpstr>
      <vt:lpstr>Wingdings 3</vt:lpstr>
      <vt:lpstr>幼圆</vt:lpstr>
      <vt:lpstr>Sales Direction 16X9</vt:lpstr>
      <vt:lpstr>Badge</vt:lpstr>
      <vt:lpstr>Crop</vt:lpstr>
      <vt:lpstr>Slate</vt:lpstr>
      <vt:lpstr>Slice</vt:lpstr>
      <vt:lpstr>Atlas</vt:lpstr>
      <vt:lpstr>Ion</vt:lpstr>
      <vt:lpstr>Basis</vt:lpstr>
      <vt:lpstr>Wood Type</vt:lpstr>
      <vt:lpstr>Savon</vt:lpstr>
      <vt:lpstr>Parallax</vt:lpstr>
      <vt:lpstr>Vapor Trail</vt:lpstr>
      <vt:lpstr>Parcel</vt:lpstr>
      <vt:lpstr>Communications and Dialogues</vt:lpstr>
      <vt:lpstr>Digital Blue Tunnel 16x9</vt:lpstr>
      <vt:lpstr>Academic Literature 16x9</vt:lpstr>
      <vt:lpstr>Wisp</vt:lpstr>
      <vt:lpstr>Theme1</vt:lpstr>
      <vt:lpstr>1_View</vt:lpstr>
      <vt:lpstr>Droplet</vt:lpstr>
      <vt:lpstr>Name Service</vt:lpstr>
      <vt:lpstr>Pengenalan Name Service </vt:lpstr>
      <vt:lpstr>PowerPoint Presentation</vt:lpstr>
      <vt:lpstr>Penguraian Naming Domains untuk mengakses resource dari URL </vt:lpstr>
      <vt:lpstr>Tujuan Penamaan</vt:lpstr>
      <vt:lpstr>Jenis Nama</vt:lpstr>
      <vt:lpstr>Struktur Nama </vt:lpstr>
      <vt:lpstr>PowerPoint Presentation</vt:lpstr>
      <vt:lpstr>PowerPoint Presentation</vt:lpstr>
      <vt:lpstr>PowerPoint Presentation</vt:lpstr>
      <vt:lpstr>Gambar Name List</vt:lpstr>
      <vt:lpstr>Beberapa Bentuk Name List</vt:lpstr>
      <vt:lpstr>PowerPoint Presentation</vt:lpstr>
      <vt:lpstr>PowerPoint Presentation</vt:lpstr>
      <vt:lpstr>PowerPoint Presentation</vt:lpstr>
      <vt:lpstr>Name servers and navigation </vt:lpstr>
      <vt:lpstr>PowerPoint Presentation</vt:lpstr>
      <vt:lpstr>PowerPoint Presentation</vt:lpstr>
      <vt:lpstr>Domain Name System 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LAYANAN JARAK JAUH</dc:title>
  <dc:creator>rowbee</dc:creator>
  <cp:lastModifiedBy>Row_Bee</cp:lastModifiedBy>
  <cp:revision>56</cp:revision>
  <dcterms:created xsi:type="dcterms:W3CDTF">2017-10-11T08:19:46Z</dcterms:created>
  <dcterms:modified xsi:type="dcterms:W3CDTF">2018-09-05T02:33:59Z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