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media/image4.jpg" ContentType="image/jpe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60" r:id="rId4"/>
    <p:sldId id="261" r:id="rId5"/>
    <p:sldId id="264" r:id="rId6"/>
    <p:sldId id="257" r:id="rId7"/>
    <p:sldId id="263" r:id="rId8"/>
  </p:sldIdLst>
  <p:sldSz cx="12192000" cy="6858000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90" autoAdjust="0"/>
    <p:restoredTop sz="94660"/>
  </p:normalViewPr>
  <p:slideViewPr>
    <p:cSldViewPr snapToGrid="0">
      <p:cViewPr>
        <p:scale>
          <a:sx n="75" d="100"/>
          <a:sy n="75" d="100"/>
        </p:scale>
        <p:origin x="176" y="-2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F771B-CDE5-4C85-9847-923E3513D31A}" type="datetimeFigureOut">
              <a:rPr lang="id-ID" smtClean="0"/>
              <a:t>19/05/2022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924F9-D04C-4D7E-9E8E-CAE0E62D2B93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944421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F771B-CDE5-4C85-9847-923E3513D31A}" type="datetimeFigureOut">
              <a:rPr lang="id-ID" smtClean="0"/>
              <a:t>19/05/2022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924F9-D04C-4D7E-9E8E-CAE0E62D2B93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781959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F771B-CDE5-4C85-9847-923E3513D31A}" type="datetimeFigureOut">
              <a:rPr lang="id-ID" smtClean="0"/>
              <a:t>19/05/2022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924F9-D04C-4D7E-9E8E-CAE0E62D2B93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0778134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F771B-CDE5-4C85-9847-923E3513D31A}" type="datetimeFigureOut">
              <a:rPr lang="id-ID" smtClean="0"/>
              <a:t>19/05/2022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924F9-D04C-4D7E-9E8E-CAE0E62D2B93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392047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F771B-CDE5-4C85-9847-923E3513D31A}" type="datetimeFigureOut">
              <a:rPr lang="id-ID" smtClean="0"/>
              <a:t>19/05/2022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924F9-D04C-4D7E-9E8E-CAE0E62D2B93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6256584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F771B-CDE5-4C85-9847-923E3513D31A}" type="datetimeFigureOut">
              <a:rPr lang="id-ID" smtClean="0"/>
              <a:t>19/05/2022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924F9-D04C-4D7E-9E8E-CAE0E62D2B93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719804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F771B-CDE5-4C85-9847-923E3513D31A}" type="datetimeFigureOut">
              <a:rPr lang="id-ID" smtClean="0"/>
              <a:t>19/05/2022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924F9-D04C-4D7E-9E8E-CAE0E62D2B93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721033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F771B-CDE5-4C85-9847-923E3513D31A}" type="datetimeFigureOut">
              <a:rPr lang="id-ID" smtClean="0"/>
              <a:t>19/05/2022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924F9-D04C-4D7E-9E8E-CAE0E62D2B93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284760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F771B-CDE5-4C85-9847-923E3513D31A}" type="datetimeFigureOut">
              <a:rPr lang="id-ID" smtClean="0"/>
              <a:t>19/05/2022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924F9-D04C-4D7E-9E8E-CAE0E62D2B93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474612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F771B-CDE5-4C85-9847-923E3513D31A}" type="datetimeFigureOut">
              <a:rPr lang="id-ID" smtClean="0"/>
              <a:t>19/05/2022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924F9-D04C-4D7E-9E8E-CAE0E62D2B93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657571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F771B-CDE5-4C85-9847-923E3513D31A}" type="datetimeFigureOut">
              <a:rPr lang="id-ID" smtClean="0"/>
              <a:t>19/05/2022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924F9-D04C-4D7E-9E8E-CAE0E62D2B93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552307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DF771B-CDE5-4C85-9847-923E3513D31A}" type="datetimeFigureOut">
              <a:rPr lang="id-ID" smtClean="0"/>
              <a:t>19/05/2022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5924F9-D04C-4D7E-9E8E-CAE0E62D2B93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0764223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Metode Ritter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8023514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/>
          <p:nvPr/>
        </p:nvSpPr>
        <p:spPr>
          <a:xfrm>
            <a:off x="2200293" y="1347750"/>
            <a:ext cx="7840345" cy="4194810"/>
          </a:xfrm>
          <a:prstGeom prst="rect">
            <a:avLst/>
          </a:prstGeom>
        </p:spPr>
        <p:txBody>
          <a:bodyPr vert="horz" wrap="square" lIns="0" tIns="114300" rIns="0" bIns="0" rtlCol="0">
            <a:spAutoFit/>
          </a:bodyPr>
          <a:lstStyle/>
          <a:p>
            <a:pPr marL="12700">
              <a:spcBef>
                <a:spcPts val="900"/>
              </a:spcBef>
            </a:pPr>
            <a:r>
              <a:rPr sz="2400" b="1" spc="-95" dirty="0">
                <a:solidFill>
                  <a:srgbClr val="FF0000"/>
                </a:solidFill>
                <a:latin typeface="Arial"/>
                <a:cs typeface="Arial"/>
              </a:rPr>
              <a:t>Method </a:t>
            </a:r>
            <a:r>
              <a:rPr sz="2400" b="1" spc="-110" dirty="0">
                <a:solidFill>
                  <a:srgbClr val="FF0000"/>
                </a:solidFill>
                <a:latin typeface="Arial"/>
                <a:cs typeface="Arial"/>
              </a:rPr>
              <a:t>of </a:t>
            </a:r>
            <a:r>
              <a:rPr sz="2400" b="1" spc="-215" dirty="0">
                <a:solidFill>
                  <a:srgbClr val="FF0000"/>
                </a:solidFill>
                <a:latin typeface="Arial"/>
                <a:cs typeface="Arial"/>
              </a:rPr>
              <a:t>Sections</a:t>
            </a:r>
            <a:r>
              <a:rPr sz="2400" b="1" spc="-20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400" b="1" spc="-100" dirty="0">
                <a:solidFill>
                  <a:srgbClr val="FF0000"/>
                </a:solidFill>
                <a:latin typeface="Arial"/>
                <a:cs typeface="Arial"/>
              </a:rPr>
              <a:t>(Ritter)</a:t>
            </a:r>
            <a:endParaRPr sz="2400" dirty="0">
              <a:latin typeface="Arial"/>
              <a:cs typeface="Arial"/>
            </a:endParaRPr>
          </a:p>
          <a:p>
            <a:pPr marL="355600" indent="-342900">
              <a:spcBef>
                <a:spcPts val="805"/>
              </a:spcBef>
              <a:buChar char="•"/>
              <a:tabLst>
                <a:tab pos="354965" algn="l"/>
                <a:tab pos="355600" algn="l"/>
              </a:tabLst>
            </a:pPr>
            <a:r>
              <a:rPr sz="2400" spc="-50" dirty="0">
                <a:latin typeface="Arial"/>
                <a:cs typeface="Arial"/>
              </a:rPr>
              <a:t>Metode </a:t>
            </a:r>
            <a:r>
              <a:rPr sz="2400" spc="-15" dirty="0">
                <a:latin typeface="Arial"/>
                <a:cs typeface="Arial"/>
              </a:rPr>
              <a:t>ini </a:t>
            </a:r>
            <a:r>
              <a:rPr sz="2400" spc="-114" dirty="0">
                <a:latin typeface="Arial"/>
                <a:cs typeface="Arial"/>
              </a:rPr>
              <a:t>digunakan </a:t>
            </a:r>
            <a:r>
              <a:rPr sz="2400" spc="-60" dirty="0">
                <a:latin typeface="Arial"/>
                <a:cs typeface="Arial"/>
              </a:rPr>
              <a:t>bila</a:t>
            </a:r>
            <a:r>
              <a:rPr sz="2400" spc="-365" dirty="0">
                <a:latin typeface="Arial"/>
                <a:cs typeface="Arial"/>
              </a:rPr>
              <a:t> </a:t>
            </a:r>
            <a:r>
              <a:rPr sz="2400" spc="-25" dirty="0">
                <a:latin typeface="Arial"/>
                <a:cs typeface="Arial"/>
              </a:rPr>
              <a:t>:</a:t>
            </a:r>
            <a:endParaRPr sz="2400" dirty="0">
              <a:latin typeface="Arial"/>
              <a:cs typeface="Arial"/>
            </a:endParaRPr>
          </a:p>
          <a:p>
            <a:pPr marL="276225" marR="442595">
              <a:spcBef>
                <a:spcPts val="805"/>
              </a:spcBef>
            </a:pPr>
            <a:r>
              <a:rPr sz="2400" spc="-85" dirty="0">
                <a:latin typeface="Arial"/>
                <a:cs typeface="Arial"/>
              </a:rPr>
              <a:t>Ingin </a:t>
            </a:r>
            <a:r>
              <a:rPr sz="2400" spc="-90" dirty="0">
                <a:latin typeface="Arial"/>
                <a:cs typeface="Arial"/>
              </a:rPr>
              <a:t>mengetahui </a:t>
            </a:r>
            <a:r>
              <a:rPr sz="2400" spc="-204" dirty="0">
                <a:latin typeface="Arial"/>
                <a:cs typeface="Arial"/>
              </a:rPr>
              <a:t>gaya </a:t>
            </a:r>
            <a:r>
              <a:rPr sz="2400" spc="-145" dirty="0">
                <a:latin typeface="Arial"/>
                <a:cs typeface="Arial"/>
              </a:rPr>
              <a:t>salah </a:t>
            </a:r>
            <a:r>
              <a:rPr sz="2400" spc="-105" dirty="0">
                <a:latin typeface="Arial"/>
                <a:cs typeface="Arial"/>
              </a:rPr>
              <a:t>satu </a:t>
            </a:r>
            <a:r>
              <a:rPr sz="2400" spc="-110" dirty="0">
                <a:latin typeface="Arial"/>
                <a:cs typeface="Arial"/>
              </a:rPr>
              <a:t>batang </a:t>
            </a:r>
            <a:r>
              <a:rPr sz="2400" spc="-140" dirty="0">
                <a:latin typeface="Arial"/>
                <a:cs typeface="Arial"/>
              </a:rPr>
              <a:t>dengan </a:t>
            </a:r>
            <a:r>
              <a:rPr sz="2400" spc="-95" dirty="0" err="1">
                <a:latin typeface="Arial"/>
                <a:cs typeface="Arial"/>
              </a:rPr>
              <a:t>cepat</a:t>
            </a:r>
            <a:r>
              <a:rPr sz="2400" spc="-95" dirty="0">
                <a:latin typeface="Arial"/>
                <a:cs typeface="Arial"/>
              </a:rPr>
              <a:t> </a:t>
            </a:r>
            <a:r>
              <a:rPr sz="2400" spc="-95" dirty="0" smtClean="0">
                <a:latin typeface="Arial"/>
                <a:cs typeface="Arial"/>
              </a:rPr>
              <a:t>    </a:t>
            </a:r>
            <a:r>
              <a:rPr lang="en-US" sz="2400" spc="-95" dirty="0" smtClean="0">
                <a:latin typeface="Arial"/>
                <a:cs typeface="Arial"/>
              </a:rPr>
              <a:t>   </a:t>
            </a:r>
            <a:r>
              <a:rPr sz="2400" spc="-150" dirty="0" err="1" smtClean="0">
                <a:latin typeface="Arial"/>
                <a:cs typeface="Arial"/>
              </a:rPr>
              <a:t>biasanya</a:t>
            </a:r>
            <a:r>
              <a:rPr sz="2400" spc="-150" dirty="0" smtClean="0">
                <a:latin typeface="Arial"/>
                <a:cs typeface="Arial"/>
              </a:rPr>
              <a:t> </a:t>
            </a:r>
            <a:r>
              <a:rPr sz="2400" spc="-45" dirty="0">
                <a:latin typeface="Arial"/>
                <a:cs typeface="Arial"/>
              </a:rPr>
              <a:t>untuk </a:t>
            </a:r>
            <a:r>
              <a:rPr sz="2400" spc="-65" dirty="0">
                <a:latin typeface="Arial"/>
                <a:cs typeface="Arial"/>
              </a:rPr>
              <a:t>mengontrol </a:t>
            </a:r>
            <a:r>
              <a:rPr sz="2400" spc="-105" dirty="0">
                <a:latin typeface="Arial"/>
                <a:cs typeface="Arial"/>
              </a:rPr>
              <a:t>hasil </a:t>
            </a:r>
            <a:r>
              <a:rPr sz="2400" spc="-75" dirty="0">
                <a:latin typeface="Arial"/>
                <a:cs typeface="Arial"/>
              </a:rPr>
              <a:t>perhitungan </a:t>
            </a:r>
            <a:r>
              <a:rPr sz="2400" spc="-25" dirty="0">
                <a:latin typeface="Arial"/>
                <a:cs typeface="Arial"/>
              </a:rPr>
              <a:t>dr </a:t>
            </a:r>
            <a:r>
              <a:rPr sz="2400" spc="-70" dirty="0">
                <a:latin typeface="Arial"/>
                <a:cs typeface="Arial"/>
              </a:rPr>
              <a:t>metode  </a:t>
            </a:r>
            <a:r>
              <a:rPr sz="2400" spc="-60" dirty="0">
                <a:latin typeface="Arial"/>
                <a:cs typeface="Arial"/>
              </a:rPr>
              <a:t>lain.</a:t>
            </a:r>
            <a:endParaRPr sz="2400" dirty="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2400" dirty="0">
              <a:latin typeface="Times New Roman"/>
              <a:cs typeface="Times New Roman"/>
            </a:endParaRPr>
          </a:p>
          <a:p>
            <a:pPr marL="355600" marR="5080" indent="-342900">
              <a:lnSpc>
                <a:spcPct val="100200"/>
              </a:lnSpc>
              <a:spcBef>
                <a:spcPts val="1714"/>
              </a:spcBef>
              <a:buChar char="•"/>
              <a:tabLst>
                <a:tab pos="354965" algn="l"/>
                <a:tab pos="355600" algn="l"/>
              </a:tabLst>
            </a:pPr>
            <a:r>
              <a:rPr sz="2400" spc="-114" dirty="0">
                <a:latin typeface="Arial"/>
                <a:cs typeface="Arial"/>
              </a:rPr>
              <a:t>Bila </a:t>
            </a:r>
            <a:r>
              <a:rPr sz="2400" spc="-110" dirty="0">
                <a:latin typeface="Arial"/>
                <a:cs typeface="Arial"/>
              </a:rPr>
              <a:t>dalam </a:t>
            </a:r>
            <a:r>
              <a:rPr sz="2400" spc="-55" dirty="0">
                <a:latin typeface="Arial"/>
                <a:cs typeface="Arial"/>
              </a:rPr>
              <a:t>method </a:t>
            </a:r>
            <a:r>
              <a:rPr sz="2400" spc="-5" dirty="0">
                <a:latin typeface="Arial"/>
                <a:cs typeface="Arial"/>
              </a:rPr>
              <a:t>of </a:t>
            </a:r>
            <a:r>
              <a:rPr sz="2400" spc="-120" dirty="0">
                <a:latin typeface="Arial"/>
                <a:cs typeface="Arial"/>
              </a:rPr>
              <a:t>Joints </a:t>
            </a:r>
            <a:r>
              <a:rPr sz="2400" spc="-150" dirty="0">
                <a:latin typeface="Arial"/>
                <a:cs typeface="Arial"/>
              </a:rPr>
              <a:t>hanya </a:t>
            </a:r>
            <a:r>
              <a:rPr sz="2400" spc="-135" dirty="0">
                <a:latin typeface="Arial"/>
                <a:cs typeface="Arial"/>
              </a:rPr>
              <a:t>menggunakan </a:t>
            </a:r>
            <a:r>
              <a:rPr sz="2400" spc="-120" dirty="0">
                <a:latin typeface="Arial"/>
                <a:cs typeface="Arial"/>
              </a:rPr>
              <a:t>2  </a:t>
            </a:r>
            <a:r>
              <a:rPr sz="2400" spc="-135" dirty="0">
                <a:latin typeface="Arial"/>
                <a:cs typeface="Arial"/>
              </a:rPr>
              <a:t>persamaan keseimbangan, </a:t>
            </a:r>
            <a:r>
              <a:rPr sz="2400" spc="-150" dirty="0">
                <a:latin typeface="Arial"/>
                <a:cs typeface="Arial"/>
              </a:rPr>
              <a:t>maka </a:t>
            </a:r>
            <a:r>
              <a:rPr sz="2400" spc="-110" dirty="0">
                <a:latin typeface="Arial"/>
                <a:cs typeface="Arial"/>
              </a:rPr>
              <a:t>dalam </a:t>
            </a:r>
            <a:r>
              <a:rPr sz="2400" spc="-55" dirty="0">
                <a:latin typeface="Arial"/>
                <a:cs typeface="Arial"/>
              </a:rPr>
              <a:t>method </a:t>
            </a:r>
            <a:r>
              <a:rPr sz="2400" spc="-15" dirty="0">
                <a:latin typeface="Arial"/>
                <a:cs typeface="Arial"/>
              </a:rPr>
              <a:t>ini  </a:t>
            </a:r>
            <a:r>
              <a:rPr sz="2400" spc="-130" dirty="0">
                <a:latin typeface="Arial"/>
                <a:cs typeface="Arial"/>
              </a:rPr>
              <a:t>menggunakan </a:t>
            </a:r>
            <a:r>
              <a:rPr sz="2400" spc="-120" dirty="0">
                <a:latin typeface="Arial"/>
                <a:cs typeface="Arial"/>
              </a:rPr>
              <a:t>3 </a:t>
            </a:r>
            <a:r>
              <a:rPr sz="2400" spc="-135" dirty="0">
                <a:latin typeface="Arial"/>
                <a:cs typeface="Arial"/>
              </a:rPr>
              <a:t>persamaan </a:t>
            </a:r>
            <a:r>
              <a:rPr sz="2400" spc="-140" dirty="0">
                <a:latin typeface="Arial"/>
                <a:cs typeface="Arial"/>
              </a:rPr>
              <a:t>keseimbangan </a:t>
            </a:r>
            <a:r>
              <a:rPr sz="2400" spc="-25" dirty="0">
                <a:latin typeface="Arial"/>
                <a:cs typeface="Arial"/>
              </a:rPr>
              <a:t>(</a:t>
            </a:r>
            <a:r>
              <a:rPr sz="2400" spc="-25" dirty="0">
                <a:latin typeface="Times New Roman"/>
                <a:cs typeface="Times New Roman"/>
              </a:rPr>
              <a:t>∑H </a:t>
            </a:r>
            <a:r>
              <a:rPr sz="2400" dirty="0">
                <a:latin typeface="Times New Roman"/>
                <a:cs typeface="Times New Roman"/>
              </a:rPr>
              <a:t>= 0, ∑V =</a:t>
            </a:r>
            <a:r>
              <a:rPr sz="2400" spc="-10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0,</a:t>
            </a:r>
          </a:p>
          <a:p>
            <a:pPr marL="354965">
              <a:spcBef>
                <a:spcPts val="5"/>
              </a:spcBef>
            </a:pPr>
            <a:r>
              <a:rPr sz="2400" dirty="0">
                <a:latin typeface="Times New Roman"/>
                <a:cs typeface="Times New Roman"/>
              </a:rPr>
              <a:t>∑M =</a:t>
            </a:r>
            <a:r>
              <a:rPr sz="2400" spc="-1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0)</a:t>
            </a:r>
          </a:p>
        </p:txBody>
      </p:sp>
    </p:spTree>
    <p:extLst>
      <p:ext uri="{BB962C8B-B14F-4D97-AF65-F5344CB8AC3E}">
        <p14:creationId xmlns:p14="http://schemas.microsoft.com/office/powerpoint/2010/main" val="6741746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2404505" y="1813862"/>
            <a:ext cx="6189536" cy="420599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644676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3.bp.blogspot.com/-m_CPD-Xa8HY/Vsxk6kfaXgI/AAAAAAAAASQ/rLalPwzFk3I/s1600/Metoda%2BRitter%2Bbukupr%2Bco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4068" y="2287456"/>
            <a:ext cx="8663864" cy="3687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id-ID" dirty="0" smtClean="0"/>
              <a:t>Metode Ritter</a:t>
            </a:r>
            <a:endParaRPr lang="id-ID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990600" y="1584960"/>
            <a:ext cx="2050983" cy="5918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000" b="1" dirty="0" err="1" smtClean="0"/>
              <a:t>Potongan</a:t>
            </a:r>
            <a:r>
              <a:rPr lang="en-US" sz="2000" b="1" dirty="0" smtClean="0"/>
              <a:t> 1-1</a:t>
            </a:r>
            <a:endParaRPr lang="id-ID" sz="2000" b="1" dirty="0"/>
          </a:p>
        </p:txBody>
      </p:sp>
    </p:spTree>
    <p:extLst>
      <p:ext uri="{BB962C8B-B14F-4D97-AF65-F5344CB8AC3E}">
        <p14:creationId xmlns:p14="http://schemas.microsoft.com/office/powerpoint/2010/main" val="1193931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5178" y="616015"/>
            <a:ext cx="7798516" cy="5674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40900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Metode Ritter</a:t>
            </a:r>
            <a:endParaRPr lang="id-ID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6012" y="1995260"/>
            <a:ext cx="9239976" cy="4098065"/>
          </a:xfr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1019476" y="1403456"/>
            <a:ext cx="2050983" cy="5918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000" b="1" dirty="0" err="1" smtClean="0"/>
              <a:t>Potongan</a:t>
            </a:r>
            <a:r>
              <a:rPr lang="en-US" sz="2000" b="1" dirty="0" smtClean="0"/>
              <a:t> 2-2</a:t>
            </a:r>
            <a:endParaRPr lang="id-ID" sz="2000" b="1" dirty="0"/>
          </a:p>
        </p:txBody>
      </p:sp>
    </p:spTree>
    <p:extLst>
      <p:ext uri="{BB962C8B-B14F-4D97-AF65-F5344CB8AC3E}">
        <p14:creationId xmlns:p14="http://schemas.microsoft.com/office/powerpoint/2010/main" val="1034193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9689" y="830004"/>
            <a:ext cx="7267073" cy="5251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48135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692</TotalTime>
  <Words>73</Words>
  <Application>Microsoft Office PowerPoint</Application>
  <PresentationFormat>Widescreen</PresentationFormat>
  <Paragraphs>11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Times New Roman</vt:lpstr>
      <vt:lpstr>Office Theme</vt:lpstr>
      <vt:lpstr>Metode Ritter</vt:lpstr>
      <vt:lpstr>PowerPoint Presentation</vt:lpstr>
      <vt:lpstr>PowerPoint Presentation</vt:lpstr>
      <vt:lpstr>Metode Ritter</vt:lpstr>
      <vt:lpstr>PowerPoint Presentation</vt:lpstr>
      <vt:lpstr>Metode Ritter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Metode Ritter</dc:title>
  <dc:creator>lenovo</dc:creator>
  <cp:lastModifiedBy>Mr.Luqman</cp:lastModifiedBy>
  <cp:revision>9</cp:revision>
  <dcterms:created xsi:type="dcterms:W3CDTF">2018-12-10T04:18:33Z</dcterms:created>
  <dcterms:modified xsi:type="dcterms:W3CDTF">2022-05-19T12:33:52Z</dcterms:modified>
</cp:coreProperties>
</file>