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58" r:id="rId4"/>
    <p:sldId id="290" r:id="rId5"/>
    <p:sldId id="291" r:id="rId6"/>
    <p:sldId id="263" r:id="rId7"/>
    <p:sldId id="264" r:id="rId8"/>
    <p:sldId id="265" r:id="rId9"/>
    <p:sldId id="267" r:id="rId10"/>
    <p:sldId id="268" r:id="rId11"/>
    <p:sldId id="292"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93" r:id="rId28"/>
    <p:sldId id="284" r:id="rId29"/>
    <p:sldId id="285" r:id="rId30"/>
    <p:sldId id="286" r:id="rId31"/>
    <p:sldId id="287" r:id="rId32"/>
    <p:sldId id="288" r:id="rId33"/>
    <p:sldId id="289" r:id="rId34"/>
    <p:sldId id="294"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1" d="100"/>
          <a:sy n="61" d="100"/>
        </p:scale>
        <p:origin x="-84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EE30F28A-8F0D-4BD8-98B5-430850BFAEFA}" type="datetimeFigureOut">
              <a:rPr lang="en-US" smtClean="0"/>
              <a:pPr/>
              <a:t>12/16/2018</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031198E-E209-4A20-AA74-9581EB5E3E1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E30F28A-8F0D-4BD8-98B5-430850BFAEFA}" type="datetimeFigureOut">
              <a:rPr lang="en-US" smtClean="0"/>
              <a:pPr/>
              <a:t>12/16/2018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1198E-E209-4A20-AA74-9581EB5E3E1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E30F28A-8F0D-4BD8-98B5-430850BFAEFA}" type="datetimeFigureOut">
              <a:rPr lang="en-US" smtClean="0"/>
              <a:pPr/>
              <a:t>12/16/2018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1198E-E209-4A20-AA74-9581EB5E3E1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E30F28A-8F0D-4BD8-98B5-430850BFAEFA}" type="datetimeFigureOut">
              <a:rPr lang="en-US" smtClean="0"/>
              <a:pPr/>
              <a:t>12/16/2018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31198E-E209-4A20-AA74-9581EB5E3E1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EE30F28A-8F0D-4BD8-98B5-430850BFAEFA}" type="datetimeFigureOut">
              <a:rPr lang="en-US" smtClean="0"/>
              <a:pPr/>
              <a:t>12/16/2018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31198E-E209-4A20-AA74-9581EB5E3E1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E30F28A-8F0D-4BD8-98B5-430850BFAEFA}" type="datetimeFigureOut">
              <a:rPr lang="en-US" smtClean="0"/>
              <a:pPr/>
              <a:t>12/16/2018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31198E-E209-4A20-AA74-9581EB5E3E1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30F28A-8F0D-4BD8-98B5-430850BFAEFA}" type="datetimeFigureOut">
              <a:rPr lang="en-US" smtClean="0"/>
              <a:pPr/>
              <a:t>12/16/2018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31198E-E209-4A20-AA74-9581EB5E3E1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E30F28A-8F0D-4BD8-98B5-430850BFAEFA}" type="datetimeFigureOut">
              <a:rPr lang="en-US" smtClean="0"/>
              <a:pPr/>
              <a:t>12/16/2018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31198E-E209-4A20-AA74-9581EB5E3E1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E30F28A-8F0D-4BD8-98B5-430850BFAEFA}" type="datetimeFigureOut">
              <a:rPr lang="en-US" smtClean="0"/>
              <a:pPr/>
              <a:t>12/16/2018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D031198E-E209-4A20-AA74-9581EB5E3E1F}"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E30F28A-8F0D-4BD8-98B5-430850BFAEFA}" type="datetimeFigureOut">
              <a:rPr lang="en-US" smtClean="0"/>
              <a:pPr/>
              <a:t>12/16/2018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1198E-E209-4A20-AA74-9581EB5E3E1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E30F28A-8F0D-4BD8-98B5-430850BFAEFA}" type="datetimeFigureOut">
              <a:rPr lang="en-US" smtClean="0"/>
              <a:pPr/>
              <a:t>12/16/2018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31198E-E209-4A20-AA74-9581EB5E3E1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EE30F28A-8F0D-4BD8-98B5-430850BFAEFA}" type="datetimeFigureOut">
              <a:rPr lang="en-US" smtClean="0"/>
              <a:pPr/>
              <a:t>12/16/2018</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031198E-E209-4A20-AA74-9581EB5E3E1F}"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785794"/>
            <a:ext cx="7851648" cy="1071570"/>
          </a:xfrm>
        </p:spPr>
        <p:txBody>
          <a:bodyPr/>
          <a:lstStyle/>
          <a:p>
            <a:pPr algn="l"/>
            <a:r>
              <a:rPr lang="en-US" dirty="0" smtClean="0">
                <a:latin typeface="Algerian" pitchFamily="82" charset="0"/>
              </a:rPr>
              <a:t>BIOTEKNOLOGI</a:t>
            </a:r>
            <a:endParaRPr lang="en-US" dirty="0">
              <a:latin typeface="Algerian" pitchFamily="82" charset="0"/>
            </a:endParaRPr>
          </a:p>
        </p:txBody>
      </p:sp>
      <p:sp>
        <p:nvSpPr>
          <p:cNvPr id="3" name="Subtitle 2"/>
          <p:cNvSpPr>
            <a:spLocks noGrp="1"/>
          </p:cNvSpPr>
          <p:nvPr>
            <p:ph type="subTitle" idx="1"/>
          </p:nvPr>
        </p:nvSpPr>
        <p:spPr>
          <a:xfrm>
            <a:off x="571472" y="2143116"/>
            <a:ext cx="7854696" cy="4272406"/>
          </a:xfrm>
        </p:spPr>
        <p:txBody>
          <a:bodyPr>
            <a:normAutofit/>
          </a:bodyPr>
          <a:lstStyle/>
          <a:p>
            <a:pPr algn="ctr"/>
            <a:r>
              <a:rPr lang="en-US" dirty="0" smtClean="0">
                <a:latin typeface="Trebuchet MS" pitchFamily="34" charset="0"/>
              </a:rPr>
              <a:t>KELOMPOK 2</a:t>
            </a:r>
          </a:p>
          <a:p>
            <a:pPr algn="ctr"/>
            <a:r>
              <a:rPr lang="en-US" dirty="0" err="1" smtClean="0">
                <a:latin typeface="Trebuchet MS" pitchFamily="34" charset="0"/>
              </a:rPr>
              <a:t>Disusun</a:t>
            </a:r>
            <a:r>
              <a:rPr lang="en-US" dirty="0" smtClean="0">
                <a:latin typeface="Trebuchet MS" pitchFamily="34" charset="0"/>
              </a:rPr>
              <a:t> </a:t>
            </a:r>
            <a:r>
              <a:rPr lang="en-US" dirty="0" err="1" smtClean="0">
                <a:latin typeface="Trebuchet MS" pitchFamily="34" charset="0"/>
              </a:rPr>
              <a:t>Oleh</a:t>
            </a:r>
            <a:r>
              <a:rPr lang="en-US" dirty="0" smtClean="0">
                <a:latin typeface="Trebuchet MS" pitchFamily="34" charset="0"/>
              </a:rPr>
              <a:t> : </a:t>
            </a:r>
          </a:p>
          <a:p>
            <a:pPr marL="514350" indent="-514350" algn="ctr">
              <a:buFont typeface="+mj-lt"/>
              <a:buAutoNum type="arabicPeriod"/>
            </a:pPr>
            <a:r>
              <a:rPr lang="en-US" dirty="0" smtClean="0">
                <a:latin typeface="Trebuchet MS" pitchFamily="34" charset="0"/>
              </a:rPr>
              <a:t> </a:t>
            </a:r>
            <a:r>
              <a:rPr lang="en-US" dirty="0" err="1" smtClean="0">
                <a:latin typeface="Trebuchet MS" pitchFamily="34" charset="0"/>
              </a:rPr>
              <a:t>Afif</a:t>
            </a:r>
            <a:r>
              <a:rPr lang="en-US" dirty="0" smtClean="0">
                <a:latin typeface="Trebuchet MS" pitchFamily="34" charset="0"/>
              </a:rPr>
              <a:t> </a:t>
            </a:r>
            <a:r>
              <a:rPr lang="en-US" dirty="0" err="1" smtClean="0">
                <a:latin typeface="Trebuchet MS" pitchFamily="34" charset="0"/>
              </a:rPr>
              <a:t>Kholifah</a:t>
            </a:r>
            <a:r>
              <a:rPr lang="en-US" dirty="0" smtClean="0">
                <a:latin typeface="Trebuchet MS" pitchFamily="34" charset="0"/>
              </a:rPr>
              <a:t> (18690009)</a:t>
            </a:r>
          </a:p>
          <a:p>
            <a:pPr marL="514350" indent="-514350" algn="ctr">
              <a:buFont typeface="+mj-lt"/>
              <a:buAutoNum type="arabicPeriod"/>
            </a:pPr>
            <a:r>
              <a:rPr lang="en-US" dirty="0" smtClean="0">
                <a:latin typeface="Trebuchet MS" pitchFamily="34" charset="0"/>
              </a:rPr>
              <a:t> Rita </a:t>
            </a:r>
            <a:r>
              <a:rPr lang="en-US" dirty="0" err="1" smtClean="0">
                <a:latin typeface="Trebuchet MS" pitchFamily="34" charset="0"/>
              </a:rPr>
              <a:t>Dewi</a:t>
            </a:r>
            <a:r>
              <a:rPr lang="en-US" dirty="0" smtClean="0">
                <a:latin typeface="Trebuchet MS" pitchFamily="34" charset="0"/>
              </a:rPr>
              <a:t> </a:t>
            </a:r>
            <a:r>
              <a:rPr lang="en-US" dirty="0" err="1" smtClean="0">
                <a:latin typeface="Trebuchet MS" pitchFamily="34" charset="0"/>
              </a:rPr>
              <a:t>Kristiana</a:t>
            </a:r>
            <a:r>
              <a:rPr lang="en-US" dirty="0" smtClean="0">
                <a:latin typeface="Trebuchet MS" pitchFamily="34" charset="0"/>
              </a:rPr>
              <a:t> (18690010)</a:t>
            </a:r>
          </a:p>
          <a:p>
            <a:pPr marL="514350" indent="-514350" algn="ctr">
              <a:buFont typeface="+mj-lt"/>
              <a:buAutoNum type="arabicPeriod"/>
            </a:pPr>
            <a:r>
              <a:rPr lang="en-US" dirty="0" smtClean="0">
                <a:latin typeface="Trebuchet MS" pitchFamily="34" charset="0"/>
              </a:rPr>
              <a:t> </a:t>
            </a:r>
            <a:r>
              <a:rPr lang="en-US" dirty="0" err="1" smtClean="0">
                <a:latin typeface="Trebuchet MS" pitchFamily="34" charset="0"/>
              </a:rPr>
              <a:t>Alpin</a:t>
            </a:r>
            <a:r>
              <a:rPr lang="en-US" dirty="0" smtClean="0">
                <a:latin typeface="Trebuchet MS" pitchFamily="34" charset="0"/>
              </a:rPr>
              <a:t> </a:t>
            </a:r>
            <a:r>
              <a:rPr lang="en-US" dirty="0" err="1" smtClean="0">
                <a:latin typeface="Trebuchet MS" pitchFamily="34" charset="0"/>
              </a:rPr>
              <a:t>Hidayatulloh</a:t>
            </a:r>
            <a:r>
              <a:rPr lang="en-US" dirty="0" smtClean="0">
                <a:latin typeface="Trebuchet MS" pitchFamily="34" charset="0"/>
              </a:rPr>
              <a:t> (18690011)</a:t>
            </a:r>
          </a:p>
          <a:p>
            <a:pPr marL="514350" indent="-514350" algn="ctr">
              <a:buFont typeface="+mj-lt"/>
              <a:buAutoNum type="arabicPeriod"/>
            </a:pPr>
            <a:r>
              <a:rPr lang="en-US" dirty="0" smtClean="0">
                <a:latin typeface="Trebuchet MS" pitchFamily="34" charset="0"/>
              </a:rPr>
              <a:t> </a:t>
            </a:r>
            <a:r>
              <a:rPr lang="en-US" dirty="0" err="1" smtClean="0">
                <a:latin typeface="Trebuchet MS" pitchFamily="34" charset="0"/>
              </a:rPr>
              <a:t>Ragil</a:t>
            </a:r>
            <a:r>
              <a:rPr lang="en-US" dirty="0" smtClean="0">
                <a:latin typeface="Trebuchet MS" pitchFamily="34" charset="0"/>
              </a:rPr>
              <a:t> </a:t>
            </a:r>
            <a:r>
              <a:rPr lang="en-US" dirty="0" err="1" smtClean="0">
                <a:latin typeface="Trebuchet MS" pitchFamily="34" charset="0"/>
              </a:rPr>
              <a:t>Ulfa</a:t>
            </a:r>
            <a:r>
              <a:rPr lang="en-US" dirty="0" smtClean="0">
                <a:latin typeface="Trebuchet MS" pitchFamily="34" charset="0"/>
              </a:rPr>
              <a:t> Mariana (18690012)</a:t>
            </a:r>
          </a:p>
          <a:p>
            <a:pPr marL="514350" indent="-514350" algn="ctr">
              <a:buFont typeface="+mj-lt"/>
              <a:buAutoNum type="arabicPeriod"/>
            </a:pPr>
            <a:r>
              <a:rPr lang="en-US" dirty="0" smtClean="0">
                <a:latin typeface="Trebuchet MS" pitchFamily="34" charset="0"/>
              </a:rPr>
              <a:t> </a:t>
            </a:r>
            <a:r>
              <a:rPr lang="en-US" dirty="0" err="1" smtClean="0">
                <a:latin typeface="Trebuchet MS" pitchFamily="34" charset="0"/>
              </a:rPr>
              <a:t>Ika</a:t>
            </a:r>
            <a:r>
              <a:rPr lang="en-US" dirty="0" smtClean="0">
                <a:latin typeface="Trebuchet MS" pitchFamily="34" charset="0"/>
              </a:rPr>
              <a:t> </a:t>
            </a:r>
            <a:r>
              <a:rPr lang="en-US" dirty="0" err="1" smtClean="0">
                <a:latin typeface="Trebuchet MS" pitchFamily="34" charset="0"/>
              </a:rPr>
              <a:t>Widyaningrum</a:t>
            </a:r>
            <a:r>
              <a:rPr lang="en-US" dirty="0" smtClean="0">
                <a:latin typeface="Trebuchet MS" pitchFamily="34" charset="0"/>
              </a:rPr>
              <a:t> (18690013)</a:t>
            </a: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linds(horizont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linds(horizont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linds(horizontal)">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linds(horizontal)">
                                      <p:cBhvr>
                                        <p:cTn id="4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357166"/>
            <a:ext cx="8229600" cy="1214446"/>
          </a:xfrm>
        </p:spPr>
        <p:txBody>
          <a:bodyPr>
            <a:normAutofit/>
          </a:bodyPr>
          <a:lstStyle/>
          <a:p>
            <a:pPr algn="ctr"/>
            <a:r>
              <a:rPr lang="en-US" sz="4800" dirty="0" smtClean="0"/>
              <a:t>SEJARAH BIOTEKNOLOGI</a:t>
            </a:r>
            <a:endParaRPr lang="en-US" sz="4800" dirty="0"/>
          </a:p>
        </p:txBody>
      </p:sp>
      <p:sp>
        <p:nvSpPr>
          <p:cNvPr id="3" name="Content Placeholder 2"/>
          <p:cNvSpPr>
            <a:spLocks noGrp="1"/>
          </p:cNvSpPr>
          <p:nvPr>
            <p:ph idx="1"/>
          </p:nvPr>
        </p:nvSpPr>
        <p:spPr/>
        <p:txBody>
          <a:bodyPr>
            <a:normAutofit fontScale="92500"/>
          </a:bodyPr>
          <a:lstStyle/>
          <a:p>
            <a:pPr algn="just">
              <a:buNone/>
            </a:pPr>
            <a:r>
              <a:rPr lang="en-US" dirty="0" smtClean="0"/>
              <a:t>		</a:t>
            </a:r>
            <a:r>
              <a:rPr lang="id-ID" dirty="0" smtClean="0">
                <a:latin typeface="Calibri" pitchFamily="34" charset="0"/>
              </a:rPr>
              <a:t> </a:t>
            </a:r>
            <a:r>
              <a:rPr lang="id-ID" dirty="0" smtClean="0">
                <a:latin typeface="Trebuchet MS" pitchFamily="34" charset="0"/>
              </a:rPr>
              <a:t>Hobbelink (1988) menyatakan bahwa bioteknologi sebagai suatu teknologi sebenarnya bukanlah hal baru.  Bioteknologi secara sederhana sudah dikenal oleh manusia sejak ribuan tahun yang lalu. Sebagai contoh, di bidang teknologi pang</a:t>
            </a:r>
            <a:r>
              <a:rPr lang="en-US" dirty="0" smtClean="0">
                <a:latin typeface="Trebuchet MS" pitchFamily="34" charset="0"/>
              </a:rPr>
              <a:t>an</a:t>
            </a:r>
            <a:r>
              <a:rPr lang="id-ID" dirty="0" smtClean="0">
                <a:latin typeface="Trebuchet MS" pitchFamily="34" charset="0"/>
              </a:rPr>
              <a:t> adalah pembuatan bir, roti, maupun keju yang sudah dikenal sejak abad ke-19. Prinsip dasar upaya pembuatan makanan tersebut pada umumnya sama, yaitu sejumlah bahan dasar didedahkan (</a:t>
            </a:r>
            <a:r>
              <a:rPr lang="id-ID" i="1" dirty="0" smtClean="0">
                <a:latin typeface="Trebuchet MS" pitchFamily="34" charset="0"/>
              </a:rPr>
              <a:t>exposure</a:t>
            </a:r>
            <a:r>
              <a:rPr lang="id-ID" dirty="0" smtClean="0">
                <a:latin typeface="Trebuchet MS" pitchFamily="34" charset="0"/>
              </a:rPr>
              <a:t>) ke jasad renik tertentu yang akan mentransformasikan bahan dasar (anggur, barley, susu atau gandum) menjadi produk yang diinginkan. </a:t>
            </a:r>
            <a:endParaRPr lang="en-US" dirty="0">
              <a:latin typeface="Trebuchet MS"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857916"/>
          </a:xfrm>
        </p:spPr>
        <p:txBody>
          <a:bodyPr>
            <a:normAutofit lnSpcReduction="10000"/>
          </a:bodyPr>
          <a:lstStyle/>
          <a:p>
            <a:pPr algn="just">
              <a:buNone/>
            </a:pPr>
            <a:r>
              <a:rPr lang="en-US" dirty="0" smtClean="0"/>
              <a:t>	</a:t>
            </a:r>
            <a:r>
              <a:rPr lang="en-US" dirty="0" smtClean="0"/>
              <a:t>	</a:t>
            </a:r>
            <a:r>
              <a:rPr lang="id-ID" sz="2800" dirty="0" smtClean="0">
                <a:latin typeface="Trebuchet MS" pitchFamily="34" charset="0"/>
              </a:rPr>
              <a:t>Selain </a:t>
            </a:r>
            <a:r>
              <a:rPr lang="id-ID" sz="2800" dirty="0" smtClean="0">
                <a:latin typeface="Trebuchet MS" pitchFamily="34" charset="0"/>
              </a:rPr>
              <a:t>pembuatan bir, bioteknologi juga diterapkan pada proses pemuliaan tanaman</a:t>
            </a:r>
            <a:r>
              <a:rPr lang="en-US" sz="2800" dirty="0" smtClean="0">
                <a:latin typeface="Trebuchet MS" pitchFamily="34" charset="0"/>
              </a:rPr>
              <a:t> </a:t>
            </a:r>
            <a:r>
              <a:rPr lang="id-ID" sz="2800" dirty="0" smtClean="0">
                <a:latin typeface="Trebuchet MS" pitchFamily="34" charset="0"/>
              </a:rPr>
              <a:t>untuk menghasilkan varietas-varietas baru di bidang pertanian dan pemuliaan dan reproduksi hewan. </a:t>
            </a:r>
            <a:endParaRPr lang="en-US" sz="2800" dirty="0" smtClean="0">
              <a:latin typeface="Trebuchet MS" pitchFamily="34" charset="0"/>
            </a:endParaRPr>
          </a:p>
          <a:p>
            <a:pPr algn="just">
              <a:buNone/>
            </a:pPr>
            <a:r>
              <a:rPr lang="en-US" sz="2800" dirty="0" smtClean="0">
                <a:latin typeface="Trebuchet MS" pitchFamily="34" charset="0"/>
              </a:rPr>
              <a:t>	</a:t>
            </a:r>
            <a:r>
              <a:rPr lang="en-US" sz="2800" dirty="0" smtClean="0">
                <a:latin typeface="Trebuchet MS" pitchFamily="34" charset="0"/>
              </a:rPr>
              <a:t>	</a:t>
            </a:r>
            <a:r>
              <a:rPr lang="id-ID" sz="2800" dirty="0" smtClean="0">
                <a:latin typeface="Trebuchet MS" pitchFamily="34" charset="0"/>
              </a:rPr>
              <a:t>Di </a:t>
            </a:r>
            <a:r>
              <a:rPr lang="id-ID" sz="2800" dirty="0" smtClean="0">
                <a:latin typeface="Trebuchet MS" pitchFamily="34" charset="0"/>
              </a:rPr>
              <a:t>bidang medis, penerapan bioteknologi di masa lalu dibuktikan antara lain dengan penemuan vaksin, antibiotik, dan insulin walaupun masih dalam jumlah yang terbatas akibat proses fermenta</a:t>
            </a:r>
            <a:r>
              <a:rPr lang="en-US" sz="2800" dirty="0" smtClean="0">
                <a:latin typeface="Trebuchet MS" pitchFamily="34" charset="0"/>
              </a:rPr>
              <a:t>s</a:t>
            </a:r>
            <a:r>
              <a:rPr lang="id-ID" sz="2800" dirty="0" smtClean="0">
                <a:latin typeface="Trebuchet MS" pitchFamily="34" charset="0"/>
              </a:rPr>
              <a:t>i yang tidak sempurna. Perubahan signifikan terjadi setelah penemuan bioreaktor oleh Louis Pasteur. Dengan alat ini, produksi antibiotik maupun vaksin dapat dilakukan secara massal (Defri, 2008).</a:t>
            </a:r>
            <a:endParaRPr lang="en-US" dirty="0">
              <a:latin typeface="Trebuchet MS" pitchFamily="34"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96086"/>
          </a:xfrm>
        </p:spPr>
        <p:txBody>
          <a:bodyPr>
            <a:normAutofit fontScale="90000"/>
          </a:bodyPr>
          <a:lstStyle/>
          <a:p>
            <a:pPr algn="ctr"/>
            <a:r>
              <a:rPr lang="en-US" dirty="0" err="1" smtClean="0">
                <a:latin typeface="Trebuchet MS" pitchFamily="34" charset="0"/>
              </a:rPr>
              <a:t>Pembagian</a:t>
            </a:r>
            <a:r>
              <a:rPr lang="en-US" dirty="0" smtClean="0">
                <a:latin typeface="Trebuchet MS" pitchFamily="34" charset="0"/>
              </a:rPr>
              <a:t> Era </a:t>
            </a:r>
            <a:r>
              <a:rPr lang="en-US" dirty="0" err="1" smtClean="0">
                <a:latin typeface="Trebuchet MS" pitchFamily="34" charset="0"/>
              </a:rPr>
              <a:t>Bioteknologi</a:t>
            </a:r>
            <a:endParaRPr lang="en-US" dirty="0">
              <a:latin typeface="Trebuchet MS" pitchFamily="34" charset="0"/>
            </a:endParaRPr>
          </a:p>
        </p:txBody>
      </p:sp>
      <p:sp>
        <p:nvSpPr>
          <p:cNvPr id="3" name="Content Placeholder 2"/>
          <p:cNvSpPr>
            <a:spLocks noGrp="1"/>
          </p:cNvSpPr>
          <p:nvPr>
            <p:ph idx="1"/>
          </p:nvPr>
        </p:nvSpPr>
        <p:spPr>
          <a:xfrm>
            <a:off x="457200" y="1714488"/>
            <a:ext cx="8229600" cy="4610112"/>
          </a:xfrm>
        </p:spPr>
        <p:txBody>
          <a:bodyPr>
            <a:normAutofit fontScale="70000" lnSpcReduction="20000"/>
          </a:bodyPr>
          <a:lstStyle/>
          <a:p>
            <a:pPr marL="0" indent="0" algn="l">
              <a:buNone/>
            </a:pPr>
            <a:r>
              <a:rPr lang="sv-SE" sz="3200" b="1" dirty="0" smtClean="0">
                <a:latin typeface="Trebuchet MS" pitchFamily="34" charset="0"/>
                <a:cs typeface="Times New Roman" panose="02020603050405020304" pitchFamily="18" charset="0"/>
              </a:rPr>
              <a:t>1. </a:t>
            </a:r>
            <a:r>
              <a:rPr lang="sv-SE" sz="3200" b="1" dirty="0" smtClean="0">
                <a:latin typeface="Trebuchet MS" pitchFamily="34" charset="0"/>
                <a:cs typeface="Times New Roman" panose="02020603050405020304" pitchFamily="18" charset="0"/>
              </a:rPr>
              <a:t>Era bioteknologi generasi pertama / </a:t>
            </a:r>
            <a:r>
              <a:rPr lang="sv-SE" sz="3200" b="1" dirty="0" smtClean="0">
                <a:latin typeface="Trebuchet MS" pitchFamily="34" charset="0"/>
                <a:cs typeface="Times New Roman" panose="02020603050405020304" pitchFamily="18" charset="0"/>
              </a:rPr>
              <a:t>bioteknologi sederhana</a:t>
            </a:r>
            <a:r>
              <a:rPr lang="sv-SE" sz="3200" b="1" dirty="0" smtClean="0">
                <a:latin typeface="Trebuchet MS" pitchFamily="34" charset="0"/>
                <a:cs typeface="Times New Roman" panose="02020603050405020304" pitchFamily="18" charset="0"/>
              </a:rPr>
              <a:t>.</a:t>
            </a:r>
          </a:p>
          <a:p>
            <a:pPr marL="0" indent="0" algn="l">
              <a:buNone/>
            </a:pPr>
            <a:r>
              <a:rPr lang="sv-SE" dirty="0" smtClean="0">
                <a:latin typeface="Trebuchet MS" pitchFamily="34" charset="0"/>
              </a:rPr>
              <a:t>	</a:t>
            </a:r>
            <a:r>
              <a:rPr lang="sv-SE" sz="2800" dirty="0" smtClean="0">
                <a:latin typeface="Trebuchet MS" pitchFamily="34" charset="0"/>
                <a:cs typeface="Times New Roman" panose="02020603050405020304" pitchFamily="18" charset="0"/>
              </a:rPr>
              <a:t>Penggunaan mikroba masih secara tradisional, dalam produksi makanan dan tanaman serta pengawetan makanan. Contoh:  pembuatan tempe, tape, cuka, dan lain-lain.</a:t>
            </a:r>
          </a:p>
          <a:p>
            <a:pPr marL="0" indent="0" algn="l">
              <a:buNone/>
            </a:pPr>
            <a:r>
              <a:rPr lang="en-US" sz="3200" b="1" dirty="0" smtClean="0">
                <a:latin typeface="Trebuchet MS" pitchFamily="34" charset="0"/>
                <a:cs typeface="Times New Roman" panose="02020603050405020304" pitchFamily="18" charset="0"/>
              </a:rPr>
              <a:t>2. </a:t>
            </a:r>
            <a:r>
              <a:rPr lang="en-US" sz="3200" b="1" dirty="0" smtClean="0">
                <a:latin typeface="Trebuchet MS" pitchFamily="34" charset="0"/>
                <a:cs typeface="Times New Roman" panose="02020603050405020304" pitchFamily="18" charset="0"/>
              </a:rPr>
              <a:t>Era </a:t>
            </a:r>
            <a:r>
              <a:rPr lang="en-US" sz="3200" b="1" dirty="0" err="1" smtClean="0">
                <a:latin typeface="Trebuchet MS" pitchFamily="34" charset="0"/>
                <a:cs typeface="Times New Roman" panose="02020603050405020304" pitchFamily="18" charset="0"/>
              </a:rPr>
              <a:t>bioteknologi</a:t>
            </a:r>
            <a:r>
              <a:rPr lang="en-US" sz="3200" b="1" dirty="0" smtClean="0">
                <a:latin typeface="Trebuchet MS" pitchFamily="34" charset="0"/>
                <a:cs typeface="Times New Roman" panose="02020603050405020304" pitchFamily="18" charset="0"/>
              </a:rPr>
              <a:t> </a:t>
            </a:r>
            <a:r>
              <a:rPr lang="en-US" sz="3200" b="1" dirty="0" err="1" smtClean="0">
                <a:latin typeface="Trebuchet MS" pitchFamily="34" charset="0"/>
                <a:cs typeface="Times New Roman" panose="02020603050405020304" pitchFamily="18" charset="0"/>
              </a:rPr>
              <a:t>generasi</a:t>
            </a:r>
            <a:r>
              <a:rPr lang="en-US" sz="3200" b="1" dirty="0" smtClean="0">
                <a:latin typeface="Trebuchet MS" pitchFamily="34" charset="0"/>
                <a:cs typeface="Times New Roman" panose="02020603050405020304" pitchFamily="18" charset="0"/>
              </a:rPr>
              <a:t> </a:t>
            </a:r>
            <a:r>
              <a:rPr lang="en-US" sz="3200" b="1" dirty="0" err="1" smtClean="0">
                <a:latin typeface="Trebuchet MS" pitchFamily="34" charset="0"/>
                <a:cs typeface="Times New Roman" panose="02020603050405020304" pitchFamily="18" charset="0"/>
              </a:rPr>
              <a:t>kedua</a:t>
            </a:r>
            <a:r>
              <a:rPr lang="en-US" sz="3200" b="1" dirty="0" smtClean="0">
                <a:latin typeface="Trebuchet MS" pitchFamily="34" charset="0"/>
                <a:cs typeface="Times New Roman" panose="02020603050405020304" pitchFamily="18" charset="0"/>
              </a:rPr>
              <a:t>.</a:t>
            </a:r>
          </a:p>
          <a:p>
            <a:pPr marL="0" indent="0" algn="l">
              <a:buNone/>
            </a:pPr>
            <a:r>
              <a:rPr lang="en-US" sz="3200" b="1"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Proses</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berlangsung</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dalam</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keadaan</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tidak</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steril</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Contoh</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produksi</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bahan</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kimia</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aseton</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asam</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sitrat</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pengolahan</a:t>
            </a:r>
            <a:r>
              <a:rPr lang="en-US" sz="2800" dirty="0" smtClean="0">
                <a:latin typeface="Trebuchet MS" pitchFamily="34" charset="0"/>
                <a:cs typeface="Times New Roman" panose="02020603050405020304" pitchFamily="18" charset="0"/>
              </a:rPr>
              <a:t> air </a:t>
            </a:r>
            <a:r>
              <a:rPr lang="en-US" sz="2800" dirty="0" err="1" smtClean="0">
                <a:latin typeface="Trebuchet MS" pitchFamily="34" charset="0"/>
                <a:cs typeface="Times New Roman" panose="02020603050405020304" pitchFamily="18" charset="0"/>
              </a:rPr>
              <a:t>limbah</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serta</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pembuatan</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kompos</a:t>
            </a:r>
            <a:r>
              <a:rPr lang="en-US" sz="2800" dirty="0" smtClean="0">
                <a:latin typeface="Trebuchet MS" pitchFamily="34" charset="0"/>
                <a:cs typeface="Times New Roman" panose="02020603050405020304" pitchFamily="18" charset="0"/>
              </a:rPr>
              <a:t>.</a:t>
            </a:r>
          </a:p>
          <a:p>
            <a:pPr marL="0" indent="0" algn="l">
              <a:buNone/>
            </a:pPr>
            <a:r>
              <a:rPr lang="en-US" sz="3200" b="1" dirty="0" smtClean="0">
                <a:latin typeface="Trebuchet MS" pitchFamily="34" charset="0"/>
                <a:cs typeface="Times New Roman" panose="02020603050405020304" pitchFamily="18" charset="0"/>
              </a:rPr>
              <a:t>3. </a:t>
            </a:r>
            <a:r>
              <a:rPr lang="en-US" sz="3200" b="1" dirty="0" smtClean="0">
                <a:latin typeface="Trebuchet MS" pitchFamily="34" charset="0"/>
                <a:cs typeface="Times New Roman" panose="02020603050405020304" pitchFamily="18" charset="0"/>
              </a:rPr>
              <a:t>Era </a:t>
            </a:r>
            <a:r>
              <a:rPr lang="en-US" sz="3200" b="1" dirty="0" err="1" smtClean="0">
                <a:latin typeface="Trebuchet MS" pitchFamily="34" charset="0"/>
                <a:cs typeface="Times New Roman" panose="02020603050405020304" pitchFamily="18" charset="0"/>
              </a:rPr>
              <a:t>bioteknologi</a:t>
            </a:r>
            <a:r>
              <a:rPr lang="en-US" sz="3200" b="1" dirty="0" smtClean="0">
                <a:latin typeface="Trebuchet MS" pitchFamily="34" charset="0"/>
                <a:cs typeface="Times New Roman" panose="02020603050405020304" pitchFamily="18" charset="0"/>
              </a:rPr>
              <a:t> </a:t>
            </a:r>
            <a:r>
              <a:rPr lang="en-US" sz="3200" b="1" dirty="0" err="1" smtClean="0">
                <a:latin typeface="Trebuchet MS" pitchFamily="34" charset="0"/>
                <a:cs typeface="Times New Roman" panose="02020603050405020304" pitchFamily="18" charset="0"/>
              </a:rPr>
              <a:t>generasi</a:t>
            </a:r>
            <a:r>
              <a:rPr lang="en-US" sz="3200" b="1" dirty="0" smtClean="0">
                <a:latin typeface="Trebuchet MS" pitchFamily="34" charset="0"/>
                <a:cs typeface="Times New Roman" panose="02020603050405020304" pitchFamily="18" charset="0"/>
              </a:rPr>
              <a:t> </a:t>
            </a:r>
            <a:r>
              <a:rPr lang="en-US" sz="3200" b="1" dirty="0" err="1" smtClean="0">
                <a:latin typeface="Trebuchet MS" pitchFamily="34" charset="0"/>
                <a:cs typeface="Times New Roman" panose="02020603050405020304" pitchFamily="18" charset="0"/>
              </a:rPr>
              <a:t>ketiga</a:t>
            </a:r>
            <a:r>
              <a:rPr lang="en-US" sz="3200" b="1" dirty="0" smtClean="0">
                <a:latin typeface="Trebuchet MS" pitchFamily="34" charset="0"/>
                <a:cs typeface="Times New Roman" panose="02020603050405020304" pitchFamily="18" charset="0"/>
              </a:rPr>
              <a:t>.</a:t>
            </a:r>
          </a:p>
          <a:p>
            <a:pPr marL="0" indent="0" algn="l">
              <a:buNone/>
            </a:pPr>
            <a:r>
              <a:rPr lang="en-US" sz="3200" b="1" dirty="0" smtClean="0">
                <a:latin typeface="Trebuchet MS" pitchFamily="34" charset="0"/>
                <a:cs typeface="Times New Roman" panose="02020603050405020304" pitchFamily="18" charset="0"/>
              </a:rPr>
              <a:t>	</a:t>
            </a:r>
            <a:r>
              <a:rPr lang="nb-NO" sz="2800" dirty="0" smtClean="0">
                <a:latin typeface="Trebuchet MS" pitchFamily="34" charset="0"/>
                <a:cs typeface="Times New Roman" panose="02020603050405020304" pitchFamily="18" charset="0"/>
              </a:rPr>
              <a:t>Proses dalam kondisi steril. Contoh : produksi antibiotik dan hormone.</a:t>
            </a:r>
          </a:p>
          <a:p>
            <a:pPr marL="0" indent="0" algn="l">
              <a:buNone/>
            </a:pPr>
            <a:r>
              <a:rPr lang="en-US" sz="3200" b="1" dirty="0" smtClean="0">
                <a:latin typeface="Trebuchet MS" pitchFamily="34" charset="0"/>
                <a:cs typeface="Times New Roman" panose="02020603050405020304" pitchFamily="18" charset="0"/>
              </a:rPr>
              <a:t>4. </a:t>
            </a:r>
            <a:r>
              <a:rPr lang="en-US" sz="3200" b="1" dirty="0" smtClean="0">
                <a:latin typeface="Trebuchet MS" pitchFamily="34" charset="0"/>
                <a:cs typeface="Times New Roman" panose="02020603050405020304" pitchFamily="18" charset="0"/>
              </a:rPr>
              <a:t>Era </a:t>
            </a:r>
            <a:r>
              <a:rPr lang="en-US" sz="3200" b="1" dirty="0" err="1" smtClean="0">
                <a:latin typeface="Trebuchet MS" pitchFamily="34" charset="0"/>
                <a:cs typeface="Times New Roman" panose="02020603050405020304" pitchFamily="18" charset="0"/>
              </a:rPr>
              <a:t>bioteknologi</a:t>
            </a:r>
            <a:r>
              <a:rPr lang="en-US" sz="3200" b="1" dirty="0" smtClean="0">
                <a:latin typeface="Trebuchet MS" pitchFamily="34" charset="0"/>
                <a:cs typeface="Times New Roman" panose="02020603050405020304" pitchFamily="18" charset="0"/>
              </a:rPr>
              <a:t> </a:t>
            </a:r>
            <a:r>
              <a:rPr lang="en-US" sz="3200" b="1" dirty="0" err="1" smtClean="0">
                <a:latin typeface="Trebuchet MS" pitchFamily="34" charset="0"/>
                <a:cs typeface="Times New Roman" panose="02020603050405020304" pitchFamily="18" charset="0"/>
              </a:rPr>
              <a:t>generasi</a:t>
            </a:r>
            <a:r>
              <a:rPr lang="en-US" sz="3200" b="1" dirty="0" smtClean="0">
                <a:latin typeface="Trebuchet MS" pitchFamily="34" charset="0"/>
                <a:cs typeface="Times New Roman" panose="02020603050405020304" pitchFamily="18" charset="0"/>
              </a:rPr>
              <a:t> </a:t>
            </a:r>
            <a:r>
              <a:rPr lang="en-US" sz="3200" b="1" dirty="0" err="1" smtClean="0">
                <a:latin typeface="Trebuchet MS" pitchFamily="34" charset="0"/>
                <a:cs typeface="Times New Roman" panose="02020603050405020304" pitchFamily="18" charset="0"/>
              </a:rPr>
              <a:t>baru</a:t>
            </a:r>
            <a:endParaRPr lang="en-US" sz="3200" b="1" dirty="0" smtClean="0">
              <a:latin typeface="Trebuchet MS" pitchFamily="34" charset="0"/>
              <a:cs typeface="Times New Roman" panose="02020603050405020304" pitchFamily="18" charset="0"/>
            </a:endParaRPr>
          </a:p>
          <a:p>
            <a:pPr marL="0" indent="0" algn="l">
              <a:buNone/>
            </a:pPr>
            <a:r>
              <a:rPr lang="en-US" sz="3200" b="1"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Contoh</a:t>
            </a:r>
            <a:r>
              <a:rPr lang="en-US" sz="2800" dirty="0" smtClean="0">
                <a:latin typeface="Trebuchet MS" pitchFamily="34" charset="0"/>
                <a:cs typeface="Times New Roman" panose="02020603050405020304" pitchFamily="18" charset="0"/>
              </a:rPr>
              <a:t>: </a:t>
            </a:r>
            <a:r>
              <a:rPr lang="en-US" sz="2800" dirty="0" err="1" smtClean="0">
                <a:latin typeface="Trebuchet MS" pitchFamily="34" charset="0"/>
                <a:cs typeface="Times New Roman" panose="02020603050405020304" pitchFamily="18" charset="0"/>
              </a:rPr>
              <a:t>produksi</a:t>
            </a:r>
            <a:r>
              <a:rPr lang="en-US" sz="2800" dirty="0" smtClean="0">
                <a:latin typeface="Trebuchet MS" pitchFamily="34" charset="0"/>
                <a:cs typeface="Times New Roman" panose="02020603050405020304" pitchFamily="18" charset="0"/>
              </a:rPr>
              <a:t> insulin, interferon, </a:t>
            </a:r>
            <a:r>
              <a:rPr lang="en-US" sz="2800" dirty="0" err="1" smtClean="0">
                <a:latin typeface="Trebuchet MS" pitchFamily="34" charset="0"/>
                <a:cs typeface="Times New Roman" panose="02020603050405020304" pitchFamily="18" charset="0"/>
              </a:rPr>
              <a:t>antibodi</a:t>
            </a:r>
            <a:r>
              <a:rPr lang="en-US" sz="2800" dirty="0" smtClean="0">
                <a:latin typeface="Trebuchet MS" pitchFamily="34" charset="0"/>
                <a:cs typeface="Times New Roman" panose="02020603050405020304" pitchFamily="18" charset="0"/>
              </a:rPr>
              <a:t> monoclonal.</a:t>
            </a:r>
            <a:endParaRPr lang="en-US" dirty="0">
              <a:latin typeface="Trebuchet MS" pitchFamily="34" charset="0"/>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200" b="1" dirty="0" smtClean="0"/>
              <a:t>Perkembangan bioteknologi dapat dibagi menjadi 3 periode, </a:t>
            </a:r>
            <a:r>
              <a:rPr lang="id-ID" sz="3200" b="1" dirty="0" smtClean="0"/>
              <a:t>yaitu</a:t>
            </a:r>
            <a:r>
              <a:rPr lang="en-US" sz="3200" b="1" dirty="0" smtClean="0"/>
              <a:t> :</a:t>
            </a:r>
            <a:endParaRPr lang="en-US" sz="3200" b="1" dirty="0"/>
          </a:p>
        </p:txBody>
      </p:sp>
      <p:sp>
        <p:nvSpPr>
          <p:cNvPr id="3" name="Content Placeholder 2"/>
          <p:cNvSpPr>
            <a:spLocks noGrp="1"/>
          </p:cNvSpPr>
          <p:nvPr>
            <p:ph idx="1"/>
          </p:nvPr>
        </p:nvSpPr>
        <p:spPr/>
        <p:txBody>
          <a:bodyPr>
            <a:normAutofit fontScale="92500" lnSpcReduction="10000"/>
          </a:bodyPr>
          <a:lstStyle/>
          <a:p>
            <a:r>
              <a:rPr lang="id-ID" sz="2400" b="1" dirty="0" smtClean="0">
                <a:latin typeface="Trebuchet MS" pitchFamily="34" charset="0"/>
              </a:rPr>
              <a:t>Periode </a:t>
            </a:r>
            <a:r>
              <a:rPr lang="id-ID" sz="2400" b="1" dirty="0" smtClean="0">
                <a:latin typeface="Trebuchet MS" pitchFamily="34" charset="0"/>
              </a:rPr>
              <a:t>bioteknologi tradisional (bioteknologi konvensional)</a:t>
            </a:r>
            <a:r>
              <a:rPr lang="id-ID" sz="2400" dirty="0" smtClean="0">
                <a:latin typeface="Trebuchet MS" pitchFamily="34" charset="0"/>
              </a:rPr>
              <a:t/>
            </a:r>
            <a:br>
              <a:rPr lang="id-ID" sz="2400" dirty="0" smtClean="0">
                <a:latin typeface="Trebuchet MS" pitchFamily="34" charset="0"/>
              </a:rPr>
            </a:br>
            <a:r>
              <a:rPr lang="en-US" sz="2400" dirty="0" smtClean="0">
                <a:latin typeface="Trebuchet MS" pitchFamily="34" charset="0"/>
              </a:rPr>
              <a:t>	</a:t>
            </a:r>
            <a:r>
              <a:rPr lang="id-ID" sz="2400" dirty="0" smtClean="0">
                <a:latin typeface="Trebuchet MS" pitchFamily="34" charset="0"/>
              </a:rPr>
              <a:t>Pada </a:t>
            </a:r>
            <a:r>
              <a:rPr lang="id-ID" sz="2400" dirty="0" smtClean="0">
                <a:latin typeface="Trebuchet MS" pitchFamily="34" charset="0"/>
              </a:rPr>
              <a:t>periode ini, merupakan bioteknologi yang memanfaatkan mikroorganisme secara langsung dan belum tahu adanya penggunaan enzim. Proses pembuatan makanan dengan teknik konvensional ini masih sangat sederhana dan hanya dilakukan dalam skala kecil. Manusia belum melakukan penelitian secara ilmiah bahwa pada peristiwa fermentasi yang mengubah bahan dasar menjadi bahan makanan yang lebih tahan lama, merupakan hasil dari proses metabolisme mikroorganisme. Pada periode ini, belum ada penelitian mengenai fenomena yang terjadi, karena semua berawal dari ketidaksengajaan.</a:t>
            </a:r>
            <a:endParaRPr lang="en-US" dirty="0">
              <a:latin typeface="Trebuchet MS" pitchFamily="34" charset="0"/>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box(in)">
                                      <p:cBhvr>
                                        <p:cTn id="1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00108"/>
            <a:ext cx="8229600" cy="5324492"/>
          </a:xfrm>
        </p:spPr>
        <p:txBody>
          <a:bodyPr>
            <a:normAutofit/>
          </a:bodyPr>
          <a:lstStyle/>
          <a:p>
            <a:r>
              <a:rPr lang="id-ID" sz="2400" b="1" dirty="0" smtClean="0">
                <a:latin typeface="+mj-lt"/>
              </a:rPr>
              <a:t>Periode </a:t>
            </a:r>
            <a:r>
              <a:rPr lang="id-ID" sz="2400" b="1" dirty="0" smtClean="0">
                <a:latin typeface="+mj-lt"/>
              </a:rPr>
              <a:t>bioteknologi ilmiah</a:t>
            </a:r>
            <a:r>
              <a:rPr lang="id-ID" sz="2400" dirty="0" smtClean="0">
                <a:latin typeface="+mj-lt"/>
              </a:rPr>
              <a:t/>
            </a:r>
            <a:br>
              <a:rPr lang="id-ID" sz="2400" dirty="0" smtClean="0">
                <a:latin typeface="+mj-lt"/>
              </a:rPr>
            </a:br>
            <a:r>
              <a:rPr lang="en-US" sz="2400" dirty="0" smtClean="0">
                <a:latin typeface="+mj-lt"/>
              </a:rPr>
              <a:t>	</a:t>
            </a:r>
            <a:r>
              <a:rPr lang="id-ID" sz="2400" dirty="0" smtClean="0">
                <a:latin typeface="+mj-lt"/>
              </a:rPr>
              <a:t>Pada </a:t>
            </a:r>
            <a:r>
              <a:rPr lang="id-ID" sz="2400" dirty="0" smtClean="0">
                <a:latin typeface="+mj-lt"/>
              </a:rPr>
              <a:t>perkembangan bioteknologi selanjutnya, manusia mulai menyadari bahwa fenomena yang terjadi pada proses fermentasi tidak terjadi dengan sendirinya. Oleh karena itu, rasa ingin tahu mendorong mereka untuk melakukan penelitian yang menggunakan prinsip-prinsip </a:t>
            </a:r>
            <a:r>
              <a:rPr lang="id-ID" sz="2400" dirty="0" smtClean="0">
                <a:latin typeface="+mj-lt"/>
              </a:rPr>
              <a:t>ilmiah.</a:t>
            </a:r>
            <a:endParaRPr lang="en-US" sz="2400" dirty="0" smtClean="0">
              <a:latin typeface="+mj-lt"/>
            </a:endParaRPr>
          </a:p>
          <a:p>
            <a:pPr>
              <a:buNone/>
            </a:pPr>
            <a:endParaRPr lang="en-US" sz="2400" dirty="0" smtClean="0">
              <a:latin typeface="+mj-lt"/>
            </a:endParaRPr>
          </a:p>
          <a:p>
            <a:r>
              <a:rPr lang="id-ID" sz="2400" b="1" dirty="0" smtClean="0">
                <a:latin typeface="+mj-lt"/>
              </a:rPr>
              <a:t>Periode </a:t>
            </a:r>
            <a:r>
              <a:rPr lang="id-ID" sz="2400" b="1" dirty="0" smtClean="0">
                <a:latin typeface="+mj-lt"/>
              </a:rPr>
              <a:t>bioteknologi modern</a:t>
            </a:r>
            <a:r>
              <a:rPr lang="id-ID" sz="2400" dirty="0" smtClean="0">
                <a:latin typeface="+mj-lt"/>
              </a:rPr>
              <a:t/>
            </a:r>
            <a:br>
              <a:rPr lang="id-ID" sz="2400" dirty="0" smtClean="0">
                <a:latin typeface="+mj-lt"/>
              </a:rPr>
            </a:br>
            <a:r>
              <a:rPr lang="en-US" sz="2400" dirty="0" smtClean="0">
                <a:latin typeface="+mj-lt"/>
              </a:rPr>
              <a:t>	</a:t>
            </a:r>
            <a:r>
              <a:rPr lang="id-ID" sz="2400" dirty="0" smtClean="0">
                <a:latin typeface="+mj-lt"/>
              </a:rPr>
              <a:t>Perkembangan </a:t>
            </a:r>
            <a:r>
              <a:rPr lang="id-ID" sz="2400" dirty="0" smtClean="0">
                <a:latin typeface="+mj-lt"/>
              </a:rPr>
              <a:t>bioteknologi modern berdasarkan atas hasil penelitian ilmiah diketahui orang berupaya dapat menghasilkan produk secara efektif dan efisien. Periode bioteknologi modern diawali dengan perkembangan pesat dalam bidang genetika</a:t>
            </a:r>
            <a:endParaRPr lang="en-US" dirty="0">
              <a:latin typeface="+mj-lt"/>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ctr">
              <a:buNone/>
            </a:pPr>
            <a:r>
              <a:rPr lang="id-ID" sz="2800" dirty="0" smtClean="0"/>
              <a:t>Saat ini perkembangan bioteknologi di dunia internasional begitu pesat menggunakan alat dan teknologi modern. Sementara di Indonesia perkembangannya masih sangat memprihatinkan karena keterbatasan fasilitas instrumentasi dan bahan-bahan yang diperlukannya hampir semuanya harus diimpor</a:t>
            </a:r>
            <a:r>
              <a:rPr lang="id-ID" dirty="0" smtClean="0"/>
              <a:t/>
            </a:r>
            <a:br>
              <a:rPr lang="id-ID" dirty="0" smtClean="0"/>
            </a:br>
            <a:endParaRPr lang="en-US" dirty="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strVal val="#ppt_w*2.5"/>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ppt_h*0.01"/>
                                          </p:val>
                                        </p:tav>
                                        <p:tav tm="100000">
                                          <p:val>
                                            <p:strVal val="#ppt_h"/>
                                          </p:val>
                                        </p:tav>
                                      </p:tavLst>
                                    </p:anim>
                                    <p:anim calcmode="lin" valueType="num">
                                      <p:cBhvr>
                                        <p:cTn id="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h+1"/>
                                          </p:val>
                                        </p:tav>
                                        <p:tav tm="100000">
                                          <p:val>
                                            <p:strVal val="#ppt_y"/>
                                          </p:val>
                                        </p:tav>
                                      </p:tavLst>
                                    </p:anim>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714356"/>
            <a:ext cx="8229600" cy="928694"/>
          </a:xfrm>
        </p:spPr>
        <p:txBody>
          <a:bodyPr>
            <a:normAutofit/>
          </a:bodyPr>
          <a:lstStyle/>
          <a:p>
            <a:pPr algn="ctr"/>
            <a:r>
              <a:rPr lang="en-ID" b="1" dirty="0" err="1" smtClean="0"/>
              <a:t>Pengertian</a:t>
            </a:r>
            <a:r>
              <a:rPr lang="en-ID" b="1" dirty="0" smtClean="0"/>
              <a:t> </a:t>
            </a:r>
            <a:r>
              <a:rPr lang="en-ID" b="1" dirty="0" err="1" smtClean="0"/>
              <a:t>Bioteknologi</a:t>
            </a:r>
            <a:endParaRPr lang="en-US" dirty="0"/>
          </a:p>
        </p:txBody>
      </p:sp>
      <p:sp>
        <p:nvSpPr>
          <p:cNvPr id="3" name="Content Placeholder 2"/>
          <p:cNvSpPr>
            <a:spLocks noGrp="1"/>
          </p:cNvSpPr>
          <p:nvPr>
            <p:ph idx="1"/>
          </p:nvPr>
        </p:nvSpPr>
        <p:spPr/>
        <p:txBody>
          <a:bodyPr/>
          <a:lstStyle/>
          <a:p>
            <a:pPr>
              <a:buNone/>
            </a:pPr>
            <a:r>
              <a:rPr lang="en-ID" sz="2800" dirty="0" smtClean="0">
                <a:latin typeface="Times New Roman" panose="02020603050405020304" pitchFamily="18" charset="0"/>
                <a:cs typeface="Times New Roman" panose="02020603050405020304" pitchFamily="18" charset="0"/>
              </a:rPr>
              <a:t>		</a:t>
            </a:r>
            <a:r>
              <a:rPr lang="en-ID" sz="2800" dirty="0" err="1" smtClean="0">
                <a:latin typeface="+mj-lt"/>
                <a:cs typeface="Times New Roman" panose="02020603050405020304" pitchFamily="18" charset="0"/>
              </a:rPr>
              <a:t>Bioteknologi</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adalah</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upaya</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pemanfaatan</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makhluk</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hidup</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dengan</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menggunakan</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prinsip-prinsip</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ilmiah</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untuk</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menghasilkan</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produk</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atau</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jasa</a:t>
            </a:r>
            <a:r>
              <a:rPr lang="en-ID" sz="2800" dirty="0" smtClean="0">
                <a:latin typeface="+mj-lt"/>
                <a:cs typeface="Times New Roman" panose="02020603050405020304" pitchFamily="18" charset="0"/>
              </a:rPr>
              <a:t> yang </a:t>
            </a:r>
            <a:r>
              <a:rPr lang="en-ID" sz="2800" dirty="0" err="1" smtClean="0">
                <a:latin typeface="+mj-lt"/>
                <a:cs typeface="Times New Roman" panose="02020603050405020304" pitchFamily="18" charset="0"/>
              </a:rPr>
              <a:t>berguna</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bagi</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manusia</a:t>
            </a:r>
            <a:r>
              <a:rPr lang="en-ID" sz="2800" dirty="0" smtClean="0">
                <a:latin typeface="+mj-lt"/>
                <a:cs typeface="Times New Roman" panose="02020603050405020304" pitchFamily="18" charset="0"/>
              </a:rPr>
              <a:t>.</a:t>
            </a:r>
          </a:p>
          <a:p>
            <a:pPr>
              <a:buNone/>
            </a:pPr>
            <a:endParaRPr lang="en-ID" sz="2800" dirty="0" smtClean="0">
              <a:latin typeface="+mj-lt"/>
              <a:cs typeface="Times New Roman" panose="02020603050405020304" pitchFamily="18" charset="0"/>
            </a:endParaRPr>
          </a:p>
          <a:p>
            <a:pPr>
              <a:buNone/>
            </a:pP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Dengan</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kata</a:t>
            </a:r>
            <a:r>
              <a:rPr lang="en-ID" sz="2800" dirty="0" smtClean="0">
                <a:latin typeface="+mj-lt"/>
                <a:cs typeface="Times New Roman" panose="02020603050405020304" pitchFamily="18" charset="0"/>
              </a:rPr>
              <a:t> lain, </a:t>
            </a:r>
            <a:r>
              <a:rPr lang="en-ID" sz="2800" dirty="0" err="1" smtClean="0">
                <a:latin typeface="+mj-lt"/>
                <a:cs typeface="Times New Roman" panose="02020603050405020304" pitchFamily="18" charset="0"/>
              </a:rPr>
              <a:t>bioteknologi</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adalah</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ilmu</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terapan</a:t>
            </a:r>
            <a:r>
              <a:rPr lang="en-ID" sz="2800" dirty="0" smtClean="0">
                <a:latin typeface="+mj-lt"/>
                <a:cs typeface="Times New Roman" panose="02020603050405020304" pitchFamily="18" charset="0"/>
              </a:rPr>
              <a:t> yang </a:t>
            </a:r>
            <a:r>
              <a:rPr lang="en-ID" sz="2800" dirty="0" err="1" smtClean="0">
                <a:latin typeface="+mj-lt"/>
                <a:cs typeface="Times New Roman" panose="02020603050405020304" pitchFamily="18" charset="0"/>
              </a:rPr>
              <a:t>menggabungkan</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berbagai</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cabang</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ilmu</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dalam</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proses</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produksi</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barang</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dan</a:t>
            </a:r>
            <a:r>
              <a:rPr lang="en-ID" sz="2800" dirty="0" smtClean="0">
                <a:latin typeface="+mj-lt"/>
                <a:cs typeface="Times New Roman" panose="02020603050405020304" pitchFamily="18" charset="0"/>
              </a:rPr>
              <a:t> </a:t>
            </a:r>
            <a:r>
              <a:rPr lang="en-ID" sz="2800" dirty="0" err="1" smtClean="0">
                <a:latin typeface="+mj-lt"/>
                <a:cs typeface="Times New Roman" panose="02020603050405020304" pitchFamily="18" charset="0"/>
              </a:rPr>
              <a:t>jasa</a:t>
            </a:r>
            <a:r>
              <a:rPr lang="en-ID" sz="2800" dirty="0" smtClean="0">
                <a:latin typeface="+mj-lt"/>
                <a:cs typeface="Times New Roman" panose="02020603050405020304" pitchFamily="18" charset="0"/>
              </a:rPr>
              <a:t>.</a:t>
            </a:r>
            <a:endParaRPr lang="en-ID" sz="2800" dirty="0">
              <a:latin typeface="+mj-lt"/>
              <a:cs typeface="Times New Roman" panose="02020603050405020304" pitchFamily="18" charset="0"/>
            </a:endParaRP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1"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D" dirty="0" err="1" smtClean="0">
                <a:latin typeface="Trebuchet MS" pitchFamily="34" charset="0"/>
                <a:cs typeface="Times New Roman" panose="02020603050405020304" pitchFamily="18" charset="0"/>
              </a:rPr>
              <a:t>Pengertian</a:t>
            </a:r>
            <a:r>
              <a:rPr lang="en-ID" dirty="0" smtClean="0">
                <a:latin typeface="Trebuchet MS" pitchFamily="34" charset="0"/>
                <a:cs typeface="Times New Roman" panose="02020603050405020304" pitchFamily="18" charset="0"/>
              </a:rPr>
              <a:t> </a:t>
            </a:r>
            <a:r>
              <a:rPr lang="en-ID" dirty="0" err="1" smtClean="0">
                <a:latin typeface="Trebuchet MS" pitchFamily="34" charset="0"/>
                <a:cs typeface="Times New Roman" panose="02020603050405020304" pitchFamily="18" charset="0"/>
              </a:rPr>
              <a:t>Bioteknologi</a:t>
            </a:r>
            <a:r>
              <a:rPr lang="en-ID" dirty="0" smtClean="0">
                <a:latin typeface="Trebuchet MS" pitchFamily="34" charset="0"/>
                <a:cs typeface="Times New Roman" panose="02020603050405020304" pitchFamily="18" charset="0"/>
              </a:rPr>
              <a:t> </a:t>
            </a:r>
            <a:r>
              <a:rPr lang="en-ID" dirty="0" err="1" smtClean="0">
                <a:latin typeface="Trebuchet MS" pitchFamily="34" charset="0"/>
                <a:cs typeface="Times New Roman" panose="02020603050405020304" pitchFamily="18" charset="0"/>
              </a:rPr>
              <a:t>secara</a:t>
            </a:r>
            <a:r>
              <a:rPr lang="en-ID" dirty="0" smtClean="0">
                <a:latin typeface="Trebuchet MS" pitchFamily="34" charset="0"/>
                <a:cs typeface="Times New Roman" panose="02020603050405020304" pitchFamily="18" charset="0"/>
              </a:rPr>
              <a:t> </a:t>
            </a:r>
            <a:r>
              <a:rPr lang="en-ID" dirty="0" err="1" smtClean="0">
                <a:latin typeface="Trebuchet MS" pitchFamily="34" charset="0"/>
                <a:cs typeface="Times New Roman" panose="02020603050405020304" pitchFamily="18" charset="0"/>
              </a:rPr>
              <a:t>U</a:t>
            </a:r>
            <a:r>
              <a:rPr lang="en-ID" dirty="0" err="1" smtClean="0">
                <a:latin typeface="Trebuchet MS" pitchFamily="34" charset="0"/>
                <a:cs typeface="Times New Roman" panose="02020603050405020304" pitchFamily="18" charset="0"/>
              </a:rPr>
              <a:t>mum</a:t>
            </a:r>
            <a:endParaRPr lang="en-US" dirty="0">
              <a:latin typeface="Trebuchet MS" pitchFamily="34" charset="0"/>
            </a:endParaRPr>
          </a:p>
        </p:txBody>
      </p:sp>
      <p:sp>
        <p:nvSpPr>
          <p:cNvPr id="3" name="Content Placeholder 2"/>
          <p:cNvSpPr>
            <a:spLocks noGrp="1"/>
          </p:cNvSpPr>
          <p:nvPr>
            <p:ph idx="1"/>
          </p:nvPr>
        </p:nvSpPr>
        <p:spPr/>
        <p:txBody>
          <a:bodyPr/>
          <a:lstStyle/>
          <a:p>
            <a:pPr algn="ctr">
              <a:lnSpc>
                <a:spcPct val="150000"/>
              </a:lnSpc>
              <a:buNone/>
            </a:pPr>
            <a:r>
              <a:rPr lang="en-US" dirty="0" smtClean="0"/>
              <a:t>	</a:t>
            </a:r>
            <a:r>
              <a:rPr lang="en-ID" b="1" dirty="0" err="1" smtClean="0">
                <a:latin typeface="Tempus Sans ITC" pitchFamily="82" charset="0"/>
                <a:cs typeface="Times New Roman" panose="02020603050405020304" pitchFamily="18" charset="0"/>
              </a:rPr>
              <a:t>Bioteknologi</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secara</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umum</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berarti</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meningkatkan</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kualitas</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suatu</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organisme</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melalui</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aplikasi</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teknologi</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Aplikasi</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teknologi</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tersebut</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dapat</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memodifikasi</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fungsi</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biologis</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suatu</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organisme</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dengan</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menambahkan</a:t>
            </a:r>
            <a:r>
              <a:rPr lang="en-ID" b="1" dirty="0" smtClean="0">
                <a:latin typeface="Tempus Sans ITC" pitchFamily="82" charset="0"/>
                <a:cs typeface="Times New Roman" panose="02020603050405020304" pitchFamily="18" charset="0"/>
              </a:rPr>
              <a:t> gen </a:t>
            </a:r>
            <a:r>
              <a:rPr lang="en-ID" b="1" dirty="0" err="1" smtClean="0">
                <a:latin typeface="Tempus Sans ITC" pitchFamily="82" charset="0"/>
                <a:cs typeface="Times New Roman" panose="02020603050405020304" pitchFamily="18" charset="0"/>
              </a:rPr>
              <a:t>dari</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organisme</a:t>
            </a:r>
            <a:r>
              <a:rPr lang="en-ID" b="1" dirty="0" smtClean="0">
                <a:latin typeface="Tempus Sans ITC" pitchFamily="82" charset="0"/>
                <a:cs typeface="Times New Roman" panose="02020603050405020304" pitchFamily="18" charset="0"/>
              </a:rPr>
              <a:t> lain </a:t>
            </a:r>
            <a:r>
              <a:rPr lang="en-ID" b="1" dirty="0" err="1" smtClean="0">
                <a:latin typeface="Tempus Sans ITC" pitchFamily="82" charset="0"/>
                <a:cs typeface="Times New Roman" panose="02020603050405020304" pitchFamily="18" charset="0"/>
              </a:rPr>
              <a:t>atau</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merekayasa</a:t>
            </a:r>
            <a:r>
              <a:rPr lang="en-ID" b="1" dirty="0" smtClean="0">
                <a:latin typeface="Tempus Sans ITC" pitchFamily="82" charset="0"/>
                <a:cs typeface="Times New Roman" panose="02020603050405020304" pitchFamily="18" charset="0"/>
              </a:rPr>
              <a:t> gen </a:t>
            </a:r>
            <a:r>
              <a:rPr lang="en-ID" b="1" dirty="0" err="1" smtClean="0">
                <a:latin typeface="Tempus Sans ITC" pitchFamily="82" charset="0"/>
                <a:cs typeface="Times New Roman" panose="02020603050405020304" pitchFamily="18" charset="0"/>
              </a:rPr>
              <a:t>pada</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organisme</a:t>
            </a:r>
            <a:r>
              <a:rPr lang="en-ID" b="1" dirty="0" smtClean="0">
                <a:latin typeface="Tempus Sans ITC" pitchFamily="82" charset="0"/>
                <a:cs typeface="Times New Roman" panose="02020603050405020304" pitchFamily="18" charset="0"/>
              </a:rPr>
              <a:t> </a:t>
            </a:r>
            <a:r>
              <a:rPr lang="en-ID" b="1" dirty="0" err="1" smtClean="0">
                <a:latin typeface="Tempus Sans ITC" pitchFamily="82" charset="0"/>
                <a:cs typeface="Times New Roman" panose="02020603050405020304" pitchFamily="18" charset="0"/>
              </a:rPr>
              <a:t>tersebut</a:t>
            </a:r>
            <a:r>
              <a:rPr lang="en-ID" b="1" dirty="0" smtClean="0">
                <a:latin typeface="Tempus Sans ITC" pitchFamily="82" charset="0"/>
                <a:cs typeface="Times New Roman" panose="02020603050405020304" pitchFamily="18" charset="0"/>
              </a:rPr>
              <a:t>.</a:t>
            </a: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2.5"/>
                                          </p:val>
                                        </p:tav>
                                        <p:tav tm="100000">
                                          <p:val>
                                            <p:strVal val="#ppt_w"/>
                                          </p:val>
                                        </p:tav>
                                      </p:tavLst>
                                    </p:anim>
                                    <p:anim calcmode="lin" valueType="num">
                                      <p:cBhvr>
                                        <p:cTn id="8" dur="500" fill="hold"/>
                                        <p:tgtEl>
                                          <p:spTgt spid="2"/>
                                        </p:tgtEl>
                                        <p:attrNameLst>
                                          <p:attrName>ppt_h</p:attrName>
                                        </p:attrNameLst>
                                      </p:cBhvr>
                                      <p:tavLst>
                                        <p:tav tm="0">
                                          <p:val>
                                            <p:strVal val="#ppt_h*0.01"/>
                                          </p:val>
                                        </p:tav>
                                        <p:tav tm="100000">
                                          <p:val>
                                            <p:strVal val="#ppt_h"/>
                                          </p:val>
                                        </p:tav>
                                      </p:tavLst>
                                    </p:anim>
                                    <p:anim calcmode="lin" valueType="num">
                                      <p:cBhvr>
                                        <p:cTn id="9" dur="500" fill="hold"/>
                                        <p:tgtEl>
                                          <p:spTgt spid="2"/>
                                        </p:tgtEl>
                                        <p:attrNameLst>
                                          <p:attrName>ppt_x</p:attrName>
                                        </p:attrNameLst>
                                      </p:cBhvr>
                                      <p:tavLst>
                                        <p:tav tm="0">
                                          <p:val>
                                            <p:strVal val="#ppt_x"/>
                                          </p:val>
                                        </p:tav>
                                        <p:tav tm="100000">
                                          <p:val>
                                            <p:strVal val="#ppt_x"/>
                                          </p:val>
                                        </p:tav>
                                      </p:tavLst>
                                    </p:anim>
                                    <p:anim calcmode="lin" valueType="num">
                                      <p:cBhvr>
                                        <p:cTn id="10" dur="500" fill="hold"/>
                                        <p:tgtEl>
                                          <p:spTgt spid="2"/>
                                        </p:tgtEl>
                                        <p:attrNameLst>
                                          <p:attrName>ppt_y</p:attrName>
                                        </p:attrNameLst>
                                      </p:cBhvr>
                                      <p:tavLst>
                                        <p:tav tm="0">
                                          <p:val>
                                            <p:strVal val="#ppt_h+1"/>
                                          </p:val>
                                        </p:tav>
                                        <p:tav tm="100000">
                                          <p:val>
                                            <p:strVal val="#ppt_y"/>
                                          </p:val>
                                        </p:tav>
                                      </p:tavLst>
                                    </p:anim>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54" presetClass="entr" presetSubtype="0" accel="10000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500" fill="hold"/>
                                        <p:tgtEl>
                                          <p:spTgt spid="3">
                                            <p:txEl>
                                              <p:pRg st="0" end="0"/>
                                            </p:txEl>
                                          </p:spTgt>
                                        </p:tgtEl>
                                        <p:attrNameLst>
                                          <p:attrName>ppt_w</p:attrName>
                                        </p:attrNameLst>
                                      </p:cBhvr>
                                      <p:tavLst>
                                        <p:tav tm="0">
                                          <p:val>
                                            <p:strVal val="#ppt_w*0.05"/>
                                          </p:val>
                                        </p:tav>
                                        <p:tav tm="100000">
                                          <p:val>
                                            <p:strVal val="#ppt_w"/>
                                          </p:val>
                                        </p:tav>
                                      </p:tavLst>
                                    </p:anim>
                                    <p:anim calcmode="lin" valueType="num">
                                      <p:cBhvr>
                                        <p:cTn id="17" dur="5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8" dur="5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9" dur="5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20"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ID" sz="4000" b="1" dirty="0" err="1" smtClean="0"/>
              <a:t>Bioteknologi</a:t>
            </a:r>
            <a:r>
              <a:rPr lang="en-ID" sz="4000" b="1" dirty="0" smtClean="0"/>
              <a:t> </a:t>
            </a:r>
            <a:r>
              <a:rPr lang="en-ID" sz="4000" b="1" dirty="0" err="1" smtClean="0"/>
              <a:t>dalam</a:t>
            </a:r>
            <a:r>
              <a:rPr lang="en-ID" sz="4000" b="1" dirty="0" smtClean="0"/>
              <a:t> </a:t>
            </a:r>
            <a:r>
              <a:rPr lang="en-ID" sz="4000" b="1" dirty="0" err="1" smtClean="0"/>
              <a:t>Bidang</a:t>
            </a:r>
            <a:r>
              <a:rPr lang="en-ID" sz="4000" b="1" dirty="0" smtClean="0"/>
              <a:t> </a:t>
            </a:r>
            <a:r>
              <a:rPr lang="en-ID" sz="4000" b="1" dirty="0" err="1" smtClean="0"/>
              <a:t>Pertanian</a:t>
            </a:r>
            <a:r>
              <a:rPr lang="en-ID" sz="4000" b="1" dirty="0" smtClean="0"/>
              <a:t> yang </a:t>
            </a:r>
            <a:r>
              <a:rPr lang="en-ID" sz="4000" b="1" dirty="0" err="1" smtClean="0"/>
              <a:t>Berbasis</a:t>
            </a:r>
            <a:r>
              <a:rPr lang="en-ID" sz="4000" b="1" dirty="0" smtClean="0"/>
              <a:t> </a:t>
            </a:r>
            <a:r>
              <a:rPr lang="en-ID" sz="4000" b="1" dirty="0" err="1" smtClean="0"/>
              <a:t>Pangan</a:t>
            </a:r>
            <a:endParaRPr lang="en-US" sz="4000" dirty="0"/>
          </a:p>
        </p:txBody>
      </p:sp>
      <p:sp>
        <p:nvSpPr>
          <p:cNvPr id="3" name="Content Placeholder 2"/>
          <p:cNvSpPr>
            <a:spLocks noGrp="1"/>
          </p:cNvSpPr>
          <p:nvPr>
            <p:ph idx="1"/>
          </p:nvPr>
        </p:nvSpPr>
        <p:spPr>
          <a:xfrm>
            <a:off x="457200" y="1928802"/>
            <a:ext cx="8229600" cy="4395798"/>
          </a:xfrm>
        </p:spPr>
        <p:txBody>
          <a:bodyPr>
            <a:normAutofit/>
          </a:bodyPr>
          <a:lstStyle/>
          <a:p>
            <a:pPr algn="just">
              <a:lnSpc>
                <a:spcPct val="150000"/>
              </a:lnSpc>
              <a:buNone/>
            </a:pPr>
            <a:r>
              <a:rPr lang="en-US" dirty="0" smtClean="0"/>
              <a:t>		</a:t>
            </a:r>
            <a:r>
              <a:rPr lang="en-ID" dirty="0" err="1" smtClean="0">
                <a:latin typeface="Trebuchet MS" pitchFamily="34" charset="0"/>
              </a:rPr>
              <a:t>K</a:t>
            </a:r>
            <a:r>
              <a:rPr lang="en-ID" dirty="0" err="1" smtClean="0">
                <a:latin typeface="Trebuchet MS" pitchFamily="34" charset="0"/>
              </a:rPr>
              <a:t>ebutuhan</a:t>
            </a:r>
            <a:r>
              <a:rPr lang="en-ID" dirty="0" smtClean="0">
                <a:latin typeface="Trebuchet MS" pitchFamily="34" charset="0"/>
              </a:rPr>
              <a:t> </a:t>
            </a:r>
            <a:r>
              <a:rPr lang="en-ID" dirty="0" err="1" smtClean="0">
                <a:latin typeface="Trebuchet MS" pitchFamily="34" charset="0"/>
              </a:rPr>
              <a:t>pangan</a:t>
            </a:r>
            <a:r>
              <a:rPr lang="en-ID" dirty="0" smtClean="0">
                <a:latin typeface="Trebuchet MS" pitchFamily="34" charset="0"/>
              </a:rPr>
              <a:t> </a:t>
            </a:r>
            <a:r>
              <a:rPr lang="en-ID" dirty="0" err="1" smtClean="0">
                <a:latin typeface="Trebuchet MS" pitchFamily="34" charset="0"/>
              </a:rPr>
              <a:t>adalah</a:t>
            </a:r>
            <a:r>
              <a:rPr lang="en-ID" dirty="0" smtClean="0">
                <a:latin typeface="Trebuchet MS" pitchFamily="34" charset="0"/>
              </a:rPr>
              <a:t> </a:t>
            </a:r>
            <a:r>
              <a:rPr lang="en-ID" dirty="0" err="1" smtClean="0">
                <a:latin typeface="Trebuchet MS" pitchFamily="34" charset="0"/>
              </a:rPr>
              <a:t>kebutahan</a:t>
            </a:r>
            <a:r>
              <a:rPr lang="en-ID" dirty="0" smtClean="0">
                <a:latin typeface="Trebuchet MS" pitchFamily="34" charset="0"/>
              </a:rPr>
              <a:t> </a:t>
            </a:r>
            <a:r>
              <a:rPr lang="en-ID" dirty="0" err="1" smtClean="0">
                <a:latin typeface="Trebuchet MS" pitchFamily="34" charset="0"/>
              </a:rPr>
              <a:t>dasar</a:t>
            </a:r>
            <a:r>
              <a:rPr lang="en-ID" dirty="0" smtClean="0">
                <a:latin typeface="Trebuchet MS" pitchFamily="34" charset="0"/>
              </a:rPr>
              <a:t> </a:t>
            </a:r>
            <a:r>
              <a:rPr lang="en-ID" dirty="0" err="1" smtClean="0">
                <a:latin typeface="Trebuchet MS" pitchFamily="34" charset="0"/>
              </a:rPr>
              <a:t>manusia</a:t>
            </a:r>
            <a:r>
              <a:rPr lang="en-ID" dirty="0" smtClean="0">
                <a:latin typeface="Trebuchet MS" pitchFamily="34" charset="0"/>
              </a:rPr>
              <a:t> yang </a:t>
            </a:r>
            <a:r>
              <a:rPr lang="en-ID" dirty="0" err="1" smtClean="0">
                <a:latin typeface="Trebuchet MS" pitchFamily="34" charset="0"/>
              </a:rPr>
              <a:t>sampai</a:t>
            </a:r>
            <a:r>
              <a:rPr lang="en-ID" dirty="0" smtClean="0">
                <a:latin typeface="Trebuchet MS" pitchFamily="34" charset="0"/>
              </a:rPr>
              <a:t> </a:t>
            </a:r>
            <a:r>
              <a:rPr lang="en-ID" dirty="0" err="1" smtClean="0">
                <a:latin typeface="Trebuchet MS" pitchFamily="34" charset="0"/>
              </a:rPr>
              <a:t>sekarang</a:t>
            </a:r>
            <a:r>
              <a:rPr lang="en-ID" dirty="0" smtClean="0">
                <a:latin typeface="Trebuchet MS" pitchFamily="34" charset="0"/>
              </a:rPr>
              <a:t> </a:t>
            </a:r>
            <a:r>
              <a:rPr lang="en-ID" dirty="0" err="1" smtClean="0">
                <a:latin typeface="Trebuchet MS" pitchFamily="34" charset="0"/>
              </a:rPr>
              <a:t>masih</a:t>
            </a:r>
            <a:r>
              <a:rPr lang="en-ID" dirty="0" smtClean="0">
                <a:latin typeface="Trebuchet MS" pitchFamily="34" charset="0"/>
              </a:rPr>
              <a:t> </a:t>
            </a:r>
            <a:r>
              <a:rPr lang="en-ID" dirty="0" err="1" smtClean="0">
                <a:latin typeface="Trebuchet MS" pitchFamily="34" charset="0"/>
              </a:rPr>
              <a:t>saja</a:t>
            </a:r>
            <a:r>
              <a:rPr lang="en-ID" dirty="0" smtClean="0">
                <a:latin typeface="Trebuchet MS" pitchFamily="34" charset="0"/>
              </a:rPr>
              <a:t> </a:t>
            </a:r>
            <a:r>
              <a:rPr lang="en-ID" dirty="0" err="1" smtClean="0">
                <a:latin typeface="Trebuchet MS" pitchFamily="34" charset="0"/>
              </a:rPr>
              <a:t>menemui</a:t>
            </a:r>
            <a:r>
              <a:rPr lang="en-ID" dirty="0" smtClean="0">
                <a:latin typeface="Trebuchet MS" pitchFamily="34" charset="0"/>
              </a:rPr>
              <a:t> </a:t>
            </a:r>
            <a:r>
              <a:rPr lang="en-ID" dirty="0" err="1" smtClean="0">
                <a:latin typeface="Trebuchet MS" pitchFamily="34" charset="0"/>
              </a:rPr>
              <a:t>kendala</a:t>
            </a:r>
            <a:r>
              <a:rPr lang="en-ID" dirty="0" smtClean="0">
                <a:latin typeface="Trebuchet MS" pitchFamily="34" charset="0"/>
              </a:rPr>
              <a:t>. </a:t>
            </a:r>
            <a:r>
              <a:rPr lang="en-ID" dirty="0" err="1" smtClean="0">
                <a:latin typeface="Trebuchet MS" pitchFamily="34" charset="0"/>
              </a:rPr>
              <a:t>sejak</a:t>
            </a:r>
            <a:r>
              <a:rPr lang="en-ID" dirty="0" smtClean="0">
                <a:latin typeface="Trebuchet MS" pitchFamily="34" charset="0"/>
              </a:rPr>
              <a:t> </a:t>
            </a:r>
            <a:r>
              <a:rPr lang="en-ID" dirty="0" err="1" smtClean="0">
                <a:latin typeface="Trebuchet MS" pitchFamily="34" charset="0"/>
              </a:rPr>
              <a:t>dahulu</a:t>
            </a:r>
            <a:r>
              <a:rPr lang="en-ID" dirty="0" smtClean="0">
                <a:latin typeface="Trebuchet MS" pitchFamily="34" charset="0"/>
              </a:rPr>
              <a:t> </a:t>
            </a:r>
            <a:r>
              <a:rPr lang="en-ID" dirty="0" err="1" smtClean="0">
                <a:latin typeface="Trebuchet MS" pitchFamily="34" charset="0"/>
              </a:rPr>
              <a:t>pemenuhan</a:t>
            </a:r>
            <a:r>
              <a:rPr lang="en-ID" dirty="0" smtClean="0">
                <a:latin typeface="Trebuchet MS" pitchFamily="34" charset="0"/>
              </a:rPr>
              <a:t> </a:t>
            </a:r>
            <a:r>
              <a:rPr lang="en-ID" dirty="0" err="1" smtClean="0">
                <a:latin typeface="Trebuchet MS" pitchFamily="34" charset="0"/>
              </a:rPr>
              <a:t>pangan</a:t>
            </a:r>
            <a:r>
              <a:rPr lang="en-ID" dirty="0" smtClean="0">
                <a:latin typeface="Trebuchet MS" pitchFamily="34" charset="0"/>
              </a:rPr>
              <a:t> </a:t>
            </a:r>
            <a:r>
              <a:rPr lang="en-ID" dirty="0" err="1" smtClean="0">
                <a:latin typeface="Trebuchet MS" pitchFamily="34" charset="0"/>
              </a:rPr>
              <a:t>sesungguhnya</a:t>
            </a:r>
            <a:r>
              <a:rPr lang="en-ID" dirty="0" smtClean="0">
                <a:latin typeface="Trebuchet MS" pitchFamily="34" charset="0"/>
              </a:rPr>
              <a:t> </a:t>
            </a:r>
            <a:r>
              <a:rPr lang="en-ID" dirty="0" err="1" smtClean="0">
                <a:latin typeface="Trebuchet MS" pitchFamily="34" charset="0"/>
              </a:rPr>
              <a:t>memicu</a:t>
            </a:r>
            <a:r>
              <a:rPr lang="en-ID" dirty="0" smtClean="0">
                <a:latin typeface="Trebuchet MS" pitchFamily="34" charset="0"/>
              </a:rPr>
              <a:t> </a:t>
            </a:r>
            <a:r>
              <a:rPr lang="en-ID" dirty="0" err="1" smtClean="0">
                <a:latin typeface="Trebuchet MS" pitchFamily="34" charset="0"/>
              </a:rPr>
              <a:t>manusia</a:t>
            </a:r>
            <a:r>
              <a:rPr lang="en-ID" dirty="0" smtClean="0">
                <a:latin typeface="Trebuchet MS" pitchFamily="34" charset="0"/>
              </a:rPr>
              <a:t> </a:t>
            </a:r>
            <a:r>
              <a:rPr lang="en-ID" dirty="0" err="1" smtClean="0">
                <a:latin typeface="Trebuchet MS" pitchFamily="34" charset="0"/>
              </a:rPr>
              <a:t>untuk</a:t>
            </a:r>
            <a:r>
              <a:rPr lang="en-ID" dirty="0" smtClean="0">
                <a:latin typeface="Trebuchet MS" pitchFamily="34" charset="0"/>
              </a:rPr>
              <a:t> </a:t>
            </a:r>
            <a:r>
              <a:rPr lang="en-ID" dirty="0" err="1" smtClean="0">
                <a:latin typeface="Trebuchet MS" pitchFamily="34" charset="0"/>
              </a:rPr>
              <a:t>bereksporasi</a:t>
            </a:r>
            <a:r>
              <a:rPr lang="en-ID" dirty="0" smtClean="0">
                <a:latin typeface="Trebuchet MS" pitchFamily="34" charset="0"/>
              </a:rPr>
              <a:t> </a:t>
            </a:r>
            <a:r>
              <a:rPr lang="en-ID" dirty="0" err="1" smtClean="0">
                <a:latin typeface="Trebuchet MS" pitchFamily="34" charset="0"/>
              </a:rPr>
              <a:t>mencari</a:t>
            </a:r>
            <a:r>
              <a:rPr lang="en-ID" dirty="0" smtClean="0">
                <a:latin typeface="Trebuchet MS" pitchFamily="34" charset="0"/>
              </a:rPr>
              <a:t> </a:t>
            </a:r>
            <a:r>
              <a:rPr lang="en-ID" dirty="0" err="1" smtClean="0">
                <a:latin typeface="Trebuchet MS" pitchFamily="34" charset="0"/>
              </a:rPr>
              <a:t>sumber-sumber</a:t>
            </a:r>
            <a:r>
              <a:rPr lang="en-ID" dirty="0" smtClean="0">
                <a:latin typeface="Trebuchet MS" pitchFamily="34" charset="0"/>
              </a:rPr>
              <a:t> </a:t>
            </a:r>
            <a:r>
              <a:rPr lang="en-ID" dirty="0" err="1" smtClean="0">
                <a:latin typeface="Trebuchet MS" pitchFamily="34" charset="0"/>
              </a:rPr>
              <a:t>pangan</a:t>
            </a:r>
            <a:r>
              <a:rPr lang="en-ID" dirty="0" smtClean="0">
                <a:latin typeface="Trebuchet MS" pitchFamily="34" charset="0"/>
              </a:rPr>
              <a:t> </a:t>
            </a:r>
            <a:r>
              <a:rPr lang="en-ID" dirty="0" err="1" smtClean="0">
                <a:latin typeface="Trebuchet MS" pitchFamily="34" charset="0"/>
              </a:rPr>
              <a:t>lainnya</a:t>
            </a:r>
            <a:r>
              <a:rPr lang="en-ID" dirty="0" smtClean="0">
                <a:latin typeface="Trebuchet MS" pitchFamily="34" charset="0"/>
              </a:rPr>
              <a:t>. </a:t>
            </a:r>
            <a:r>
              <a:rPr lang="en-ID" dirty="0" err="1" smtClean="0">
                <a:latin typeface="Trebuchet MS" pitchFamily="34" charset="0"/>
              </a:rPr>
              <a:t>Ditambah</a:t>
            </a:r>
            <a:r>
              <a:rPr lang="en-ID" dirty="0" smtClean="0">
                <a:latin typeface="Trebuchet MS" pitchFamily="34" charset="0"/>
              </a:rPr>
              <a:t> </a:t>
            </a:r>
            <a:r>
              <a:rPr lang="en-ID" dirty="0" err="1" smtClean="0">
                <a:latin typeface="Trebuchet MS" pitchFamily="34" charset="0"/>
              </a:rPr>
              <a:t>pesatnya</a:t>
            </a:r>
            <a:r>
              <a:rPr lang="en-ID" dirty="0" smtClean="0">
                <a:latin typeface="Trebuchet MS" pitchFamily="34" charset="0"/>
              </a:rPr>
              <a:t> </a:t>
            </a:r>
            <a:r>
              <a:rPr lang="en-ID" dirty="0" err="1" smtClean="0">
                <a:latin typeface="Trebuchet MS" pitchFamily="34" charset="0"/>
              </a:rPr>
              <a:t>pertambangan</a:t>
            </a:r>
            <a:r>
              <a:rPr lang="en-ID" dirty="0" smtClean="0">
                <a:latin typeface="Trebuchet MS" pitchFamily="34" charset="0"/>
              </a:rPr>
              <a:t> </a:t>
            </a:r>
            <a:r>
              <a:rPr lang="en-ID" dirty="0" err="1" smtClean="0">
                <a:latin typeface="Trebuchet MS" pitchFamily="34" charset="0"/>
              </a:rPr>
              <a:t>penduduk</a:t>
            </a:r>
            <a:r>
              <a:rPr lang="en-ID" dirty="0" smtClean="0">
                <a:latin typeface="Trebuchet MS" pitchFamily="34" charset="0"/>
              </a:rPr>
              <a:t> </a:t>
            </a:r>
            <a:r>
              <a:rPr lang="en-ID" dirty="0" err="1" smtClean="0">
                <a:latin typeface="Trebuchet MS" pitchFamily="34" charset="0"/>
              </a:rPr>
              <a:t>dari</a:t>
            </a:r>
            <a:r>
              <a:rPr lang="en-ID" dirty="0" smtClean="0">
                <a:latin typeface="Trebuchet MS" pitchFamily="34" charset="0"/>
              </a:rPr>
              <a:t> </a:t>
            </a:r>
            <a:r>
              <a:rPr lang="en-ID" dirty="0" err="1" smtClean="0">
                <a:latin typeface="Trebuchet MS" pitchFamily="34" charset="0"/>
              </a:rPr>
              <a:t>waktu</a:t>
            </a:r>
            <a:r>
              <a:rPr lang="en-ID" dirty="0" smtClean="0">
                <a:latin typeface="Trebuchet MS" pitchFamily="34" charset="0"/>
              </a:rPr>
              <a:t> </a:t>
            </a:r>
            <a:r>
              <a:rPr lang="en-ID" dirty="0" err="1" smtClean="0">
                <a:latin typeface="Trebuchet MS" pitchFamily="34" charset="0"/>
              </a:rPr>
              <a:t>ke</a:t>
            </a:r>
            <a:r>
              <a:rPr lang="en-ID" dirty="0" smtClean="0">
                <a:latin typeface="Trebuchet MS" pitchFamily="34" charset="0"/>
              </a:rPr>
              <a:t> </a:t>
            </a:r>
            <a:r>
              <a:rPr lang="en-ID" dirty="0" err="1" smtClean="0">
                <a:latin typeface="Trebuchet MS" pitchFamily="34" charset="0"/>
              </a:rPr>
              <a:t>waktu</a:t>
            </a:r>
            <a:r>
              <a:rPr lang="en-ID" dirty="0" smtClean="0">
                <a:latin typeface="Trebuchet MS" pitchFamily="34" charset="0"/>
              </a:rPr>
              <a:t>.</a:t>
            </a:r>
            <a:endParaRPr lang="en-US" dirty="0"/>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28736"/>
            <a:ext cx="8229600" cy="4895864"/>
          </a:xfrm>
        </p:spPr>
        <p:txBody>
          <a:bodyPr/>
          <a:lstStyle/>
          <a:p>
            <a:pPr algn="just">
              <a:lnSpc>
                <a:spcPct val="150000"/>
              </a:lnSpc>
              <a:buNone/>
            </a:pPr>
            <a:r>
              <a:rPr lang="en-ID" dirty="0" smtClean="0">
                <a:latin typeface="Trebuchet MS" pitchFamily="34" charset="0"/>
              </a:rPr>
              <a:t>		</a:t>
            </a:r>
            <a:r>
              <a:rPr lang="en-ID" dirty="0" err="1" smtClean="0">
                <a:latin typeface="Trebuchet MS" pitchFamily="34" charset="0"/>
              </a:rPr>
              <a:t>Dengan</a:t>
            </a:r>
            <a:r>
              <a:rPr lang="en-ID" dirty="0" smtClean="0">
                <a:latin typeface="Trebuchet MS" pitchFamily="34" charset="0"/>
              </a:rPr>
              <a:t> </a:t>
            </a:r>
            <a:r>
              <a:rPr lang="en-ID" dirty="0" err="1" smtClean="0">
                <a:latin typeface="Trebuchet MS" pitchFamily="34" charset="0"/>
              </a:rPr>
              <a:t>itu</a:t>
            </a:r>
            <a:r>
              <a:rPr lang="en-ID" dirty="0" smtClean="0">
                <a:latin typeface="Trebuchet MS" pitchFamily="34" charset="0"/>
              </a:rPr>
              <a:t> </a:t>
            </a:r>
            <a:r>
              <a:rPr lang="en-ID" dirty="0" err="1" smtClean="0">
                <a:latin typeface="Trebuchet MS" pitchFamily="34" charset="0"/>
              </a:rPr>
              <a:t>mendorong</a:t>
            </a:r>
            <a:r>
              <a:rPr lang="en-ID" dirty="0" smtClean="0">
                <a:latin typeface="Trebuchet MS" pitchFamily="34" charset="0"/>
              </a:rPr>
              <a:t> </a:t>
            </a:r>
            <a:r>
              <a:rPr lang="en-ID" dirty="0" err="1" smtClean="0">
                <a:latin typeface="Trebuchet MS" pitchFamily="34" charset="0"/>
              </a:rPr>
              <a:t>naluri</a:t>
            </a:r>
            <a:r>
              <a:rPr lang="en-ID" dirty="0" smtClean="0">
                <a:latin typeface="Trebuchet MS" pitchFamily="34" charset="0"/>
              </a:rPr>
              <a:t> </a:t>
            </a:r>
            <a:r>
              <a:rPr lang="en-ID" dirty="0" err="1" smtClean="0">
                <a:latin typeface="Trebuchet MS" pitchFamily="34" charset="0"/>
              </a:rPr>
              <a:t>keingintahuan</a:t>
            </a:r>
            <a:r>
              <a:rPr lang="en-ID" dirty="0" smtClean="0">
                <a:latin typeface="Trebuchet MS" pitchFamily="34" charset="0"/>
              </a:rPr>
              <a:t> </a:t>
            </a:r>
            <a:r>
              <a:rPr lang="en-ID" dirty="0" err="1" smtClean="0">
                <a:latin typeface="Trebuchet MS" pitchFamily="34" charset="0"/>
              </a:rPr>
              <a:t>manusia</a:t>
            </a:r>
            <a:r>
              <a:rPr lang="en-ID" dirty="0" smtClean="0">
                <a:latin typeface="Trebuchet MS" pitchFamily="34" charset="0"/>
              </a:rPr>
              <a:t> </a:t>
            </a:r>
            <a:r>
              <a:rPr lang="en-ID" dirty="0" err="1" smtClean="0">
                <a:latin typeface="Trebuchet MS" pitchFamily="34" charset="0"/>
              </a:rPr>
              <a:t>untuk</a:t>
            </a:r>
            <a:r>
              <a:rPr lang="en-ID" dirty="0" smtClean="0">
                <a:latin typeface="Trebuchet MS" pitchFamily="34" charset="0"/>
              </a:rPr>
              <a:t> </a:t>
            </a:r>
            <a:r>
              <a:rPr lang="en-ID" dirty="0" err="1" smtClean="0">
                <a:latin typeface="Trebuchet MS" pitchFamily="34" charset="0"/>
              </a:rPr>
              <a:t>berekreasi</a:t>
            </a:r>
            <a:r>
              <a:rPr lang="en-ID" dirty="0" smtClean="0">
                <a:latin typeface="Trebuchet MS" pitchFamily="34" charset="0"/>
              </a:rPr>
              <a:t> </a:t>
            </a:r>
            <a:r>
              <a:rPr lang="en-ID" dirty="0" err="1" smtClean="0">
                <a:latin typeface="Trebuchet MS" pitchFamily="34" charset="0"/>
              </a:rPr>
              <a:t>mencari</a:t>
            </a:r>
            <a:r>
              <a:rPr lang="en-ID" dirty="0" smtClean="0">
                <a:latin typeface="Trebuchet MS" pitchFamily="34" charset="0"/>
              </a:rPr>
              <a:t> </a:t>
            </a:r>
            <a:r>
              <a:rPr lang="en-ID" dirty="0" err="1" smtClean="0">
                <a:latin typeface="Trebuchet MS" pitchFamily="34" charset="0"/>
              </a:rPr>
              <a:t>cara</a:t>
            </a:r>
            <a:r>
              <a:rPr lang="en-ID" dirty="0" smtClean="0">
                <a:latin typeface="Trebuchet MS" pitchFamily="34" charset="0"/>
              </a:rPr>
              <a:t> </a:t>
            </a:r>
            <a:r>
              <a:rPr lang="en-ID" dirty="0" err="1" smtClean="0">
                <a:latin typeface="Trebuchet MS" pitchFamily="34" charset="0"/>
              </a:rPr>
              <a:t>mudah</a:t>
            </a:r>
            <a:r>
              <a:rPr lang="en-ID" dirty="0" smtClean="0">
                <a:latin typeface="Trebuchet MS" pitchFamily="34" charset="0"/>
              </a:rPr>
              <a:t> </a:t>
            </a:r>
            <a:r>
              <a:rPr lang="en-ID" dirty="0" err="1" smtClean="0">
                <a:latin typeface="Trebuchet MS" pitchFamily="34" charset="0"/>
              </a:rPr>
              <a:t>memperoleh</a:t>
            </a:r>
            <a:r>
              <a:rPr lang="en-ID" dirty="0" smtClean="0">
                <a:latin typeface="Trebuchet MS" pitchFamily="34" charset="0"/>
              </a:rPr>
              <a:t> </a:t>
            </a:r>
            <a:r>
              <a:rPr lang="en-ID" dirty="0" err="1" smtClean="0">
                <a:latin typeface="Trebuchet MS" pitchFamily="34" charset="0"/>
              </a:rPr>
              <a:t>pangan</a:t>
            </a:r>
            <a:r>
              <a:rPr lang="en-ID" dirty="0" smtClean="0">
                <a:latin typeface="Trebuchet MS" pitchFamily="34" charset="0"/>
              </a:rPr>
              <a:t> </a:t>
            </a:r>
            <a:r>
              <a:rPr lang="en-ID" dirty="0" err="1" smtClean="0">
                <a:latin typeface="Trebuchet MS" pitchFamily="34" charset="0"/>
              </a:rPr>
              <a:t>dengan</a:t>
            </a:r>
            <a:r>
              <a:rPr lang="en-ID" dirty="0" smtClean="0">
                <a:latin typeface="Trebuchet MS" pitchFamily="34" charset="0"/>
              </a:rPr>
              <a:t> </a:t>
            </a:r>
            <a:r>
              <a:rPr lang="en-ID" dirty="0" err="1" smtClean="0">
                <a:latin typeface="Trebuchet MS" pitchFamily="34" charset="0"/>
              </a:rPr>
              <a:t>memakai</a:t>
            </a:r>
            <a:r>
              <a:rPr lang="en-ID" dirty="0" smtClean="0">
                <a:latin typeface="Trebuchet MS" pitchFamily="34" charset="0"/>
              </a:rPr>
              <a:t> </a:t>
            </a:r>
            <a:r>
              <a:rPr lang="en-ID" dirty="0" err="1" smtClean="0">
                <a:latin typeface="Trebuchet MS" pitchFamily="34" charset="0"/>
              </a:rPr>
              <a:t>kecerdasan</a:t>
            </a:r>
            <a:r>
              <a:rPr lang="en-ID" dirty="0" smtClean="0">
                <a:latin typeface="Trebuchet MS" pitchFamily="34" charset="0"/>
              </a:rPr>
              <a:t> aka </a:t>
            </a:r>
            <a:r>
              <a:rPr lang="en-ID" dirty="0" err="1" smtClean="0">
                <a:latin typeface="Trebuchet MS" pitchFamily="34" charset="0"/>
              </a:rPr>
              <a:t>dan</a:t>
            </a:r>
            <a:r>
              <a:rPr lang="en-ID" dirty="0" smtClean="0">
                <a:latin typeface="Trebuchet MS" pitchFamily="34" charset="0"/>
              </a:rPr>
              <a:t> </a:t>
            </a:r>
            <a:r>
              <a:rPr lang="en-ID" dirty="0" err="1" smtClean="0">
                <a:latin typeface="Trebuchet MS" pitchFamily="34" charset="0"/>
              </a:rPr>
              <a:t>tenaga</a:t>
            </a:r>
            <a:r>
              <a:rPr lang="en-ID" dirty="0" smtClean="0">
                <a:latin typeface="Trebuchet MS" pitchFamily="34" charset="0"/>
              </a:rPr>
              <a:t>. </a:t>
            </a:r>
            <a:r>
              <a:rPr lang="en-ID" dirty="0" err="1" smtClean="0">
                <a:latin typeface="Trebuchet MS" pitchFamily="34" charset="0"/>
              </a:rPr>
              <a:t>Dimulai</a:t>
            </a:r>
            <a:r>
              <a:rPr lang="en-ID" dirty="0" smtClean="0">
                <a:latin typeface="Trebuchet MS" pitchFamily="34" charset="0"/>
              </a:rPr>
              <a:t> </a:t>
            </a:r>
            <a:r>
              <a:rPr lang="en-ID" dirty="0" err="1" smtClean="0">
                <a:latin typeface="Trebuchet MS" pitchFamily="34" charset="0"/>
              </a:rPr>
              <a:t>sejak</a:t>
            </a:r>
            <a:r>
              <a:rPr lang="en-ID" dirty="0" smtClean="0">
                <a:latin typeface="Trebuchet MS" pitchFamily="34" charset="0"/>
              </a:rPr>
              <a:t> 2.000 - 10.000 </a:t>
            </a:r>
            <a:r>
              <a:rPr lang="en-ID" dirty="0" err="1" smtClean="0">
                <a:latin typeface="Trebuchet MS" pitchFamily="34" charset="0"/>
              </a:rPr>
              <a:t>tahun</a:t>
            </a:r>
            <a:r>
              <a:rPr lang="en-ID" dirty="0" smtClean="0">
                <a:latin typeface="Trebuchet MS" pitchFamily="34" charset="0"/>
              </a:rPr>
              <a:t> yang </a:t>
            </a:r>
            <a:r>
              <a:rPr lang="en-ID" dirty="0" err="1" smtClean="0">
                <a:latin typeface="Trebuchet MS" pitchFamily="34" charset="0"/>
              </a:rPr>
              <a:t>lalu</a:t>
            </a:r>
            <a:r>
              <a:rPr lang="en-ID" dirty="0" smtClean="0">
                <a:latin typeface="Trebuchet MS" pitchFamily="34" charset="0"/>
              </a:rPr>
              <a:t> </a:t>
            </a:r>
            <a:r>
              <a:rPr lang="en-ID" dirty="0" err="1" smtClean="0">
                <a:latin typeface="Trebuchet MS" pitchFamily="34" charset="0"/>
              </a:rPr>
              <a:t>nenek</a:t>
            </a:r>
            <a:r>
              <a:rPr lang="en-ID" dirty="0" smtClean="0">
                <a:latin typeface="Trebuchet MS" pitchFamily="34" charset="0"/>
              </a:rPr>
              <a:t> </a:t>
            </a:r>
            <a:r>
              <a:rPr lang="en-ID" dirty="0" err="1" smtClean="0">
                <a:latin typeface="Trebuchet MS" pitchFamily="34" charset="0"/>
              </a:rPr>
              <a:t>moyang</a:t>
            </a:r>
            <a:r>
              <a:rPr lang="en-ID" dirty="0" smtClean="0">
                <a:latin typeface="Trebuchet MS" pitchFamily="34" charset="0"/>
              </a:rPr>
              <a:t> </a:t>
            </a:r>
            <a:r>
              <a:rPr lang="en-ID" dirty="0" err="1" smtClean="0">
                <a:latin typeface="Trebuchet MS" pitchFamily="34" charset="0"/>
              </a:rPr>
              <a:t>kita</a:t>
            </a:r>
            <a:r>
              <a:rPr lang="en-ID" dirty="0" smtClean="0">
                <a:latin typeface="Trebuchet MS" pitchFamily="34" charset="0"/>
              </a:rPr>
              <a:t> </a:t>
            </a:r>
            <a:r>
              <a:rPr lang="en-ID" dirty="0" err="1" smtClean="0">
                <a:latin typeface="Trebuchet MS" pitchFamily="34" charset="0"/>
              </a:rPr>
              <a:t>telah</a:t>
            </a:r>
            <a:r>
              <a:rPr lang="en-ID" dirty="0" smtClean="0">
                <a:latin typeface="Trebuchet MS" pitchFamily="34" charset="0"/>
              </a:rPr>
              <a:t> </a:t>
            </a:r>
            <a:r>
              <a:rPr lang="en-ID" dirty="0" err="1" smtClean="0">
                <a:latin typeface="Trebuchet MS" pitchFamily="34" charset="0"/>
              </a:rPr>
              <a:t>mengenal</a:t>
            </a:r>
            <a:r>
              <a:rPr lang="en-ID" dirty="0" smtClean="0">
                <a:latin typeface="Trebuchet MS" pitchFamily="34" charset="0"/>
              </a:rPr>
              <a:t> </a:t>
            </a:r>
            <a:r>
              <a:rPr lang="en-ID" dirty="0" err="1" smtClean="0">
                <a:latin typeface="Trebuchet MS" pitchFamily="34" charset="0"/>
              </a:rPr>
              <a:t>apa</a:t>
            </a:r>
            <a:r>
              <a:rPr lang="en-ID" dirty="0" smtClean="0">
                <a:latin typeface="Trebuchet MS" pitchFamily="34" charset="0"/>
              </a:rPr>
              <a:t> </a:t>
            </a:r>
            <a:r>
              <a:rPr lang="en-ID" dirty="0" err="1" smtClean="0">
                <a:latin typeface="Trebuchet MS" pitchFamily="34" charset="0"/>
              </a:rPr>
              <a:t>itu</a:t>
            </a:r>
            <a:r>
              <a:rPr lang="en-ID" dirty="0" smtClean="0">
                <a:latin typeface="Trebuchet MS" pitchFamily="34" charset="0"/>
              </a:rPr>
              <a:t> </a:t>
            </a:r>
            <a:r>
              <a:rPr lang="en-ID" dirty="0" err="1" smtClean="0">
                <a:latin typeface="Trebuchet MS" pitchFamily="34" charset="0"/>
              </a:rPr>
              <a:t>benih</a:t>
            </a:r>
            <a:r>
              <a:rPr lang="en-ID" dirty="0" smtClean="0">
                <a:latin typeface="Trebuchet MS" pitchFamily="34" charset="0"/>
              </a:rPr>
              <a:t> yang </a:t>
            </a:r>
            <a:r>
              <a:rPr lang="en-ID" dirty="0" err="1" smtClean="0">
                <a:latin typeface="Trebuchet MS" pitchFamily="34" charset="0"/>
              </a:rPr>
              <a:t>unggul</a:t>
            </a:r>
            <a:r>
              <a:rPr lang="en-ID" dirty="0" smtClean="0">
                <a:latin typeface="Trebuchet MS" pitchFamily="34" charset="0"/>
              </a:rPr>
              <a:t> (</a:t>
            </a:r>
            <a:r>
              <a:rPr lang="en-ID" dirty="0" err="1" smtClean="0">
                <a:latin typeface="Trebuchet MS" pitchFamily="34" charset="0"/>
              </a:rPr>
              <a:t>hereditas</a:t>
            </a:r>
            <a:r>
              <a:rPr lang="en-ID" dirty="0" smtClean="0">
                <a:latin typeface="Trebuchet MS" pitchFamily="34" charset="0"/>
              </a:rPr>
              <a:t>) yang </a:t>
            </a:r>
            <a:r>
              <a:rPr lang="en-ID" dirty="0" err="1" smtClean="0">
                <a:latin typeface="Trebuchet MS" pitchFamily="34" charset="0"/>
              </a:rPr>
              <a:t>merupakan</a:t>
            </a:r>
            <a:r>
              <a:rPr lang="en-ID" dirty="0" smtClean="0">
                <a:latin typeface="Trebuchet MS" pitchFamily="34" charset="0"/>
              </a:rPr>
              <a:t> </a:t>
            </a:r>
            <a:r>
              <a:rPr lang="en-ID" dirty="0" err="1" smtClean="0">
                <a:latin typeface="Trebuchet MS" pitchFamily="34" charset="0"/>
              </a:rPr>
              <a:t>cikal</a:t>
            </a:r>
            <a:r>
              <a:rPr lang="en-ID" dirty="0" smtClean="0">
                <a:latin typeface="Trebuchet MS" pitchFamily="34" charset="0"/>
              </a:rPr>
              <a:t> </a:t>
            </a:r>
            <a:r>
              <a:rPr lang="en-ID" dirty="0" err="1" smtClean="0">
                <a:latin typeface="Trebuchet MS" pitchFamily="34" charset="0"/>
              </a:rPr>
              <a:t>bakal</a:t>
            </a:r>
            <a:r>
              <a:rPr lang="en-ID" dirty="0" smtClean="0">
                <a:latin typeface="Trebuchet MS" pitchFamily="34" charset="0"/>
              </a:rPr>
              <a:t> </a:t>
            </a:r>
            <a:r>
              <a:rPr lang="en-ID" dirty="0" err="1" smtClean="0">
                <a:latin typeface="Trebuchet MS" pitchFamily="34" charset="0"/>
              </a:rPr>
              <a:t>dari</a:t>
            </a:r>
            <a:r>
              <a:rPr lang="en-ID" dirty="0" smtClean="0">
                <a:latin typeface="Trebuchet MS" pitchFamily="34" charset="0"/>
              </a:rPr>
              <a:t> </a:t>
            </a:r>
            <a:r>
              <a:rPr lang="en-ID" dirty="0" err="1" smtClean="0">
                <a:latin typeface="Trebuchet MS" pitchFamily="34" charset="0"/>
              </a:rPr>
              <a:t>bioteknologi</a:t>
            </a:r>
            <a:r>
              <a:rPr lang="en-ID" dirty="0" smtClean="0">
                <a:latin typeface="Trebuchet MS" pitchFamily="34" charset="0"/>
              </a:rPr>
              <a:t> </a:t>
            </a:r>
            <a:r>
              <a:rPr lang="en-ID" dirty="0" err="1" smtClean="0">
                <a:latin typeface="Trebuchet MS" pitchFamily="34" charset="0"/>
              </a:rPr>
              <a:t>bidang</a:t>
            </a:r>
            <a:r>
              <a:rPr lang="en-ID" dirty="0" smtClean="0">
                <a:latin typeface="Trebuchet MS" pitchFamily="34" charset="0"/>
              </a:rPr>
              <a:t> </a:t>
            </a:r>
            <a:r>
              <a:rPr lang="en-ID" dirty="0" err="1" smtClean="0">
                <a:latin typeface="Trebuchet MS" pitchFamily="34" charset="0"/>
              </a:rPr>
              <a:t>pertanian</a:t>
            </a:r>
            <a:r>
              <a:rPr lang="en-ID" dirty="0" smtClean="0">
                <a:latin typeface="Trebuchet MS" pitchFamily="34" charset="0"/>
              </a:rPr>
              <a:t>.</a:t>
            </a:r>
            <a:endParaRPr lang="en-US" dirty="0"/>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395930"/>
          </a:xfrm>
        </p:spPr>
        <p:txBody>
          <a:bodyPr>
            <a:normAutofit fontScale="92500"/>
          </a:bodyPr>
          <a:lstStyle/>
          <a:p>
            <a:pPr marL="0" indent="0" algn="ctr">
              <a:lnSpc>
                <a:spcPct val="150000"/>
              </a:lnSpc>
              <a:buNone/>
            </a:pPr>
            <a:r>
              <a:rPr lang="en-ID" dirty="0" err="1" smtClean="0">
                <a:latin typeface="Times New Roman" panose="02020603050405020304" pitchFamily="18" charset="0"/>
                <a:cs typeface="Times New Roman" panose="02020603050405020304" pitchFamily="18" charset="0"/>
              </a:rPr>
              <a:t>Selain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untuk</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membuat</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pangan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jadi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bioteknologi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bisa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diaplikasikan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untuk</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pembuatan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produk</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transgenik</a:t>
            </a:r>
            <a:r>
              <a:rPr lang="en-ID" dirty="0" smtClean="0">
                <a:latin typeface="Times New Roman" panose="02020603050405020304" pitchFamily="18" charset="0"/>
                <a:cs typeface="Times New Roman" panose="02020603050405020304" pitchFamily="18" charset="0"/>
              </a:rPr>
              <a:t>.</a:t>
            </a:r>
            <a:endParaRPr lang="en-ID" dirty="0" smtClean="0">
              <a:latin typeface="Times New Roman" panose="02020603050405020304" pitchFamily="18" charset="0"/>
              <a:cs typeface="Times New Roman" panose="02020603050405020304" pitchFamily="18" charset="0"/>
            </a:endParaRPr>
          </a:p>
          <a:p>
            <a:pPr marL="0" indent="0" algn="ctr">
              <a:lnSpc>
                <a:spcPct val="150000"/>
              </a:lnSpc>
              <a:buNone/>
            </a:pPr>
            <a:r>
              <a:rPr lang="en-ID" dirty="0" err="1" smtClean="0">
                <a:latin typeface="Times New Roman" panose="02020603050405020304" pitchFamily="18" charset="0"/>
                <a:cs typeface="Times New Roman" panose="02020603050405020304" pitchFamily="18" charset="0"/>
              </a:rPr>
              <a:t>Teknologi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transgenik</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telah</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dilakukan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pada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beberapa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tanaman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pertanian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seperti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jagung</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kapas</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tomat</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padi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kedelai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dan</a:t>
            </a:r>
            <a:r>
              <a:rPr lang="en-ID" dirty="0" smtClean="0">
                <a:latin typeface="Times New Roman" panose="02020603050405020304" pitchFamily="18" charset="0"/>
                <a:cs typeface="Times New Roman" panose="02020603050405020304" pitchFamily="18" charset="0"/>
              </a:rPr>
              <a:t> papaya. </a:t>
            </a:r>
            <a:r>
              <a:rPr lang="en-ID" dirty="0" err="1" smtClean="0">
                <a:latin typeface="Times New Roman" panose="02020603050405020304" pitchFamily="18" charset="0"/>
                <a:cs typeface="Times New Roman" panose="02020603050405020304" pitchFamily="18" charset="0"/>
              </a:rPr>
              <a:t>Pada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kedelai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telah</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dimasukkan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beberapa</a:t>
            </a:r>
            <a:r>
              <a:rPr lang="en-ID" dirty="0" smtClean="0">
                <a:latin typeface="Times New Roman" panose="02020603050405020304" pitchFamily="18" charset="0"/>
                <a:cs typeface="Times New Roman" panose="02020603050405020304" pitchFamily="18" charset="0"/>
              </a:rPr>
              <a:t> gen yang </a:t>
            </a:r>
            <a:r>
              <a:rPr lang="en-ID" dirty="0" err="1" smtClean="0">
                <a:latin typeface="Times New Roman" panose="02020603050405020304" pitchFamily="18" charset="0"/>
                <a:cs typeface="Times New Roman" panose="02020603050405020304" pitchFamily="18" charset="0"/>
              </a:rPr>
              <a:t>menyebabkan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variasi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pada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tanaman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kedelai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Pada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tanaman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jagung</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telah</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dimasukkan</a:t>
            </a:r>
            <a:r>
              <a:rPr lang="en-ID" dirty="0" smtClean="0">
                <a:latin typeface="Times New Roman" panose="02020603050405020304" pitchFamily="18" charset="0"/>
                <a:cs typeface="Times New Roman" panose="02020603050405020304" pitchFamily="18" charset="0"/>
              </a:rPr>
              <a:t> gen cry </a:t>
            </a:r>
            <a:r>
              <a:rPr lang="en-ID" dirty="0" err="1" smtClean="0">
                <a:latin typeface="Times New Roman" panose="02020603050405020304" pitchFamily="18" charset="0"/>
                <a:cs typeface="Times New Roman" panose="02020603050405020304" pitchFamily="18" charset="0"/>
              </a:rPr>
              <a:t>dari</a:t>
            </a:r>
            <a:r>
              <a:rPr lang="en-ID" dirty="0" smtClean="0">
                <a:latin typeface="Times New Roman" panose="02020603050405020304" pitchFamily="18" charset="0"/>
                <a:cs typeface="Times New Roman" panose="02020603050405020304" pitchFamily="18" charset="0"/>
              </a:rPr>
              <a:t> Bacillus </a:t>
            </a:r>
            <a:r>
              <a:rPr lang="en-ID" dirty="0" err="1" smtClean="0">
                <a:latin typeface="Times New Roman" panose="02020603050405020304" pitchFamily="18" charset="0"/>
                <a:cs typeface="Times New Roman" panose="02020603050405020304" pitchFamily="18" charset="0"/>
              </a:rPr>
              <a:t>thuringiensis</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disebut</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dengan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jagung</a:t>
            </a:r>
            <a:r>
              <a:rPr lang="en-ID" dirty="0" smtClean="0">
                <a:latin typeface="Times New Roman" panose="02020603050405020304" pitchFamily="18" charset="0"/>
                <a:cs typeface="Times New Roman" panose="02020603050405020304" pitchFamily="18" charset="0"/>
              </a:rPr>
              <a:t> Bt, yang </a:t>
            </a:r>
            <a:r>
              <a:rPr lang="en-ID" dirty="0" err="1" smtClean="0">
                <a:latin typeface="Times New Roman" panose="02020603050405020304" pitchFamily="18" charset="0"/>
                <a:cs typeface="Times New Roman" panose="02020603050405020304" pitchFamily="18" charset="0"/>
              </a:rPr>
              <a:t>menyebabkan</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jagung</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menghasilkan</a:t>
            </a:r>
            <a:r>
              <a:rPr lang="en-ID" dirty="0" smtClean="0">
                <a:latin typeface="Times New Roman" panose="02020603050405020304" pitchFamily="18" charset="0"/>
                <a:cs typeface="Times New Roman" panose="02020603050405020304" pitchFamily="18" charset="0"/>
              </a:rPr>
              <a:t> protein yang </a:t>
            </a:r>
            <a:r>
              <a:rPr lang="en-ID" dirty="0" err="1" smtClean="0">
                <a:latin typeface="Times New Roman" panose="02020603050405020304" pitchFamily="18" charset="0"/>
                <a:cs typeface="Times New Roman" panose="02020603050405020304" pitchFamily="18" charset="0"/>
              </a:rPr>
              <a:t>dapat</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membunuh</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serangga</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seperti</a:t>
            </a:r>
            <a:r>
              <a:rPr lang="en-ID" dirty="0" smtClean="0">
                <a:latin typeface="Times New Roman" panose="02020603050405020304" pitchFamily="18" charset="0"/>
                <a:cs typeface="Times New Roman" panose="02020603050405020304" pitchFamily="18" charset="0"/>
              </a:rPr>
              <a:t> </a:t>
            </a:r>
            <a:r>
              <a:rPr lang="en-ID" dirty="0" err="1" smtClean="0">
                <a:latin typeface="Times New Roman" panose="02020603050405020304" pitchFamily="18" charset="0"/>
                <a:cs typeface="Times New Roman" panose="02020603050405020304" pitchFamily="18" charset="0"/>
              </a:rPr>
              <a:t>kupu-kupu</a:t>
            </a:r>
            <a:r>
              <a:rPr lang="en-ID" dirty="0" smtClean="0">
                <a:latin typeface="Times New Roman" panose="02020603050405020304" pitchFamily="18" charset="0"/>
                <a:cs typeface="Times New Roman" panose="02020603050405020304" pitchFamily="18" charset="0"/>
              </a:rPr>
              <a:t>.</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strVal val="#ppt_w*0.05"/>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9" dur="5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4" presetClass="entr" presetSubtype="0" accel="10000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p:cTn id="16" dur="500" fill="hold"/>
                                        <p:tgtEl>
                                          <p:spTgt spid="3">
                                            <p:txEl>
                                              <p:pRg st="1" end="1"/>
                                            </p:txEl>
                                          </p:spTgt>
                                        </p:tgtEl>
                                        <p:attrNameLst>
                                          <p:attrName>ppt_w</p:attrName>
                                        </p:attrNameLst>
                                      </p:cBhvr>
                                      <p:tavLst>
                                        <p:tav tm="0">
                                          <p:val>
                                            <p:strVal val="#ppt_w*0.05"/>
                                          </p:val>
                                        </p:tav>
                                        <p:tav tm="100000">
                                          <p:val>
                                            <p:strVal val="#ppt_w"/>
                                          </p:val>
                                        </p:tav>
                                      </p:tavLst>
                                    </p:anim>
                                    <p:anim calcmode="lin" valueType="num">
                                      <p:cBhvr>
                                        <p:cTn id="17" dur="5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18" dur="5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19" dur="500" fill="hold"/>
                                        <p:tgtEl>
                                          <p:spTgt spid="3">
                                            <p:txEl>
                                              <p:pRg st="1" end="1"/>
                                            </p:txEl>
                                          </p:spTgt>
                                        </p:tgtEl>
                                        <p:attrNameLst>
                                          <p:attrName>ppt_y</p:attrName>
                                        </p:attrNameLst>
                                      </p:cBhvr>
                                      <p:tavLst>
                                        <p:tav tm="0">
                                          <p:val>
                                            <p:strVal val="#ppt_y"/>
                                          </p:val>
                                        </p:tav>
                                        <p:tav tm="100000">
                                          <p:val>
                                            <p:strVal val="#ppt_y"/>
                                          </p:val>
                                        </p:tav>
                                      </p:tavLst>
                                    </p:anim>
                                    <p:animEffect transition="in" filter="fade">
                                      <p:cBhvr>
                                        <p:cTn id="2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38806"/>
          </a:xfrm>
        </p:spPr>
        <p:txBody>
          <a:bodyPr>
            <a:normAutofit fontScale="92500"/>
          </a:bodyPr>
          <a:lstStyle/>
          <a:p>
            <a:pPr marL="0" indent="0" algn="just">
              <a:lnSpc>
                <a:spcPct val="150000"/>
              </a:lnSpc>
              <a:buNone/>
            </a:pPr>
            <a:r>
              <a:rPr lang="en-US" dirty="0" smtClean="0"/>
              <a:t>	</a:t>
            </a:r>
            <a:r>
              <a:rPr lang="en-ID" dirty="0" err="1" smtClean="0">
                <a:latin typeface="+mj-lt"/>
                <a:cs typeface="Times New Roman" panose="02020603050405020304" pitchFamily="18" charset="0"/>
              </a:rPr>
              <a:t>Tanaman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transgenik</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ini</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tidak</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perlu</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disemprot</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dengan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pestisida</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untuk</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menyingkirkan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hama</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dan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penyakit</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sebab</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dengan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sisipan</a:t>
            </a:r>
            <a:r>
              <a:rPr lang="en-ID" dirty="0" smtClean="0">
                <a:latin typeface="+mj-lt"/>
                <a:cs typeface="Times New Roman" panose="02020603050405020304" pitchFamily="18" charset="0"/>
              </a:rPr>
              <a:t> gen </a:t>
            </a:r>
            <a:r>
              <a:rPr lang="en-ID" dirty="0" err="1" smtClean="0">
                <a:latin typeface="+mj-lt"/>
                <a:cs typeface="Times New Roman" panose="02020603050405020304" pitchFamily="18" charset="0"/>
              </a:rPr>
              <a:t>tersebut</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akan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menghasilkan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senyawa</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endotoksin</a:t>
            </a:r>
            <a:r>
              <a:rPr lang="en-ID" dirty="0" smtClean="0">
                <a:latin typeface="+mj-lt"/>
                <a:cs typeface="Times New Roman" panose="02020603050405020304" pitchFamily="18" charset="0"/>
              </a:rPr>
              <a:t> ( </a:t>
            </a:r>
            <a:r>
              <a:rPr lang="en-ID" dirty="0" err="1" smtClean="0">
                <a:latin typeface="+mj-lt"/>
                <a:cs typeface="Times New Roman" panose="02020603050405020304" pitchFamily="18" charset="0"/>
              </a:rPr>
              <a:t>senyawa</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racun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sehingga</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tanaman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transgenik</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dapat</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membrantas</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hama</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dengan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senyawa</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racun</a:t>
            </a:r>
            <a:r>
              <a:rPr lang="en-ID" dirty="0" smtClean="0">
                <a:latin typeface="+mj-lt"/>
                <a:cs typeface="Times New Roman" panose="02020603050405020304" pitchFamily="18" charset="0"/>
              </a:rPr>
              <a:t> yang </a:t>
            </a:r>
            <a:r>
              <a:rPr lang="en-ID" dirty="0" err="1" smtClean="0">
                <a:latin typeface="+mj-lt"/>
                <a:cs typeface="Times New Roman" panose="02020603050405020304" pitchFamily="18" charset="0"/>
              </a:rPr>
              <a:t>dikandungnya</a:t>
            </a:r>
            <a:r>
              <a:rPr lang="en-ID" dirty="0" smtClean="0">
                <a:latin typeface="+mj-lt"/>
                <a:cs typeface="Times New Roman" panose="02020603050405020304" pitchFamily="18" charset="0"/>
              </a:rPr>
              <a:t>.</a:t>
            </a:r>
            <a:endParaRPr lang="en-ID" dirty="0" smtClean="0">
              <a:latin typeface="+mj-lt"/>
              <a:cs typeface="Times New Roman" panose="02020603050405020304" pitchFamily="18" charset="0"/>
            </a:endParaRPr>
          </a:p>
          <a:p>
            <a:pPr marL="0" indent="0" algn="just">
              <a:lnSpc>
                <a:spcPct val="150000"/>
              </a:lnSpc>
              <a:buNone/>
            </a:pP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Contoh</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produk</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transgenik</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adalah</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kedelai</a:t>
            </a:r>
            <a:r>
              <a:rPr lang="en-ID" dirty="0" smtClean="0">
                <a:latin typeface="+mj-lt"/>
                <a:cs typeface="Times New Roman" panose="02020603050405020304" pitchFamily="18" charset="0"/>
              </a:rPr>
              <a:t> yang </a:t>
            </a:r>
            <a:r>
              <a:rPr lang="en-ID" dirty="0" err="1" smtClean="0">
                <a:latin typeface="+mj-lt"/>
                <a:cs typeface="Times New Roman" panose="02020603050405020304" pitchFamily="18" charset="0"/>
              </a:rPr>
              <a:t>bisa</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menghasilkan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asam</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lemak</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jenuh</a:t>
            </a:r>
            <a:r>
              <a:rPr lang="en-ID" dirty="0" smtClean="0">
                <a:latin typeface="+mj-lt"/>
                <a:cs typeface="Times New Roman" panose="02020603050405020304" pitchFamily="18" charset="0"/>
              </a:rPr>
              <a:t> yang </a:t>
            </a:r>
            <a:r>
              <a:rPr lang="en-ID" dirty="0" err="1" smtClean="0">
                <a:latin typeface="+mj-lt"/>
                <a:cs typeface="Times New Roman" panose="02020603050405020304" pitchFamily="18" charset="0"/>
              </a:rPr>
              <a:t>lebih</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sedikit</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Tujuan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dari</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pembuatan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produk</a:t>
            </a:r>
            <a:r>
              <a:rPr lang="en-ID" dirty="0" smtClean="0">
                <a:latin typeface="+mj-lt"/>
                <a:cs typeface="Times New Roman" panose="02020603050405020304" pitchFamily="18" charset="0"/>
              </a:rPr>
              <a:t> transgenic </a:t>
            </a:r>
            <a:r>
              <a:rPr lang="en-ID" dirty="0" err="1" smtClean="0">
                <a:latin typeface="+mj-lt"/>
                <a:cs typeface="Times New Roman" panose="02020603050405020304" pitchFamily="18" charset="0"/>
              </a:rPr>
              <a:t>itu</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sendiri</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untuk</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menghasilkan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pangan</a:t>
            </a:r>
            <a:r>
              <a:rPr lang="en-ID" dirty="0" smtClean="0">
                <a:latin typeface="+mj-lt"/>
                <a:cs typeface="Times New Roman" panose="02020603050405020304" pitchFamily="18" charset="0"/>
              </a:rPr>
              <a:t> yang </a:t>
            </a:r>
            <a:r>
              <a:rPr lang="en-ID" dirty="0" err="1" smtClean="0">
                <a:latin typeface="+mj-lt"/>
                <a:cs typeface="Times New Roman" panose="02020603050405020304" pitchFamily="18" charset="0"/>
              </a:rPr>
              <a:t>lebih</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sehat</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atau</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pangan</a:t>
            </a:r>
            <a:r>
              <a:rPr lang="en-ID" dirty="0" smtClean="0">
                <a:latin typeface="+mj-lt"/>
                <a:cs typeface="Times New Roman" panose="02020603050405020304" pitchFamily="18" charset="0"/>
              </a:rPr>
              <a:t> </a:t>
            </a:r>
            <a:r>
              <a:rPr lang="en-ID" dirty="0" err="1" smtClean="0">
                <a:latin typeface="+mj-lt"/>
                <a:cs typeface="Times New Roman" panose="02020603050405020304" pitchFamily="18" charset="0"/>
              </a:rPr>
              <a:t>fungsional</a:t>
            </a:r>
            <a:r>
              <a:rPr lang="en-ID" dirty="0" smtClean="0">
                <a:latin typeface="+mj-lt"/>
                <a:cs typeface="Times New Roman" panose="02020603050405020304" pitchFamily="18" charset="0"/>
              </a:rPr>
              <a:t>.</a:t>
            </a: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800" decel="100000"/>
                                        <p:tgtEl>
                                          <p:spTgt spid="3">
                                            <p:txEl>
                                              <p:pRg st="0" end="0"/>
                                            </p:txEl>
                                          </p:spTgt>
                                        </p:tgtEl>
                                      </p:cBhvr>
                                    </p:animEffect>
                                    <p:anim calcmode="lin" valueType="num">
                                      <p:cBhvr>
                                        <p:cTn id="8"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800" decel="100000"/>
                                        <p:tgtEl>
                                          <p:spTgt spid="3">
                                            <p:txEl>
                                              <p:pRg st="1" end="1"/>
                                            </p:txEl>
                                          </p:spTgt>
                                        </p:tgtEl>
                                      </p:cBhvr>
                                    </p:animEffect>
                                    <p:anim calcmode="lin" valueType="num">
                                      <p:cBhvr>
                                        <p:cTn id="18"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000108"/>
            <a:ext cx="8229600" cy="1143000"/>
          </a:xfrm>
        </p:spPr>
        <p:txBody>
          <a:bodyPr>
            <a:noAutofit/>
          </a:bodyPr>
          <a:lstStyle/>
          <a:p>
            <a:pPr algn="ctr"/>
            <a:r>
              <a:rPr lang="en-US" sz="4000" b="1" dirty="0" err="1" smtClean="0">
                <a:latin typeface="Aharoni" pitchFamily="2" charset="-79"/>
                <a:cs typeface="Aharoni" pitchFamily="2" charset="-79"/>
              </a:rPr>
              <a:t>Bioteknologi</a:t>
            </a:r>
            <a:r>
              <a:rPr lang="en-US" sz="4000" b="1" dirty="0" smtClean="0">
                <a:latin typeface="Aharoni" pitchFamily="2" charset="-79"/>
                <a:cs typeface="Aharoni" pitchFamily="2" charset="-79"/>
              </a:rPr>
              <a:t> </a:t>
            </a:r>
            <a:r>
              <a:rPr lang="en-US" sz="4000" b="1" dirty="0" err="1" smtClean="0">
                <a:latin typeface="Aharoni" pitchFamily="2" charset="-79"/>
                <a:cs typeface="Aharoni" pitchFamily="2" charset="-79"/>
              </a:rPr>
              <a:t>dalam</a:t>
            </a:r>
            <a:r>
              <a:rPr lang="en-US" sz="4000" b="1" dirty="0" smtClean="0">
                <a:latin typeface="Aharoni" pitchFamily="2" charset="-79"/>
                <a:cs typeface="Aharoni" pitchFamily="2" charset="-79"/>
              </a:rPr>
              <a:t> </a:t>
            </a:r>
            <a:r>
              <a:rPr lang="en-US" sz="4000" b="1" dirty="0" err="1" smtClean="0">
                <a:latin typeface="Aharoni" pitchFamily="2" charset="-79"/>
                <a:cs typeface="Aharoni" pitchFamily="2" charset="-79"/>
              </a:rPr>
              <a:t>Bidang</a:t>
            </a:r>
            <a:r>
              <a:rPr lang="en-US" sz="4000" b="1" dirty="0" smtClean="0">
                <a:latin typeface="Aharoni" pitchFamily="2" charset="-79"/>
                <a:cs typeface="Aharoni" pitchFamily="2" charset="-79"/>
              </a:rPr>
              <a:t> </a:t>
            </a:r>
            <a:r>
              <a:rPr lang="en-US" sz="4000" b="1" dirty="0" err="1" smtClean="0">
                <a:latin typeface="Aharoni" pitchFamily="2" charset="-79"/>
                <a:cs typeface="Aharoni" pitchFamily="2" charset="-79"/>
              </a:rPr>
              <a:t>Pangan</a:t>
            </a:r>
            <a:endParaRPr lang="en-US" sz="4000" dirty="0">
              <a:latin typeface="Aharoni" pitchFamily="2" charset="-79"/>
              <a:cs typeface="Aharoni" pitchFamily="2" charset="-79"/>
            </a:endParaRPr>
          </a:p>
        </p:txBody>
      </p:sp>
      <p:sp>
        <p:nvSpPr>
          <p:cNvPr id="3" name="Content Placeholder 2"/>
          <p:cNvSpPr>
            <a:spLocks noGrp="1"/>
          </p:cNvSpPr>
          <p:nvPr>
            <p:ph idx="1"/>
          </p:nvPr>
        </p:nvSpPr>
        <p:spPr>
          <a:xfrm>
            <a:off x="457200" y="2357430"/>
            <a:ext cx="8229600" cy="3967170"/>
          </a:xfrm>
        </p:spPr>
        <p:txBody>
          <a:bodyPr/>
          <a:lstStyle/>
          <a:p>
            <a:pPr algn="just">
              <a:buNone/>
            </a:pPr>
            <a:r>
              <a:rPr lang="en-US" sz="2800" dirty="0" smtClean="0">
                <a:latin typeface="Times New Roman" panose="02020603050405020304" pitchFamily="18"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Bioteknologi</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pangan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adalah</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ilmu</a:t>
            </a:r>
            <a:r>
              <a:rPr lang="en-US" sz="2800" b="1" dirty="0" smtClean="0">
                <a:latin typeface="Stylus BT" pitchFamily="34" charset="0"/>
                <a:cs typeface="Times New Roman" panose="02020603050405020304" pitchFamily="18" charset="0"/>
              </a:rPr>
              <a:t> yang </a:t>
            </a:r>
            <a:r>
              <a:rPr lang="en-US" sz="2800" b="1" dirty="0" err="1" smtClean="0">
                <a:latin typeface="Stylus BT" pitchFamily="34" charset="0"/>
                <a:cs typeface="Times New Roman" panose="02020603050405020304" pitchFamily="18" charset="0"/>
              </a:rPr>
              <a:t>mempelajari</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tentang</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pemanfaatan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berbagai</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jenis</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mikroba</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atau</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mikro</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organisme</a:t>
            </a:r>
            <a:r>
              <a:rPr lang="en-US" sz="2800" b="1" dirty="0" smtClean="0">
                <a:latin typeface="Stylus BT" pitchFamily="34" charset="0"/>
                <a:cs typeface="Times New Roman" panose="02020603050405020304" pitchFamily="18" charset="0"/>
              </a:rPr>
              <a:t> yang </a:t>
            </a:r>
            <a:r>
              <a:rPr lang="en-US" sz="2800" b="1" dirty="0" err="1" smtClean="0">
                <a:latin typeface="Stylus BT" pitchFamily="34" charset="0"/>
                <a:cs typeface="Times New Roman" panose="02020603050405020304" pitchFamily="18" charset="0"/>
              </a:rPr>
              <a:t>menguntungkan</a:t>
            </a:r>
            <a:r>
              <a:rPr lang="en-US" sz="2800" b="1" dirty="0" smtClean="0">
                <a:latin typeface="Stylus BT" pitchFamily="34" charset="0"/>
                <a:cs typeface="Times New Roman" panose="02020603050405020304" pitchFamily="18" charset="0"/>
              </a:rPr>
              <a:t> yang </a:t>
            </a:r>
            <a:r>
              <a:rPr lang="en-US" sz="2800" b="1" dirty="0" err="1" smtClean="0">
                <a:latin typeface="Stylus BT" pitchFamily="34" charset="0"/>
                <a:cs typeface="Times New Roman" panose="02020603050405020304" pitchFamily="18" charset="0"/>
              </a:rPr>
              <a:t>bertujuan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untuk</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menghasilkan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produk</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bahan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pangan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manusia</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Bioteknologi</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ini</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memanfaatkan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peran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mikroorganisme</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untuk</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melakukan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pengelolaan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makanan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dengan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mengubah</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bahan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makanan</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menjadi</a:t>
            </a:r>
            <a:r>
              <a:rPr lang="en-US" sz="2800" b="1" dirty="0" smtClean="0">
                <a:latin typeface="Stylus BT" pitchFamily="34" charset="0"/>
                <a:cs typeface="Times New Roman" panose="02020603050405020304" pitchFamily="18" charset="0"/>
              </a:rPr>
              <a:t> </a:t>
            </a:r>
            <a:r>
              <a:rPr lang="en-US" sz="2800" b="1" dirty="0" err="1" smtClean="0">
                <a:latin typeface="Stylus BT" pitchFamily="34" charset="0"/>
                <a:cs typeface="Times New Roman" panose="02020603050405020304" pitchFamily="18" charset="0"/>
              </a:rPr>
              <a:t>bentuk</a:t>
            </a:r>
            <a:r>
              <a:rPr lang="en-US" sz="2800" b="1" dirty="0" smtClean="0">
                <a:latin typeface="Stylus BT" pitchFamily="34" charset="0"/>
                <a:cs typeface="Times New Roman" panose="02020603050405020304" pitchFamily="18" charset="0"/>
              </a:rPr>
              <a:t> lain</a:t>
            </a:r>
            <a:r>
              <a:rPr lang="en-US" sz="2800" b="1" dirty="0" smtClean="0">
                <a:latin typeface="Stylus BT" pitchFamily="34" charset="0"/>
                <a:cs typeface="Times New Roman" panose="02020603050405020304" pitchFamily="18" charset="0"/>
              </a:rPr>
              <a:t>.</a:t>
            </a:r>
            <a:endParaRPr lang="en-US" sz="2800" b="1" dirty="0" smtClean="0">
              <a:latin typeface="Stylus BT" pitchFamily="34" charset="0"/>
              <a:cs typeface="Times New Roman" panose="02020603050405020304" pitchFamily="18" charset="0"/>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Scale>
                                      <p:cBhvr>
                                        <p:cTn id="12"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3">
                                            <p:txEl>
                                              <p:pRg st="0" end="0"/>
                                            </p:txEl>
                                          </p:spTgt>
                                        </p:tgtEl>
                                        <p:attrNameLst>
                                          <p:attrName>ppt_x</p:attrName>
                                          <p:attrName>ppt_y</p:attrName>
                                        </p:attrNameLst>
                                      </p:cBhvr>
                                    </p:animMotion>
                                    <p:animEffect transition="in" filter="fade">
                                      <p:cBhvr>
                                        <p:cTn id="14"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96086"/>
          </a:xfrm>
        </p:spPr>
        <p:txBody>
          <a:bodyPr>
            <a:normAutofit fontScale="90000"/>
          </a:bodyPr>
          <a:lstStyle/>
          <a:p>
            <a:r>
              <a:rPr lang="en-US" dirty="0" err="1" smtClean="0">
                <a:solidFill>
                  <a:schemeClr val="tx1"/>
                </a:solidFill>
              </a:rPr>
              <a:t>Contoh</a:t>
            </a:r>
            <a:r>
              <a:rPr lang="en-US" dirty="0" smtClean="0">
                <a:solidFill>
                  <a:schemeClr val="tx1"/>
                </a:solidFill>
              </a:rPr>
              <a:t> </a:t>
            </a:r>
            <a:r>
              <a:rPr lang="en-US" dirty="0" err="1" smtClean="0">
                <a:solidFill>
                  <a:schemeClr val="tx1"/>
                </a:solidFill>
              </a:rPr>
              <a:t>Bioteknologi</a:t>
            </a:r>
            <a:r>
              <a:rPr lang="en-US" dirty="0" smtClean="0">
                <a:solidFill>
                  <a:schemeClr val="tx1"/>
                </a:solidFill>
              </a:rPr>
              <a:t> </a:t>
            </a:r>
            <a:r>
              <a:rPr lang="en-US" dirty="0" err="1" smtClean="0">
                <a:solidFill>
                  <a:schemeClr val="tx1"/>
                </a:solidFill>
              </a:rPr>
              <a:t>Pangan</a:t>
            </a:r>
            <a:endParaRPr lang="en-US" dirty="0"/>
          </a:p>
        </p:txBody>
      </p:sp>
      <p:sp>
        <p:nvSpPr>
          <p:cNvPr id="3" name="Content Placeholder 2"/>
          <p:cNvSpPr>
            <a:spLocks noGrp="1"/>
          </p:cNvSpPr>
          <p:nvPr>
            <p:ph idx="1"/>
          </p:nvPr>
        </p:nvSpPr>
        <p:spPr/>
        <p:txBody>
          <a:bodyPr>
            <a:normAutofit fontScale="77500" lnSpcReduction="20000"/>
          </a:bodyPr>
          <a:lstStyle/>
          <a:p>
            <a:pPr marL="0" indent="0" algn="just">
              <a:buNone/>
            </a:pPr>
            <a:r>
              <a:rPr lang="en-US" sz="2800" dirty="0" smtClean="0">
                <a:latin typeface="+mj-lt"/>
                <a:cs typeface="Times New Roman" panose="02020603050405020304" pitchFamily="18" charset="0"/>
              </a:rPr>
              <a:t>1.  </a:t>
            </a:r>
            <a:r>
              <a:rPr lang="en-US" sz="2800" dirty="0" err="1" smtClean="0">
                <a:latin typeface="+mj-lt"/>
                <a:cs typeface="Times New Roman" panose="02020603050405020304" pitchFamily="18" charset="0"/>
              </a:rPr>
              <a:t>Pembuatan</a:t>
            </a:r>
            <a:r>
              <a:rPr lang="en-US" sz="2800" dirty="0" smtClean="0">
                <a:latin typeface="+mj-lt"/>
                <a:cs typeface="Times New Roman" panose="02020603050405020304" pitchFamily="18" charset="0"/>
              </a:rPr>
              <a:t> tape :</a:t>
            </a:r>
          </a:p>
          <a:p>
            <a:pPr marL="0" indent="0" algn="just">
              <a:buNone/>
            </a:pP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Mikroorganisme</a:t>
            </a:r>
            <a:r>
              <a:rPr lang="en-US" sz="2800" dirty="0" smtClean="0">
                <a:latin typeface="+mj-lt"/>
                <a:cs typeface="Times New Roman" panose="02020603050405020304" pitchFamily="18" charset="0"/>
              </a:rPr>
              <a:t> yang </a:t>
            </a:r>
            <a:r>
              <a:rPr lang="en-US" sz="2800" dirty="0" err="1" smtClean="0">
                <a:latin typeface="+mj-lt"/>
                <a:cs typeface="Times New Roman" panose="02020603050405020304" pitchFamily="18" charset="0"/>
              </a:rPr>
              <a:t>digunakan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yaitu</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jamur</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Saccharomyces</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cereviceae</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untuk</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proses</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fermentasi</a:t>
            </a:r>
            <a:r>
              <a:rPr lang="en-US" sz="2800" dirty="0" smtClean="0">
                <a:latin typeface="+mj-lt"/>
                <a:cs typeface="Times New Roman" panose="02020603050405020304" pitchFamily="18" charset="0"/>
              </a:rPr>
              <a:t>.</a:t>
            </a:r>
          </a:p>
          <a:p>
            <a:pPr marL="0" indent="0" algn="just">
              <a:buNone/>
            </a:pPr>
            <a:r>
              <a:rPr lang="en-US" sz="2800" dirty="0" smtClean="0">
                <a:latin typeface="+mj-lt"/>
                <a:cs typeface="Times New Roman" panose="02020603050405020304" pitchFamily="18" charset="0"/>
              </a:rPr>
              <a:t>2. </a:t>
            </a:r>
            <a:r>
              <a:rPr lang="en-US" sz="2800" dirty="0" err="1" smtClean="0">
                <a:latin typeface="+mj-lt"/>
                <a:cs typeface="Times New Roman" panose="02020603050405020304" pitchFamily="18" charset="0"/>
              </a:rPr>
              <a:t>Pembuatan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tempe</a:t>
            </a:r>
            <a:r>
              <a:rPr lang="en-US" sz="2800" dirty="0" smtClean="0">
                <a:latin typeface="+mj-lt"/>
                <a:cs typeface="Times New Roman" panose="02020603050405020304" pitchFamily="18" charset="0"/>
              </a:rPr>
              <a:t> :</a:t>
            </a:r>
          </a:p>
          <a:p>
            <a:pPr marL="0" indent="0" algn="just">
              <a:buNone/>
            </a:pP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Dibuat</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dengan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bantuan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mikroorganime</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sejenis</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jamur</a:t>
            </a:r>
            <a:r>
              <a:rPr lang="en-US" sz="2800" dirty="0" smtClean="0">
                <a:latin typeface="+mj-lt"/>
                <a:cs typeface="Times New Roman" panose="02020603050405020304" pitchFamily="18" charset="0"/>
              </a:rPr>
              <a:t> yang </a:t>
            </a:r>
            <a:r>
              <a:rPr lang="en-US" sz="2800" dirty="0" err="1" smtClean="0">
                <a:latin typeface="+mj-lt"/>
                <a:cs typeface="Times New Roman" panose="02020603050405020304" pitchFamily="18" charset="0"/>
              </a:rPr>
              <a:t>disebut</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jamur</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tempe</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atau</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Rhizopus</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orizae</a:t>
            </a:r>
            <a:r>
              <a:rPr lang="en-US" sz="2800" dirty="0" smtClean="0">
                <a:latin typeface="+mj-lt"/>
                <a:cs typeface="Times New Roman" panose="02020603050405020304" pitchFamily="18" charset="0"/>
              </a:rPr>
              <a:t>.</a:t>
            </a:r>
          </a:p>
          <a:p>
            <a:pPr marL="0" indent="0" algn="just">
              <a:buNone/>
            </a:pPr>
            <a:r>
              <a:rPr lang="en-US" sz="2800" dirty="0" smtClean="0">
                <a:latin typeface="+mj-lt"/>
                <a:cs typeface="Times New Roman" panose="02020603050405020304" pitchFamily="18" charset="0"/>
              </a:rPr>
              <a:t>3. </a:t>
            </a:r>
            <a:r>
              <a:rPr lang="en-US" sz="2800" dirty="0" err="1" smtClean="0">
                <a:latin typeface="+mj-lt"/>
                <a:cs typeface="Times New Roman" panose="02020603050405020304" pitchFamily="18" charset="0"/>
              </a:rPr>
              <a:t>Pembuatan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kecap</a:t>
            </a:r>
            <a:r>
              <a:rPr lang="en-US" sz="2800" dirty="0" smtClean="0">
                <a:latin typeface="+mj-lt"/>
                <a:cs typeface="Times New Roman" panose="02020603050405020304" pitchFamily="18" charset="0"/>
              </a:rPr>
              <a:t> :</a:t>
            </a:r>
          </a:p>
          <a:p>
            <a:pPr marL="0" indent="0" algn="just">
              <a:buNone/>
            </a:pP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Produk</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bioteknologi</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di</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bidang</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pangan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ini</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membutuhkan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jamur</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Aspergilus</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oryzae</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dalam</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proses</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fermentasinya</a:t>
            </a:r>
            <a:r>
              <a:rPr lang="en-US" sz="2800" dirty="0" smtClean="0">
                <a:latin typeface="+mj-lt"/>
                <a:cs typeface="Times New Roman" panose="02020603050405020304" pitchFamily="18" charset="0"/>
              </a:rPr>
              <a:t>.</a:t>
            </a:r>
          </a:p>
          <a:p>
            <a:pPr marL="0" indent="0" algn="just">
              <a:buNone/>
            </a:pPr>
            <a:r>
              <a:rPr lang="en-US" sz="2800" dirty="0" smtClean="0">
                <a:latin typeface="+mj-lt"/>
                <a:cs typeface="Times New Roman" panose="02020603050405020304" pitchFamily="18" charset="0"/>
              </a:rPr>
              <a:t>4. </a:t>
            </a:r>
            <a:r>
              <a:rPr lang="en-US" sz="2800" dirty="0" err="1" smtClean="0">
                <a:latin typeface="+mj-lt"/>
                <a:cs typeface="Times New Roman" panose="02020603050405020304" pitchFamily="18" charset="0"/>
              </a:rPr>
              <a:t>Pembuatan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keju</a:t>
            </a:r>
            <a:r>
              <a:rPr lang="en-US" sz="2800" dirty="0" smtClean="0">
                <a:latin typeface="+mj-lt"/>
                <a:cs typeface="Times New Roman" panose="02020603050405020304" pitchFamily="18" charset="0"/>
              </a:rPr>
              <a:t>  :</a:t>
            </a:r>
          </a:p>
          <a:p>
            <a:pPr marL="0" indent="0" algn="just">
              <a:buNone/>
            </a:pP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pembuatan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keju</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ini</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menggunakan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bakteri</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Asam</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Laktat</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bakteri</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asam</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laktat</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akan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tumbuh</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dan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berkembang</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biak</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dalam</a:t>
            </a:r>
            <a:r>
              <a:rPr lang="en-US" sz="2800" dirty="0" smtClean="0">
                <a:latin typeface="+mj-lt"/>
                <a:cs typeface="Times New Roman" panose="02020603050405020304" pitchFamily="18" charset="0"/>
              </a:rPr>
              <a:t> protein </a:t>
            </a:r>
            <a:r>
              <a:rPr lang="en-US" sz="2800" dirty="0" err="1" smtClean="0">
                <a:latin typeface="+mj-lt"/>
                <a:cs typeface="Times New Roman" panose="02020603050405020304" pitchFamily="18" charset="0"/>
              </a:rPr>
              <a:t>susu</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dan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akan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menghasilkan</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asam</a:t>
            </a:r>
            <a:r>
              <a:rPr lang="en-US" sz="2800" dirty="0" smtClean="0">
                <a:latin typeface="+mj-lt"/>
                <a:cs typeface="Times New Roman" panose="02020603050405020304" pitchFamily="18" charset="0"/>
              </a:rPr>
              <a:t> </a:t>
            </a:r>
            <a:r>
              <a:rPr lang="en-US" sz="2800" dirty="0" err="1" smtClean="0">
                <a:latin typeface="+mj-lt"/>
                <a:cs typeface="Times New Roman" panose="02020603050405020304" pitchFamily="18" charset="0"/>
              </a:rPr>
              <a:t>laktat</a:t>
            </a:r>
            <a:r>
              <a:rPr lang="en-US" sz="2800" dirty="0" smtClean="0">
                <a:latin typeface="+mj-lt"/>
                <a:cs typeface="Times New Roman" panose="02020603050405020304" pitchFamily="18" charset="0"/>
              </a:rPr>
              <a:t>.</a:t>
            </a:r>
          </a:p>
          <a:p>
            <a:pPr>
              <a:buNone/>
            </a:pPr>
            <a:endParaRPr lang="en-US" dirty="0"/>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800" decel="100000"/>
                                        <p:tgtEl>
                                          <p:spTgt spid="3">
                                            <p:txEl>
                                              <p:pRg st="0" end="0"/>
                                            </p:txEl>
                                          </p:spTgt>
                                        </p:tgtEl>
                                      </p:cBhvr>
                                    </p:animEffect>
                                    <p:anim calcmode="lin" valueType="num">
                                      <p:cBhvr>
                                        <p:cTn id="13"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14"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5"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800" decel="100000"/>
                                        <p:tgtEl>
                                          <p:spTgt spid="3">
                                            <p:txEl>
                                              <p:pRg st="1" end="1"/>
                                            </p:txEl>
                                          </p:spTgt>
                                        </p:tgtEl>
                                      </p:cBhvr>
                                    </p:animEffect>
                                    <p:anim calcmode="lin" valueType="num">
                                      <p:cBhvr>
                                        <p:cTn id="23"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24"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25"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800" decel="100000"/>
                                        <p:tgtEl>
                                          <p:spTgt spid="3">
                                            <p:txEl>
                                              <p:pRg st="2" end="2"/>
                                            </p:txEl>
                                          </p:spTgt>
                                        </p:tgtEl>
                                      </p:cBhvr>
                                    </p:animEffect>
                                    <p:anim calcmode="lin" valueType="num">
                                      <p:cBhvr>
                                        <p:cTn id="33" dur="800" decel="100000" fill="hold"/>
                                        <p:tgtEl>
                                          <p:spTgt spid="3">
                                            <p:txEl>
                                              <p:pRg st="2" end="2"/>
                                            </p:txEl>
                                          </p:spTgt>
                                        </p:tgtEl>
                                        <p:attrNameLst>
                                          <p:attrName>style.rotation</p:attrName>
                                        </p:attrNameLst>
                                      </p:cBhvr>
                                      <p:tavLst>
                                        <p:tav tm="0">
                                          <p:val>
                                            <p:fltVal val="-90"/>
                                          </p:val>
                                        </p:tav>
                                        <p:tav tm="100000">
                                          <p:val>
                                            <p:fltVal val="0"/>
                                          </p:val>
                                        </p:tav>
                                      </p:tavLst>
                                    </p:anim>
                                    <p:anim calcmode="lin" valueType="num">
                                      <p:cBhvr>
                                        <p:cTn id="34" dur="800" decel="100000" fill="hold"/>
                                        <p:tgtEl>
                                          <p:spTgt spid="3">
                                            <p:txEl>
                                              <p:pRg st="2" end="2"/>
                                            </p:txEl>
                                          </p:spTgt>
                                        </p:tgtEl>
                                        <p:attrNameLst>
                                          <p:attrName>ppt_x</p:attrName>
                                        </p:attrNameLst>
                                      </p:cBhvr>
                                      <p:tavLst>
                                        <p:tav tm="0">
                                          <p:val>
                                            <p:strVal val="#ppt_x+0.4"/>
                                          </p:val>
                                        </p:tav>
                                        <p:tav tm="100000">
                                          <p:val>
                                            <p:strVal val="#ppt_x-0.05"/>
                                          </p:val>
                                        </p:tav>
                                      </p:tavLst>
                                    </p:anim>
                                    <p:anim calcmode="lin" valueType="num">
                                      <p:cBhvr>
                                        <p:cTn id="35" dur="800" decel="100000" fill="hold"/>
                                        <p:tgtEl>
                                          <p:spTgt spid="3">
                                            <p:txEl>
                                              <p:pRg st="2" end="2"/>
                                            </p:txEl>
                                          </p:spTgt>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3">
                                            <p:txEl>
                                              <p:pRg st="2" end="2"/>
                                            </p:txEl>
                                          </p:spTgt>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3">
                                            <p:txEl>
                                              <p:pRg st="2" end="2"/>
                                            </p:txEl>
                                          </p:spTgt>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0" presetClass="entr" presetSubtype="0" fill="hold" grpId="0"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Effect transition="in" filter="fade">
                                      <p:cBhvr>
                                        <p:cTn id="42" dur="800" decel="100000"/>
                                        <p:tgtEl>
                                          <p:spTgt spid="3">
                                            <p:txEl>
                                              <p:pRg st="3" end="3"/>
                                            </p:txEl>
                                          </p:spTgt>
                                        </p:tgtEl>
                                      </p:cBhvr>
                                    </p:animEffect>
                                    <p:anim calcmode="lin" valueType="num">
                                      <p:cBhvr>
                                        <p:cTn id="43" dur="8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44" dur="8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45" dur="8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3">
                                            <p:txEl>
                                              <p:pRg st="3" end="3"/>
                                            </p:txEl>
                                          </p:spTgt>
                                        </p:tgtEl>
                                        <p:attrNameLst>
                                          <p:attrName>ppt_y</p:attrName>
                                        </p:attrNameLst>
                                      </p:cBhvr>
                                      <p:tavLst>
                                        <p:tav tm="0">
                                          <p:val>
                                            <p:strVal val="#ppt_y+0.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30" presetClass="entr" presetSubtype="0" fill="hold" grpId="0" nodeType="clickEffect">
                                  <p:stCondLst>
                                    <p:cond delay="0"/>
                                  </p:stCondLst>
                                  <p:childTnLst>
                                    <p:set>
                                      <p:cBhvr>
                                        <p:cTn id="51" dur="1" fill="hold">
                                          <p:stCondLst>
                                            <p:cond delay="0"/>
                                          </p:stCondLst>
                                        </p:cTn>
                                        <p:tgtEl>
                                          <p:spTgt spid="3">
                                            <p:txEl>
                                              <p:pRg st="4" end="4"/>
                                            </p:txEl>
                                          </p:spTgt>
                                        </p:tgtEl>
                                        <p:attrNameLst>
                                          <p:attrName>style.visibility</p:attrName>
                                        </p:attrNameLst>
                                      </p:cBhvr>
                                      <p:to>
                                        <p:strVal val="visible"/>
                                      </p:to>
                                    </p:set>
                                    <p:animEffect transition="in" filter="fade">
                                      <p:cBhvr>
                                        <p:cTn id="52" dur="800" decel="100000"/>
                                        <p:tgtEl>
                                          <p:spTgt spid="3">
                                            <p:txEl>
                                              <p:pRg st="4" end="4"/>
                                            </p:txEl>
                                          </p:spTgt>
                                        </p:tgtEl>
                                      </p:cBhvr>
                                    </p:animEffect>
                                    <p:anim calcmode="lin" valueType="num">
                                      <p:cBhvr>
                                        <p:cTn id="53" dur="800" decel="100000" fill="hold"/>
                                        <p:tgtEl>
                                          <p:spTgt spid="3">
                                            <p:txEl>
                                              <p:pRg st="4" end="4"/>
                                            </p:txEl>
                                          </p:spTgt>
                                        </p:tgtEl>
                                        <p:attrNameLst>
                                          <p:attrName>style.rotation</p:attrName>
                                        </p:attrNameLst>
                                      </p:cBhvr>
                                      <p:tavLst>
                                        <p:tav tm="0">
                                          <p:val>
                                            <p:fltVal val="-90"/>
                                          </p:val>
                                        </p:tav>
                                        <p:tav tm="100000">
                                          <p:val>
                                            <p:fltVal val="0"/>
                                          </p:val>
                                        </p:tav>
                                      </p:tavLst>
                                    </p:anim>
                                    <p:anim calcmode="lin" valueType="num">
                                      <p:cBhvr>
                                        <p:cTn id="54" dur="800" decel="100000" fill="hold"/>
                                        <p:tgtEl>
                                          <p:spTgt spid="3">
                                            <p:txEl>
                                              <p:pRg st="4" end="4"/>
                                            </p:txEl>
                                          </p:spTgt>
                                        </p:tgtEl>
                                        <p:attrNameLst>
                                          <p:attrName>ppt_x</p:attrName>
                                        </p:attrNameLst>
                                      </p:cBhvr>
                                      <p:tavLst>
                                        <p:tav tm="0">
                                          <p:val>
                                            <p:strVal val="#ppt_x+0.4"/>
                                          </p:val>
                                        </p:tav>
                                        <p:tav tm="100000">
                                          <p:val>
                                            <p:strVal val="#ppt_x-0.05"/>
                                          </p:val>
                                        </p:tav>
                                      </p:tavLst>
                                    </p:anim>
                                    <p:anim calcmode="lin" valueType="num">
                                      <p:cBhvr>
                                        <p:cTn id="55" dur="800" decel="100000" fill="hold"/>
                                        <p:tgtEl>
                                          <p:spTgt spid="3">
                                            <p:txEl>
                                              <p:pRg st="4" end="4"/>
                                            </p:txEl>
                                          </p:spTgt>
                                        </p:tgtEl>
                                        <p:attrNameLst>
                                          <p:attrName>ppt_y</p:attrName>
                                        </p:attrNameLst>
                                      </p:cBhvr>
                                      <p:tavLst>
                                        <p:tav tm="0">
                                          <p:val>
                                            <p:strVal val="#ppt_y-0.4"/>
                                          </p:val>
                                        </p:tav>
                                        <p:tav tm="100000">
                                          <p:val>
                                            <p:strVal val="#ppt_y+0.1"/>
                                          </p:val>
                                        </p:tav>
                                      </p:tavLst>
                                    </p:anim>
                                    <p:anim calcmode="lin" valueType="num">
                                      <p:cBhvr>
                                        <p:cTn id="56" dur="200" accel="100000" fill="hold">
                                          <p:stCondLst>
                                            <p:cond delay="800"/>
                                          </p:stCondLst>
                                        </p:cTn>
                                        <p:tgtEl>
                                          <p:spTgt spid="3">
                                            <p:txEl>
                                              <p:pRg st="4" end="4"/>
                                            </p:txEl>
                                          </p:spTgt>
                                        </p:tgtEl>
                                        <p:attrNameLst>
                                          <p:attrName>ppt_x</p:attrName>
                                        </p:attrNameLst>
                                      </p:cBhvr>
                                      <p:tavLst>
                                        <p:tav tm="0">
                                          <p:val>
                                            <p:strVal val="#ppt_x-0.05"/>
                                          </p:val>
                                        </p:tav>
                                        <p:tav tm="100000">
                                          <p:val>
                                            <p:strVal val="#ppt_x"/>
                                          </p:val>
                                        </p:tav>
                                      </p:tavLst>
                                    </p:anim>
                                    <p:anim calcmode="lin" valueType="num">
                                      <p:cBhvr>
                                        <p:cTn id="57" dur="200" accel="100000" fill="hold">
                                          <p:stCondLst>
                                            <p:cond delay="800"/>
                                          </p:stCondLst>
                                        </p:cTn>
                                        <p:tgtEl>
                                          <p:spTgt spid="3">
                                            <p:txEl>
                                              <p:pRg st="4" end="4"/>
                                            </p:txEl>
                                          </p:spTgt>
                                        </p:tgtEl>
                                        <p:attrNameLst>
                                          <p:attrName>ppt_y</p:attrName>
                                        </p:attrNameLst>
                                      </p:cBhvr>
                                      <p:tavLst>
                                        <p:tav tm="0">
                                          <p:val>
                                            <p:strVal val="#ppt_y+0.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30" presetClass="entr" presetSubtype="0" fill="hold" grpId="0" nodeType="clickEffect">
                                  <p:stCondLst>
                                    <p:cond delay="0"/>
                                  </p:stCondLst>
                                  <p:childTnLst>
                                    <p:set>
                                      <p:cBhvr>
                                        <p:cTn id="61" dur="1" fill="hold">
                                          <p:stCondLst>
                                            <p:cond delay="0"/>
                                          </p:stCondLst>
                                        </p:cTn>
                                        <p:tgtEl>
                                          <p:spTgt spid="3">
                                            <p:txEl>
                                              <p:pRg st="5" end="5"/>
                                            </p:txEl>
                                          </p:spTgt>
                                        </p:tgtEl>
                                        <p:attrNameLst>
                                          <p:attrName>style.visibility</p:attrName>
                                        </p:attrNameLst>
                                      </p:cBhvr>
                                      <p:to>
                                        <p:strVal val="visible"/>
                                      </p:to>
                                    </p:set>
                                    <p:animEffect transition="in" filter="fade">
                                      <p:cBhvr>
                                        <p:cTn id="62" dur="800" decel="100000"/>
                                        <p:tgtEl>
                                          <p:spTgt spid="3">
                                            <p:txEl>
                                              <p:pRg st="5" end="5"/>
                                            </p:txEl>
                                          </p:spTgt>
                                        </p:tgtEl>
                                      </p:cBhvr>
                                    </p:animEffect>
                                    <p:anim calcmode="lin" valueType="num">
                                      <p:cBhvr>
                                        <p:cTn id="63" dur="800" decel="100000" fill="hold"/>
                                        <p:tgtEl>
                                          <p:spTgt spid="3">
                                            <p:txEl>
                                              <p:pRg st="5" end="5"/>
                                            </p:txEl>
                                          </p:spTgt>
                                        </p:tgtEl>
                                        <p:attrNameLst>
                                          <p:attrName>style.rotation</p:attrName>
                                        </p:attrNameLst>
                                      </p:cBhvr>
                                      <p:tavLst>
                                        <p:tav tm="0">
                                          <p:val>
                                            <p:fltVal val="-90"/>
                                          </p:val>
                                        </p:tav>
                                        <p:tav tm="100000">
                                          <p:val>
                                            <p:fltVal val="0"/>
                                          </p:val>
                                        </p:tav>
                                      </p:tavLst>
                                    </p:anim>
                                    <p:anim calcmode="lin" valueType="num">
                                      <p:cBhvr>
                                        <p:cTn id="64" dur="800" decel="100000" fill="hold"/>
                                        <p:tgtEl>
                                          <p:spTgt spid="3">
                                            <p:txEl>
                                              <p:pRg st="5" end="5"/>
                                            </p:txEl>
                                          </p:spTgt>
                                        </p:tgtEl>
                                        <p:attrNameLst>
                                          <p:attrName>ppt_x</p:attrName>
                                        </p:attrNameLst>
                                      </p:cBhvr>
                                      <p:tavLst>
                                        <p:tav tm="0">
                                          <p:val>
                                            <p:strVal val="#ppt_x+0.4"/>
                                          </p:val>
                                        </p:tav>
                                        <p:tav tm="100000">
                                          <p:val>
                                            <p:strVal val="#ppt_x-0.05"/>
                                          </p:val>
                                        </p:tav>
                                      </p:tavLst>
                                    </p:anim>
                                    <p:anim calcmode="lin" valueType="num">
                                      <p:cBhvr>
                                        <p:cTn id="65" dur="800" decel="100000" fill="hold"/>
                                        <p:tgtEl>
                                          <p:spTgt spid="3">
                                            <p:txEl>
                                              <p:pRg st="5" end="5"/>
                                            </p:txEl>
                                          </p:spTgt>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3">
                                            <p:txEl>
                                              <p:pRg st="5" end="5"/>
                                            </p:txEl>
                                          </p:spTgt>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3">
                                            <p:txEl>
                                              <p:pRg st="5" end="5"/>
                                            </p:txEl>
                                          </p:spTgt>
                                        </p:tgtEl>
                                        <p:attrNameLst>
                                          <p:attrName>ppt_y</p:attrName>
                                        </p:attrNameLst>
                                      </p:cBhvr>
                                      <p:tavLst>
                                        <p:tav tm="0">
                                          <p:val>
                                            <p:strVal val="#ppt_y+0.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30" presetClass="entr" presetSubtype="0" fill="hold" grpId="0" nodeType="clickEffect">
                                  <p:stCondLst>
                                    <p:cond delay="0"/>
                                  </p:stCondLst>
                                  <p:childTnLst>
                                    <p:set>
                                      <p:cBhvr>
                                        <p:cTn id="71" dur="1" fill="hold">
                                          <p:stCondLst>
                                            <p:cond delay="0"/>
                                          </p:stCondLst>
                                        </p:cTn>
                                        <p:tgtEl>
                                          <p:spTgt spid="3">
                                            <p:txEl>
                                              <p:pRg st="6" end="6"/>
                                            </p:txEl>
                                          </p:spTgt>
                                        </p:tgtEl>
                                        <p:attrNameLst>
                                          <p:attrName>style.visibility</p:attrName>
                                        </p:attrNameLst>
                                      </p:cBhvr>
                                      <p:to>
                                        <p:strVal val="visible"/>
                                      </p:to>
                                    </p:set>
                                    <p:animEffect transition="in" filter="fade">
                                      <p:cBhvr>
                                        <p:cTn id="72" dur="800" decel="100000"/>
                                        <p:tgtEl>
                                          <p:spTgt spid="3">
                                            <p:txEl>
                                              <p:pRg st="6" end="6"/>
                                            </p:txEl>
                                          </p:spTgt>
                                        </p:tgtEl>
                                      </p:cBhvr>
                                    </p:animEffect>
                                    <p:anim calcmode="lin" valueType="num">
                                      <p:cBhvr>
                                        <p:cTn id="73" dur="800" decel="100000" fill="hold"/>
                                        <p:tgtEl>
                                          <p:spTgt spid="3">
                                            <p:txEl>
                                              <p:pRg st="6" end="6"/>
                                            </p:txEl>
                                          </p:spTgt>
                                        </p:tgtEl>
                                        <p:attrNameLst>
                                          <p:attrName>style.rotation</p:attrName>
                                        </p:attrNameLst>
                                      </p:cBhvr>
                                      <p:tavLst>
                                        <p:tav tm="0">
                                          <p:val>
                                            <p:fltVal val="-90"/>
                                          </p:val>
                                        </p:tav>
                                        <p:tav tm="100000">
                                          <p:val>
                                            <p:fltVal val="0"/>
                                          </p:val>
                                        </p:tav>
                                      </p:tavLst>
                                    </p:anim>
                                    <p:anim calcmode="lin" valueType="num">
                                      <p:cBhvr>
                                        <p:cTn id="74" dur="800" decel="100000" fill="hold"/>
                                        <p:tgtEl>
                                          <p:spTgt spid="3">
                                            <p:txEl>
                                              <p:pRg st="6" end="6"/>
                                            </p:txEl>
                                          </p:spTgt>
                                        </p:tgtEl>
                                        <p:attrNameLst>
                                          <p:attrName>ppt_x</p:attrName>
                                        </p:attrNameLst>
                                      </p:cBhvr>
                                      <p:tavLst>
                                        <p:tav tm="0">
                                          <p:val>
                                            <p:strVal val="#ppt_x+0.4"/>
                                          </p:val>
                                        </p:tav>
                                        <p:tav tm="100000">
                                          <p:val>
                                            <p:strVal val="#ppt_x-0.05"/>
                                          </p:val>
                                        </p:tav>
                                      </p:tavLst>
                                    </p:anim>
                                    <p:anim calcmode="lin" valueType="num">
                                      <p:cBhvr>
                                        <p:cTn id="75" dur="800" decel="100000" fill="hold"/>
                                        <p:tgtEl>
                                          <p:spTgt spid="3">
                                            <p:txEl>
                                              <p:pRg st="6" end="6"/>
                                            </p:txEl>
                                          </p:spTgt>
                                        </p:tgtEl>
                                        <p:attrNameLst>
                                          <p:attrName>ppt_y</p:attrName>
                                        </p:attrNameLst>
                                      </p:cBhvr>
                                      <p:tavLst>
                                        <p:tav tm="0">
                                          <p:val>
                                            <p:strVal val="#ppt_y-0.4"/>
                                          </p:val>
                                        </p:tav>
                                        <p:tav tm="100000">
                                          <p:val>
                                            <p:strVal val="#ppt_y+0.1"/>
                                          </p:val>
                                        </p:tav>
                                      </p:tavLst>
                                    </p:anim>
                                    <p:anim calcmode="lin" valueType="num">
                                      <p:cBhvr>
                                        <p:cTn id="76" dur="200" accel="100000" fill="hold">
                                          <p:stCondLst>
                                            <p:cond delay="800"/>
                                          </p:stCondLst>
                                        </p:cTn>
                                        <p:tgtEl>
                                          <p:spTgt spid="3">
                                            <p:txEl>
                                              <p:pRg st="6" end="6"/>
                                            </p:txEl>
                                          </p:spTgt>
                                        </p:tgtEl>
                                        <p:attrNameLst>
                                          <p:attrName>ppt_x</p:attrName>
                                        </p:attrNameLst>
                                      </p:cBhvr>
                                      <p:tavLst>
                                        <p:tav tm="0">
                                          <p:val>
                                            <p:strVal val="#ppt_x-0.05"/>
                                          </p:val>
                                        </p:tav>
                                        <p:tav tm="100000">
                                          <p:val>
                                            <p:strVal val="#ppt_x"/>
                                          </p:val>
                                        </p:tav>
                                      </p:tavLst>
                                    </p:anim>
                                    <p:anim calcmode="lin" valueType="num">
                                      <p:cBhvr>
                                        <p:cTn id="77" dur="200" accel="100000" fill="hold">
                                          <p:stCondLst>
                                            <p:cond delay="800"/>
                                          </p:stCondLst>
                                        </p:cTn>
                                        <p:tgtEl>
                                          <p:spTgt spid="3">
                                            <p:txEl>
                                              <p:pRg st="6" end="6"/>
                                            </p:txEl>
                                          </p:spTgt>
                                        </p:tgtEl>
                                        <p:attrNameLst>
                                          <p:attrName>ppt_y</p:attrName>
                                        </p:attrNameLst>
                                      </p:cBhvr>
                                      <p:tavLst>
                                        <p:tav tm="0">
                                          <p:val>
                                            <p:strVal val="#ppt_y+0.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30" presetClass="entr" presetSubtype="0" fill="hold" grpId="0" nodeType="clickEffect">
                                  <p:stCondLst>
                                    <p:cond delay="0"/>
                                  </p:stCondLst>
                                  <p:childTnLst>
                                    <p:set>
                                      <p:cBhvr>
                                        <p:cTn id="81" dur="1" fill="hold">
                                          <p:stCondLst>
                                            <p:cond delay="0"/>
                                          </p:stCondLst>
                                        </p:cTn>
                                        <p:tgtEl>
                                          <p:spTgt spid="3">
                                            <p:txEl>
                                              <p:pRg st="7" end="7"/>
                                            </p:txEl>
                                          </p:spTgt>
                                        </p:tgtEl>
                                        <p:attrNameLst>
                                          <p:attrName>style.visibility</p:attrName>
                                        </p:attrNameLst>
                                      </p:cBhvr>
                                      <p:to>
                                        <p:strVal val="visible"/>
                                      </p:to>
                                    </p:set>
                                    <p:animEffect transition="in" filter="fade">
                                      <p:cBhvr>
                                        <p:cTn id="82" dur="800" decel="100000"/>
                                        <p:tgtEl>
                                          <p:spTgt spid="3">
                                            <p:txEl>
                                              <p:pRg st="7" end="7"/>
                                            </p:txEl>
                                          </p:spTgt>
                                        </p:tgtEl>
                                      </p:cBhvr>
                                    </p:animEffect>
                                    <p:anim calcmode="lin" valueType="num">
                                      <p:cBhvr>
                                        <p:cTn id="83" dur="800" decel="100000" fill="hold"/>
                                        <p:tgtEl>
                                          <p:spTgt spid="3">
                                            <p:txEl>
                                              <p:pRg st="7" end="7"/>
                                            </p:txEl>
                                          </p:spTgt>
                                        </p:tgtEl>
                                        <p:attrNameLst>
                                          <p:attrName>style.rotation</p:attrName>
                                        </p:attrNameLst>
                                      </p:cBhvr>
                                      <p:tavLst>
                                        <p:tav tm="0">
                                          <p:val>
                                            <p:fltVal val="-90"/>
                                          </p:val>
                                        </p:tav>
                                        <p:tav tm="100000">
                                          <p:val>
                                            <p:fltVal val="0"/>
                                          </p:val>
                                        </p:tav>
                                      </p:tavLst>
                                    </p:anim>
                                    <p:anim calcmode="lin" valueType="num">
                                      <p:cBhvr>
                                        <p:cTn id="84" dur="800" decel="100000" fill="hold"/>
                                        <p:tgtEl>
                                          <p:spTgt spid="3">
                                            <p:txEl>
                                              <p:pRg st="7" end="7"/>
                                            </p:txEl>
                                          </p:spTgt>
                                        </p:tgtEl>
                                        <p:attrNameLst>
                                          <p:attrName>ppt_x</p:attrName>
                                        </p:attrNameLst>
                                      </p:cBhvr>
                                      <p:tavLst>
                                        <p:tav tm="0">
                                          <p:val>
                                            <p:strVal val="#ppt_x+0.4"/>
                                          </p:val>
                                        </p:tav>
                                        <p:tav tm="100000">
                                          <p:val>
                                            <p:strVal val="#ppt_x-0.05"/>
                                          </p:val>
                                        </p:tav>
                                      </p:tavLst>
                                    </p:anim>
                                    <p:anim calcmode="lin" valueType="num">
                                      <p:cBhvr>
                                        <p:cTn id="85" dur="800" decel="100000" fill="hold"/>
                                        <p:tgtEl>
                                          <p:spTgt spid="3">
                                            <p:txEl>
                                              <p:pRg st="7" end="7"/>
                                            </p:txEl>
                                          </p:spTgt>
                                        </p:tgtEl>
                                        <p:attrNameLst>
                                          <p:attrName>ppt_y</p:attrName>
                                        </p:attrNameLst>
                                      </p:cBhvr>
                                      <p:tavLst>
                                        <p:tav tm="0">
                                          <p:val>
                                            <p:strVal val="#ppt_y-0.4"/>
                                          </p:val>
                                        </p:tav>
                                        <p:tav tm="100000">
                                          <p:val>
                                            <p:strVal val="#ppt_y+0.1"/>
                                          </p:val>
                                        </p:tav>
                                      </p:tavLst>
                                    </p:anim>
                                    <p:anim calcmode="lin" valueType="num">
                                      <p:cBhvr>
                                        <p:cTn id="86" dur="200" accel="100000" fill="hold">
                                          <p:stCondLst>
                                            <p:cond delay="800"/>
                                          </p:stCondLst>
                                        </p:cTn>
                                        <p:tgtEl>
                                          <p:spTgt spid="3">
                                            <p:txEl>
                                              <p:pRg st="7" end="7"/>
                                            </p:txEl>
                                          </p:spTgt>
                                        </p:tgtEl>
                                        <p:attrNameLst>
                                          <p:attrName>ppt_x</p:attrName>
                                        </p:attrNameLst>
                                      </p:cBhvr>
                                      <p:tavLst>
                                        <p:tav tm="0">
                                          <p:val>
                                            <p:strVal val="#ppt_x-0.05"/>
                                          </p:val>
                                        </p:tav>
                                        <p:tav tm="100000">
                                          <p:val>
                                            <p:strVal val="#ppt_x"/>
                                          </p:val>
                                        </p:tav>
                                      </p:tavLst>
                                    </p:anim>
                                    <p:anim calcmode="lin" valueType="num">
                                      <p:cBhvr>
                                        <p:cTn id="87" dur="200" accel="100000" fill="hold">
                                          <p:stCondLst>
                                            <p:cond delay="800"/>
                                          </p:stCondLst>
                                        </p:cTn>
                                        <p:tgtEl>
                                          <p:spTgt spid="3">
                                            <p:txEl>
                                              <p:pRg st="7" end="7"/>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395930"/>
          </a:xfrm>
        </p:spPr>
        <p:txBody>
          <a:bodyPr>
            <a:normAutofit lnSpcReduction="10000"/>
          </a:bodyPr>
          <a:lstStyle/>
          <a:p>
            <a:pPr marL="0" indent="0" algn="just">
              <a:buNone/>
            </a:pPr>
            <a:r>
              <a:rPr lang="en-US" dirty="0" smtClean="0">
                <a:latin typeface="+mj-lt"/>
              </a:rPr>
              <a:t>5. </a:t>
            </a:r>
            <a:r>
              <a:rPr lang="en-US" dirty="0" err="1" smtClean="0">
                <a:latin typeface="+mj-lt"/>
              </a:rPr>
              <a:t>Pembuatan</a:t>
            </a:r>
            <a:r>
              <a:rPr lang="en-US" dirty="0" smtClean="0">
                <a:latin typeface="+mj-lt"/>
              </a:rPr>
              <a:t> yoghurt</a:t>
            </a:r>
          </a:p>
          <a:p>
            <a:pPr marL="0" indent="0" algn="just">
              <a:buNone/>
            </a:pPr>
            <a:r>
              <a:rPr lang="en-US" dirty="0" smtClean="0">
                <a:latin typeface="+mj-lt"/>
              </a:rPr>
              <a:t>	</a:t>
            </a:r>
            <a:r>
              <a:rPr lang="en-US" dirty="0" err="1" smtClean="0">
                <a:latin typeface="+mj-lt"/>
              </a:rPr>
              <a:t>bakteri</a:t>
            </a:r>
            <a:r>
              <a:rPr lang="en-US" dirty="0" smtClean="0">
                <a:latin typeface="+mj-lt"/>
              </a:rPr>
              <a:t> yang </a:t>
            </a:r>
            <a:r>
              <a:rPr lang="en-US" dirty="0" err="1" smtClean="0">
                <a:latin typeface="+mj-lt"/>
              </a:rPr>
              <a:t>digunakan</a:t>
            </a:r>
            <a:r>
              <a:rPr lang="en-US" dirty="0" smtClean="0">
                <a:latin typeface="+mj-lt"/>
              </a:rPr>
              <a:t> </a:t>
            </a:r>
            <a:r>
              <a:rPr lang="en-US" dirty="0" err="1" smtClean="0">
                <a:latin typeface="+mj-lt"/>
              </a:rPr>
              <a:t>ialah</a:t>
            </a:r>
            <a:r>
              <a:rPr lang="en-US" dirty="0" smtClean="0">
                <a:latin typeface="+mj-lt"/>
              </a:rPr>
              <a:t> </a:t>
            </a:r>
            <a:r>
              <a:rPr lang="en-US" dirty="0" err="1" smtClean="0">
                <a:latin typeface="+mj-lt"/>
              </a:rPr>
              <a:t>bakteri</a:t>
            </a:r>
            <a:r>
              <a:rPr lang="en-US" dirty="0" smtClean="0">
                <a:latin typeface="+mj-lt"/>
              </a:rPr>
              <a:t> Streptococcus </a:t>
            </a:r>
            <a:r>
              <a:rPr lang="en-US" dirty="0" err="1" smtClean="0">
                <a:latin typeface="+mj-lt"/>
              </a:rPr>
              <a:t>thermophillus</a:t>
            </a:r>
            <a:r>
              <a:rPr lang="en-US" dirty="0" smtClean="0">
                <a:latin typeface="+mj-lt"/>
              </a:rPr>
              <a:t> </a:t>
            </a:r>
            <a:r>
              <a:rPr lang="en-US" dirty="0" err="1" smtClean="0">
                <a:latin typeface="+mj-lt"/>
              </a:rPr>
              <a:t>dan</a:t>
            </a:r>
            <a:r>
              <a:rPr lang="en-US" dirty="0" smtClean="0">
                <a:latin typeface="+mj-lt"/>
              </a:rPr>
              <a:t> Lactobacillus </a:t>
            </a:r>
            <a:r>
              <a:rPr lang="en-US" dirty="0" err="1" smtClean="0">
                <a:latin typeface="+mj-lt"/>
              </a:rPr>
              <a:t>bulgaricus</a:t>
            </a:r>
            <a:r>
              <a:rPr lang="en-US" dirty="0" smtClean="0">
                <a:latin typeface="+mj-lt"/>
              </a:rPr>
              <a:t>.</a:t>
            </a:r>
          </a:p>
          <a:p>
            <a:pPr marL="0" indent="0" algn="just">
              <a:buNone/>
            </a:pPr>
            <a:r>
              <a:rPr lang="en-US" dirty="0" smtClean="0">
                <a:latin typeface="+mj-lt"/>
              </a:rPr>
              <a:t>6. </a:t>
            </a:r>
            <a:r>
              <a:rPr lang="en-US" dirty="0" err="1" smtClean="0">
                <a:latin typeface="+mj-lt"/>
              </a:rPr>
              <a:t>Asam</a:t>
            </a:r>
            <a:r>
              <a:rPr lang="en-US" dirty="0" smtClean="0">
                <a:latin typeface="+mj-lt"/>
              </a:rPr>
              <a:t> </a:t>
            </a:r>
            <a:r>
              <a:rPr lang="en-US" dirty="0" err="1" smtClean="0">
                <a:latin typeface="+mj-lt"/>
              </a:rPr>
              <a:t>cuka</a:t>
            </a:r>
            <a:r>
              <a:rPr lang="en-US" dirty="0" smtClean="0">
                <a:latin typeface="+mj-lt"/>
              </a:rPr>
              <a:t> </a:t>
            </a:r>
            <a:r>
              <a:rPr lang="en-US" dirty="0" err="1" smtClean="0">
                <a:latin typeface="+mj-lt"/>
              </a:rPr>
              <a:t>dan</a:t>
            </a:r>
            <a:r>
              <a:rPr lang="en-US" dirty="0" smtClean="0">
                <a:latin typeface="+mj-lt"/>
              </a:rPr>
              <a:t> </a:t>
            </a:r>
            <a:r>
              <a:rPr lang="en-US" dirty="0" err="1" smtClean="0">
                <a:latin typeface="+mj-lt"/>
              </a:rPr>
              <a:t>asam</a:t>
            </a:r>
            <a:r>
              <a:rPr lang="en-US" dirty="0" smtClean="0">
                <a:latin typeface="+mj-lt"/>
              </a:rPr>
              <a:t> </a:t>
            </a:r>
            <a:r>
              <a:rPr lang="en-US" dirty="0" err="1" smtClean="0">
                <a:latin typeface="+mj-lt"/>
              </a:rPr>
              <a:t>sitrat</a:t>
            </a:r>
            <a:endParaRPr lang="en-US" dirty="0" smtClean="0">
              <a:latin typeface="+mj-lt"/>
            </a:endParaRPr>
          </a:p>
          <a:p>
            <a:pPr marL="0" indent="0" algn="just">
              <a:buNone/>
            </a:pPr>
            <a:r>
              <a:rPr lang="en-US" dirty="0" smtClean="0">
                <a:latin typeface="+mj-lt"/>
              </a:rPr>
              <a:t>	</a:t>
            </a:r>
            <a:r>
              <a:rPr lang="en-US" dirty="0" err="1" smtClean="0">
                <a:latin typeface="+mj-lt"/>
              </a:rPr>
              <a:t>merupakan</a:t>
            </a:r>
            <a:r>
              <a:rPr lang="en-US" dirty="0" smtClean="0">
                <a:latin typeface="+mj-lt"/>
              </a:rPr>
              <a:t> </a:t>
            </a:r>
            <a:r>
              <a:rPr lang="en-US" dirty="0" err="1" smtClean="0">
                <a:latin typeface="+mj-lt"/>
              </a:rPr>
              <a:t>hasil</a:t>
            </a:r>
            <a:r>
              <a:rPr lang="en-US" dirty="0" smtClean="0">
                <a:latin typeface="+mj-lt"/>
              </a:rPr>
              <a:t> </a:t>
            </a:r>
            <a:r>
              <a:rPr lang="en-US" dirty="0" err="1" smtClean="0">
                <a:latin typeface="+mj-lt"/>
              </a:rPr>
              <a:t>fermentasi</a:t>
            </a:r>
            <a:r>
              <a:rPr lang="en-US" dirty="0" smtClean="0">
                <a:latin typeface="+mj-lt"/>
              </a:rPr>
              <a:t> </a:t>
            </a:r>
            <a:r>
              <a:rPr lang="en-US" dirty="0" err="1" smtClean="0">
                <a:latin typeface="+mj-lt"/>
              </a:rPr>
              <a:t>anaerob</a:t>
            </a:r>
            <a:r>
              <a:rPr lang="en-US" dirty="0" smtClean="0">
                <a:latin typeface="+mj-lt"/>
              </a:rPr>
              <a:t> </a:t>
            </a:r>
            <a:r>
              <a:rPr lang="en-US" dirty="0" err="1" smtClean="0">
                <a:latin typeface="+mj-lt"/>
              </a:rPr>
              <a:t>ragi</a:t>
            </a:r>
            <a:r>
              <a:rPr lang="en-US" dirty="0" smtClean="0">
                <a:latin typeface="+mj-lt"/>
              </a:rPr>
              <a:t> yang </a:t>
            </a:r>
            <a:r>
              <a:rPr lang="en-US" dirty="0" err="1" smtClean="0">
                <a:latin typeface="+mj-lt"/>
              </a:rPr>
              <a:t>dibuat</a:t>
            </a:r>
            <a:r>
              <a:rPr lang="en-US" dirty="0" smtClean="0">
                <a:latin typeface="+mj-lt"/>
              </a:rPr>
              <a:t> </a:t>
            </a:r>
            <a:r>
              <a:rPr lang="en-US" dirty="0" err="1" smtClean="0">
                <a:latin typeface="+mj-lt"/>
              </a:rPr>
              <a:t>menjadi</a:t>
            </a:r>
            <a:r>
              <a:rPr lang="en-US" dirty="0" smtClean="0">
                <a:latin typeface="+mj-lt"/>
              </a:rPr>
              <a:t> </a:t>
            </a:r>
            <a:r>
              <a:rPr lang="en-US" dirty="0" err="1" smtClean="0">
                <a:latin typeface="+mj-lt"/>
              </a:rPr>
              <a:t>cuka</a:t>
            </a:r>
            <a:r>
              <a:rPr lang="en-US" dirty="0" smtClean="0">
                <a:latin typeface="+mj-lt"/>
              </a:rPr>
              <a:t> </a:t>
            </a:r>
            <a:r>
              <a:rPr lang="en-US" dirty="0" err="1" smtClean="0">
                <a:latin typeface="+mj-lt"/>
              </a:rPr>
              <a:t>oleh</a:t>
            </a:r>
            <a:r>
              <a:rPr lang="en-US" dirty="0" smtClean="0">
                <a:latin typeface="+mj-lt"/>
              </a:rPr>
              <a:t> </a:t>
            </a:r>
            <a:r>
              <a:rPr lang="en-US" dirty="0" err="1" smtClean="0">
                <a:latin typeface="+mj-lt"/>
              </a:rPr>
              <a:t>bakteri</a:t>
            </a:r>
            <a:r>
              <a:rPr lang="en-US" dirty="0" smtClean="0">
                <a:latin typeface="+mj-lt"/>
              </a:rPr>
              <a:t> </a:t>
            </a:r>
            <a:r>
              <a:rPr lang="en-US" dirty="0" err="1" smtClean="0">
                <a:latin typeface="+mj-lt"/>
              </a:rPr>
              <a:t>asam</a:t>
            </a:r>
            <a:r>
              <a:rPr lang="en-US" dirty="0" smtClean="0">
                <a:latin typeface="+mj-lt"/>
              </a:rPr>
              <a:t> </a:t>
            </a:r>
            <a:r>
              <a:rPr lang="en-US" dirty="0" err="1" smtClean="0">
                <a:latin typeface="+mj-lt"/>
              </a:rPr>
              <a:t>asetat</a:t>
            </a:r>
            <a:r>
              <a:rPr lang="en-US" dirty="0" smtClean="0">
                <a:latin typeface="+mj-lt"/>
              </a:rPr>
              <a:t>, </a:t>
            </a:r>
            <a:r>
              <a:rPr lang="en-US" dirty="0" err="1" smtClean="0">
                <a:latin typeface="+mj-lt"/>
              </a:rPr>
              <a:t>misalnya</a:t>
            </a:r>
            <a:r>
              <a:rPr lang="en-US" dirty="0" smtClean="0">
                <a:latin typeface="+mj-lt"/>
              </a:rPr>
              <a:t> </a:t>
            </a:r>
            <a:r>
              <a:rPr lang="en-US" dirty="0" err="1" smtClean="0">
                <a:latin typeface="+mj-lt"/>
              </a:rPr>
              <a:t>Acterobacter</a:t>
            </a:r>
            <a:r>
              <a:rPr lang="en-US" dirty="0" smtClean="0">
                <a:latin typeface="+mj-lt"/>
              </a:rPr>
              <a:t> </a:t>
            </a:r>
            <a:r>
              <a:rPr lang="en-US" dirty="0" err="1" smtClean="0">
                <a:latin typeface="+mj-lt"/>
              </a:rPr>
              <a:t>dan</a:t>
            </a:r>
            <a:r>
              <a:rPr lang="en-US" dirty="0" smtClean="0">
                <a:latin typeface="+mj-lt"/>
              </a:rPr>
              <a:t> </a:t>
            </a:r>
            <a:r>
              <a:rPr lang="en-US" dirty="0" err="1" smtClean="0">
                <a:latin typeface="+mj-lt"/>
              </a:rPr>
              <a:t>Glucanobacter</a:t>
            </a:r>
            <a:r>
              <a:rPr lang="en-US" dirty="0" smtClean="0">
                <a:latin typeface="+mj-lt"/>
              </a:rPr>
              <a:t>.</a:t>
            </a:r>
          </a:p>
          <a:p>
            <a:pPr marL="0" indent="0" algn="just">
              <a:buNone/>
            </a:pPr>
            <a:r>
              <a:rPr lang="en-US" dirty="0" smtClean="0">
                <a:latin typeface="+mj-lt"/>
              </a:rPr>
              <a:t>7. Protein </a:t>
            </a:r>
            <a:r>
              <a:rPr lang="en-US" dirty="0" err="1" smtClean="0">
                <a:latin typeface="+mj-lt"/>
              </a:rPr>
              <a:t>sel</a:t>
            </a:r>
            <a:r>
              <a:rPr lang="en-US" dirty="0" smtClean="0">
                <a:latin typeface="+mj-lt"/>
              </a:rPr>
              <a:t> </a:t>
            </a:r>
            <a:r>
              <a:rPr lang="en-US" dirty="0" err="1" smtClean="0">
                <a:latin typeface="+mj-lt"/>
              </a:rPr>
              <a:t>tunggal</a:t>
            </a:r>
            <a:r>
              <a:rPr lang="en-US" dirty="0" smtClean="0">
                <a:latin typeface="+mj-lt"/>
              </a:rPr>
              <a:t> (Single Cell Protein / SCP)</a:t>
            </a:r>
          </a:p>
          <a:p>
            <a:pPr marL="0" indent="0" algn="just">
              <a:buNone/>
            </a:pPr>
            <a:r>
              <a:rPr lang="en-US" dirty="0" smtClean="0">
                <a:latin typeface="+mj-lt"/>
              </a:rPr>
              <a:t>	SCP </a:t>
            </a:r>
            <a:r>
              <a:rPr lang="en-US" dirty="0" err="1" smtClean="0">
                <a:latin typeface="+mj-lt"/>
              </a:rPr>
              <a:t>merupakan</a:t>
            </a:r>
            <a:r>
              <a:rPr lang="en-US" dirty="0" smtClean="0">
                <a:latin typeface="+mj-lt"/>
              </a:rPr>
              <a:t> </a:t>
            </a:r>
            <a:r>
              <a:rPr lang="en-US" dirty="0" err="1" smtClean="0">
                <a:latin typeface="+mj-lt"/>
              </a:rPr>
              <a:t>pemanfaatan</a:t>
            </a:r>
            <a:r>
              <a:rPr lang="en-US" dirty="0" smtClean="0">
                <a:latin typeface="+mj-lt"/>
              </a:rPr>
              <a:t> </a:t>
            </a:r>
            <a:r>
              <a:rPr lang="en-US" dirty="0" err="1" smtClean="0">
                <a:latin typeface="+mj-lt"/>
              </a:rPr>
              <a:t>mikroorganisme</a:t>
            </a:r>
            <a:r>
              <a:rPr lang="en-US" dirty="0" smtClean="0">
                <a:latin typeface="+mj-lt"/>
              </a:rPr>
              <a:t> </a:t>
            </a:r>
            <a:r>
              <a:rPr lang="en-US" dirty="0" err="1" smtClean="0">
                <a:latin typeface="+mj-lt"/>
              </a:rPr>
              <a:t>mikroba</a:t>
            </a:r>
            <a:r>
              <a:rPr lang="en-US" dirty="0" smtClean="0">
                <a:latin typeface="+mj-lt"/>
              </a:rPr>
              <a:t> yang </a:t>
            </a:r>
            <a:r>
              <a:rPr lang="en-US" dirty="0" err="1" smtClean="0">
                <a:latin typeface="+mj-lt"/>
              </a:rPr>
              <a:t>mempunyai</a:t>
            </a:r>
            <a:r>
              <a:rPr lang="en-US" dirty="0" smtClean="0">
                <a:latin typeface="+mj-lt"/>
              </a:rPr>
              <a:t> </a:t>
            </a:r>
            <a:r>
              <a:rPr lang="en-US" dirty="0" err="1" smtClean="0">
                <a:latin typeface="+mj-lt"/>
              </a:rPr>
              <a:t>kandungan</a:t>
            </a:r>
            <a:r>
              <a:rPr lang="en-US" dirty="0" smtClean="0">
                <a:latin typeface="+mj-lt"/>
              </a:rPr>
              <a:t> protein </a:t>
            </a:r>
            <a:r>
              <a:rPr lang="en-US" dirty="0" err="1" smtClean="0">
                <a:latin typeface="+mj-lt"/>
              </a:rPr>
              <a:t>tinggi</a:t>
            </a:r>
            <a:r>
              <a:rPr lang="en-US" dirty="0" smtClean="0">
                <a:latin typeface="+mj-lt"/>
              </a:rPr>
              <a:t> </a:t>
            </a:r>
            <a:r>
              <a:rPr lang="en-US" dirty="0" err="1" smtClean="0">
                <a:latin typeface="+mj-lt"/>
              </a:rPr>
              <a:t>sebagai</a:t>
            </a:r>
            <a:r>
              <a:rPr lang="en-US" dirty="0" smtClean="0">
                <a:latin typeface="+mj-lt"/>
              </a:rPr>
              <a:t> </a:t>
            </a:r>
            <a:r>
              <a:rPr lang="en-US" dirty="0" err="1" smtClean="0">
                <a:latin typeface="+mj-lt"/>
              </a:rPr>
              <a:t>bahan</a:t>
            </a:r>
            <a:r>
              <a:rPr lang="en-US" dirty="0" smtClean="0">
                <a:latin typeface="+mj-lt"/>
              </a:rPr>
              <a:t> </a:t>
            </a:r>
            <a:r>
              <a:rPr lang="en-US" dirty="0" err="1" smtClean="0">
                <a:latin typeface="+mj-lt"/>
              </a:rPr>
              <a:t>makanan</a:t>
            </a:r>
            <a:r>
              <a:rPr lang="en-US" dirty="0" smtClean="0">
                <a:latin typeface="+mj-lt"/>
              </a:rPr>
              <a:t>.</a:t>
            </a:r>
          </a:p>
          <a:p>
            <a:pPr marL="0" indent="0" algn="just">
              <a:buNone/>
            </a:pPr>
            <a:r>
              <a:rPr lang="en-US" dirty="0" err="1" smtClean="0">
                <a:latin typeface="+mj-lt"/>
              </a:rPr>
              <a:t>Contoh</a:t>
            </a:r>
            <a:r>
              <a:rPr lang="en-US" dirty="0" smtClean="0">
                <a:latin typeface="+mj-lt"/>
              </a:rPr>
              <a:t> SCP : </a:t>
            </a:r>
            <a:r>
              <a:rPr lang="en-US" dirty="0" err="1" smtClean="0">
                <a:latin typeface="+mj-lt"/>
              </a:rPr>
              <a:t>Chorella</a:t>
            </a:r>
            <a:r>
              <a:rPr lang="en-US" dirty="0" smtClean="0">
                <a:latin typeface="+mj-lt"/>
              </a:rPr>
              <a:t>, </a:t>
            </a:r>
            <a:r>
              <a:rPr lang="en-US" dirty="0" err="1" smtClean="0">
                <a:latin typeface="+mj-lt"/>
              </a:rPr>
              <a:t>Mikroprotein</a:t>
            </a:r>
            <a:r>
              <a:rPr lang="en-US" dirty="0" smtClean="0">
                <a:latin typeface="+mj-lt"/>
              </a:rPr>
              <a:t> </a:t>
            </a:r>
            <a:r>
              <a:rPr lang="en-US" dirty="0" err="1" smtClean="0">
                <a:latin typeface="+mj-lt"/>
              </a:rPr>
              <a:t>dari</a:t>
            </a:r>
            <a:r>
              <a:rPr lang="en-US" dirty="0" smtClean="0">
                <a:latin typeface="+mj-lt"/>
              </a:rPr>
              <a:t> </a:t>
            </a:r>
            <a:r>
              <a:rPr lang="en-US" dirty="0" err="1" smtClean="0">
                <a:latin typeface="+mj-lt"/>
              </a:rPr>
              <a:t>Fusarium</a:t>
            </a:r>
            <a:r>
              <a:rPr lang="en-US" dirty="0" smtClean="0">
                <a:latin typeface="+mj-lt"/>
              </a:rPr>
              <a:t>, </a:t>
            </a:r>
            <a:r>
              <a:rPr lang="en-US" dirty="0" err="1" smtClean="0">
                <a:latin typeface="+mj-lt"/>
              </a:rPr>
              <a:t>Spirulina</a:t>
            </a:r>
            <a:r>
              <a:rPr lang="en-US" dirty="0" smtClean="0">
                <a:latin typeface="+mj-lt"/>
              </a:rPr>
              <a:t>.</a:t>
            </a:r>
          </a:p>
          <a:p>
            <a:endParaRPr lang="en-US" dirty="0"/>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xEl>
                                              <p:pRg st="0" end="0"/>
                                            </p:txEl>
                                          </p:spTgt>
                                        </p:tgtEl>
                                        <p:attrNameLst>
                                          <p:attrName>ppt_x</p:attrName>
                                          <p:attrName>ppt_y</p:attrName>
                                        </p:attrNameLst>
                                      </p:cBhvr>
                                    </p:animMotion>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Scale>
                                      <p:cBhvr>
                                        <p:cTn id="14"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xEl>
                                              <p:pRg st="1" end="1"/>
                                            </p:txEl>
                                          </p:spTgt>
                                        </p:tgtEl>
                                        <p:attrNameLst>
                                          <p:attrName>ppt_x</p:attrName>
                                          <p:attrName>ppt_y</p:attrName>
                                        </p:attrNameLst>
                                      </p:cBhvr>
                                    </p:animMotion>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Scale>
                                      <p:cBhvr>
                                        <p:cTn id="21"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
                                            <p:txEl>
                                              <p:pRg st="2" end="2"/>
                                            </p:txEl>
                                          </p:spTgt>
                                        </p:tgtEl>
                                        <p:attrNameLst>
                                          <p:attrName>ppt_x</p:attrName>
                                          <p:attrName>ppt_y</p:attrName>
                                        </p:attrNameLst>
                                      </p:cBhvr>
                                    </p:animMotion>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Scale>
                                      <p:cBhvr>
                                        <p:cTn id="28" dur="10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3">
                                            <p:txEl>
                                              <p:pRg st="3" end="3"/>
                                            </p:txEl>
                                          </p:spTgt>
                                        </p:tgtEl>
                                        <p:attrNameLst>
                                          <p:attrName>ppt_x</p:attrName>
                                          <p:attrName>ppt_y</p:attrName>
                                        </p:attrNameLst>
                                      </p:cBhvr>
                                    </p:animMotion>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Scale>
                                      <p:cBhvr>
                                        <p:cTn id="35" dur="1000" decel="50000" fill="hold">
                                          <p:stCondLst>
                                            <p:cond delay="0"/>
                                          </p:stCondLst>
                                        </p:cTn>
                                        <p:tgtEl>
                                          <p:spTgt spid="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3">
                                            <p:txEl>
                                              <p:pRg st="4" end="4"/>
                                            </p:txEl>
                                          </p:spTgt>
                                        </p:tgtEl>
                                        <p:attrNameLst>
                                          <p:attrName>ppt_x</p:attrName>
                                          <p:attrName>ppt_y</p:attrName>
                                        </p:attrNameLst>
                                      </p:cBhvr>
                                    </p:animMotion>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Scale>
                                      <p:cBhvr>
                                        <p:cTn id="42" dur="1000" decel="50000" fill="hold">
                                          <p:stCondLst>
                                            <p:cond delay="0"/>
                                          </p:stCondLst>
                                        </p:cTn>
                                        <p:tgtEl>
                                          <p:spTgt spid="3">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3">
                                            <p:txEl>
                                              <p:pRg st="5" end="5"/>
                                            </p:txEl>
                                          </p:spTgt>
                                        </p:tgtEl>
                                        <p:attrNameLst>
                                          <p:attrName>ppt_x</p:attrName>
                                          <p:attrName>ppt_y</p:attrName>
                                        </p:attrNameLst>
                                      </p:cBhvr>
                                    </p:animMotion>
                                    <p:animEffect transition="in" filter="fade">
                                      <p:cBhvr>
                                        <p:cTn id="44" dur="10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Scale>
                                      <p:cBhvr>
                                        <p:cTn id="49" dur="1000" decel="50000" fill="hold">
                                          <p:stCondLst>
                                            <p:cond delay="0"/>
                                          </p:stCondLst>
                                        </p:cTn>
                                        <p:tgtEl>
                                          <p:spTgt spid="3">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3">
                                            <p:txEl>
                                              <p:pRg st="6" end="6"/>
                                            </p:txEl>
                                          </p:spTgt>
                                        </p:tgtEl>
                                        <p:attrNameLst>
                                          <p:attrName>ppt_x</p:attrName>
                                          <p:attrName>ppt_y</p:attrName>
                                        </p:attrNameLst>
                                      </p:cBhvr>
                                    </p:animMotion>
                                    <p:animEffect transition="in" filter="fade">
                                      <p:cBhvr>
                                        <p:cTn id="51"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000108"/>
            <a:ext cx="8229600" cy="1143000"/>
          </a:xfrm>
        </p:spPr>
        <p:txBody>
          <a:bodyPr>
            <a:noAutofit/>
          </a:bodyPr>
          <a:lstStyle/>
          <a:p>
            <a:pPr algn="ctr"/>
            <a:r>
              <a:rPr lang="en-US" sz="3600" dirty="0" err="1" smtClean="0">
                <a:solidFill>
                  <a:schemeClr val="tx1"/>
                </a:solidFill>
                <a:latin typeface="Trebuchet MS" pitchFamily="34" charset="0"/>
                <a:cs typeface="Times New Roman" panose="02020603050405020304" pitchFamily="18" charset="0"/>
              </a:rPr>
              <a:t>Bioteknologi</a:t>
            </a:r>
            <a:r>
              <a:rPr lang="en-US" sz="3600" dirty="0" smtClean="0">
                <a:solidFill>
                  <a:schemeClr val="tx1"/>
                </a:solidFill>
                <a:latin typeface="Trebuchet MS" pitchFamily="34" charset="0"/>
                <a:cs typeface="Times New Roman" panose="02020603050405020304" pitchFamily="18" charset="0"/>
              </a:rPr>
              <a:t> </a:t>
            </a:r>
            <a:r>
              <a:rPr lang="en-US" sz="3600" dirty="0" err="1" smtClean="0">
                <a:solidFill>
                  <a:schemeClr val="tx1"/>
                </a:solidFill>
                <a:latin typeface="Trebuchet MS" pitchFamily="34" charset="0"/>
                <a:cs typeface="Times New Roman" panose="02020603050405020304" pitchFamily="18" charset="0"/>
              </a:rPr>
              <a:t>Bidang</a:t>
            </a:r>
            <a:r>
              <a:rPr lang="en-US" sz="3600" dirty="0" smtClean="0">
                <a:solidFill>
                  <a:schemeClr val="tx1"/>
                </a:solidFill>
                <a:latin typeface="Trebuchet MS" pitchFamily="34" charset="0"/>
                <a:cs typeface="Times New Roman" panose="02020603050405020304" pitchFamily="18" charset="0"/>
              </a:rPr>
              <a:t> </a:t>
            </a:r>
            <a:r>
              <a:rPr lang="en-US" sz="3600" dirty="0" err="1" smtClean="0">
                <a:solidFill>
                  <a:schemeClr val="tx1"/>
                </a:solidFill>
                <a:latin typeface="Trebuchet MS" pitchFamily="34" charset="0"/>
                <a:cs typeface="Times New Roman" panose="02020603050405020304" pitchFamily="18" charset="0"/>
              </a:rPr>
              <a:t>Perikanan</a:t>
            </a:r>
            <a:r>
              <a:rPr lang="en-US" sz="3600" dirty="0" smtClean="0">
                <a:solidFill>
                  <a:schemeClr val="tx1"/>
                </a:solidFill>
                <a:latin typeface="Trebuchet MS" pitchFamily="34" charset="0"/>
                <a:cs typeface="Times New Roman" panose="02020603050405020304" pitchFamily="18" charset="0"/>
              </a:rPr>
              <a:t> </a:t>
            </a:r>
            <a:r>
              <a:rPr lang="en-US" sz="3600" dirty="0" err="1" smtClean="0">
                <a:solidFill>
                  <a:schemeClr val="tx1"/>
                </a:solidFill>
                <a:latin typeface="Trebuchet MS" pitchFamily="34" charset="0"/>
                <a:cs typeface="Times New Roman" panose="02020603050405020304" pitchFamily="18" charset="0"/>
              </a:rPr>
              <a:t>Kelautan</a:t>
            </a:r>
            <a:r>
              <a:rPr lang="en-US" sz="3600" dirty="0" smtClean="0">
                <a:solidFill>
                  <a:schemeClr val="tx1"/>
                </a:solidFill>
                <a:latin typeface="Trebuchet MS" pitchFamily="34" charset="0"/>
                <a:cs typeface="Times New Roman" panose="02020603050405020304" pitchFamily="18" charset="0"/>
              </a:rPr>
              <a:t> yang </a:t>
            </a:r>
            <a:r>
              <a:rPr lang="en-US" sz="3600" dirty="0" err="1" smtClean="0">
                <a:solidFill>
                  <a:schemeClr val="tx1"/>
                </a:solidFill>
                <a:latin typeface="Trebuchet MS" pitchFamily="34" charset="0"/>
                <a:cs typeface="Times New Roman" panose="02020603050405020304" pitchFamily="18" charset="0"/>
              </a:rPr>
              <a:t>Berbasis</a:t>
            </a:r>
            <a:r>
              <a:rPr lang="en-US" sz="3600" dirty="0" smtClean="0">
                <a:solidFill>
                  <a:schemeClr val="tx1"/>
                </a:solidFill>
                <a:latin typeface="Trebuchet MS" pitchFamily="34" charset="0"/>
                <a:cs typeface="Times New Roman" panose="02020603050405020304" pitchFamily="18" charset="0"/>
              </a:rPr>
              <a:t> </a:t>
            </a:r>
            <a:r>
              <a:rPr lang="en-US" sz="3600" dirty="0" err="1" smtClean="0">
                <a:solidFill>
                  <a:schemeClr val="tx1"/>
                </a:solidFill>
                <a:latin typeface="Trebuchet MS" pitchFamily="34" charset="0"/>
                <a:cs typeface="Times New Roman" panose="02020603050405020304" pitchFamily="18" charset="0"/>
              </a:rPr>
              <a:t>Pangan</a:t>
            </a:r>
            <a:endParaRPr lang="en-US" sz="3600" dirty="0">
              <a:latin typeface="Trebuchet MS" pitchFamily="34" charset="0"/>
            </a:endParaRPr>
          </a:p>
        </p:txBody>
      </p:sp>
      <p:sp>
        <p:nvSpPr>
          <p:cNvPr id="3" name="Content Placeholder 2"/>
          <p:cNvSpPr>
            <a:spLocks noGrp="1"/>
          </p:cNvSpPr>
          <p:nvPr>
            <p:ph idx="1"/>
          </p:nvPr>
        </p:nvSpPr>
        <p:spPr>
          <a:xfrm>
            <a:off x="457200" y="2428868"/>
            <a:ext cx="8229600" cy="3895732"/>
          </a:xfrm>
        </p:spPr>
        <p:txBody>
          <a:bodyPr>
            <a:normAutofit/>
          </a:bodyPr>
          <a:lstStyle/>
          <a:p>
            <a:pPr marL="0" indent="0" algn="just">
              <a:lnSpc>
                <a:spcPct val="150000"/>
              </a:lnSpc>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mj-lt"/>
                <a:cs typeface="Times New Roman" panose="02020603050405020304" pitchFamily="18" charset="0"/>
              </a:rPr>
              <a:t>Bioteknologi</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perikanan</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kelautan</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adalah</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bioteknologi</a:t>
            </a:r>
            <a:r>
              <a:rPr lang="en-US" sz="2400" dirty="0" smtClean="0">
                <a:latin typeface="+mj-lt"/>
                <a:cs typeface="Times New Roman" panose="02020603050405020304" pitchFamily="18" charset="0"/>
              </a:rPr>
              <a:t> yang </a:t>
            </a:r>
            <a:r>
              <a:rPr lang="en-US" sz="2400" dirty="0" err="1" smtClean="0">
                <a:latin typeface="+mj-lt"/>
                <a:cs typeface="Times New Roman" panose="02020603050405020304" pitchFamily="18" charset="0"/>
              </a:rPr>
              <a:t>ditekankan</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khusus</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pada</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bidang</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perikanan</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dan</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kelautan</a:t>
            </a:r>
            <a:r>
              <a:rPr lang="en-US" sz="2400" dirty="0" smtClean="0">
                <a:latin typeface="+mj-lt"/>
                <a:cs typeface="Times New Roman" panose="02020603050405020304" pitchFamily="18" charset="0"/>
              </a:rPr>
              <a:t>.</a:t>
            </a:r>
          </a:p>
          <a:p>
            <a:pPr marL="0" indent="0" algn="just">
              <a:lnSpc>
                <a:spcPct val="150000"/>
              </a:lnSpc>
              <a:buNone/>
            </a:pP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Penerapan</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bioteknologi</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dalam</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bidang</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perikanan</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sangat</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luas</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mulai</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dari</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rekayasa</a:t>
            </a:r>
            <a:r>
              <a:rPr lang="en-US" sz="2400" dirty="0" smtClean="0">
                <a:latin typeface="+mj-lt"/>
                <a:cs typeface="Times New Roman" panose="02020603050405020304" pitchFamily="18" charset="0"/>
              </a:rPr>
              <a:t> media </a:t>
            </a:r>
            <a:r>
              <a:rPr lang="en-US" sz="2400" dirty="0" err="1" smtClean="0">
                <a:latin typeface="+mj-lt"/>
                <a:cs typeface="Times New Roman" panose="02020603050405020304" pitchFamily="18" charset="0"/>
              </a:rPr>
              <a:t>budidaya</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ikan</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hingga</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pascapanen</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hasil</a:t>
            </a:r>
            <a:r>
              <a:rPr lang="en-US" sz="2400" dirty="0" smtClean="0">
                <a:latin typeface="+mj-lt"/>
                <a:cs typeface="Times New Roman" panose="02020603050405020304" pitchFamily="18" charset="0"/>
              </a:rPr>
              <a:t> </a:t>
            </a:r>
            <a:r>
              <a:rPr lang="en-US" sz="2400" dirty="0" err="1" smtClean="0">
                <a:latin typeface="+mj-lt"/>
                <a:cs typeface="Times New Roman" panose="02020603050405020304" pitchFamily="18" charset="0"/>
              </a:rPr>
              <a:t>perikanan</a:t>
            </a:r>
            <a:r>
              <a:rPr lang="en-US" sz="2400" dirty="0" smtClean="0">
                <a:latin typeface="+mj-lt"/>
                <a:cs typeface="Times New Roman" panose="02020603050405020304" pitchFamily="18" charset="0"/>
              </a:rPr>
              <a:t>.</a:t>
            </a:r>
            <a:endParaRPr lang="en-US" sz="2400" dirty="0" smtClean="0">
              <a:latin typeface="+mj-lt"/>
              <a:cs typeface="Times New Roman" panose="02020603050405020304" pitchFamily="18" charset="0"/>
            </a:endParaRP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37"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7"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67524"/>
          </a:xfrm>
        </p:spPr>
        <p:txBody>
          <a:bodyPr>
            <a:normAutofit/>
          </a:bodyPr>
          <a:lstStyle/>
          <a:p>
            <a:r>
              <a:rPr lang="en-US" sz="3200" dirty="0" err="1" smtClean="0">
                <a:solidFill>
                  <a:schemeClr val="tx1"/>
                </a:solidFill>
                <a:latin typeface="Arial" pitchFamily="34" charset="0"/>
                <a:cs typeface="Arial" pitchFamily="34" charset="0"/>
              </a:rPr>
              <a:t>Peran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mikroba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dalam</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penerapan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bioteknologi</a:t>
            </a:r>
            <a:endParaRPr lang="en-US" sz="3200" dirty="0">
              <a:latin typeface="Arial" pitchFamily="34" charset="0"/>
              <a:cs typeface="Arial" pitchFamily="34" charset="0"/>
            </a:endParaRPr>
          </a:p>
        </p:txBody>
      </p:sp>
      <p:sp>
        <p:nvSpPr>
          <p:cNvPr id="3" name="Content Placeholder 2"/>
          <p:cNvSpPr>
            <a:spLocks noGrp="1"/>
          </p:cNvSpPr>
          <p:nvPr>
            <p:ph idx="1"/>
          </p:nvPr>
        </p:nvSpPr>
        <p:spPr/>
        <p:txBody>
          <a:bodyPr>
            <a:normAutofit lnSpcReduction="10000"/>
          </a:bodyPr>
          <a:lstStyle/>
          <a:p>
            <a:pPr>
              <a:lnSpc>
                <a:spcPct val="150000"/>
              </a:lnSpc>
            </a:pPr>
            <a:r>
              <a:rPr lang="en-US" sz="2400" dirty="0" err="1" smtClean="0">
                <a:latin typeface="Arial" pitchFamily="34" charset="0"/>
                <a:cs typeface="Arial" pitchFamily="34" charset="0"/>
              </a:rPr>
              <a:t>Pemanfaatan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mikroba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telah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terbukti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mampu</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mempertahankan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kualitas</a:t>
            </a:r>
            <a:r>
              <a:rPr lang="en-US" sz="2400" dirty="0" smtClean="0">
                <a:latin typeface="Arial" pitchFamily="34" charset="0"/>
                <a:cs typeface="Arial" pitchFamily="34" charset="0"/>
              </a:rPr>
              <a:t> media </a:t>
            </a:r>
            <a:r>
              <a:rPr lang="en-US" sz="2400" dirty="0" err="1" smtClean="0">
                <a:latin typeface="Arial" pitchFamily="34" charset="0"/>
                <a:cs typeface="Arial" pitchFamily="34" charset="0"/>
              </a:rPr>
              <a:t>budidaya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sehingga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aman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untuk</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digunakan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sebagai</a:t>
            </a:r>
            <a:r>
              <a:rPr lang="en-US" sz="2400" dirty="0" smtClean="0">
                <a:latin typeface="Arial" pitchFamily="34" charset="0"/>
                <a:cs typeface="Arial" pitchFamily="34" charset="0"/>
              </a:rPr>
              <a:t> media </a:t>
            </a:r>
            <a:r>
              <a:rPr lang="en-US" sz="2400" dirty="0" err="1" smtClean="0">
                <a:latin typeface="Arial" pitchFamily="34" charset="0"/>
                <a:cs typeface="Arial" pitchFamily="34" charset="0"/>
              </a:rPr>
              <a:t>budidaya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ikan</a:t>
            </a:r>
            <a:r>
              <a:rPr lang="en-US" sz="2400" dirty="0" smtClean="0">
                <a:latin typeface="Arial" pitchFamily="34" charset="0"/>
                <a:cs typeface="Arial" pitchFamily="34" charset="0"/>
              </a:rPr>
              <a:t>.</a:t>
            </a:r>
          </a:p>
          <a:p>
            <a:pPr>
              <a:lnSpc>
                <a:spcPct val="150000"/>
              </a:lnSpc>
            </a:pPr>
            <a:r>
              <a:rPr lang="en-US" sz="2400" dirty="0" err="1" smtClean="0">
                <a:latin typeface="Arial" pitchFamily="34" charset="0"/>
                <a:cs typeface="Arial" pitchFamily="34" charset="0"/>
              </a:rPr>
              <a:t>Bioteknologi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telah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menciptakan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ikan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berkarakter</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genetis</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khas</a:t>
            </a:r>
            <a:r>
              <a:rPr lang="en-US" sz="2400" dirty="0" smtClean="0">
                <a:latin typeface="Arial" pitchFamily="34" charset="0"/>
                <a:cs typeface="Arial" pitchFamily="34" charset="0"/>
              </a:rPr>
              <a:t> yang </a:t>
            </a:r>
            <a:r>
              <a:rPr lang="en-US" sz="2400" dirty="0" err="1" smtClean="0">
                <a:latin typeface="Arial" pitchFamily="34" charset="0"/>
                <a:cs typeface="Arial" pitchFamily="34" charset="0"/>
              </a:rPr>
              <a:t>dihasilkan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melalui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rekayasa</a:t>
            </a:r>
            <a:r>
              <a:rPr lang="en-US" sz="2400" dirty="0" smtClean="0">
                <a:latin typeface="Arial" pitchFamily="34" charset="0"/>
                <a:cs typeface="Arial" pitchFamily="34" charset="0"/>
              </a:rPr>
              <a:t> gen. </a:t>
            </a:r>
            <a:r>
              <a:rPr lang="en-US" sz="2400" dirty="0" err="1" smtClean="0">
                <a:latin typeface="Arial" pitchFamily="34" charset="0"/>
                <a:cs typeface="Arial" pitchFamily="34" charset="0"/>
              </a:rPr>
              <a:t>Melalui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rekayasa</a:t>
            </a:r>
            <a:r>
              <a:rPr lang="en-US" sz="2400" dirty="0" smtClean="0">
                <a:latin typeface="Arial" pitchFamily="34" charset="0"/>
                <a:cs typeface="Arial" pitchFamily="34" charset="0"/>
              </a:rPr>
              <a:t> gen, </a:t>
            </a:r>
            <a:r>
              <a:rPr lang="en-US" sz="2400" dirty="0" err="1" smtClean="0">
                <a:latin typeface="Arial" pitchFamily="34" charset="0"/>
                <a:cs typeface="Arial" pitchFamily="34" charset="0"/>
              </a:rPr>
              <a:t>dapat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diciptakan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ikan</a:t>
            </a:r>
            <a:r>
              <a:rPr lang="en-US" sz="2400" dirty="0" smtClean="0">
                <a:latin typeface="Arial" pitchFamily="34" charset="0"/>
                <a:cs typeface="Arial" pitchFamily="34" charset="0"/>
              </a:rPr>
              <a:t> yang </a:t>
            </a:r>
            <a:r>
              <a:rPr lang="en-US" sz="2400" dirty="0" err="1" smtClean="0">
                <a:latin typeface="Arial" pitchFamily="34" charset="0"/>
                <a:cs typeface="Arial" pitchFamily="34" charset="0"/>
              </a:rPr>
              <a:t>tumbuh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cepat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warnanya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menarik</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dagingnya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tebal</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tahan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penyakit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dan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sebagainya</a:t>
            </a:r>
            <a:r>
              <a:rPr lang="en-US" sz="2400" dirty="0" smtClean="0">
                <a:latin typeface="Arial" pitchFamily="34" charset="0"/>
                <a:cs typeface="Arial" pitchFamily="34" charset="0"/>
              </a:rPr>
              <a:t>.</a:t>
            </a:r>
          </a:p>
          <a:p>
            <a:endParaRPr lang="en-US" dirty="0"/>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9" presetClass="entr" presetSubtype="0" decel="10000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9" presetClass="entr" presetSubtype="0" decel="10000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4"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2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err="1" smtClean="0">
                <a:solidFill>
                  <a:schemeClr val="tx1"/>
                </a:solidFill>
              </a:rPr>
              <a:t>Hasil</a:t>
            </a:r>
            <a:r>
              <a:rPr lang="en-US" sz="2800" dirty="0" smtClean="0">
                <a:solidFill>
                  <a:schemeClr val="tx1"/>
                </a:solidFill>
              </a:rPr>
              <a:t> </a:t>
            </a:r>
            <a:r>
              <a:rPr lang="en-US" sz="2800" dirty="0" err="1" smtClean="0">
                <a:solidFill>
                  <a:schemeClr val="tx1"/>
                </a:solidFill>
              </a:rPr>
              <a:t>Bioteknologi</a:t>
            </a:r>
            <a:r>
              <a:rPr lang="en-US" sz="2800" dirty="0" smtClean="0">
                <a:solidFill>
                  <a:schemeClr val="tx1"/>
                </a:solidFill>
              </a:rPr>
              <a:t> </a:t>
            </a:r>
            <a:r>
              <a:rPr lang="en-US" sz="2800" dirty="0" err="1" smtClean="0">
                <a:solidFill>
                  <a:schemeClr val="tx1"/>
                </a:solidFill>
              </a:rPr>
              <a:t>dalam</a:t>
            </a:r>
            <a:r>
              <a:rPr lang="en-US" sz="2800" dirty="0" smtClean="0">
                <a:solidFill>
                  <a:schemeClr val="tx1"/>
                </a:solidFill>
              </a:rPr>
              <a:t> </a:t>
            </a:r>
            <a:r>
              <a:rPr lang="en-US" sz="2800" dirty="0" err="1" smtClean="0">
                <a:solidFill>
                  <a:schemeClr val="tx1"/>
                </a:solidFill>
              </a:rPr>
              <a:t>Bidang</a:t>
            </a:r>
            <a:r>
              <a:rPr lang="en-US" sz="2800" dirty="0" smtClean="0">
                <a:solidFill>
                  <a:schemeClr val="tx1"/>
                </a:solidFill>
              </a:rPr>
              <a:t> </a:t>
            </a:r>
            <a:r>
              <a:rPr lang="en-US" sz="2800" dirty="0" err="1" smtClean="0">
                <a:solidFill>
                  <a:schemeClr val="tx1"/>
                </a:solidFill>
              </a:rPr>
              <a:t>Perikanan</a:t>
            </a:r>
            <a:r>
              <a:rPr lang="en-US" sz="2800" dirty="0" smtClean="0">
                <a:solidFill>
                  <a:schemeClr val="tx1"/>
                </a:solidFill>
              </a:rPr>
              <a:t> </a:t>
            </a:r>
            <a:r>
              <a:rPr lang="en-US" sz="2800" dirty="0" err="1" smtClean="0">
                <a:solidFill>
                  <a:schemeClr val="tx1"/>
                </a:solidFill>
              </a:rPr>
              <a:t>Kelautan</a:t>
            </a:r>
            <a:r>
              <a:rPr lang="en-US" sz="2800" dirty="0" smtClean="0">
                <a:solidFill>
                  <a:schemeClr val="tx1"/>
                </a:solidFill>
              </a:rPr>
              <a:t> </a:t>
            </a:r>
            <a:r>
              <a:rPr lang="en-US" sz="2800" dirty="0" err="1" smtClean="0">
                <a:solidFill>
                  <a:schemeClr val="tx1"/>
                </a:solidFill>
              </a:rPr>
              <a:t>Berbasis</a:t>
            </a:r>
            <a:r>
              <a:rPr lang="en-US" sz="2800" dirty="0" smtClean="0">
                <a:solidFill>
                  <a:schemeClr val="tx1"/>
                </a:solidFill>
              </a:rPr>
              <a:t> </a:t>
            </a:r>
            <a:r>
              <a:rPr lang="en-US" sz="2800" dirty="0" err="1" smtClean="0">
                <a:solidFill>
                  <a:schemeClr val="tx1"/>
                </a:solidFill>
              </a:rPr>
              <a:t>Pangan</a:t>
            </a:r>
            <a:r>
              <a:rPr lang="en-US" sz="2800" dirty="0" smtClean="0">
                <a:solidFill>
                  <a:schemeClr val="tx1"/>
                </a:solidFill>
              </a:rPr>
              <a:t> :</a:t>
            </a:r>
            <a:endParaRPr lang="en-US" sz="2800" dirty="0"/>
          </a:p>
        </p:txBody>
      </p:sp>
      <p:sp>
        <p:nvSpPr>
          <p:cNvPr id="3" name="Content Placeholder 2"/>
          <p:cNvSpPr>
            <a:spLocks noGrp="1"/>
          </p:cNvSpPr>
          <p:nvPr>
            <p:ph idx="1"/>
          </p:nvPr>
        </p:nvSpPr>
        <p:spPr/>
        <p:txBody>
          <a:bodyPr/>
          <a:lstStyle/>
          <a:p>
            <a:pPr>
              <a:lnSpc>
                <a:spcPct val="150000"/>
              </a:lnSpc>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Pada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tahap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pascapanen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hasil</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perikanan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bioteknologi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mampu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mengubah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ikan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melalui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proses</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transformasi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biologi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hingga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dihasilkan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produk</a:t>
            </a:r>
            <a:r>
              <a:rPr lang="en-US" sz="2400" dirty="0" smtClean="0">
                <a:latin typeface="Times New Roman" panose="02020603050405020304" pitchFamily="18" charset="0"/>
                <a:cs typeface="Times New Roman" panose="02020603050405020304" pitchFamily="18" charset="0"/>
              </a:rPr>
              <a:t> yang </a:t>
            </a:r>
            <a:r>
              <a:rPr lang="en-US" sz="2400" dirty="0" err="1" smtClean="0">
                <a:latin typeface="Times New Roman" panose="02020603050405020304" pitchFamily="18" charset="0"/>
                <a:cs typeface="Times New Roman" panose="02020603050405020304" pitchFamily="18" charset="0"/>
              </a:rPr>
              <a:t>bermanfaat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bagi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kelangsungan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hidup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manusia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Sudah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sejak</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abad</a:t>
            </a:r>
            <a:r>
              <a:rPr lang="en-US" sz="2400" dirty="0" smtClean="0">
                <a:latin typeface="Times New Roman" panose="02020603050405020304" pitchFamily="18" charset="0"/>
                <a:cs typeface="Times New Roman" panose="02020603050405020304" pitchFamily="18" charset="0"/>
              </a:rPr>
              <a:t> 11, </a:t>
            </a:r>
            <a:r>
              <a:rPr lang="en-US" sz="2400" dirty="0" err="1" smtClean="0">
                <a:latin typeface="Times New Roman" panose="02020603050405020304" pitchFamily="18" charset="0"/>
                <a:cs typeface="Times New Roman" panose="02020603050405020304" pitchFamily="18" charset="0"/>
              </a:rPr>
              <a:t>manusia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sebetulnya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menggunakan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prinsip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dasar</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ini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Contohnya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pembuatan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pangan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seperti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peda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kecap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ikan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terasi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ikan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merupakan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hasil</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bioteknologi</a:t>
            </a:r>
            <a:r>
              <a:rPr lang="en-US" sz="2400" dirty="0" smtClean="0">
                <a:latin typeface="Times New Roman" panose="02020603050405020304" pitchFamily="18" charset="0"/>
                <a:cs typeface="Times New Roman" panose="02020603050405020304" pitchFamily="18" charset="0"/>
              </a:rPr>
              <a:t>.</a:t>
            </a:r>
          </a:p>
          <a:p>
            <a:endParaRPr lang="en-US" dirty="0"/>
          </a:p>
        </p:txBody>
      </p:sp>
    </p:spTree>
  </p:cSld>
  <p:clrMapOvr>
    <a:masterClrMapping/>
  </p:clrMapOvr>
  <p:transition>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Scale>
                                      <p:cBhvr>
                                        <p:cTn id="14"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xEl>
                                              <p:pRg st="0" end="0"/>
                                            </p:txEl>
                                          </p:spTgt>
                                        </p:tgtEl>
                                        <p:attrNameLst>
                                          <p:attrName>ppt_x</p:attrName>
                                          <p:attrName>ppt_y</p:attrName>
                                        </p:attrNameLst>
                                      </p:cBhvr>
                                    </p:animMotion>
                                    <p:animEffect transition="in" filter="fade">
                                      <p:cBhvr>
                                        <p:cTn id="16"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857232"/>
            <a:ext cx="8229600" cy="1143000"/>
          </a:xfrm>
        </p:spPr>
        <p:txBody>
          <a:bodyPr>
            <a:normAutofit/>
          </a:bodyPr>
          <a:lstStyle/>
          <a:p>
            <a:r>
              <a:rPr lang="id-ID" sz="3200" b="1" dirty="0" smtClean="0">
                <a:latin typeface="Times New Roman" pitchFamily="18" charset="0"/>
                <a:cs typeface="Times New Roman" pitchFamily="18" charset="0"/>
              </a:rPr>
              <a:t>BIOTEKNOLOGI DALAM BIDANG LINGKUNGAN</a:t>
            </a:r>
            <a:endParaRPr lang="en-US" sz="3200" b="1" dirty="0"/>
          </a:p>
        </p:txBody>
      </p:sp>
      <p:sp>
        <p:nvSpPr>
          <p:cNvPr id="3" name="Content Placeholder 2"/>
          <p:cNvSpPr>
            <a:spLocks noGrp="1"/>
          </p:cNvSpPr>
          <p:nvPr>
            <p:ph idx="1"/>
          </p:nvPr>
        </p:nvSpPr>
        <p:spPr>
          <a:xfrm>
            <a:off x="457200" y="2285992"/>
            <a:ext cx="8229600" cy="4038608"/>
          </a:xfrm>
        </p:spPr>
        <p:txBody>
          <a:bodyPr>
            <a:normAutofit/>
          </a:bodyPr>
          <a:lstStyle/>
          <a:p>
            <a:pPr marL="514350" indent="-514350">
              <a:buFont typeface="Courier New" pitchFamily="49" charset="0"/>
              <a:buChar char="o"/>
            </a:pPr>
            <a:r>
              <a:rPr lang="id-ID" dirty="0" smtClean="0"/>
              <a:t>Bioteknologi lingkungan adalah salah satu pemanfaatan bioteknologi yang banyak melibatkan mikroorganisme untuk meningkatkan kualitas lingkungan hidup manusia dan alam sekitarnya.</a:t>
            </a:r>
          </a:p>
          <a:p>
            <a:pPr marL="514350" indent="-514350">
              <a:buFont typeface="Courier New" pitchFamily="49" charset="0"/>
              <a:buChar char="o"/>
            </a:pPr>
            <a:r>
              <a:rPr lang="id-ID" dirty="0" smtClean="0"/>
              <a:t>Keanekaragaman bakteri dan jalur metabolismenya menyebabkan bakteri memiliki peranan yang besar bagi lingkungan, antara lain genus </a:t>
            </a:r>
            <a:r>
              <a:rPr lang="id-ID" i="1" dirty="0" smtClean="0"/>
              <a:t>Pseudomonas, Flavobacterium, Arthrobacter, </a:t>
            </a:r>
            <a:r>
              <a:rPr lang="id-ID" dirty="0" smtClean="0"/>
              <a:t>dan </a:t>
            </a:r>
            <a:r>
              <a:rPr lang="id-ID" i="1" dirty="0" smtClean="0"/>
              <a:t>Azotobacter</a:t>
            </a:r>
            <a:r>
              <a:rPr lang="id-ID" i="1" dirty="0" smtClean="0"/>
              <a:t>.</a:t>
            </a:r>
            <a:endParaRPr lang="id-ID" dirty="0" smtClean="0"/>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2"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Scale>
                                      <p:cBhvr>
                                        <p:cTn id="17"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
                                            <p:txEl>
                                              <p:pRg st="0" end="0"/>
                                            </p:txEl>
                                          </p:spTgt>
                                        </p:tgtEl>
                                        <p:attrNameLst>
                                          <p:attrName>ppt_x</p:attrName>
                                          <p:attrName>ppt_y</p:attrName>
                                        </p:attrNameLst>
                                      </p:cBhvr>
                                    </p:animMotion>
                                    <p:animEffect transition="in" filter="fade">
                                      <p:cBhvr>
                                        <p:cTn id="19" dur="1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2"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Scale>
                                      <p:cBhvr>
                                        <p:cTn id="24"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3">
                                            <p:txEl>
                                              <p:pRg st="1" end="1"/>
                                            </p:txEl>
                                          </p:spTgt>
                                        </p:tgtEl>
                                        <p:attrNameLst>
                                          <p:attrName>ppt_x</p:attrName>
                                          <p:attrName>ppt_y</p:attrName>
                                        </p:attrNameLst>
                                      </p:cBhvr>
                                    </p:animMotion>
                                    <p:animEffect transition="in" filter="fade">
                                      <p:cBhvr>
                                        <p:cTn id="2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000" dirty="0" smtClean="0"/>
              <a:t>Beberapa contoh penerapan bioteknologi di bidang lingkungan:</a:t>
            </a:r>
            <a:endParaRPr lang="en-US" sz="3000" dirty="0"/>
          </a:p>
        </p:txBody>
      </p:sp>
      <p:sp>
        <p:nvSpPr>
          <p:cNvPr id="3" name="Content Placeholder 2"/>
          <p:cNvSpPr>
            <a:spLocks noGrp="1"/>
          </p:cNvSpPr>
          <p:nvPr>
            <p:ph idx="1"/>
          </p:nvPr>
        </p:nvSpPr>
        <p:spPr/>
        <p:txBody>
          <a:bodyPr>
            <a:normAutofit lnSpcReduction="10000"/>
          </a:bodyPr>
          <a:lstStyle/>
          <a:p>
            <a:pPr marL="514350" indent="-514350"/>
            <a:r>
              <a:rPr lang="id-ID" i="1" dirty="0" smtClean="0"/>
              <a:t>Biogas </a:t>
            </a:r>
            <a:r>
              <a:rPr lang="id-ID" dirty="0" smtClean="0"/>
              <a:t>adalah gas yang mudah terbakar (</a:t>
            </a:r>
            <a:r>
              <a:rPr lang="id-ID" i="1" dirty="0" smtClean="0"/>
              <a:t>flammable)</a:t>
            </a:r>
            <a:r>
              <a:rPr lang="id-ID" dirty="0" smtClean="0"/>
              <a:t> yang dihasilkan dari proses fermentasi bahan-bahan organik oleh bakteri anaerob (bakteri yang hidup dalam kondisi kedap udara).</a:t>
            </a:r>
          </a:p>
          <a:p>
            <a:pPr marL="514350" indent="-514350"/>
            <a:r>
              <a:rPr lang="id-ID" i="1" dirty="0" smtClean="0"/>
              <a:t>Biomassa </a:t>
            </a:r>
            <a:r>
              <a:rPr lang="id-ID" dirty="0" smtClean="0"/>
              <a:t>adalah cara-cara untuk mengubah bahan baku biomassa menjadi energi yang lebih bersih dan efisien.</a:t>
            </a:r>
          </a:p>
          <a:p>
            <a:pPr marL="514350" indent="-514350"/>
            <a:r>
              <a:rPr lang="id-ID" i="1" dirty="0" smtClean="0"/>
              <a:t>Biodiesel </a:t>
            </a:r>
            <a:r>
              <a:rPr lang="id-ID" dirty="0" smtClean="0"/>
              <a:t>adalah bahan bakar alternatif dari sumber terbarukan </a:t>
            </a:r>
            <a:r>
              <a:rPr lang="id-ID" i="1" dirty="0" smtClean="0"/>
              <a:t>(renewable) </a:t>
            </a:r>
            <a:r>
              <a:rPr lang="id-ID" dirty="0" smtClean="0"/>
              <a:t>yang bersifat ramah lingkungan, dengan komposisi ester asam lemak dari minyak nabati</a:t>
            </a:r>
            <a:r>
              <a:rPr lang="id-ID" dirty="0" smtClean="0"/>
              <a:t>.</a:t>
            </a:r>
            <a:endParaRPr lang="id-ID" i="1" dirty="0" smtClean="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Scale>
                                      <p:cBhvr>
                                        <p:cTn id="14"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xEl>
                                              <p:pRg st="0" end="0"/>
                                            </p:txEl>
                                          </p:spTgt>
                                        </p:tgtEl>
                                        <p:attrNameLst>
                                          <p:attrName>ppt_x</p:attrName>
                                          <p:attrName>ppt_y</p:attrName>
                                        </p:attrNameLst>
                                      </p:cBhvr>
                                    </p:animMotion>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Scale>
                                      <p:cBhvr>
                                        <p:cTn id="21"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
                                            <p:txEl>
                                              <p:pRg st="1" end="1"/>
                                            </p:txEl>
                                          </p:spTgt>
                                        </p:tgtEl>
                                        <p:attrNameLst>
                                          <p:attrName>ppt_x</p:attrName>
                                          <p:attrName>ppt_y</p:attrName>
                                        </p:attrNameLst>
                                      </p:cBhvr>
                                    </p:animMotion>
                                    <p:animEffect transition="in" filter="fade">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Scale>
                                      <p:cBhvr>
                                        <p:cTn id="28"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3">
                                            <p:txEl>
                                              <p:pRg st="2" end="2"/>
                                            </p:txEl>
                                          </p:spTgt>
                                        </p:tgtEl>
                                        <p:attrNameLst>
                                          <p:attrName>ppt_x</p:attrName>
                                          <p:attrName>ppt_y</p:attrName>
                                        </p:attrNameLst>
                                      </p:cBhvr>
                                    </p:animMotion>
                                    <p:animEffect transition="in" filter="fade">
                                      <p:cBhvr>
                                        <p:cTn id="3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00174"/>
            <a:ext cx="8229600" cy="4824426"/>
          </a:xfrm>
        </p:spPr>
        <p:txBody>
          <a:bodyPr/>
          <a:lstStyle/>
          <a:p>
            <a:pPr marL="514350" indent="-514350"/>
            <a:r>
              <a:rPr lang="id-ID" i="1" dirty="0" smtClean="0"/>
              <a:t>Bioremediasi</a:t>
            </a:r>
            <a:r>
              <a:rPr lang="id-ID" dirty="0" smtClean="0"/>
              <a:t> </a:t>
            </a:r>
            <a:r>
              <a:rPr lang="id-ID" dirty="0" smtClean="0"/>
              <a:t>merupakan proses pembersihan lingkungan tercemar dengan menggunakan mikroorganisme, seperti</a:t>
            </a:r>
            <a:r>
              <a:rPr lang="en-US" altLang="x-none" dirty="0" smtClean="0"/>
              <a:t> </a:t>
            </a:r>
            <a:r>
              <a:rPr lang="id-ID" dirty="0" smtClean="0"/>
              <a:t>jamur dan bakteri.</a:t>
            </a:r>
            <a:endParaRPr lang="zh-CN" altLang="en-US" dirty="0" smtClean="0"/>
          </a:p>
          <a:p>
            <a:pPr marL="514350" indent="-514350"/>
            <a:r>
              <a:rPr lang="id-ID" i="1" dirty="0" smtClean="0"/>
              <a:t>Pengolahan </a:t>
            </a:r>
            <a:r>
              <a:rPr lang="id-ID" i="1" dirty="0" smtClean="0"/>
              <a:t>Limbah </a:t>
            </a:r>
            <a:r>
              <a:rPr lang="id-ID" dirty="0" smtClean="0"/>
              <a:t> membersihkan bahan-buangan padat dan cair dari limbah sehingga air yang keluar dari tempat pengolahan limbah aman untuk digunakan.</a:t>
            </a:r>
            <a:endParaRPr lang="en-US" dirty="0" smtClean="0"/>
          </a:p>
        </p:txBody>
      </p:sp>
    </p:spTree>
  </p:cSld>
  <p:clrMapOvr>
    <a:masterClrMapping/>
  </p:clrMapOvr>
  <p:transition>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214422"/>
            <a:ext cx="8229600" cy="1143000"/>
          </a:xfrm>
        </p:spPr>
        <p:txBody>
          <a:bodyPr>
            <a:normAutofit fontScale="90000"/>
          </a:bodyPr>
          <a:lstStyle/>
          <a:p>
            <a:pPr algn="ctr"/>
            <a:r>
              <a:rPr lang="id-ID" b="1" dirty="0" smtClean="0">
                <a:latin typeface="Tempus Sans ITC" pitchFamily="82" charset="0"/>
                <a:cs typeface="Times New Roman" pitchFamily="18" charset="0"/>
              </a:rPr>
              <a:t>BIOTEKNOLOGI DALAM BIDANG INDUSTRI</a:t>
            </a:r>
            <a:endParaRPr lang="en-US" b="1" dirty="0">
              <a:latin typeface="Tempus Sans ITC" pitchFamily="82" charset="0"/>
            </a:endParaRPr>
          </a:p>
        </p:txBody>
      </p:sp>
      <p:sp>
        <p:nvSpPr>
          <p:cNvPr id="3" name="Content Placeholder 2"/>
          <p:cNvSpPr>
            <a:spLocks noGrp="1"/>
          </p:cNvSpPr>
          <p:nvPr>
            <p:ph idx="1"/>
          </p:nvPr>
        </p:nvSpPr>
        <p:spPr>
          <a:xfrm>
            <a:off x="457200" y="3000372"/>
            <a:ext cx="8229600" cy="3324228"/>
          </a:xfrm>
        </p:spPr>
        <p:txBody>
          <a:bodyPr/>
          <a:lstStyle/>
          <a:p>
            <a:pPr algn="ctr">
              <a:buNone/>
            </a:pPr>
            <a:r>
              <a:rPr lang="en-US" dirty="0" smtClean="0"/>
              <a:t>	</a:t>
            </a:r>
            <a:r>
              <a:rPr lang="id-ID" dirty="0" smtClean="0"/>
              <a:t>Bioteknologi </a:t>
            </a:r>
            <a:r>
              <a:rPr lang="id-ID" dirty="0" smtClean="0"/>
              <a:t>industri adalah aplikasi bioteknologi </a:t>
            </a:r>
            <a:r>
              <a:rPr lang="id-ID" dirty="0" smtClean="0"/>
              <a:t>untuk</a:t>
            </a:r>
            <a:r>
              <a:rPr lang="en-US" dirty="0" smtClean="0"/>
              <a:t> </a:t>
            </a:r>
            <a:r>
              <a:rPr lang="id-ID" dirty="0" smtClean="0"/>
              <a:t>memenuhi </a:t>
            </a:r>
            <a:r>
              <a:rPr lang="id-ID" dirty="0" smtClean="0"/>
              <a:t>tujuan aktivitas industri, termasuk manufaktur, bioenergi, dan biomaterial yang juga mencakup penggunaan sel dan komponen sel seperti organel dan enzim untuk menghasilkan produk. </a:t>
            </a:r>
          </a:p>
          <a:p>
            <a:endParaRPr lang="en-US" dirty="0"/>
          </a:p>
        </p:txBody>
      </p:sp>
    </p:spTree>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1643050"/>
            <a:ext cx="8229600" cy="4389120"/>
          </a:xfrm>
        </p:spPr>
        <p:txBody>
          <a:bodyPr/>
          <a:lstStyle/>
          <a:p>
            <a:pPr algn="ctr">
              <a:lnSpc>
                <a:spcPct val="150000"/>
              </a:lnSpc>
              <a:buNone/>
            </a:pPr>
            <a:r>
              <a:rPr lang="en-US" dirty="0" smtClean="0"/>
              <a:t>	</a:t>
            </a:r>
            <a:r>
              <a:rPr lang="id-ID" dirty="0" smtClean="0"/>
              <a:t>Manfaat </a:t>
            </a:r>
            <a:r>
              <a:rPr lang="id-ID" dirty="0" smtClean="0"/>
              <a:t>bioteknologi industri antara lain untuk mengurangi penggunaan lahan yang biasanya digunakan untuk menanam bahan pangan, dan juga dapat digunakan di lahan pertanian, misal pupuk hayati untuk diaplikasikan ke tanaman pertanian sehingga produksi bahan pangan meningkat.</a:t>
            </a:r>
          </a:p>
          <a:p>
            <a:endParaRPr lang="en-US" dirty="0"/>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strVal val="#ppt_w*0.05"/>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9" dur="5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0" dur="5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571480"/>
            <a:ext cx="8229600" cy="1143008"/>
          </a:xfrm>
        </p:spPr>
        <p:txBody>
          <a:bodyPr>
            <a:normAutofit/>
          </a:bodyPr>
          <a:lstStyle/>
          <a:p>
            <a:r>
              <a:rPr lang="id-ID" sz="3400" dirty="0" smtClean="0"/>
              <a:t>Beberapa bidang usaha bioteknologi industri:</a:t>
            </a:r>
            <a:endParaRPr lang="en-US" sz="3400" dirty="0"/>
          </a:p>
        </p:txBody>
      </p:sp>
      <p:sp>
        <p:nvSpPr>
          <p:cNvPr id="3" name="Content Placeholder 2"/>
          <p:cNvSpPr>
            <a:spLocks noGrp="1"/>
          </p:cNvSpPr>
          <p:nvPr>
            <p:ph idx="1"/>
          </p:nvPr>
        </p:nvSpPr>
        <p:spPr>
          <a:xfrm>
            <a:off x="457200" y="2143116"/>
            <a:ext cx="8229600" cy="4181484"/>
          </a:xfrm>
        </p:spPr>
        <p:txBody>
          <a:bodyPr/>
          <a:lstStyle/>
          <a:p>
            <a:pPr marL="514350" indent="-514350">
              <a:buNone/>
            </a:pPr>
            <a:r>
              <a:rPr lang="en-US" dirty="0" smtClean="0"/>
              <a:t>1. 	</a:t>
            </a:r>
            <a:r>
              <a:rPr lang="id-ID" dirty="0" smtClean="0"/>
              <a:t>Industri </a:t>
            </a:r>
            <a:r>
              <a:rPr lang="id-ID" dirty="0" smtClean="0"/>
              <a:t>Makanan dan Minuman</a:t>
            </a:r>
          </a:p>
          <a:p>
            <a:pPr marL="514350" indent="-514350">
              <a:buNone/>
            </a:pPr>
            <a:r>
              <a:rPr lang="en-US" dirty="0" smtClean="0"/>
              <a:t>2.	</a:t>
            </a:r>
            <a:r>
              <a:rPr lang="id-ID" dirty="0" smtClean="0"/>
              <a:t>Industri </a:t>
            </a:r>
            <a:r>
              <a:rPr lang="id-ID" dirty="0" smtClean="0"/>
              <a:t>Plastik</a:t>
            </a:r>
          </a:p>
          <a:p>
            <a:pPr marL="514350" indent="-514350">
              <a:buNone/>
            </a:pPr>
            <a:r>
              <a:rPr lang="id-ID" dirty="0" smtClean="0"/>
              <a:t>3.	Industri Pertanian</a:t>
            </a:r>
          </a:p>
          <a:p>
            <a:pPr marL="514350" indent="-514350">
              <a:buNone/>
            </a:pPr>
            <a:r>
              <a:rPr lang="en-US" dirty="0" smtClean="0"/>
              <a:t>4.	</a:t>
            </a:r>
            <a:r>
              <a:rPr lang="id-ID" dirty="0" smtClean="0"/>
              <a:t>Industri </a:t>
            </a:r>
            <a:r>
              <a:rPr lang="id-ID" dirty="0" smtClean="0"/>
              <a:t>Perikanan</a:t>
            </a:r>
          </a:p>
          <a:p>
            <a:pPr marL="514350" indent="-514350">
              <a:buNone/>
            </a:pPr>
            <a:r>
              <a:rPr lang="en-US" dirty="0" smtClean="0"/>
              <a:t>5.	</a:t>
            </a:r>
            <a:r>
              <a:rPr lang="id-ID" dirty="0" smtClean="0"/>
              <a:t>Industri </a:t>
            </a:r>
            <a:r>
              <a:rPr lang="id-ID" dirty="0" smtClean="0"/>
              <a:t>Peternakan</a:t>
            </a:r>
          </a:p>
          <a:p>
            <a:pPr marL="514350" indent="-514350">
              <a:buNone/>
            </a:pPr>
            <a:r>
              <a:rPr lang="en-US" dirty="0" smtClean="0"/>
              <a:t>6.	</a:t>
            </a:r>
            <a:r>
              <a:rPr lang="id-ID" dirty="0" smtClean="0"/>
              <a:t>Industri </a:t>
            </a:r>
            <a:r>
              <a:rPr lang="id-ID" dirty="0" smtClean="0"/>
              <a:t>Farmasi dan Obat-obatan</a:t>
            </a:r>
          </a:p>
          <a:p>
            <a:pPr marL="514350" indent="-514350">
              <a:buNone/>
            </a:pPr>
            <a:r>
              <a:rPr lang="en-US" dirty="0" smtClean="0"/>
              <a:t>7.	</a:t>
            </a:r>
            <a:r>
              <a:rPr lang="id-ID" dirty="0" smtClean="0"/>
              <a:t>Produk </a:t>
            </a:r>
            <a:r>
              <a:rPr lang="id-ID" dirty="0" smtClean="0"/>
              <a:t>Sumber Energi</a:t>
            </a:r>
          </a:p>
          <a:p>
            <a:pPr marL="514350" indent="-514350">
              <a:buNone/>
            </a:pPr>
            <a:r>
              <a:rPr lang="en-US" dirty="0" smtClean="0"/>
              <a:t>8.	</a:t>
            </a:r>
            <a:r>
              <a:rPr lang="id-ID" dirty="0" smtClean="0"/>
              <a:t>Industri </a:t>
            </a:r>
            <a:r>
              <a:rPr lang="id-ID" dirty="0" smtClean="0"/>
              <a:t>Perminyakan dan Pertambangan</a:t>
            </a:r>
          </a:p>
          <a:p>
            <a:endParaRPr lang="en-US" dirty="0"/>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7" presetClass="entr" presetSubtype="0" fill="hold" grpId="0"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1000"/>
                                        <p:tgtEl>
                                          <p:spTgt spid="3">
                                            <p:txEl>
                                              <p:pRg st="6" end="6"/>
                                            </p:txEl>
                                          </p:spTgt>
                                        </p:tgtEl>
                                      </p:cBhvr>
                                    </p:animEffect>
                                    <p:anim calcmode="lin" valueType="num">
                                      <p:cBhvr>
                                        <p:cTn id="5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Effect transition="in" filter="fade">
                                      <p:cBhvr>
                                        <p:cTn id="63" dur="1000"/>
                                        <p:tgtEl>
                                          <p:spTgt spid="3">
                                            <p:txEl>
                                              <p:pRg st="7" end="7"/>
                                            </p:txEl>
                                          </p:spTgt>
                                        </p:tgtEl>
                                      </p:cBhvr>
                                    </p:animEffect>
                                    <p:anim calcmode="lin" valueType="num">
                                      <p:cBhvr>
                                        <p:cTn id="6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938962"/>
          </a:xfrm>
        </p:spPr>
        <p:txBody>
          <a:bodyPr/>
          <a:lstStyle/>
          <a:p>
            <a:r>
              <a:rPr lang="en-US" b="1" dirty="0" err="1" smtClean="0">
                <a:latin typeface="Stylus BT" pitchFamily="34" charset="0"/>
              </a:rPr>
              <a:t>Dampak</a:t>
            </a:r>
            <a:r>
              <a:rPr lang="en-US" b="1" dirty="0" smtClean="0">
                <a:latin typeface="Stylus BT" pitchFamily="34" charset="0"/>
              </a:rPr>
              <a:t> </a:t>
            </a:r>
            <a:r>
              <a:rPr lang="en-US" b="1" dirty="0" err="1" smtClean="0">
                <a:latin typeface="Stylus BT" pitchFamily="34" charset="0"/>
              </a:rPr>
              <a:t>Positif</a:t>
            </a:r>
            <a:r>
              <a:rPr lang="en-US" b="1" dirty="0" smtClean="0">
                <a:latin typeface="Stylus BT" pitchFamily="34" charset="0"/>
              </a:rPr>
              <a:t> </a:t>
            </a:r>
            <a:r>
              <a:rPr lang="en-US" b="1" dirty="0" err="1" smtClean="0">
                <a:latin typeface="Stylus BT" pitchFamily="34" charset="0"/>
              </a:rPr>
              <a:t>Bioteknologi</a:t>
            </a:r>
            <a:endParaRPr lang="en-US" b="1" dirty="0">
              <a:latin typeface="Stylus BT" pitchFamily="34" charset="0"/>
            </a:endParaRPr>
          </a:p>
        </p:txBody>
      </p:sp>
      <p:sp>
        <p:nvSpPr>
          <p:cNvPr id="3" name="Content Placeholder 2"/>
          <p:cNvSpPr>
            <a:spLocks noGrp="1"/>
          </p:cNvSpPr>
          <p:nvPr>
            <p:ph idx="1"/>
          </p:nvPr>
        </p:nvSpPr>
        <p:spPr>
          <a:xfrm>
            <a:off x="428596" y="1928802"/>
            <a:ext cx="8229600" cy="4389120"/>
          </a:xfrm>
        </p:spPr>
        <p:txBody>
          <a:bodyPr>
            <a:normAutofit fontScale="92500" lnSpcReduction="10000"/>
          </a:bodyPr>
          <a:lstStyle/>
          <a:p>
            <a:pPr algn="just">
              <a:buNone/>
            </a:pPr>
            <a:r>
              <a:rPr lang="en-US" sz="2900" dirty="0" smtClean="0">
                <a:latin typeface="+mj-lt"/>
              </a:rPr>
              <a:t> </a:t>
            </a:r>
            <a:r>
              <a:rPr lang="en-US" sz="2900" dirty="0" smtClean="0">
                <a:latin typeface="+mj-lt"/>
              </a:rPr>
              <a:t>   </a:t>
            </a:r>
            <a:r>
              <a:rPr lang="en-US" sz="2900" dirty="0" err="1" smtClean="0">
                <a:latin typeface="+mj-lt"/>
              </a:rPr>
              <a:t>Berikut</a:t>
            </a:r>
            <a:r>
              <a:rPr lang="en-US" sz="2900" dirty="0" smtClean="0">
                <a:latin typeface="+mj-lt"/>
              </a:rPr>
              <a:t> </a:t>
            </a:r>
            <a:r>
              <a:rPr lang="en-US" sz="2900" dirty="0" err="1" smtClean="0">
                <a:latin typeface="+mj-lt"/>
              </a:rPr>
              <a:t>adalah</a:t>
            </a:r>
            <a:r>
              <a:rPr lang="en-US" sz="2900" dirty="0" smtClean="0">
                <a:latin typeface="+mj-lt"/>
              </a:rPr>
              <a:t> </a:t>
            </a:r>
            <a:r>
              <a:rPr lang="en-US" sz="2900" dirty="0" err="1" smtClean="0">
                <a:latin typeface="+mj-lt"/>
              </a:rPr>
              <a:t>beberapa</a:t>
            </a:r>
            <a:r>
              <a:rPr lang="en-US" sz="2900" dirty="0" smtClean="0">
                <a:latin typeface="+mj-lt"/>
              </a:rPr>
              <a:t> </a:t>
            </a:r>
            <a:r>
              <a:rPr lang="en-US" sz="2900" dirty="0" err="1" smtClean="0">
                <a:latin typeface="+mj-lt"/>
              </a:rPr>
              <a:t>dampak</a:t>
            </a:r>
            <a:r>
              <a:rPr lang="en-US" sz="2900" dirty="0" smtClean="0">
                <a:latin typeface="+mj-lt"/>
              </a:rPr>
              <a:t> </a:t>
            </a:r>
            <a:r>
              <a:rPr lang="en-US" sz="2900" dirty="0" err="1" smtClean="0">
                <a:latin typeface="+mj-lt"/>
              </a:rPr>
              <a:t>positif</a:t>
            </a:r>
            <a:r>
              <a:rPr lang="en-US" sz="2900" dirty="0" smtClean="0">
                <a:latin typeface="+mj-lt"/>
              </a:rPr>
              <a:t> </a:t>
            </a:r>
            <a:r>
              <a:rPr lang="en-US" sz="2900" dirty="0" err="1" smtClean="0">
                <a:latin typeface="+mj-lt"/>
              </a:rPr>
              <a:t>dari</a:t>
            </a:r>
            <a:r>
              <a:rPr lang="en-US" sz="2900" dirty="0" smtClean="0">
                <a:latin typeface="+mj-lt"/>
              </a:rPr>
              <a:t> </a:t>
            </a:r>
            <a:r>
              <a:rPr lang="en-US" sz="2900" dirty="0" err="1" smtClean="0">
                <a:latin typeface="+mj-lt"/>
              </a:rPr>
              <a:t>penerapan</a:t>
            </a:r>
            <a:r>
              <a:rPr lang="en-US" sz="2900" dirty="0" smtClean="0">
                <a:latin typeface="+mj-lt"/>
              </a:rPr>
              <a:t> </a:t>
            </a:r>
            <a:r>
              <a:rPr lang="en-US" sz="2900" dirty="0" err="1" smtClean="0">
                <a:latin typeface="+mj-lt"/>
              </a:rPr>
              <a:t>bioteknologi</a:t>
            </a:r>
            <a:r>
              <a:rPr lang="en-US" sz="2900" dirty="0" smtClean="0">
                <a:latin typeface="+mj-lt"/>
              </a:rPr>
              <a:t>.</a:t>
            </a:r>
          </a:p>
          <a:p>
            <a:pPr algn="just">
              <a:buNone/>
            </a:pPr>
            <a:r>
              <a:rPr lang="en-US" sz="2900" b="1" dirty="0" smtClean="0">
                <a:latin typeface="+mj-lt"/>
              </a:rPr>
              <a:t>1. </a:t>
            </a:r>
            <a:r>
              <a:rPr lang="en-US" sz="2900" b="1" dirty="0" err="1" smtClean="0">
                <a:latin typeface="+mj-lt"/>
              </a:rPr>
              <a:t>Mempermudah</a:t>
            </a:r>
            <a:r>
              <a:rPr lang="en-US" sz="2900" b="1" dirty="0" smtClean="0">
                <a:latin typeface="+mj-lt"/>
              </a:rPr>
              <a:t> </a:t>
            </a:r>
            <a:r>
              <a:rPr lang="en-US" sz="2900" b="1" dirty="0" err="1" smtClean="0">
                <a:latin typeface="+mj-lt"/>
              </a:rPr>
              <a:t>Proses</a:t>
            </a:r>
            <a:r>
              <a:rPr lang="en-US" sz="2900" b="1" dirty="0" smtClean="0">
                <a:latin typeface="+mj-lt"/>
              </a:rPr>
              <a:t> </a:t>
            </a:r>
            <a:r>
              <a:rPr lang="en-US" sz="2900" b="1" dirty="0" err="1" smtClean="0">
                <a:latin typeface="+mj-lt"/>
              </a:rPr>
              <a:t>Pengolahan</a:t>
            </a:r>
            <a:r>
              <a:rPr lang="en-US" sz="2900" b="1" dirty="0" smtClean="0">
                <a:latin typeface="+mj-lt"/>
              </a:rPr>
              <a:t> </a:t>
            </a:r>
            <a:r>
              <a:rPr lang="en-US" sz="2900" b="1" dirty="0" err="1" smtClean="0">
                <a:latin typeface="+mj-lt"/>
              </a:rPr>
              <a:t>Produk</a:t>
            </a:r>
            <a:r>
              <a:rPr lang="en-US" sz="2900" b="1" dirty="0" smtClean="0">
                <a:latin typeface="+mj-lt"/>
              </a:rPr>
              <a:t> </a:t>
            </a:r>
          </a:p>
          <a:p>
            <a:pPr algn="just">
              <a:buNone/>
            </a:pPr>
            <a:r>
              <a:rPr lang="en-US" sz="2900" dirty="0" smtClean="0">
                <a:latin typeface="+mj-lt"/>
              </a:rPr>
              <a:t>		</a:t>
            </a:r>
            <a:r>
              <a:rPr lang="en-US" sz="2900" dirty="0" smtClean="0">
                <a:latin typeface="+mj-lt"/>
              </a:rPr>
              <a:t> </a:t>
            </a:r>
            <a:r>
              <a:rPr lang="en-US" sz="2900" dirty="0" err="1" smtClean="0">
                <a:latin typeface="+mj-lt"/>
              </a:rPr>
              <a:t>Pada</a:t>
            </a:r>
            <a:r>
              <a:rPr lang="en-US" sz="2900" dirty="0" smtClean="0">
                <a:latin typeface="+mj-lt"/>
              </a:rPr>
              <a:t> </a:t>
            </a:r>
            <a:r>
              <a:rPr lang="en-US" sz="2900" dirty="0" err="1" smtClean="0">
                <a:latin typeface="+mj-lt"/>
              </a:rPr>
              <a:t>produk</a:t>
            </a:r>
            <a:r>
              <a:rPr lang="en-US" sz="2900" dirty="0" smtClean="0">
                <a:latin typeface="+mj-lt"/>
              </a:rPr>
              <a:t> </a:t>
            </a:r>
            <a:r>
              <a:rPr lang="en-US" sz="2900" dirty="0" err="1" smtClean="0">
                <a:latin typeface="+mj-lt"/>
              </a:rPr>
              <a:t>ini</a:t>
            </a:r>
            <a:r>
              <a:rPr lang="en-US" sz="2900" dirty="0" smtClean="0">
                <a:latin typeface="+mj-lt"/>
              </a:rPr>
              <a:t> </a:t>
            </a:r>
            <a:r>
              <a:rPr lang="en-US" sz="2900" dirty="0" err="1" smtClean="0">
                <a:latin typeface="+mj-lt"/>
              </a:rPr>
              <a:t>kemudian</a:t>
            </a:r>
            <a:r>
              <a:rPr lang="en-US" sz="2900" dirty="0" smtClean="0">
                <a:latin typeface="+mj-lt"/>
              </a:rPr>
              <a:t> </a:t>
            </a:r>
            <a:r>
              <a:rPr lang="en-US" sz="2900" dirty="0" err="1" smtClean="0">
                <a:latin typeface="+mj-lt"/>
              </a:rPr>
              <a:t>akan</a:t>
            </a:r>
            <a:r>
              <a:rPr lang="en-US" sz="2900" dirty="0" smtClean="0">
                <a:latin typeface="+mj-lt"/>
              </a:rPr>
              <a:t> </a:t>
            </a:r>
            <a:r>
              <a:rPr lang="en-US" sz="2900" dirty="0" err="1" smtClean="0">
                <a:latin typeface="+mj-lt"/>
              </a:rPr>
              <a:t>termasuk</a:t>
            </a:r>
            <a:r>
              <a:rPr lang="en-US" sz="2900" dirty="0" smtClean="0">
                <a:latin typeface="+mj-lt"/>
              </a:rPr>
              <a:t> </a:t>
            </a:r>
            <a:r>
              <a:rPr lang="en-US" sz="2900" dirty="0" err="1" smtClean="0">
                <a:latin typeface="+mj-lt"/>
              </a:rPr>
              <a:t>ilmu</a:t>
            </a:r>
            <a:r>
              <a:rPr lang="en-US" sz="2900" dirty="0" smtClean="0">
                <a:latin typeface="+mj-lt"/>
              </a:rPr>
              <a:t> yang </a:t>
            </a:r>
            <a:r>
              <a:rPr lang="en-US" sz="2900" dirty="0" err="1" smtClean="0">
                <a:latin typeface="+mj-lt"/>
              </a:rPr>
              <a:t>terdapat</a:t>
            </a:r>
            <a:r>
              <a:rPr lang="en-US" sz="2900" dirty="0" smtClean="0">
                <a:latin typeface="+mj-lt"/>
              </a:rPr>
              <a:t> </a:t>
            </a:r>
            <a:r>
              <a:rPr lang="en-US" sz="2900" dirty="0" err="1" smtClean="0">
                <a:latin typeface="+mj-lt"/>
              </a:rPr>
              <a:t>pada</a:t>
            </a:r>
            <a:r>
              <a:rPr lang="en-US" sz="2900" dirty="0" smtClean="0">
                <a:latin typeface="+mj-lt"/>
              </a:rPr>
              <a:t> </a:t>
            </a:r>
            <a:r>
              <a:rPr lang="en-US" sz="2900" dirty="0" err="1" smtClean="0">
                <a:latin typeface="+mj-lt"/>
              </a:rPr>
              <a:t>berbagai</a:t>
            </a:r>
            <a:r>
              <a:rPr lang="en-US" sz="2900" dirty="0" smtClean="0">
                <a:latin typeface="+mj-lt"/>
              </a:rPr>
              <a:t> </a:t>
            </a:r>
            <a:r>
              <a:rPr lang="en-US" sz="2900" dirty="0" err="1" smtClean="0">
                <a:latin typeface="+mj-lt"/>
              </a:rPr>
              <a:t>bidang</a:t>
            </a:r>
            <a:r>
              <a:rPr lang="en-US" sz="2900" dirty="0" smtClean="0">
                <a:latin typeface="+mj-lt"/>
              </a:rPr>
              <a:t> </a:t>
            </a:r>
            <a:r>
              <a:rPr lang="en-US" sz="2900" dirty="0" err="1" smtClean="0">
                <a:latin typeface="+mj-lt"/>
              </a:rPr>
              <a:t>teknologi</a:t>
            </a:r>
            <a:r>
              <a:rPr lang="en-US" sz="2900" dirty="0" smtClean="0">
                <a:latin typeface="+mj-lt"/>
              </a:rPr>
              <a:t> </a:t>
            </a:r>
            <a:r>
              <a:rPr lang="en-US" sz="2900" dirty="0" err="1" smtClean="0">
                <a:latin typeface="+mj-lt"/>
              </a:rPr>
              <a:t>misalnya</a:t>
            </a:r>
            <a:r>
              <a:rPr lang="en-US" sz="2900" dirty="0" smtClean="0">
                <a:latin typeface="+mj-lt"/>
              </a:rPr>
              <a:t> </a:t>
            </a:r>
            <a:r>
              <a:rPr lang="en-US" sz="2900" dirty="0" err="1" smtClean="0">
                <a:latin typeface="+mj-lt"/>
              </a:rPr>
              <a:t>pada</a:t>
            </a:r>
            <a:r>
              <a:rPr lang="en-US" sz="2900" dirty="0" smtClean="0">
                <a:latin typeface="+mj-lt"/>
              </a:rPr>
              <a:t> </a:t>
            </a:r>
            <a:r>
              <a:rPr lang="en-US" sz="2900" dirty="0" err="1" smtClean="0">
                <a:latin typeface="+mj-lt"/>
              </a:rPr>
              <a:t>bidang</a:t>
            </a:r>
            <a:r>
              <a:rPr lang="en-US" sz="2900" dirty="0" smtClean="0">
                <a:latin typeface="+mj-lt"/>
              </a:rPr>
              <a:t> </a:t>
            </a:r>
            <a:r>
              <a:rPr lang="en-US" sz="2900" dirty="0" err="1" smtClean="0">
                <a:latin typeface="+mj-lt"/>
              </a:rPr>
              <a:t>pangan</a:t>
            </a:r>
            <a:r>
              <a:rPr lang="en-US" sz="2900" dirty="0" smtClean="0">
                <a:latin typeface="+mj-lt"/>
              </a:rPr>
              <a:t>. </a:t>
            </a:r>
            <a:r>
              <a:rPr lang="en-US" sz="2900" dirty="0" err="1" smtClean="0">
                <a:latin typeface="+mj-lt"/>
              </a:rPr>
              <a:t>Pada</a:t>
            </a:r>
            <a:r>
              <a:rPr lang="en-US" sz="2900" dirty="0" smtClean="0">
                <a:latin typeface="+mj-lt"/>
              </a:rPr>
              <a:t> </a:t>
            </a:r>
            <a:r>
              <a:rPr lang="en-US" sz="2900" dirty="0" err="1" smtClean="0">
                <a:latin typeface="+mj-lt"/>
              </a:rPr>
              <a:t>bidang</a:t>
            </a:r>
            <a:r>
              <a:rPr lang="en-US" sz="2900" dirty="0" smtClean="0">
                <a:latin typeface="+mj-lt"/>
              </a:rPr>
              <a:t> </a:t>
            </a:r>
            <a:r>
              <a:rPr lang="en-US" sz="2900" dirty="0" err="1" smtClean="0">
                <a:latin typeface="+mj-lt"/>
              </a:rPr>
              <a:t>pangan</a:t>
            </a:r>
            <a:r>
              <a:rPr lang="en-US" sz="2900" dirty="0" smtClean="0">
                <a:latin typeface="+mj-lt"/>
              </a:rPr>
              <a:t> </a:t>
            </a:r>
            <a:r>
              <a:rPr lang="en-US" sz="2900" dirty="0" err="1" smtClean="0">
                <a:latin typeface="+mj-lt"/>
              </a:rPr>
              <a:t>teknik</a:t>
            </a:r>
            <a:r>
              <a:rPr lang="en-US" sz="2900" dirty="0" smtClean="0">
                <a:latin typeface="+mj-lt"/>
              </a:rPr>
              <a:t> </a:t>
            </a:r>
            <a:r>
              <a:rPr lang="en-US" sz="2900" dirty="0" err="1" smtClean="0">
                <a:latin typeface="+mj-lt"/>
              </a:rPr>
              <a:t>ini</a:t>
            </a:r>
            <a:r>
              <a:rPr lang="en-US" sz="2900" dirty="0" smtClean="0">
                <a:latin typeface="+mj-lt"/>
              </a:rPr>
              <a:t> </a:t>
            </a:r>
            <a:r>
              <a:rPr lang="en-US" sz="2900" dirty="0" err="1" smtClean="0">
                <a:latin typeface="+mj-lt"/>
              </a:rPr>
              <a:t>kerap</a:t>
            </a:r>
            <a:r>
              <a:rPr lang="en-US" sz="2900" dirty="0" smtClean="0">
                <a:latin typeface="+mj-lt"/>
              </a:rPr>
              <a:t> </a:t>
            </a:r>
            <a:r>
              <a:rPr lang="en-US" sz="2900" dirty="0" err="1" smtClean="0">
                <a:latin typeface="+mj-lt"/>
              </a:rPr>
              <a:t>sekali</a:t>
            </a:r>
            <a:r>
              <a:rPr lang="en-US" sz="2900" dirty="0" smtClean="0">
                <a:latin typeface="+mj-lt"/>
              </a:rPr>
              <a:t> </a:t>
            </a:r>
            <a:r>
              <a:rPr lang="en-US" sz="2900" dirty="0" err="1" smtClean="0">
                <a:latin typeface="+mj-lt"/>
              </a:rPr>
              <a:t>digunakan</a:t>
            </a:r>
            <a:r>
              <a:rPr lang="en-US" sz="2900" dirty="0" smtClean="0">
                <a:latin typeface="+mj-lt"/>
              </a:rPr>
              <a:t> </a:t>
            </a:r>
            <a:r>
              <a:rPr lang="en-US" sz="2900" dirty="0" err="1" smtClean="0">
                <a:latin typeface="+mj-lt"/>
              </a:rPr>
              <a:t>untuk</a:t>
            </a:r>
            <a:r>
              <a:rPr lang="en-US" sz="2900" dirty="0" smtClean="0">
                <a:latin typeface="+mj-lt"/>
              </a:rPr>
              <a:t> </a:t>
            </a:r>
            <a:r>
              <a:rPr lang="en-US" sz="2900" dirty="0" err="1" smtClean="0">
                <a:latin typeface="+mj-lt"/>
              </a:rPr>
              <a:t>mempermudah</a:t>
            </a:r>
            <a:r>
              <a:rPr lang="en-US" sz="2900" dirty="0" smtClean="0">
                <a:latin typeface="+mj-lt"/>
              </a:rPr>
              <a:t> </a:t>
            </a:r>
            <a:r>
              <a:rPr lang="en-US" sz="2900" dirty="0" err="1" smtClean="0">
                <a:latin typeface="+mj-lt"/>
              </a:rPr>
              <a:t>berbagi</a:t>
            </a:r>
            <a:r>
              <a:rPr lang="en-US" sz="2900" dirty="0" smtClean="0">
                <a:latin typeface="+mj-lt"/>
              </a:rPr>
              <a:t> </a:t>
            </a:r>
            <a:r>
              <a:rPr lang="en-US" sz="2900" dirty="0" err="1" smtClean="0">
                <a:latin typeface="+mj-lt"/>
              </a:rPr>
              <a:t>urusan</a:t>
            </a:r>
            <a:r>
              <a:rPr lang="en-US" sz="2900" dirty="0" smtClean="0">
                <a:latin typeface="+mj-lt"/>
              </a:rPr>
              <a:t> </a:t>
            </a:r>
            <a:r>
              <a:rPr lang="en-US" sz="2900" dirty="0" err="1" smtClean="0">
                <a:latin typeface="+mj-lt"/>
              </a:rPr>
              <a:t>pekerjaan</a:t>
            </a:r>
            <a:r>
              <a:rPr lang="en-US" sz="2900" dirty="0" smtClean="0">
                <a:latin typeface="+mj-lt"/>
              </a:rPr>
              <a:t> </a:t>
            </a:r>
            <a:r>
              <a:rPr lang="en-US" sz="2900" dirty="0" err="1" smtClean="0">
                <a:latin typeface="+mj-lt"/>
              </a:rPr>
              <a:t>dan</a:t>
            </a:r>
            <a:r>
              <a:rPr lang="en-US" sz="2900" dirty="0" smtClean="0">
                <a:latin typeface="+mj-lt"/>
              </a:rPr>
              <a:t> </a:t>
            </a:r>
            <a:r>
              <a:rPr lang="en-US" sz="2900" dirty="0" err="1" smtClean="0">
                <a:latin typeface="+mj-lt"/>
              </a:rPr>
              <a:t>menghasilkan</a:t>
            </a:r>
            <a:r>
              <a:rPr lang="en-US" sz="2900" dirty="0" smtClean="0">
                <a:latin typeface="+mj-lt"/>
              </a:rPr>
              <a:t> </a:t>
            </a:r>
            <a:r>
              <a:rPr lang="en-US" sz="2900" dirty="0" err="1" smtClean="0">
                <a:latin typeface="+mj-lt"/>
              </a:rPr>
              <a:t>santapan</a:t>
            </a:r>
            <a:r>
              <a:rPr lang="en-US" sz="2900" dirty="0" smtClean="0">
                <a:latin typeface="+mj-lt"/>
              </a:rPr>
              <a:t> yang </a:t>
            </a:r>
            <a:r>
              <a:rPr lang="en-US" sz="2900" dirty="0" err="1" smtClean="0">
                <a:latin typeface="+mj-lt"/>
              </a:rPr>
              <a:t>lezat</a:t>
            </a:r>
            <a:r>
              <a:rPr lang="en-US" sz="2900" dirty="0" smtClean="0">
                <a:latin typeface="+mj-lt"/>
              </a:rPr>
              <a:t>. </a:t>
            </a:r>
            <a:r>
              <a:rPr lang="en-US" sz="2900" dirty="0" err="1" smtClean="0">
                <a:latin typeface="+mj-lt"/>
              </a:rPr>
              <a:t>Misalnya</a:t>
            </a:r>
            <a:r>
              <a:rPr lang="en-US" sz="2900" dirty="0" smtClean="0">
                <a:latin typeface="+mj-lt"/>
              </a:rPr>
              <a:t> </a:t>
            </a:r>
            <a:r>
              <a:rPr lang="en-US" sz="2900" dirty="0" err="1" smtClean="0">
                <a:latin typeface="+mj-lt"/>
              </a:rPr>
              <a:t>peggunaan</a:t>
            </a:r>
            <a:r>
              <a:rPr lang="en-US" sz="2900" dirty="0" smtClean="0">
                <a:latin typeface="+mj-lt"/>
              </a:rPr>
              <a:t> </a:t>
            </a:r>
            <a:r>
              <a:rPr lang="en-US" sz="2900" dirty="0" err="1" smtClean="0">
                <a:latin typeface="+mj-lt"/>
              </a:rPr>
              <a:t>mikroorganisme</a:t>
            </a:r>
            <a:r>
              <a:rPr lang="en-US" sz="2900" dirty="0" smtClean="0">
                <a:latin typeface="+mj-lt"/>
              </a:rPr>
              <a:t> </a:t>
            </a:r>
            <a:r>
              <a:rPr lang="en-US" sz="2900" dirty="0" err="1" smtClean="0">
                <a:latin typeface="+mj-lt"/>
              </a:rPr>
              <a:t>pada</a:t>
            </a:r>
            <a:r>
              <a:rPr lang="en-US" sz="2900" dirty="0" smtClean="0">
                <a:latin typeface="+mj-lt"/>
              </a:rPr>
              <a:t> </a:t>
            </a:r>
            <a:r>
              <a:rPr lang="en-US" sz="2900" dirty="0" err="1" smtClean="0">
                <a:latin typeface="+mj-lt"/>
              </a:rPr>
              <a:t>pembuatan</a:t>
            </a:r>
            <a:r>
              <a:rPr lang="en-US" sz="2900" dirty="0" smtClean="0">
                <a:latin typeface="+mj-lt"/>
              </a:rPr>
              <a:t> </a:t>
            </a:r>
            <a:r>
              <a:rPr lang="en-US" sz="2900" dirty="0" err="1" smtClean="0">
                <a:latin typeface="+mj-lt"/>
              </a:rPr>
              <a:t>keju</a:t>
            </a:r>
            <a:r>
              <a:rPr lang="en-US" sz="2900" dirty="0" smtClean="0">
                <a:latin typeface="+mj-lt"/>
              </a:rPr>
              <a:t>, </a:t>
            </a:r>
            <a:r>
              <a:rPr lang="en-US" sz="2900" dirty="0" err="1" smtClean="0">
                <a:latin typeface="+mj-lt"/>
              </a:rPr>
              <a:t>berbagai</a:t>
            </a:r>
            <a:r>
              <a:rPr lang="en-US" sz="2900" dirty="0" smtClean="0">
                <a:latin typeface="+mj-lt"/>
              </a:rPr>
              <a:t> </a:t>
            </a:r>
            <a:r>
              <a:rPr lang="en-US" sz="2900" dirty="0" err="1" smtClean="0">
                <a:latin typeface="+mj-lt"/>
              </a:rPr>
              <a:t>jenis</a:t>
            </a:r>
            <a:r>
              <a:rPr lang="en-US" sz="2900" dirty="0" smtClean="0">
                <a:latin typeface="+mj-lt"/>
              </a:rPr>
              <a:t> </a:t>
            </a:r>
            <a:r>
              <a:rPr lang="en-US" sz="2900" dirty="0" err="1" smtClean="0">
                <a:latin typeface="+mj-lt"/>
              </a:rPr>
              <a:t>roti</a:t>
            </a:r>
            <a:r>
              <a:rPr lang="en-US" sz="2900" dirty="0" smtClean="0">
                <a:latin typeface="+mj-lt"/>
              </a:rPr>
              <a:t>, </a:t>
            </a:r>
            <a:r>
              <a:rPr lang="en-US" sz="2900" dirty="0" err="1" smtClean="0">
                <a:latin typeface="+mj-lt"/>
              </a:rPr>
              <a:t>minuman</a:t>
            </a:r>
            <a:r>
              <a:rPr lang="en-US" sz="2900" dirty="0" smtClean="0">
                <a:latin typeface="+mj-lt"/>
              </a:rPr>
              <a:t> </a:t>
            </a:r>
            <a:r>
              <a:rPr lang="en-US" sz="2900" dirty="0" err="1" smtClean="0">
                <a:latin typeface="+mj-lt"/>
              </a:rPr>
              <a:t>bir</a:t>
            </a:r>
            <a:r>
              <a:rPr lang="en-US" sz="2900" dirty="0" smtClean="0">
                <a:latin typeface="+mj-lt"/>
              </a:rPr>
              <a:t> </a:t>
            </a:r>
            <a:r>
              <a:rPr lang="en-US" sz="2900" dirty="0" err="1" smtClean="0">
                <a:latin typeface="+mj-lt"/>
              </a:rPr>
              <a:t>dan</a:t>
            </a:r>
            <a:r>
              <a:rPr lang="en-US" sz="2900" dirty="0" smtClean="0">
                <a:latin typeface="+mj-lt"/>
              </a:rPr>
              <a:t> lain </a:t>
            </a:r>
            <a:r>
              <a:rPr lang="en-US" sz="2900" dirty="0" err="1" smtClean="0">
                <a:latin typeface="+mj-lt"/>
              </a:rPr>
              <a:t>lain</a:t>
            </a:r>
            <a:r>
              <a:rPr lang="en-US" sz="2900" dirty="0" smtClean="0">
                <a:latin typeface="+mj-lt"/>
              </a:rPr>
              <a:t>.</a:t>
            </a:r>
          </a:p>
          <a:p>
            <a:endParaRPr lang="en-US" dirty="0" smtClean="0"/>
          </a:p>
          <a:p>
            <a:endParaRPr lang="en-US" dirty="0"/>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mph" presetSubtype="0" fill="hold" grpId="0" nodeType="clickEffect">
                                  <p:stCondLst>
                                    <p:cond delay="0"/>
                                  </p:stCondLst>
                                  <p:iterate type="lt">
                                    <p:tmPct val="4000"/>
                                  </p:iterate>
                                  <p:childTnLst>
                                    <p:set>
                                      <p:cBhvr override="childStyle">
                                        <p:cTn id="6" dur="500" fill="hold"/>
                                        <p:tgtEl>
                                          <p:spTgt spid="2"/>
                                        </p:tgtEl>
                                        <p:attrNameLst>
                                          <p:attrName>style.color</p:attrName>
                                        </p:attrNameLst>
                                      </p:cBhvr>
                                      <p:to>
                                        <p:clrVal>
                                          <a:schemeClr val="tx1"/>
                                        </p:clrVal>
                                      </p:to>
                                    </p:set>
                                    <p:set>
                                      <p:cBhvr>
                                        <p:cTn id="7" dur="500" fill="hold"/>
                                        <p:tgtEl>
                                          <p:spTgt spid="2"/>
                                        </p:tgtEl>
                                        <p:attrNameLst>
                                          <p:attrName>fillcolor</p:attrName>
                                        </p:attrNameLst>
                                      </p:cBhvr>
                                      <p:to>
                                        <p:clrVal>
                                          <a:schemeClr val="tx1"/>
                                        </p:clrVal>
                                      </p:to>
                                    </p:set>
                                    <p:set>
                                      <p:cBhvr>
                                        <p:cTn id="8" dur="500" fill="hold"/>
                                        <p:tgtEl>
                                          <p:spTgt spid="2"/>
                                        </p:tgtEl>
                                        <p:attrNameLst>
                                          <p:attrName>fill.type</p:attrName>
                                        </p:attrNameLst>
                                      </p:cBhvr>
                                      <p:to>
                                        <p:strVal val="solid"/>
                                      </p:to>
                                    </p:set>
                                  </p:childTnLst>
                                </p:cTn>
                              </p:par>
                            </p:childTnLst>
                          </p:cTn>
                        </p:par>
                      </p:childTnLst>
                    </p:cTn>
                  </p:par>
                  <p:par>
                    <p:cTn id="9" fill="hold">
                      <p:stCondLst>
                        <p:cond delay="indefinite"/>
                      </p:stCondLst>
                      <p:childTnLst>
                        <p:par>
                          <p:cTn id="10" fill="hold">
                            <p:stCondLst>
                              <p:cond delay="0"/>
                            </p:stCondLst>
                            <p:childTnLst>
                              <p:par>
                                <p:cTn id="11" presetID="52"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Scale>
                                      <p:cBhvr>
                                        <p:cTn id="13"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3">
                                            <p:txEl>
                                              <p:pRg st="0" end="0"/>
                                            </p:txEl>
                                          </p:spTgt>
                                        </p:tgtEl>
                                        <p:attrNameLst>
                                          <p:attrName>ppt_x</p:attrName>
                                          <p:attrName>ppt_y</p:attrName>
                                        </p:attrNameLst>
                                      </p:cBhvr>
                                    </p:animMotion>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2"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Scale>
                                      <p:cBhvr>
                                        <p:cTn id="20"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3">
                                            <p:txEl>
                                              <p:pRg st="1" end="1"/>
                                            </p:txEl>
                                          </p:spTgt>
                                        </p:tgtEl>
                                        <p:attrNameLst>
                                          <p:attrName>ppt_x</p:attrName>
                                          <p:attrName>ppt_y</p:attrName>
                                        </p:attrNameLst>
                                      </p:cBhvr>
                                    </p:animMotion>
                                    <p:animEffect transition="in" filter="fade">
                                      <p:cBhvr>
                                        <p:cTn id="22" dur="1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2"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Scale>
                                      <p:cBhvr>
                                        <p:cTn id="27"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3">
                                            <p:txEl>
                                              <p:pRg st="2" end="2"/>
                                            </p:txEl>
                                          </p:spTgt>
                                        </p:tgtEl>
                                        <p:attrNameLst>
                                          <p:attrName>ppt_x</p:attrName>
                                          <p:attrName>ppt_y</p:attrName>
                                        </p:attrNameLst>
                                      </p:cBhvr>
                                    </p:animMotion>
                                    <p:animEffect transition="in" filter="fade">
                                      <p:cBhvr>
                                        <p:cTn id="29"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395930"/>
          </a:xfrm>
        </p:spPr>
        <p:txBody>
          <a:bodyPr>
            <a:normAutofit/>
          </a:bodyPr>
          <a:lstStyle/>
          <a:p>
            <a:pPr algn="just">
              <a:buNone/>
            </a:pPr>
            <a:r>
              <a:rPr lang="en-US" sz="2800" b="1" dirty="0" smtClean="0">
                <a:latin typeface="+mj-lt"/>
              </a:rPr>
              <a:t>2. </a:t>
            </a:r>
            <a:r>
              <a:rPr lang="en-US" sz="2800" b="1" dirty="0" err="1" smtClean="0">
                <a:latin typeface="+mj-lt"/>
              </a:rPr>
              <a:t>Mempercepat</a:t>
            </a:r>
            <a:r>
              <a:rPr lang="en-US" sz="2800" b="1" dirty="0" smtClean="0">
                <a:latin typeface="+mj-lt"/>
              </a:rPr>
              <a:t> </a:t>
            </a:r>
            <a:r>
              <a:rPr lang="en-US" sz="2800" b="1" dirty="0" err="1" smtClean="0">
                <a:latin typeface="+mj-lt"/>
              </a:rPr>
              <a:t>Proses</a:t>
            </a:r>
            <a:r>
              <a:rPr lang="en-US" sz="2800" b="1" dirty="0" smtClean="0">
                <a:latin typeface="+mj-lt"/>
              </a:rPr>
              <a:t> </a:t>
            </a:r>
            <a:r>
              <a:rPr lang="en-US" sz="2800" b="1" dirty="0" err="1" smtClean="0">
                <a:latin typeface="+mj-lt"/>
              </a:rPr>
              <a:t>Panen</a:t>
            </a:r>
            <a:endParaRPr lang="en-US" sz="2800" dirty="0" smtClean="0">
              <a:latin typeface="+mj-lt"/>
            </a:endParaRPr>
          </a:p>
          <a:p>
            <a:pPr algn="just">
              <a:buNone/>
            </a:pPr>
            <a:r>
              <a:rPr lang="en-US" sz="2800" dirty="0" smtClean="0">
                <a:latin typeface="+mj-lt"/>
              </a:rPr>
              <a:t>		</a:t>
            </a:r>
            <a:r>
              <a:rPr lang="en-US" sz="2800" dirty="0" err="1" smtClean="0">
                <a:latin typeface="+mj-lt"/>
              </a:rPr>
              <a:t>Salah</a:t>
            </a:r>
            <a:r>
              <a:rPr lang="en-US" sz="2800" dirty="0" smtClean="0">
                <a:latin typeface="+mj-lt"/>
              </a:rPr>
              <a:t> </a:t>
            </a:r>
            <a:r>
              <a:rPr lang="en-US" sz="2800" dirty="0" err="1" smtClean="0">
                <a:latin typeface="+mj-lt"/>
              </a:rPr>
              <a:t>satu</a:t>
            </a:r>
            <a:r>
              <a:rPr lang="en-US" sz="2800" dirty="0" smtClean="0">
                <a:latin typeface="+mj-lt"/>
              </a:rPr>
              <a:t> </a:t>
            </a:r>
            <a:r>
              <a:rPr lang="en-US" sz="2800" dirty="0" err="1" smtClean="0">
                <a:latin typeface="+mj-lt"/>
              </a:rPr>
              <a:t>keunggulan</a:t>
            </a:r>
            <a:r>
              <a:rPr lang="en-US" sz="2800" dirty="0" smtClean="0">
                <a:latin typeface="+mj-lt"/>
              </a:rPr>
              <a:t> </a:t>
            </a:r>
            <a:r>
              <a:rPr lang="en-US" sz="2800" dirty="0" err="1" smtClean="0">
                <a:latin typeface="+mj-lt"/>
              </a:rPr>
              <a:t>dari</a:t>
            </a:r>
            <a:r>
              <a:rPr lang="en-US" sz="2800" dirty="0" smtClean="0">
                <a:latin typeface="+mj-lt"/>
              </a:rPr>
              <a:t> </a:t>
            </a:r>
            <a:r>
              <a:rPr lang="en-US" sz="2800" dirty="0" err="1" smtClean="0">
                <a:latin typeface="+mj-lt"/>
              </a:rPr>
              <a:t>produk</a:t>
            </a:r>
            <a:r>
              <a:rPr lang="en-US" sz="2800" dirty="0" smtClean="0">
                <a:latin typeface="+mj-lt"/>
              </a:rPr>
              <a:t> </a:t>
            </a:r>
            <a:r>
              <a:rPr lang="en-US" sz="2800" dirty="0" err="1" smtClean="0">
                <a:latin typeface="+mj-lt"/>
              </a:rPr>
              <a:t>bioteknologi</a:t>
            </a:r>
            <a:r>
              <a:rPr lang="en-US" sz="2800" dirty="0" smtClean="0">
                <a:latin typeface="+mj-lt"/>
              </a:rPr>
              <a:t> </a:t>
            </a:r>
            <a:r>
              <a:rPr lang="en-US" sz="2800" dirty="0" err="1" smtClean="0">
                <a:latin typeface="+mj-lt"/>
              </a:rPr>
              <a:t>adalah</a:t>
            </a:r>
            <a:r>
              <a:rPr lang="en-US" sz="2800" dirty="0" smtClean="0">
                <a:latin typeface="+mj-lt"/>
              </a:rPr>
              <a:t> </a:t>
            </a:r>
            <a:r>
              <a:rPr lang="en-US" sz="2800" dirty="0" err="1" smtClean="0">
                <a:latin typeface="+mj-lt"/>
              </a:rPr>
              <a:t>menghasilkan</a:t>
            </a:r>
            <a:r>
              <a:rPr lang="en-US" sz="2800" dirty="0" smtClean="0">
                <a:latin typeface="+mj-lt"/>
              </a:rPr>
              <a:t> </a:t>
            </a:r>
            <a:r>
              <a:rPr lang="en-US" sz="2800" dirty="0" err="1" smtClean="0">
                <a:latin typeface="+mj-lt"/>
              </a:rPr>
              <a:t>tanaman</a:t>
            </a:r>
            <a:r>
              <a:rPr lang="en-US" sz="2800" dirty="0" smtClean="0">
                <a:latin typeface="+mj-lt"/>
              </a:rPr>
              <a:t> yang </a:t>
            </a:r>
            <a:r>
              <a:rPr lang="en-US" sz="2800" dirty="0" err="1" smtClean="0">
                <a:latin typeface="+mj-lt"/>
              </a:rPr>
              <a:t>dapat</a:t>
            </a:r>
            <a:r>
              <a:rPr lang="en-US" sz="2800" dirty="0" smtClean="0">
                <a:latin typeface="+mj-lt"/>
              </a:rPr>
              <a:t> </a:t>
            </a:r>
            <a:r>
              <a:rPr lang="en-US" sz="2800" dirty="0" err="1" smtClean="0">
                <a:latin typeface="+mj-lt"/>
              </a:rPr>
              <a:t>panen</a:t>
            </a:r>
            <a:r>
              <a:rPr lang="en-US" sz="2800" dirty="0" smtClean="0">
                <a:latin typeface="+mj-lt"/>
              </a:rPr>
              <a:t> </a:t>
            </a:r>
            <a:r>
              <a:rPr lang="en-US" sz="2800" dirty="0" err="1" smtClean="0">
                <a:latin typeface="+mj-lt"/>
              </a:rPr>
              <a:t>dalam</a:t>
            </a:r>
            <a:r>
              <a:rPr lang="en-US" sz="2800" dirty="0" smtClean="0">
                <a:latin typeface="+mj-lt"/>
              </a:rPr>
              <a:t> </a:t>
            </a:r>
            <a:r>
              <a:rPr lang="en-US" sz="2800" dirty="0" err="1" smtClean="0">
                <a:latin typeface="+mj-lt"/>
              </a:rPr>
              <a:t>waktu</a:t>
            </a:r>
            <a:r>
              <a:rPr lang="en-US" sz="2800" dirty="0" smtClean="0">
                <a:latin typeface="+mj-lt"/>
              </a:rPr>
              <a:t> yang </a:t>
            </a:r>
            <a:r>
              <a:rPr lang="en-US" sz="2800" dirty="0" err="1" smtClean="0">
                <a:latin typeface="+mj-lt"/>
              </a:rPr>
              <a:t>singkat</a:t>
            </a:r>
            <a:r>
              <a:rPr lang="en-US" sz="2800" dirty="0" smtClean="0">
                <a:latin typeface="+mj-lt"/>
              </a:rPr>
              <a:t>. </a:t>
            </a:r>
            <a:r>
              <a:rPr lang="en-US" sz="2800" dirty="0" err="1" smtClean="0">
                <a:latin typeface="+mj-lt"/>
              </a:rPr>
              <a:t>Persilangan</a:t>
            </a:r>
            <a:r>
              <a:rPr lang="en-US" sz="2800" dirty="0" smtClean="0">
                <a:latin typeface="+mj-lt"/>
              </a:rPr>
              <a:t> </a:t>
            </a:r>
            <a:r>
              <a:rPr lang="en-US" sz="2800" dirty="0" err="1" smtClean="0">
                <a:latin typeface="+mj-lt"/>
              </a:rPr>
              <a:t>atau</a:t>
            </a:r>
            <a:r>
              <a:rPr lang="en-US" sz="2800" dirty="0" smtClean="0">
                <a:latin typeface="+mj-lt"/>
              </a:rPr>
              <a:t> </a:t>
            </a:r>
            <a:r>
              <a:rPr lang="en-US" sz="2800" dirty="0" err="1" smtClean="0">
                <a:latin typeface="+mj-lt"/>
              </a:rPr>
              <a:t>permainan</a:t>
            </a:r>
            <a:r>
              <a:rPr lang="en-US" sz="2800" dirty="0" smtClean="0">
                <a:latin typeface="+mj-lt"/>
              </a:rPr>
              <a:t> </a:t>
            </a:r>
            <a:r>
              <a:rPr lang="en-US" sz="2800" dirty="0" err="1" smtClean="0">
                <a:latin typeface="+mj-lt"/>
              </a:rPr>
              <a:t>genetik</a:t>
            </a:r>
            <a:r>
              <a:rPr lang="en-US" sz="2800" dirty="0" smtClean="0">
                <a:latin typeface="+mj-lt"/>
              </a:rPr>
              <a:t> yang </a:t>
            </a:r>
            <a:r>
              <a:rPr lang="en-US" sz="2800" dirty="0" err="1" smtClean="0">
                <a:latin typeface="+mj-lt"/>
              </a:rPr>
              <a:t>dilakukan</a:t>
            </a:r>
            <a:r>
              <a:rPr lang="en-US" sz="2800" dirty="0" smtClean="0">
                <a:latin typeface="+mj-lt"/>
              </a:rPr>
              <a:t> </a:t>
            </a:r>
            <a:r>
              <a:rPr lang="en-US" sz="2800" dirty="0" err="1" smtClean="0">
                <a:latin typeface="+mj-lt"/>
              </a:rPr>
              <a:t>memang</a:t>
            </a:r>
            <a:r>
              <a:rPr lang="en-US" sz="2800" dirty="0" smtClean="0">
                <a:latin typeface="+mj-lt"/>
              </a:rPr>
              <a:t> </a:t>
            </a:r>
            <a:r>
              <a:rPr lang="en-US" sz="2800" dirty="0" err="1" smtClean="0">
                <a:latin typeface="+mj-lt"/>
              </a:rPr>
              <a:t>tentu</a:t>
            </a:r>
            <a:r>
              <a:rPr lang="en-US" sz="2800" dirty="0" smtClean="0">
                <a:latin typeface="+mj-lt"/>
              </a:rPr>
              <a:t> </a:t>
            </a:r>
            <a:r>
              <a:rPr lang="en-US" sz="2800" dirty="0" err="1" smtClean="0">
                <a:latin typeface="+mj-lt"/>
              </a:rPr>
              <a:t>akan</a:t>
            </a:r>
            <a:r>
              <a:rPr lang="en-US" sz="2800" dirty="0" smtClean="0">
                <a:latin typeface="+mj-lt"/>
              </a:rPr>
              <a:t> </a:t>
            </a:r>
            <a:r>
              <a:rPr lang="en-US" sz="2800" dirty="0" err="1" smtClean="0">
                <a:latin typeface="+mj-lt"/>
              </a:rPr>
              <a:t>mengahasilkan</a:t>
            </a:r>
            <a:r>
              <a:rPr lang="en-US" sz="2800" dirty="0" smtClean="0">
                <a:latin typeface="+mj-lt"/>
              </a:rPr>
              <a:t> </a:t>
            </a:r>
            <a:r>
              <a:rPr lang="en-US" sz="2800" dirty="0" err="1" smtClean="0">
                <a:latin typeface="+mj-lt"/>
              </a:rPr>
              <a:t>bibit</a:t>
            </a:r>
            <a:r>
              <a:rPr lang="en-US" sz="2800" dirty="0" smtClean="0">
                <a:latin typeface="+mj-lt"/>
              </a:rPr>
              <a:t> – </a:t>
            </a:r>
            <a:r>
              <a:rPr lang="en-US" sz="2800" dirty="0" err="1" smtClean="0">
                <a:latin typeface="+mj-lt"/>
              </a:rPr>
              <a:t>bibit</a:t>
            </a:r>
            <a:r>
              <a:rPr lang="en-US" sz="2800" dirty="0" smtClean="0">
                <a:latin typeface="+mj-lt"/>
              </a:rPr>
              <a:t> yang </a:t>
            </a:r>
            <a:r>
              <a:rPr lang="en-US" sz="2800" dirty="0" err="1" smtClean="0">
                <a:latin typeface="+mj-lt"/>
              </a:rPr>
              <a:t>dinilai</a:t>
            </a:r>
            <a:r>
              <a:rPr lang="en-US" sz="2800" dirty="0" smtClean="0">
                <a:latin typeface="+mj-lt"/>
              </a:rPr>
              <a:t> </a:t>
            </a:r>
            <a:r>
              <a:rPr lang="en-US" sz="2800" dirty="0" err="1" smtClean="0">
                <a:latin typeface="+mj-lt"/>
              </a:rPr>
              <a:t>unggul</a:t>
            </a:r>
            <a:r>
              <a:rPr lang="en-US" sz="2800" dirty="0" smtClean="0">
                <a:latin typeface="+mj-lt"/>
              </a:rPr>
              <a:t>. </a:t>
            </a:r>
            <a:r>
              <a:rPr lang="en-US" sz="2800" dirty="0" err="1" smtClean="0">
                <a:latin typeface="+mj-lt"/>
              </a:rPr>
              <a:t>Keunggulan</a:t>
            </a:r>
            <a:r>
              <a:rPr lang="en-US" sz="2800" dirty="0" smtClean="0">
                <a:latin typeface="+mj-lt"/>
              </a:rPr>
              <a:t> </a:t>
            </a:r>
            <a:r>
              <a:rPr lang="en-US" sz="2800" dirty="0" err="1" smtClean="0">
                <a:latin typeface="+mj-lt"/>
              </a:rPr>
              <a:t>ini</a:t>
            </a:r>
            <a:r>
              <a:rPr lang="en-US" sz="2800" dirty="0" smtClean="0">
                <a:latin typeface="+mj-lt"/>
              </a:rPr>
              <a:t> </a:t>
            </a:r>
            <a:r>
              <a:rPr lang="en-US" sz="2800" dirty="0" err="1" smtClean="0">
                <a:latin typeface="+mj-lt"/>
              </a:rPr>
              <a:t>akan</a:t>
            </a:r>
            <a:r>
              <a:rPr lang="en-US" sz="2800" dirty="0" smtClean="0">
                <a:latin typeface="+mj-lt"/>
              </a:rPr>
              <a:t> </a:t>
            </a:r>
            <a:r>
              <a:rPr lang="en-US" sz="2800" dirty="0" err="1" smtClean="0">
                <a:latin typeface="+mj-lt"/>
              </a:rPr>
              <a:t>membuat</a:t>
            </a:r>
            <a:r>
              <a:rPr lang="en-US" sz="2800" dirty="0" smtClean="0">
                <a:latin typeface="+mj-lt"/>
              </a:rPr>
              <a:t> </a:t>
            </a:r>
            <a:r>
              <a:rPr lang="en-US" sz="2800" dirty="0" err="1" smtClean="0">
                <a:latin typeface="+mj-lt"/>
              </a:rPr>
              <a:t>harga</a:t>
            </a:r>
            <a:r>
              <a:rPr lang="en-US" sz="2800" dirty="0" smtClean="0">
                <a:latin typeface="+mj-lt"/>
              </a:rPr>
              <a:t> </a:t>
            </a:r>
            <a:r>
              <a:rPr lang="en-US" sz="2800" dirty="0" err="1" smtClean="0">
                <a:latin typeface="+mj-lt"/>
              </a:rPr>
              <a:t>bibit</a:t>
            </a:r>
            <a:r>
              <a:rPr lang="en-US" sz="2800" dirty="0" smtClean="0">
                <a:latin typeface="+mj-lt"/>
              </a:rPr>
              <a:t> </a:t>
            </a:r>
            <a:r>
              <a:rPr lang="en-US" sz="2800" dirty="0" err="1" smtClean="0">
                <a:latin typeface="+mj-lt"/>
              </a:rPr>
              <a:t>dan</a:t>
            </a:r>
            <a:r>
              <a:rPr lang="en-US" sz="2800" dirty="0" smtClean="0">
                <a:latin typeface="+mj-lt"/>
              </a:rPr>
              <a:t> </a:t>
            </a:r>
            <a:r>
              <a:rPr lang="en-US" sz="2800" dirty="0" err="1" smtClean="0">
                <a:latin typeface="+mj-lt"/>
              </a:rPr>
              <a:t>harga</a:t>
            </a:r>
            <a:r>
              <a:rPr lang="en-US" sz="2800" dirty="0" smtClean="0">
                <a:latin typeface="+mj-lt"/>
              </a:rPr>
              <a:t> </a:t>
            </a:r>
            <a:r>
              <a:rPr lang="en-US" sz="2800" dirty="0" err="1" smtClean="0">
                <a:latin typeface="+mj-lt"/>
              </a:rPr>
              <a:t>hasil</a:t>
            </a:r>
            <a:r>
              <a:rPr lang="en-US" sz="2800" dirty="0" smtClean="0">
                <a:latin typeface="+mj-lt"/>
              </a:rPr>
              <a:t> </a:t>
            </a:r>
            <a:r>
              <a:rPr lang="en-US" sz="2800" dirty="0" err="1" smtClean="0">
                <a:latin typeface="+mj-lt"/>
              </a:rPr>
              <a:t>panen</a:t>
            </a:r>
            <a:r>
              <a:rPr lang="en-US" sz="2800" dirty="0" smtClean="0">
                <a:latin typeface="+mj-lt"/>
              </a:rPr>
              <a:t> </a:t>
            </a:r>
            <a:r>
              <a:rPr lang="en-US" sz="2800" dirty="0" err="1" smtClean="0">
                <a:latin typeface="+mj-lt"/>
              </a:rPr>
              <a:t>menjadi</a:t>
            </a:r>
            <a:r>
              <a:rPr lang="en-US" sz="2800" dirty="0" smtClean="0">
                <a:latin typeface="+mj-lt"/>
              </a:rPr>
              <a:t> </a:t>
            </a:r>
            <a:r>
              <a:rPr lang="en-US" sz="2800" dirty="0" err="1" smtClean="0">
                <a:latin typeface="+mj-lt"/>
              </a:rPr>
              <a:t>melambung</a:t>
            </a:r>
            <a:r>
              <a:rPr lang="en-US" sz="2800" dirty="0" smtClean="0">
                <a:latin typeface="+mj-lt"/>
              </a:rPr>
              <a:t>. </a:t>
            </a:r>
            <a:endParaRPr lang="en-US" dirty="0" smtClean="0"/>
          </a:p>
          <a:p>
            <a:pPr>
              <a:buNone/>
            </a:pPr>
            <a:endParaRPr lang="en-US" dirty="0"/>
          </a:p>
        </p:txBody>
      </p:sp>
    </p:spTree>
  </p:cSld>
  <p:clrMapOvr>
    <a:masterClrMapping/>
  </p:clrMapOvr>
  <p:transition>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395930"/>
          </a:xfrm>
        </p:spPr>
        <p:txBody>
          <a:bodyPr>
            <a:normAutofit fontScale="85000" lnSpcReduction="10000"/>
          </a:bodyPr>
          <a:lstStyle/>
          <a:p>
            <a:pPr>
              <a:buNone/>
            </a:pPr>
            <a:r>
              <a:rPr lang="en-US" b="1" dirty="0" smtClean="0"/>
              <a:t>3. </a:t>
            </a:r>
            <a:r>
              <a:rPr lang="en-US" b="1" dirty="0" err="1" smtClean="0"/>
              <a:t>Hasil</a:t>
            </a:r>
            <a:r>
              <a:rPr lang="en-US" b="1" dirty="0" smtClean="0"/>
              <a:t> </a:t>
            </a:r>
            <a:r>
              <a:rPr lang="en-US" b="1" dirty="0" err="1" smtClean="0"/>
              <a:t>Panen</a:t>
            </a:r>
            <a:r>
              <a:rPr lang="en-US" b="1" dirty="0" smtClean="0"/>
              <a:t> </a:t>
            </a:r>
            <a:r>
              <a:rPr lang="en-US" b="1" dirty="0" err="1" smtClean="0"/>
              <a:t>Melimpah</a:t>
            </a:r>
            <a:endParaRPr lang="en-US" dirty="0" smtClean="0"/>
          </a:p>
          <a:p>
            <a:pPr>
              <a:buNone/>
            </a:pPr>
            <a:r>
              <a:rPr lang="en-US" dirty="0" smtClean="0"/>
              <a:t>		</a:t>
            </a:r>
            <a:r>
              <a:rPr lang="en-US" dirty="0" err="1" smtClean="0"/>
              <a:t>Pada</a:t>
            </a:r>
            <a:r>
              <a:rPr lang="en-US" dirty="0" smtClean="0"/>
              <a:t> </a:t>
            </a:r>
            <a:r>
              <a:rPr lang="en-US" dirty="0" err="1" smtClean="0"/>
              <a:t>penerapan</a:t>
            </a:r>
            <a:r>
              <a:rPr lang="en-US" dirty="0" smtClean="0"/>
              <a:t> </a:t>
            </a:r>
            <a:r>
              <a:rPr lang="en-US" dirty="0" err="1" smtClean="0"/>
              <a:t>bioteknologi</a:t>
            </a:r>
            <a:r>
              <a:rPr lang="en-US" dirty="0" smtClean="0"/>
              <a:t> </a:t>
            </a:r>
            <a:r>
              <a:rPr lang="en-US" dirty="0" err="1" smtClean="0"/>
              <a:t>ini</a:t>
            </a:r>
            <a:r>
              <a:rPr lang="en-US" dirty="0" smtClean="0"/>
              <a:t> </a:t>
            </a:r>
            <a:r>
              <a:rPr lang="en-US" dirty="0" err="1" smtClean="0"/>
              <a:t>dapat</a:t>
            </a:r>
            <a:r>
              <a:rPr lang="en-US" dirty="0" smtClean="0"/>
              <a:t> </a:t>
            </a:r>
            <a:r>
              <a:rPr lang="en-US" dirty="0" err="1" smtClean="0"/>
              <a:t>menghasilkan</a:t>
            </a:r>
            <a:r>
              <a:rPr lang="en-US" dirty="0" smtClean="0"/>
              <a:t> </a:t>
            </a:r>
            <a:r>
              <a:rPr lang="en-US" dirty="0" err="1" smtClean="0"/>
              <a:t>hasil</a:t>
            </a:r>
            <a:r>
              <a:rPr lang="en-US" dirty="0" smtClean="0"/>
              <a:t> </a:t>
            </a:r>
            <a:r>
              <a:rPr lang="en-US" dirty="0" err="1" smtClean="0"/>
              <a:t>pembudidayaan</a:t>
            </a:r>
            <a:r>
              <a:rPr lang="en-US" dirty="0" smtClean="0"/>
              <a:t>  </a:t>
            </a:r>
            <a:r>
              <a:rPr lang="en-US" dirty="0" err="1" smtClean="0"/>
              <a:t>pada</a:t>
            </a:r>
            <a:r>
              <a:rPr lang="en-US" dirty="0" smtClean="0"/>
              <a:t> </a:t>
            </a:r>
            <a:r>
              <a:rPr lang="en-US" dirty="0" err="1" smtClean="0"/>
              <a:t>tumbuhan</a:t>
            </a:r>
            <a:r>
              <a:rPr lang="en-US" dirty="0" smtClean="0"/>
              <a:t> </a:t>
            </a:r>
            <a:r>
              <a:rPr lang="en-US" dirty="0" err="1" smtClean="0"/>
              <a:t>pangan</a:t>
            </a:r>
            <a:r>
              <a:rPr lang="en-US" dirty="0" smtClean="0"/>
              <a:t> yang </a:t>
            </a:r>
            <a:r>
              <a:rPr lang="en-US" dirty="0" err="1" smtClean="0"/>
              <a:t>kemudian</a:t>
            </a:r>
            <a:r>
              <a:rPr lang="en-US" dirty="0" smtClean="0"/>
              <a:t> </a:t>
            </a:r>
            <a:r>
              <a:rPr lang="en-US" dirty="0" err="1" smtClean="0"/>
              <a:t>memproduksi</a:t>
            </a:r>
            <a:r>
              <a:rPr lang="en-US" dirty="0" smtClean="0"/>
              <a:t> </a:t>
            </a:r>
            <a:r>
              <a:rPr lang="en-US" dirty="0" err="1" smtClean="0"/>
              <a:t>hasil</a:t>
            </a:r>
            <a:r>
              <a:rPr lang="en-US" dirty="0" smtClean="0"/>
              <a:t> </a:t>
            </a:r>
            <a:r>
              <a:rPr lang="en-US" dirty="0" err="1" smtClean="0"/>
              <a:t>dengan</a:t>
            </a:r>
            <a:r>
              <a:rPr lang="en-US" dirty="0" smtClean="0"/>
              <a:t> </a:t>
            </a:r>
            <a:r>
              <a:rPr lang="en-US" dirty="0" err="1" smtClean="0"/>
              <a:t>sifat</a:t>
            </a:r>
            <a:r>
              <a:rPr lang="en-US" dirty="0" smtClean="0"/>
              <a:t> </a:t>
            </a:r>
            <a:r>
              <a:rPr lang="en-US" dirty="0" err="1" smtClean="0"/>
              <a:t>terbaru</a:t>
            </a:r>
            <a:r>
              <a:rPr lang="en-US" dirty="0" smtClean="0"/>
              <a:t>. </a:t>
            </a:r>
            <a:r>
              <a:rPr lang="en-US" dirty="0" err="1" smtClean="0"/>
              <a:t>Pada</a:t>
            </a:r>
            <a:r>
              <a:rPr lang="en-US" dirty="0" smtClean="0"/>
              <a:t> </a:t>
            </a:r>
            <a:r>
              <a:rPr lang="en-US" dirty="0" err="1" smtClean="0"/>
              <a:t>hasil</a:t>
            </a:r>
            <a:r>
              <a:rPr lang="en-US" dirty="0" smtClean="0"/>
              <a:t> </a:t>
            </a:r>
            <a:r>
              <a:rPr lang="en-US" dirty="0" err="1" smtClean="0"/>
              <a:t>tersebut</a:t>
            </a:r>
            <a:r>
              <a:rPr lang="en-US" dirty="0" smtClean="0"/>
              <a:t> </a:t>
            </a:r>
            <a:r>
              <a:rPr lang="en-US" dirty="0" err="1" smtClean="0"/>
              <a:t>kemudian</a:t>
            </a:r>
            <a:r>
              <a:rPr lang="en-US" dirty="0" smtClean="0"/>
              <a:t> </a:t>
            </a:r>
            <a:r>
              <a:rPr lang="en-US" dirty="0" err="1" smtClean="0"/>
              <a:t>akan</a:t>
            </a:r>
            <a:r>
              <a:rPr lang="en-US" dirty="0" smtClean="0"/>
              <a:t> </a:t>
            </a:r>
            <a:r>
              <a:rPr lang="en-US" dirty="0" err="1" smtClean="0"/>
              <a:t>membuat</a:t>
            </a:r>
            <a:r>
              <a:rPr lang="en-US" dirty="0" smtClean="0"/>
              <a:t> </a:t>
            </a:r>
            <a:r>
              <a:rPr lang="en-US" dirty="0" err="1" smtClean="0"/>
              <a:t>kualitas</a:t>
            </a:r>
            <a:r>
              <a:rPr lang="en-US" dirty="0" smtClean="0"/>
              <a:t> yang </a:t>
            </a:r>
            <a:r>
              <a:rPr lang="en-US" dirty="0" err="1" smtClean="0"/>
              <a:t>unggul</a:t>
            </a:r>
            <a:r>
              <a:rPr lang="en-US" dirty="0" smtClean="0"/>
              <a:t> </a:t>
            </a:r>
            <a:r>
              <a:rPr lang="en-US" dirty="0" err="1" smtClean="0"/>
              <a:t>menjadi</a:t>
            </a:r>
            <a:r>
              <a:rPr lang="en-US" dirty="0" smtClean="0"/>
              <a:t> </a:t>
            </a:r>
            <a:r>
              <a:rPr lang="en-US" dirty="0" err="1" smtClean="0"/>
              <a:t>melimpah</a:t>
            </a:r>
            <a:r>
              <a:rPr lang="en-US" dirty="0" smtClean="0"/>
              <a:t>. </a:t>
            </a:r>
            <a:r>
              <a:rPr lang="en-US" dirty="0" err="1" smtClean="0"/>
              <a:t>Pada</a:t>
            </a:r>
            <a:r>
              <a:rPr lang="en-US" dirty="0" smtClean="0"/>
              <a:t> </a:t>
            </a:r>
            <a:r>
              <a:rPr lang="en-US" dirty="0" err="1" smtClean="0"/>
              <a:t>tumbuhan</a:t>
            </a:r>
            <a:r>
              <a:rPr lang="en-US" dirty="0" smtClean="0"/>
              <a:t> – </a:t>
            </a:r>
            <a:r>
              <a:rPr lang="en-US" dirty="0" err="1" smtClean="0"/>
              <a:t>tumbuhan</a:t>
            </a:r>
            <a:r>
              <a:rPr lang="en-US" dirty="0" smtClean="0"/>
              <a:t> </a:t>
            </a:r>
            <a:r>
              <a:rPr lang="en-US" dirty="0" err="1" smtClean="0"/>
              <a:t>ini</a:t>
            </a:r>
            <a:r>
              <a:rPr lang="en-US" dirty="0" smtClean="0"/>
              <a:t> </a:t>
            </a:r>
            <a:r>
              <a:rPr lang="en-US" dirty="0" err="1" smtClean="0"/>
              <a:t>memang</a:t>
            </a:r>
            <a:r>
              <a:rPr lang="en-US" dirty="0" smtClean="0"/>
              <a:t> </a:t>
            </a:r>
            <a:r>
              <a:rPr lang="en-US" dirty="0" err="1" smtClean="0"/>
              <a:t>banyak</a:t>
            </a:r>
            <a:r>
              <a:rPr lang="en-US" dirty="0" smtClean="0"/>
              <a:t> yang </a:t>
            </a:r>
            <a:r>
              <a:rPr lang="en-US" dirty="0" err="1" smtClean="0"/>
              <a:t>menilai</a:t>
            </a:r>
            <a:r>
              <a:rPr lang="en-US" dirty="0" smtClean="0"/>
              <a:t> </a:t>
            </a:r>
            <a:r>
              <a:rPr lang="en-US" dirty="0" err="1" smtClean="0"/>
              <a:t>sebaiknya</a:t>
            </a:r>
            <a:r>
              <a:rPr lang="en-US" dirty="0" smtClean="0"/>
              <a:t> </a:t>
            </a:r>
            <a:r>
              <a:rPr lang="en-US" dirty="0" err="1" smtClean="0"/>
              <a:t>tidak</a:t>
            </a:r>
            <a:r>
              <a:rPr lang="en-US" dirty="0" smtClean="0"/>
              <a:t> </a:t>
            </a:r>
            <a:r>
              <a:rPr lang="en-US" dirty="0" err="1" smtClean="0"/>
              <a:t>mendapatkan</a:t>
            </a:r>
            <a:r>
              <a:rPr lang="en-US" dirty="0" smtClean="0"/>
              <a:t> </a:t>
            </a:r>
            <a:r>
              <a:rPr lang="en-US" dirty="0" err="1" smtClean="0"/>
              <a:t>berbagai</a:t>
            </a:r>
            <a:r>
              <a:rPr lang="en-US" dirty="0" smtClean="0"/>
              <a:t> </a:t>
            </a:r>
            <a:r>
              <a:rPr lang="en-US" dirty="0" err="1" smtClean="0"/>
              <a:t>sentuhan</a:t>
            </a:r>
            <a:r>
              <a:rPr lang="en-US" dirty="0" smtClean="0"/>
              <a:t> </a:t>
            </a:r>
            <a:r>
              <a:rPr lang="en-US" dirty="0" err="1" smtClean="0"/>
              <a:t>dari</a:t>
            </a:r>
            <a:r>
              <a:rPr lang="en-US" dirty="0" smtClean="0"/>
              <a:t> </a:t>
            </a:r>
            <a:r>
              <a:rPr lang="en-US" dirty="0" err="1" smtClean="0"/>
              <a:t>penerapan</a:t>
            </a:r>
            <a:r>
              <a:rPr lang="en-US" dirty="0" smtClean="0"/>
              <a:t> </a:t>
            </a:r>
            <a:r>
              <a:rPr lang="en-US" dirty="0" err="1" smtClean="0"/>
              <a:t>bioteknologi</a:t>
            </a:r>
            <a:r>
              <a:rPr lang="en-US" dirty="0" smtClean="0"/>
              <a:t>. </a:t>
            </a:r>
          </a:p>
          <a:p>
            <a:pPr>
              <a:buNone/>
            </a:pPr>
            <a:r>
              <a:rPr lang="en-US" b="1" dirty="0" smtClean="0"/>
              <a:t>4. </a:t>
            </a:r>
            <a:r>
              <a:rPr lang="en-US" b="1" dirty="0" err="1" smtClean="0"/>
              <a:t>Bioteknologi</a:t>
            </a:r>
            <a:r>
              <a:rPr lang="en-US" b="1" dirty="0" smtClean="0"/>
              <a:t> </a:t>
            </a:r>
            <a:r>
              <a:rPr lang="en-US" b="1" dirty="0" err="1" smtClean="0"/>
              <a:t>Membantu</a:t>
            </a:r>
            <a:r>
              <a:rPr lang="en-US" b="1" dirty="0" smtClean="0"/>
              <a:t> </a:t>
            </a:r>
            <a:r>
              <a:rPr lang="en-US" b="1" dirty="0" err="1" smtClean="0"/>
              <a:t>Bidang</a:t>
            </a:r>
            <a:r>
              <a:rPr lang="en-US" b="1" dirty="0" smtClean="0"/>
              <a:t> </a:t>
            </a:r>
            <a:r>
              <a:rPr lang="en-US" b="1" dirty="0" err="1" smtClean="0"/>
              <a:t>Kesehatan</a:t>
            </a:r>
            <a:r>
              <a:rPr lang="en-US" b="1" dirty="0" smtClean="0"/>
              <a:t> </a:t>
            </a:r>
            <a:endParaRPr lang="en-US" dirty="0" smtClean="0"/>
          </a:p>
          <a:p>
            <a:pPr>
              <a:buNone/>
            </a:pPr>
            <a:r>
              <a:rPr lang="en-US" dirty="0" smtClean="0"/>
              <a:t>		</a:t>
            </a:r>
            <a:r>
              <a:rPr lang="en-US" dirty="0" err="1" smtClean="0"/>
              <a:t>Pada</a:t>
            </a:r>
            <a:r>
              <a:rPr lang="en-US" dirty="0" smtClean="0"/>
              <a:t> </a:t>
            </a:r>
            <a:r>
              <a:rPr lang="en-US" dirty="0" err="1" smtClean="0"/>
              <a:t>bioteknologi</a:t>
            </a:r>
            <a:r>
              <a:rPr lang="en-US" dirty="0" smtClean="0"/>
              <a:t> </a:t>
            </a:r>
            <a:r>
              <a:rPr lang="en-US" dirty="0" err="1" smtClean="0"/>
              <a:t>akan</a:t>
            </a:r>
            <a:r>
              <a:rPr lang="en-US" dirty="0" smtClean="0"/>
              <a:t> </a:t>
            </a:r>
            <a:r>
              <a:rPr lang="en-US" dirty="0" err="1" smtClean="0"/>
              <a:t>ada</a:t>
            </a:r>
            <a:r>
              <a:rPr lang="en-US" dirty="0" smtClean="0"/>
              <a:t> </a:t>
            </a:r>
            <a:r>
              <a:rPr lang="en-US" dirty="0" err="1" smtClean="0"/>
              <a:t>penerapan</a:t>
            </a:r>
            <a:r>
              <a:rPr lang="en-US" dirty="0" smtClean="0"/>
              <a:t> yang </a:t>
            </a:r>
            <a:r>
              <a:rPr lang="en-US" dirty="0" err="1" smtClean="0"/>
              <a:t>kemudian</a:t>
            </a:r>
            <a:r>
              <a:rPr lang="en-US" dirty="0" smtClean="0"/>
              <a:t> </a:t>
            </a:r>
            <a:r>
              <a:rPr lang="en-US" dirty="0" err="1" smtClean="0"/>
              <a:t>akan</a:t>
            </a:r>
            <a:r>
              <a:rPr lang="en-US" dirty="0" smtClean="0"/>
              <a:t> </a:t>
            </a:r>
            <a:r>
              <a:rPr lang="en-US" dirty="0" err="1" smtClean="0"/>
              <a:t>dapat</a:t>
            </a:r>
            <a:r>
              <a:rPr lang="en-US" dirty="0" smtClean="0"/>
              <a:t> </a:t>
            </a:r>
            <a:r>
              <a:rPr lang="en-US" dirty="0" err="1" smtClean="0"/>
              <a:t>dilakukan</a:t>
            </a:r>
            <a:r>
              <a:rPr lang="en-US" dirty="0" smtClean="0"/>
              <a:t> </a:t>
            </a:r>
            <a:r>
              <a:rPr lang="en-US" dirty="0" err="1" smtClean="0"/>
              <a:t>dengan</a:t>
            </a:r>
            <a:r>
              <a:rPr lang="en-US" dirty="0" smtClean="0"/>
              <a:t> </a:t>
            </a:r>
            <a:r>
              <a:rPr lang="en-US" dirty="0" err="1" smtClean="0"/>
              <a:t>teknik</a:t>
            </a:r>
            <a:r>
              <a:rPr lang="en-US" dirty="0" smtClean="0"/>
              <a:t> </a:t>
            </a:r>
            <a:r>
              <a:rPr lang="en-US" dirty="0" err="1" smtClean="0"/>
              <a:t>bioteknologi</a:t>
            </a:r>
            <a:r>
              <a:rPr lang="en-US" dirty="0" smtClean="0"/>
              <a:t> </a:t>
            </a:r>
            <a:r>
              <a:rPr lang="en-US" dirty="0" err="1" smtClean="0"/>
              <a:t>ini</a:t>
            </a:r>
            <a:r>
              <a:rPr lang="en-US" dirty="0" smtClean="0"/>
              <a:t>, </a:t>
            </a:r>
            <a:r>
              <a:rPr lang="en-US" dirty="0" err="1" smtClean="0"/>
              <a:t>kemudian</a:t>
            </a:r>
            <a:r>
              <a:rPr lang="en-US" dirty="0" smtClean="0"/>
              <a:t> </a:t>
            </a:r>
            <a:r>
              <a:rPr lang="en-US" dirty="0" err="1" smtClean="0"/>
              <a:t>dapat</a:t>
            </a:r>
            <a:r>
              <a:rPr lang="en-US" dirty="0" smtClean="0"/>
              <a:t> </a:t>
            </a:r>
            <a:r>
              <a:rPr lang="en-US" dirty="0" err="1" smtClean="0"/>
              <a:t>membuktikan</a:t>
            </a:r>
            <a:r>
              <a:rPr lang="en-US" dirty="0" smtClean="0"/>
              <a:t> </a:t>
            </a:r>
            <a:r>
              <a:rPr lang="en-US" dirty="0" err="1" smtClean="0"/>
              <a:t>yakni</a:t>
            </a:r>
            <a:r>
              <a:rPr lang="en-US" dirty="0" smtClean="0"/>
              <a:t> </a:t>
            </a:r>
            <a:r>
              <a:rPr lang="en-US" dirty="0" err="1" smtClean="0"/>
              <a:t>adanya</a:t>
            </a:r>
            <a:r>
              <a:rPr lang="en-US" dirty="0" smtClean="0"/>
              <a:t> </a:t>
            </a:r>
            <a:r>
              <a:rPr lang="en-US" dirty="0" err="1" smtClean="0"/>
              <a:t>penemuan</a:t>
            </a:r>
            <a:r>
              <a:rPr lang="en-US" dirty="0" smtClean="0"/>
              <a:t> </a:t>
            </a:r>
            <a:r>
              <a:rPr lang="en-US" dirty="0" err="1" smtClean="0"/>
              <a:t>vaksin</a:t>
            </a:r>
            <a:r>
              <a:rPr lang="en-US" dirty="0" smtClean="0"/>
              <a:t>. </a:t>
            </a:r>
            <a:r>
              <a:rPr lang="en-US" dirty="0" err="1" smtClean="0"/>
              <a:t>Vaksin</a:t>
            </a:r>
            <a:r>
              <a:rPr lang="en-US" dirty="0" smtClean="0"/>
              <a:t> </a:t>
            </a:r>
            <a:r>
              <a:rPr lang="en-US" dirty="0" err="1" smtClean="0"/>
              <a:t>banyak</a:t>
            </a:r>
            <a:r>
              <a:rPr lang="en-US" dirty="0" smtClean="0"/>
              <a:t> </a:t>
            </a:r>
            <a:r>
              <a:rPr lang="en-US" dirty="0" err="1" smtClean="0"/>
              <a:t>dilakukan</a:t>
            </a:r>
            <a:r>
              <a:rPr lang="en-US" dirty="0" smtClean="0"/>
              <a:t> </a:t>
            </a:r>
            <a:r>
              <a:rPr lang="en-US" dirty="0" err="1" smtClean="0"/>
              <a:t>untuk</a:t>
            </a:r>
            <a:r>
              <a:rPr lang="en-US" dirty="0" smtClean="0"/>
              <a:t> </a:t>
            </a:r>
            <a:r>
              <a:rPr lang="en-US" dirty="0" err="1" smtClean="0"/>
              <a:t>membentuk</a:t>
            </a:r>
            <a:r>
              <a:rPr lang="en-US" dirty="0" smtClean="0"/>
              <a:t> </a:t>
            </a:r>
            <a:r>
              <a:rPr lang="en-US" dirty="0" err="1" smtClean="0"/>
              <a:t>sistem</a:t>
            </a:r>
            <a:r>
              <a:rPr lang="en-US" dirty="0" smtClean="0"/>
              <a:t> </a:t>
            </a:r>
            <a:r>
              <a:rPr lang="en-US" dirty="0" err="1" smtClean="0"/>
              <a:t>imun</a:t>
            </a:r>
            <a:r>
              <a:rPr lang="en-US" dirty="0" smtClean="0"/>
              <a:t> yang </a:t>
            </a:r>
            <a:r>
              <a:rPr lang="en-US" dirty="0" err="1" smtClean="0"/>
              <a:t>lebih</a:t>
            </a:r>
            <a:r>
              <a:rPr lang="en-US" dirty="0" smtClean="0"/>
              <a:t> </a:t>
            </a:r>
            <a:r>
              <a:rPr lang="en-US" dirty="0" err="1" smtClean="0"/>
              <a:t>kuat</a:t>
            </a:r>
            <a:r>
              <a:rPr lang="en-US" dirty="0" smtClean="0"/>
              <a:t> </a:t>
            </a:r>
            <a:r>
              <a:rPr lang="en-US" dirty="0" err="1" smtClean="0"/>
              <a:t>pada</a:t>
            </a:r>
            <a:r>
              <a:rPr lang="en-US" dirty="0" smtClean="0"/>
              <a:t> </a:t>
            </a:r>
            <a:r>
              <a:rPr lang="en-US" dirty="0" err="1" smtClean="0"/>
              <a:t>tubuh</a:t>
            </a:r>
            <a:r>
              <a:rPr lang="en-US" dirty="0" smtClean="0"/>
              <a:t> </a:t>
            </a:r>
            <a:r>
              <a:rPr lang="en-US" dirty="0" err="1" smtClean="0"/>
              <a:t>manusia</a:t>
            </a:r>
            <a:r>
              <a:rPr lang="en-US" dirty="0" smtClean="0"/>
              <a:t>. Hal </a:t>
            </a:r>
            <a:r>
              <a:rPr lang="en-US" dirty="0" err="1" smtClean="0"/>
              <a:t>ini</a:t>
            </a:r>
            <a:r>
              <a:rPr lang="en-US" dirty="0" smtClean="0"/>
              <a:t> </a:t>
            </a:r>
            <a:r>
              <a:rPr lang="en-US" dirty="0" err="1" smtClean="0"/>
              <a:t>memang</a:t>
            </a:r>
            <a:r>
              <a:rPr lang="en-US" dirty="0" smtClean="0"/>
              <a:t> </a:t>
            </a:r>
            <a:r>
              <a:rPr lang="en-US" dirty="0" err="1" smtClean="0"/>
              <a:t>dilakukan</a:t>
            </a:r>
            <a:r>
              <a:rPr lang="en-US" dirty="0" smtClean="0"/>
              <a:t> </a:t>
            </a:r>
            <a:r>
              <a:rPr lang="en-US" dirty="0" err="1" smtClean="0"/>
              <a:t>dalam</a:t>
            </a:r>
            <a:r>
              <a:rPr lang="en-US" dirty="0" smtClean="0"/>
              <a:t> </a:t>
            </a:r>
            <a:r>
              <a:rPr lang="en-US" dirty="0" err="1" smtClean="0"/>
              <a:t>upaya</a:t>
            </a:r>
            <a:r>
              <a:rPr lang="en-US" dirty="0" smtClean="0"/>
              <a:t> </a:t>
            </a:r>
            <a:r>
              <a:rPr lang="en-US" dirty="0" err="1" smtClean="0"/>
              <a:t>menjaga</a:t>
            </a:r>
            <a:r>
              <a:rPr lang="en-US" dirty="0" smtClean="0"/>
              <a:t> </a:t>
            </a:r>
            <a:r>
              <a:rPr lang="en-US" dirty="0" err="1" smtClean="0"/>
              <a:t>kesehatan</a:t>
            </a:r>
            <a:r>
              <a:rPr lang="en-US" dirty="0" smtClean="0"/>
              <a:t> </a:t>
            </a:r>
            <a:r>
              <a:rPr lang="en-US" dirty="0" err="1" smtClean="0"/>
              <a:t>pada</a:t>
            </a:r>
            <a:r>
              <a:rPr lang="en-US" dirty="0" smtClean="0"/>
              <a:t> </a:t>
            </a:r>
            <a:r>
              <a:rPr lang="en-US" dirty="0" err="1" smtClean="0"/>
              <a:t>manusia</a:t>
            </a:r>
            <a:r>
              <a:rPr lang="en-US" dirty="0" smtClean="0"/>
              <a:t>. </a:t>
            </a:r>
            <a:r>
              <a:rPr lang="en-US" dirty="0" err="1" smtClean="0"/>
              <a:t>Selain</a:t>
            </a:r>
            <a:r>
              <a:rPr lang="en-US" dirty="0" smtClean="0"/>
              <a:t> </a:t>
            </a:r>
            <a:r>
              <a:rPr lang="en-US" dirty="0" err="1" smtClean="0"/>
              <a:t>vaksin</a:t>
            </a:r>
            <a:r>
              <a:rPr lang="en-US" dirty="0" smtClean="0"/>
              <a:t> </a:t>
            </a:r>
            <a:r>
              <a:rPr lang="en-US" dirty="0" err="1" smtClean="0"/>
              <a:t>juga</a:t>
            </a:r>
            <a:r>
              <a:rPr lang="en-US" dirty="0" smtClean="0"/>
              <a:t> </a:t>
            </a:r>
            <a:r>
              <a:rPr lang="en-US" dirty="0" err="1" smtClean="0"/>
              <a:t>penemuan</a:t>
            </a:r>
            <a:r>
              <a:rPr lang="en-US" dirty="0" smtClean="0"/>
              <a:t> lain </a:t>
            </a:r>
            <a:r>
              <a:rPr lang="en-US" dirty="0" err="1" smtClean="0"/>
              <a:t>diantaranya</a:t>
            </a:r>
            <a:r>
              <a:rPr lang="en-US" dirty="0" smtClean="0"/>
              <a:t> </a:t>
            </a:r>
            <a:r>
              <a:rPr lang="en-US" dirty="0" err="1" smtClean="0"/>
              <a:t>adalah</a:t>
            </a:r>
            <a:r>
              <a:rPr lang="en-US" dirty="0" smtClean="0"/>
              <a:t> </a:t>
            </a:r>
            <a:r>
              <a:rPr lang="en-US" dirty="0" err="1" smtClean="0"/>
              <a:t>zat</a:t>
            </a:r>
            <a:r>
              <a:rPr lang="en-US" dirty="0" smtClean="0"/>
              <a:t> insulin </a:t>
            </a:r>
            <a:r>
              <a:rPr lang="en-US" dirty="0" err="1" smtClean="0"/>
              <a:t>serta</a:t>
            </a:r>
            <a:r>
              <a:rPr lang="en-US" dirty="0" smtClean="0"/>
              <a:t> </a:t>
            </a:r>
            <a:r>
              <a:rPr lang="en-US" dirty="0" err="1" smtClean="0"/>
              <a:t>antibiotik</a:t>
            </a:r>
            <a:r>
              <a:rPr lang="en-US" dirty="0" smtClean="0"/>
              <a:t>. </a:t>
            </a:r>
          </a:p>
        </p:txBody>
      </p:sp>
    </p:spTree>
  </p:cSld>
  <p:clrMapOvr>
    <a:masterClrMapping/>
  </p:clrMapOvr>
  <p:transition>
    <p:cover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3">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6357958"/>
          </a:xfrm>
        </p:spPr>
        <p:txBody>
          <a:bodyPr>
            <a:normAutofit/>
          </a:bodyPr>
          <a:lstStyle/>
          <a:p>
            <a:pPr>
              <a:buNone/>
            </a:pPr>
            <a:r>
              <a:rPr lang="en-US" b="1" dirty="0" smtClean="0">
                <a:latin typeface="+mj-lt"/>
              </a:rPr>
              <a:t>5. </a:t>
            </a:r>
            <a:r>
              <a:rPr lang="en-US" b="1" dirty="0" err="1" smtClean="0">
                <a:latin typeface="+mj-lt"/>
              </a:rPr>
              <a:t>Upaya</a:t>
            </a:r>
            <a:r>
              <a:rPr lang="en-US" b="1" dirty="0" smtClean="0">
                <a:latin typeface="+mj-lt"/>
              </a:rPr>
              <a:t> </a:t>
            </a:r>
            <a:r>
              <a:rPr lang="en-US" b="1" dirty="0" err="1" smtClean="0">
                <a:latin typeface="+mj-lt"/>
              </a:rPr>
              <a:t>Pelestarian</a:t>
            </a:r>
            <a:r>
              <a:rPr lang="en-US" b="1" dirty="0" smtClean="0">
                <a:latin typeface="+mj-lt"/>
              </a:rPr>
              <a:t> </a:t>
            </a:r>
            <a:r>
              <a:rPr lang="en-US" b="1" dirty="0" err="1" smtClean="0">
                <a:latin typeface="+mj-lt"/>
              </a:rPr>
              <a:t>Lingkungan</a:t>
            </a:r>
            <a:endParaRPr lang="en-US" b="1" dirty="0" smtClean="0">
              <a:latin typeface="+mj-lt"/>
            </a:endParaRPr>
          </a:p>
          <a:p>
            <a:pPr>
              <a:buNone/>
            </a:pPr>
            <a:r>
              <a:rPr lang="en-US" b="1" dirty="0" smtClean="0">
                <a:latin typeface="+mj-lt"/>
              </a:rPr>
              <a:t>	</a:t>
            </a:r>
            <a:r>
              <a:rPr lang="en-US" b="1" dirty="0" smtClean="0">
                <a:latin typeface="+mj-lt"/>
              </a:rPr>
              <a:t>	</a:t>
            </a:r>
            <a:r>
              <a:rPr lang="en-US" dirty="0" err="1" smtClean="0">
                <a:latin typeface="+mj-lt"/>
              </a:rPr>
              <a:t>Bioteknologi</a:t>
            </a:r>
            <a:r>
              <a:rPr lang="en-US" dirty="0" smtClean="0">
                <a:latin typeface="+mj-lt"/>
              </a:rPr>
              <a:t> </a:t>
            </a:r>
            <a:r>
              <a:rPr lang="en-US" dirty="0" err="1" smtClean="0">
                <a:latin typeface="+mj-lt"/>
              </a:rPr>
              <a:t>juga</a:t>
            </a:r>
            <a:r>
              <a:rPr lang="en-US" dirty="0" smtClean="0">
                <a:latin typeface="+mj-lt"/>
              </a:rPr>
              <a:t> </a:t>
            </a:r>
            <a:r>
              <a:rPr lang="en-US" dirty="0" err="1" smtClean="0">
                <a:latin typeface="+mj-lt"/>
              </a:rPr>
              <a:t>dapat</a:t>
            </a:r>
            <a:r>
              <a:rPr lang="en-US" dirty="0" smtClean="0">
                <a:latin typeface="+mj-lt"/>
              </a:rPr>
              <a:t> </a:t>
            </a:r>
            <a:r>
              <a:rPr lang="en-US" dirty="0" err="1" smtClean="0">
                <a:latin typeface="+mj-lt"/>
              </a:rPr>
              <a:t>diterapkan</a:t>
            </a:r>
            <a:r>
              <a:rPr lang="en-US" dirty="0" smtClean="0">
                <a:latin typeface="+mj-lt"/>
              </a:rPr>
              <a:t> </a:t>
            </a:r>
            <a:r>
              <a:rPr lang="en-US" dirty="0" err="1" smtClean="0">
                <a:latin typeface="+mj-lt"/>
              </a:rPr>
              <a:t>penerapan</a:t>
            </a:r>
            <a:r>
              <a:rPr lang="en-US" dirty="0" smtClean="0">
                <a:latin typeface="+mj-lt"/>
              </a:rPr>
              <a:t> yang </a:t>
            </a:r>
            <a:r>
              <a:rPr lang="en-US" dirty="0" err="1" smtClean="0">
                <a:latin typeface="+mj-lt"/>
              </a:rPr>
              <a:t>mudah</a:t>
            </a:r>
            <a:r>
              <a:rPr lang="en-US" dirty="0" smtClean="0">
                <a:latin typeface="+mj-lt"/>
              </a:rPr>
              <a:t> </a:t>
            </a:r>
            <a:r>
              <a:rPr lang="en-US" dirty="0" err="1" smtClean="0">
                <a:latin typeface="+mj-lt"/>
              </a:rPr>
              <a:t>sehingga</a:t>
            </a:r>
            <a:r>
              <a:rPr lang="en-US" dirty="0" smtClean="0">
                <a:latin typeface="+mj-lt"/>
              </a:rPr>
              <a:t> </a:t>
            </a:r>
            <a:r>
              <a:rPr lang="en-US" dirty="0" err="1" smtClean="0">
                <a:latin typeface="+mj-lt"/>
              </a:rPr>
              <a:t>cepat</a:t>
            </a:r>
            <a:r>
              <a:rPr lang="en-US" dirty="0" smtClean="0">
                <a:latin typeface="+mj-lt"/>
              </a:rPr>
              <a:t> </a:t>
            </a:r>
            <a:r>
              <a:rPr lang="en-US" dirty="0" err="1" smtClean="0">
                <a:latin typeface="+mj-lt"/>
              </a:rPr>
              <a:t>menghasilkan</a:t>
            </a:r>
            <a:r>
              <a:rPr lang="en-US" dirty="0" smtClean="0">
                <a:latin typeface="+mj-lt"/>
              </a:rPr>
              <a:t> </a:t>
            </a:r>
            <a:r>
              <a:rPr lang="en-US" dirty="0" err="1" smtClean="0">
                <a:latin typeface="+mj-lt"/>
              </a:rPr>
              <a:t>perbaikan</a:t>
            </a:r>
            <a:r>
              <a:rPr lang="en-US" dirty="0" smtClean="0">
                <a:latin typeface="+mj-lt"/>
              </a:rPr>
              <a:t> </a:t>
            </a:r>
            <a:r>
              <a:rPr lang="en-US" dirty="0" err="1" smtClean="0">
                <a:latin typeface="+mj-lt"/>
              </a:rPr>
              <a:t>pada</a:t>
            </a:r>
            <a:r>
              <a:rPr lang="en-US" dirty="0" smtClean="0">
                <a:latin typeface="+mj-lt"/>
              </a:rPr>
              <a:t> </a:t>
            </a:r>
            <a:r>
              <a:rPr lang="en-US" dirty="0" err="1" smtClean="0">
                <a:latin typeface="+mj-lt"/>
              </a:rPr>
              <a:t>lingkungan</a:t>
            </a:r>
            <a:r>
              <a:rPr lang="en-US" dirty="0" smtClean="0">
                <a:latin typeface="+mj-lt"/>
              </a:rPr>
              <a:t>. Hal </a:t>
            </a:r>
            <a:r>
              <a:rPr lang="en-US" dirty="0" err="1" smtClean="0">
                <a:latin typeface="+mj-lt"/>
              </a:rPr>
              <a:t>ini</a:t>
            </a:r>
            <a:r>
              <a:rPr lang="en-US" dirty="0" smtClean="0">
                <a:latin typeface="+mj-lt"/>
              </a:rPr>
              <a:t> </a:t>
            </a:r>
            <a:r>
              <a:rPr lang="en-US" dirty="0" err="1" smtClean="0">
                <a:latin typeface="+mj-lt"/>
              </a:rPr>
              <a:t>akan</a:t>
            </a:r>
            <a:r>
              <a:rPr lang="en-US" dirty="0" smtClean="0">
                <a:latin typeface="+mj-lt"/>
              </a:rPr>
              <a:t> </a:t>
            </a:r>
            <a:r>
              <a:rPr lang="en-US" dirty="0" err="1" smtClean="0">
                <a:latin typeface="+mj-lt"/>
              </a:rPr>
              <a:t>dengan</a:t>
            </a:r>
            <a:r>
              <a:rPr lang="en-US" dirty="0" smtClean="0">
                <a:latin typeface="+mj-lt"/>
              </a:rPr>
              <a:t> </a:t>
            </a:r>
            <a:r>
              <a:rPr lang="en-US" dirty="0" err="1" smtClean="0">
                <a:latin typeface="+mj-lt"/>
              </a:rPr>
              <a:t>mudah</a:t>
            </a:r>
            <a:r>
              <a:rPr lang="en-US" dirty="0" smtClean="0">
                <a:latin typeface="+mj-lt"/>
              </a:rPr>
              <a:t> </a:t>
            </a:r>
            <a:r>
              <a:rPr lang="en-US" dirty="0" err="1" smtClean="0">
                <a:latin typeface="+mj-lt"/>
              </a:rPr>
              <a:t>untuk</a:t>
            </a:r>
            <a:r>
              <a:rPr lang="en-US" dirty="0" smtClean="0">
                <a:latin typeface="+mj-lt"/>
              </a:rPr>
              <a:t> </a:t>
            </a:r>
            <a:r>
              <a:rPr lang="en-US" dirty="0" err="1" smtClean="0">
                <a:latin typeface="+mj-lt"/>
              </a:rPr>
              <a:t>dapat</a:t>
            </a:r>
            <a:r>
              <a:rPr lang="en-US" dirty="0" smtClean="0">
                <a:latin typeface="+mj-lt"/>
              </a:rPr>
              <a:t> </a:t>
            </a:r>
            <a:r>
              <a:rPr lang="en-US" dirty="0" err="1" smtClean="0">
                <a:latin typeface="+mj-lt"/>
              </a:rPr>
              <a:t>dijumpai</a:t>
            </a:r>
            <a:r>
              <a:rPr lang="en-US" dirty="0" smtClean="0">
                <a:latin typeface="+mj-lt"/>
              </a:rPr>
              <a:t> </a:t>
            </a:r>
            <a:r>
              <a:rPr lang="en-US" dirty="0" err="1" smtClean="0">
                <a:latin typeface="+mj-lt"/>
              </a:rPr>
              <a:t>dengan</a:t>
            </a:r>
            <a:r>
              <a:rPr lang="en-US" dirty="0" smtClean="0">
                <a:latin typeface="+mj-lt"/>
              </a:rPr>
              <a:t> </a:t>
            </a:r>
            <a:r>
              <a:rPr lang="en-US" dirty="0" err="1" smtClean="0">
                <a:latin typeface="+mj-lt"/>
              </a:rPr>
              <a:t>melewati</a:t>
            </a:r>
            <a:r>
              <a:rPr lang="en-US" dirty="0" smtClean="0">
                <a:latin typeface="+mj-lt"/>
              </a:rPr>
              <a:t> </a:t>
            </a:r>
            <a:r>
              <a:rPr lang="en-US" dirty="0" err="1" smtClean="0">
                <a:latin typeface="+mj-lt"/>
              </a:rPr>
              <a:t>adanya</a:t>
            </a:r>
            <a:r>
              <a:rPr lang="en-US" dirty="0" smtClean="0">
                <a:latin typeface="+mj-lt"/>
              </a:rPr>
              <a:t> </a:t>
            </a:r>
            <a:r>
              <a:rPr lang="en-US" dirty="0" err="1" smtClean="0">
                <a:latin typeface="+mj-lt"/>
              </a:rPr>
              <a:t>upaya</a:t>
            </a:r>
            <a:r>
              <a:rPr lang="en-US" dirty="0" smtClean="0">
                <a:latin typeface="+mj-lt"/>
              </a:rPr>
              <a:t> </a:t>
            </a:r>
            <a:r>
              <a:rPr lang="en-US" dirty="0" err="1" smtClean="0">
                <a:latin typeface="+mj-lt"/>
              </a:rPr>
              <a:t>di</a:t>
            </a:r>
            <a:r>
              <a:rPr lang="en-US" dirty="0" smtClean="0">
                <a:latin typeface="+mj-lt"/>
              </a:rPr>
              <a:t> </a:t>
            </a:r>
            <a:r>
              <a:rPr lang="en-US" dirty="0" err="1" smtClean="0">
                <a:latin typeface="+mj-lt"/>
              </a:rPr>
              <a:t>dalam</a:t>
            </a:r>
            <a:r>
              <a:rPr lang="en-US" dirty="0" smtClean="0">
                <a:latin typeface="+mj-lt"/>
              </a:rPr>
              <a:t> </a:t>
            </a:r>
            <a:r>
              <a:rPr lang="en-US" dirty="0" err="1" smtClean="0">
                <a:latin typeface="+mj-lt"/>
              </a:rPr>
              <a:t>pelestarian</a:t>
            </a:r>
            <a:r>
              <a:rPr lang="en-US" dirty="0" smtClean="0">
                <a:latin typeface="+mj-lt"/>
              </a:rPr>
              <a:t> </a:t>
            </a:r>
            <a:r>
              <a:rPr lang="en-US" dirty="0" err="1" smtClean="0">
                <a:latin typeface="+mj-lt"/>
              </a:rPr>
              <a:t>lingkungan</a:t>
            </a:r>
            <a:r>
              <a:rPr lang="en-US" dirty="0" smtClean="0">
                <a:latin typeface="+mj-lt"/>
              </a:rPr>
              <a:t> </a:t>
            </a:r>
            <a:r>
              <a:rPr lang="en-US" dirty="0" err="1" smtClean="0">
                <a:latin typeface="+mj-lt"/>
              </a:rPr>
              <a:t>hidup</a:t>
            </a:r>
            <a:r>
              <a:rPr lang="en-US" dirty="0" smtClean="0">
                <a:latin typeface="+mj-lt"/>
              </a:rPr>
              <a:t>. </a:t>
            </a:r>
            <a:r>
              <a:rPr lang="en-US" dirty="0" err="1" smtClean="0">
                <a:latin typeface="+mj-lt"/>
              </a:rPr>
              <a:t>Misalnya</a:t>
            </a:r>
            <a:r>
              <a:rPr lang="en-US" dirty="0" smtClean="0">
                <a:latin typeface="+mj-lt"/>
              </a:rPr>
              <a:t> </a:t>
            </a:r>
            <a:r>
              <a:rPr lang="en-US" dirty="0" err="1" smtClean="0">
                <a:latin typeface="+mj-lt"/>
              </a:rPr>
              <a:t>pada</a:t>
            </a:r>
            <a:r>
              <a:rPr lang="en-US" dirty="0" smtClean="0">
                <a:latin typeface="+mj-lt"/>
              </a:rPr>
              <a:t> </a:t>
            </a:r>
            <a:r>
              <a:rPr lang="en-US" dirty="0" err="1" smtClean="0">
                <a:latin typeface="+mj-lt"/>
              </a:rPr>
              <a:t>pengurangan</a:t>
            </a:r>
            <a:r>
              <a:rPr lang="en-US" dirty="0" smtClean="0">
                <a:latin typeface="+mj-lt"/>
              </a:rPr>
              <a:t> </a:t>
            </a:r>
            <a:r>
              <a:rPr lang="en-US" dirty="0" err="1" smtClean="0">
                <a:latin typeface="+mj-lt"/>
              </a:rPr>
              <a:t>polusi</a:t>
            </a:r>
            <a:r>
              <a:rPr lang="en-US" dirty="0" smtClean="0">
                <a:latin typeface="+mj-lt"/>
              </a:rPr>
              <a:t> </a:t>
            </a:r>
            <a:r>
              <a:rPr lang="en-US" dirty="0" err="1" smtClean="0">
                <a:latin typeface="+mj-lt"/>
              </a:rPr>
              <a:t>di</a:t>
            </a:r>
            <a:r>
              <a:rPr lang="en-US" dirty="0" smtClean="0">
                <a:latin typeface="+mj-lt"/>
              </a:rPr>
              <a:t> </a:t>
            </a:r>
            <a:r>
              <a:rPr lang="en-US" dirty="0" err="1" smtClean="0">
                <a:latin typeface="+mj-lt"/>
              </a:rPr>
              <a:t>lingkungan</a:t>
            </a:r>
            <a:r>
              <a:rPr lang="en-US" dirty="0" smtClean="0">
                <a:latin typeface="+mj-lt"/>
              </a:rPr>
              <a:t> </a:t>
            </a:r>
            <a:r>
              <a:rPr lang="en-US" dirty="0" err="1" smtClean="0">
                <a:latin typeface="+mj-lt"/>
              </a:rPr>
              <a:t>dengan</a:t>
            </a:r>
            <a:r>
              <a:rPr lang="en-US" dirty="0" smtClean="0">
                <a:latin typeface="+mj-lt"/>
              </a:rPr>
              <a:t> </a:t>
            </a:r>
            <a:r>
              <a:rPr lang="en-US" dirty="0" err="1" smtClean="0">
                <a:latin typeface="+mj-lt"/>
              </a:rPr>
              <a:t>melakukan</a:t>
            </a:r>
            <a:r>
              <a:rPr lang="en-US" dirty="0" smtClean="0">
                <a:latin typeface="+mj-lt"/>
              </a:rPr>
              <a:t> </a:t>
            </a:r>
            <a:r>
              <a:rPr lang="en-US" dirty="0" err="1" smtClean="0">
                <a:latin typeface="+mj-lt"/>
              </a:rPr>
              <a:t>penguraian</a:t>
            </a:r>
            <a:r>
              <a:rPr lang="en-US" dirty="0" smtClean="0">
                <a:latin typeface="+mj-lt"/>
              </a:rPr>
              <a:t> </a:t>
            </a:r>
            <a:r>
              <a:rPr lang="en-US" dirty="0" err="1" smtClean="0">
                <a:latin typeface="+mj-lt"/>
              </a:rPr>
              <a:t>minyak</a:t>
            </a:r>
            <a:r>
              <a:rPr lang="en-US" dirty="0" smtClean="0">
                <a:latin typeface="+mj-lt"/>
              </a:rPr>
              <a:t> </a:t>
            </a:r>
            <a:r>
              <a:rPr lang="en-US" dirty="0" err="1" smtClean="0">
                <a:latin typeface="+mj-lt"/>
              </a:rPr>
              <a:t>bumi</a:t>
            </a:r>
            <a:r>
              <a:rPr lang="en-US" dirty="0" smtClean="0">
                <a:latin typeface="+mj-lt"/>
              </a:rPr>
              <a:t> yang </a:t>
            </a:r>
            <a:r>
              <a:rPr lang="en-US" dirty="0" err="1" smtClean="0">
                <a:latin typeface="+mj-lt"/>
              </a:rPr>
              <a:t>mengalami</a:t>
            </a:r>
            <a:r>
              <a:rPr lang="en-US" dirty="0" smtClean="0">
                <a:latin typeface="+mj-lt"/>
              </a:rPr>
              <a:t> </a:t>
            </a:r>
            <a:r>
              <a:rPr lang="en-US" dirty="0" err="1" smtClean="0">
                <a:latin typeface="+mj-lt"/>
              </a:rPr>
              <a:t>kecelakaan</a:t>
            </a:r>
            <a:r>
              <a:rPr lang="en-US" dirty="0" smtClean="0">
                <a:latin typeface="+mj-lt"/>
              </a:rPr>
              <a:t> </a:t>
            </a:r>
            <a:r>
              <a:rPr lang="en-US" dirty="0" err="1" smtClean="0">
                <a:latin typeface="+mj-lt"/>
              </a:rPr>
              <a:t>kemudian</a:t>
            </a:r>
            <a:r>
              <a:rPr lang="en-US" dirty="0" smtClean="0">
                <a:latin typeface="+mj-lt"/>
              </a:rPr>
              <a:t> </a:t>
            </a:r>
            <a:r>
              <a:rPr lang="en-US" dirty="0" err="1" smtClean="0">
                <a:latin typeface="+mj-lt"/>
              </a:rPr>
              <a:t>tumpah</a:t>
            </a:r>
            <a:r>
              <a:rPr lang="en-US" dirty="0" smtClean="0">
                <a:latin typeface="+mj-lt"/>
              </a:rPr>
              <a:t> </a:t>
            </a:r>
            <a:r>
              <a:rPr lang="en-US" dirty="0" err="1" smtClean="0">
                <a:latin typeface="+mj-lt"/>
              </a:rPr>
              <a:t>dilautan</a:t>
            </a:r>
            <a:r>
              <a:rPr lang="en-US" dirty="0" smtClean="0">
                <a:latin typeface="+mj-lt"/>
              </a:rPr>
              <a:t>. </a:t>
            </a:r>
            <a:r>
              <a:rPr lang="en-US" dirty="0" err="1" smtClean="0">
                <a:latin typeface="+mj-lt"/>
              </a:rPr>
              <a:t>Ini</a:t>
            </a:r>
            <a:r>
              <a:rPr lang="en-US" dirty="0" smtClean="0">
                <a:latin typeface="+mj-lt"/>
              </a:rPr>
              <a:t> </a:t>
            </a:r>
            <a:r>
              <a:rPr lang="en-US" dirty="0" err="1" smtClean="0">
                <a:latin typeface="+mj-lt"/>
              </a:rPr>
              <a:t>dapat</a:t>
            </a:r>
            <a:r>
              <a:rPr lang="en-US" dirty="0" smtClean="0">
                <a:latin typeface="+mj-lt"/>
              </a:rPr>
              <a:t> </a:t>
            </a:r>
            <a:r>
              <a:rPr lang="en-US" dirty="0" err="1" smtClean="0">
                <a:latin typeface="+mj-lt"/>
              </a:rPr>
              <a:t>diikurangi</a:t>
            </a:r>
            <a:r>
              <a:rPr lang="en-US" dirty="0" smtClean="0">
                <a:latin typeface="+mj-lt"/>
              </a:rPr>
              <a:t> </a:t>
            </a:r>
            <a:r>
              <a:rPr lang="en-US" dirty="0" err="1" smtClean="0">
                <a:latin typeface="+mj-lt"/>
              </a:rPr>
              <a:t>oleh</a:t>
            </a:r>
            <a:r>
              <a:rPr lang="en-US" dirty="0" smtClean="0">
                <a:latin typeface="+mj-lt"/>
              </a:rPr>
              <a:t> </a:t>
            </a:r>
            <a:r>
              <a:rPr lang="en-US" dirty="0" err="1" smtClean="0">
                <a:latin typeface="+mj-lt"/>
              </a:rPr>
              <a:t>bakteri</a:t>
            </a:r>
            <a:r>
              <a:rPr lang="en-US" dirty="0" smtClean="0">
                <a:latin typeface="+mj-lt"/>
              </a:rPr>
              <a:t>. </a:t>
            </a:r>
            <a:r>
              <a:rPr lang="en-US" dirty="0" err="1" smtClean="0">
                <a:latin typeface="+mj-lt"/>
              </a:rPr>
              <a:t>Penguraian</a:t>
            </a:r>
            <a:r>
              <a:rPr lang="en-US" dirty="0" smtClean="0">
                <a:latin typeface="+mj-lt"/>
              </a:rPr>
              <a:t> </a:t>
            </a:r>
            <a:r>
              <a:rPr lang="en-US" dirty="0" err="1" smtClean="0">
                <a:latin typeface="+mj-lt"/>
              </a:rPr>
              <a:t>zat</a:t>
            </a:r>
            <a:r>
              <a:rPr lang="en-US" dirty="0" smtClean="0">
                <a:latin typeface="+mj-lt"/>
              </a:rPr>
              <a:t> yang </a:t>
            </a:r>
            <a:r>
              <a:rPr lang="en-US" dirty="0" err="1" smtClean="0">
                <a:latin typeface="+mj-lt"/>
              </a:rPr>
              <a:t>memiliki</a:t>
            </a:r>
            <a:r>
              <a:rPr lang="en-US" dirty="0" smtClean="0">
                <a:latin typeface="+mj-lt"/>
              </a:rPr>
              <a:t> </a:t>
            </a:r>
            <a:r>
              <a:rPr lang="en-US" dirty="0" err="1" smtClean="0">
                <a:latin typeface="+mj-lt"/>
              </a:rPr>
              <a:t>sifat</a:t>
            </a:r>
            <a:r>
              <a:rPr lang="en-US" dirty="0" smtClean="0">
                <a:latin typeface="+mj-lt"/>
              </a:rPr>
              <a:t> </a:t>
            </a:r>
            <a:r>
              <a:rPr lang="en-US" dirty="0" err="1" smtClean="0">
                <a:latin typeface="+mj-lt"/>
              </a:rPr>
              <a:t>beracun</a:t>
            </a:r>
            <a:r>
              <a:rPr lang="en-US" dirty="0" smtClean="0">
                <a:latin typeface="+mj-lt"/>
              </a:rPr>
              <a:t> </a:t>
            </a:r>
            <a:r>
              <a:rPr lang="en-US" dirty="0" err="1" smtClean="0">
                <a:latin typeface="+mj-lt"/>
              </a:rPr>
              <a:t>tersebut</a:t>
            </a:r>
            <a:r>
              <a:rPr lang="en-US" dirty="0" smtClean="0">
                <a:latin typeface="+mj-lt"/>
              </a:rPr>
              <a:t> </a:t>
            </a:r>
            <a:r>
              <a:rPr lang="en-US" dirty="0" err="1" smtClean="0">
                <a:latin typeface="+mj-lt"/>
              </a:rPr>
              <a:t>akan</a:t>
            </a:r>
            <a:r>
              <a:rPr lang="en-US" dirty="0" smtClean="0">
                <a:latin typeface="+mj-lt"/>
              </a:rPr>
              <a:t> </a:t>
            </a:r>
            <a:r>
              <a:rPr lang="en-US" dirty="0" err="1" smtClean="0">
                <a:latin typeface="+mj-lt"/>
              </a:rPr>
              <a:t>dapat</a:t>
            </a:r>
            <a:r>
              <a:rPr lang="en-US" dirty="0" smtClean="0">
                <a:latin typeface="+mj-lt"/>
              </a:rPr>
              <a:t> </a:t>
            </a:r>
            <a:r>
              <a:rPr lang="en-US" dirty="0" err="1" smtClean="0">
                <a:latin typeface="+mj-lt"/>
              </a:rPr>
              <a:t>dilakukan</a:t>
            </a:r>
            <a:r>
              <a:rPr lang="en-US" dirty="0" smtClean="0">
                <a:latin typeface="+mj-lt"/>
              </a:rPr>
              <a:t> </a:t>
            </a:r>
            <a:r>
              <a:rPr lang="en-US" dirty="0" err="1" smtClean="0">
                <a:latin typeface="+mj-lt"/>
              </a:rPr>
              <a:t>oleh</a:t>
            </a:r>
            <a:r>
              <a:rPr lang="en-US" dirty="0" smtClean="0">
                <a:latin typeface="+mj-lt"/>
              </a:rPr>
              <a:t> </a:t>
            </a:r>
            <a:r>
              <a:rPr lang="en-US" dirty="0" err="1" smtClean="0">
                <a:latin typeface="+mj-lt"/>
              </a:rPr>
              <a:t>jenis</a:t>
            </a:r>
            <a:r>
              <a:rPr lang="en-US" dirty="0" smtClean="0">
                <a:latin typeface="+mj-lt"/>
              </a:rPr>
              <a:t> </a:t>
            </a:r>
            <a:r>
              <a:rPr lang="en-US" dirty="0" err="1" smtClean="0">
                <a:latin typeface="+mj-lt"/>
              </a:rPr>
              <a:t>bakteri</a:t>
            </a:r>
            <a:r>
              <a:rPr lang="en-US" dirty="0" smtClean="0">
                <a:latin typeface="+mj-lt"/>
              </a:rPr>
              <a:t> </a:t>
            </a:r>
            <a:r>
              <a:rPr lang="en-US" dirty="0" err="1" smtClean="0">
                <a:latin typeface="+mj-lt"/>
              </a:rPr>
              <a:t>tertentu</a:t>
            </a:r>
            <a:r>
              <a:rPr lang="en-US" dirty="0" smtClean="0">
                <a:latin typeface="+mj-lt"/>
              </a:rPr>
              <a:t> yang </a:t>
            </a:r>
            <a:r>
              <a:rPr lang="en-US" dirty="0" err="1" smtClean="0">
                <a:latin typeface="+mj-lt"/>
              </a:rPr>
              <a:t>dapat</a:t>
            </a:r>
            <a:r>
              <a:rPr lang="en-US" dirty="0" smtClean="0">
                <a:latin typeface="+mj-lt"/>
              </a:rPr>
              <a:t> </a:t>
            </a:r>
            <a:r>
              <a:rPr lang="en-US" dirty="0" err="1" smtClean="0">
                <a:latin typeface="+mj-lt"/>
              </a:rPr>
              <a:t>hidup</a:t>
            </a:r>
            <a:r>
              <a:rPr lang="en-US" dirty="0" smtClean="0">
                <a:latin typeface="+mj-lt"/>
              </a:rPr>
              <a:t> </a:t>
            </a:r>
            <a:r>
              <a:rPr lang="en-US" dirty="0" err="1" smtClean="0">
                <a:latin typeface="+mj-lt"/>
              </a:rPr>
              <a:t>di</a:t>
            </a:r>
            <a:r>
              <a:rPr lang="en-US" dirty="0" smtClean="0">
                <a:latin typeface="+mj-lt"/>
              </a:rPr>
              <a:t> </a:t>
            </a:r>
            <a:r>
              <a:rPr lang="en-US" dirty="0" err="1" smtClean="0">
                <a:latin typeface="+mj-lt"/>
              </a:rPr>
              <a:t>laut</a:t>
            </a:r>
            <a:r>
              <a:rPr lang="en-US" dirty="0" smtClean="0">
                <a:latin typeface="+mj-lt"/>
              </a:rPr>
              <a:t>.</a:t>
            </a:r>
            <a:endParaRPr lang="en-US" dirty="0">
              <a:latin typeface="+mj-lt"/>
            </a:endParaRPr>
          </a:p>
        </p:txBody>
      </p:sp>
    </p:spTree>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428604"/>
            <a:ext cx="8229600" cy="775542"/>
          </a:xfrm>
        </p:spPr>
        <p:txBody>
          <a:bodyPr>
            <a:normAutofit fontScale="90000"/>
          </a:bodyPr>
          <a:lstStyle/>
          <a:p>
            <a:pPr algn="ctr"/>
            <a:r>
              <a:rPr lang="en-US" b="1" dirty="0" err="1" smtClean="0"/>
              <a:t>Dampak</a:t>
            </a:r>
            <a:r>
              <a:rPr lang="en-US" b="1" dirty="0" smtClean="0"/>
              <a:t> </a:t>
            </a:r>
            <a:r>
              <a:rPr lang="en-US" b="1" dirty="0" err="1" smtClean="0"/>
              <a:t>Negatif</a:t>
            </a:r>
            <a:r>
              <a:rPr lang="en-US" b="1" dirty="0" smtClean="0"/>
              <a:t> </a:t>
            </a:r>
            <a:r>
              <a:rPr lang="en-US" b="1" dirty="0" err="1" smtClean="0"/>
              <a:t>Bioteknologi</a:t>
            </a:r>
            <a:endParaRPr lang="en-US" b="1" dirty="0"/>
          </a:p>
        </p:txBody>
      </p:sp>
      <p:sp>
        <p:nvSpPr>
          <p:cNvPr id="3" name="Content Placeholder 2"/>
          <p:cNvSpPr>
            <a:spLocks noGrp="1"/>
          </p:cNvSpPr>
          <p:nvPr>
            <p:ph idx="1"/>
          </p:nvPr>
        </p:nvSpPr>
        <p:spPr>
          <a:xfrm>
            <a:off x="457200" y="1357298"/>
            <a:ext cx="8229600" cy="4967302"/>
          </a:xfrm>
        </p:spPr>
        <p:txBody>
          <a:bodyPr>
            <a:normAutofit lnSpcReduction="10000"/>
          </a:bodyPr>
          <a:lstStyle/>
          <a:p>
            <a:pPr>
              <a:buNone/>
            </a:pPr>
            <a:r>
              <a:rPr lang="en-US" dirty="0" smtClean="0"/>
              <a:t>	</a:t>
            </a:r>
            <a:r>
              <a:rPr lang="en-US" dirty="0" err="1" smtClean="0"/>
              <a:t>Berikut</a:t>
            </a:r>
            <a:r>
              <a:rPr lang="en-US" dirty="0" smtClean="0"/>
              <a:t> </a:t>
            </a:r>
            <a:r>
              <a:rPr lang="en-US" dirty="0" err="1" smtClean="0"/>
              <a:t>adalah</a:t>
            </a:r>
            <a:r>
              <a:rPr lang="en-US" dirty="0" smtClean="0"/>
              <a:t> </a:t>
            </a:r>
            <a:r>
              <a:rPr lang="en-US" dirty="0" err="1" smtClean="0"/>
              <a:t>dampak</a:t>
            </a:r>
            <a:r>
              <a:rPr lang="en-US" dirty="0" smtClean="0"/>
              <a:t> </a:t>
            </a:r>
            <a:r>
              <a:rPr lang="en-US" dirty="0" err="1" smtClean="0"/>
              <a:t>negatif</a:t>
            </a:r>
            <a:r>
              <a:rPr lang="en-US" dirty="0" smtClean="0"/>
              <a:t> yang </a:t>
            </a:r>
            <a:r>
              <a:rPr lang="en-US" dirty="0" err="1" smtClean="0"/>
              <a:t>dapat</a:t>
            </a:r>
            <a:r>
              <a:rPr lang="en-US" dirty="0" smtClean="0"/>
              <a:t> </a:t>
            </a:r>
            <a:r>
              <a:rPr lang="en-US" dirty="0" err="1" smtClean="0"/>
              <a:t>dilakukan</a:t>
            </a:r>
            <a:r>
              <a:rPr lang="en-US" dirty="0" smtClean="0"/>
              <a:t> </a:t>
            </a:r>
            <a:r>
              <a:rPr lang="en-US" dirty="0" err="1" smtClean="0"/>
              <a:t>terkait</a:t>
            </a:r>
            <a:r>
              <a:rPr lang="en-US" dirty="0" smtClean="0"/>
              <a:t> </a:t>
            </a:r>
            <a:r>
              <a:rPr lang="en-US" dirty="0" err="1" smtClean="0"/>
              <a:t>dengan</a:t>
            </a:r>
            <a:r>
              <a:rPr lang="en-US" dirty="0" smtClean="0"/>
              <a:t> </a:t>
            </a:r>
            <a:r>
              <a:rPr lang="en-US" dirty="0" err="1" smtClean="0"/>
              <a:t>dampak</a:t>
            </a:r>
            <a:r>
              <a:rPr lang="en-US" dirty="0" smtClean="0"/>
              <a:t> </a:t>
            </a:r>
            <a:r>
              <a:rPr lang="en-US" dirty="0" err="1" smtClean="0"/>
              <a:t>negatif</a:t>
            </a:r>
            <a:r>
              <a:rPr lang="en-US" dirty="0" smtClean="0"/>
              <a:t> </a:t>
            </a:r>
            <a:r>
              <a:rPr lang="en-US" dirty="0" err="1" smtClean="0"/>
              <a:t>dari</a:t>
            </a:r>
            <a:r>
              <a:rPr lang="en-US" dirty="0" smtClean="0"/>
              <a:t> </a:t>
            </a:r>
            <a:r>
              <a:rPr lang="en-US" dirty="0" err="1" smtClean="0"/>
              <a:t>bioteknologi</a:t>
            </a:r>
            <a:r>
              <a:rPr lang="en-US" dirty="0" smtClean="0"/>
              <a:t>.</a:t>
            </a:r>
          </a:p>
          <a:p>
            <a:pPr>
              <a:buNone/>
            </a:pPr>
            <a:r>
              <a:rPr lang="en-US" b="1" dirty="0" smtClean="0"/>
              <a:t>1. </a:t>
            </a:r>
            <a:r>
              <a:rPr lang="en-US" b="1" dirty="0" err="1" smtClean="0"/>
              <a:t>Dampak</a:t>
            </a:r>
            <a:r>
              <a:rPr lang="en-US" b="1" dirty="0" smtClean="0"/>
              <a:t> </a:t>
            </a:r>
            <a:r>
              <a:rPr lang="en-US" b="1" dirty="0" err="1" smtClean="0"/>
              <a:t>Bioteknologi</a:t>
            </a:r>
            <a:r>
              <a:rPr lang="en-US" b="1" dirty="0" smtClean="0"/>
              <a:t> </a:t>
            </a:r>
            <a:r>
              <a:rPr lang="en-US" b="1" dirty="0" err="1" smtClean="0"/>
              <a:t>dapat</a:t>
            </a:r>
            <a:r>
              <a:rPr lang="en-US" b="1" dirty="0" smtClean="0"/>
              <a:t> </a:t>
            </a:r>
            <a:r>
              <a:rPr lang="en-US" b="1" dirty="0" err="1" smtClean="0"/>
              <a:t>Menyebabkan</a:t>
            </a:r>
            <a:r>
              <a:rPr lang="en-US" b="1" dirty="0" smtClean="0"/>
              <a:t> </a:t>
            </a:r>
            <a:r>
              <a:rPr lang="en-US" b="1" dirty="0" err="1" smtClean="0"/>
              <a:t>Alergi</a:t>
            </a:r>
            <a:r>
              <a:rPr lang="en-US" b="1" dirty="0" smtClean="0"/>
              <a:t> </a:t>
            </a:r>
            <a:endParaRPr lang="en-US" dirty="0" smtClean="0"/>
          </a:p>
          <a:p>
            <a:pPr>
              <a:buNone/>
            </a:pPr>
            <a:r>
              <a:rPr lang="en-US" dirty="0" smtClean="0"/>
              <a:t>		</a:t>
            </a:r>
            <a:r>
              <a:rPr lang="en-US" dirty="0" err="1" smtClean="0"/>
              <a:t>Pada</a:t>
            </a:r>
            <a:r>
              <a:rPr lang="en-US" dirty="0" smtClean="0"/>
              <a:t> </a:t>
            </a:r>
            <a:r>
              <a:rPr lang="en-US" dirty="0" err="1" smtClean="0"/>
              <a:t>Teknologi</a:t>
            </a:r>
            <a:r>
              <a:rPr lang="en-US" dirty="0" smtClean="0"/>
              <a:t> </a:t>
            </a:r>
            <a:r>
              <a:rPr lang="en-US" dirty="0" err="1" smtClean="0"/>
              <a:t>bioteknologi</a:t>
            </a:r>
            <a:r>
              <a:rPr lang="en-US" dirty="0" smtClean="0"/>
              <a:t> yang </a:t>
            </a:r>
            <a:r>
              <a:rPr lang="en-US" dirty="0" err="1" smtClean="0"/>
              <a:t>saat</a:t>
            </a:r>
            <a:r>
              <a:rPr lang="en-US" dirty="0" smtClean="0"/>
              <a:t> </a:t>
            </a:r>
            <a:r>
              <a:rPr lang="en-US" dirty="0" err="1" smtClean="0"/>
              <a:t>ini</a:t>
            </a:r>
            <a:r>
              <a:rPr lang="en-US" dirty="0" smtClean="0"/>
              <a:t> </a:t>
            </a:r>
            <a:r>
              <a:rPr lang="en-US" dirty="0" err="1" smtClean="0"/>
              <a:t>sedang</a:t>
            </a:r>
            <a:r>
              <a:rPr lang="en-US" dirty="0" smtClean="0"/>
              <a:t> </a:t>
            </a:r>
            <a:r>
              <a:rPr lang="en-US" dirty="0" err="1" smtClean="0"/>
              <a:t>mengalami</a:t>
            </a:r>
            <a:r>
              <a:rPr lang="en-US" dirty="0" smtClean="0"/>
              <a:t> </a:t>
            </a:r>
            <a:r>
              <a:rPr lang="en-US" dirty="0" err="1" smtClean="0"/>
              <a:t>perkembangan</a:t>
            </a:r>
            <a:r>
              <a:rPr lang="en-US" dirty="0" smtClean="0"/>
              <a:t> </a:t>
            </a:r>
            <a:r>
              <a:rPr lang="en-US" dirty="0" err="1" smtClean="0"/>
              <a:t>dimana</a:t>
            </a:r>
            <a:r>
              <a:rPr lang="en-US" dirty="0" smtClean="0"/>
              <a:t> </a:t>
            </a:r>
            <a:r>
              <a:rPr lang="en-US" dirty="0" err="1" smtClean="0"/>
              <a:t>jenis</a:t>
            </a:r>
            <a:r>
              <a:rPr lang="en-US" dirty="0" smtClean="0"/>
              <a:t> </a:t>
            </a:r>
            <a:r>
              <a:rPr lang="en-US" dirty="0" err="1" smtClean="0"/>
              <a:t>jenis</a:t>
            </a:r>
            <a:r>
              <a:rPr lang="en-US" dirty="0" smtClean="0"/>
              <a:t> </a:t>
            </a:r>
            <a:r>
              <a:rPr lang="en-US" dirty="0" err="1" smtClean="0"/>
              <a:t>bioteknologi</a:t>
            </a:r>
            <a:r>
              <a:rPr lang="en-US" dirty="0" smtClean="0"/>
              <a:t> </a:t>
            </a:r>
            <a:r>
              <a:rPr lang="en-US" dirty="0" err="1" smtClean="0"/>
              <a:t>ada</a:t>
            </a:r>
            <a:r>
              <a:rPr lang="en-US" dirty="0" smtClean="0"/>
              <a:t> </a:t>
            </a:r>
            <a:r>
              <a:rPr lang="en-US" dirty="0" err="1" smtClean="0"/>
              <a:t>langkah</a:t>
            </a:r>
            <a:r>
              <a:rPr lang="en-US" dirty="0" smtClean="0"/>
              <a:t> </a:t>
            </a:r>
            <a:r>
              <a:rPr lang="en-US" dirty="0" err="1" smtClean="0"/>
              <a:t>dalam</a:t>
            </a:r>
            <a:r>
              <a:rPr lang="en-US" dirty="0" smtClean="0"/>
              <a:t> </a:t>
            </a:r>
            <a:r>
              <a:rPr lang="en-US" dirty="0" err="1" smtClean="0"/>
              <a:t>pemekaian</a:t>
            </a:r>
            <a:r>
              <a:rPr lang="en-US" dirty="0" smtClean="0"/>
              <a:t> gen </a:t>
            </a:r>
            <a:r>
              <a:rPr lang="en-US" dirty="0" err="1" smtClean="0"/>
              <a:t>asing</a:t>
            </a:r>
            <a:r>
              <a:rPr lang="en-US" dirty="0" smtClean="0"/>
              <a:t> yang </a:t>
            </a:r>
            <a:r>
              <a:rPr lang="en-US" dirty="0" err="1" smtClean="0"/>
              <a:t>dimasukan</a:t>
            </a:r>
            <a:r>
              <a:rPr lang="en-US" dirty="0" smtClean="0"/>
              <a:t> </a:t>
            </a:r>
            <a:r>
              <a:rPr lang="en-US" dirty="0" err="1" smtClean="0"/>
              <a:t>ke</a:t>
            </a:r>
            <a:r>
              <a:rPr lang="en-US" dirty="0" smtClean="0"/>
              <a:t> </a:t>
            </a:r>
            <a:r>
              <a:rPr lang="en-US" dirty="0" err="1" smtClean="0"/>
              <a:t>dalam</a:t>
            </a:r>
            <a:r>
              <a:rPr lang="en-US" dirty="0" smtClean="0"/>
              <a:t> </a:t>
            </a:r>
            <a:r>
              <a:rPr lang="en-US" dirty="0" err="1" smtClean="0"/>
              <a:t>suatu</a:t>
            </a:r>
            <a:r>
              <a:rPr lang="en-US" dirty="0" smtClean="0"/>
              <a:t> </a:t>
            </a:r>
            <a:r>
              <a:rPr lang="en-US" dirty="0" err="1" smtClean="0"/>
              <a:t>organisme</a:t>
            </a:r>
            <a:r>
              <a:rPr lang="en-US" dirty="0" smtClean="0"/>
              <a:t>. Hal </a:t>
            </a:r>
            <a:r>
              <a:rPr lang="en-US" dirty="0" err="1" smtClean="0"/>
              <a:t>ini</a:t>
            </a:r>
            <a:r>
              <a:rPr lang="en-US" dirty="0" smtClean="0"/>
              <a:t> </a:t>
            </a:r>
            <a:r>
              <a:rPr lang="en-US" dirty="0" err="1" smtClean="0"/>
              <a:t>akan</a:t>
            </a:r>
            <a:r>
              <a:rPr lang="en-US" dirty="0" smtClean="0"/>
              <a:t> </a:t>
            </a:r>
            <a:r>
              <a:rPr lang="en-US" dirty="0" err="1" smtClean="0"/>
              <a:t>kemudian</a:t>
            </a:r>
            <a:r>
              <a:rPr lang="en-US" dirty="0" smtClean="0"/>
              <a:t> </a:t>
            </a:r>
            <a:r>
              <a:rPr lang="en-US" dirty="0" err="1" smtClean="0"/>
              <a:t>menjadikan</a:t>
            </a:r>
            <a:r>
              <a:rPr lang="en-US" dirty="0" smtClean="0"/>
              <a:t> </a:t>
            </a:r>
            <a:r>
              <a:rPr lang="en-US" dirty="0" err="1" smtClean="0"/>
              <a:t>produk</a:t>
            </a:r>
            <a:r>
              <a:rPr lang="en-US" dirty="0" smtClean="0"/>
              <a:t> </a:t>
            </a:r>
            <a:r>
              <a:rPr lang="en-US" dirty="0" err="1" smtClean="0"/>
              <a:t>sebagai</a:t>
            </a:r>
            <a:r>
              <a:rPr lang="en-US" dirty="0" smtClean="0"/>
              <a:t> </a:t>
            </a:r>
            <a:r>
              <a:rPr lang="en-US" dirty="0" err="1" smtClean="0"/>
              <a:t>makanan</a:t>
            </a:r>
            <a:r>
              <a:rPr lang="en-US" dirty="0" smtClean="0"/>
              <a:t> yang </a:t>
            </a:r>
            <a:r>
              <a:rPr lang="en-US" dirty="0" err="1" smtClean="0"/>
              <a:t>akan</a:t>
            </a:r>
            <a:r>
              <a:rPr lang="en-US" dirty="0" smtClean="0"/>
              <a:t> </a:t>
            </a:r>
            <a:r>
              <a:rPr lang="en-US" dirty="0" err="1" smtClean="0"/>
              <a:t>dikonsumsi</a:t>
            </a:r>
            <a:r>
              <a:rPr lang="en-US" dirty="0" smtClean="0"/>
              <a:t> </a:t>
            </a:r>
            <a:r>
              <a:rPr lang="en-US" dirty="0" err="1" smtClean="0"/>
              <a:t>oleh</a:t>
            </a:r>
            <a:r>
              <a:rPr lang="en-US" dirty="0" smtClean="0"/>
              <a:t> </a:t>
            </a:r>
            <a:r>
              <a:rPr lang="en-US" dirty="0" err="1" smtClean="0"/>
              <a:t>manusia</a:t>
            </a:r>
            <a:r>
              <a:rPr lang="en-US" dirty="0" smtClean="0"/>
              <a:t>. </a:t>
            </a:r>
            <a:r>
              <a:rPr lang="en-US" dirty="0" err="1" smtClean="0"/>
              <a:t>Pada</a:t>
            </a:r>
            <a:r>
              <a:rPr lang="en-US" dirty="0" smtClean="0"/>
              <a:t> </a:t>
            </a:r>
            <a:r>
              <a:rPr lang="en-US" dirty="0" err="1" smtClean="0"/>
              <a:t>penggunaan</a:t>
            </a:r>
            <a:r>
              <a:rPr lang="en-US" dirty="0" smtClean="0"/>
              <a:t> </a:t>
            </a:r>
            <a:r>
              <a:rPr lang="en-US" dirty="0" err="1" smtClean="0"/>
              <a:t>jangka</a:t>
            </a:r>
            <a:r>
              <a:rPr lang="en-US" dirty="0" smtClean="0"/>
              <a:t> </a:t>
            </a:r>
            <a:r>
              <a:rPr lang="en-US" dirty="0" err="1" smtClean="0"/>
              <a:t>panjang</a:t>
            </a:r>
            <a:r>
              <a:rPr lang="en-US" dirty="0" smtClean="0"/>
              <a:t> </a:t>
            </a:r>
            <a:r>
              <a:rPr lang="en-US" dirty="0" err="1" smtClean="0"/>
              <a:t>dapat</a:t>
            </a:r>
            <a:r>
              <a:rPr lang="en-US" dirty="0" smtClean="0"/>
              <a:t> </a:t>
            </a:r>
            <a:r>
              <a:rPr lang="en-US" dirty="0" err="1" smtClean="0"/>
              <a:t>menyebabkan</a:t>
            </a:r>
            <a:r>
              <a:rPr lang="en-US" dirty="0" smtClean="0"/>
              <a:t> </a:t>
            </a:r>
            <a:r>
              <a:rPr lang="en-US" dirty="0" err="1" smtClean="0"/>
              <a:t>keluhan</a:t>
            </a:r>
            <a:r>
              <a:rPr lang="en-US" dirty="0" smtClean="0"/>
              <a:t> </a:t>
            </a:r>
            <a:r>
              <a:rPr lang="en-US" dirty="0" err="1" smtClean="0"/>
              <a:t>kesehatan</a:t>
            </a:r>
            <a:r>
              <a:rPr lang="en-US" dirty="0" smtClean="0"/>
              <a:t> </a:t>
            </a:r>
            <a:r>
              <a:rPr lang="en-US" dirty="0" err="1" smtClean="0"/>
              <a:t>pada</a:t>
            </a:r>
            <a:r>
              <a:rPr lang="en-US" dirty="0" smtClean="0"/>
              <a:t> </a:t>
            </a:r>
            <a:r>
              <a:rPr lang="en-US" dirty="0" err="1" smtClean="0"/>
              <a:t>banyak</a:t>
            </a:r>
            <a:r>
              <a:rPr lang="en-US" dirty="0" smtClean="0"/>
              <a:t> </a:t>
            </a:r>
            <a:r>
              <a:rPr lang="en-US" dirty="0" err="1" smtClean="0"/>
              <a:t>orang</a:t>
            </a:r>
            <a:r>
              <a:rPr lang="en-US" dirty="0" smtClean="0"/>
              <a:t> </a:t>
            </a:r>
            <a:r>
              <a:rPr lang="en-US" dirty="0" err="1" smtClean="0"/>
              <a:t>maupun</a:t>
            </a:r>
            <a:r>
              <a:rPr lang="en-US" dirty="0" smtClean="0"/>
              <a:t> </a:t>
            </a:r>
            <a:r>
              <a:rPr lang="en-US" dirty="0" err="1" smtClean="0"/>
              <a:t>kepada</a:t>
            </a:r>
            <a:r>
              <a:rPr lang="en-US" dirty="0" smtClean="0"/>
              <a:t> </a:t>
            </a:r>
            <a:r>
              <a:rPr lang="en-US" dirty="0" err="1" smtClean="0"/>
              <a:t>orang</a:t>
            </a:r>
            <a:r>
              <a:rPr lang="en-US" dirty="0" smtClean="0"/>
              <a:t> – </a:t>
            </a:r>
            <a:r>
              <a:rPr lang="en-US" dirty="0" err="1" smtClean="0"/>
              <a:t>orang</a:t>
            </a:r>
            <a:r>
              <a:rPr lang="en-US" dirty="0" smtClean="0"/>
              <a:t> </a:t>
            </a:r>
            <a:r>
              <a:rPr lang="en-US" dirty="0" err="1" smtClean="0"/>
              <a:t>tertentu</a:t>
            </a:r>
            <a:r>
              <a:rPr lang="en-US" dirty="0" smtClean="0"/>
              <a:t>.</a:t>
            </a:r>
            <a:endParaRPr lang="en-US" dirty="0" smtClean="0"/>
          </a:p>
        </p:txBody>
      </p:sp>
    </p:spTree>
  </p:cSld>
  <p:clrMapOvr>
    <a:masterClrMapping/>
  </p:clrMapOvr>
  <p:transition>
    <p:cover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mph" presetSubtype="5" grpId="0" nodeType="clickEffect">
                                  <p:stCondLst>
                                    <p:cond delay="0"/>
                                  </p:stCondLst>
                                  <p:childTnLst>
                                    <p:set>
                                      <p:cBhvr override="childStyle">
                                        <p:cTn id="6" dur="indefinite"/>
                                        <p:tgtEl>
                                          <p:spTgt spid="2"/>
                                        </p:tgtEl>
                                        <p:attrNameLst>
                                          <p:attrName>style.fontStyle</p:attrName>
                                        </p:attrNameLst>
                                      </p:cBhvr>
                                      <p:to>
                                        <p:strVal val="normal"/>
                                      </p:to>
                                    </p:set>
                                    <p:set>
                                      <p:cBhvr override="childStyle">
                                        <p:cTn id="7" dur="indefinite"/>
                                        <p:tgtEl>
                                          <p:spTgt spid="2"/>
                                        </p:tgtEl>
                                        <p:attrNameLst>
                                          <p:attrName>style.fontWeight</p:attrName>
                                        </p:attrNameLst>
                                      </p:cBhvr>
                                      <p:to>
                                        <p:strVal val="bold"/>
                                      </p:to>
                                    </p:set>
                                    <p:set>
                                      <p:cBhvr override="childStyle">
                                        <p:cTn id="8" dur="indefinite"/>
                                        <p:tgtEl>
                                          <p:spTgt spid="2"/>
                                        </p:tgtEl>
                                        <p:attrNameLst>
                                          <p:attrName>style.textDecorationUnderline</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395930"/>
          </a:xfrm>
        </p:spPr>
        <p:txBody>
          <a:bodyPr>
            <a:normAutofit fontScale="92500"/>
          </a:bodyPr>
          <a:lstStyle/>
          <a:p>
            <a:pPr>
              <a:buNone/>
            </a:pPr>
            <a:r>
              <a:rPr lang="en-US" b="1" dirty="0" smtClean="0"/>
              <a:t>2. </a:t>
            </a:r>
            <a:r>
              <a:rPr lang="en-US" b="1" dirty="0" err="1" smtClean="0"/>
              <a:t>Kerusakan</a:t>
            </a:r>
            <a:r>
              <a:rPr lang="en-US" b="1" dirty="0" smtClean="0"/>
              <a:t> </a:t>
            </a:r>
            <a:r>
              <a:rPr lang="en-US" b="1" dirty="0" err="1" smtClean="0"/>
              <a:t>Ekosistem</a:t>
            </a:r>
            <a:r>
              <a:rPr lang="en-US" b="1" dirty="0" smtClean="0"/>
              <a:t> yang </a:t>
            </a:r>
            <a:r>
              <a:rPr lang="en-US" b="1" dirty="0" err="1" smtClean="0"/>
              <a:t>Merugikan</a:t>
            </a:r>
            <a:r>
              <a:rPr lang="en-US" b="1" dirty="0" smtClean="0"/>
              <a:t> </a:t>
            </a:r>
            <a:r>
              <a:rPr lang="en-US" b="1" dirty="0" err="1" smtClean="0"/>
              <a:t>Mahluk</a:t>
            </a:r>
            <a:r>
              <a:rPr lang="en-US" b="1" dirty="0" smtClean="0"/>
              <a:t> Lain </a:t>
            </a:r>
            <a:endParaRPr lang="en-US" dirty="0" smtClean="0"/>
          </a:p>
          <a:p>
            <a:pPr>
              <a:buNone/>
            </a:pPr>
            <a:r>
              <a:rPr lang="en-US" dirty="0" smtClean="0"/>
              <a:t>		</a:t>
            </a:r>
            <a:r>
              <a:rPr lang="en-US" dirty="0" err="1" smtClean="0"/>
              <a:t>Pada</a:t>
            </a:r>
            <a:r>
              <a:rPr lang="en-US" dirty="0" smtClean="0"/>
              <a:t> </a:t>
            </a:r>
            <a:r>
              <a:rPr lang="en-US" dirty="0" err="1" smtClean="0"/>
              <a:t>penerapan</a:t>
            </a:r>
            <a:r>
              <a:rPr lang="en-US" dirty="0" smtClean="0"/>
              <a:t> </a:t>
            </a:r>
            <a:r>
              <a:rPr lang="en-US" dirty="0" err="1" smtClean="0"/>
              <a:t>teknologi</a:t>
            </a:r>
            <a:r>
              <a:rPr lang="en-US" dirty="0" smtClean="0"/>
              <a:t> </a:t>
            </a:r>
            <a:r>
              <a:rPr lang="en-US" dirty="0" err="1" smtClean="0"/>
              <a:t>bioteknologi</a:t>
            </a:r>
            <a:r>
              <a:rPr lang="en-US" dirty="0" smtClean="0"/>
              <a:t> </a:t>
            </a:r>
            <a:r>
              <a:rPr lang="en-US" dirty="0" err="1" smtClean="0"/>
              <a:t>juga</a:t>
            </a:r>
            <a:r>
              <a:rPr lang="en-US" dirty="0" smtClean="0"/>
              <a:t> </a:t>
            </a:r>
            <a:r>
              <a:rPr lang="en-US" dirty="0" err="1" smtClean="0"/>
              <a:t>memiliki</a:t>
            </a:r>
            <a:r>
              <a:rPr lang="en-US" dirty="0" smtClean="0"/>
              <a:t> </a:t>
            </a:r>
            <a:r>
              <a:rPr lang="en-US" dirty="0" err="1" smtClean="0"/>
              <a:t>efek</a:t>
            </a:r>
            <a:r>
              <a:rPr lang="en-US" dirty="0" smtClean="0"/>
              <a:t> </a:t>
            </a:r>
            <a:r>
              <a:rPr lang="en-US" dirty="0" err="1" smtClean="0"/>
              <a:t>samping</a:t>
            </a:r>
            <a:r>
              <a:rPr lang="en-US" dirty="0" smtClean="0"/>
              <a:t> </a:t>
            </a:r>
            <a:r>
              <a:rPr lang="en-US" dirty="0" err="1" smtClean="0"/>
              <a:t>dimana</a:t>
            </a:r>
            <a:r>
              <a:rPr lang="en-US" dirty="0" smtClean="0"/>
              <a:t> </a:t>
            </a:r>
            <a:r>
              <a:rPr lang="en-US" dirty="0" err="1" smtClean="0"/>
              <a:t>dapat</a:t>
            </a:r>
            <a:r>
              <a:rPr lang="en-US" dirty="0" smtClean="0"/>
              <a:t> </a:t>
            </a:r>
            <a:r>
              <a:rPr lang="en-US" dirty="0" err="1" smtClean="0"/>
              <a:t>merusak</a:t>
            </a:r>
            <a:r>
              <a:rPr lang="en-US" dirty="0" smtClean="0"/>
              <a:t> habitat </a:t>
            </a:r>
            <a:r>
              <a:rPr lang="en-US" dirty="0" err="1" smtClean="0"/>
              <a:t>pada</a:t>
            </a:r>
            <a:r>
              <a:rPr lang="en-US" dirty="0" smtClean="0"/>
              <a:t> </a:t>
            </a:r>
            <a:r>
              <a:rPr lang="en-US" dirty="0" err="1" smtClean="0"/>
              <a:t>lingkungan</a:t>
            </a:r>
            <a:r>
              <a:rPr lang="en-US" dirty="0" smtClean="0"/>
              <a:t> </a:t>
            </a:r>
            <a:r>
              <a:rPr lang="en-US" dirty="0" err="1" smtClean="0"/>
              <a:t>hidup</a:t>
            </a:r>
            <a:r>
              <a:rPr lang="en-US" dirty="0" smtClean="0"/>
              <a:t>. </a:t>
            </a:r>
            <a:r>
              <a:rPr lang="en-US" dirty="0" err="1" smtClean="0"/>
              <a:t>Pada</a:t>
            </a:r>
            <a:r>
              <a:rPr lang="en-US" dirty="0" smtClean="0"/>
              <a:t> </a:t>
            </a:r>
            <a:r>
              <a:rPr lang="en-US" dirty="0" err="1" smtClean="0"/>
              <a:t>bagian</a:t>
            </a:r>
            <a:r>
              <a:rPr lang="en-US" dirty="0" smtClean="0"/>
              <a:t> </a:t>
            </a:r>
            <a:r>
              <a:rPr lang="en-US" dirty="0" err="1" smtClean="0"/>
              <a:t>penerapan</a:t>
            </a:r>
            <a:r>
              <a:rPr lang="en-US" dirty="0" smtClean="0"/>
              <a:t> </a:t>
            </a:r>
            <a:r>
              <a:rPr lang="en-US" dirty="0" err="1" smtClean="0"/>
              <a:t>ini</a:t>
            </a:r>
            <a:r>
              <a:rPr lang="en-US" dirty="0" smtClean="0"/>
              <a:t> </a:t>
            </a:r>
            <a:r>
              <a:rPr lang="en-US" dirty="0" err="1" smtClean="0"/>
              <a:t>kemudian</a:t>
            </a:r>
            <a:r>
              <a:rPr lang="en-US" dirty="0" smtClean="0"/>
              <a:t> </a:t>
            </a:r>
            <a:r>
              <a:rPr lang="en-US" dirty="0" err="1" smtClean="0"/>
              <a:t>akan</a:t>
            </a:r>
            <a:r>
              <a:rPr lang="en-US" dirty="0" smtClean="0"/>
              <a:t> </a:t>
            </a:r>
            <a:r>
              <a:rPr lang="en-US" dirty="0" err="1" smtClean="0"/>
              <a:t>menjalar</a:t>
            </a:r>
            <a:r>
              <a:rPr lang="en-US" dirty="0" smtClean="0"/>
              <a:t> </a:t>
            </a:r>
            <a:r>
              <a:rPr lang="en-US" dirty="0" err="1" smtClean="0"/>
              <a:t>kepada</a:t>
            </a:r>
            <a:r>
              <a:rPr lang="en-US" dirty="0" smtClean="0"/>
              <a:t> </a:t>
            </a:r>
            <a:r>
              <a:rPr lang="en-US" dirty="0" err="1" smtClean="0"/>
              <a:t>kerusakan</a:t>
            </a:r>
            <a:r>
              <a:rPr lang="en-US" dirty="0" smtClean="0"/>
              <a:t> yang </a:t>
            </a:r>
            <a:r>
              <a:rPr lang="en-US" dirty="0" err="1" smtClean="0"/>
              <a:t>terjadi</a:t>
            </a:r>
            <a:r>
              <a:rPr lang="en-US" dirty="0" smtClean="0"/>
              <a:t> </a:t>
            </a:r>
            <a:r>
              <a:rPr lang="en-US" dirty="0" err="1" smtClean="0"/>
              <a:t>di</a:t>
            </a:r>
            <a:r>
              <a:rPr lang="en-US" dirty="0" smtClean="0"/>
              <a:t> </a:t>
            </a:r>
            <a:r>
              <a:rPr lang="en-US" dirty="0" err="1" smtClean="0"/>
              <a:t>ekosistem</a:t>
            </a:r>
            <a:r>
              <a:rPr lang="en-US" dirty="0" smtClean="0"/>
              <a:t>. </a:t>
            </a:r>
            <a:r>
              <a:rPr lang="en-US" dirty="0" err="1" smtClean="0"/>
              <a:t>Pada</a:t>
            </a:r>
            <a:r>
              <a:rPr lang="en-US" dirty="0" smtClean="0"/>
              <a:t> </a:t>
            </a:r>
            <a:r>
              <a:rPr lang="en-US" dirty="0" err="1" smtClean="0"/>
              <a:t>tanaman</a:t>
            </a:r>
            <a:r>
              <a:rPr lang="en-US" dirty="0" smtClean="0"/>
              <a:t> </a:t>
            </a:r>
            <a:r>
              <a:rPr lang="en-US" dirty="0" err="1" smtClean="0"/>
              <a:t>yakni</a:t>
            </a:r>
            <a:r>
              <a:rPr lang="en-US" dirty="0" smtClean="0"/>
              <a:t> </a:t>
            </a:r>
            <a:r>
              <a:rPr lang="en-US" dirty="0" err="1" smtClean="0"/>
              <a:t>misalnya</a:t>
            </a:r>
            <a:r>
              <a:rPr lang="en-US" dirty="0" smtClean="0"/>
              <a:t> </a:t>
            </a:r>
            <a:r>
              <a:rPr lang="en-US" dirty="0" err="1" smtClean="0"/>
              <a:t>pada</a:t>
            </a:r>
            <a:r>
              <a:rPr lang="en-US" dirty="0" smtClean="0"/>
              <a:t> </a:t>
            </a:r>
            <a:r>
              <a:rPr lang="en-US" dirty="0" err="1" smtClean="0"/>
              <a:t>bunga</a:t>
            </a:r>
            <a:r>
              <a:rPr lang="en-US" dirty="0" smtClean="0"/>
              <a:t> </a:t>
            </a:r>
            <a:r>
              <a:rPr lang="en-US" dirty="0" err="1" smtClean="0"/>
              <a:t>matahari</a:t>
            </a:r>
            <a:r>
              <a:rPr lang="en-US" dirty="0" smtClean="0"/>
              <a:t> </a:t>
            </a:r>
            <a:r>
              <a:rPr lang="en-US" dirty="0" err="1" smtClean="0"/>
              <a:t>saat</a:t>
            </a:r>
            <a:r>
              <a:rPr lang="en-US" dirty="0" smtClean="0"/>
              <a:t> </a:t>
            </a:r>
            <a:r>
              <a:rPr lang="en-US" dirty="0" err="1" smtClean="0"/>
              <a:t>ini</a:t>
            </a:r>
            <a:r>
              <a:rPr lang="en-US" dirty="0" smtClean="0"/>
              <a:t> </a:t>
            </a:r>
            <a:r>
              <a:rPr lang="en-US" dirty="0" err="1" smtClean="0"/>
              <a:t>telah</a:t>
            </a:r>
            <a:r>
              <a:rPr lang="en-US" dirty="0" smtClean="0"/>
              <a:t> </a:t>
            </a:r>
            <a:r>
              <a:rPr lang="en-US" dirty="0" err="1" smtClean="0"/>
              <a:t>banyak</a:t>
            </a:r>
            <a:r>
              <a:rPr lang="en-US" dirty="0" smtClean="0"/>
              <a:t> </a:t>
            </a:r>
            <a:r>
              <a:rPr lang="en-US" dirty="0" err="1" smtClean="0"/>
              <a:t>dilakukan</a:t>
            </a:r>
            <a:r>
              <a:rPr lang="en-US" dirty="0" smtClean="0"/>
              <a:t> </a:t>
            </a:r>
            <a:r>
              <a:rPr lang="en-US" dirty="0" err="1" smtClean="0"/>
              <a:t>rekayasa</a:t>
            </a:r>
            <a:r>
              <a:rPr lang="en-US" dirty="0" smtClean="0"/>
              <a:t> </a:t>
            </a:r>
            <a:r>
              <a:rPr lang="en-US" dirty="0" err="1" smtClean="0"/>
              <a:t>genetik</a:t>
            </a:r>
            <a:r>
              <a:rPr lang="en-US" dirty="0" smtClean="0"/>
              <a:t> </a:t>
            </a:r>
            <a:r>
              <a:rPr lang="en-US" dirty="0" err="1" smtClean="0"/>
              <a:t>dengan</a:t>
            </a:r>
            <a:r>
              <a:rPr lang="en-US" dirty="0" smtClean="0"/>
              <a:t> </a:t>
            </a:r>
            <a:r>
              <a:rPr lang="en-US" dirty="0" err="1" smtClean="0"/>
              <a:t>penerapan</a:t>
            </a:r>
            <a:r>
              <a:rPr lang="en-US" dirty="0" smtClean="0"/>
              <a:t> </a:t>
            </a:r>
            <a:r>
              <a:rPr lang="en-US" dirty="0" err="1" smtClean="0"/>
              <a:t>bioteknologi</a:t>
            </a:r>
            <a:r>
              <a:rPr lang="en-US" dirty="0" smtClean="0"/>
              <a:t>. </a:t>
            </a:r>
            <a:r>
              <a:rPr lang="en-US" dirty="0" err="1" smtClean="0"/>
              <a:t>Proses</a:t>
            </a:r>
            <a:r>
              <a:rPr lang="en-US" dirty="0" smtClean="0"/>
              <a:t> </a:t>
            </a:r>
            <a:r>
              <a:rPr lang="en-US" dirty="0" err="1" smtClean="0"/>
              <a:t>ini</a:t>
            </a:r>
            <a:r>
              <a:rPr lang="en-US" dirty="0" smtClean="0"/>
              <a:t> </a:t>
            </a:r>
            <a:r>
              <a:rPr lang="en-US" dirty="0" err="1" smtClean="0"/>
              <a:t>akan</a:t>
            </a:r>
            <a:r>
              <a:rPr lang="en-US" dirty="0" smtClean="0"/>
              <a:t> </a:t>
            </a:r>
            <a:r>
              <a:rPr lang="en-US" dirty="0" err="1" smtClean="0"/>
              <a:t>menghasilkan</a:t>
            </a:r>
            <a:r>
              <a:rPr lang="en-US" dirty="0" smtClean="0"/>
              <a:t> </a:t>
            </a:r>
            <a:r>
              <a:rPr lang="en-US" dirty="0" err="1" smtClean="0"/>
              <a:t>panen</a:t>
            </a:r>
            <a:r>
              <a:rPr lang="en-US" dirty="0" smtClean="0"/>
              <a:t> yang </a:t>
            </a:r>
            <a:r>
              <a:rPr lang="en-US" dirty="0" err="1" smtClean="0"/>
              <a:t>dinilai</a:t>
            </a:r>
            <a:r>
              <a:rPr lang="en-US" dirty="0" smtClean="0"/>
              <a:t> </a:t>
            </a:r>
            <a:r>
              <a:rPr lang="en-US" dirty="0" err="1" smtClean="0"/>
              <a:t>memperoleh</a:t>
            </a:r>
            <a:r>
              <a:rPr lang="en-US" dirty="0" smtClean="0"/>
              <a:t> </a:t>
            </a:r>
            <a:r>
              <a:rPr lang="en-US" dirty="0" err="1" smtClean="0"/>
              <a:t>banyak</a:t>
            </a:r>
            <a:r>
              <a:rPr lang="en-US" dirty="0" smtClean="0"/>
              <a:t> </a:t>
            </a:r>
            <a:r>
              <a:rPr lang="en-US" dirty="0" err="1" smtClean="0"/>
              <a:t>jenis</a:t>
            </a:r>
            <a:r>
              <a:rPr lang="en-US" dirty="0" smtClean="0"/>
              <a:t> </a:t>
            </a:r>
            <a:r>
              <a:rPr lang="en-US" dirty="0" err="1" smtClean="0"/>
              <a:t>maupun</a:t>
            </a:r>
            <a:r>
              <a:rPr lang="en-US" dirty="0" smtClean="0"/>
              <a:t> </a:t>
            </a:r>
            <a:r>
              <a:rPr lang="en-US" dirty="0" err="1" smtClean="0"/>
              <a:t>varietas</a:t>
            </a:r>
            <a:r>
              <a:rPr lang="en-US" dirty="0" smtClean="0"/>
              <a:t> yang </a:t>
            </a:r>
            <a:r>
              <a:rPr lang="en-US" dirty="0" err="1" smtClean="0"/>
              <a:t>unggul</a:t>
            </a:r>
            <a:r>
              <a:rPr lang="en-US" dirty="0" smtClean="0"/>
              <a:t>. </a:t>
            </a:r>
            <a:r>
              <a:rPr lang="en-US" dirty="0" err="1" smtClean="0"/>
              <a:t>Namun</a:t>
            </a:r>
            <a:r>
              <a:rPr lang="en-US" dirty="0" smtClean="0"/>
              <a:t> </a:t>
            </a:r>
            <a:r>
              <a:rPr lang="en-US" dirty="0" err="1" smtClean="0"/>
              <a:t>banyak</a:t>
            </a:r>
            <a:r>
              <a:rPr lang="en-US" dirty="0" smtClean="0"/>
              <a:t> </a:t>
            </a:r>
            <a:r>
              <a:rPr lang="en-US" dirty="0" err="1" smtClean="0"/>
              <a:t>para</a:t>
            </a:r>
            <a:r>
              <a:rPr lang="en-US" dirty="0" smtClean="0"/>
              <a:t> </a:t>
            </a:r>
            <a:r>
              <a:rPr lang="en-US" dirty="0" err="1" smtClean="0"/>
              <a:t>pengamat</a:t>
            </a:r>
            <a:r>
              <a:rPr lang="en-US" dirty="0" smtClean="0"/>
              <a:t> </a:t>
            </a:r>
            <a:r>
              <a:rPr lang="en-US" dirty="0" err="1" smtClean="0"/>
              <a:t>lingkungan</a:t>
            </a:r>
            <a:r>
              <a:rPr lang="en-US" dirty="0" smtClean="0"/>
              <a:t> </a:t>
            </a:r>
            <a:r>
              <a:rPr lang="en-US" dirty="0" err="1" smtClean="0"/>
              <a:t>jika</a:t>
            </a:r>
            <a:r>
              <a:rPr lang="en-US" dirty="0" smtClean="0"/>
              <a:t> </a:t>
            </a:r>
            <a:r>
              <a:rPr lang="en-US" dirty="0" err="1" smtClean="0"/>
              <a:t>hal</a:t>
            </a:r>
            <a:r>
              <a:rPr lang="en-US" dirty="0" smtClean="0"/>
              <a:t> </a:t>
            </a:r>
            <a:r>
              <a:rPr lang="en-US" dirty="0" err="1" smtClean="0"/>
              <a:t>ini</a:t>
            </a:r>
            <a:r>
              <a:rPr lang="en-US" dirty="0" smtClean="0"/>
              <a:t> </a:t>
            </a:r>
            <a:r>
              <a:rPr lang="en-US" dirty="0" err="1" smtClean="0"/>
              <a:t>dapat</a:t>
            </a:r>
            <a:r>
              <a:rPr lang="en-US" dirty="0" smtClean="0"/>
              <a:t> </a:t>
            </a:r>
            <a:r>
              <a:rPr lang="en-US" dirty="0" err="1" smtClean="0"/>
              <a:t>merugikan</a:t>
            </a:r>
            <a:r>
              <a:rPr lang="en-US" dirty="0" smtClean="0"/>
              <a:t> </a:t>
            </a:r>
            <a:r>
              <a:rPr lang="en-US" dirty="0" err="1" smtClean="0"/>
              <a:t>mahluk</a:t>
            </a:r>
            <a:r>
              <a:rPr lang="en-US" dirty="0" smtClean="0"/>
              <a:t> </a:t>
            </a:r>
            <a:r>
              <a:rPr lang="en-US" dirty="0" err="1" smtClean="0"/>
              <a:t>hidup</a:t>
            </a:r>
            <a:r>
              <a:rPr lang="en-US" dirty="0" smtClean="0"/>
              <a:t> lain </a:t>
            </a:r>
            <a:r>
              <a:rPr lang="en-US" dirty="0" err="1" smtClean="0"/>
              <a:t>diantaranya</a:t>
            </a:r>
            <a:r>
              <a:rPr lang="en-US" dirty="0" smtClean="0"/>
              <a:t> </a:t>
            </a:r>
            <a:r>
              <a:rPr lang="en-US" dirty="0" err="1" smtClean="0"/>
              <a:t>adalah</a:t>
            </a:r>
            <a:r>
              <a:rPr lang="en-US" dirty="0" smtClean="0"/>
              <a:t> </a:t>
            </a:r>
            <a:r>
              <a:rPr lang="en-US" dirty="0" err="1" smtClean="0"/>
              <a:t>kupu</a:t>
            </a:r>
            <a:r>
              <a:rPr lang="en-US" dirty="0" smtClean="0"/>
              <a:t> </a:t>
            </a:r>
            <a:r>
              <a:rPr lang="en-US" dirty="0" err="1" smtClean="0"/>
              <a:t>kupu</a:t>
            </a:r>
            <a:r>
              <a:rPr lang="en-US" dirty="0" smtClean="0"/>
              <a:t> </a:t>
            </a:r>
            <a:r>
              <a:rPr lang="en-US" dirty="0" err="1" smtClean="0"/>
              <a:t>serta</a:t>
            </a:r>
            <a:r>
              <a:rPr lang="en-US" dirty="0" smtClean="0"/>
              <a:t> </a:t>
            </a:r>
            <a:r>
              <a:rPr lang="en-US" dirty="0" err="1" smtClean="0"/>
              <a:t>serangga</a:t>
            </a:r>
            <a:r>
              <a:rPr lang="en-US" dirty="0" smtClean="0"/>
              <a:t> lain </a:t>
            </a:r>
            <a:r>
              <a:rPr lang="en-US" dirty="0" err="1" smtClean="0"/>
              <a:t>diantaranya</a:t>
            </a:r>
            <a:r>
              <a:rPr lang="en-US" dirty="0" smtClean="0"/>
              <a:t> </a:t>
            </a:r>
            <a:r>
              <a:rPr lang="en-US" dirty="0" err="1" smtClean="0"/>
              <a:t>adalah</a:t>
            </a:r>
            <a:r>
              <a:rPr lang="en-US" dirty="0" smtClean="0"/>
              <a:t> </a:t>
            </a:r>
            <a:r>
              <a:rPr lang="en-US" dirty="0" err="1" smtClean="0"/>
              <a:t>lebah</a:t>
            </a:r>
            <a:r>
              <a:rPr lang="en-US" dirty="0" smtClean="0"/>
              <a:t> </a:t>
            </a:r>
            <a:r>
              <a:rPr lang="en-US" dirty="0" err="1" smtClean="0"/>
              <a:t>maupun</a:t>
            </a:r>
            <a:r>
              <a:rPr lang="en-US" dirty="0" smtClean="0"/>
              <a:t> </a:t>
            </a:r>
            <a:r>
              <a:rPr lang="en-US" dirty="0" err="1" smtClean="0"/>
              <a:t>kumbang</a:t>
            </a:r>
            <a:r>
              <a:rPr lang="en-US" dirty="0" smtClean="0"/>
              <a:t>. </a:t>
            </a:r>
          </a:p>
        </p:txBody>
      </p:sp>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928670"/>
            <a:ext cx="8229600" cy="5500726"/>
          </a:xfrm>
        </p:spPr>
        <p:txBody>
          <a:bodyPr>
            <a:noAutofit/>
          </a:bodyPr>
          <a:lstStyle/>
          <a:p>
            <a:pPr>
              <a:buNone/>
            </a:pPr>
            <a:r>
              <a:rPr lang="en-US" sz="1800" b="1" dirty="0" smtClean="0"/>
              <a:t>3.</a:t>
            </a:r>
            <a:r>
              <a:rPr lang="en-US" sz="1800" dirty="0" smtClean="0"/>
              <a:t> </a:t>
            </a:r>
            <a:r>
              <a:rPr lang="en-US" sz="1800" b="1" dirty="0" err="1" smtClean="0"/>
              <a:t>Tanaman</a:t>
            </a:r>
            <a:r>
              <a:rPr lang="en-US" sz="1800" b="1" dirty="0" smtClean="0"/>
              <a:t> </a:t>
            </a:r>
            <a:r>
              <a:rPr lang="en-US" sz="1800" b="1" dirty="0" err="1" smtClean="0"/>
              <a:t>Menjadi</a:t>
            </a:r>
            <a:r>
              <a:rPr lang="en-US" sz="1800" b="1" dirty="0" smtClean="0"/>
              <a:t> </a:t>
            </a:r>
            <a:r>
              <a:rPr lang="en-US" sz="1800" b="1" dirty="0" err="1" smtClean="0"/>
              <a:t>Kerdil</a:t>
            </a:r>
            <a:r>
              <a:rPr lang="en-US" sz="1800" b="1" dirty="0" smtClean="0"/>
              <a:t> </a:t>
            </a:r>
            <a:r>
              <a:rPr lang="en-US" sz="1800" b="1" dirty="0" err="1" smtClean="0"/>
              <a:t>Sehingga</a:t>
            </a:r>
            <a:r>
              <a:rPr lang="en-US" sz="1800" b="1" dirty="0" smtClean="0"/>
              <a:t> </a:t>
            </a:r>
            <a:r>
              <a:rPr lang="en-US" sz="1800" b="1" dirty="0" err="1" smtClean="0"/>
              <a:t>Tidak</a:t>
            </a:r>
            <a:r>
              <a:rPr lang="en-US" sz="1800" b="1" dirty="0" smtClean="0"/>
              <a:t> </a:t>
            </a:r>
            <a:r>
              <a:rPr lang="en-US" sz="1800" b="1" dirty="0" err="1" smtClean="0"/>
              <a:t>Mampu</a:t>
            </a:r>
            <a:r>
              <a:rPr lang="en-US" sz="1800" b="1" dirty="0" smtClean="0"/>
              <a:t> </a:t>
            </a:r>
            <a:r>
              <a:rPr lang="en-US" sz="1800" b="1" dirty="0" err="1" smtClean="0"/>
              <a:t>Menghasilkan</a:t>
            </a:r>
            <a:r>
              <a:rPr lang="en-US" sz="1800" b="1" dirty="0" smtClean="0"/>
              <a:t> </a:t>
            </a:r>
            <a:r>
              <a:rPr lang="en-US" sz="1800" b="1" dirty="0" err="1" smtClean="0"/>
              <a:t>Panen</a:t>
            </a:r>
            <a:r>
              <a:rPr lang="en-US" sz="1800" b="1" dirty="0" smtClean="0"/>
              <a:t> </a:t>
            </a:r>
            <a:endParaRPr lang="en-US" sz="1800" dirty="0" smtClean="0"/>
          </a:p>
          <a:p>
            <a:pPr>
              <a:buNone/>
            </a:pPr>
            <a:r>
              <a:rPr lang="en-US" sz="1800" dirty="0" smtClean="0"/>
              <a:t>		</a:t>
            </a:r>
            <a:r>
              <a:rPr lang="en-US" sz="1800" dirty="0" err="1" smtClean="0"/>
              <a:t>Pada</a:t>
            </a:r>
            <a:r>
              <a:rPr lang="en-US" sz="1800" dirty="0" smtClean="0"/>
              <a:t> </a:t>
            </a:r>
            <a:r>
              <a:rPr lang="en-US" sz="1800" dirty="0" err="1" smtClean="0"/>
              <a:t>tumbuhan</a:t>
            </a:r>
            <a:r>
              <a:rPr lang="en-US" sz="1800" dirty="0" smtClean="0"/>
              <a:t> yang </a:t>
            </a:r>
            <a:r>
              <a:rPr lang="en-US" sz="1800" dirty="0" err="1" smtClean="0"/>
              <a:t>termasuk</a:t>
            </a:r>
            <a:r>
              <a:rPr lang="en-US" sz="1800" dirty="0" smtClean="0"/>
              <a:t> </a:t>
            </a:r>
            <a:r>
              <a:rPr lang="en-US" sz="1800" dirty="0" err="1" smtClean="0"/>
              <a:t>ke</a:t>
            </a:r>
            <a:r>
              <a:rPr lang="en-US" sz="1800" dirty="0" smtClean="0"/>
              <a:t> </a:t>
            </a:r>
            <a:r>
              <a:rPr lang="en-US" sz="1800" dirty="0" err="1" smtClean="0"/>
              <a:t>dalam</a:t>
            </a:r>
            <a:r>
              <a:rPr lang="en-US" sz="1800" dirty="0" smtClean="0"/>
              <a:t> </a:t>
            </a:r>
            <a:r>
              <a:rPr lang="en-US" sz="1800" dirty="0" err="1" smtClean="0"/>
              <a:t>jenis</a:t>
            </a:r>
            <a:r>
              <a:rPr lang="en-US" sz="1800" dirty="0" smtClean="0"/>
              <a:t> </a:t>
            </a:r>
            <a:r>
              <a:rPr lang="en-US" sz="1800" dirty="0" err="1" smtClean="0"/>
              <a:t>palawija</a:t>
            </a:r>
            <a:r>
              <a:rPr lang="en-US" sz="1800" dirty="0" smtClean="0"/>
              <a:t> </a:t>
            </a:r>
            <a:r>
              <a:rPr lang="en-US" sz="1800" dirty="0" err="1" smtClean="0"/>
              <a:t>kemudian</a:t>
            </a:r>
            <a:r>
              <a:rPr lang="en-US" sz="1800" dirty="0" smtClean="0"/>
              <a:t> </a:t>
            </a:r>
            <a:r>
              <a:rPr lang="en-US" sz="1800" dirty="0" err="1" smtClean="0"/>
              <a:t>akan</a:t>
            </a:r>
            <a:r>
              <a:rPr lang="en-US" sz="1800" dirty="0" smtClean="0"/>
              <a:t> </a:t>
            </a:r>
            <a:r>
              <a:rPr lang="en-US" sz="1800" dirty="0" err="1" smtClean="0"/>
              <a:t>berperan</a:t>
            </a:r>
            <a:r>
              <a:rPr lang="en-US" sz="1800" dirty="0" smtClean="0"/>
              <a:t> </a:t>
            </a:r>
            <a:r>
              <a:rPr lang="en-US" sz="1800" dirty="0" err="1" smtClean="0"/>
              <a:t>sebagai</a:t>
            </a:r>
            <a:r>
              <a:rPr lang="en-US" sz="1800" dirty="0" smtClean="0"/>
              <a:t> </a:t>
            </a:r>
            <a:r>
              <a:rPr lang="en-US" sz="1800" dirty="0" err="1" smtClean="0"/>
              <a:t>tanaman</a:t>
            </a:r>
            <a:r>
              <a:rPr lang="en-US" sz="1800" dirty="0" smtClean="0"/>
              <a:t> </a:t>
            </a:r>
            <a:r>
              <a:rPr lang="en-US" sz="1800" dirty="0" err="1" smtClean="0"/>
              <a:t>pangan</a:t>
            </a:r>
            <a:r>
              <a:rPr lang="en-US" sz="1800" dirty="0" smtClean="0"/>
              <a:t> </a:t>
            </a:r>
            <a:r>
              <a:rPr lang="en-US" sz="1800" dirty="0" err="1" smtClean="0"/>
              <a:t>dengan</a:t>
            </a:r>
            <a:r>
              <a:rPr lang="en-US" sz="1800" dirty="0" smtClean="0"/>
              <a:t> </a:t>
            </a:r>
            <a:r>
              <a:rPr lang="en-US" sz="1800" dirty="0" err="1" smtClean="0"/>
              <a:t>jenis</a:t>
            </a:r>
            <a:r>
              <a:rPr lang="en-US" sz="1800" dirty="0" smtClean="0"/>
              <a:t> yang lain </a:t>
            </a:r>
            <a:r>
              <a:rPr lang="en-US" sz="1800" dirty="0" err="1" smtClean="0"/>
              <a:t>jika</a:t>
            </a:r>
            <a:r>
              <a:rPr lang="en-US" sz="1800" dirty="0" smtClean="0"/>
              <a:t> </a:t>
            </a:r>
            <a:r>
              <a:rPr lang="en-US" sz="1800" dirty="0" err="1" smtClean="0"/>
              <a:t>tidak</a:t>
            </a:r>
            <a:r>
              <a:rPr lang="en-US" sz="1800" dirty="0" smtClean="0"/>
              <a:t> </a:t>
            </a:r>
            <a:r>
              <a:rPr lang="en-US" sz="1800" dirty="0" err="1" smtClean="0"/>
              <a:t>mendapat</a:t>
            </a:r>
            <a:r>
              <a:rPr lang="en-US" sz="1800" dirty="0" smtClean="0"/>
              <a:t> </a:t>
            </a:r>
            <a:r>
              <a:rPr lang="en-US" sz="1800" dirty="0" err="1" smtClean="0"/>
              <a:t>sentuhan</a:t>
            </a:r>
            <a:r>
              <a:rPr lang="en-US" sz="1800" dirty="0" smtClean="0"/>
              <a:t> </a:t>
            </a:r>
            <a:r>
              <a:rPr lang="en-US" sz="1800" dirty="0" err="1" smtClean="0"/>
              <a:t>pada</a:t>
            </a:r>
            <a:r>
              <a:rPr lang="en-US" sz="1800" dirty="0" smtClean="0"/>
              <a:t> </a:t>
            </a:r>
            <a:r>
              <a:rPr lang="en-US" sz="1800" dirty="0" err="1" smtClean="0"/>
              <a:t>bioteknologi</a:t>
            </a:r>
            <a:r>
              <a:rPr lang="en-US" sz="1800" dirty="0" smtClean="0"/>
              <a:t>. </a:t>
            </a:r>
            <a:r>
              <a:rPr lang="en-US" sz="1800" dirty="0" err="1" smtClean="0"/>
              <a:t>Proses</a:t>
            </a:r>
            <a:r>
              <a:rPr lang="en-US" sz="1800" dirty="0" smtClean="0"/>
              <a:t> </a:t>
            </a:r>
            <a:r>
              <a:rPr lang="en-US" sz="1800" dirty="0" err="1" smtClean="0"/>
              <a:t>ini</a:t>
            </a:r>
            <a:r>
              <a:rPr lang="en-US" sz="1800" dirty="0" smtClean="0"/>
              <a:t> </a:t>
            </a:r>
            <a:r>
              <a:rPr lang="en-US" sz="1800" dirty="0" err="1" smtClean="0"/>
              <a:t>dikenal</a:t>
            </a:r>
            <a:r>
              <a:rPr lang="en-US" sz="1800" dirty="0" smtClean="0"/>
              <a:t> </a:t>
            </a:r>
            <a:r>
              <a:rPr lang="en-US" sz="1800" dirty="0" err="1" smtClean="0"/>
              <a:t>dengan</a:t>
            </a:r>
            <a:r>
              <a:rPr lang="en-US" sz="1800" dirty="0" smtClean="0"/>
              <a:t> </a:t>
            </a:r>
            <a:r>
              <a:rPr lang="en-US" sz="1800" dirty="0" err="1" smtClean="0"/>
              <a:t>nama</a:t>
            </a:r>
            <a:r>
              <a:rPr lang="en-US" sz="1800" dirty="0" smtClean="0"/>
              <a:t> </a:t>
            </a:r>
            <a:r>
              <a:rPr lang="en-US" sz="1800" dirty="0" err="1" smtClean="0"/>
              <a:t>proses</a:t>
            </a:r>
            <a:r>
              <a:rPr lang="en-US" sz="1800" dirty="0" smtClean="0"/>
              <a:t> </a:t>
            </a:r>
            <a:r>
              <a:rPr lang="en-US" sz="1800" dirty="0" err="1" smtClean="0"/>
              <a:t>transgenik</a:t>
            </a:r>
            <a:r>
              <a:rPr lang="en-US" sz="1800" dirty="0" smtClean="0"/>
              <a:t> </a:t>
            </a:r>
            <a:r>
              <a:rPr lang="en-US" sz="1800" dirty="0" err="1" smtClean="0"/>
              <a:t>dimana</a:t>
            </a:r>
            <a:r>
              <a:rPr lang="en-US" sz="1800" dirty="0" smtClean="0"/>
              <a:t> </a:t>
            </a:r>
            <a:r>
              <a:rPr lang="en-US" sz="1800" dirty="0" err="1" smtClean="0"/>
              <a:t>ada</a:t>
            </a:r>
            <a:r>
              <a:rPr lang="en-US" sz="1800" dirty="0" smtClean="0"/>
              <a:t> </a:t>
            </a:r>
            <a:r>
              <a:rPr lang="en-US" sz="1800" dirty="0" err="1" smtClean="0"/>
              <a:t>proses</a:t>
            </a:r>
            <a:r>
              <a:rPr lang="en-US" sz="1800" dirty="0" smtClean="0"/>
              <a:t> </a:t>
            </a:r>
            <a:r>
              <a:rPr lang="en-US" sz="1800" dirty="0" err="1" smtClean="0"/>
              <a:t>persilangan</a:t>
            </a:r>
            <a:r>
              <a:rPr lang="en-US" sz="1800" dirty="0" smtClean="0"/>
              <a:t> gen yang </a:t>
            </a:r>
            <a:r>
              <a:rPr lang="en-US" sz="1800" dirty="0" err="1" smtClean="0"/>
              <a:t>dilakukan</a:t>
            </a:r>
            <a:r>
              <a:rPr lang="en-US" sz="1800" dirty="0" smtClean="0"/>
              <a:t> </a:t>
            </a:r>
            <a:r>
              <a:rPr lang="en-US" sz="1800" dirty="0" err="1" smtClean="0"/>
              <a:t>untuk</a:t>
            </a:r>
            <a:r>
              <a:rPr lang="en-US" sz="1800" dirty="0" smtClean="0"/>
              <a:t> </a:t>
            </a:r>
            <a:r>
              <a:rPr lang="en-US" sz="1800" dirty="0" err="1" smtClean="0"/>
              <a:t>mendapatkan</a:t>
            </a:r>
            <a:r>
              <a:rPr lang="en-US" sz="1800" dirty="0" smtClean="0"/>
              <a:t> </a:t>
            </a:r>
            <a:r>
              <a:rPr lang="en-US" sz="1800" dirty="0" err="1" smtClean="0"/>
              <a:t>jenis</a:t>
            </a:r>
            <a:r>
              <a:rPr lang="en-US" sz="1800" dirty="0" smtClean="0"/>
              <a:t> </a:t>
            </a:r>
            <a:r>
              <a:rPr lang="en-US" sz="1800" dirty="0" err="1" smtClean="0"/>
              <a:t>unggul</a:t>
            </a:r>
            <a:r>
              <a:rPr lang="en-US" sz="1800" dirty="0" smtClean="0"/>
              <a:t> </a:t>
            </a:r>
            <a:r>
              <a:rPr lang="en-US" sz="1800" dirty="0" err="1" smtClean="0"/>
              <a:t>dan</a:t>
            </a:r>
            <a:r>
              <a:rPr lang="en-US" sz="1800" dirty="0" smtClean="0"/>
              <a:t> </a:t>
            </a:r>
            <a:r>
              <a:rPr lang="en-US" sz="1800" dirty="0" err="1" smtClean="0"/>
              <a:t>bernilai</a:t>
            </a:r>
            <a:r>
              <a:rPr lang="en-US" sz="1800" dirty="0" smtClean="0"/>
              <a:t> </a:t>
            </a:r>
            <a:r>
              <a:rPr lang="en-US" sz="1800" dirty="0" err="1" smtClean="0"/>
              <a:t>daya</a:t>
            </a:r>
            <a:r>
              <a:rPr lang="en-US" sz="1800" dirty="0" smtClean="0"/>
              <a:t> </a:t>
            </a:r>
            <a:r>
              <a:rPr lang="en-US" sz="1800" dirty="0" err="1" smtClean="0"/>
              <a:t>jual</a:t>
            </a:r>
            <a:r>
              <a:rPr lang="en-US" sz="1800" dirty="0" smtClean="0"/>
              <a:t> yang </a:t>
            </a:r>
            <a:r>
              <a:rPr lang="en-US" sz="1800" dirty="0" err="1" smtClean="0"/>
              <a:t>tinggi</a:t>
            </a:r>
            <a:r>
              <a:rPr lang="en-US" sz="1800" dirty="0" smtClean="0"/>
              <a:t>. </a:t>
            </a:r>
            <a:r>
              <a:rPr lang="en-US" sz="1800" dirty="0" err="1" smtClean="0"/>
              <a:t>Pada</a:t>
            </a:r>
            <a:r>
              <a:rPr lang="en-US" sz="1800" dirty="0" smtClean="0"/>
              <a:t> </a:t>
            </a:r>
            <a:r>
              <a:rPr lang="en-US" sz="1800" dirty="0" err="1" smtClean="0"/>
              <a:t>tumbuhan</a:t>
            </a:r>
            <a:r>
              <a:rPr lang="en-US" sz="1800" dirty="0" smtClean="0"/>
              <a:t> </a:t>
            </a:r>
            <a:r>
              <a:rPr lang="en-US" sz="1800" dirty="0" err="1" smtClean="0"/>
              <a:t>ini</a:t>
            </a:r>
            <a:r>
              <a:rPr lang="en-US" sz="1800" dirty="0" smtClean="0"/>
              <a:t> </a:t>
            </a:r>
            <a:r>
              <a:rPr lang="en-US" sz="1800" dirty="0" err="1" smtClean="0"/>
              <a:t>kemudian</a:t>
            </a:r>
            <a:r>
              <a:rPr lang="en-US" sz="1800" dirty="0" smtClean="0"/>
              <a:t> </a:t>
            </a:r>
            <a:r>
              <a:rPr lang="en-US" sz="1800" dirty="0" err="1" smtClean="0"/>
              <a:t>akan</a:t>
            </a:r>
            <a:r>
              <a:rPr lang="en-US" sz="1800" dirty="0" smtClean="0"/>
              <a:t> </a:t>
            </a:r>
            <a:r>
              <a:rPr lang="en-US" sz="1800" dirty="0" err="1" smtClean="0"/>
              <a:t>terlihat</a:t>
            </a:r>
            <a:r>
              <a:rPr lang="en-US" sz="1800" dirty="0" smtClean="0"/>
              <a:t> </a:t>
            </a:r>
            <a:r>
              <a:rPr lang="en-US" sz="1800" dirty="0" err="1" smtClean="0"/>
              <a:t>morfologi</a:t>
            </a:r>
            <a:r>
              <a:rPr lang="en-US" sz="1800" dirty="0" smtClean="0"/>
              <a:t> yang </a:t>
            </a:r>
            <a:r>
              <a:rPr lang="en-US" sz="1800" dirty="0" err="1" smtClean="0"/>
              <a:t>berbeda</a:t>
            </a:r>
            <a:r>
              <a:rPr lang="en-US" sz="1800" dirty="0" smtClean="0"/>
              <a:t>. </a:t>
            </a:r>
            <a:r>
              <a:rPr lang="en-US" sz="1800" dirty="0" err="1" smtClean="0"/>
              <a:t>Pada</a:t>
            </a:r>
            <a:r>
              <a:rPr lang="en-US" sz="1800" dirty="0" smtClean="0"/>
              <a:t> </a:t>
            </a:r>
            <a:r>
              <a:rPr lang="en-US" sz="1800" dirty="0" err="1" smtClean="0"/>
              <a:t>tumbuhan</a:t>
            </a:r>
            <a:r>
              <a:rPr lang="en-US" sz="1800" dirty="0" smtClean="0"/>
              <a:t> </a:t>
            </a:r>
            <a:r>
              <a:rPr lang="en-US" sz="1800" dirty="0" err="1" smtClean="0"/>
              <a:t>dengan</a:t>
            </a:r>
            <a:r>
              <a:rPr lang="en-US" sz="1800" dirty="0" smtClean="0"/>
              <a:t> </a:t>
            </a:r>
            <a:r>
              <a:rPr lang="en-US" sz="1800" dirty="0" err="1" smtClean="0"/>
              <a:t>jenis</a:t>
            </a:r>
            <a:r>
              <a:rPr lang="en-US" sz="1800" dirty="0" smtClean="0"/>
              <a:t> yang lain </a:t>
            </a:r>
            <a:r>
              <a:rPr lang="en-US" sz="1800" dirty="0" err="1" smtClean="0"/>
              <a:t>kemudian</a:t>
            </a:r>
            <a:r>
              <a:rPr lang="en-US" sz="1800" dirty="0" smtClean="0"/>
              <a:t> </a:t>
            </a:r>
            <a:r>
              <a:rPr lang="en-US" sz="1800" dirty="0" err="1" smtClean="0"/>
              <a:t>tidak</a:t>
            </a:r>
            <a:r>
              <a:rPr lang="en-US" sz="1800" dirty="0" smtClean="0"/>
              <a:t> </a:t>
            </a:r>
            <a:r>
              <a:rPr lang="en-US" sz="1800" dirty="0" err="1" smtClean="0"/>
              <a:t>akan</a:t>
            </a:r>
            <a:r>
              <a:rPr lang="en-US" sz="1800" dirty="0" smtClean="0"/>
              <a:t> </a:t>
            </a:r>
            <a:r>
              <a:rPr lang="en-US" sz="1800" dirty="0" err="1" smtClean="0"/>
              <a:t>mampu</a:t>
            </a:r>
            <a:r>
              <a:rPr lang="en-US" sz="1800" dirty="0" smtClean="0"/>
              <a:t> </a:t>
            </a:r>
            <a:r>
              <a:rPr lang="en-US" sz="1800" dirty="0" err="1" smtClean="0"/>
              <a:t>untuk</a:t>
            </a:r>
            <a:r>
              <a:rPr lang="en-US" sz="1800" dirty="0" smtClean="0"/>
              <a:t> </a:t>
            </a:r>
            <a:r>
              <a:rPr lang="en-US" sz="1800" dirty="0" err="1" smtClean="0"/>
              <a:t>melakuakan</a:t>
            </a:r>
            <a:r>
              <a:rPr lang="en-US" sz="1800" dirty="0" smtClean="0"/>
              <a:t> </a:t>
            </a:r>
            <a:r>
              <a:rPr lang="en-US" sz="1800" dirty="0" err="1" smtClean="0"/>
              <a:t>pertumbuhan</a:t>
            </a:r>
            <a:r>
              <a:rPr lang="en-US" sz="1800" dirty="0" smtClean="0"/>
              <a:t> </a:t>
            </a:r>
            <a:r>
              <a:rPr lang="en-US" sz="1800" dirty="0" err="1" smtClean="0"/>
              <a:t>dengan</a:t>
            </a:r>
            <a:r>
              <a:rPr lang="en-US" sz="1800" dirty="0" smtClean="0"/>
              <a:t> normal </a:t>
            </a:r>
            <a:r>
              <a:rPr lang="en-US" sz="1800" dirty="0" err="1" smtClean="0"/>
              <a:t>karena</a:t>
            </a:r>
            <a:r>
              <a:rPr lang="en-US" sz="1800" dirty="0" smtClean="0"/>
              <a:t> </a:t>
            </a:r>
            <a:r>
              <a:rPr lang="en-US" sz="1800" dirty="0" err="1" smtClean="0"/>
              <a:t>bioteknologi</a:t>
            </a:r>
            <a:r>
              <a:rPr lang="en-US" sz="1800" dirty="0" smtClean="0"/>
              <a:t>. </a:t>
            </a:r>
            <a:endParaRPr lang="en-US" sz="1800" dirty="0" smtClean="0"/>
          </a:p>
          <a:p>
            <a:pPr>
              <a:buNone/>
            </a:pPr>
            <a:r>
              <a:rPr lang="en-US" sz="1800" b="1" dirty="0" smtClean="0"/>
              <a:t>4. </a:t>
            </a:r>
            <a:r>
              <a:rPr lang="en-US" sz="1800" b="1" dirty="0" err="1" smtClean="0"/>
              <a:t>Kemandulan</a:t>
            </a:r>
            <a:r>
              <a:rPr lang="en-US" sz="1800" b="1" dirty="0" smtClean="0"/>
              <a:t> </a:t>
            </a:r>
            <a:r>
              <a:rPr lang="en-US" sz="1800" b="1" dirty="0" err="1" smtClean="0"/>
              <a:t>Pada</a:t>
            </a:r>
            <a:r>
              <a:rPr lang="en-US" sz="1800" b="1" dirty="0" smtClean="0"/>
              <a:t> </a:t>
            </a:r>
            <a:r>
              <a:rPr lang="en-US" sz="1800" b="1" dirty="0" err="1" smtClean="0"/>
              <a:t>Hewan</a:t>
            </a:r>
            <a:r>
              <a:rPr lang="en-US" sz="1800" b="1" dirty="0" smtClean="0"/>
              <a:t> </a:t>
            </a:r>
            <a:endParaRPr lang="en-US" sz="1800" dirty="0" smtClean="0"/>
          </a:p>
          <a:p>
            <a:pPr>
              <a:buNone/>
            </a:pPr>
            <a:r>
              <a:rPr lang="en-US" sz="1800" dirty="0" smtClean="0"/>
              <a:t>		</a:t>
            </a:r>
            <a:r>
              <a:rPr lang="en-US" sz="1800" dirty="0" err="1" smtClean="0"/>
              <a:t>Pada</a:t>
            </a:r>
            <a:r>
              <a:rPr lang="en-US" sz="1800" dirty="0" smtClean="0"/>
              <a:t> </a:t>
            </a:r>
            <a:r>
              <a:rPr lang="en-US" sz="1800" dirty="0" err="1" smtClean="0"/>
              <a:t>jenis</a:t>
            </a:r>
            <a:r>
              <a:rPr lang="en-US" sz="1800" dirty="0" smtClean="0"/>
              <a:t> </a:t>
            </a:r>
            <a:r>
              <a:rPr lang="en-US" sz="1800" dirty="0" err="1" smtClean="0"/>
              <a:t>hewan</a:t>
            </a:r>
            <a:r>
              <a:rPr lang="en-US" sz="1800" dirty="0" smtClean="0"/>
              <a:t> </a:t>
            </a:r>
            <a:r>
              <a:rPr lang="en-US" sz="1800" dirty="0" err="1" smtClean="0"/>
              <a:t>ternak</a:t>
            </a:r>
            <a:r>
              <a:rPr lang="en-US" sz="1800" dirty="0" smtClean="0"/>
              <a:t> yang </a:t>
            </a:r>
            <a:r>
              <a:rPr lang="en-US" sz="1800" dirty="0" err="1" smtClean="0"/>
              <a:t>biasa</a:t>
            </a:r>
            <a:r>
              <a:rPr lang="en-US" sz="1800" dirty="0" smtClean="0"/>
              <a:t> </a:t>
            </a:r>
            <a:r>
              <a:rPr lang="en-US" sz="1800" dirty="0" err="1" smtClean="0"/>
              <a:t>dikonsumsi</a:t>
            </a:r>
            <a:r>
              <a:rPr lang="en-US" sz="1800" dirty="0" smtClean="0"/>
              <a:t> </a:t>
            </a:r>
            <a:r>
              <a:rPr lang="en-US" sz="1800" dirty="0" err="1" smtClean="0"/>
              <a:t>oleh</a:t>
            </a:r>
            <a:r>
              <a:rPr lang="en-US" sz="1800" dirty="0" smtClean="0"/>
              <a:t> </a:t>
            </a:r>
            <a:r>
              <a:rPr lang="en-US" sz="1800" dirty="0" err="1" smtClean="0"/>
              <a:t>manusia</a:t>
            </a:r>
            <a:r>
              <a:rPr lang="en-US" sz="1800" dirty="0" smtClean="0"/>
              <a:t> </a:t>
            </a:r>
            <a:r>
              <a:rPr lang="en-US" sz="1800" dirty="0" err="1" smtClean="0"/>
              <a:t>maupun</a:t>
            </a:r>
            <a:r>
              <a:rPr lang="en-US" sz="1800" dirty="0" smtClean="0"/>
              <a:t> </a:t>
            </a:r>
            <a:r>
              <a:rPr lang="en-US" sz="1800" dirty="0" err="1" smtClean="0"/>
              <a:t>tidak</a:t>
            </a:r>
            <a:r>
              <a:rPr lang="en-US" sz="1800" dirty="0" smtClean="0"/>
              <a:t> </a:t>
            </a:r>
            <a:r>
              <a:rPr lang="en-US" sz="1800" dirty="0" err="1" smtClean="0"/>
              <a:t>akan</a:t>
            </a:r>
            <a:r>
              <a:rPr lang="en-US" sz="1800" dirty="0" smtClean="0"/>
              <a:t> </a:t>
            </a:r>
            <a:r>
              <a:rPr lang="en-US" sz="1800" dirty="0" err="1" smtClean="0"/>
              <a:t>banyak</a:t>
            </a:r>
            <a:r>
              <a:rPr lang="en-US" sz="1800" dirty="0" smtClean="0"/>
              <a:t> </a:t>
            </a:r>
            <a:r>
              <a:rPr lang="en-US" sz="1800" dirty="0" err="1" smtClean="0"/>
              <a:t>beresiko</a:t>
            </a:r>
            <a:r>
              <a:rPr lang="en-US" sz="1800" dirty="0" smtClean="0"/>
              <a:t> </a:t>
            </a:r>
            <a:r>
              <a:rPr lang="en-US" sz="1800" dirty="0" err="1" smtClean="0"/>
              <a:t>untuk</a:t>
            </a:r>
            <a:r>
              <a:rPr lang="en-US" sz="1800" dirty="0" smtClean="0"/>
              <a:t> </a:t>
            </a:r>
            <a:r>
              <a:rPr lang="en-US" sz="1800" dirty="0" err="1" smtClean="0"/>
              <a:t>mengalami</a:t>
            </a:r>
            <a:r>
              <a:rPr lang="en-US" sz="1800" dirty="0" smtClean="0"/>
              <a:t> </a:t>
            </a:r>
            <a:r>
              <a:rPr lang="en-US" sz="1800" dirty="0" err="1" smtClean="0"/>
              <a:t>kemandulan</a:t>
            </a:r>
            <a:r>
              <a:rPr lang="en-US" sz="1800" dirty="0" smtClean="0"/>
              <a:t>. Hal </a:t>
            </a:r>
            <a:r>
              <a:rPr lang="en-US" sz="1800" dirty="0" err="1" smtClean="0"/>
              <a:t>ini</a:t>
            </a:r>
            <a:r>
              <a:rPr lang="en-US" sz="1800" dirty="0" smtClean="0"/>
              <a:t> </a:t>
            </a:r>
            <a:r>
              <a:rPr lang="en-US" sz="1800" dirty="0" err="1" smtClean="0"/>
              <a:t>terjadi</a:t>
            </a:r>
            <a:r>
              <a:rPr lang="en-US" sz="1800" dirty="0" smtClean="0"/>
              <a:t> </a:t>
            </a:r>
            <a:r>
              <a:rPr lang="en-US" sz="1800" dirty="0" err="1" smtClean="0"/>
              <a:t>karena</a:t>
            </a:r>
            <a:r>
              <a:rPr lang="en-US" sz="1800" dirty="0" smtClean="0"/>
              <a:t> </a:t>
            </a:r>
            <a:r>
              <a:rPr lang="en-US" sz="1800" dirty="0" err="1" smtClean="0"/>
              <a:t>tanaman</a:t>
            </a:r>
            <a:r>
              <a:rPr lang="en-US" sz="1800" dirty="0" smtClean="0"/>
              <a:t> yang </a:t>
            </a:r>
            <a:r>
              <a:rPr lang="en-US" sz="1800" dirty="0" err="1" smtClean="0"/>
              <a:t>memiliki</a:t>
            </a:r>
            <a:r>
              <a:rPr lang="en-US" sz="1800" dirty="0" smtClean="0"/>
              <a:t> </a:t>
            </a:r>
            <a:r>
              <a:rPr lang="en-US" sz="1800" dirty="0" err="1" smtClean="0"/>
              <a:t>efek</a:t>
            </a:r>
            <a:r>
              <a:rPr lang="en-US" sz="1800" dirty="0" smtClean="0"/>
              <a:t> </a:t>
            </a:r>
            <a:r>
              <a:rPr lang="en-US" sz="1800" dirty="0" err="1" smtClean="0"/>
              <a:t>samping</a:t>
            </a:r>
            <a:r>
              <a:rPr lang="en-US" sz="1800" dirty="0" smtClean="0"/>
              <a:t> </a:t>
            </a:r>
            <a:r>
              <a:rPr lang="en-US" sz="1800" dirty="0" err="1" smtClean="0"/>
              <a:t>dari</a:t>
            </a:r>
            <a:r>
              <a:rPr lang="en-US" sz="1800" dirty="0" smtClean="0"/>
              <a:t> </a:t>
            </a:r>
            <a:r>
              <a:rPr lang="en-US" sz="1800" dirty="0" err="1" smtClean="0"/>
              <a:t>teknik</a:t>
            </a:r>
            <a:r>
              <a:rPr lang="en-US" sz="1800" dirty="0" smtClean="0"/>
              <a:t> </a:t>
            </a:r>
            <a:r>
              <a:rPr lang="en-US" sz="1800" dirty="0" err="1" smtClean="0"/>
              <a:t>bioteknologi</a:t>
            </a:r>
            <a:r>
              <a:rPr lang="en-US" sz="1800" dirty="0" smtClean="0"/>
              <a:t> yang </a:t>
            </a:r>
            <a:r>
              <a:rPr lang="en-US" sz="1800" dirty="0" err="1" smtClean="0"/>
              <a:t>diterapkan</a:t>
            </a:r>
            <a:r>
              <a:rPr lang="en-US" sz="1800" dirty="0" smtClean="0"/>
              <a:t> </a:t>
            </a:r>
            <a:r>
              <a:rPr lang="en-US" sz="1800" dirty="0" err="1" smtClean="0"/>
              <a:t>yakni</a:t>
            </a:r>
            <a:r>
              <a:rPr lang="en-US" sz="1800" dirty="0" smtClean="0"/>
              <a:t> </a:t>
            </a:r>
            <a:r>
              <a:rPr lang="en-US" sz="1800" dirty="0" err="1" smtClean="0"/>
              <a:t>berupa</a:t>
            </a:r>
            <a:r>
              <a:rPr lang="en-US" sz="1800" dirty="0" smtClean="0"/>
              <a:t> </a:t>
            </a:r>
            <a:r>
              <a:rPr lang="en-US" sz="1800" dirty="0" err="1" smtClean="0"/>
              <a:t>transgenik</a:t>
            </a:r>
            <a:r>
              <a:rPr lang="en-US" sz="1800" dirty="0" smtClean="0"/>
              <a:t> </a:t>
            </a:r>
            <a:r>
              <a:rPr lang="en-US" sz="1800" dirty="0" err="1" smtClean="0"/>
              <a:t>akan</a:t>
            </a:r>
            <a:r>
              <a:rPr lang="en-US" sz="1800" dirty="0" smtClean="0"/>
              <a:t> </a:t>
            </a:r>
            <a:r>
              <a:rPr lang="en-US" sz="1800" dirty="0" err="1" smtClean="0"/>
              <a:t>memiliki</a:t>
            </a:r>
            <a:r>
              <a:rPr lang="en-US" sz="1800" dirty="0" smtClean="0"/>
              <a:t> </a:t>
            </a:r>
            <a:r>
              <a:rPr lang="en-US" sz="1800" dirty="0" err="1" smtClean="0"/>
              <a:t>efek</a:t>
            </a:r>
            <a:r>
              <a:rPr lang="en-US" sz="1800" dirty="0" smtClean="0"/>
              <a:t> yang </a:t>
            </a:r>
            <a:r>
              <a:rPr lang="en-US" sz="1800" dirty="0" err="1" smtClean="0"/>
              <a:t>buruk</a:t>
            </a:r>
            <a:r>
              <a:rPr lang="en-US" sz="1800" dirty="0" smtClean="0"/>
              <a:t> </a:t>
            </a:r>
            <a:r>
              <a:rPr lang="en-US" sz="1800" dirty="0" err="1" smtClean="0"/>
              <a:t>diantaranya</a:t>
            </a:r>
            <a:r>
              <a:rPr lang="en-US" sz="1800" dirty="0" smtClean="0"/>
              <a:t> </a:t>
            </a:r>
            <a:r>
              <a:rPr lang="en-US" sz="1800" dirty="0" err="1" smtClean="0"/>
              <a:t>menjadi</a:t>
            </a:r>
            <a:r>
              <a:rPr lang="en-US" sz="1800" dirty="0" smtClean="0"/>
              <a:t> </a:t>
            </a:r>
            <a:r>
              <a:rPr lang="en-US" sz="1800" dirty="0" err="1" smtClean="0"/>
              <a:t>mandul</a:t>
            </a:r>
            <a:r>
              <a:rPr lang="en-US" sz="1800" dirty="0" smtClean="0"/>
              <a:t>. </a:t>
            </a:r>
            <a:r>
              <a:rPr lang="en-US" sz="1800" dirty="0" err="1" smtClean="0"/>
              <a:t>Pada</a:t>
            </a:r>
            <a:r>
              <a:rPr lang="en-US" sz="1800" dirty="0" smtClean="0"/>
              <a:t> </a:t>
            </a:r>
            <a:r>
              <a:rPr lang="en-US" sz="1800" dirty="0" err="1" smtClean="0"/>
              <a:t>hewan</a:t>
            </a:r>
            <a:r>
              <a:rPr lang="en-US" sz="1800" dirty="0" smtClean="0"/>
              <a:t> </a:t>
            </a:r>
            <a:r>
              <a:rPr lang="en-US" sz="1800" dirty="0" err="1" smtClean="0"/>
              <a:t>tersebut</a:t>
            </a:r>
            <a:r>
              <a:rPr lang="en-US" sz="1800" dirty="0" smtClean="0"/>
              <a:t> </a:t>
            </a:r>
            <a:r>
              <a:rPr lang="en-US" sz="1800" dirty="0" err="1" smtClean="0"/>
              <a:t>kemudian</a:t>
            </a:r>
            <a:r>
              <a:rPr lang="en-US" sz="1800" dirty="0" smtClean="0"/>
              <a:t> </a:t>
            </a:r>
            <a:r>
              <a:rPr lang="en-US" sz="1800" dirty="0" err="1" smtClean="0"/>
              <a:t>tidak</a:t>
            </a:r>
            <a:r>
              <a:rPr lang="en-US" sz="1800" dirty="0" smtClean="0"/>
              <a:t> </a:t>
            </a:r>
            <a:r>
              <a:rPr lang="en-US" sz="1800" dirty="0" err="1" smtClean="0"/>
              <a:t>lagi</a:t>
            </a:r>
            <a:r>
              <a:rPr lang="en-US" sz="1800" dirty="0" smtClean="0"/>
              <a:t> </a:t>
            </a:r>
            <a:r>
              <a:rPr lang="en-US" sz="1800" dirty="0" err="1" smtClean="0"/>
              <a:t>memiliki</a:t>
            </a:r>
            <a:r>
              <a:rPr lang="en-US" sz="1800" dirty="0" smtClean="0"/>
              <a:t> </a:t>
            </a:r>
            <a:r>
              <a:rPr lang="en-US" sz="1800" dirty="0" err="1" smtClean="0"/>
              <a:t>kemampuan</a:t>
            </a:r>
            <a:r>
              <a:rPr lang="en-US" sz="1800" dirty="0" smtClean="0"/>
              <a:t> </a:t>
            </a:r>
            <a:r>
              <a:rPr lang="en-US" sz="1800" dirty="0" err="1" smtClean="0"/>
              <a:t>untuk</a:t>
            </a:r>
            <a:r>
              <a:rPr lang="en-US" sz="1800" dirty="0" smtClean="0"/>
              <a:t> </a:t>
            </a:r>
            <a:r>
              <a:rPr lang="en-US" sz="1800" dirty="0" err="1" smtClean="0"/>
              <a:t>menghasilkan</a:t>
            </a:r>
            <a:r>
              <a:rPr lang="en-US" sz="1800" dirty="0" smtClean="0"/>
              <a:t> </a:t>
            </a:r>
            <a:r>
              <a:rPr lang="en-US" sz="1800" dirty="0" err="1" smtClean="0"/>
              <a:t>anak</a:t>
            </a:r>
            <a:r>
              <a:rPr lang="en-US" sz="1800" dirty="0" smtClean="0"/>
              <a:t> </a:t>
            </a:r>
            <a:r>
              <a:rPr lang="en-US" sz="1800" dirty="0" err="1" smtClean="0"/>
              <a:t>maupun</a:t>
            </a:r>
            <a:r>
              <a:rPr lang="en-US" sz="1800" dirty="0" smtClean="0"/>
              <a:t> </a:t>
            </a:r>
            <a:r>
              <a:rPr lang="en-US" sz="1800" dirty="0" err="1" smtClean="0"/>
              <a:t>keturunannya</a:t>
            </a:r>
            <a:r>
              <a:rPr lang="en-US" sz="1800" dirty="0" smtClean="0"/>
              <a:t>. </a:t>
            </a:r>
            <a:endParaRPr lang="en-US" sz="1800" dirty="0"/>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trips(down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trips(down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trips(downLeft)">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67368"/>
          </a:xfrm>
        </p:spPr>
        <p:txBody>
          <a:bodyPr>
            <a:normAutofit fontScale="92500" lnSpcReduction="10000"/>
          </a:bodyPr>
          <a:lstStyle/>
          <a:p>
            <a:pPr>
              <a:buNone/>
            </a:pPr>
            <a:r>
              <a:rPr lang="en-US" b="1" dirty="0" smtClean="0">
                <a:latin typeface="+mj-lt"/>
              </a:rPr>
              <a:t>5. </a:t>
            </a:r>
            <a:r>
              <a:rPr lang="en-US" b="1" dirty="0" err="1" smtClean="0">
                <a:latin typeface="+mj-lt"/>
              </a:rPr>
              <a:t>Beresiko</a:t>
            </a:r>
            <a:r>
              <a:rPr lang="en-US" b="1" dirty="0" smtClean="0">
                <a:latin typeface="+mj-lt"/>
              </a:rPr>
              <a:t> </a:t>
            </a:r>
            <a:r>
              <a:rPr lang="en-US" b="1" dirty="0" err="1" smtClean="0">
                <a:latin typeface="+mj-lt"/>
              </a:rPr>
              <a:t>Kepunahan</a:t>
            </a:r>
            <a:endParaRPr lang="en-US" dirty="0" smtClean="0">
              <a:latin typeface="+mj-lt"/>
            </a:endParaRPr>
          </a:p>
          <a:p>
            <a:pPr>
              <a:buNone/>
            </a:pPr>
            <a:r>
              <a:rPr lang="en-US" dirty="0" smtClean="0">
                <a:latin typeface="+mj-lt"/>
              </a:rPr>
              <a:t>		</a:t>
            </a:r>
            <a:r>
              <a:rPr lang="en-US" dirty="0" err="1" smtClean="0">
                <a:latin typeface="+mj-lt"/>
              </a:rPr>
              <a:t>Pada</a:t>
            </a:r>
            <a:r>
              <a:rPr lang="en-US" dirty="0" smtClean="0">
                <a:latin typeface="+mj-lt"/>
              </a:rPr>
              <a:t> </a:t>
            </a:r>
            <a:r>
              <a:rPr lang="en-US" dirty="0" err="1" smtClean="0">
                <a:latin typeface="+mj-lt"/>
              </a:rPr>
              <a:t>teknologi</a:t>
            </a:r>
            <a:r>
              <a:rPr lang="en-US" dirty="0" smtClean="0">
                <a:latin typeface="+mj-lt"/>
              </a:rPr>
              <a:t> </a:t>
            </a:r>
            <a:r>
              <a:rPr lang="en-US" dirty="0" err="1" smtClean="0">
                <a:latin typeface="+mj-lt"/>
              </a:rPr>
              <a:t>bioteknologi</a:t>
            </a:r>
            <a:r>
              <a:rPr lang="en-US" dirty="0" smtClean="0">
                <a:latin typeface="+mj-lt"/>
              </a:rPr>
              <a:t> </a:t>
            </a:r>
            <a:r>
              <a:rPr lang="en-US" dirty="0" err="1" smtClean="0">
                <a:latin typeface="+mj-lt"/>
              </a:rPr>
              <a:t>ini</a:t>
            </a:r>
            <a:r>
              <a:rPr lang="en-US" dirty="0" smtClean="0">
                <a:latin typeface="+mj-lt"/>
              </a:rPr>
              <a:t> </a:t>
            </a:r>
            <a:r>
              <a:rPr lang="en-US" dirty="0" err="1" smtClean="0">
                <a:latin typeface="+mj-lt"/>
              </a:rPr>
              <a:t>kemudian</a:t>
            </a:r>
            <a:r>
              <a:rPr lang="en-US" dirty="0" smtClean="0">
                <a:latin typeface="+mj-lt"/>
              </a:rPr>
              <a:t> </a:t>
            </a:r>
            <a:r>
              <a:rPr lang="en-US" dirty="0" err="1" smtClean="0">
                <a:latin typeface="+mj-lt"/>
              </a:rPr>
              <a:t>juga</a:t>
            </a:r>
            <a:r>
              <a:rPr lang="en-US" dirty="0" smtClean="0">
                <a:latin typeface="+mj-lt"/>
              </a:rPr>
              <a:t> </a:t>
            </a:r>
            <a:r>
              <a:rPr lang="en-US" dirty="0" err="1" smtClean="0">
                <a:latin typeface="+mj-lt"/>
              </a:rPr>
              <a:t>dapat</a:t>
            </a:r>
            <a:r>
              <a:rPr lang="en-US" dirty="0" smtClean="0">
                <a:latin typeface="+mj-lt"/>
              </a:rPr>
              <a:t> </a:t>
            </a:r>
            <a:r>
              <a:rPr lang="en-US" dirty="0" err="1" smtClean="0">
                <a:latin typeface="+mj-lt"/>
              </a:rPr>
              <a:t>menyebabkan</a:t>
            </a:r>
            <a:r>
              <a:rPr lang="en-US" dirty="0" smtClean="0">
                <a:latin typeface="+mj-lt"/>
              </a:rPr>
              <a:t> </a:t>
            </a:r>
            <a:r>
              <a:rPr lang="en-US" dirty="0" err="1" smtClean="0">
                <a:latin typeface="+mj-lt"/>
              </a:rPr>
              <a:t>berkurangnya</a:t>
            </a:r>
            <a:r>
              <a:rPr lang="en-US" dirty="0" smtClean="0">
                <a:latin typeface="+mj-lt"/>
              </a:rPr>
              <a:t> </a:t>
            </a:r>
            <a:r>
              <a:rPr lang="en-US" dirty="0" err="1" smtClean="0">
                <a:latin typeface="+mj-lt"/>
              </a:rPr>
              <a:t>pada</a:t>
            </a:r>
            <a:r>
              <a:rPr lang="en-US" dirty="0" smtClean="0">
                <a:latin typeface="+mj-lt"/>
              </a:rPr>
              <a:t> </a:t>
            </a:r>
            <a:r>
              <a:rPr lang="en-US" dirty="0" err="1" smtClean="0">
                <a:latin typeface="+mj-lt"/>
              </a:rPr>
              <a:t>keanekaan</a:t>
            </a:r>
            <a:r>
              <a:rPr lang="en-US" dirty="0" smtClean="0">
                <a:latin typeface="+mj-lt"/>
              </a:rPr>
              <a:t> plasma </a:t>
            </a:r>
            <a:r>
              <a:rPr lang="en-US" dirty="0" err="1" smtClean="0">
                <a:latin typeface="+mj-lt"/>
              </a:rPr>
              <a:t>nutfah</a:t>
            </a:r>
            <a:r>
              <a:rPr lang="en-US" dirty="0" smtClean="0">
                <a:latin typeface="+mj-lt"/>
              </a:rPr>
              <a:t>. Hal </a:t>
            </a:r>
            <a:r>
              <a:rPr lang="en-US" dirty="0" err="1" smtClean="0">
                <a:latin typeface="+mj-lt"/>
              </a:rPr>
              <a:t>ini</a:t>
            </a:r>
            <a:r>
              <a:rPr lang="en-US" dirty="0" smtClean="0">
                <a:latin typeface="+mj-lt"/>
              </a:rPr>
              <a:t> </a:t>
            </a:r>
            <a:r>
              <a:rPr lang="en-US" dirty="0" err="1" smtClean="0">
                <a:latin typeface="+mj-lt"/>
              </a:rPr>
              <a:t>akan</a:t>
            </a:r>
            <a:r>
              <a:rPr lang="en-US" dirty="0" smtClean="0">
                <a:latin typeface="+mj-lt"/>
              </a:rPr>
              <a:t> </a:t>
            </a:r>
            <a:r>
              <a:rPr lang="en-US" dirty="0" err="1" smtClean="0">
                <a:latin typeface="+mj-lt"/>
              </a:rPr>
              <a:t>menyebabkan</a:t>
            </a:r>
            <a:r>
              <a:rPr lang="en-US" dirty="0" smtClean="0">
                <a:latin typeface="+mj-lt"/>
              </a:rPr>
              <a:t> </a:t>
            </a:r>
            <a:r>
              <a:rPr lang="en-US" dirty="0" err="1" smtClean="0">
                <a:latin typeface="+mj-lt"/>
              </a:rPr>
              <a:t>berkurangnya</a:t>
            </a:r>
            <a:r>
              <a:rPr lang="en-US" dirty="0" smtClean="0">
                <a:latin typeface="+mj-lt"/>
              </a:rPr>
              <a:t> </a:t>
            </a:r>
            <a:r>
              <a:rPr lang="en-US" dirty="0" err="1" smtClean="0">
                <a:latin typeface="+mj-lt"/>
              </a:rPr>
              <a:t>keanekaragaman</a:t>
            </a:r>
            <a:r>
              <a:rPr lang="en-US" dirty="0" smtClean="0">
                <a:latin typeface="+mj-lt"/>
              </a:rPr>
              <a:t> </a:t>
            </a:r>
            <a:r>
              <a:rPr lang="en-US" dirty="0" err="1" smtClean="0">
                <a:latin typeface="+mj-lt"/>
              </a:rPr>
              <a:t>jenis</a:t>
            </a:r>
            <a:r>
              <a:rPr lang="en-US" dirty="0" smtClean="0">
                <a:latin typeface="+mj-lt"/>
              </a:rPr>
              <a:t> – </a:t>
            </a:r>
            <a:r>
              <a:rPr lang="en-US" dirty="0" err="1" smtClean="0">
                <a:latin typeface="+mj-lt"/>
              </a:rPr>
              <a:t>jenis</a:t>
            </a:r>
            <a:r>
              <a:rPr lang="en-US" dirty="0" smtClean="0">
                <a:latin typeface="+mj-lt"/>
              </a:rPr>
              <a:t> </a:t>
            </a:r>
            <a:r>
              <a:rPr lang="en-US" dirty="0" err="1" smtClean="0">
                <a:latin typeface="+mj-lt"/>
              </a:rPr>
              <a:t>mahkluk</a:t>
            </a:r>
            <a:r>
              <a:rPr lang="en-US" dirty="0" smtClean="0">
                <a:latin typeface="+mj-lt"/>
              </a:rPr>
              <a:t> </a:t>
            </a:r>
            <a:r>
              <a:rPr lang="en-US" dirty="0" err="1" smtClean="0">
                <a:latin typeface="+mj-lt"/>
              </a:rPr>
              <a:t>hidup</a:t>
            </a:r>
            <a:r>
              <a:rPr lang="en-US" dirty="0" smtClean="0">
                <a:latin typeface="+mj-lt"/>
              </a:rPr>
              <a:t> yang </a:t>
            </a:r>
            <a:r>
              <a:rPr lang="en-US" dirty="0" err="1" smtClean="0">
                <a:latin typeface="+mj-lt"/>
              </a:rPr>
              <a:t>berada</a:t>
            </a:r>
            <a:r>
              <a:rPr lang="en-US" dirty="0" smtClean="0">
                <a:latin typeface="+mj-lt"/>
              </a:rPr>
              <a:t> </a:t>
            </a:r>
            <a:r>
              <a:rPr lang="en-US" dirty="0" err="1" smtClean="0">
                <a:latin typeface="+mj-lt"/>
              </a:rPr>
              <a:t>di</a:t>
            </a:r>
            <a:r>
              <a:rPr lang="en-US" dirty="0" smtClean="0">
                <a:latin typeface="+mj-lt"/>
              </a:rPr>
              <a:t> </a:t>
            </a:r>
            <a:r>
              <a:rPr lang="en-US" dirty="0" err="1" smtClean="0">
                <a:latin typeface="+mj-lt"/>
              </a:rPr>
              <a:t>suatu</a:t>
            </a:r>
            <a:r>
              <a:rPr lang="en-US" dirty="0" smtClean="0">
                <a:latin typeface="+mj-lt"/>
              </a:rPr>
              <a:t> </a:t>
            </a:r>
            <a:r>
              <a:rPr lang="en-US" dirty="0" err="1" smtClean="0">
                <a:latin typeface="+mj-lt"/>
              </a:rPr>
              <a:t>wilayah</a:t>
            </a:r>
            <a:r>
              <a:rPr lang="en-US" dirty="0" smtClean="0">
                <a:latin typeface="+mj-lt"/>
              </a:rPr>
              <a:t>. </a:t>
            </a:r>
            <a:r>
              <a:rPr lang="en-US" dirty="0" err="1" smtClean="0">
                <a:latin typeface="+mj-lt"/>
              </a:rPr>
              <a:t>Efek</a:t>
            </a:r>
            <a:r>
              <a:rPr lang="en-US" dirty="0" smtClean="0">
                <a:latin typeface="+mj-lt"/>
              </a:rPr>
              <a:t> </a:t>
            </a:r>
            <a:r>
              <a:rPr lang="en-US" dirty="0" err="1" smtClean="0">
                <a:latin typeface="+mj-lt"/>
              </a:rPr>
              <a:t>lainnya</a:t>
            </a:r>
            <a:r>
              <a:rPr lang="en-US" dirty="0" smtClean="0">
                <a:latin typeface="+mj-lt"/>
              </a:rPr>
              <a:t> </a:t>
            </a:r>
            <a:r>
              <a:rPr lang="en-US" dirty="0" err="1" smtClean="0">
                <a:latin typeface="+mj-lt"/>
              </a:rPr>
              <a:t>juga</a:t>
            </a:r>
            <a:r>
              <a:rPr lang="en-US" dirty="0" smtClean="0">
                <a:latin typeface="+mj-lt"/>
              </a:rPr>
              <a:t> </a:t>
            </a:r>
            <a:r>
              <a:rPr lang="en-US" dirty="0" err="1" smtClean="0">
                <a:latin typeface="+mj-lt"/>
              </a:rPr>
              <a:t>akan</a:t>
            </a:r>
            <a:r>
              <a:rPr lang="en-US" dirty="0" smtClean="0">
                <a:latin typeface="+mj-lt"/>
              </a:rPr>
              <a:t> </a:t>
            </a:r>
            <a:r>
              <a:rPr lang="en-US" dirty="0" err="1" smtClean="0">
                <a:latin typeface="+mj-lt"/>
              </a:rPr>
              <a:t>menyebabkan</a:t>
            </a:r>
            <a:r>
              <a:rPr lang="en-US" dirty="0" smtClean="0">
                <a:latin typeface="+mj-lt"/>
              </a:rPr>
              <a:t> </a:t>
            </a:r>
            <a:r>
              <a:rPr lang="en-US" dirty="0" err="1" smtClean="0">
                <a:latin typeface="+mj-lt"/>
              </a:rPr>
              <a:t>budidaya</a:t>
            </a:r>
            <a:r>
              <a:rPr lang="en-US" dirty="0" smtClean="0">
                <a:latin typeface="+mj-lt"/>
              </a:rPr>
              <a:t> </a:t>
            </a:r>
            <a:r>
              <a:rPr lang="en-US" dirty="0" err="1" smtClean="0">
                <a:latin typeface="+mj-lt"/>
              </a:rPr>
              <a:t>pada</a:t>
            </a:r>
            <a:r>
              <a:rPr lang="en-US" dirty="0" smtClean="0">
                <a:latin typeface="+mj-lt"/>
              </a:rPr>
              <a:t> </a:t>
            </a:r>
            <a:r>
              <a:rPr lang="en-US" dirty="0" err="1" smtClean="0">
                <a:latin typeface="+mj-lt"/>
              </a:rPr>
              <a:t>hewan</a:t>
            </a:r>
            <a:r>
              <a:rPr lang="en-US" dirty="0" smtClean="0">
                <a:latin typeface="+mj-lt"/>
              </a:rPr>
              <a:t> </a:t>
            </a:r>
            <a:r>
              <a:rPr lang="en-US" dirty="0" err="1" smtClean="0">
                <a:latin typeface="+mj-lt"/>
              </a:rPr>
              <a:t>dan</a:t>
            </a:r>
            <a:r>
              <a:rPr lang="en-US" dirty="0" smtClean="0">
                <a:latin typeface="+mj-lt"/>
              </a:rPr>
              <a:t> </a:t>
            </a:r>
            <a:r>
              <a:rPr lang="en-US" dirty="0" err="1" smtClean="0">
                <a:latin typeface="+mj-lt"/>
              </a:rPr>
              <a:t>tumbuhan</a:t>
            </a:r>
            <a:r>
              <a:rPr lang="en-US" dirty="0" smtClean="0">
                <a:latin typeface="+mj-lt"/>
              </a:rPr>
              <a:t> </a:t>
            </a:r>
            <a:r>
              <a:rPr lang="en-US" dirty="0" err="1" smtClean="0">
                <a:latin typeface="+mj-lt"/>
              </a:rPr>
              <a:t>sehingga</a:t>
            </a:r>
            <a:r>
              <a:rPr lang="en-US" dirty="0" smtClean="0">
                <a:latin typeface="+mj-lt"/>
              </a:rPr>
              <a:t> </a:t>
            </a:r>
            <a:r>
              <a:rPr lang="en-US" dirty="0" err="1" smtClean="0">
                <a:latin typeface="+mj-lt"/>
              </a:rPr>
              <a:t>jika</a:t>
            </a:r>
            <a:r>
              <a:rPr lang="en-US" dirty="0" smtClean="0">
                <a:latin typeface="+mj-lt"/>
              </a:rPr>
              <a:t> </a:t>
            </a:r>
            <a:r>
              <a:rPr lang="en-US" dirty="0" err="1" smtClean="0">
                <a:latin typeface="+mj-lt"/>
              </a:rPr>
              <a:t>berlangsung</a:t>
            </a:r>
            <a:r>
              <a:rPr lang="en-US" dirty="0" smtClean="0">
                <a:latin typeface="+mj-lt"/>
              </a:rPr>
              <a:t> </a:t>
            </a:r>
            <a:r>
              <a:rPr lang="en-US" dirty="0" err="1" smtClean="0">
                <a:latin typeface="+mj-lt"/>
              </a:rPr>
              <a:t>dengan</a:t>
            </a:r>
            <a:r>
              <a:rPr lang="en-US" dirty="0" smtClean="0">
                <a:latin typeface="+mj-lt"/>
              </a:rPr>
              <a:t> lama </a:t>
            </a:r>
            <a:r>
              <a:rPr lang="en-US" dirty="0" err="1" smtClean="0">
                <a:latin typeface="+mj-lt"/>
              </a:rPr>
              <a:t>akan</a:t>
            </a:r>
            <a:r>
              <a:rPr lang="en-US" dirty="0" smtClean="0">
                <a:latin typeface="+mj-lt"/>
              </a:rPr>
              <a:t> </a:t>
            </a:r>
            <a:r>
              <a:rPr lang="en-US" dirty="0" err="1" smtClean="0">
                <a:latin typeface="+mj-lt"/>
              </a:rPr>
              <a:t>menyebabkan</a:t>
            </a:r>
            <a:r>
              <a:rPr lang="en-US" dirty="0" smtClean="0">
                <a:latin typeface="+mj-lt"/>
              </a:rPr>
              <a:t> </a:t>
            </a:r>
            <a:r>
              <a:rPr lang="en-US" dirty="0" err="1" smtClean="0">
                <a:latin typeface="+mj-lt"/>
              </a:rPr>
              <a:t>pemusnahan</a:t>
            </a:r>
            <a:r>
              <a:rPr lang="en-US" dirty="0" smtClean="0">
                <a:latin typeface="+mj-lt"/>
              </a:rPr>
              <a:t>. </a:t>
            </a:r>
          </a:p>
          <a:p>
            <a:pPr>
              <a:buNone/>
            </a:pPr>
            <a:r>
              <a:rPr lang="en-US" b="1" dirty="0" smtClean="0">
                <a:latin typeface="+mj-lt"/>
              </a:rPr>
              <a:t>6. </a:t>
            </a:r>
            <a:r>
              <a:rPr lang="en-US" b="1" dirty="0" err="1" smtClean="0">
                <a:latin typeface="+mj-lt"/>
              </a:rPr>
              <a:t>Pengurai</a:t>
            </a:r>
            <a:r>
              <a:rPr lang="en-US" b="1" dirty="0" smtClean="0">
                <a:latin typeface="+mj-lt"/>
              </a:rPr>
              <a:t> </a:t>
            </a:r>
            <a:r>
              <a:rPr lang="en-US" b="1" dirty="0" err="1" smtClean="0">
                <a:latin typeface="+mj-lt"/>
              </a:rPr>
              <a:t>Mengalami</a:t>
            </a:r>
            <a:r>
              <a:rPr lang="en-US" b="1" dirty="0" smtClean="0">
                <a:latin typeface="+mj-lt"/>
              </a:rPr>
              <a:t> </a:t>
            </a:r>
            <a:r>
              <a:rPr lang="en-US" b="1" dirty="0" err="1" smtClean="0">
                <a:latin typeface="+mj-lt"/>
              </a:rPr>
              <a:t>Kematian</a:t>
            </a:r>
            <a:r>
              <a:rPr lang="en-US" b="1" dirty="0" smtClean="0">
                <a:latin typeface="+mj-lt"/>
              </a:rPr>
              <a:t> </a:t>
            </a:r>
            <a:endParaRPr lang="en-US" dirty="0" smtClean="0">
              <a:latin typeface="+mj-lt"/>
            </a:endParaRPr>
          </a:p>
          <a:p>
            <a:pPr>
              <a:buNone/>
            </a:pPr>
            <a:r>
              <a:rPr lang="en-US" dirty="0" smtClean="0">
                <a:latin typeface="+mj-lt"/>
              </a:rPr>
              <a:t>		Hal </a:t>
            </a:r>
            <a:r>
              <a:rPr lang="en-US" dirty="0" smtClean="0">
                <a:latin typeface="+mj-lt"/>
              </a:rPr>
              <a:t>lain yang </a:t>
            </a:r>
            <a:r>
              <a:rPr lang="en-US" dirty="0" err="1" smtClean="0">
                <a:latin typeface="+mj-lt"/>
              </a:rPr>
              <a:t>juga</a:t>
            </a:r>
            <a:r>
              <a:rPr lang="en-US" dirty="0" smtClean="0">
                <a:latin typeface="+mj-lt"/>
              </a:rPr>
              <a:t> </a:t>
            </a:r>
            <a:r>
              <a:rPr lang="en-US" dirty="0" err="1" smtClean="0">
                <a:latin typeface="+mj-lt"/>
              </a:rPr>
              <a:t>terjadi</a:t>
            </a:r>
            <a:r>
              <a:rPr lang="en-US" dirty="0" smtClean="0">
                <a:latin typeface="+mj-lt"/>
              </a:rPr>
              <a:t> </a:t>
            </a:r>
            <a:r>
              <a:rPr lang="en-US" dirty="0" err="1" smtClean="0">
                <a:latin typeface="+mj-lt"/>
              </a:rPr>
              <a:t>adalah</a:t>
            </a:r>
            <a:r>
              <a:rPr lang="en-US" dirty="0" smtClean="0">
                <a:latin typeface="+mj-lt"/>
              </a:rPr>
              <a:t> </a:t>
            </a:r>
            <a:r>
              <a:rPr lang="en-US" dirty="0" err="1" smtClean="0">
                <a:latin typeface="+mj-lt"/>
              </a:rPr>
              <a:t>misalanya</a:t>
            </a:r>
            <a:r>
              <a:rPr lang="en-US" dirty="0" smtClean="0">
                <a:latin typeface="+mj-lt"/>
              </a:rPr>
              <a:t> </a:t>
            </a:r>
            <a:r>
              <a:rPr lang="en-US" dirty="0" err="1" smtClean="0">
                <a:latin typeface="+mj-lt"/>
              </a:rPr>
              <a:t>pada</a:t>
            </a:r>
            <a:r>
              <a:rPr lang="en-US" dirty="0" smtClean="0">
                <a:latin typeface="+mj-lt"/>
              </a:rPr>
              <a:t> </a:t>
            </a:r>
            <a:r>
              <a:rPr lang="en-US" dirty="0" err="1" smtClean="0">
                <a:latin typeface="+mj-lt"/>
              </a:rPr>
              <a:t>tanaman</a:t>
            </a:r>
            <a:r>
              <a:rPr lang="en-US" dirty="0" smtClean="0">
                <a:latin typeface="+mj-lt"/>
              </a:rPr>
              <a:t> yang </a:t>
            </a:r>
            <a:r>
              <a:rPr lang="en-US" dirty="0" err="1" smtClean="0">
                <a:latin typeface="+mj-lt"/>
              </a:rPr>
              <a:t>berfungsi</a:t>
            </a:r>
            <a:r>
              <a:rPr lang="en-US" dirty="0" smtClean="0">
                <a:latin typeface="+mj-lt"/>
              </a:rPr>
              <a:t> </a:t>
            </a:r>
            <a:r>
              <a:rPr lang="en-US" dirty="0" err="1" smtClean="0">
                <a:latin typeface="+mj-lt"/>
              </a:rPr>
              <a:t>sebagai</a:t>
            </a:r>
            <a:r>
              <a:rPr lang="en-US" dirty="0" smtClean="0">
                <a:latin typeface="+mj-lt"/>
              </a:rPr>
              <a:t> </a:t>
            </a:r>
            <a:r>
              <a:rPr lang="en-US" dirty="0" err="1" smtClean="0">
                <a:latin typeface="+mj-lt"/>
              </a:rPr>
              <a:t>pangan</a:t>
            </a:r>
            <a:r>
              <a:rPr lang="en-US" dirty="0" smtClean="0">
                <a:latin typeface="+mj-lt"/>
              </a:rPr>
              <a:t> </a:t>
            </a:r>
            <a:r>
              <a:rPr lang="en-US" dirty="0" err="1" smtClean="0">
                <a:latin typeface="+mj-lt"/>
              </a:rPr>
              <a:t>kemudian</a:t>
            </a:r>
            <a:r>
              <a:rPr lang="en-US" dirty="0" smtClean="0">
                <a:latin typeface="+mj-lt"/>
              </a:rPr>
              <a:t> yang </a:t>
            </a:r>
            <a:r>
              <a:rPr lang="en-US" dirty="0" err="1" smtClean="0">
                <a:latin typeface="+mj-lt"/>
              </a:rPr>
              <a:t>didapat</a:t>
            </a:r>
            <a:r>
              <a:rPr lang="en-US" dirty="0" smtClean="0">
                <a:latin typeface="+mj-lt"/>
              </a:rPr>
              <a:t> </a:t>
            </a:r>
            <a:r>
              <a:rPr lang="en-US" dirty="0" err="1" smtClean="0">
                <a:latin typeface="+mj-lt"/>
              </a:rPr>
              <a:t>hasil</a:t>
            </a:r>
            <a:r>
              <a:rPr lang="en-US" dirty="0" smtClean="0">
                <a:latin typeface="+mj-lt"/>
              </a:rPr>
              <a:t> </a:t>
            </a:r>
            <a:r>
              <a:rPr lang="en-US" dirty="0" err="1" smtClean="0">
                <a:latin typeface="+mj-lt"/>
              </a:rPr>
              <a:t>transgenik</a:t>
            </a:r>
            <a:r>
              <a:rPr lang="en-US" dirty="0" smtClean="0">
                <a:latin typeface="+mj-lt"/>
              </a:rPr>
              <a:t> </a:t>
            </a:r>
            <a:r>
              <a:rPr lang="en-US" dirty="0" err="1" smtClean="0">
                <a:latin typeface="+mj-lt"/>
              </a:rPr>
              <a:t>mengalami</a:t>
            </a:r>
            <a:r>
              <a:rPr lang="en-US" dirty="0" smtClean="0">
                <a:latin typeface="+mj-lt"/>
              </a:rPr>
              <a:t> </a:t>
            </a:r>
            <a:r>
              <a:rPr lang="en-US" dirty="0" err="1" smtClean="0">
                <a:latin typeface="+mj-lt"/>
              </a:rPr>
              <a:t>kesulitan</a:t>
            </a:r>
            <a:r>
              <a:rPr lang="en-US" dirty="0" smtClean="0">
                <a:latin typeface="+mj-lt"/>
              </a:rPr>
              <a:t> </a:t>
            </a:r>
            <a:r>
              <a:rPr lang="en-US" dirty="0" err="1" smtClean="0">
                <a:latin typeface="+mj-lt"/>
              </a:rPr>
              <a:t>untuk</a:t>
            </a:r>
            <a:r>
              <a:rPr lang="en-US" dirty="0" smtClean="0">
                <a:latin typeface="+mj-lt"/>
              </a:rPr>
              <a:t> </a:t>
            </a:r>
            <a:r>
              <a:rPr lang="en-US" dirty="0" err="1" smtClean="0">
                <a:latin typeface="+mj-lt"/>
              </a:rPr>
              <a:t>diuraikan</a:t>
            </a:r>
            <a:r>
              <a:rPr lang="en-US" dirty="0" smtClean="0">
                <a:latin typeface="+mj-lt"/>
              </a:rPr>
              <a:t> </a:t>
            </a:r>
            <a:r>
              <a:rPr lang="en-US" dirty="0" err="1" smtClean="0">
                <a:latin typeface="+mj-lt"/>
              </a:rPr>
              <a:t>oleh</a:t>
            </a:r>
            <a:r>
              <a:rPr lang="en-US" dirty="0" smtClean="0">
                <a:latin typeface="+mj-lt"/>
              </a:rPr>
              <a:t> </a:t>
            </a:r>
            <a:r>
              <a:rPr lang="en-US" dirty="0" err="1" smtClean="0">
                <a:latin typeface="+mj-lt"/>
              </a:rPr>
              <a:t>mikroorganisme</a:t>
            </a:r>
            <a:r>
              <a:rPr lang="en-US" dirty="0" smtClean="0">
                <a:latin typeface="+mj-lt"/>
              </a:rPr>
              <a:t> </a:t>
            </a:r>
            <a:r>
              <a:rPr lang="en-US" dirty="0" err="1" smtClean="0">
                <a:latin typeface="+mj-lt"/>
              </a:rPr>
              <a:t>mislanya</a:t>
            </a:r>
            <a:r>
              <a:rPr lang="en-US" dirty="0" smtClean="0">
                <a:latin typeface="+mj-lt"/>
              </a:rPr>
              <a:t> </a:t>
            </a:r>
            <a:r>
              <a:rPr lang="en-US" dirty="0" err="1" smtClean="0">
                <a:latin typeface="+mj-lt"/>
              </a:rPr>
              <a:t>pada</a:t>
            </a:r>
            <a:r>
              <a:rPr lang="en-US" dirty="0" smtClean="0">
                <a:latin typeface="+mj-lt"/>
              </a:rPr>
              <a:t> </a:t>
            </a:r>
            <a:r>
              <a:rPr lang="en-US" dirty="0" err="1" smtClean="0">
                <a:latin typeface="+mj-lt"/>
              </a:rPr>
              <a:t>bakter</a:t>
            </a:r>
            <a:r>
              <a:rPr lang="en-US" dirty="0" smtClean="0">
                <a:latin typeface="+mj-lt"/>
              </a:rPr>
              <a:t>.  </a:t>
            </a:r>
            <a:r>
              <a:rPr lang="en-US" dirty="0" err="1" smtClean="0">
                <a:latin typeface="+mj-lt"/>
              </a:rPr>
              <a:t>Kondisi</a:t>
            </a:r>
            <a:r>
              <a:rPr lang="en-US" dirty="0" smtClean="0">
                <a:latin typeface="+mj-lt"/>
              </a:rPr>
              <a:t> </a:t>
            </a:r>
            <a:r>
              <a:rPr lang="en-US" dirty="0" err="1" smtClean="0">
                <a:latin typeface="+mj-lt"/>
              </a:rPr>
              <a:t>ini</a:t>
            </a:r>
            <a:r>
              <a:rPr lang="en-US" dirty="0" smtClean="0">
                <a:latin typeface="+mj-lt"/>
              </a:rPr>
              <a:t> </a:t>
            </a:r>
            <a:r>
              <a:rPr lang="en-US" dirty="0" err="1" smtClean="0">
                <a:latin typeface="+mj-lt"/>
              </a:rPr>
              <a:t>sangat</a:t>
            </a:r>
            <a:r>
              <a:rPr lang="en-US" dirty="0" smtClean="0">
                <a:latin typeface="+mj-lt"/>
              </a:rPr>
              <a:t> </a:t>
            </a:r>
            <a:r>
              <a:rPr lang="en-US" dirty="0" err="1" smtClean="0">
                <a:latin typeface="+mj-lt"/>
              </a:rPr>
              <a:t>memprihatinkan</a:t>
            </a:r>
            <a:r>
              <a:rPr lang="en-US" dirty="0" smtClean="0">
                <a:latin typeface="+mj-lt"/>
              </a:rPr>
              <a:t> </a:t>
            </a:r>
            <a:r>
              <a:rPr lang="en-US" dirty="0" err="1" smtClean="0">
                <a:latin typeface="+mj-lt"/>
              </a:rPr>
              <a:t>dan</a:t>
            </a:r>
            <a:r>
              <a:rPr lang="en-US" dirty="0" smtClean="0">
                <a:latin typeface="+mj-lt"/>
              </a:rPr>
              <a:t> </a:t>
            </a:r>
            <a:r>
              <a:rPr lang="en-US" dirty="0" err="1" smtClean="0">
                <a:latin typeface="+mj-lt"/>
              </a:rPr>
              <a:t>akan</a:t>
            </a:r>
            <a:r>
              <a:rPr lang="en-US" dirty="0" smtClean="0">
                <a:latin typeface="+mj-lt"/>
              </a:rPr>
              <a:t> </a:t>
            </a:r>
            <a:r>
              <a:rPr lang="en-US" dirty="0" err="1" smtClean="0">
                <a:latin typeface="+mj-lt"/>
              </a:rPr>
              <a:t>membuat</a:t>
            </a:r>
            <a:r>
              <a:rPr lang="en-US" dirty="0" smtClean="0">
                <a:latin typeface="+mj-lt"/>
              </a:rPr>
              <a:t> </a:t>
            </a:r>
            <a:r>
              <a:rPr lang="en-US" dirty="0" err="1" smtClean="0">
                <a:latin typeface="+mj-lt"/>
              </a:rPr>
              <a:t>proses</a:t>
            </a:r>
            <a:r>
              <a:rPr lang="en-US" dirty="0" smtClean="0">
                <a:latin typeface="+mj-lt"/>
              </a:rPr>
              <a:t> </a:t>
            </a:r>
            <a:r>
              <a:rPr lang="en-US" dirty="0" err="1" smtClean="0">
                <a:latin typeface="+mj-lt"/>
              </a:rPr>
              <a:t>pembusukan</a:t>
            </a:r>
            <a:r>
              <a:rPr lang="en-US" dirty="0" smtClean="0">
                <a:latin typeface="+mj-lt"/>
              </a:rPr>
              <a:t> </a:t>
            </a:r>
            <a:r>
              <a:rPr lang="en-US" dirty="0" err="1" smtClean="0">
                <a:latin typeface="+mj-lt"/>
              </a:rPr>
              <a:t>tidak</a:t>
            </a:r>
            <a:r>
              <a:rPr lang="en-US" dirty="0" smtClean="0">
                <a:latin typeface="+mj-lt"/>
              </a:rPr>
              <a:t> </a:t>
            </a:r>
            <a:r>
              <a:rPr lang="en-US" dirty="0" err="1" smtClean="0">
                <a:latin typeface="+mj-lt"/>
              </a:rPr>
              <a:t>terjadi</a:t>
            </a:r>
            <a:r>
              <a:rPr lang="en-US" dirty="0" smtClean="0">
                <a:latin typeface="+mj-lt"/>
              </a:rPr>
              <a:t>, </a:t>
            </a:r>
            <a:r>
              <a:rPr lang="en-US" dirty="0" err="1" smtClean="0">
                <a:latin typeface="+mj-lt"/>
              </a:rPr>
              <a:t>akibatnya</a:t>
            </a:r>
            <a:r>
              <a:rPr lang="en-US" dirty="0" smtClean="0">
                <a:latin typeface="+mj-lt"/>
              </a:rPr>
              <a:t> </a:t>
            </a:r>
            <a:r>
              <a:rPr lang="en-US" dirty="0" err="1" smtClean="0">
                <a:latin typeface="+mj-lt"/>
              </a:rPr>
              <a:t>sampah</a:t>
            </a:r>
            <a:r>
              <a:rPr lang="en-US" dirty="0" smtClean="0">
                <a:latin typeface="+mj-lt"/>
              </a:rPr>
              <a:t> </a:t>
            </a:r>
            <a:r>
              <a:rPr lang="en-US" dirty="0" err="1" smtClean="0">
                <a:latin typeface="+mj-lt"/>
              </a:rPr>
              <a:t>hanya</a:t>
            </a:r>
            <a:r>
              <a:rPr lang="en-US" dirty="0" smtClean="0">
                <a:latin typeface="+mj-lt"/>
              </a:rPr>
              <a:t> </a:t>
            </a:r>
            <a:r>
              <a:rPr lang="en-US" dirty="0" err="1" smtClean="0">
                <a:latin typeface="+mj-lt"/>
              </a:rPr>
              <a:t>akan</a:t>
            </a:r>
            <a:r>
              <a:rPr lang="en-US" dirty="0" smtClean="0">
                <a:latin typeface="+mj-lt"/>
              </a:rPr>
              <a:t> </a:t>
            </a:r>
            <a:r>
              <a:rPr lang="en-US" dirty="0" err="1" smtClean="0">
                <a:latin typeface="+mj-lt"/>
              </a:rPr>
              <a:t>menumpuk</a:t>
            </a:r>
            <a:r>
              <a:rPr lang="en-US" smtClean="0">
                <a:latin typeface="+mj-lt"/>
              </a:rPr>
              <a:t>.</a:t>
            </a:r>
            <a:endParaRPr lang="en-US" dirty="0" smtClean="0">
              <a:latin typeface="+mj-lt"/>
            </a:endParaRPr>
          </a:p>
          <a:p>
            <a:endParaRPr lang="en-US" dirty="0">
              <a:latin typeface="+mj-lt"/>
            </a:endParaRPr>
          </a:p>
        </p:txBody>
      </p:sp>
    </p:spTree>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14554"/>
            <a:ext cx="8229600" cy="1214446"/>
          </a:xfrm>
        </p:spPr>
        <p:txBody>
          <a:bodyPr>
            <a:normAutofit/>
          </a:bodyPr>
          <a:lstStyle/>
          <a:p>
            <a:pPr algn="ctr">
              <a:buNone/>
            </a:pPr>
            <a:r>
              <a:rPr lang="en-US" sz="5400" dirty="0" smtClean="0">
                <a:latin typeface="Algerian" pitchFamily="82" charset="0"/>
              </a:rPr>
              <a:t>TERIMA KASIH</a:t>
            </a:r>
            <a:endParaRPr lang="en-US" sz="5400" dirty="0">
              <a:latin typeface="Algerian" pitchFamily="82" charset="0"/>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798</TotalTime>
  <Words>516</Words>
  <Application>Microsoft Office PowerPoint</Application>
  <PresentationFormat>On-screen Show (4:3)</PresentationFormat>
  <Paragraphs>114</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Flow</vt:lpstr>
      <vt:lpstr>BIOTEKNOLOGI</vt:lpstr>
      <vt:lpstr>SEJARAH BIOTEKNOLOGI</vt:lpstr>
      <vt:lpstr>Slide 3</vt:lpstr>
      <vt:lpstr>Pembagian Era Bioteknologi</vt:lpstr>
      <vt:lpstr>Perkembangan bioteknologi dapat dibagi menjadi 3 periode, yaitu :</vt:lpstr>
      <vt:lpstr>Slide 6</vt:lpstr>
      <vt:lpstr>Slide 7</vt:lpstr>
      <vt:lpstr>Pengertian Bioteknologi</vt:lpstr>
      <vt:lpstr>Pengertian Bioteknologi secara Umum</vt:lpstr>
      <vt:lpstr>Bioteknologi dalam Bidang Pertanian yang Berbasis Pangan</vt:lpstr>
      <vt:lpstr>Slide 11</vt:lpstr>
      <vt:lpstr>Slide 12</vt:lpstr>
      <vt:lpstr>Slide 13</vt:lpstr>
      <vt:lpstr>Bioteknologi dalam Bidang Pangan</vt:lpstr>
      <vt:lpstr>Contoh Bioteknologi Pangan</vt:lpstr>
      <vt:lpstr>Slide 16</vt:lpstr>
      <vt:lpstr>Bioteknologi Bidang Perikanan Kelautan yang Berbasis Pangan</vt:lpstr>
      <vt:lpstr>Peran mikroba dalam penerapan bioteknologi</vt:lpstr>
      <vt:lpstr>Hasil Bioteknologi dalam Bidang Perikanan Kelautan Berbasis Pangan :</vt:lpstr>
      <vt:lpstr>BIOTEKNOLOGI DALAM BIDANG LINGKUNGAN</vt:lpstr>
      <vt:lpstr>Beberapa contoh penerapan bioteknologi di bidang lingkungan:</vt:lpstr>
      <vt:lpstr>Slide 22</vt:lpstr>
      <vt:lpstr>BIOTEKNOLOGI DALAM BIDANG INDUSTRI</vt:lpstr>
      <vt:lpstr>Slide 24</vt:lpstr>
      <vt:lpstr>Beberapa bidang usaha bioteknologi industri:</vt:lpstr>
      <vt:lpstr>Dampak Positif Bioteknologi</vt:lpstr>
      <vt:lpstr>Slide 27</vt:lpstr>
      <vt:lpstr>Slide 28</vt:lpstr>
      <vt:lpstr>Slide 29</vt:lpstr>
      <vt:lpstr>Dampak Negatif Bioteknologi</vt:lpstr>
      <vt:lpstr>Slide 31</vt:lpstr>
      <vt:lpstr>Slide 32</vt:lpstr>
      <vt:lpstr>Slide 33</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SinarComp</dc:creator>
  <cp:lastModifiedBy>SinarComp</cp:lastModifiedBy>
  <cp:revision>78</cp:revision>
  <dcterms:created xsi:type="dcterms:W3CDTF">2018-12-13T13:06:30Z</dcterms:created>
  <dcterms:modified xsi:type="dcterms:W3CDTF">2018-12-16T05:25:44Z</dcterms:modified>
</cp:coreProperties>
</file>